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4"/>
  </p:notesMasterIdLst>
  <p:sldIdLst>
    <p:sldId id="390" r:id="rId2"/>
    <p:sldId id="383" r:id="rId3"/>
    <p:sldId id="384" r:id="rId4"/>
    <p:sldId id="396" r:id="rId5"/>
    <p:sldId id="394" r:id="rId6"/>
    <p:sldId id="386" r:id="rId7"/>
    <p:sldId id="395" r:id="rId8"/>
    <p:sldId id="393" r:id="rId9"/>
    <p:sldId id="397" r:id="rId10"/>
    <p:sldId id="392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4E7"/>
    <a:srgbClr val="F54E1A"/>
    <a:srgbClr val="7C78F0"/>
    <a:srgbClr val="000000"/>
    <a:srgbClr val="D9D9D9"/>
    <a:srgbClr val="E82F58"/>
    <a:srgbClr val="2BDFC0"/>
    <a:srgbClr val="979797"/>
    <a:srgbClr val="6363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5455" autoAdjust="0"/>
  </p:normalViewPr>
  <p:slideViewPr>
    <p:cSldViewPr snapToGrid="0">
      <p:cViewPr varScale="1">
        <p:scale>
          <a:sx n="82" d="100"/>
          <a:sy n="82" d="100"/>
        </p:scale>
        <p:origin x="108" y="29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906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71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矩形 800">
            <a:extLst>
              <a:ext uri="{FF2B5EF4-FFF2-40B4-BE49-F238E27FC236}">
                <a16:creationId xmlns:a16="http://schemas.microsoft.com/office/drawing/2014/main" id="{8B54700D-5CAF-8B08-4F80-B6DCFDAF5826}"/>
              </a:ext>
            </a:extLst>
          </p:cNvPr>
          <p:cNvSpPr/>
          <p:nvPr userDrawn="1"/>
        </p:nvSpPr>
        <p:spPr>
          <a:xfrm>
            <a:off x="6860843" y="1620559"/>
            <a:ext cx="3367895" cy="3242578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0000"/>
                </a:schemeClr>
              </a:gs>
              <a:gs pos="60000">
                <a:schemeClr val="accent2">
                  <a:alpha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6" name="矩形 785">
            <a:extLst>
              <a:ext uri="{FF2B5EF4-FFF2-40B4-BE49-F238E27FC236}">
                <a16:creationId xmlns:a16="http://schemas.microsoft.com/office/drawing/2014/main" id="{238178A0-7318-C44B-F1EC-0BAF4F861340}"/>
              </a:ext>
            </a:extLst>
          </p:cNvPr>
          <p:cNvSpPr/>
          <p:nvPr userDrawn="1"/>
        </p:nvSpPr>
        <p:spPr>
          <a:xfrm>
            <a:off x="0" y="2118360"/>
            <a:ext cx="7283932" cy="256794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7" name="流程图: 终止 786">
            <a:extLst>
              <a:ext uri="{FF2B5EF4-FFF2-40B4-BE49-F238E27FC236}">
                <a16:creationId xmlns:a16="http://schemas.microsoft.com/office/drawing/2014/main" id="{E1A77B59-F221-A4AB-6B4B-9C5E1F606F7C}"/>
              </a:ext>
            </a:extLst>
          </p:cNvPr>
          <p:cNvSpPr/>
          <p:nvPr userDrawn="1"/>
        </p:nvSpPr>
        <p:spPr>
          <a:xfrm>
            <a:off x="944562" y="3977336"/>
            <a:ext cx="1858781" cy="434715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" name="流程图: 终止 787">
            <a:extLst>
              <a:ext uri="{FF2B5EF4-FFF2-40B4-BE49-F238E27FC236}">
                <a16:creationId xmlns:a16="http://schemas.microsoft.com/office/drawing/2014/main" id="{CE8B78F6-A399-4CAB-FBA6-70BEB03DCB94}"/>
              </a:ext>
            </a:extLst>
          </p:cNvPr>
          <p:cNvSpPr/>
          <p:nvPr userDrawn="1"/>
        </p:nvSpPr>
        <p:spPr>
          <a:xfrm>
            <a:off x="3388340" y="3963622"/>
            <a:ext cx="1858781" cy="434715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0" name="矩形 789">
            <a:extLst>
              <a:ext uri="{FF2B5EF4-FFF2-40B4-BE49-F238E27FC236}">
                <a16:creationId xmlns:a16="http://schemas.microsoft.com/office/drawing/2014/main" id="{75F229AB-39AE-4B8B-0F65-362152DF41A9}"/>
              </a:ext>
            </a:extLst>
          </p:cNvPr>
          <p:cNvSpPr/>
          <p:nvPr userDrawn="1"/>
        </p:nvSpPr>
        <p:spPr>
          <a:xfrm>
            <a:off x="6620343" y="1851660"/>
            <a:ext cx="3276600" cy="31546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2" name="矩形 791">
            <a:extLst>
              <a:ext uri="{FF2B5EF4-FFF2-40B4-BE49-F238E27FC236}">
                <a16:creationId xmlns:a16="http://schemas.microsoft.com/office/drawing/2014/main" id="{E87F48AB-D69C-F647-9001-276743E02703}"/>
              </a:ext>
            </a:extLst>
          </p:cNvPr>
          <p:cNvSpPr/>
          <p:nvPr userDrawn="1"/>
        </p:nvSpPr>
        <p:spPr>
          <a:xfrm>
            <a:off x="9495818" y="3963622"/>
            <a:ext cx="1465840" cy="141129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3" name="矩形 792">
            <a:extLst>
              <a:ext uri="{FF2B5EF4-FFF2-40B4-BE49-F238E27FC236}">
                <a16:creationId xmlns:a16="http://schemas.microsoft.com/office/drawing/2014/main" id="{C3A1D313-3814-2005-4DE0-DBBF46ED1D85}"/>
              </a:ext>
            </a:extLst>
          </p:cNvPr>
          <p:cNvSpPr/>
          <p:nvPr userDrawn="1"/>
        </p:nvSpPr>
        <p:spPr>
          <a:xfrm rot="5400000">
            <a:off x="5449578" y="4451001"/>
            <a:ext cx="642917" cy="6499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文本占位符 794">
            <a:extLst>
              <a:ext uri="{FF2B5EF4-FFF2-40B4-BE49-F238E27FC236}">
                <a16:creationId xmlns:a16="http://schemas.microsoft.com/office/drawing/2014/main" id="{27104D09-1CFC-9E92-F47E-7949E862FCE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4562" y="2477135"/>
            <a:ext cx="4851854" cy="6093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4400" b="1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单击输入标题内容</a:t>
            </a:r>
          </a:p>
        </p:txBody>
      </p:sp>
      <p:sp>
        <p:nvSpPr>
          <p:cNvPr id="797" name="文本占位符 796">
            <a:extLst>
              <a:ext uri="{FF2B5EF4-FFF2-40B4-BE49-F238E27FC236}">
                <a16:creationId xmlns:a16="http://schemas.microsoft.com/office/drawing/2014/main" id="{1F894CF2-9E50-5DD2-BEB5-6CE981A739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44562" y="3406141"/>
            <a:ext cx="5372418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799" name="文本占位符 798">
            <a:extLst>
              <a:ext uri="{FF2B5EF4-FFF2-40B4-BE49-F238E27FC236}">
                <a16:creationId xmlns:a16="http://schemas.microsoft.com/office/drawing/2014/main" id="{28167FBB-075F-312E-0406-AEA977AA6C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3458" y="4048586"/>
            <a:ext cx="1669869" cy="352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800" name="文本占位符 798">
            <a:extLst>
              <a:ext uri="{FF2B5EF4-FFF2-40B4-BE49-F238E27FC236}">
                <a16:creationId xmlns:a16="http://schemas.microsoft.com/office/drawing/2014/main" id="{E5652337-00F0-AA30-2102-8B5B050BBB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69177" y="4048586"/>
            <a:ext cx="1669869" cy="352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orient="horz" pos="640" userDrawn="1">
          <p15:clr>
            <a:srgbClr val="FBAE40"/>
          </p15:clr>
        </p15:guide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  <p15:guide id="8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9D9EFBAE-715D-5855-D22E-8F6B4F6272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26811" y="2111962"/>
            <a:ext cx="2015685" cy="997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7200" b="1">
                <a:effectLst>
                  <a:outerShdw blurRad="50800" dist="50800" dir="5400000" algn="tl" rotWithShape="0">
                    <a:prstClr val="black">
                      <a:alpha val="2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72E645D-B288-5836-AA06-B3EB314068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26811" y="3329108"/>
            <a:ext cx="2015685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3200" b="1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2"/>
                    </a:gs>
                  </a:gsLst>
                  <a:lin ang="2700000" scaled="0"/>
                </a:gradFill>
                <a:effectLst>
                  <a:outerShdw blurRad="76200" dist="50800" dir="5400000" algn="tl" rotWithShape="0">
                    <a:schemeClr val="accent2">
                      <a:alpha val="20000"/>
                    </a:schemeClr>
                  </a:outerShdw>
                </a:effectLst>
                <a:latin typeface="+mj-lt"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A9D95CC-E980-1286-B940-D65E4CA206DF}"/>
              </a:ext>
            </a:extLst>
          </p:cNvPr>
          <p:cNvSpPr/>
          <p:nvPr userDrawn="1"/>
        </p:nvSpPr>
        <p:spPr>
          <a:xfrm>
            <a:off x="344483" y="6015689"/>
            <a:ext cx="460327" cy="443198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A628316-0879-1DB8-E7D4-DF1C9829CF54}"/>
              </a:ext>
            </a:extLst>
          </p:cNvPr>
          <p:cNvSpPr/>
          <p:nvPr userDrawn="1"/>
        </p:nvSpPr>
        <p:spPr>
          <a:xfrm rot="5400000">
            <a:off x="868009" y="5900133"/>
            <a:ext cx="297127" cy="3003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1058DEA-E65D-EAFC-D10E-31CE187A99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3998" y="1887324"/>
            <a:ext cx="1096255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843C48B-5CEF-10C1-9FA8-83E9C74D50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74819" y="1721885"/>
            <a:ext cx="926138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44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0AF6E62-0FF3-BF2A-533C-D43D3A817B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23998" y="2642554"/>
            <a:ext cx="5529945" cy="7478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5400" b="1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单击此处输入标题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83FD935F-B942-1C38-9E35-74A41A0EE6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3998" y="3529678"/>
            <a:ext cx="3551583" cy="2492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1EA5F28-E26C-DA83-3637-10ADA6AD95C2}"/>
              </a:ext>
            </a:extLst>
          </p:cNvPr>
          <p:cNvCxnSpPr>
            <a:cxnSpLocks/>
          </p:cNvCxnSpPr>
          <p:nvPr userDrawn="1"/>
        </p:nvCxnSpPr>
        <p:spPr>
          <a:xfrm>
            <a:off x="1523998" y="4443318"/>
            <a:ext cx="629479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65DE1A82-523F-1105-6763-F3C5376903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3998" y="4700440"/>
            <a:ext cx="5582292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20FCAC2-DFF8-19B0-A642-F774020415CE}"/>
              </a:ext>
            </a:extLst>
          </p:cNvPr>
          <p:cNvSpPr/>
          <p:nvPr userDrawn="1"/>
        </p:nvSpPr>
        <p:spPr>
          <a:xfrm>
            <a:off x="9690959" y="2128181"/>
            <a:ext cx="726577" cy="699541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A96E50C-25C6-A8F9-D27F-AA3F0E390F85}"/>
              </a:ext>
            </a:extLst>
          </p:cNvPr>
          <p:cNvSpPr/>
          <p:nvPr userDrawn="1"/>
        </p:nvSpPr>
        <p:spPr>
          <a:xfrm rot="5400000">
            <a:off x="10423201" y="1704330"/>
            <a:ext cx="468985" cy="4740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9D7005E-133F-DEDA-F4B9-DD5C508231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24703" y="417874"/>
            <a:ext cx="3551538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点此输入标题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513D386-5FE0-0A12-F4DC-F758D9114B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24705" y="1016000"/>
            <a:ext cx="3551538" cy="2215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6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3AE4A2D-A381-2083-4401-AAD2D372DE4E}"/>
              </a:ext>
            </a:extLst>
          </p:cNvPr>
          <p:cNvSpPr/>
          <p:nvPr userDrawn="1"/>
        </p:nvSpPr>
        <p:spPr>
          <a:xfrm>
            <a:off x="11072861" y="6129338"/>
            <a:ext cx="460327" cy="443198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32131D8-88F0-83F2-1600-3D7D1BC484C7}"/>
              </a:ext>
            </a:extLst>
          </p:cNvPr>
          <p:cNvSpPr/>
          <p:nvPr userDrawn="1"/>
        </p:nvSpPr>
        <p:spPr>
          <a:xfrm rot="5400000">
            <a:off x="11596387" y="6013782"/>
            <a:ext cx="297127" cy="30036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7EDE48B-7326-2517-E266-0B74D7D903BF}"/>
              </a:ext>
            </a:extLst>
          </p:cNvPr>
          <p:cNvSpPr/>
          <p:nvPr userDrawn="1"/>
        </p:nvSpPr>
        <p:spPr>
          <a:xfrm>
            <a:off x="6860843" y="1620559"/>
            <a:ext cx="3367895" cy="3242578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  <a:alpha val="50000"/>
                </a:schemeClr>
              </a:gs>
              <a:gs pos="60000">
                <a:schemeClr val="accent2">
                  <a:alpha val="40000"/>
                </a:schemeClr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B4094C-81A9-F467-754E-5892C3133D0D}"/>
              </a:ext>
            </a:extLst>
          </p:cNvPr>
          <p:cNvSpPr/>
          <p:nvPr userDrawn="1"/>
        </p:nvSpPr>
        <p:spPr>
          <a:xfrm>
            <a:off x="0" y="2118360"/>
            <a:ext cx="7283932" cy="2567940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流程图: 终止 4">
            <a:extLst>
              <a:ext uri="{FF2B5EF4-FFF2-40B4-BE49-F238E27FC236}">
                <a16:creationId xmlns:a16="http://schemas.microsoft.com/office/drawing/2014/main" id="{0ED2EFB1-8228-2D1F-5905-0373FB2DC562}"/>
              </a:ext>
            </a:extLst>
          </p:cNvPr>
          <p:cNvSpPr/>
          <p:nvPr userDrawn="1"/>
        </p:nvSpPr>
        <p:spPr>
          <a:xfrm>
            <a:off x="944562" y="3977336"/>
            <a:ext cx="1858781" cy="434715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终止 5">
            <a:extLst>
              <a:ext uri="{FF2B5EF4-FFF2-40B4-BE49-F238E27FC236}">
                <a16:creationId xmlns:a16="http://schemas.microsoft.com/office/drawing/2014/main" id="{2B23EBA8-C777-D6AE-9359-C47932EDAF78}"/>
              </a:ext>
            </a:extLst>
          </p:cNvPr>
          <p:cNvSpPr/>
          <p:nvPr userDrawn="1"/>
        </p:nvSpPr>
        <p:spPr>
          <a:xfrm>
            <a:off x="3388340" y="3963622"/>
            <a:ext cx="1858781" cy="434715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FB387AF-12A0-2DB4-8E1B-BB85624E0E30}"/>
              </a:ext>
            </a:extLst>
          </p:cNvPr>
          <p:cNvSpPr/>
          <p:nvPr userDrawn="1"/>
        </p:nvSpPr>
        <p:spPr>
          <a:xfrm>
            <a:off x="6620343" y="1851660"/>
            <a:ext cx="3276600" cy="315468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815724F-2085-EE03-8121-4CDA04E34DB0}"/>
              </a:ext>
            </a:extLst>
          </p:cNvPr>
          <p:cNvSpPr/>
          <p:nvPr userDrawn="1"/>
        </p:nvSpPr>
        <p:spPr>
          <a:xfrm>
            <a:off x="9495818" y="3963622"/>
            <a:ext cx="1465840" cy="141129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508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FB72349-A57D-111C-3E04-ECF5DAB43768}"/>
              </a:ext>
            </a:extLst>
          </p:cNvPr>
          <p:cNvSpPr/>
          <p:nvPr userDrawn="1"/>
        </p:nvSpPr>
        <p:spPr>
          <a:xfrm rot="5400000">
            <a:off x="5449578" y="4451001"/>
            <a:ext cx="642917" cy="6499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794">
            <a:extLst>
              <a:ext uri="{FF2B5EF4-FFF2-40B4-BE49-F238E27FC236}">
                <a16:creationId xmlns:a16="http://schemas.microsoft.com/office/drawing/2014/main" id="{11E83F72-D2C4-A009-2BF6-E9BE8E3E32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4562" y="2477135"/>
            <a:ext cx="4851854" cy="6093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4400" b="1">
                <a:solidFill>
                  <a:srgbClr val="FFFFFF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单击输入结束语</a:t>
            </a:r>
          </a:p>
        </p:txBody>
      </p:sp>
      <p:sp>
        <p:nvSpPr>
          <p:cNvPr id="13" name="文本占位符 796">
            <a:extLst>
              <a:ext uri="{FF2B5EF4-FFF2-40B4-BE49-F238E27FC236}">
                <a16:creationId xmlns:a16="http://schemas.microsoft.com/office/drawing/2014/main" id="{810FFBAE-D4BA-723D-3887-957488F1D1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44562" y="3406141"/>
            <a:ext cx="5372418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14" name="文本占位符 798">
            <a:extLst>
              <a:ext uri="{FF2B5EF4-FFF2-40B4-BE49-F238E27FC236}">
                <a16:creationId xmlns:a16="http://schemas.microsoft.com/office/drawing/2014/main" id="{704A863B-22D9-1EFB-E5CE-D6C918D3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9170" y="4041442"/>
            <a:ext cx="1669869" cy="352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5" name="文本占位符 798">
            <a:extLst>
              <a:ext uri="{FF2B5EF4-FFF2-40B4-BE49-F238E27FC236}">
                <a16:creationId xmlns:a16="http://schemas.microsoft.com/office/drawing/2014/main" id="{E9FA0534-5A17-B1E2-618A-2757DAF953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54889" y="4041442"/>
            <a:ext cx="1669869" cy="352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0167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2">
                <a:alpha val="10000"/>
              </a:schemeClr>
            </a:gs>
            <a:gs pos="62000">
              <a:schemeClr val="accent2">
                <a:lumMod val="20000"/>
                <a:lumOff val="80000"/>
                <a:alpha val="10000"/>
              </a:schemeClr>
            </a:gs>
          </a:gsLst>
          <a:lin ang="81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1" name="Group 4">
            <a:extLst>
              <a:ext uri="{FF2B5EF4-FFF2-40B4-BE49-F238E27FC236}">
                <a16:creationId xmlns:a16="http://schemas.microsoft.com/office/drawing/2014/main" id="{840238F4-E5A4-A64C-1093-6A680B72025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1" y="32994"/>
            <a:ext cx="12192001" cy="6792012"/>
            <a:chOff x="-2" y="-810"/>
            <a:chExt cx="7682" cy="5942"/>
          </a:xfrm>
          <a:noFill/>
        </p:grpSpPr>
        <p:grpSp>
          <p:nvGrpSpPr>
            <p:cNvPr id="782" name="Group 205">
              <a:extLst>
                <a:ext uri="{FF2B5EF4-FFF2-40B4-BE49-F238E27FC236}">
                  <a16:creationId xmlns:a16="http://schemas.microsoft.com/office/drawing/2014/main" id="{7FAC73AA-BF22-D378-4A17-E4D6531923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810"/>
              <a:ext cx="7680" cy="3538"/>
              <a:chOff x="0" y="-810"/>
              <a:chExt cx="7680" cy="3538"/>
            </a:xfrm>
            <a:grpFill/>
          </p:grpSpPr>
          <p:sp>
            <p:nvSpPr>
              <p:cNvPr id="1360" name="Freeform 5">
                <a:extLst>
                  <a:ext uri="{FF2B5EF4-FFF2-40B4-BE49-F238E27FC236}">
                    <a16:creationId xmlns:a16="http://schemas.microsoft.com/office/drawing/2014/main" id="{D58D4A00-24B9-5BCB-610A-C0FB46E9E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" y="-808"/>
                <a:ext cx="1042" cy="549"/>
              </a:xfrm>
              <a:custGeom>
                <a:avLst/>
                <a:gdLst>
                  <a:gd name="T0" fmla="*/ 36 w 430"/>
                  <a:gd name="T1" fmla="*/ 29 h 226"/>
                  <a:gd name="T2" fmla="*/ 41 w 430"/>
                  <a:gd name="T3" fmla="*/ 39 h 226"/>
                  <a:gd name="T4" fmla="*/ 48 w 430"/>
                  <a:gd name="T5" fmla="*/ 53 h 226"/>
                  <a:gd name="T6" fmla="*/ 53 w 430"/>
                  <a:gd name="T7" fmla="*/ 74 h 226"/>
                  <a:gd name="T8" fmla="*/ 56 w 430"/>
                  <a:gd name="T9" fmla="*/ 85 h 226"/>
                  <a:gd name="T10" fmla="*/ 66 w 430"/>
                  <a:gd name="T11" fmla="*/ 115 h 226"/>
                  <a:gd name="T12" fmla="*/ 98 w 430"/>
                  <a:gd name="T13" fmla="*/ 168 h 226"/>
                  <a:gd name="T14" fmla="*/ 173 w 430"/>
                  <a:gd name="T15" fmla="*/ 181 h 226"/>
                  <a:gd name="T16" fmla="*/ 221 w 430"/>
                  <a:gd name="T17" fmla="*/ 180 h 226"/>
                  <a:gd name="T18" fmla="*/ 247 w 430"/>
                  <a:gd name="T19" fmla="*/ 193 h 226"/>
                  <a:gd name="T20" fmla="*/ 305 w 430"/>
                  <a:gd name="T21" fmla="*/ 216 h 226"/>
                  <a:gd name="T22" fmla="*/ 329 w 430"/>
                  <a:gd name="T23" fmla="*/ 191 h 226"/>
                  <a:gd name="T24" fmla="*/ 356 w 430"/>
                  <a:gd name="T25" fmla="*/ 166 h 226"/>
                  <a:gd name="T26" fmla="*/ 379 w 430"/>
                  <a:gd name="T27" fmla="*/ 148 h 226"/>
                  <a:gd name="T28" fmla="*/ 381 w 430"/>
                  <a:gd name="T29" fmla="*/ 107 h 226"/>
                  <a:gd name="T30" fmla="*/ 380 w 430"/>
                  <a:gd name="T31" fmla="*/ 79 h 226"/>
                  <a:gd name="T32" fmla="*/ 391 w 430"/>
                  <a:gd name="T33" fmla="*/ 46 h 226"/>
                  <a:gd name="T34" fmla="*/ 396 w 430"/>
                  <a:gd name="T35" fmla="*/ 37 h 226"/>
                  <a:gd name="T36" fmla="*/ 422 w 430"/>
                  <a:gd name="T37" fmla="*/ 4 h 226"/>
                  <a:gd name="T38" fmla="*/ 418 w 430"/>
                  <a:gd name="T39" fmla="*/ 14 h 226"/>
                  <a:gd name="T40" fmla="*/ 410 w 430"/>
                  <a:gd name="T41" fmla="*/ 25 h 226"/>
                  <a:gd name="T42" fmla="*/ 395 w 430"/>
                  <a:gd name="T43" fmla="*/ 45 h 226"/>
                  <a:gd name="T44" fmla="*/ 388 w 430"/>
                  <a:gd name="T45" fmla="*/ 66 h 226"/>
                  <a:gd name="T46" fmla="*/ 388 w 430"/>
                  <a:gd name="T47" fmla="*/ 124 h 226"/>
                  <a:gd name="T48" fmla="*/ 381 w 430"/>
                  <a:gd name="T49" fmla="*/ 153 h 226"/>
                  <a:gd name="T50" fmla="*/ 369 w 430"/>
                  <a:gd name="T51" fmla="*/ 163 h 226"/>
                  <a:gd name="T52" fmla="*/ 343 w 430"/>
                  <a:gd name="T53" fmla="*/ 182 h 226"/>
                  <a:gd name="T54" fmla="*/ 333 w 430"/>
                  <a:gd name="T55" fmla="*/ 193 h 226"/>
                  <a:gd name="T56" fmla="*/ 326 w 430"/>
                  <a:gd name="T57" fmla="*/ 203 h 226"/>
                  <a:gd name="T58" fmla="*/ 324 w 430"/>
                  <a:gd name="T59" fmla="*/ 205 h 226"/>
                  <a:gd name="T60" fmla="*/ 312 w 430"/>
                  <a:gd name="T61" fmla="*/ 217 h 226"/>
                  <a:gd name="T62" fmla="*/ 306 w 430"/>
                  <a:gd name="T63" fmla="*/ 220 h 226"/>
                  <a:gd name="T64" fmla="*/ 278 w 430"/>
                  <a:gd name="T65" fmla="*/ 223 h 226"/>
                  <a:gd name="T66" fmla="*/ 272 w 430"/>
                  <a:gd name="T67" fmla="*/ 220 h 226"/>
                  <a:gd name="T68" fmla="*/ 262 w 430"/>
                  <a:gd name="T69" fmla="*/ 214 h 226"/>
                  <a:gd name="T70" fmla="*/ 234 w 430"/>
                  <a:gd name="T71" fmla="*/ 191 h 226"/>
                  <a:gd name="T72" fmla="*/ 208 w 430"/>
                  <a:gd name="T73" fmla="*/ 182 h 226"/>
                  <a:gd name="T74" fmla="*/ 183 w 430"/>
                  <a:gd name="T75" fmla="*/ 184 h 226"/>
                  <a:gd name="T76" fmla="*/ 170 w 430"/>
                  <a:gd name="T77" fmla="*/ 186 h 226"/>
                  <a:gd name="T78" fmla="*/ 151 w 430"/>
                  <a:gd name="T79" fmla="*/ 188 h 226"/>
                  <a:gd name="T80" fmla="*/ 140 w 430"/>
                  <a:gd name="T81" fmla="*/ 187 h 226"/>
                  <a:gd name="T82" fmla="*/ 129 w 430"/>
                  <a:gd name="T83" fmla="*/ 187 h 226"/>
                  <a:gd name="T84" fmla="*/ 112 w 430"/>
                  <a:gd name="T85" fmla="*/ 182 h 226"/>
                  <a:gd name="T86" fmla="*/ 100 w 430"/>
                  <a:gd name="T87" fmla="*/ 175 h 226"/>
                  <a:gd name="T88" fmla="*/ 77 w 430"/>
                  <a:gd name="T89" fmla="*/ 151 h 226"/>
                  <a:gd name="T90" fmla="*/ 72 w 430"/>
                  <a:gd name="T91" fmla="*/ 142 h 226"/>
                  <a:gd name="T92" fmla="*/ 62 w 430"/>
                  <a:gd name="T93" fmla="*/ 117 h 226"/>
                  <a:gd name="T94" fmla="*/ 54 w 430"/>
                  <a:gd name="T95" fmla="*/ 93 h 226"/>
                  <a:gd name="T96" fmla="*/ 53 w 430"/>
                  <a:gd name="T97" fmla="*/ 87 h 226"/>
                  <a:gd name="T98" fmla="*/ 48 w 430"/>
                  <a:gd name="T99" fmla="*/ 63 h 226"/>
                  <a:gd name="T100" fmla="*/ 36 w 430"/>
                  <a:gd name="T101" fmla="*/ 36 h 226"/>
                  <a:gd name="T102" fmla="*/ 22 w 430"/>
                  <a:gd name="T103" fmla="*/ 19 h 226"/>
                  <a:gd name="T104" fmla="*/ 14 w 430"/>
                  <a:gd name="T105" fmla="*/ 11 h 226"/>
                  <a:gd name="T106" fmla="*/ 0 w 430"/>
                  <a:gd name="T107" fmla="*/ 0 h 226"/>
                  <a:gd name="T108" fmla="*/ 29 w 430"/>
                  <a:gd name="T109" fmla="*/ 2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30" h="226">
                    <a:moveTo>
                      <a:pt x="29" y="20"/>
                    </a:move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1"/>
                      <a:pt x="31" y="22"/>
                    </a:cubicBezTo>
                    <a:cubicBezTo>
                      <a:pt x="31" y="22"/>
                      <a:pt x="30" y="22"/>
                      <a:pt x="30" y="22"/>
                    </a:cubicBezTo>
                    <a:cubicBezTo>
                      <a:pt x="31" y="22"/>
                      <a:pt x="35" y="27"/>
                      <a:pt x="36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7" y="30"/>
                      <a:pt x="39" y="34"/>
                      <a:pt x="39" y="35"/>
                    </a:cubicBezTo>
                    <a:cubicBezTo>
                      <a:pt x="40" y="36"/>
                      <a:pt x="40" y="35"/>
                      <a:pt x="40" y="36"/>
                    </a:cubicBezTo>
                    <a:cubicBezTo>
                      <a:pt x="40" y="36"/>
                      <a:pt x="40" y="37"/>
                      <a:pt x="40" y="37"/>
                    </a:cubicBezTo>
                    <a:cubicBezTo>
                      <a:pt x="40" y="38"/>
                      <a:pt x="41" y="38"/>
                      <a:pt x="41" y="39"/>
                    </a:cubicBezTo>
                    <a:cubicBezTo>
                      <a:pt x="41" y="40"/>
                      <a:pt x="43" y="42"/>
                      <a:pt x="44" y="43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43" y="44"/>
                      <a:pt x="47" y="50"/>
                      <a:pt x="47" y="52"/>
                    </a:cubicBezTo>
                    <a:cubicBezTo>
                      <a:pt x="47" y="52"/>
                      <a:pt x="48" y="52"/>
                      <a:pt x="48" y="52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4"/>
                      <a:pt x="49" y="57"/>
                      <a:pt x="50" y="58"/>
                    </a:cubicBezTo>
                    <a:cubicBezTo>
                      <a:pt x="51" y="59"/>
                      <a:pt x="50" y="61"/>
                      <a:pt x="51" y="62"/>
                    </a:cubicBezTo>
                    <a:cubicBezTo>
                      <a:pt x="51" y="64"/>
                      <a:pt x="52" y="65"/>
                      <a:pt x="53" y="67"/>
                    </a:cubicBezTo>
                    <a:cubicBezTo>
                      <a:pt x="51" y="68"/>
                      <a:pt x="54" y="73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4" y="74"/>
                      <a:pt x="53" y="74"/>
                      <a:pt x="54" y="74"/>
                    </a:cubicBezTo>
                    <a:cubicBezTo>
                      <a:pt x="54" y="74"/>
                      <a:pt x="54" y="74"/>
                      <a:pt x="54" y="75"/>
                    </a:cubicBezTo>
                    <a:cubicBezTo>
                      <a:pt x="54" y="75"/>
                      <a:pt x="53" y="75"/>
                      <a:pt x="53" y="75"/>
                    </a:cubicBezTo>
                    <a:cubicBezTo>
                      <a:pt x="54" y="76"/>
                      <a:pt x="56" y="84"/>
                      <a:pt x="56" y="85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6"/>
                      <a:pt x="57" y="89"/>
                      <a:pt x="58" y="91"/>
                    </a:cubicBezTo>
                    <a:cubicBezTo>
                      <a:pt x="59" y="94"/>
                      <a:pt x="60" y="99"/>
                      <a:pt x="62" y="103"/>
                    </a:cubicBezTo>
                    <a:cubicBezTo>
                      <a:pt x="63" y="105"/>
                      <a:pt x="62" y="107"/>
                      <a:pt x="62" y="107"/>
                    </a:cubicBezTo>
                    <a:cubicBezTo>
                      <a:pt x="63" y="110"/>
                      <a:pt x="66" y="113"/>
                      <a:pt x="66" y="115"/>
                    </a:cubicBezTo>
                    <a:cubicBezTo>
                      <a:pt x="65" y="117"/>
                      <a:pt x="69" y="121"/>
                      <a:pt x="69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69" y="128"/>
                      <a:pt x="73" y="133"/>
                      <a:pt x="75" y="137"/>
                    </a:cubicBezTo>
                    <a:cubicBezTo>
                      <a:pt x="79" y="147"/>
                      <a:pt x="87" y="161"/>
                      <a:pt x="98" y="168"/>
                    </a:cubicBezTo>
                    <a:cubicBezTo>
                      <a:pt x="99" y="169"/>
                      <a:pt x="102" y="170"/>
                      <a:pt x="103" y="171"/>
                    </a:cubicBezTo>
                    <a:cubicBezTo>
                      <a:pt x="108" y="176"/>
                      <a:pt x="115" y="178"/>
                      <a:pt x="123" y="181"/>
                    </a:cubicBezTo>
                    <a:cubicBezTo>
                      <a:pt x="127" y="182"/>
                      <a:pt x="130" y="181"/>
                      <a:pt x="134" y="182"/>
                    </a:cubicBezTo>
                    <a:cubicBezTo>
                      <a:pt x="140" y="183"/>
                      <a:pt x="159" y="185"/>
                      <a:pt x="164" y="182"/>
                    </a:cubicBezTo>
                    <a:cubicBezTo>
                      <a:pt x="164" y="182"/>
                      <a:pt x="173" y="181"/>
                      <a:pt x="173" y="181"/>
                    </a:cubicBezTo>
                    <a:cubicBezTo>
                      <a:pt x="174" y="180"/>
                      <a:pt x="177" y="180"/>
                      <a:pt x="180" y="179"/>
                    </a:cubicBezTo>
                    <a:cubicBezTo>
                      <a:pt x="183" y="179"/>
                      <a:pt x="187" y="179"/>
                      <a:pt x="190" y="179"/>
                    </a:cubicBezTo>
                    <a:cubicBezTo>
                      <a:pt x="196" y="178"/>
                      <a:pt x="201" y="177"/>
                      <a:pt x="206" y="177"/>
                    </a:cubicBezTo>
                    <a:cubicBezTo>
                      <a:pt x="210" y="177"/>
                      <a:pt x="215" y="179"/>
                      <a:pt x="219" y="180"/>
                    </a:cubicBezTo>
                    <a:cubicBezTo>
                      <a:pt x="220" y="180"/>
                      <a:pt x="220" y="180"/>
                      <a:pt x="221" y="180"/>
                    </a:cubicBezTo>
                    <a:cubicBezTo>
                      <a:pt x="226" y="181"/>
                      <a:pt x="229" y="182"/>
                      <a:pt x="232" y="184"/>
                    </a:cubicBezTo>
                    <a:cubicBezTo>
                      <a:pt x="233" y="185"/>
                      <a:pt x="234" y="185"/>
                      <a:pt x="235" y="185"/>
                    </a:cubicBezTo>
                    <a:cubicBezTo>
                      <a:pt x="235" y="185"/>
                      <a:pt x="235" y="186"/>
                      <a:pt x="235" y="186"/>
                    </a:cubicBezTo>
                    <a:cubicBezTo>
                      <a:pt x="236" y="187"/>
                      <a:pt x="239" y="187"/>
                      <a:pt x="241" y="189"/>
                    </a:cubicBezTo>
                    <a:cubicBezTo>
                      <a:pt x="243" y="190"/>
                      <a:pt x="245" y="192"/>
                      <a:pt x="247" y="193"/>
                    </a:cubicBezTo>
                    <a:cubicBezTo>
                      <a:pt x="249" y="195"/>
                      <a:pt x="251" y="198"/>
                      <a:pt x="253" y="200"/>
                    </a:cubicBezTo>
                    <a:cubicBezTo>
                      <a:pt x="256" y="203"/>
                      <a:pt x="259" y="206"/>
                      <a:pt x="263" y="208"/>
                    </a:cubicBezTo>
                    <a:cubicBezTo>
                      <a:pt x="265" y="210"/>
                      <a:pt x="267" y="212"/>
                      <a:pt x="270" y="214"/>
                    </a:cubicBezTo>
                    <a:cubicBezTo>
                      <a:pt x="277" y="218"/>
                      <a:pt x="287" y="222"/>
                      <a:pt x="298" y="218"/>
                    </a:cubicBezTo>
                    <a:cubicBezTo>
                      <a:pt x="301" y="217"/>
                      <a:pt x="303" y="218"/>
                      <a:pt x="305" y="216"/>
                    </a:cubicBezTo>
                    <a:cubicBezTo>
                      <a:pt x="308" y="215"/>
                      <a:pt x="315" y="210"/>
                      <a:pt x="317" y="208"/>
                    </a:cubicBezTo>
                    <a:cubicBezTo>
                      <a:pt x="318" y="205"/>
                      <a:pt x="319" y="204"/>
                      <a:pt x="321" y="201"/>
                    </a:cubicBezTo>
                    <a:cubicBezTo>
                      <a:pt x="322" y="201"/>
                      <a:pt x="323" y="200"/>
                      <a:pt x="324" y="199"/>
                    </a:cubicBezTo>
                    <a:cubicBezTo>
                      <a:pt x="325" y="197"/>
                      <a:pt x="326" y="193"/>
                      <a:pt x="329" y="191"/>
                    </a:cubicBezTo>
                    <a:cubicBezTo>
                      <a:pt x="329" y="191"/>
                      <a:pt x="329" y="191"/>
                      <a:pt x="329" y="191"/>
                    </a:cubicBezTo>
                    <a:cubicBezTo>
                      <a:pt x="331" y="189"/>
                      <a:pt x="333" y="187"/>
                      <a:pt x="335" y="184"/>
                    </a:cubicBezTo>
                    <a:cubicBezTo>
                      <a:pt x="335" y="184"/>
                      <a:pt x="335" y="182"/>
                      <a:pt x="336" y="182"/>
                    </a:cubicBezTo>
                    <a:cubicBezTo>
                      <a:pt x="336" y="181"/>
                      <a:pt x="338" y="181"/>
                      <a:pt x="339" y="180"/>
                    </a:cubicBezTo>
                    <a:cubicBezTo>
                      <a:pt x="339" y="179"/>
                      <a:pt x="339" y="178"/>
                      <a:pt x="340" y="177"/>
                    </a:cubicBezTo>
                    <a:cubicBezTo>
                      <a:pt x="345" y="173"/>
                      <a:pt x="351" y="170"/>
                      <a:pt x="356" y="166"/>
                    </a:cubicBezTo>
                    <a:cubicBezTo>
                      <a:pt x="356" y="166"/>
                      <a:pt x="356" y="166"/>
                      <a:pt x="356" y="167"/>
                    </a:cubicBezTo>
                    <a:cubicBezTo>
                      <a:pt x="356" y="167"/>
                      <a:pt x="356" y="166"/>
                      <a:pt x="357" y="166"/>
                    </a:cubicBezTo>
                    <a:cubicBezTo>
                      <a:pt x="362" y="165"/>
                      <a:pt x="365" y="160"/>
                      <a:pt x="369" y="158"/>
                    </a:cubicBezTo>
                    <a:cubicBezTo>
                      <a:pt x="371" y="156"/>
                      <a:pt x="373" y="153"/>
                      <a:pt x="375" y="151"/>
                    </a:cubicBezTo>
                    <a:cubicBezTo>
                      <a:pt x="377" y="150"/>
                      <a:pt x="378" y="150"/>
                      <a:pt x="379" y="148"/>
                    </a:cubicBezTo>
                    <a:cubicBezTo>
                      <a:pt x="381" y="145"/>
                      <a:pt x="382" y="138"/>
                      <a:pt x="383" y="133"/>
                    </a:cubicBezTo>
                    <a:cubicBezTo>
                      <a:pt x="383" y="132"/>
                      <a:pt x="383" y="131"/>
                      <a:pt x="383" y="130"/>
                    </a:cubicBezTo>
                    <a:cubicBezTo>
                      <a:pt x="383" y="129"/>
                      <a:pt x="383" y="127"/>
                      <a:pt x="384" y="125"/>
                    </a:cubicBezTo>
                    <a:cubicBezTo>
                      <a:pt x="382" y="120"/>
                      <a:pt x="382" y="115"/>
                      <a:pt x="382" y="111"/>
                    </a:cubicBezTo>
                    <a:cubicBezTo>
                      <a:pt x="382" y="110"/>
                      <a:pt x="381" y="108"/>
                      <a:pt x="381" y="107"/>
                    </a:cubicBezTo>
                    <a:cubicBezTo>
                      <a:pt x="381" y="106"/>
                      <a:pt x="381" y="100"/>
                      <a:pt x="381" y="98"/>
                    </a:cubicBezTo>
                    <a:cubicBezTo>
                      <a:pt x="381" y="96"/>
                      <a:pt x="381" y="95"/>
                      <a:pt x="381" y="93"/>
                    </a:cubicBezTo>
                    <a:cubicBezTo>
                      <a:pt x="380" y="92"/>
                      <a:pt x="380" y="91"/>
                      <a:pt x="380" y="91"/>
                    </a:cubicBezTo>
                    <a:cubicBezTo>
                      <a:pt x="379" y="88"/>
                      <a:pt x="381" y="87"/>
                      <a:pt x="380" y="85"/>
                    </a:cubicBezTo>
                    <a:cubicBezTo>
                      <a:pt x="380" y="84"/>
                      <a:pt x="379" y="81"/>
                      <a:pt x="380" y="79"/>
                    </a:cubicBezTo>
                    <a:cubicBezTo>
                      <a:pt x="381" y="73"/>
                      <a:pt x="381" y="70"/>
                      <a:pt x="384" y="65"/>
                    </a:cubicBezTo>
                    <a:cubicBezTo>
                      <a:pt x="384" y="64"/>
                      <a:pt x="384" y="63"/>
                      <a:pt x="384" y="62"/>
                    </a:cubicBezTo>
                    <a:cubicBezTo>
                      <a:pt x="384" y="61"/>
                      <a:pt x="385" y="59"/>
                      <a:pt x="386" y="57"/>
                    </a:cubicBezTo>
                    <a:cubicBezTo>
                      <a:pt x="386" y="57"/>
                      <a:pt x="386" y="57"/>
                      <a:pt x="386" y="56"/>
                    </a:cubicBezTo>
                    <a:cubicBezTo>
                      <a:pt x="388" y="53"/>
                      <a:pt x="389" y="49"/>
                      <a:pt x="391" y="46"/>
                    </a:cubicBezTo>
                    <a:cubicBezTo>
                      <a:pt x="391" y="46"/>
                      <a:pt x="391" y="45"/>
                      <a:pt x="391" y="45"/>
                    </a:cubicBezTo>
                    <a:cubicBezTo>
                      <a:pt x="391" y="44"/>
                      <a:pt x="391" y="44"/>
                      <a:pt x="392" y="44"/>
                    </a:cubicBezTo>
                    <a:cubicBezTo>
                      <a:pt x="391" y="43"/>
                      <a:pt x="392" y="44"/>
                      <a:pt x="391" y="43"/>
                    </a:cubicBezTo>
                    <a:cubicBezTo>
                      <a:pt x="392" y="42"/>
                      <a:pt x="395" y="37"/>
                      <a:pt x="395" y="37"/>
                    </a:cubicBezTo>
                    <a:cubicBezTo>
                      <a:pt x="395" y="37"/>
                      <a:pt x="395" y="37"/>
                      <a:pt x="396" y="37"/>
                    </a:cubicBezTo>
                    <a:cubicBezTo>
                      <a:pt x="396" y="35"/>
                      <a:pt x="396" y="34"/>
                      <a:pt x="397" y="33"/>
                    </a:cubicBezTo>
                    <a:cubicBezTo>
                      <a:pt x="402" y="26"/>
                      <a:pt x="407" y="21"/>
                      <a:pt x="412" y="15"/>
                    </a:cubicBezTo>
                    <a:cubicBezTo>
                      <a:pt x="412" y="14"/>
                      <a:pt x="413" y="14"/>
                      <a:pt x="414" y="13"/>
                    </a:cubicBezTo>
                    <a:cubicBezTo>
                      <a:pt x="415" y="12"/>
                      <a:pt x="416" y="9"/>
                      <a:pt x="418" y="8"/>
                    </a:cubicBezTo>
                    <a:cubicBezTo>
                      <a:pt x="419" y="6"/>
                      <a:pt x="421" y="6"/>
                      <a:pt x="422" y="4"/>
                    </a:cubicBezTo>
                    <a:cubicBezTo>
                      <a:pt x="423" y="3"/>
                      <a:pt x="423" y="1"/>
                      <a:pt x="424" y="0"/>
                    </a:cubicBezTo>
                    <a:cubicBezTo>
                      <a:pt x="426" y="0"/>
                      <a:pt x="428" y="0"/>
                      <a:pt x="430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28" y="2"/>
                      <a:pt x="427" y="4"/>
                      <a:pt x="426" y="6"/>
                    </a:cubicBezTo>
                    <a:cubicBezTo>
                      <a:pt x="425" y="7"/>
                      <a:pt x="419" y="14"/>
                      <a:pt x="418" y="14"/>
                    </a:cubicBezTo>
                    <a:cubicBezTo>
                      <a:pt x="418" y="14"/>
                      <a:pt x="418" y="14"/>
                      <a:pt x="418" y="15"/>
                    </a:cubicBezTo>
                    <a:cubicBezTo>
                      <a:pt x="415" y="17"/>
                      <a:pt x="414" y="21"/>
                      <a:pt x="411" y="23"/>
                    </a:cubicBezTo>
                    <a:cubicBezTo>
                      <a:pt x="411" y="23"/>
                      <a:pt x="411" y="23"/>
                      <a:pt x="411" y="23"/>
                    </a:cubicBezTo>
                    <a:cubicBezTo>
                      <a:pt x="411" y="24"/>
                      <a:pt x="410" y="24"/>
                      <a:pt x="410" y="24"/>
                    </a:cubicBezTo>
                    <a:cubicBezTo>
                      <a:pt x="410" y="24"/>
                      <a:pt x="410" y="25"/>
                      <a:pt x="410" y="25"/>
                    </a:cubicBezTo>
                    <a:cubicBezTo>
                      <a:pt x="409" y="25"/>
                      <a:pt x="409" y="26"/>
                      <a:pt x="407" y="26"/>
                    </a:cubicBezTo>
                    <a:cubicBezTo>
                      <a:pt x="408" y="27"/>
                      <a:pt x="408" y="27"/>
                      <a:pt x="408" y="27"/>
                    </a:cubicBezTo>
                    <a:cubicBezTo>
                      <a:pt x="406" y="28"/>
                      <a:pt x="399" y="37"/>
                      <a:pt x="400" y="39"/>
                    </a:cubicBezTo>
                    <a:cubicBezTo>
                      <a:pt x="399" y="39"/>
                      <a:pt x="399" y="39"/>
                      <a:pt x="399" y="39"/>
                    </a:cubicBezTo>
                    <a:cubicBezTo>
                      <a:pt x="398" y="41"/>
                      <a:pt x="397" y="43"/>
                      <a:pt x="395" y="45"/>
                    </a:cubicBezTo>
                    <a:cubicBezTo>
                      <a:pt x="395" y="45"/>
                      <a:pt x="395" y="45"/>
                      <a:pt x="396" y="45"/>
                    </a:cubicBezTo>
                    <a:cubicBezTo>
                      <a:pt x="395" y="47"/>
                      <a:pt x="394" y="48"/>
                      <a:pt x="393" y="50"/>
                    </a:cubicBezTo>
                    <a:cubicBezTo>
                      <a:pt x="394" y="50"/>
                      <a:pt x="393" y="50"/>
                      <a:pt x="394" y="50"/>
                    </a:cubicBezTo>
                    <a:cubicBezTo>
                      <a:pt x="391" y="54"/>
                      <a:pt x="391" y="59"/>
                      <a:pt x="388" y="63"/>
                    </a:cubicBezTo>
                    <a:cubicBezTo>
                      <a:pt x="389" y="63"/>
                      <a:pt x="388" y="65"/>
                      <a:pt x="388" y="66"/>
                    </a:cubicBezTo>
                    <a:cubicBezTo>
                      <a:pt x="387" y="69"/>
                      <a:pt x="385" y="72"/>
                      <a:pt x="385" y="76"/>
                    </a:cubicBezTo>
                    <a:cubicBezTo>
                      <a:pt x="384" y="83"/>
                      <a:pt x="384" y="91"/>
                      <a:pt x="386" y="97"/>
                    </a:cubicBezTo>
                    <a:cubicBezTo>
                      <a:pt x="386" y="99"/>
                      <a:pt x="385" y="101"/>
                      <a:pt x="386" y="103"/>
                    </a:cubicBezTo>
                    <a:cubicBezTo>
                      <a:pt x="387" y="107"/>
                      <a:pt x="385" y="112"/>
                      <a:pt x="388" y="115"/>
                    </a:cubicBezTo>
                    <a:cubicBezTo>
                      <a:pt x="386" y="117"/>
                      <a:pt x="388" y="121"/>
                      <a:pt x="388" y="124"/>
                    </a:cubicBezTo>
                    <a:cubicBezTo>
                      <a:pt x="388" y="126"/>
                      <a:pt x="388" y="131"/>
                      <a:pt x="387" y="133"/>
                    </a:cubicBezTo>
                    <a:cubicBezTo>
                      <a:pt x="387" y="133"/>
                      <a:pt x="387" y="137"/>
                      <a:pt x="386" y="138"/>
                    </a:cubicBezTo>
                    <a:cubicBezTo>
                      <a:pt x="387" y="138"/>
                      <a:pt x="387" y="138"/>
                      <a:pt x="387" y="139"/>
                    </a:cubicBezTo>
                    <a:cubicBezTo>
                      <a:pt x="387" y="139"/>
                      <a:pt x="386" y="139"/>
                      <a:pt x="386" y="139"/>
                    </a:cubicBezTo>
                    <a:cubicBezTo>
                      <a:pt x="386" y="142"/>
                      <a:pt x="382" y="152"/>
                      <a:pt x="381" y="153"/>
                    </a:cubicBezTo>
                    <a:cubicBezTo>
                      <a:pt x="380" y="154"/>
                      <a:pt x="379" y="154"/>
                      <a:pt x="378" y="156"/>
                    </a:cubicBezTo>
                    <a:cubicBezTo>
                      <a:pt x="378" y="155"/>
                      <a:pt x="378" y="155"/>
                      <a:pt x="378" y="155"/>
                    </a:cubicBezTo>
                    <a:cubicBezTo>
                      <a:pt x="377" y="158"/>
                      <a:pt x="374" y="159"/>
                      <a:pt x="372" y="160"/>
                    </a:cubicBezTo>
                    <a:cubicBezTo>
                      <a:pt x="372" y="161"/>
                      <a:pt x="372" y="161"/>
                      <a:pt x="371" y="162"/>
                    </a:cubicBezTo>
                    <a:cubicBezTo>
                      <a:pt x="371" y="162"/>
                      <a:pt x="370" y="162"/>
                      <a:pt x="369" y="163"/>
                    </a:cubicBezTo>
                    <a:cubicBezTo>
                      <a:pt x="368" y="164"/>
                      <a:pt x="367" y="166"/>
                      <a:pt x="365" y="167"/>
                    </a:cubicBezTo>
                    <a:cubicBezTo>
                      <a:pt x="363" y="169"/>
                      <a:pt x="360" y="169"/>
                      <a:pt x="359" y="171"/>
                    </a:cubicBezTo>
                    <a:cubicBezTo>
                      <a:pt x="359" y="171"/>
                      <a:pt x="359" y="170"/>
                      <a:pt x="358" y="171"/>
                    </a:cubicBezTo>
                    <a:cubicBezTo>
                      <a:pt x="355" y="172"/>
                      <a:pt x="344" y="179"/>
                      <a:pt x="343" y="181"/>
                    </a:cubicBezTo>
                    <a:cubicBezTo>
                      <a:pt x="343" y="182"/>
                      <a:pt x="343" y="182"/>
                      <a:pt x="343" y="182"/>
                    </a:cubicBezTo>
                    <a:cubicBezTo>
                      <a:pt x="342" y="182"/>
                      <a:pt x="342" y="182"/>
                      <a:pt x="342" y="183"/>
                    </a:cubicBezTo>
                    <a:cubicBezTo>
                      <a:pt x="342" y="183"/>
                      <a:pt x="342" y="183"/>
                      <a:pt x="342" y="183"/>
                    </a:cubicBezTo>
                    <a:cubicBezTo>
                      <a:pt x="340" y="184"/>
                      <a:pt x="336" y="192"/>
                      <a:pt x="334" y="193"/>
                    </a:cubicBezTo>
                    <a:cubicBezTo>
                      <a:pt x="333" y="193"/>
                      <a:pt x="333" y="193"/>
                      <a:pt x="333" y="193"/>
                    </a:cubicBezTo>
                    <a:cubicBezTo>
                      <a:pt x="333" y="193"/>
                      <a:pt x="333" y="193"/>
                      <a:pt x="333" y="193"/>
                    </a:cubicBezTo>
                    <a:cubicBezTo>
                      <a:pt x="333" y="193"/>
                      <a:pt x="333" y="193"/>
                      <a:pt x="333" y="193"/>
                    </a:cubicBezTo>
                    <a:cubicBezTo>
                      <a:pt x="333" y="193"/>
                      <a:pt x="333" y="193"/>
                      <a:pt x="333" y="194"/>
                    </a:cubicBezTo>
                    <a:cubicBezTo>
                      <a:pt x="332" y="195"/>
                      <a:pt x="331" y="196"/>
                      <a:pt x="330" y="198"/>
                    </a:cubicBezTo>
                    <a:cubicBezTo>
                      <a:pt x="330" y="198"/>
                      <a:pt x="329" y="199"/>
                      <a:pt x="329" y="199"/>
                    </a:cubicBezTo>
                    <a:cubicBezTo>
                      <a:pt x="329" y="200"/>
                      <a:pt x="327" y="203"/>
                      <a:pt x="326" y="203"/>
                    </a:cubicBezTo>
                    <a:cubicBezTo>
                      <a:pt x="325" y="203"/>
                      <a:pt x="325" y="203"/>
                      <a:pt x="325" y="203"/>
                    </a:cubicBezTo>
                    <a:cubicBezTo>
                      <a:pt x="325" y="204"/>
                      <a:pt x="325" y="204"/>
                      <a:pt x="325" y="204"/>
                    </a:cubicBezTo>
                    <a:cubicBezTo>
                      <a:pt x="325" y="204"/>
                      <a:pt x="325" y="204"/>
                      <a:pt x="324" y="205"/>
                    </a:cubicBezTo>
                    <a:cubicBezTo>
                      <a:pt x="325" y="205"/>
                      <a:pt x="325" y="205"/>
                      <a:pt x="325" y="205"/>
                    </a:cubicBezTo>
                    <a:cubicBezTo>
                      <a:pt x="324" y="205"/>
                      <a:pt x="324" y="205"/>
                      <a:pt x="324" y="205"/>
                    </a:cubicBezTo>
                    <a:cubicBezTo>
                      <a:pt x="323" y="207"/>
                      <a:pt x="322" y="209"/>
                      <a:pt x="320" y="210"/>
                    </a:cubicBezTo>
                    <a:cubicBezTo>
                      <a:pt x="321" y="210"/>
                      <a:pt x="321" y="210"/>
                      <a:pt x="321" y="211"/>
                    </a:cubicBezTo>
                    <a:cubicBezTo>
                      <a:pt x="318" y="212"/>
                      <a:pt x="316" y="215"/>
                      <a:pt x="313" y="216"/>
                    </a:cubicBezTo>
                    <a:cubicBezTo>
                      <a:pt x="313" y="216"/>
                      <a:pt x="313" y="216"/>
                      <a:pt x="313" y="217"/>
                    </a:cubicBezTo>
                    <a:cubicBezTo>
                      <a:pt x="313" y="217"/>
                      <a:pt x="313" y="217"/>
                      <a:pt x="312" y="217"/>
                    </a:cubicBezTo>
                    <a:cubicBezTo>
                      <a:pt x="312" y="217"/>
                      <a:pt x="312" y="217"/>
                      <a:pt x="312" y="217"/>
                    </a:cubicBezTo>
                    <a:cubicBezTo>
                      <a:pt x="312" y="217"/>
                      <a:pt x="312" y="217"/>
                      <a:pt x="312" y="217"/>
                    </a:cubicBezTo>
                    <a:cubicBezTo>
                      <a:pt x="312" y="217"/>
                      <a:pt x="312" y="217"/>
                      <a:pt x="312" y="218"/>
                    </a:cubicBezTo>
                    <a:cubicBezTo>
                      <a:pt x="310" y="218"/>
                      <a:pt x="309" y="220"/>
                      <a:pt x="308" y="220"/>
                    </a:cubicBezTo>
                    <a:cubicBezTo>
                      <a:pt x="307" y="220"/>
                      <a:pt x="307" y="220"/>
                      <a:pt x="306" y="220"/>
                    </a:cubicBezTo>
                    <a:cubicBezTo>
                      <a:pt x="306" y="221"/>
                      <a:pt x="305" y="222"/>
                      <a:pt x="305" y="222"/>
                    </a:cubicBezTo>
                    <a:cubicBezTo>
                      <a:pt x="304" y="222"/>
                      <a:pt x="303" y="222"/>
                      <a:pt x="303" y="222"/>
                    </a:cubicBezTo>
                    <a:cubicBezTo>
                      <a:pt x="299" y="224"/>
                      <a:pt x="288" y="226"/>
                      <a:pt x="285" y="224"/>
                    </a:cubicBezTo>
                    <a:cubicBezTo>
                      <a:pt x="285" y="224"/>
                      <a:pt x="285" y="224"/>
                      <a:pt x="284" y="224"/>
                    </a:cubicBezTo>
                    <a:cubicBezTo>
                      <a:pt x="283" y="225"/>
                      <a:pt x="280" y="223"/>
                      <a:pt x="278" y="223"/>
                    </a:cubicBezTo>
                    <a:cubicBezTo>
                      <a:pt x="278" y="223"/>
                      <a:pt x="278" y="223"/>
                      <a:pt x="278" y="223"/>
                    </a:cubicBezTo>
                    <a:cubicBezTo>
                      <a:pt x="278" y="223"/>
                      <a:pt x="279" y="223"/>
                      <a:pt x="279" y="223"/>
                    </a:cubicBezTo>
                    <a:cubicBezTo>
                      <a:pt x="278" y="223"/>
                      <a:pt x="278" y="223"/>
                      <a:pt x="278" y="223"/>
                    </a:cubicBezTo>
                    <a:cubicBezTo>
                      <a:pt x="277" y="223"/>
                      <a:pt x="278" y="223"/>
                      <a:pt x="277" y="222"/>
                    </a:cubicBezTo>
                    <a:cubicBezTo>
                      <a:pt x="275" y="221"/>
                      <a:pt x="273" y="221"/>
                      <a:pt x="272" y="220"/>
                    </a:cubicBezTo>
                    <a:cubicBezTo>
                      <a:pt x="272" y="220"/>
                      <a:pt x="272" y="220"/>
                      <a:pt x="272" y="220"/>
                    </a:cubicBezTo>
                    <a:cubicBezTo>
                      <a:pt x="269" y="219"/>
                      <a:pt x="266" y="218"/>
                      <a:pt x="265" y="216"/>
                    </a:cubicBezTo>
                    <a:cubicBezTo>
                      <a:pt x="265" y="216"/>
                      <a:pt x="265" y="215"/>
                      <a:pt x="264" y="215"/>
                    </a:cubicBezTo>
                    <a:cubicBezTo>
                      <a:pt x="264" y="216"/>
                      <a:pt x="264" y="215"/>
                      <a:pt x="263" y="215"/>
                    </a:cubicBezTo>
                    <a:cubicBezTo>
                      <a:pt x="263" y="214"/>
                      <a:pt x="262" y="215"/>
                      <a:pt x="262" y="214"/>
                    </a:cubicBezTo>
                    <a:cubicBezTo>
                      <a:pt x="259" y="213"/>
                      <a:pt x="256" y="209"/>
                      <a:pt x="254" y="207"/>
                    </a:cubicBezTo>
                    <a:cubicBezTo>
                      <a:pt x="254" y="207"/>
                      <a:pt x="254" y="207"/>
                      <a:pt x="254" y="207"/>
                    </a:cubicBezTo>
                    <a:cubicBezTo>
                      <a:pt x="252" y="206"/>
                      <a:pt x="252" y="205"/>
                      <a:pt x="250" y="204"/>
                    </a:cubicBezTo>
                    <a:cubicBezTo>
                      <a:pt x="250" y="204"/>
                      <a:pt x="250" y="204"/>
                      <a:pt x="250" y="204"/>
                    </a:cubicBezTo>
                    <a:cubicBezTo>
                      <a:pt x="246" y="199"/>
                      <a:pt x="241" y="192"/>
                      <a:pt x="234" y="191"/>
                    </a:cubicBezTo>
                    <a:cubicBezTo>
                      <a:pt x="234" y="190"/>
                      <a:pt x="229" y="187"/>
                      <a:pt x="227" y="186"/>
                    </a:cubicBezTo>
                    <a:cubicBezTo>
                      <a:pt x="226" y="186"/>
                      <a:pt x="223" y="186"/>
                      <a:pt x="223" y="185"/>
                    </a:cubicBezTo>
                    <a:cubicBezTo>
                      <a:pt x="221" y="186"/>
                      <a:pt x="218" y="184"/>
                      <a:pt x="217" y="183"/>
                    </a:cubicBezTo>
                    <a:cubicBezTo>
                      <a:pt x="215" y="183"/>
                      <a:pt x="212" y="183"/>
                      <a:pt x="209" y="182"/>
                    </a:cubicBezTo>
                    <a:cubicBezTo>
                      <a:pt x="209" y="182"/>
                      <a:pt x="209" y="182"/>
                      <a:pt x="208" y="182"/>
                    </a:cubicBezTo>
                    <a:cubicBezTo>
                      <a:pt x="208" y="182"/>
                      <a:pt x="207" y="182"/>
                      <a:pt x="207" y="181"/>
                    </a:cubicBezTo>
                    <a:cubicBezTo>
                      <a:pt x="207" y="182"/>
                      <a:pt x="207" y="182"/>
                      <a:pt x="206" y="182"/>
                    </a:cubicBezTo>
                    <a:cubicBezTo>
                      <a:pt x="204" y="180"/>
                      <a:pt x="200" y="182"/>
                      <a:pt x="198" y="181"/>
                    </a:cubicBezTo>
                    <a:cubicBezTo>
                      <a:pt x="198" y="182"/>
                      <a:pt x="198" y="182"/>
                      <a:pt x="197" y="182"/>
                    </a:cubicBezTo>
                    <a:cubicBezTo>
                      <a:pt x="193" y="183"/>
                      <a:pt x="187" y="183"/>
                      <a:pt x="183" y="184"/>
                    </a:cubicBezTo>
                    <a:cubicBezTo>
                      <a:pt x="182" y="184"/>
                      <a:pt x="180" y="184"/>
                      <a:pt x="180" y="184"/>
                    </a:cubicBezTo>
                    <a:cubicBezTo>
                      <a:pt x="178" y="184"/>
                      <a:pt x="175" y="185"/>
                      <a:pt x="173" y="186"/>
                    </a:cubicBezTo>
                    <a:cubicBezTo>
                      <a:pt x="172" y="186"/>
                      <a:pt x="171" y="186"/>
                      <a:pt x="170" y="186"/>
                    </a:cubicBezTo>
                    <a:cubicBezTo>
                      <a:pt x="170" y="186"/>
                      <a:pt x="170" y="186"/>
                      <a:pt x="170" y="186"/>
                    </a:cubicBezTo>
                    <a:cubicBezTo>
                      <a:pt x="170" y="186"/>
                      <a:pt x="170" y="186"/>
                      <a:pt x="170" y="186"/>
                    </a:cubicBezTo>
                    <a:cubicBezTo>
                      <a:pt x="169" y="186"/>
                      <a:pt x="168" y="186"/>
                      <a:pt x="166" y="186"/>
                    </a:cubicBezTo>
                    <a:cubicBezTo>
                      <a:pt x="165" y="187"/>
                      <a:pt x="163" y="187"/>
                      <a:pt x="162" y="188"/>
                    </a:cubicBezTo>
                    <a:cubicBezTo>
                      <a:pt x="160" y="188"/>
                      <a:pt x="156" y="188"/>
                      <a:pt x="155" y="188"/>
                    </a:cubicBezTo>
                    <a:cubicBezTo>
                      <a:pt x="155" y="188"/>
                      <a:pt x="155" y="188"/>
                      <a:pt x="155" y="188"/>
                    </a:cubicBezTo>
                    <a:cubicBezTo>
                      <a:pt x="154" y="188"/>
                      <a:pt x="152" y="188"/>
                      <a:pt x="151" y="188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51" y="188"/>
                      <a:pt x="151" y="188"/>
                      <a:pt x="151" y="188"/>
                    </a:cubicBezTo>
                    <a:cubicBezTo>
                      <a:pt x="150" y="187"/>
                      <a:pt x="143" y="187"/>
                      <a:pt x="140" y="187"/>
                    </a:cubicBezTo>
                    <a:cubicBezTo>
                      <a:pt x="140" y="187"/>
                      <a:pt x="141" y="187"/>
                      <a:pt x="140" y="187"/>
                    </a:cubicBezTo>
                    <a:cubicBezTo>
                      <a:pt x="140" y="187"/>
                      <a:pt x="136" y="187"/>
                      <a:pt x="135" y="187"/>
                    </a:cubicBezTo>
                    <a:cubicBezTo>
                      <a:pt x="135" y="187"/>
                      <a:pt x="135" y="187"/>
                      <a:pt x="134" y="187"/>
                    </a:cubicBezTo>
                    <a:cubicBezTo>
                      <a:pt x="133" y="187"/>
                      <a:pt x="132" y="186"/>
                      <a:pt x="131" y="186"/>
                    </a:cubicBezTo>
                    <a:cubicBezTo>
                      <a:pt x="131" y="187"/>
                      <a:pt x="130" y="187"/>
                      <a:pt x="129" y="187"/>
                    </a:cubicBezTo>
                    <a:cubicBezTo>
                      <a:pt x="128" y="186"/>
                      <a:pt x="126" y="186"/>
                      <a:pt x="124" y="186"/>
                    </a:cubicBezTo>
                    <a:cubicBezTo>
                      <a:pt x="124" y="186"/>
                      <a:pt x="123" y="185"/>
                      <a:pt x="121" y="185"/>
                    </a:cubicBezTo>
                    <a:cubicBezTo>
                      <a:pt x="118" y="185"/>
                      <a:pt x="115" y="182"/>
                      <a:pt x="112" y="182"/>
                    </a:cubicBezTo>
                    <a:cubicBezTo>
                      <a:pt x="112" y="183"/>
                      <a:pt x="112" y="182"/>
                      <a:pt x="112" y="182"/>
                    </a:cubicBezTo>
                    <a:cubicBezTo>
                      <a:pt x="112" y="182"/>
                      <a:pt x="112" y="182"/>
                      <a:pt x="112" y="182"/>
                    </a:cubicBezTo>
                    <a:cubicBezTo>
                      <a:pt x="111" y="182"/>
                      <a:pt x="105" y="179"/>
                      <a:pt x="104" y="178"/>
                    </a:cubicBezTo>
                    <a:cubicBezTo>
                      <a:pt x="104" y="178"/>
                      <a:pt x="104" y="178"/>
                      <a:pt x="103" y="178"/>
                    </a:cubicBezTo>
                    <a:cubicBezTo>
                      <a:pt x="103" y="178"/>
                      <a:pt x="103" y="177"/>
                      <a:pt x="103" y="177"/>
                    </a:cubicBezTo>
                    <a:cubicBezTo>
                      <a:pt x="102" y="177"/>
                      <a:pt x="101" y="176"/>
                      <a:pt x="100" y="175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92" y="170"/>
                      <a:pt x="85" y="164"/>
                      <a:pt x="80" y="155"/>
                    </a:cubicBezTo>
                    <a:cubicBezTo>
                      <a:pt x="80" y="155"/>
                      <a:pt x="80" y="155"/>
                      <a:pt x="80" y="155"/>
                    </a:cubicBezTo>
                    <a:cubicBezTo>
                      <a:pt x="80" y="155"/>
                      <a:pt x="80" y="155"/>
                      <a:pt x="80" y="155"/>
                    </a:cubicBezTo>
                    <a:cubicBezTo>
                      <a:pt x="80" y="155"/>
                      <a:pt x="80" y="155"/>
                      <a:pt x="80" y="155"/>
                    </a:cubicBezTo>
                    <a:cubicBezTo>
                      <a:pt x="79" y="154"/>
                      <a:pt x="77" y="152"/>
                      <a:pt x="77" y="151"/>
                    </a:cubicBezTo>
                    <a:cubicBezTo>
                      <a:pt x="77" y="151"/>
                      <a:pt x="77" y="150"/>
                      <a:pt x="77" y="150"/>
                    </a:cubicBezTo>
                    <a:cubicBezTo>
                      <a:pt x="76" y="149"/>
                      <a:pt x="74" y="147"/>
                      <a:pt x="74" y="146"/>
                    </a:cubicBezTo>
                    <a:cubicBezTo>
                      <a:pt x="73" y="145"/>
                      <a:pt x="73" y="143"/>
                      <a:pt x="72" y="142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1" y="141"/>
                      <a:pt x="70" y="138"/>
                      <a:pt x="69" y="136"/>
                    </a:cubicBezTo>
                    <a:cubicBezTo>
                      <a:pt x="67" y="131"/>
                      <a:pt x="65" y="126"/>
                      <a:pt x="64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0"/>
                      <a:pt x="62" y="118"/>
                      <a:pt x="61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2" y="117"/>
                      <a:pt x="62" y="117"/>
                      <a:pt x="62" y="117"/>
                    </a:cubicBezTo>
                    <a:cubicBezTo>
                      <a:pt x="61" y="117"/>
                      <a:pt x="61" y="117"/>
                      <a:pt x="61" y="117"/>
                    </a:cubicBezTo>
                    <a:cubicBezTo>
                      <a:pt x="61" y="113"/>
                      <a:pt x="58" y="110"/>
                      <a:pt x="58" y="107"/>
                    </a:cubicBezTo>
                    <a:cubicBezTo>
                      <a:pt x="58" y="107"/>
                      <a:pt x="57" y="104"/>
                      <a:pt x="57" y="103"/>
                    </a:cubicBezTo>
                    <a:cubicBezTo>
                      <a:pt x="56" y="100"/>
                      <a:pt x="55" y="96"/>
                      <a:pt x="54" y="93"/>
                    </a:cubicBezTo>
                    <a:cubicBezTo>
                      <a:pt x="54" y="93"/>
                      <a:pt x="54" y="94"/>
                      <a:pt x="54" y="94"/>
                    </a:cubicBezTo>
                    <a:cubicBezTo>
                      <a:pt x="54" y="92"/>
                      <a:pt x="54" y="91"/>
                      <a:pt x="53" y="90"/>
                    </a:cubicBezTo>
                    <a:cubicBezTo>
                      <a:pt x="53" y="89"/>
                      <a:pt x="53" y="89"/>
                      <a:pt x="54" y="89"/>
                    </a:cubicBezTo>
                    <a:cubicBezTo>
                      <a:pt x="53" y="89"/>
                      <a:pt x="53" y="89"/>
                      <a:pt x="53" y="88"/>
                    </a:cubicBezTo>
                    <a:cubicBezTo>
                      <a:pt x="53" y="88"/>
                      <a:pt x="53" y="88"/>
                      <a:pt x="53" y="87"/>
                    </a:cubicBezTo>
                    <a:cubicBezTo>
                      <a:pt x="52" y="86"/>
                      <a:pt x="52" y="83"/>
                      <a:pt x="52" y="82"/>
                    </a:cubicBezTo>
                    <a:cubicBezTo>
                      <a:pt x="51" y="79"/>
                      <a:pt x="47" y="68"/>
                      <a:pt x="49" y="66"/>
                    </a:cubicBezTo>
                    <a:cubicBezTo>
                      <a:pt x="48" y="66"/>
                      <a:pt x="48" y="66"/>
                      <a:pt x="48" y="65"/>
                    </a:cubicBezTo>
                    <a:cubicBezTo>
                      <a:pt x="48" y="65"/>
                      <a:pt x="48" y="64"/>
                      <a:pt x="48" y="63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7" y="63"/>
                      <a:pt x="44" y="54"/>
                      <a:pt x="44" y="53"/>
                    </a:cubicBezTo>
                    <a:cubicBezTo>
                      <a:pt x="43" y="53"/>
                      <a:pt x="43" y="52"/>
                      <a:pt x="43" y="52"/>
                    </a:cubicBezTo>
                    <a:cubicBezTo>
                      <a:pt x="43" y="48"/>
                      <a:pt x="35" y="39"/>
                      <a:pt x="36" y="36"/>
                    </a:cubicBezTo>
                    <a:cubicBezTo>
                      <a:pt x="35" y="36"/>
                      <a:pt x="35" y="35"/>
                      <a:pt x="34" y="35"/>
                    </a:cubicBezTo>
                    <a:cubicBezTo>
                      <a:pt x="32" y="31"/>
                      <a:pt x="28" y="26"/>
                      <a:pt x="26" y="22"/>
                    </a:cubicBezTo>
                    <a:cubicBezTo>
                      <a:pt x="25" y="21"/>
                      <a:pt x="24" y="21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22" y="19"/>
                      <a:pt x="22" y="17"/>
                      <a:pt x="21" y="17"/>
                    </a:cubicBezTo>
                    <a:cubicBezTo>
                      <a:pt x="21" y="16"/>
                      <a:pt x="20" y="16"/>
                      <a:pt x="19" y="16"/>
                    </a:cubicBezTo>
                    <a:cubicBezTo>
                      <a:pt x="18" y="15"/>
                      <a:pt x="17" y="13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1"/>
                      <a:pt x="12" y="10"/>
                      <a:pt x="12" y="10"/>
                    </a:cubicBezTo>
                    <a:cubicBezTo>
                      <a:pt x="12" y="9"/>
                      <a:pt x="8" y="6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4" y="5"/>
                      <a:pt x="2" y="1"/>
                      <a:pt x="0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8" y="1"/>
                      <a:pt x="10" y="1"/>
                      <a:pt x="11" y="2"/>
                    </a:cubicBezTo>
                    <a:cubicBezTo>
                      <a:pt x="13" y="4"/>
                      <a:pt x="15" y="7"/>
                      <a:pt x="17" y="8"/>
                    </a:cubicBezTo>
                    <a:cubicBezTo>
                      <a:pt x="19" y="11"/>
                      <a:pt x="21" y="12"/>
                      <a:pt x="23" y="14"/>
                    </a:cubicBezTo>
                    <a:cubicBezTo>
                      <a:pt x="25" y="16"/>
                      <a:pt x="28" y="17"/>
                      <a:pt x="29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6">
                <a:extLst>
                  <a:ext uri="{FF2B5EF4-FFF2-40B4-BE49-F238E27FC236}">
                    <a16:creationId xmlns:a16="http://schemas.microsoft.com/office/drawing/2014/main" id="{34EC009B-BBA5-7D48-F89F-11217311B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" y="-808"/>
                <a:ext cx="538" cy="182"/>
              </a:xfrm>
              <a:custGeom>
                <a:avLst/>
                <a:gdLst>
                  <a:gd name="T0" fmla="*/ 7 w 222"/>
                  <a:gd name="T1" fmla="*/ 0 h 75"/>
                  <a:gd name="T2" fmla="*/ 23 w 222"/>
                  <a:gd name="T3" fmla="*/ 22 h 75"/>
                  <a:gd name="T4" fmla="*/ 28 w 222"/>
                  <a:gd name="T5" fmla="*/ 30 h 75"/>
                  <a:gd name="T6" fmla="*/ 45 w 222"/>
                  <a:gd name="T7" fmla="*/ 45 h 75"/>
                  <a:gd name="T8" fmla="*/ 54 w 222"/>
                  <a:gd name="T9" fmla="*/ 54 h 75"/>
                  <a:gd name="T10" fmla="*/ 78 w 222"/>
                  <a:gd name="T11" fmla="*/ 64 h 75"/>
                  <a:gd name="T12" fmla="*/ 92 w 222"/>
                  <a:gd name="T13" fmla="*/ 68 h 75"/>
                  <a:gd name="T14" fmla="*/ 109 w 222"/>
                  <a:gd name="T15" fmla="*/ 69 h 75"/>
                  <a:gd name="T16" fmla="*/ 132 w 222"/>
                  <a:gd name="T17" fmla="*/ 61 h 75"/>
                  <a:gd name="T18" fmla="*/ 141 w 222"/>
                  <a:gd name="T19" fmla="*/ 56 h 75"/>
                  <a:gd name="T20" fmla="*/ 144 w 222"/>
                  <a:gd name="T21" fmla="*/ 54 h 75"/>
                  <a:gd name="T22" fmla="*/ 183 w 222"/>
                  <a:gd name="T23" fmla="*/ 27 h 75"/>
                  <a:gd name="T24" fmla="*/ 189 w 222"/>
                  <a:gd name="T25" fmla="*/ 23 h 75"/>
                  <a:gd name="T26" fmla="*/ 201 w 222"/>
                  <a:gd name="T27" fmla="*/ 13 h 75"/>
                  <a:gd name="T28" fmla="*/ 205 w 222"/>
                  <a:gd name="T29" fmla="*/ 9 h 75"/>
                  <a:gd name="T30" fmla="*/ 217 w 222"/>
                  <a:gd name="T31" fmla="*/ 0 h 75"/>
                  <a:gd name="T32" fmla="*/ 222 w 222"/>
                  <a:gd name="T33" fmla="*/ 0 h 75"/>
                  <a:gd name="T34" fmla="*/ 217 w 222"/>
                  <a:gd name="T35" fmla="*/ 5 h 75"/>
                  <a:gd name="T36" fmla="*/ 213 w 222"/>
                  <a:gd name="T37" fmla="*/ 9 h 75"/>
                  <a:gd name="T38" fmla="*/ 201 w 222"/>
                  <a:gd name="T39" fmla="*/ 19 h 75"/>
                  <a:gd name="T40" fmla="*/ 192 w 222"/>
                  <a:gd name="T41" fmla="*/ 25 h 75"/>
                  <a:gd name="T42" fmla="*/ 185 w 222"/>
                  <a:gd name="T43" fmla="*/ 31 h 75"/>
                  <a:gd name="T44" fmla="*/ 176 w 222"/>
                  <a:gd name="T45" fmla="*/ 38 h 75"/>
                  <a:gd name="T46" fmla="*/ 166 w 222"/>
                  <a:gd name="T47" fmla="*/ 44 h 75"/>
                  <a:gd name="T48" fmla="*/ 161 w 222"/>
                  <a:gd name="T49" fmla="*/ 48 h 75"/>
                  <a:gd name="T50" fmla="*/ 152 w 222"/>
                  <a:gd name="T51" fmla="*/ 54 h 75"/>
                  <a:gd name="T52" fmla="*/ 150 w 222"/>
                  <a:gd name="T53" fmla="*/ 58 h 75"/>
                  <a:gd name="T54" fmla="*/ 134 w 222"/>
                  <a:gd name="T55" fmla="*/ 64 h 75"/>
                  <a:gd name="T56" fmla="*/ 114 w 222"/>
                  <a:gd name="T57" fmla="*/ 73 h 75"/>
                  <a:gd name="T58" fmla="*/ 106 w 222"/>
                  <a:gd name="T59" fmla="*/ 74 h 75"/>
                  <a:gd name="T60" fmla="*/ 95 w 222"/>
                  <a:gd name="T61" fmla="*/ 74 h 75"/>
                  <a:gd name="T62" fmla="*/ 88 w 222"/>
                  <a:gd name="T63" fmla="*/ 72 h 75"/>
                  <a:gd name="T64" fmla="*/ 88 w 222"/>
                  <a:gd name="T65" fmla="*/ 71 h 75"/>
                  <a:gd name="T66" fmla="*/ 86 w 222"/>
                  <a:gd name="T67" fmla="*/ 70 h 75"/>
                  <a:gd name="T68" fmla="*/ 86 w 222"/>
                  <a:gd name="T69" fmla="*/ 70 h 75"/>
                  <a:gd name="T70" fmla="*/ 84 w 222"/>
                  <a:gd name="T71" fmla="*/ 70 h 75"/>
                  <a:gd name="T72" fmla="*/ 77 w 222"/>
                  <a:gd name="T73" fmla="*/ 69 h 75"/>
                  <a:gd name="T74" fmla="*/ 73 w 222"/>
                  <a:gd name="T75" fmla="*/ 67 h 75"/>
                  <a:gd name="T76" fmla="*/ 67 w 222"/>
                  <a:gd name="T77" fmla="*/ 65 h 75"/>
                  <a:gd name="T78" fmla="*/ 59 w 222"/>
                  <a:gd name="T79" fmla="*/ 63 h 75"/>
                  <a:gd name="T80" fmla="*/ 57 w 222"/>
                  <a:gd name="T81" fmla="*/ 61 h 75"/>
                  <a:gd name="T82" fmla="*/ 50 w 222"/>
                  <a:gd name="T83" fmla="*/ 56 h 75"/>
                  <a:gd name="T84" fmla="*/ 46 w 222"/>
                  <a:gd name="T85" fmla="*/ 52 h 75"/>
                  <a:gd name="T86" fmla="*/ 43 w 222"/>
                  <a:gd name="T87" fmla="*/ 49 h 75"/>
                  <a:gd name="T88" fmla="*/ 34 w 222"/>
                  <a:gd name="T89" fmla="*/ 41 h 75"/>
                  <a:gd name="T90" fmla="*/ 30 w 222"/>
                  <a:gd name="T91" fmla="*/ 37 h 75"/>
                  <a:gd name="T92" fmla="*/ 24 w 222"/>
                  <a:gd name="T93" fmla="*/ 31 h 75"/>
                  <a:gd name="T94" fmla="*/ 23 w 222"/>
                  <a:gd name="T95" fmla="*/ 31 h 75"/>
                  <a:gd name="T96" fmla="*/ 20 w 222"/>
                  <a:gd name="T97" fmla="*/ 26 h 75"/>
                  <a:gd name="T98" fmla="*/ 14 w 222"/>
                  <a:gd name="T99" fmla="*/ 19 h 75"/>
                  <a:gd name="T100" fmla="*/ 11 w 222"/>
                  <a:gd name="T101" fmla="*/ 15 h 75"/>
                  <a:gd name="T102" fmla="*/ 11 w 222"/>
                  <a:gd name="T103" fmla="*/ 14 h 75"/>
                  <a:gd name="T104" fmla="*/ 9 w 222"/>
                  <a:gd name="T105" fmla="*/ 10 h 75"/>
                  <a:gd name="T106" fmla="*/ 2 w 222"/>
                  <a:gd name="T107" fmla="*/ 0 h 75"/>
                  <a:gd name="T108" fmla="*/ 0 w 222"/>
                  <a:gd name="T10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2" h="75">
                    <a:moveTo>
                      <a:pt x="0" y="0"/>
                    </a:moveTo>
                    <a:cubicBezTo>
                      <a:pt x="3" y="0"/>
                      <a:pt x="5" y="0"/>
                      <a:pt x="7" y="0"/>
                    </a:cubicBezTo>
                    <a:cubicBezTo>
                      <a:pt x="8" y="2"/>
                      <a:pt x="11" y="5"/>
                      <a:pt x="12" y="7"/>
                    </a:cubicBezTo>
                    <a:cubicBezTo>
                      <a:pt x="16" y="13"/>
                      <a:pt x="18" y="18"/>
                      <a:pt x="23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5" y="25"/>
                      <a:pt x="26" y="28"/>
                      <a:pt x="28" y="30"/>
                    </a:cubicBezTo>
                    <a:cubicBezTo>
                      <a:pt x="32" y="32"/>
                      <a:pt x="34" y="34"/>
                      <a:pt x="37" y="38"/>
                    </a:cubicBezTo>
                    <a:cubicBezTo>
                      <a:pt x="39" y="41"/>
                      <a:pt x="42" y="43"/>
                      <a:pt x="45" y="45"/>
                    </a:cubicBezTo>
                    <a:cubicBezTo>
                      <a:pt x="46" y="45"/>
                      <a:pt x="46" y="47"/>
                      <a:pt x="47" y="48"/>
                    </a:cubicBezTo>
                    <a:cubicBezTo>
                      <a:pt x="49" y="50"/>
                      <a:pt x="52" y="52"/>
                      <a:pt x="54" y="54"/>
                    </a:cubicBezTo>
                    <a:cubicBezTo>
                      <a:pt x="60" y="59"/>
                      <a:pt x="69" y="61"/>
                      <a:pt x="76" y="64"/>
                    </a:cubicBezTo>
                    <a:cubicBezTo>
                      <a:pt x="77" y="64"/>
                      <a:pt x="77" y="64"/>
                      <a:pt x="78" y="64"/>
                    </a:cubicBezTo>
                    <a:cubicBezTo>
                      <a:pt x="81" y="65"/>
                      <a:pt x="84" y="65"/>
                      <a:pt x="86" y="66"/>
                    </a:cubicBezTo>
                    <a:cubicBezTo>
                      <a:pt x="88" y="66"/>
                      <a:pt x="90" y="67"/>
                      <a:pt x="92" y="68"/>
                    </a:cubicBezTo>
                    <a:cubicBezTo>
                      <a:pt x="94" y="69"/>
                      <a:pt x="98" y="69"/>
                      <a:pt x="100" y="70"/>
                    </a:cubicBezTo>
                    <a:cubicBezTo>
                      <a:pt x="103" y="70"/>
                      <a:pt x="107" y="69"/>
                      <a:pt x="109" y="69"/>
                    </a:cubicBezTo>
                    <a:cubicBezTo>
                      <a:pt x="112" y="69"/>
                      <a:pt x="115" y="68"/>
                      <a:pt x="119" y="68"/>
                    </a:cubicBezTo>
                    <a:cubicBezTo>
                      <a:pt x="122" y="67"/>
                      <a:pt x="130" y="63"/>
                      <a:pt x="132" y="61"/>
                    </a:cubicBezTo>
                    <a:cubicBezTo>
                      <a:pt x="134" y="60"/>
                      <a:pt x="135" y="60"/>
                      <a:pt x="137" y="59"/>
                    </a:cubicBezTo>
                    <a:cubicBezTo>
                      <a:pt x="138" y="59"/>
                      <a:pt x="140" y="57"/>
                      <a:pt x="141" y="56"/>
                    </a:cubicBezTo>
                    <a:cubicBezTo>
                      <a:pt x="142" y="56"/>
                      <a:pt x="142" y="56"/>
                      <a:pt x="142" y="56"/>
                    </a:cubicBezTo>
                    <a:cubicBezTo>
                      <a:pt x="143" y="56"/>
                      <a:pt x="144" y="55"/>
                      <a:pt x="144" y="54"/>
                    </a:cubicBezTo>
                    <a:cubicBezTo>
                      <a:pt x="145" y="54"/>
                      <a:pt x="146" y="54"/>
                      <a:pt x="147" y="53"/>
                    </a:cubicBezTo>
                    <a:cubicBezTo>
                      <a:pt x="159" y="44"/>
                      <a:pt x="171" y="36"/>
                      <a:pt x="183" y="27"/>
                    </a:cubicBezTo>
                    <a:cubicBezTo>
                      <a:pt x="184" y="27"/>
                      <a:pt x="185" y="27"/>
                      <a:pt x="186" y="26"/>
                    </a:cubicBezTo>
                    <a:cubicBezTo>
                      <a:pt x="187" y="26"/>
                      <a:pt x="188" y="24"/>
                      <a:pt x="189" y="23"/>
                    </a:cubicBezTo>
                    <a:cubicBezTo>
                      <a:pt x="192" y="21"/>
                      <a:pt x="195" y="20"/>
                      <a:pt x="197" y="18"/>
                    </a:cubicBezTo>
                    <a:cubicBezTo>
                      <a:pt x="199" y="16"/>
                      <a:pt x="199" y="14"/>
                      <a:pt x="201" y="13"/>
                    </a:cubicBezTo>
                    <a:cubicBezTo>
                      <a:pt x="201" y="13"/>
                      <a:pt x="201" y="13"/>
                      <a:pt x="202" y="13"/>
                    </a:cubicBezTo>
                    <a:cubicBezTo>
                      <a:pt x="202" y="12"/>
                      <a:pt x="204" y="10"/>
                      <a:pt x="205" y="9"/>
                    </a:cubicBezTo>
                    <a:cubicBezTo>
                      <a:pt x="207" y="8"/>
                      <a:pt x="209" y="7"/>
                      <a:pt x="211" y="5"/>
                    </a:cubicBezTo>
                    <a:cubicBezTo>
                      <a:pt x="213" y="4"/>
                      <a:pt x="215" y="0"/>
                      <a:pt x="217" y="0"/>
                    </a:cubicBezTo>
                    <a:cubicBezTo>
                      <a:pt x="219" y="0"/>
                      <a:pt x="220" y="0"/>
                      <a:pt x="222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21" y="1"/>
                      <a:pt x="216" y="4"/>
                      <a:pt x="217" y="5"/>
                    </a:cubicBezTo>
                    <a:cubicBezTo>
                      <a:pt x="217" y="5"/>
                      <a:pt x="214" y="6"/>
                      <a:pt x="215" y="7"/>
                    </a:cubicBezTo>
                    <a:cubicBezTo>
                      <a:pt x="214" y="7"/>
                      <a:pt x="212" y="8"/>
                      <a:pt x="213" y="9"/>
                    </a:cubicBezTo>
                    <a:cubicBezTo>
                      <a:pt x="210" y="9"/>
                      <a:pt x="204" y="15"/>
                      <a:pt x="202" y="17"/>
                    </a:cubicBezTo>
                    <a:cubicBezTo>
                      <a:pt x="202" y="18"/>
                      <a:pt x="201" y="19"/>
                      <a:pt x="201" y="19"/>
                    </a:cubicBezTo>
                    <a:cubicBezTo>
                      <a:pt x="200" y="20"/>
                      <a:pt x="198" y="22"/>
                      <a:pt x="196" y="23"/>
                    </a:cubicBezTo>
                    <a:cubicBezTo>
                      <a:pt x="195" y="24"/>
                      <a:pt x="193" y="24"/>
                      <a:pt x="192" y="25"/>
                    </a:cubicBezTo>
                    <a:cubicBezTo>
                      <a:pt x="190" y="27"/>
                      <a:pt x="189" y="29"/>
                      <a:pt x="187" y="30"/>
                    </a:cubicBezTo>
                    <a:cubicBezTo>
                      <a:pt x="187" y="30"/>
                      <a:pt x="186" y="31"/>
                      <a:pt x="185" y="31"/>
                    </a:cubicBezTo>
                    <a:cubicBezTo>
                      <a:pt x="182" y="33"/>
                      <a:pt x="179" y="36"/>
                      <a:pt x="176" y="37"/>
                    </a:cubicBezTo>
                    <a:cubicBezTo>
                      <a:pt x="176" y="38"/>
                      <a:pt x="176" y="38"/>
                      <a:pt x="176" y="38"/>
                    </a:cubicBezTo>
                    <a:cubicBezTo>
                      <a:pt x="173" y="40"/>
                      <a:pt x="171" y="41"/>
                      <a:pt x="169" y="43"/>
                    </a:cubicBezTo>
                    <a:cubicBezTo>
                      <a:pt x="168" y="43"/>
                      <a:pt x="167" y="43"/>
                      <a:pt x="166" y="44"/>
                    </a:cubicBezTo>
                    <a:cubicBezTo>
                      <a:pt x="165" y="44"/>
                      <a:pt x="164" y="46"/>
                      <a:pt x="163" y="46"/>
                    </a:cubicBezTo>
                    <a:cubicBezTo>
                      <a:pt x="162" y="47"/>
                      <a:pt x="161" y="47"/>
                      <a:pt x="161" y="48"/>
                    </a:cubicBezTo>
                    <a:cubicBezTo>
                      <a:pt x="158" y="50"/>
                      <a:pt x="156" y="52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1" y="55"/>
                      <a:pt x="149" y="56"/>
                      <a:pt x="149" y="57"/>
                    </a:cubicBezTo>
                    <a:cubicBezTo>
                      <a:pt x="149" y="57"/>
                      <a:pt x="149" y="57"/>
                      <a:pt x="150" y="58"/>
                    </a:cubicBezTo>
                    <a:cubicBezTo>
                      <a:pt x="143" y="58"/>
                      <a:pt x="142" y="63"/>
                      <a:pt x="136" y="63"/>
                    </a:cubicBezTo>
                    <a:cubicBezTo>
                      <a:pt x="136" y="64"/>
                      <a:pt x="135" y="64"/>
                      <a:pt x="134" y="64"/>
                    </a:cubicBezTo>
                    <a:cubicBezTo>
                      <a:pt x="134" y="64"/>
                      <a:pt x="134" y="65"/>
                      <a:pt x="134" y="65"/>
                    </a:cubicBezTo>
                    <a:cubicBezTo>
                      <a:pt x="130" y="67"/>
                      <a:pt x="120" y="73"/>
                      <a:pt x="114" y="73"/>
                    </a:cubicBezTo>
                    <a:cubicBezTo>
                      <a:pt x="112" y="72"/>
                      <a:pt x="108" y="74"/>
                      <a:pt x="107" y="73"/>
                    </a:cubicBezTo>
                    <a:cubicBezTo>
                      <a:pt x="107" y="73"/>
                      <a:pt x="106" y="73"/>
                      <a:pt x="106" y="74"/>
                    </a:cubicBezTo>
                    <a:cubicBezTo>
                      <a:pt x="104" y="74"/>
                      <a:pt x="101" y="74"/>
                      <a:pt x="99" y="73"/>
                    </a:cubicBezTo>
                    <a:cubicBezTo>
                      <a:pt x="98" y="73"/>
                      <a:pt x="96" y="75"/>
                      <a:pt x="95" y="74"/>
                    </a:cubicBezTo>
                    <a:cubicBezTo>
                      <a:pt x="95" y="74"/>
                      <a:pt x="95" y="73"/>
                      <a:pt x="95" y="73"/>
                    </a:cubicBezTo>
                    <a:cubicBezTo>
                      <a:pt x="94" y="73"/>
                      <a:pt x="89" y="73"/>
                      <a:pt x="88" y="72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72"/>
                      <a:pt x="88" y="71"/>
                      <a:pt x="88" y="72"/>
                    </a:cubicBezTo>
                    <a:cubicBezTo>
                      <a:pt x="87" y="71"/>
                      <a:pt x="86" y="70"/>
                      <a:pt x="86" y="70"/>
                    </a:cubicBezTo>
                    <a:cubicBezTo>
                      <a:pt x="86" y="70"/>
                      <a:pt x="85" y="70"/>
                      <a:pt x="85" y="70"/>
                    </a:cubicBez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6" y="70"/>
                      <a:pt x="85" y="70"/>
                    </a:cubicBezTo>
                    <a:cubicBezTo>
                      <a:pt x="85" y="70"/>
                      <a:pt x="85" y="70"/>
                      <a:pt x="84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3" y="69"/>
                      <a:pt x="79" y="69"/>
                      <a:pt x="77" y="69"/>
                    </a:cubicBezTo>
                    <a:cubicBezTo>
                      <a:pt x="76" y="68"/>
                      <a:pt x="77" y="68"/>
                      <a:pt x="76" y="68"/>
                    </a:cubicBezTo>
                    <a:cubicBezTo>
                      <a:pt x="75" y="68"/>
                      <a:pt x="74" y="68"/>
                      <a:pt x="73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1" y="67"/>
                      <a:pt x="68" y="66"/>
                      <a:pt x="67" y="65"/>
                    </a:cubicBezTo>
                    <a:cubicBezTo>
                      <a:pt x="67" y="65"/>
                      <a:pt x="63" y="64"/>
                      <a:pt x="63" y="64"/>
                    </a:cubicBezTo>
                    <a:cubicBezTo>
                      <a:pt x="61" y="63"/>
                      <a:pt x="60" y="63"/>
                      <a:pt x="59" y="63"/>
                    </a:cubicBezTo>
                    <a:cubicBezTo>
                      <a:pt x="59" y="62"/>
                      <a:pt x="59" y="62"/>
                      <a:pt x="59" y="61"/>
                    </a:cubicBezTo>
                    <a:cubicBezTo>
                      <a:pt x="58" y="61"/>
                      <a:pt x="57" y="61"/>
                      <a:pt x="57" y="61"/>
                    </a:cubicBezTo>
                    <a:cubicBezTo>
                      <a:pt x="56" y="61"/>
                      <a:pt x="56" y="60"/>
                      <a:pt x="55" y="59"/>
                    </a:cubicBezTo>
                    <a:cubicBezTo>
                      <a:pt x="53" y="58"/>
                      <a:pt x="50" y="58"/>
                      <a:pt x="5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7" y="55"/>
                      <a:pt x="47" y="53"/>
                      <a:pt x="46" y="52"/>
                    </a:cubicBezTo>
                    <a:cubicBezTo>
                      <a:pt x="45" y="52"/>
                      <a:pt x="44" y="51"/>
                      <a:pt x="43" y="51"/>
                    </a:cubicBezTo>
                    <a:cubicBezTo>
                      <a:pt x="43" y="50"/>
                      <a:pt x="43" y="50"/>
                      <a:pt x="43" y="49"/>
                    </a:cubicBezTo>
                    <a:cubicBezTo>
                      <a:pt x="42" y="48"/>
                      <a:pt x="41" y="48"/>
                      <a:pt x="40" y="47"/>
                    </a:cubicBezTo>
                    <a:cubicBezTo>
                      <a:pt x="39" y="47"/>
                      <a:pt x="35" y="42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2" y="40"/>
                      <a:pt x="31" y="38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8" y="36"/>
                      <a:pt x="26" y="33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0" y="28"/>
                      <a:pt x="21" y="28"/>
                      <a:pt x="20" y="26"/>
                    </a:cubicBezTo>
                    <a:cubicBezTo>
                      <a:pt x="20" y="25"/>
                      <a:pt x="17" y="24"/>
                      <a:pt x="17" y="23"/>
                    </a:cubicBezTo>
                    <a:cubicBezTo>
                      <a:pt x="16" y="21"/>
                      <a:pt x="15" y="21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2" y="16"/>
                      <a:pt x="11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4"/>
                      <a:pt x="11" y="15"/>
                      <a:pt x="11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0" y="13"/>
                      <a:pt x="9" y="12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2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7">
                <a:extLst>
                  <a:ext uri="{FF2B5EF4-FFF2-40B4-BE49-F238E27FC236}">
                    <a16:creationId xmlns:a16="http://schemas.microsoft.com/office/drawing/2014/main" id="{15ED3438-C876-DA28-D650-8B30EA47D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" y="-808"/>
                <a:ext cx="286" cy="68"/>
              </a:xfrm>
              <a:custGeom>
                <a:avLst/>
                <a:gdLst>
                  <a:gd name="T0" fmla="*/ 91 w 118"/>
                  <a:gd name="T1" fmla="*/ 17 h 28"/>
                  <a:gd name="T2" fmla="*/ 91 w 118"/>
                  <a:gd name="T3" fmla="*/ 18 h 28"/>
                  <a:gd name="T4" fmla="*/ 88 w 118"/>
                  <a:gd name="T5" fmla="*/ 19 h 28"/>
                  <a:gd name="T6" fmla="*/ 86 w 118"/>
                  <a:gd name="T7" fmla="*/ 19 h 28"/>
                  <a:gd name="T8" fmla="*/ 79 w 118"/>
                  <a:gd name="T9" fmla="*/ 21 h 28"/>
                  <a:gd name="T10" fmla="*/ 61 w 118"/>
                  <a:gd name="T11" fmla="*/ 26 h 28"/>
                  <a:gd name="T12" fmla="*/ 59 w 118"/>
                  <a:gd name="T13" fmla="*/ 26 h 28"/>
                  <a:gd name="T14" fmla="*/ 43 w 118"/>
                  <a:gd name="T15" fmla="*/ 27 h 28"/>
                  <a:gd name="T16" fmla="*/ 37 w 118"/>
                  <a:gd name="T17" fmla="*/ 25 h 28"/>
                  <a:gd name="T18" fmla="*/ 37 w 118"/>
                  <a:gd name="T19" fmla="*/ 24 h 28"/>
                  <a:gd name="T20" fmla="*/ 36 w 118"/>
                  <a:gd name="T21" fmla="*/ 25 h 28"/>
                  <a:gd name="T22" fmla="*/ 36 w 118"/>
                  <a:gd name="T23" fmla="*/ 24 h 28"/>
                  <a:gd name="T24" fmla="*/ 24 w 118"/>
                  <a:gd name="T25" fmla="*/ 20 h 28"/>
                  <a:gd name="T26" fmla="*/ 16 w 118"/>
                  <a:gd name="T27" fmla="*/ 16 h 28"/>
                  <a:gd name="T28" fmla="*/ 14 w 118"/>
                  <a:gd name="T29" fmla="*/ 14 h 28"/>
                  <a:gd name="T30" fmla="*/ 11 w 118"/>
                  <a:gd name="T31" fmla="*/ 12 h 28"/>
                  <a:gd name="T32" fmla="*/ 10 w 118"/>
                  <a:gd name="T33" fmla="*/ 10 h 28"/>
                  <a:gd name="T34" fmla="*/ 8 w 118"/>
                  <a:gd name="T35" fmla="*/ 9 h 28"/>
                  <a:gd name="T36" fmla="*/ 3 w 118"/>
                  <a:gd name="T37" fmla="*/ 2 h 28"/>
                  <a:gd name="T38" fmla="*/ 2 w 118"/>
                  <a:gd name="T39" fmla="*/ 2 h 28"/>
                  <a:gd name="T40" fmla="*/ 0 w 118"/>
                  <a:gd name="T41" fmla="*/ 0 h 28"/>
                  <a:gd name="T42" fmla="*/ 6 w 118"/>
                  <a:gd name="T43" fmla="*/ 0 h 28"/>
                  <a:gd name="T44" fmla="*/ 9 w 118"/>
                  <a:gd name="T45" fmla="*/ 3 h 28"/>
                  <a:gd name="T46" fmla="*/ 27 w 118"/>
                  <a:gd name="T47" fmla="*/ 16 h 28"/>
                  <a:gd name="T48" fmla="*/ 35 w 118"/>
                  <a:gd name="T49" fmla="*/ 20 h 28"/>
                  <a:gd name="T50" fmla="*/ 46 w 118"/>
                  <a:gd name="T51" fmla="*/ 22 h 28"/>
                  <a:gd name="T52" fmla="*/ 47 w 118"/>
                  <a:gd name="T53" fmla="*/ 22 h 28"/>
                  <a:gd name="T54" fmla="*/ 64 w 118"/>
                  <a:gd name="T55" fmla="*/ 21 h 28"/>
                  <a:gd name="T56" fmla="*/ 73 w 118"/>
                  <a:gd name="T57" fmla="*/ 20 h 28"/>
                  <a:gd name="T58" fmla="*/ 93 w 118"/>
                  <a:gd name="T59" fmla="*/ 11 h 28"/>
                  <a:gd name="T60" fmla="*/ 102 w 118"/>
                  <a:gd name="T61" fmla="*/ 5 h 28"/>
                  <a:gd name="T62" fmla="*/ 104 w 118"/>
                  <a:gd name="T63" fmla="*/ 5 h 28"/>
                  <a:gd name="T64" fmla="*/ 104 w 118"/>
                  <a:gd name="T65" fmla="*/ 5 h 28"/>
                  <a:gd name="T66" fmla="*/ 104 w 118"/>
                  <a:gd name="T67" fmla="*/ 4 h 28"/>
                  <a:gd name="T68" fmla="*/ 111 w 118"/>
                  <a:gd name="T69" fmla="*/ 0 h 28"/>
                  <a:gd name="T70" fmla="*/ 118 w 118"/>
                  <a:gd name="T71" fmla="*/ 0 h 28"/>
                  <a:gd name="T72" fmla="*/ 118 w 118"/>
                  <a:gd name="T73" fmla="*/ 0 h 28"/>
                  <a:gd name="T74" fmla="*/ 107 w 118"/>
                  <a:gd name="T75" fmla="*/ 7 h 28"/>
                  <a:gd name="T76" fmla="*/ 107 w 118"/>
                  <a:gd name="T77" fmla="*/ 7 h 28"/>
                  <a:gd name="T78" fmla="*/ 103 w 118"/>
                  <a:gd name="T79" fmla="*/ 10 h 28"/>
                  <a:gd name="T80" fmla="*/ 103 w 118"/>
                  <a:gd name="T81" fmla="*/ 10 h 28"/>
                  <a:gd name="T82" fmla="*/ 98 w 118"/>
                  <a:gd name="T83" fmla="*/ 13 h 28"/>
                  <a:gd name="T84" fmla="*/ 99 w 118"/>
                  <a:gd name="T85" fmla="*/ 14 h 28"/>
                  <a:gd name="T86" fmla="*/ 92 w 118"/>
                  <a:gd name="T87" fmla="*/ 17 h 28"/>
                  <a:gd name="T88" fmla="*/ 91 w 118"/>
                  <a:gd name="T89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8" h="28">
                    <a:moveTo>
                      <a:pt x="91" y="17"/>
                    </a:moveTo>
                    <a:cubicBezTo>
                      <a:pt x="91" y="17"/>
                      <a:pt x="91" y="17"/>
                      <a:pt x="91" y="18"/>
                    </a:cubicBezTo>
                    <a:cubicBezTo>
                      <a:pt x="90" y="18"/>
                      <a:pt x="89" y="19"/>
                      <a:pt x="88" y="19"/>
                    </a:cubicBezTo>
                    <a:cubicBezTo>
                      <a:pt x="88" y="19"/>
                      <a:pt x="86" y="19"/>
                      <a:pt x="86" y="19"/>
                    </a:cubicBezTo>
                    <a:cubicBezTo>
                      <a:pt x="84" y="20"/>
                      <a:pt x="82" y="21"/>
                      <a:pt x="79" y="21"/>
                    </a:cubicBezTo>
                    <a:cubicBezTo>
                      <a:pt x="73" y="23"/>
                      <a:pt x="68" y="25"/>
                      <a:pt x="61" y="26"/>
                    </a:cubicBezTo>
                    <a:cubicBezTo>
                      <a:pt x="61" y="26"/>
                      <a:pt x="60" y="26"/>
                      <a:pt x="59" y="26"/>
                    </a:cubicBezTo>
                    <a:cubicBezTo>
                      <a:pt x="55" y="28"/>
                      <a:pt x="48" y="27"/>
                      <a:pt x="43" y="27"/>
                    </a:cubicBezTo>
                    <a:cubicBezTo>
                      <a:pt x="41" y="26"/>
                      <a:pt x="39" y="25"/>
                      <a:pt x="37" y="25"/>
                    </a:cubicBezTo>
                    <a:cubicBezTo>
                      <a:pt x="37" y="25"/>
                      <a:pt x="37" y="25"/>
                      <a:pt x="37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4" y="24"/>
                      <a:pt x="27" y="21"/>
                      <a:pt x="24" y="20"/>
                    </a:cubicBezTo>
                    <a:cubicBezTo>
                      <a:pt x="22" y="19"/>
                      <a:pt x="19" y="17"/>
                      <a:pt x="16" y="16"/>
                    </a:cubicBezTo>
                    <a:cubicBezTo>
                      <a:pt x="15" y="15"/>
                      <a:pt x="15" y="14"/>
                      <a:pt x="14" y="14"/>
                    </a:cubicBezTo>
                    <a:cubicBezTo>
                      <a:pt x="14" y="13"/>
                      <a:pt x="12" y="12"/>
                      <a:pt x="11" y="12"/>
                    </a:cubicBezTo>
                    <a:cubicBezTo>
                      <a:pt x="10" y="11"/>
                      <a:pt x="11" y="11"/>
                      <a:pt x="10" y="10"/>
                    </a:cubicBezTo>
                    <a:cubicBezTo>
                      <a:pt x="10" y="10"/>
                      <a:pt x="8" y="9"/>
                      <a:pt x="8" y="9"/>
                    </a:cubicBezTo>
                    <a:cubicBezTo>
                      <a:pt x="6" y="6"/>
                      <a:pt x="5" y="5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1"/>
                      <a:pt x="0" y="1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4" y="9"/>
                      <a:pt x="20" y="13"/>
                      <a:pt x="27" y="16"/>
                    </a:cubicBezTo>
                    <a:cubicBezTo>
                      <a:pt x="28" y="17"/>
                      <a:pt x="35" y="20"/>
                      <a:pt x="35" y="20"/>
                    </a:cubicBezTo>
                    <a:cubicBezTo>
                      <a:pt x="37" y="20"/>
                      <a:pt x="44" y="23"/>
                      <a:pt x="46" y="22"/>
                    </a:cubicBezTo>
                    <a:cubicBezTo>
                      <a:pt x="47" y="23"/>
                      <a:pt x="46" y="22"/>
                      <a:pt x="47" y="22"/>
                    </a:cubicBezTo>
                    <a:cubicBezTo>
                      <a:pt x="51" y="24"/>
                      <a:pt x="61" y="22"/>
                      <a:pt x="64" y="21"/>
                    </a:cubicBezTo>
                    <a:cubicBezTo>
                      <a:pt x="67" y="20"/>
                      <a:pt x="70" y="20"/>
                      <a:pt x="73" y="20"/>
                    </a:cubicBezTo>
                    <a:cubicBezTo>
                      <a:pt x="79" y="18"/>
                      <a:pt x="88" y="15"/>
                      <a:pt x="93" y="11"/>
                    </a:cubicBezTo>
                    <a:cubicBezTo>
                      <a:pt x="97" y="9"/>
                      <a:pt x="100" y="8"/>
                      <a:pt x="102" y="5"/>
                    </a:cubicBezTo>
                    <a:cubicBezTo>
                      <a:pt x="103" y="5"/>
                      <a:pt x="103" y="5"/>
                      <a:pt x="104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5"/>
                      <a:pt x="104" y="4"/>
                      <a:pt x="104" y="4"/>
                    </a:cubicBezTo>
                    <a:cubicBezTo>
                      <a:pt x="106" y="4"/>
                      <a:pt x="110" y="1"/>
                      <a:pt x="111" y="0"/>
                    </a:cubicBezTo>
                    <a:cubicBezTo>
                      <a:pt x="114" y="0"/>
                      <a:pt x="116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5" y="3"/>
                      <a:pt x="110" y="6"/>
                      <a:pt x="107" y="7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6" y="8"/>
                      <a:pt x="104" y="9"/>
                      <a:pt x="103" y="10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1"/>
                      <a:pt x="100" y="12"/>
                      <a:pt x="98" y="13"/>
                    </a:cubicBezTo>
                    <a:cubicBezTo>
                      <a:pt x="99" y="13"/>
                      <a:pt x="99" y="14"/>
                      <a:pt x="99" y="14"/>
                    </a:cubicBezTo>
                    <a:cubicBezTo>
                      <a:pt x="96" y="14"/>
                      <a:pt x="95" y="17"/>
                      <a:pt x="92" y="17"/>
                    </a:cubicBezTo>
                    <a:cubicBezTo>
                      <a:pt x="92" y="17"/>
                      <a:pt x="91" y="17"/>
                      <a:pt x="91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8">
                <a:extLst>
                  <a:ext uri="{FF2B5EF4-FFF2-40B4-BE49-F238E27FC236}">
                    <a16:creationId xmlns:a16="http://schemas.microsoft.com/office/drawing/2014/main" id="{6094F6BC-57DF-6817-8474-4987B559B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-808"/>
                <a:ext cx="1215" cy="784"/>
              </a:xfrm>
              <a:custGeom>
                <a:avLst/>
                <a:gdLst>
                  <a:gd name="T0" fmla="*/ 380 w 501"/>
                  <a:gd name="T1" fmla="*/ 218 h 323"/>
                  <a:gd name="T2" fmla="*/ 360 w 501"/>
                  <a:gd name="T3" fmla="*/ 246 h 323"/>
                  <a:gd name="T4" fmla="*/ 352 w 501"/>
                  <a:gd name="T5" fmla="*/ 264 h 323"/>
                  <a:gd name="T6" fmla="*/ 344 w 501"/>
                  <a:gd name="T7" fmla="*/ 292 h 323"/>
                  <a:gd name="T8" fmla="*/ 330 w 501"/>
                  <a:gd name="T9" fmla="*/ 319 h 323"/>
                  <a:gd name="T10" fmla="*/ 305 w 501"/>
                  <a:gd name="T11" fmla="*/ 317 h 323"/>
                  <a:gd name="T12" fmla="*/ 293 w 501"/>
                  <a:gd name="T13" fmla="*/ 309 h 323"/>
                  <a:gd name="T14" fmla="*/ 276 w 501"/>
                  <a:gd name="T15" fmla="*/ 286 h 323"/>
                  <a:gd name="T16" fmla="*/ 262 w 501"/>
                  <a:gd name="T17" fmla="*/ 262 h 323"/>
                  <a:gd name="T18" fmla="*/ 259 w 501"/>
                  <a:gd name="T19" fmla="*/ 256 h 323"/>
                  <a:gd name="T20" fmla="*/ 248 w 501"/>
                  <a:gd name="T21" fmla="*/ 238 h 323"/>
                  <a:gd name="T22" fmla="*/ 229 w 501"/>
                  <a:gd name="T23" fmla="*/ 223 h 323"/>
                  <a:gd name="T24" fmla="*/ 178 w 501"/>
                  <a:gd name="T25" fmla="*/ 219 h 323"/>
                  <a:gd name="T26" fmla="*/ 162 w 501"/>
                  <a:gd name="T27" fmla="*/ 222 h 323"/>
                  <a:gd name="T28" fmla="*/ 135 w 501"/>
                  <a:gd name="T29" fmla="*/ 223 h 323"/>
                  <a:gd name="T30" fmla="*/ 124 w 501"/>
                  <a:gd name="T31" fmla="*/ 222 h 323"/>
                  <a:gd name="T32" fmla="*/ 109 w 501"/>
                  <a:gd name="T33" fmla="*/ 218 h 323"/>
                  <a:gd name="T34" fmla="*/ 93 w 501"/>
                  <a:gd name="T35" fmla="*/ 208 h 323"/>
                  <a:gd name="T36" fmla="*/ 57 w 501"/>
                  <a:gd name="T37" fmla="*/ 166 h 323"/>
                  <a:gd name="T38" fmla="*/ 44 w 501"/>
                  <a:gd name="T39" fmla="*/ 135 h 323"/>
                  <a:gd name="T40" fmla="*/ 33 w 501"/>
                  <a:gd name="T41" fmla="*/ 99 h 323"/>
                  <a:gd name="T42" fmla="*/ 28 w 501"/>
                  <a:gd name="T43" fmla="*/ 83 h 323"/>
                  <a:gd name="T44" fmla="*/ 13 w 501"/>
                  <a:gd name="T45" fmla="*/ 56 h 323"/>
                  <a:gd name="T46" fmla="*/ 0 w 501"/>
                  <a:gd name="T47" fmla="*/ 39 h 323"/>
                  <a:gd name="T48" fmla="*/ 20 w 501"/>
                  <a:gd name="T49" fmla="*/ 59 h 323"/>
                  <a:gd name="T50" fmla="*/ 36 w 501"/>
                  <a:gd name="T51" fmla="*/ 95 h 323"/>
                  <a:gd name="T52" fmla="*/ 38 w 501"/>
                  <a:gd name="T53" fmla="*/ 103 h 323"/>
                  <a:gd name="T54" fmla="*/ 47 w 501"/>
                  <a:gd name="T55" fmla="*/ 133 h 323"/>
                  <a:gd name="T56" fmla="*/ 49 w 501"/>
                  <a:gd name="T57" fmla="*/ 138 h 323"/>
                  <a:gd name="T58" fmla="*/ 67 w 501"/>
                  <a:gd name="T59" fmla="*/ 175 h 323"/>
                  <a:gd name="T60" fmla="*/ 105 w 501"/>
                  <a:gd name="T61" fmla="*/ 211 h 323"/>
                  <a:gd name="T62" fmla="*/ 191 w 501"/>
                  <a:gd name="T63" fmla="*/ 212 h 323"/>
                  <a:gd name="T64" fmla="*/ 241 w 501"/>
                  <a:gd name="T65" fmla="*/ 224 h 323"/>
                  <a:gd name="T66" fmla="*/ 267 w 501"/>
                  <a:gd name="T67" fmla="*/ 259 h 323"/>
                  <a:gd name="T68" fmla="*/ 297 w 501"/>
                  <a:gd name="T69" fmla="*/ 305 h 323"/>
                  <a:gd name="T70" fmla="*/ 335 w 501"/>
                  <a:gd name="T71" fmla="*/ 306 h 323"/>
                  <a:gd name="T72" fmla="*/ 345 w 501"/>
                  <a:gd name="T73" fmla="*/ 269 h 323"/>
                  <a:gd name="T74" fmla="*/ 367 w 501"/>
                  <a:gd name="T75" fmla="*/ 227 h 323"/>
                  <a:gd name="T76" fmla="*/ 382 w 501"/>
                  <a:gd name="T77" fmla="*/ 209 h 323"/>
                  <a:gd name="T78" fmla="*/ 402 w 501"/>
                  <a:gd name="T79" fmla="*/ 193 h 323"/>
                  <a:gd name="T80" fmla="*/ 424 w 501"/>
                  <a:gd name="T81" fmla="*/ 176 h 323"/>
                  <a:gd name="T82" fmla="*/ 439 w 501"/>
                  <a:gd name="T83" fmla="*/ 129 h 323"/>
                  <a:gd name="T84" fmla="*/ 437 w 501"/>
                  <a:gd name="T85" fmla="*/ 72 h 323"/>
                  <a:gd name="T86" fmla="*/ 448 w 501"/>
                  <a:gd name="T87" fmla="*/ 44 h 323"/>
                  <a:gd name="T88" fmla="*/ 471 w 501"/>
                  <a:gd name="T89" fmla="*/ 16 h 323"/>
                  <a:gd name="T90" fmla="*/ 501 w 501"/>
                  <a:gd name="T91" fmla="*/ 0 h 323"/>
                  <a:gd name="T92" fmla="*/ 466 w 501"/>
                  <a:gd name="T93" fmla="*/ 29 h 323"/>
                  <a:gd name="T94" fmla="*/ 460 w 501"/>
                  <a:gd name="T95" fmla="*/ 35 h 323"/>
                  <a:gd name="T96" fmla="*/ 446 w 501"/>
                  <a:gd name="T97" fmla="*/ 59 h 323"/>
                  <a:gd name="T98" fmla="*/ 444 w 501"/>
                  <a:gd name="T99" fmla="*/ 126 h 323"/>
                  <a:gd name="T100" fmla="*/ 445 w 501"/>
                  <a:gd name="T101" fmla="*/ 150 h 323"/>
                  <a:gd name="T102" fmla="*/ 436 w 501"/>
                  <a:gd name="T103" fmla="*/ 169 h 323"/>
                  <a:gd name="T104" fmla="*/ 425 w 501"/>
                  <a:gd name="T105" fmla="*/ 182 h 323"/>
                  <a:gd name="T106" fmla="*/ 414 w 501"/>
                  <a:gd name="T107" fmla="*/ 191 h 323"/>
                  <a:gd name="T108" fmla="*/ 403 w 501"/>
                  <a:gd name="T109" fmla="*/ 198 h 323"/>
                  <a:gd name="T110" fmla="*/ 396 w 501"/>
                  <a:gd name="T111" fmla="*/ 20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1" h="323">
                    <a:moveTo>
                      <a:pt x="386" y="212"/>
                    </a:moveTo>
                    <a:cubicBezTo>
                      <a:pt x="386" y="212"/>
                      <a:pt x="386" y="212"/>
                      <a:pt x="386" y="212"/>
                    </a:cubicBezTo>
                    <a:cubicBezTo>
                      <a:pt x="386" y="213"/>
                      <a:pt x="382" y="216"/>
                      <a:pt x="381" y="217"/>
                    </a:cubicBezTo>
                    <a:cubicBezTo>
                      <a:pt x="381" y="217"/>
                      <a:pt x="381" y="217"/>
                      <a:pt x="381" y="217"/>
                    </a:cubicBezTo>
                    <a:cubicBezTo>
                      <a:pt x="381" y="217"/>
                      <a:pt x="380" y="218"/>
                      <a:pt x="380" y="218"/>
                    </a:cubicBezTo>
                    <a:cubicBezTo>
                      <a:pt x="380" y="218"/>
                      <a:pt x="379" y="219"/>
                      <a:pt x="379" y="219"/>
                    </a:cubicBezTo>
                    <a:cubicBezTo>
                      <a:pt x="379" y="219"/>
                      <a:pt x="379" y="219"/>
                      <a:pt x="379" y="219"/>
                    </a:cubicBezTo>
                    <a:cubicBezTo>
                      <a:pt x="376" y="220"/>
                      <a:pt x="374" y="225"/>
                      <a:pt x="372" y="228"/>
                    </a:cubicBezTo>
                    <a:cubicBezTo>
                      <a:pt x="371" y="229"/>
                      <a:pt x="370" y="229"/>
                      <a:pt x="369" y="230"/>
                    </a:cubicBezTo>
                    <a:cubicBezTo>
                      <a:pt x="367" y="235"/>
                      <a:pt x="363" y="241"/>
                      <a:pt x="360" y="246"/>
                    </a:cubicBezTo>
                    <a:cubicBezTo>
                      <a:pt x="360" y="246"/>
                      <a:pt x="360" y="247"/>
                      <a:pt x="359" y="248"/>
                    </a:cubicBezTo>
                    <a:cubicBezTo>
                      <a:pt x="359" y="249"/>
                      <a:pt x="358" y="251"/>
                      <a:pt x="357" y="253"/>
                    </a:cubicBezTo>
                    <a:cubicBezTo>
                      <a:pt x="356" y="253"/>
                      <a:pt x="356" y="254"/>
                      <a:pt x="356" y="255"/>
                    </a:cubicBezTo>
                    <a:cubicBezTo>
                      <a:pt x="356" y="256"/>
                      <a:pt x="354" y="257"/>
                      <a:pt x="353" y="259"/>
                    </a:cubicBezTo>
                    <a:cubicBezTo>
                      <a:pt x="353" y="259"/>
                      <a:pt x="352" y="264"/>
                      <a:pt x="352" y="264"/>
                    </a:cubicBezTo>
                    <a:cubicBezTo>
                      <a:pt x="349" y="267"/>
                      <a:pt x="348" y="273"/>
                      <a:pt x="347" y="276"/>
                    </a:cubicBezTo>
                    <a:cubicBezTo>
                      <a:pt x="346" y="280"/>
                      <a:pt x="345" y="284"/>
                      <a:pt x="344" y="287"/>
                    </a:cubicBezTo>
                    <a:cubicBezTo>
                      <a:pt x="344" y="288"/>
                      <a:pt x="344" y="289"/>
                      <a:pt x="344" y="290"/>
                    </a:cubicBezTo>
                    <a:cubicBezTo>
                      <a:pt x="344" y="290"/>
                      <a:pt x="345" y="290"/>
                      <a:pt x="344" y="290"/>
                    </a:cubicBezTo>
                    <a:cubicBezTo>
                      <a:pt x="344" y="291"/>
                      <a:pt x="344" y="291"/>
                      <a:pt x="344" y="292"/>
                    </a:cubicBezTo>
                    <a:cubicBezTo>
                      <a:pt x="344" y="293"/>
                      <a:pt x="344" y="294"/>
                      <a:pt x="344" y="295"/>
                    </a:cubicBezTo>
                    <a:cubicBezTo>
                      <a:pt x="343" y="295"/>
                      <a:pt x="343" y="295"/>
                      <a:pt x="343" y="296"/>
                    </a:cubicBezTo>
                    <a:cubicBezTo>
                      <a:pt x="342" y="297"/>
                      <a:pt x="343" y="301"/>
                      <a:pt x="342" y="302"/>
                    </a:cubicBezTo>
                    <a:cubicBezTo>
                      <a:pt x="340" y="306"/>
                      <a:pt x="338" y="311"/>
                      <a:pt x="335" y="314"/>
                    </a:cubicBezTo>
                    <a:cubicBezTo>
                      <a:pt x="335" y="315"/>
                      <a:pt x="331" y="319"/>
                      <a:pt x="330" y="319"/>
                    </a:cubicBezTo>
                    <a:cubicBezTo>
                      <a:pt x="328" y="320"/>
                      <a:pt x="326" y="323"/>
                      <a:pt x="322" y="322"/>
                    </a:cubicBezTo>
                    <a:cubicBezTo>
                      <a:pt x="322" y="323"/>
                      <a:pt x="322" y="322"/>
                      <a:pt x="322" y="323"/>
                    </a:cubicBezTo>
                    <a:cubicBezTo>
                      <a:pt x="321" y="322"/>
                      <a:pt x="319" y="323"/>
                      <a:pt x="318" y="323"/>
                    </a:cubicBezTo>
                    <a:cubicBezTo>
                      <a:pt x="314" y="321"/>
                      <a:pt x="311" y="321"/>
                      <a:pt x="307" y="320"/>
                    </a:cubicBezTo>
                    <a:cubicBezTo>
                      <a:pt x="306" y="319"/>
                      <a:pt x="306" y="318"/>
                      <a:pt x="305" y="317"/>
                    </a:cubicBezTo>
                    <a:cubicBezTo>
                      <a:pt x="303" y="316"/>
                      <a:pt x="300" y="315"/>
                      <a:pt x="299" y="313"/>
                    </a:cubicBezTo>
                    <a:cubicBezTo>
                      <a:pt x="299" y="313"/>
                      <a:pt x="298" y="312"/>
                      <a:pt x="299" y="312"/>
                    </a:cubicBezTo>
                    <a:cubicBezTo>
                      <a:pt x="298" y="312"/>
                      <a:pt x="297" y="312"/>
                      <a:pt x="296" y="312"/>
                    </a:cubicBezTo>
                    <a:cubicBezTo>
                      <a:pt x="295" y="311"/>
                      <a:pt x="295" y="310"/>
                      <a:pt x="294" y="310"/>
                    </a:cubicBezTo>
                    <a:cubicBezTo>
                      <a:pt x="294" y="309"/>
                      <a:pt x="294" y="309"/>
                      <a:pt x="293" y="309"/>
                    </a:cubicBezTo>
                    <a:cubicBezTo>
                      <a:pt x="293" y="309"/>
                      <a:pt x="292" y="308"/>
                      <a:pt x="292" y="308"/>
                    </a:cubicBezTo>
                    <a:cubicBezTo>
                      <a:pt x="291" y="307"/>
                      <a:pt x="290" y="306"/>
                      <a:pt x="289" y="304"/>
                    </a:cubicBezTo>
                    <a:cubicBezTo>
                      <a:pt x="289" y="304"/>
                      <a:pt x="289" y="304"/>
                      <a:pt x="288" y="304"/>
                    </a:cubicBezTo>
                    <a:cubicBezTo>
                      <a:pt x="287" y="300"/>
                      <a:pt x="284" y="299"/>
                      <a:pt x="283" y="296"/>
                    </a:cubicBezTo>
                    <a:cubicBezTo>
                      <a:pt x="281" y="295"/>
                      <a:pt x="277" y="288"/>
                      <a:pt x="276" y="286"/>
                    </a:cubicBezTo>
                    <a:cubicBezTo>
                      <a:pt x="273" y="280"/>
                      <a:pt x="270" y="276"/>
                      <a:pt x="268" y="270"/>
                    </a:cubicBezTo>
                    <a:cubicBezTo>
                      <a:pt x="267" y="268"/>
                      <a:pt x="264" y="266"/>
                      <a:pt x="264" y="264"/>
                    </a:cubicBezTo>
                    <a:cubicBezTo>
                      <a:pt x="264" y="263"/>
                      <a:pt x="264" y="264"/>
                      <a:pt x="264" y="263"/>
                    </a:cubicBezTo>
                    <a:cubicBezTo>
                      <a:pt x="264" y="263"/>
                      <a:pt x="264" y="263"/>
                      <a:pt x="263" y="263"/>
                    </a:cubicBezTo>
                    <a:cubicBezTo>
                      <a:pt x="263" y="263"/>
                      <a:pt x="263" y="262"/>
                      <a:pt x="262" y="262"/>
                    </a:cubicBezTo>
                    <a:cubicBezTo>
                      <a:pt x="263" y="261"/>
                      <a:pt x="263" y="262"/>
                      <a:pt x="263" y="261"/>
                    </a:cubicBezTo>
                    <a:cubicBezTo>
                      <a:pt x="262" y="260"/>
                      <a:pt x="261" y="259"/>
                      <a:pt x="261" y="258"/>
                    </a:cubicBezTo>
                    <a:cubicBezTo>
                      <a:pt x="261" y="258"/>
                      <a:pt x="261" y="258"/>
                      <a:pt x="261" y="258"/>
                    </a:cubicBezTo>
                    <a:cubicBezTo>
                      <a:pt x="260" y="258"/>
                      <a:pt x="260" y="258"/>
                      <a:pt x="260" y="257"/>
                    </a:cubicBezTo>
                    <a:cubicBezTo>
                      <a:pt x="260" y="257"/>
                      <a:pt x="260" y="256"/>
                      <a:pt x="259" y="256"/>
                    </a:cubicBezTo>
                    <a:cubicBezTo>
                      <a:pt x="259" y="255"/>
                      <a:pt x="259" y="255"/>
                      <a:pt x="259" y="254"/>
                    </a:cubicBezTo>
                    <a:cubicBezTo>
                      <a:pt x="259" y="254"/>
                      <a:pt x="259" y="254"/>
                      <a:pt x="259" y="253"/>
                    </a:cubicBezTo>
                    <a:cubicBezTo>
                      <a:pt x="257" y="253"/>
                      <a:pt x="254" y="247"/>
                      <a:pt x="254" y="246"/>
                    </a:cubicBezTo>
                    <a:cubicBezTo>
                      <a:pt x="254" y="246"/>
                      <a:pt x="253" y="246"/>
                      <a:pt x="253" y="246"/>
                    </a:cubicBezTo>
                    <a:cubicBezTo>
                      <a:pt x="252" y="244"/>
                      <a:pt x="250" y="240"/>
                      <a:pt x="248" y="238"/>
                    </a:cubicBezTo>
                    <a:cubicBezTo>
                      <a:pt x="247" y="236"/>
                      <a:pt x="245" y="235"/>
                      <a:pt x="243" y="234"/>
                    </a:cubicBezTo>
                    <a:cubicBezTo>
                      <a:pt x="243" y="233"/>
                      <a:pt x="242" y="232"/>
                      <a:pt x="242" y="232"/>
                    </a:cubicBezTo>
                    <a:cubicBezTo>
                      <a:pt x="242" y="232"/>
                      <a:pt x="235" y="227"/>
                      <a:pt x="234" y="226"/>
                    </a:cubicBezTo>
                    <a:cubicBezTo>
                      <a:pt x="234" y="226"/>
                      <a:pt x="234" y="226"/>
                      <a:pt x="234" y="226"/>
                    </a:cubicBezTo>
                    <a:cubicBezTo>
                      <a:pt x="232" y="225"/>
                      <a:pt x="230" y="224"/>
                      <a:pt x="229" y="223"/>
                    </a:cubicBezTo>
                    <a:cubicBezTo>
                      <a:pt x="228" y="222"/>
                      <a:pt x="227" y="222"/>
                      <a:pt x="227" y="222"/>
                    </a:cubicBezTo>
                    <a:cubicBezTo>
                      <a:pt x="225" y="222"/>
                      <a:pt x="225" y="221"/>
                      <a:pt x="224" y="220"/>
                    </a:cubicBezTo>
                    <a:cubicBezTo>
                      <a:pt x="221" y="219"/>
                      <a:pt x="219" y="219"/>
                      <a:pt x="217" y="218"/>
                    </a:cubicBezTo>
                    <a:cubicBezTo>
                      <a:pt x="215" y="217"/>
                      <a:pt x="210" y="218"/>
                      <a:pt x="207" y="217"/>
                    </a:cubicBezTo>
                    <a:cubicBezTo>
                      <a:pt x="199" y="216"/>
                      <a:pt x="187" y="216"/>
                      <a:pt x="178" y="219"/>
                    </a:cubicBezTo>
                    <a:cubicBezTo>
                      <a:pt x="178" y="219"/>
                      <a:pt x="178" y="219"/>
                      <a:pt x="177" y="219"/>
                    </a:cubicBezTo>
                    <a:cubicBezTo>
                      <a:pt x="175" y="219"/>
                      <a:pt x="172" y="219"/>
                      <a:pt x="170" y="220"/>
                    </a:cubicBezTo>
                    <a:cubicBezTo>
                      <a:pt x="168" y="221"/>
                      <a:pt x="167" y="220"/>
                      <a:pt x="165" y="221"/>
                    </a:cubicBezTo>
                    <a:cubicBezTo>
                      <a:pt x="164" y="221"/>
                      <a:pt x="164" y="221"/>
                      <a:pt x="164" y="221"/>
                    </a:cubicBezTo>
                    <a:cubicBezTo>
                      <a:pt x="164" y="221"/>
                      <a:pt x="163" y="221"/>
                      <a:pt x="162" y="222"/>
                    </a:cubicBezTo>
                    <a:cubicBezTo>
                      <a:pt x="161" y="222"/>
                      <a:pt x="161" y="221"/>
                      <a:pt x="160" y="222"/>
                    </a:cubicBezTo>
                    <a:cubicBezTo>
                      <a:pt x="160" y="222"/>
                      <a:pt x="160" y="222"/>
                      <a:pt x="160" y="222"/>
                    </a:cubicBezTo>
                    <a:cubicBezTo>
                      <a:pt x="155" y="222"/>
                      <a:pt x="146" y="224"/>
                      <a:pt x="142" y="222"/>
                    </a:cubicBezTo>
                    <a:cubicBezTo>
                      <a:pt x="142" y="223"/>
                      <a:pt x="142" y="223"/>
                      <a:pt x="142" y="223"/>
                    </a:cubicBezTo>
                    <a:cubicBezTo>
                      <a:pt x="140" y="222"/>
                      <a:pt x="137" y="223"/>
                      <a:pt x="135" y="223"/>
                    </a:cubicBezTo>
                    <a:cubicBezTo>
                      <a:pt x="132" y="222"/>
                      <a:pt x="129" y="222"/>
                      <a:pt x="125" y="222"/>
                    </a:cubicBezTo>
                    <a:cubicBezTo>
                      <a:pt x="125" y="222"/>
                      <a:pt x="125" y="222"/>
                      <a:pt x="125" y="222"/>
                    </a:cubicBezTo>
                    <a:cubicBezTo>
                      <a:pt x="125" y="222"/>
                      <a:pt x="125" y="222"/>
                      <a:pt x="126" y="222"/>
                    </a:cubicBezTo>
                    <a:cubicBezTo>
                      <a:pt x="126" y="222"/>
                      <a:pt x="126" y="222"/>
                      <a:pt x="126" y="222"/>
                    </a:cubicBezTo>
                    <a:cubicBezTo>
                      <a:pt x="125" y="221"/>
                      <a:pt x="125" y="221"/>
                      <a:pt x="124" y="222"/>
                    </a:cubicBezTo>
                    <a:cubicBezTo>
                      <a:pt x="124" y="222"/>
                      <a:pt x="125" y="222"/>
                      <a:pt x="124" y="222"/>
                    </a:cubicBezTo>
                    <a:cubicBezTo>
                      <a:pt x="124" y="221"/>
                      <a:pt x="124" y="222"/>
                      <a:pt x="124" y="222"/>
                    </a:cubicBezTo>
                    <a:cubicBezTo>
                      <a:pt x="123" y="221"/>
                      <a:pt x="122" y="222"/>
                      <a:pt x="121" y="221"/>
                    </a:cubicBezTo>
                    <a:cubicBezTo>
                      <a:pt x="118" y="220"/>
                      <a:pt x="114" y="219"/>
                      <a:pt x="111" y="218"/>
                    </a:cubicBezTo>
                    <a:cubicBezTo>
                      <a:pt x="110" y="218"/>
                      <a:pt x="110" y="219"/>
                      <a:pt x="109" y="218"/>
                    </a:cubicBezTo>
                    <a:cubicBezTo>
                      <a:pt x="109" y="218"/>
                      <a:pt x="109" y="218"/>
                      <a:pt x="107" y="218"/>
                    </a:cubicBezTo>
                    <a:cubicBezTo>
                      <a:pt x="106" y="217"/>
                      <a:pt x="104" y="216"/>
                      <a:pt x="102" y="215"/>
                    </a:cubicBezTo>
                    <a:cubicBezTo>
                      <a:pt x="102" y="215"/>
                      <a:pt x="101" y="215"/>
                      <a:pt x="100" y="215"/>
                    </a:cubicBezTo>
                    <a:cubicBezTo>
                      <a:pt x="99" y="214"/>
                      <a:pt x="96" y="210"/>
                      <a:pt x="95" y="209"/>
                    </a:cubicBezTo>
                    <a:cubicBezTo>
                      <a:pt x="94" y="209"/>
                      <a:pt x="93" y="209"/>
                      <a:pt x="93" y="208"/>
                    </a:cubicBezTo>
                    <a:cubicBezTo>
                      <a:pt x="88" y="204"/>
                      <a:pt x="84" y="200"/>
                      <a:pt x="79" y="195"/>
                    </a:cubicBezTo>
                    <a:cubicBezTo>
                      <a:pt x="77" y="193"/>
                      <a:pt x="75" y="191"/>
                      <a:pt x="73" y="189"/>
                    </a:cubicBezTo>
                    <a:cubicBezTo>
                      <a:pt x="69" y="184"/>
                      <a:pt x="65" y="180"/>
                      <a:pt x="62" y="175"/>
                    </a:cubicBezTo>
                    <a:cubicBezTo>
                      <a:pt x="60" y="172"/>
                      <a:pt x="59" y="169"/>
                      <a:pt x="57" y="167"/>
                    </a:cubicBezTo>
                    <a:cubicBezTo>
                      <a:pt x="57" y="166"/>
                      <a:pt x="57" y="167"/>
                      <a:pt x="57" y="166"/>
                    </a:cubicBezTo>
                    <a:cubicBezTo>
                      <a:pt x="56" y="165"/>
                      <a:pt x="56" y="164"/>
                      <a:pt x="55" y="163"/>
                    </a:cubicBezTo>
                    <a:cubicBezTo>
                      <a:pt x="54" y="159"/>
                      <a:pt x="50" y="155"/>
                      <a:pt x="50" y="152"/>
                    </a:cubicBezTo>
                    <a:cubicBezTo>
                      <a:pt x="49" y="152"/>
                      <a:pt x="50" y="150"/>
                      <a:pt x="49" y="148"/>
                    </a:cubicBezTo>
                    <a:cubicBezTo>
                      <a:pt x="48" y="146"/>
                      <a:pt x="46" y="142"/>
                      <a:pt x="45" y="139"/>
                    </a:cubicBezTo>
                    <a:cubicBezTo>
                      <a:pt x="45" y="138"/>
                      <a:pt x="45" y="136"/>
                      <a:pt x="44" y="135"/>
                    </a:cubicBezTo>
                    <a:cubicBezTo>
                      <a:pt x="43" y="133"/>
                      <a:pt x="42" y="130"/>
                      <a:pt x="41" y="127"/>
                    </a:cubicBezTo>
                    <a:cubicBezTo>
                      <a:pt x="41" y="126"/>
                      <a:pt x="41" y="126"/>
                      <a:pt x="41" y="125"/>
                    </a:cubicBezTo>
                    <a:cubicBezTo>
                      <a:pt x="40" y="123"/>
                      <a:pt x="40" y="121"/>
                      <a:pt x="39" y="119"/>
                    </a:cubicBezTo>
                    <a:cubicBezTo>
                      <a:pt x="39" y="117"/>
                      <a:pt x="37" y="113"/>
                      <a:pt x="37" y="112"/>
                    </a:cubicBezTo>
                    <a:cubicBezTo>
                      <a:pt x="36" y="108"/>
                      <a:pt x="35" y="102"/>
                      <a:pt x="33" y="99"/>
                    </a:cubicBezTo>
                    <a:cubicBezTo>
                      <a:pt x="32" y="98"/>
                      <a:pt x="33" y="95"/>
                      <a:pt x="32" y="95"/>
                    </a:cubicBezTo>
                    <a:cubicBezTo>
                      <a:pt x="32" y="95"/>
                      <a:pt x="31" y="93"/>
                      <a:pt x="31" y="92"/>
                    </a:cubicBezTo>
                    <a:cubicBezTo>
                      <a:pt x="31" y="90"/>
                      <a:pt x="28" y="88"/>
                      <a:pt x="29" y="86"/>
                    </a:cubicBezTo>
                    <a:cubicBezTo>
                      <a:pt x="29" y="85"/>
                      <a:pt x="28" y="85"/>
                      <a:pt x="28" y="84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7" y="83"/>
                      <a:pt x="27" y="81"/>
                      <a:pt x="27" y="80"/>
                    </a:cubicBezTo>
                    <a:cubicBezTo>
                      <a:pt x="26" y="77"/>
                      <a:pt x="25" y="74"/>
                      <a:pt x="23" y="71"/>
                    </a:cubicBezTo>
                    <a:cubicBezTo>
                      <a:pt x="21" y="67"/>
                      <a:pt x="18" y="63"/>
                      <a:pt x="15" y="59"/>
                    </a:cubicBezTo>
                    <a:cubicBezTo>
                      <a:pt x="15" y="59"/>
                      <a:pt x="14" y="58"/>
                      <a:pt x="13" y="57"/>
                    </a:cubicBezTo>
                    <a:cubicBezTo>
                      <a:pt x="13" y="57"/>
                      <a:pt x="13" y="57"/>
                      <a:pt x="13" y="56"/>
                    </a:cubicBezTo>
                    <a:cubicBezTo>
                      <a:pt x="11" y="54"/>
                      <a:pt x="7" y="53"/>
                      <a:pt x="5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49"/>
                      <a:pt x="1" y="46"/>
                      <a:pt x="0" y="44"/>
                    </a:cubicBezTo>
                    <a:cubicBezTo>
                      <a:pt x="0" y="43"/>
                      <a:pt x="0" y="41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40"/>
                      <a:pt x="2" y="41"/>
                      <a:pt x="3" y="42"/>
                    </a:cubicBezTo>
                    <a:cubicBezTo>
                      <a:pt x="6" y="44"/>
                      <a:pt x="7" y="47"/>
                      <a:pt x="10" y="49"/>
                    </a:cubicBezTo>
                    <a:cubicBezTo>
                      <a:pt x="11" y="50"/>
                      <a:pt x="12" y="50"/>
                      <a:pt x="13" y="51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7" y="57"/>
                      <a:pt x="19" y="58"/>
                      <a:pt x="20" y="59"/>
                    </a:cubicBezTo>
                    <a:cubicBezTo>
                      <a:pt x="23" y="63"/>
                      <a:pt x="26" y="68"/>
                      <a:pt x="28" y="72"/>
                    </a:cubicBezTo>
                    <a:cubicBezTo>
                      <a:pt x="29" y="74"/>
                      <a:pt x="29" y="76"/>
                      <a:pt x="30" y="78"/>
                    </a:cubicBezTo>
                    <a:cubicBezTo>
                      <a:pt x="31" y="80"/>
                      <a:pt x="34" y="85"/>
                      <a:pt x="33" y="88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5" y="89"/>
                      <a:pt x="37" y="94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7" y="95"/>
                    </a:cubicBezTo>
                    <a:cubicBezTo>
                      <a:pt x="37" y="96"/>
                      <a:pt x="36" y="97"/>
                      <a:pt x="37" y="97"/>
                    </a:cubicBezTo>
                    <a:cubicBezTo>
                      <a:pt x="37" y="98"/>
                      <a:pt x="38" y="99"/>
                      <a:pt x="38" y="99"/>
                    </a:cubicBezTo>
                    <a:cubicBezTo>
                      <a:pt x="38" y="100"/>
                      <a:pt x="38" y="101"/>
                      <a:pt x="38" y="103"/>
                    </a:cubicBezTo>
                    <a:cubicBezTo>
                      <a:pt x="39" y="105"/>
                      <a:pt x="41" y="107"/>
                      <a:pt x="41" y="110"/>
                    </a:cubicBezTo>
                    <a:cubicBezTo>
                      <a:pt x="42" y="112"/>
                      <a:pt x="42" y="114"/>
                      <a:pt x="42" y="116"/>
                    </a:cubicBezTo>
                    <a:cubicBezTo>
                      <a:pt x="42" y="116"/>
                      <a:pt x="43" y="117"/>
                      <a:pt x="43" y="118"/>
                    </a:cubicBezTo>
                    <a:cubicBezTo>
                      <a:pt x="43" y="119"/>
                      <a:pt x="46" y="126"/>
                      <a:pt x="45" y="127"/>
                    </a:cubicBezTo>
                    <a:cubicBezTo>
                      <a:pt x="47" y="128"/>
                      <a:pt x="47" y="131"/>
                      <a:pt x="47" y="133"/>
                    </a:cubicBezTo>
                    <a:cubicBezTo>
                      <a:pt x="48" y="134"/>
                      <a:pt x="49" y="136"/>
                      <a:pt x="50" y="138"/>
                    </a:cubicBezTo>
                    <a:cubicBezTo>
                      <a:pt x="49" y="138"/>
                      <a:pt x="49" y="138"/>
                      <a:pt x="49" y="139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49" y="139"/>
                      <a:pt x="49" y="139"/>
                      <a:pt x="49" y="139"/>
                    </a:cubicBezTo>
                    <a:cubicBezTo>
                      <a:pt x="49" y="139"/>
                      <a:pt x="49" y="138"/>
                      <a:pt x="49" y="138"/>
                    </a:cubicBezTo>
                    <a:cubicBezTo>
                      <a:pt x="49" y="138"/>
                      <a:pt x="50" y="138"/>
                      <a:pt x="50" y="138"/>
                    </a:cubicBezTo>
                    <a:cubicBezTo>
                      <a:pt x="50" y="141"/>
                      <a:pt x="53" y="149"/>
                      <a:pt x="55" y="151"/>
                    </a:cubicBezTo>
                    <a:cubicBezTo>
                      <a:pt x="58" y="156"/>
                      <a:pt x="59" y="161"/>
                      <a:pt x="62" y="167"/>
                    </a:cubicBezTo>
                    <a:cubicBezTo>
                      <a:pt x="63" y="169"/>
                      <a:pt x="65" y="171"/>
                      <a:pt x="66" y="173"/>
                    </a:cubicBezTo>
                    <a:cubicBezTo>
                      <a:pt x="67" y="174"/>
                      <a:pt x="67" y="174"/>
                      <a:pt x="67" y="175"/>
                    </a:cubicBezTo>
                    <a:cubicBezTo>
                      <a:pt x="67" y="175"/>
                      <a:pt x="67" y="175"/>
                      <a:pt x="67" y="175"/>
                    </a:cubicBezTo>
                    <a:cubicBezTo>
                      <a:pt x="74" y="182"/>
                      <a:pt x="80" y="190"/>
                      <a:pt x="87" y="197"/>
                    </a:cubicBezTo>
                    <a:cubicBezTo>
                      <a:pt x="91" y="201"/>
                      <a:pt x="95" y="203"/>
                      <a:pt x="99" y="207"/>
                    </a:cubicBezTo>
                    <a:cubicBezTo>
                      <a:pt x="100" y="208"/>
                      <a:pt x="101" y="209"/>
                      <a:pt x="102" y="210"/>
                    </a:cubicBezTo>
                    <a:cubicBezTo>
                      <a:pt x="102" y="210"/>
                      <a:pt x="104" y="211"/>
                      <a:pt x="105" y="211"/>
                    </a:cubicBezTo>
                    <a:cubicBezTo>
                      <a:pt x="108" y="213"/>
                      <a:pt x="111" y="214"/>
                      <a:pt x="114" y="215"/>
                    </a:cubicBezTo>
                    <a:cubicBezTo>
                      <a:pt x="121" y="216"/>
                      <a:pt x="128" y="218"/>
                      <a:pt x="137" y="217"/>
                    </a:cubicBezTo>
                    <a:cubicBezTo>
                      <a:pt x="140" y="217"/>
                      <a:pt x="141" y="218"/>
                      <a:pt x="143" y="218"/>
                    </a:cubicBezTo>
                    <a:cubicBezTo>
                      <a:pt x="146" y="218"/>
                      <a:pt x="149" y="218"/>
                      <a:pt x="152" y="218"/>
                    </a:cubicBezTo>
                    <a:cubicBezTo>
                      <a:pt x="165" y="215"/>
                      <a:pt x="180" y="214"/>
                      <a:pt x="191" y="212"/>
                    </a:cubicBezTo>
                    <a:cubicBezTo>
                      <a:pt x="193" y="212"/>
                      <a:pt x="197" y="212"/>
                      <a:pt x="199" y="212"/>
                    </a:cubicBezTo>
                    <a:cubicBezTo>
                      <a:pt x="203" y="211"/>
                      <a:pt x="212" y="213"/>
                      <a:pt x="214" y="213"/>
                    </a:cubicBezTo>
                    <a:cubicBezTo>
                      <a:pt x="217" y="214"/>
                      <a:pt x="219" y="214"/>
                      <a:pt x="221" y="215"/>
                    </a:cubicBezTo>
                    <a:cubicBezTo>
                      <a:pt x="221" y="215"/>
                      <a:pt x="222" y="215"/>
                      <a:pt x="223" y="215"/>
                    </a:cubicBezTo>
                    <a:cubicBezTo>
                      <a:pt x="229" y="217"/>
                      <a:pt x="235" y="220"/>
                      <a:pt x="241" y="224"/>
                    </a:cubicBezTo>
                    <a:cubicBezTo>
                      <a:pt x="249" y="230"/>
                      <a:pt x="254" y="238"/>
                      <a:pt x="259" y="246"/>
                    </a:cubicBezTo>
                    <a:cubicBezTo>
                      <a:pt x="260" y="247"/>
                      <a:pt x="261" y="247"/>
                      <a:pt x="261" y="248"/>
                    </a:cubicBezTo>
                    <a:cubicBezTo>
                      <a:pt x="262" y="249"/>
                      <a:pt x="262" y="251"/>
                      <a:pt x="263" y="252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4" y="253"/>
                      <a:pt x="266" y="258"/>
                      <a:pt x="267" y="259"/>
                    </a:cubicBezTo>
                    <a:cubicBezTo>
                      <a:pt x="268" y="262"/>
                      <a:pt x="271" y="266"/>
                      <a:pt x="272" y="269"/>
                    </a:cubicBezTo>
                    <a:cubicBezTo>
                      <a:pt x="275" y="274"/>
                      <a:pt x="277" y="280"/>
                      <a:pt x="281" y="284"/>
                    </a:cubicBezTo>
                    <a:cubicBezTo>
                      <a:pt x="282" y="285"/>
                      <a:pt x="283" y="288"/>
                      <a:pt x="283" y="288"/>
                    </a:cubicBezTo>
                    <a:cubicBezTo>
                      <a:pt x="284" y="289"/>
                      <a:pt x="285" y="291"/>
                      <a:pt x="287" y="292"/>
                    </a:cubicBezTo>
                    <a:cubicBezTo>
                      <a:pt x="290" y="297"/>
                      <a:pt x="292" y="302"/>
                      <a:pt x="297" y="305"/>
                    </a:cubicBezTo>
                    <a:cubicBezTo>
                      <a:pt x="298" y="306"/>
                      <a:pt x="301" y="307"/>
                      <a:pt x="303" y="309"/>
                    </a:cubicBezTo>
                    <a:cubicBezTo>
                      <a:pt x="308" y="314"/>
                      <a:pt x="317" y="320"/>
                      <a:pt x="326" y="316"/>
                    </a:cubicBezTo>
                    <a:cubicBezTo>
                      <a:pt x="327" y="315"/>
                      <a:pt x="327" y="314"/>
                      <a:pt x="328" y="313"/>
                    </a:cubicBezTo>
                    <a:cubicBezTo>
                      <a:pt x="328" y="313"/>
                      <a:pt x="329" y="313"/>
                      <a:pt x="330" y="313"/>
                    </a:cubicBezTo>
                    <a:cubicBezTo>
                      <a:pt x="332" y="311"/>
                      <a:pt x="333" y="308"/>
                      <a:pt x="335" y="306"/>
                    </a:cubicBezTo>
                    <a:cubicBezTo>
                      <a:pt x="336" y="303"/>
                      <a:pt x="337" y="301"/>
                      <a:pt x="338" y="298"/>
                    </a:cubicBezTo>
                    <a:cubicBezTo>
                      <a:pt x="338" y="295"/>
                      <a:pt x="339" y="289"/>
                      <a:pt x="340" y="285"/>
                    </a:cubicBezTo>
                    <a:cubicBezTo>
                      <a:pt x="340" y="284"/>
                      <a:pt x="340" y="283"/>
                      <a:pt x="340" y="282"/>
                    </a:cubicBezTo>
                    <a:cubicBezTo>
                      <a:pt x="341" y="279"/>
                      <a:pt x="341" y="278"/>
                      <a:pt x="342" y="275"/>
                    </a:cubicBezTo>
                    <a:cubicBezTo>
                      <a:pt x="343" y="272"/>
                      <a:pt x="344" y="271"/>
                      <a:pt x="345" y="269"/>
                    </a:cubicBezTo>
                    <a:cubicBezTo>
                      <a:pt x="345" y="269"/>
                      <a:pt x="345" y="269"/>
                      <a:pt x="344" y="269"/>
                    </a:cubicBezTo>
                    <a:cubicBezTo>
                      <a:pt x="347" y="266"/>
                      <a:pt x="347" y="262"/>
                      <a:pt x="349" y="259"/>
                    </a:cubicBezTo>
                    <a:cubicBezTo>
                      <a:pt x="351" y="255"/>
                      <a:pt x="353" y="250"/>
                      <a:pt x="355" y="245"/>
                    </a:cubicBezTo>
                    <a:cubicBezTo>
                      <a:pt x="357" y="242"/>
                      <a:pt x="360" y="238"/>
                      <a:pt x="362" y="235"/>
                    </a:cubicBezTo>
                    <a:cubicBezTo>
                      <a:pt x="364" y="232"/>
                      <a:pt x="365" y="229"/>
                      <a:pt x="367" y="227"/>
                    </a:cubicBezTo>
                    <a:cubicBezTo>
                      <a:pt x="367" y="226"/>
                      <a:pt x="369" y="225"/>
                      <a:pt x="370" y="224"/>
                    </a:cubicBezTo>
                    <a:cubicBezTo>
                      <a:pt x="370" y="223"/>
                      <a:pt x="370" y="223"/>
                      <a:pt x="371" y="222"/>
                    </a:cubicBezTo>
                    <a:cubicBezTo>
                      <a:pt x="372" y="220"/>
                      <a:pt x="373" y="219"/>
                      <a:pt x="374" y="217"/>
                    </a:cubicBezTo>
                    <a:cubicBezTo>
                      <a:pt x="376" y="215"/>
                      <a:pt x="378" y="214"/>
                      <a:pt x="380" y="213"/>
                    </a:cubicBezTo>
                    <a:cubicBezTo>
                      <a:pt x="381" y="212"/>
                      <a:pt x="382" y="210"/>
                      <a:pt x="382" y="209"/>
                    </a:cubicBezTo>
                    <a:cubicBezTo>
                      <a:pt x="383" y="209"/>
                      <a:pt x="384" y="208"/>
                      <a:pt x="384" y="208"/>
                    </a:cubicBezTo>
                    <a:cubicBezTo>
                      <a:pt x="386" y="205"/>
                      <a:pt x="388" y="203"/>
                      <a:pt x="390" y="201"/>
                    </a:cubicBezTo>
                    <a:cubicBezTo>
                      <a:pt x="391" y="202"/>
                      <a:pt x="393" y="200"/>
                      <a:pt x="393" y="199"/>
                    </a:cubicBezTo>
                    <a:cubicBezTo>
                      <a:pt x="394" y="198"/>
                      <a:pt x="395" y="197"/>
                      <a:pt x="396" y="196"/>
                    </a:cubicBezTo>
                    <a:cubicBezTo>
                      <a:pt x="398" y="195"/>
                      <a:pt x="401" y="194"/>
                      <a:pt x="402" y="193"/>
                    </a:cubicBezTo>
                    <a:cubicBezTo>
                      <a:pt x="402" y="193"/>
                      <a:pt x="402" y="193"/>
                      <a:pt x="401" y="192"/>
                    </a:cubicBezTo>
                    <a:cubicBezTo>
                      <a:pt x="404" y="192"/>
                      <a:pt x="405" y="190"/>
                      <a:pt x="407" y="189"/>
                    </a:cubicBezTo>
                    <a:cubicBezTo>
                      <a:pt x="412" y="186"/>
                      <a:pt x="416" y="184"/>
                      <a:pt x="420" y="181"/>
                    </a:cubicBezTo>
                    <a:cubicBezTo>
                      <a:pt x="422" y="180"/>
                      <a:pt x="423" y="178"/>
                      <a:pt x="424" y="177"/>
                    </a:cubicBezTo>
                    <a:cubicBezTo>
                      <a:pt x="424" y="176"/>
                      <a:pt x="424" y="176"/>
                      <a:pt x="424" y="176"/>
                    </a:cubicBezTo>
                    <a:cubicBezTo>
                      <a:pt x="427" y="175"/>
                      <a:pt x="433" y="165"/>
                      <a:pt x="435" y="162"/>
                    </a:cubicBezTo>
                    <a:cubicBezTo>
                      <a:pt x="436" y="160"/>
                      <a:pt x="437" y="160"/>
                      <a:pt x="438" y="158"/>
                    </a:cubicBezTo>
                    <a:cubicBezTo>
                      <a:pt x="439" y="156"/>
                      <a:pt x="439" y="152"/>
                      <a:pt x="440" y="150"/>
                    </a:cubicBezTo>
                    <a:cubicBezTo>
                      <a:pt x="441" y="148"/>
                      <a:pt x="440" y="140"/>
                      <a:pt x="441" y="139"/>
                    </a:cubicBezTo>
                    <a:cubicBezTo>
                      <a:pt x="440" y="138"/>
                      <a:pt x="439" y="132"/>
                      <a:pt x="439" y="129"/>
                    </a:cubicBezTo>
                    <a:cubicBezTo>
                      <a:pt x="439" y="124"/>
                      <a:pt x="438" y="117"/>
                      <a:pt x="436" y="111"/>
                    </a:cubicBezTo>
                    <a:cubicBezTo>
                      <a:pt x="436" y="110"/>
                      <a:pt x="436" y="108"/>
                      <a:pt x="436" y="107"/>
                    </a:cubicBezTo>
                    <a:cubicBezTo>
                      <a:pt x="436" y="105"/>
                      <a:pt x="435" y="102"/>
                      <a:pt x="435" y="99"/>
                    </a:cubicBezTo>
                    <a:cubicBezTo>
                      <a:pt x="435" y="97"/>
                      <a:pt x="436" y="94"/>
                      <a:pt x="435" y="93"/>
                    </a:cubicBezTo>
                    <a:cubicBezTo>
                      <a:pt x="434" y="85"/>
                      <a:pt x="438" y="80"/>
                      <a:pt x="437" y="72"/>
                    </a:cubicBezTo>
                    <a:cubicBezTo>
                      <a:pt x="437" y="71"/>
                      <a:pt x="438" y="69"/>
                      <a:pt x="438" y="68"/>
                    </a:cubicBezTo>
                    <a:cubicBezTo>
                      <a:pt x="438" y="68"/>
                      <a:pt x="438" y="68"/>
                      <a:pt x="438" y="67"/>
                    </a:cubicBezTo>
                    <a:cubicBezTo>
                      <a:pt x="440" y="64"/>
                      <a:pt x="439" y="63"/>
                      <a:pt x="440" y="60"/>
                    </a:cubicBezTo>
                    <a:cubicBezTo>
                      <a:pt x="441" y="57"/>
                      <a:pt x="443" y="55"/>
                      <a:pt x="445" y="52"/>
                    </a:cubicBezTo>
                    <a:cubicBezTo>
                      <a:pt x="446" y="50"/>
                      <a:pt x="447" y="46"/>
                      <a:pt x="448" y="44"/>
                    </a:cubicBezTo>
                    <a:cubicBezTo>
                      <a:pt x="449" y="42"/>
                      <a:pt x="452" y="40"/>
                      <a:pt x="453" y="38"/>
                    </a:cubicBezTo>
                    <a:cubicBezTo>
                      <a:pt x="455" y="36"/>
                      <a:pt x="457" y="32"/>
                      <a:pt x="459" y="30"/>
                    </a:cubicBezTo>
                    <a:cubicBezTo>
                      <a:pt x="459" y="29"/>
                      <a:pt x="460" y="29"/>
                      <a:pt x="460" y="29"/>
                    </a:cubicBezTo>
                    <a:cubicBezTo>
                      <a:pt x="462" y="27"/>
                      <a:pt x="464" y="24"/>
                      <a:pt x="467" y="22"/>
                    </a:cubicBezTo>
                    <a:cubicBezTo>
                      <a:pt x="469" y="20"/>
                      <a:pt x="469" y="17"/>
                      <a:pt x="471" y="16"/>
                    </a:cubicBezTo>
                    <a:cubicBezTo>
                      <a:pt x="474" y="14"/>
                      <a:pt x="479" y="12"/>
                      <a:pt x="481" y="9"/>
                    </a:cubicBezTo>
                    <a:cubicBezTo>
                      <a:pt x="483" y="10"/>
                      <a:pt x="484" y="8"/>
                      <a:pt x="485" y="8"/>
                    </a:cubicBezTo>
                    <a:cubicBezTo>
                      <a:pt x="487" y="6"/>
                      <a:pt x="489" y="5"/>
                      <a:pt x="490" y="3"/>
                    </a:cubicBezTo>
                    <a:cubicBezTo>
                      <a:pt x="491" y="2"/>
                      <a:pt x="492" y="0"/>
                      <a:pt x="493" y="0"/>
                    </a:cubicBezTo>
                    <a:cubicBezTo>
                      <a:pt x="496" y="0"/>
                      <a:pt x="498" y="0"/>
                      <a:pt x="501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94" y="6"/>
                      <a:pt x="487" y="15"/>
                      <a:pt x="477" y="18"/>
                    </a:cubicBezTo>
                    <a:cubicBezTo>
                      <a:pt x="477" y="18"/>
                      <a:pt x="477" y="18"/>
                      <a:pt x="477" y="19"/>
                    </a:cubicBezTo>
                    <a:cubicBezTo>
                      <a:pt x="475" y="19"/>
                      <a:pt x="474" y="21"/>
                      <a:pt x="472" y="21"/>
                    </a:cubicBezTo>
                    <a:cubicBezTo>
                      <a:pt x="472" y="22"/>
                      <a:pt x="467" y="28"/>
                      <a:pt x="466" y="29"/>
                    </a:cubicBezTo>
                    <a:cubicBezTo>
                      <a:pt x="466" y="29"/>
                      <a:pt x="465" y="29"/>
                      <a:pt x="465" y="30"/>
                    </a:cubicBezTo>
                    <a:cubicBezTo>
                      <a:pt x="465" y="31"/>
                      <a:pt x="462" y="33"/>
                      <a:pt x="462" y="34"/>
                    </a:cubicBezTo>
                    <a:cubicBezTo>
                      <a:pt x="461" y="34"/>
                      <a:pt x="461" y="34"/>
                      <a:pt x="461" y="35"/>
                    </a:cubicBezTo>
                    <a:cubicBezTo>
                      <a:pt x="461" y="35"/>
                      <a:pt x="461" y="35"/>
                      <a:pt x="460" y="35"/>
                    </a:cubicBezTo>
                    <a:cubicBezTo>
                      <a:pt x="460" y="35"/>
                      <a:pt x="460" y="35"/>
                      <a:pt x="460" y="35"/>
                    </a:cubicBezTo>
                    <a:cubicBezTo>
                      <a:pt x="460" y="36"/>
                      <a:pt x="457" y="40"/>
                      <a:pt x="456" y="41"/>
                    </a:cubicBezTo>
                    <a:cubicBezTo>
                      <a:pt x="456" y="42"/>
                      <a:pt x="456" y="42"/>
                      <a:pt x="456" y="42"/>
                    </a:cubicBezTo>
                    <a:cubicBezTo>
                      <a:pt x="455" y="42"/>
                      <a:pt x="454" y="44"/>
                      <a:pt x="453" y="46"/>
                    </a:cubicBezTo>
                    <a:cubicBezTo>
                      <a:pt x="451" y="48"/>
                      <a:pt x="449" y="52"/>
                      <a:pt x="448" y="55"/>
                    </a:cubicBezTo>
                    <a:cubicBezTo>
                      <a:pt x="447" y="56"/>
                      <a:pt x="447" y="58"/>
                      <a:pt x="446" y="59"/>
                    </a:cubicBezTo>
                    <a:cubicBezTo>
                      <a:pt x="446" y="60"/>
                      <a:pt x="446" y="59"/>
                      <a:pt x="446" y="59"/>
                    </a:cubicBezTo>
                    <a:cubicBezTo>
                      <a:pt x="443" y="62"/>
                      <a:pt x="442" y="69"/>
                      <a:pt x="442" y="73"/>
                    </a:cubicBezTo>
                    <a:cubicBezTo>
                      <a:pt x="440" y="85"/>
                      <a:pt x="437" y="104"/>
                      <a:pt x="443" y="117"/>
                    </a:cubicBezTo>
                    <a:cubicBezTo>
                      <a:pt x="442" y="117"/>
                      <a:pt x="444" y="123"/>
                      <a:pt x="444" y="124"/>
                    </a:cubicBezTo>
                    <a:cubicBezTo>
                      <a:pt x="444" y="124"/>
                      <a:pt x="444" y="125"/>
                      <a:pt x="444" y="126"/>
                    </a:cubicBezTo>
                    <a:cubicBezTo>
                      <a:pt x="445" y="129"/>
                      <a:pt x="445" y="132"/>
                      <a:pt x="445" y="135"/>
                    </a:cubicBezTo>
                    <a:cubicBezTo>
                      <a:pt x="446" y="137"/>
                      <a:pt x="445" y="138"/>
                      <a:pt x="446" y="139"/>
                    </a:cubicBezTo>
                    <a:cubicBezTo>
                      <a:pt x="445" y="139"/>
                      <a:pt x="444" y="147"/>
                      <a:pt x="445" y="149"/>
                    </a:cubicBezTo>
                    <a:cubicBezTo>
                      <a:pt x="445" y="149"/>
                      <a:pt x="446" y="149"/>
                      <a:pt x="446" y="150"/>
                    </a:cubicBezTo>
                    <a:cubicBezTo>
                      <a:pt x="445" y="150"/>
                      <a:pt x="445" y="150"/>
                      <a:pt x="445" y="150"/>
                    </a:cubicBezTo>
                    <a:cubicBezTo>
                      <a:pt x="444" y="151"/>
                      <a:pt x="445" y="152"/>
                      <a:pt x="444" y="153"/>
                    </a:cubicBezTo>
                    <a:cubicBezTo>
                      <a:pt x="444" y="155"/>
                      <a:pt x="443" y="157"/>
                      <a:pt x="442" y="159"/>
                    </a:cubicBezTo>
                    <a:cubicBezTo>
                      <a:pt x="441" y="160"/>
                      <a:pt x="441" y="162"/>
                      <a:pt x="440" y="164"/>
                    </a:cubicBezTo>
                    <a:cubicBezTo>
                      <a:pt x="440" y="165"/>
                      <a:pt x="438" y="165"/>
                      <a:pt x="438" y="166"/>
                    </a:cubicBezTo>
                    <a:cubicBezTo>
                      <a:pt x="437" y="167"/>
                      <a:pt x="437" y="168"/>
                      <a:pt x="436" y="169"/>
                    </a:cubicBezTo>
                    <a:cubicBezTo>
                      <a:pt x="436" y="169"/>
                      <a:pt x="435" y="169"/>
                      <a:pt x="435" y="169"/>
                    </a:cubicBezTo>
                    <a:cubicBezTo>
                      <a:pt x="435" y="170"/>
                      <a:pt x="435" y="170"/>
                      <a:pt x="435" y="171"/>
                    </a:cubicBezTo>
                    <a:cubicBezTo>
                      <a:pt x="434" y="172"/>
                      <a:pt x="433" y="173"/>
                      <a:pt x="433" y="173"/>
                    </a:cubicBezTo>
                    <a:cubicBezTo>
                      <a:pt x="432" y="174"/>
                      <a:pt x="432" y="175"/>
                      <a:pt x="432" y="175"/>
                    </a:cubicBezTo>
                    <a:cubicBezTo>
                      <a:pt x="430" y="178"/>
                      <a:pt x="428" y="180"/>
                      <a:pt x="425" y="182"/>
                    </a:cubicBezTo>
                    <a:cubicBezTo>
                      <a:pt x="424" y="183"/>
                      <a:pt x="424" y="184"/>
                      <a:pt x="423" y="184"/>
                    </a:cubicBezTo>
                    <a:cubicBezTo>
                      <a:pt x="423" y="184"/>
                      <a:pt x="418" y="188"/>
                      <a:pt x="417" y="189"/>
                    </a:cubicBezTo>
                    <a:cubicBezTo>
                      <a:pt x="417" y="189"/>
                      <a:pt x="417" y="189"/>
                      <a:pt x="416" y="189"/>
                    </a:cubicBezTo>
                    <a:cubicBezTo>
                      <a:pt x="416" y="190"/>
                      <a:pt x="415" y="191"/>
                      <a:pt x="414" y="190"/>
                    </a:cubicBezTo>
                    <a:cubicBezTo>
                      <a:pt x="414" y="191"/>
                      <a:pt x="414" y="191"/>
                      <a:pt x="414" y="191"/>
                    </a:cubicBezTo>
                    <a:cubicBezTo>
                      <a:pt x="413" y="192"/>
                      <a:pt x="407" y="194"/>
                      <a:pt x="407" y="194"/>
                    </a:cubicBezTo>
                    <a:cubicBezTo>
                      <a:pt x="406" y="196"/>
                      <a:pt x="404" y="198"/>
                      <a:pt x="403" y="198"/>
                    </a:cubicBezTo>
                    <a:cubicBezTo>
                      <a:pt x="402" y="198"/>
                      <a:pt x="403" y="198"/>
                      <a:pt x="402" y="198"/>
                    </a:cubicBezTo>
                    <a:cubicBezTo>
                      <a:pt x="402" y="198"/>
                      <a:pt x="402" y="198"/>
                      <a:pt x="402" y="198"/>
                    </a:cubicBezTo>
                    <a:cubicBezTo>
                      <a:pt x="403" y="198"/>
                      <a:pt x="402" y="198"/>
                      <a:pt x="403" y="198"/>
                    </a:cubicBezTo>
                    <a:cubicBezTo>
                      <a:pt x="403" y="198"/>
                      <a:pt x="402" y="198"/>
                      <a:pt x="402" y="198"/>
                    </a:cubicBezTo>
                    <a:cubicBezTo>
                      <a:pt x="401" y="199"/>
                      <a:pt x="400" y="199"/>
                      <a:pt x="399" y="200"/>
                    </a:cubicBezTo>
                    <a:cubicBezTo>
                      <a:pt x="399" y="200"/>
                      <a:pt x="399" y="201"/>
                      <a:pt x="399" y="201"/>
                    </a:cubicBezTo>
                    <a:cubicBezTo>
                      <a:pt x="398" y="202"/>
                      <a:pt x="397" y="202"/>
                      <a:pt x="396" y="203"/>
                    </a:cubicBezTo>
                    <a:cubicBezTo>
                      <a:pt x="396" y="203"/>
                      <a:pt x="396" y="203"/>
                      <a:pt x="396" y="204"/>
                    </a:cubicBezTo>
                    <a:cubicBezTo>
                      <a:pt x="393" y="204"/>
                      <a:pt x="389" y="210"/>
                      <a:pt x="387" y="211"/>
                    </a:cubicBezTo>
                    <a:cubicBezTo>
                      <a:pt x="387" y="211"/>
                      <a:pt x="386" y="212"/>
                      <a:pt x="386" y="2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9">
                <a:extLst>
                  <a:ext uri="{FF2B5EF4-FFF2-40B4-BE49-F238E27FC236}">
                    <a16:creationId xmlns:a16="http://schemas.microsoft.com/office/drawing/2014/main" id="{E119B4FD-B56B-9971-DD1E-47936E17A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2" y="-808"/>
                <a:ext cx="1856" cy="1692"/>
              </a:xfrm>
              <a:custGeom>
                <a:avLst/>
                <a:gdLst>
                  <a:gd name="T0" fmla="*/ 36 w 766"/>
                  <a:gd name="T1" fmla="*/ 53 h 697"/>
                  <a:gd name="T2" fmla="*/ 79 w 766"/>
                  <a:gd name="T3" fmla="*/ 200 h 697"/>
                  <a:gd name="T4" fmla="*/ 126 w 766"/>
                  <a:gd name="T5" fmla="*/ 326 h 697"/>
                  <a:gd name="T6" fmla="*/ 178 w 766"/>
                  <a:gd name="T7" fmla="*/ 385 h 697"/>
                  <a:gd name="T8" fmla="*/ 244 w 766"/>
                  <a:gd name="T9" fmla="*/ 290 h 697"/>
                  <a:gd name="T10" fmla="*/ 334 w 766"/>
                  <a:gd name="T11" fmla="*/ 207 h 697"/>
                  <a:gd name="T12" fmla="*/ 415 w 766"/>
                  <a:gd name="T13" fmla="*/ 167 h 697"/>
                  <a:gd name="T14" fmla="*/ 433 w 766"/>
                  <a:gd name="T15" fmla="*/ 263 h 697"/>
                  <a:gd name="T16" fmla="*/ 405 w 766"/>
                  <a:gd name="T17" fmla="*/ 320 h 697"/>
                  <a:gd name="T18" fmla="*/ 392 w 766"/>
                  <a:gd name="T19" fmla="*/ 409 h 697"/>
                  <a:gd name="T20" fmla="*/ 365 w 766"/>
                  <a:gd name="T21" fmla="*/ 486 h 697"/>
                  <a:gd name="T22" fmla="*/ 439 w 766"/>
                  <a:gd name="T23" fmla="*/ 578 h 697"/>
                  <a:gd name="T24" fmla="*/ 441 w 766"/>
                  <a:gd name="T25" fmla="*/ 664 h 697"/>
                  <a:gd name="T26" fmla="*/ 510 w 766"/>
                  <a:gd name="T27" fmla="*/ 631 h 697"/>
                  <a:gd name="T28" fmla="*/ 535 w 766"/>
                  <a:gd name="T29" fmla="*/ 551 h 697"/>
                  <a:gd name="T30" fmla="*/ 550 w 766"/>
                  <a:gd name="T31" fmla="*/ 461 h 697"/>
                  <a:gd name="T32" fmla="*/ 582 w 766"/>
                  <a:gd name="T33" fmla="*/ 400 h 697"/>
                  <a:gd name="T34" fmla="*/ 595 w 766"/>
                  <a:gd name="T35" fmla="*/ 383 h 697"/>
                  <a:gd name="T36" fmla="*/ 625 w 766"/>
                  <a:gd name="T37" fmla="*/ 356 h 697"/>
                  <a:gd name="T38" fmla="*/ 637 w 766"/>
                  <a:gd name="T39" fmla="*/ 302 h 697"/>
                  <a:gd name="T40" fmla="*/ 637 w 766"/>
                  <a:gd name="T41" fmla="*/ 267 h 697"/>
                  <a:gd name="T42" fmla="*/ 651 w 766"/>
                  <a:gd name="T43" fmla="*/ 234 h 697"/>
                  <a:gd name="T44" fmla="*/ 674 w 766"/>
                  <a:gd name="T45" fmla="*/ 212 h 697"/>
                  <a:gd name="T46" fmla="*/ 752 w 766"/>
                  <a:gd name="T47" fmla="*/ 182 h 697"/>
                  <a:gd name="T48" fmla="*/ 611 w 766"/>
                  <a:gd name="T49" fmla="*/ 55 h 697"/>
                  <a:gd name="T50" fmla="*/ 575 w 766"/>
                  <a:gd name="T51" fmla="*/ 5 h 697"/>
                  <a:gd name="T52" fmla="*/ 604 w 766"/>
                  <a:gd name="T53" fmla="*/ 41 h 697"/>
                  <a:gd name="T54" fmla="*/ 637 w 766"/>
                  <a:gd name="T55" fmla="*/ 70 h 697"/>
                  <a:gd name="T56" fmla="*/ 656 w 766"/>
                  <a:gd name="T57" fmla="*/ 80 h 697"/>
                  <a:gd name="T58" fmla="*/ 720 w 766"/>
                  <a:gd name="T59" fmla="*/ 100 h 697"/>
                  <a:gd name="T60" fmla="*/ 685 w 766"/>
                  <a:gd name="T61" fmla="*/ 210 h 697"/>
                  <a:gd name="T62" fmla="*/ 641 w 766"/>
                  <a:gd name="T63" fmla="*/ 282 h 697"/>
                  <a:gd name="T64" fmla="*/ 626 w 766"/>
                  <a:gd name="T65" fmla="*/ 361 h 697"/>
                  <a:gd name="T66" fmla="*/ 591 w 766"/>
                  <a:gd name="T67" fmla="*/ 394 h 697"/>
                  <a:gd name="T68" fmla="*/ 572 w 766"/>
                  <a:gd name="T69" fmla="*/ 425 h 697"/>
                  <a:gd name="T70" fmla="*/ 559 w 766"/>
                  <a:gd name="T71" fmla="*/ 452 h 697"/>
                  <a:gd name="T72" fmla="*/ 543 w 766"/>
                  <a:gd name="T73" fmla="*/ 502 h 697"/>
                  <a:gd name="T74" fmla="*/ 539 w 766"/>
                  <a:gd name="T75" fmla="*/ 571 h 697"/>
                  <a:gd name="T76" fmla="*/ 531 w 766"/>
                  <a:gd name="T77" fmla="*/ 597 h 697"/>
                  <a:gd name="T78" fmla="*/ 512 w 766"/>
                  <a:gd name="T79" fmla="*/ 655 h 697"/>
                  <a:gd name="T80" fmla="*/ 441 w 766"/>
                  <a:gd name="T81" fmla="*/ 641 h 697"/>
                  <a:gd name="T82" fmla="*/ 438 w 766"/>
                  <a:gd name="T83" fmla="*/ 585 h 697"/>
                  <a:gd name="T84" fmla="*/ 403 w 766"/>
                  <a:gd name="T85" fmla="*/ 554 h 697"/>
                  <a:gd name="T86" fmla="*/ 380 w 766"/>
                  <a:gd name="T87" fmla="*/ 539 h 697"/>
                  <a:gd name="T88" fmla="*/ 372 w 766"/>
                  <a:gd name="T89" fmla="*/ 525 h 697"/>
                  <a:gd name="T90" fmla="*/ 361 w 766"/>
                  <a:gd name="T91" fmla="*/ 499 h 697"/>
                  <a:gd name="T92" fmla="*/ 365 w 766"/>
                  <a:gd name="T93" fmla="*/ 442 h 697"/>
                  <a:gd name="T94" fmla="*/ 411 w 766"/>
                  <a:gd name="T95" fmla="*/ 352 h 697"/>
                  <a:gd name="T96" fmla="*/ 423 w 766"/>
                  <a:gd name="T97" fmla="*/ 270 h 697"/>
                  <a:gd name="T98" fmla="*/ 423 w 766"/>
                  <a:gd name="T99" fmla="*/ 177 h 697"/>
                  <a:gd name="T100" fmla="*/ 385 w 766"/>
                  <a:gd name="T101" fmla="*/ 169 h 697"/>
                  <a:gd name="T102" fmla="*/ 368 w 766"/>
                  <a:gd name="T103" fmla="*/ 175 h 697"/>
                  <a:gd name="T104" fmla="*/ 338 w 766"/>
                  <a:gd name="T105" fmla="*/ 239 h 697"/>
                  <a:gd name="T106" fmla="*/ 270 w 766"/>
                  <a:gd name="T107" fmla="*/ 280 h 697"/>
                  <a:gd name="T108" fmla="*/ 242 w 766"/>
                  <a:gd name="T109" fmla="*/ 306 h 697"/>
                  <a:gd name="T110" fmla="*/ 234 w 766"/>
                  <a:gd name="T111" fmla="*/ 342 h 697"/>
                  <a:gd name="T112" fmla="*/ 207 w 766"/>
                  <a:gd name="T113" fmla="*/ 376 h 697"/>
                  <a:gd name="T114" fmla="*/ 175 w 766"/>
                  <a:gd name="T115" fmla="*/ 392 h 697"/>
                  <a:gd name="T116" fmla="*/ 142 w 766"/>
                  <a:gd name="T117" fmla="*/ 398 h 697"/>
                  <a:gd name="T118" fmla="*/ 128 w 766"/>
                  <a:gd name="T119" fmla="*/ 298 h 697"/>
                  <a:gd name="T120" fmla="*/ 46 w 766"/>
                  <a:gd name="T121" fmla="*/ 190 h 697"/>
                  <a:gd name="T122" fmla="*/ 2 w 766"/>
                  <a:gd name="T123" fmla="*/ 114 h 697"/>
                  <a:gd name="T124" fmla="*/ 71 w 766"/>
                  <a:gd name="T125" fmla="*/ 22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6" h="697">
                    <a:moveTo>
                      <a:pt x="87" y="0"/>
                    </a:moveTo>
                    <a:cubicBezTo>
                      <a:pt x="89" y="0"/>
                      <a:pt x="90" y="0"/>
                      <a:pt x="92" y="0"/>
                    </a:cubicBezTo>
                    <a:cubicBezTo>
                      <a:pt x="92" y="2"/>
                      <a:pt x="90" y="3"/>
                      <a:pt x="90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88" y="9"/>
                      <a:pt x="84" y="13"/>
                      <a:pt x="82" y="16"/>
                    </a:cubicBezTo>
                    <a:cubicBezTo>
                      <a:pt x="80" y="18"/>
                      <a:pt x="79" y="21"/>
                      <a:pt x="77" y="23"/>
                    </a:cubicBezTo>
                    <a:cubicBezTo>
                      <a:pt x="76" y="26"/>
                      <a:pt x="73" y="27"/>
                      <a:pt x="71" y="29"/>
                    </a:cubicBezTo>
                    <a:cubicBezTo>
                      <a:pt x="67" y="32"/>
                      <a:pt x="64" y="35"/>
                      <a:pt x="59" y="38"/>
                    </a:cubicBezTo>
                    <a:cubicBezTo>
                      <a:pt x="57" y="39"/>
                      <a:pt x="55" y="42"/>
                      <a:pt x="53" y="43"/>
                    </a:cubicBezTo>
                    <a:cubicBezTo>
                      <a:pt x="49" y="46"/>
                      <a:pt x="43" y="48"/>
                      <a:pt x="41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39" y="52"/>
                      <a:pt x="37" y="53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5" y="55"/>
                      <a:pt x="33" y="55"/>
                      <a:pt x="32" y="56"/>
                    </a:cubicBezTo>
                    <a:cubicBezTo>
                      <a:pt x="29" y="57"/>
                      <a:pt x="28" y="59"/>
                      <a:pt x="25" y="60"/>
                    </a:cubicBezTo>
                    <a:cubicBezTo>
                      <a:pt x="24" y="61"/>
                      <a:pt x="22" y="61"/>
                      <a:pt x="21" y="62"/>
                    </a:cubicBezTo>
                    <a:cubicBezTo>
                      <a:pt x="15" y="66"/>
                      <a:pt x="9" y="80"/>
                      <a:pt x="7" y="87"/>
                    </a:cubicBezTo>
                    <a:cubicBezTo>
                      <a:pt x="7" y="88"/>
                      <a:pt x="7" y="90"/>
                      <a:pt x="6" y="91"/>
                    </a:cubicBezTo>
                    <a:cubicBezTo>
                      <a:pt x="5" y="96"/>
                      <a:pt x="4" y="104"/>
                      <a:pt x="5" y="109"/>
                    </a:cubicBezTo>
                    <a:cubicBezTo>
                      <a:pt x="6" y="110"/>
                      <a:pt x="6" y="111"/>
                      <a:pt x="6" y="112"/>
                    </a:cubicBezTo>
                    <a:cubicBezTo>
                      <a:pt x="8" y="126"/>
                      <a:pt x="12" y="141"/>
                      <a:pt x="19" y="154"/>
                    </a:cubicBezTo>
                    <a:cubicBezTo>
                      <a:pt x="22" y="158"/>
                      <a:pt x="26" y="161"/>
                      <a:pt x="29" y="165"/>
                    </a:cubicBezTo>
                    <a:cubicBezTo>
                      <a:pt x="29" y="166"/>
                      <a:pt x="31" y="166"/>
                      <a:pt x="32" y="167"/>
                    </a:cubicBezTo>
                    <a:cubicBezTo>
                      <a:pt x="33" y="168"/>
                      <a:pt x="35" y="173"/>
                      <a:pt x="36" y="172"/>
                    </a:cubicBezTo>
                    <a:cubicBezTo>
                      <a:pt x="43" y="181"/>
                      <a:pt x="51" y="190"/>
                      <a:pt x="62" y="195"/>
                    </a:cubicBezTo>
                    <a:cubicBezTo>
                      <a:pt x="64" y="195"/>
                      <a:pt x="66" y="196"/>
                      <a:pt x="68" y="196"/>
                    </a:cubicBezTo>
                    <a:cubicBezTo>
                      <a:pt x="71" y="197"/>
                      <a:pt x="75" y="199"/>
                      <a:pt x="79" y="200"/>
                    </a:cubicBezTo>
                    <a:cubicBezTo>
                      <a:pt x="80" y="200"/>
                      <a:pt x="81" y="200"/>
                      <a:pt x="82" y="200"/>
                    </a:cubicBezTo>
                    <a:cubicBezTo>
                      <a:pt x="83" y="200"/>
                      <a:pt x="84" y="200"/>
                      <a:pt x="85" y="200"/>
                    </a:cubicBezTo>
                    <a:cubicBezTo>
                      <a:pt x="88" y="201"/>
                      <a:pt x="91" y="200"/>
                      <a:pt x="94" y="200"/>
                    </a:cubicBezTo>
                    <a:cubicBezTo>
                      <a:pt x="97" y="201"/>
                      <a:pt x="101" y="203"/>
                      <a:pt x="105" y="204"/>
                    </a:cubicBezTo>
                    <a:cubicBezTo>
                      <a:pt x="106" y="204"/>
                      <a:pt x="108" y="204"/>
                      <a:pt x="109" y="205"/>
                    </a:cubicBezTo>
                    <a:cubicBezTo>
                      <a:pt x="110" y="205"/>
                      <a:pt x="112" y="206"/>
                      <a:pt x="114" y="207"/>
                    </a:cubicBezTo>
                    <a:cubicBezTo>
                      <a:pt x="114" y="207"/>
                      <a:pt x="115" y="207"/>
                      <a:pt x="115" y="207"/>
                    </a:cubicBezTo>
                    <a:cubicBezTo>
                      <a:pt x="121" y="211"/>
                      <a:pt x="130" y="217"/>
                      <a:pt x="134" y="223"/>
                    </a:cubicBezTo>
                    <a:cubicBezTo>
                      <a:pt x="136" y="227"/>
                      <a:pt x="138" y="232"/>
                      <a:pt x="140" y="236"/>
                    </a:cubicBezTo>
                    <a:cubicBezTo>
                      <a:pt x="140" y="238"/>
                      <a:pt x="141" y="240"/>
                      <a:pt x="141" y="243"/>
                    </a:cubicBezTo>
                    <a:cubicBezTo>
                      <a:pt x="145" y="256"/>
                      <a:pt x="139" y="269"/>
                      <a:pt x="137" y="281"/>
                    </a:cubicBezTo>
                    <a:cubicBezTo>
                      <a:pt x="136" y="283"/>
                      <a:pt x="136" y="287"/>
                      <a:pt x="135" y="290"/>
                    </a:cubicBezTo>
                    <a:cubicBezTo>
                      <a:pt x="135" y="291"/>
                      <a:pt x="134" y="294"/>
                      <a:pt x="134" y="296"/>
                    </a:cubicBezTo>
                    <a:cubicBezTo>
                      <a:pt x="131" y="305"/>
                      <a:pt x="129" y="315"/>
                      <a:pt x="126" y="326"/>
                    </a:cubicBezTo>
                    <a:cubicBezTo>
                      <a:pt x="125" y="330"/>
                      <a:pt x="124" y="336"/>
                      <a:pt x="124" y="340"/>
                    </a:cubicBezTo>
                    <a:cubicBezTo>
                      <a:pt x="124" y="342"/>
                      <a:pt x="124" y="343"/>
                      <a:pt x="124" y="344"/>
                    </a:cubicBezTo>
                    <a:cubicBezTo>
                      <a:pt x="124" y="345"/>
                      <a:pt x="124" y="347"/>
                      <a:pt x="124" y="349"/>
                    </a:cubicBezTo>
                    <a:cubicBezTo>
                      <a:pt x="123" y="355"/>
                      <a:pt x="123" y="364"/>
                      <a:pt x="125" y="371"/>
                    </a:cubicBezTo>
                    <a:cubicBezTo>
                      <a:pt x="126" y="373"/>
                      <a:pt x="125" y="375"/>
                      <a:pt x="126" y="377"/>
                    </a:cubicBezTo>
                    <a:cubicBezTo>
                      <a:pt x="127" y="379"/>
                      <a:pt x="129" y="380"/>
                      <a:pt x="129" y="381"/>
                    </a:cubicBezTo>
                    <a:cubicBezTo>
                      <a:pt x="130" y="382"/>
                      <a:pt x="130" y="383"/>
                      <a:pt x="130" y="383"/>
                    </a:cubicBezTo>
                    <a:cubicBezTo>
                      <a:pt x="130" y="383"/>
                      <a:pt x="130" y="383"/>
                      <a:pt x="131" y="383"/>
                    </a:cubicBezTo>
                    <a:cubicBezTo>
                      <a:pt x="131" y="384"/>
                      <a:pt x="131" y="385"/>
                      <a:pt x="131" y="385"/>
                    </a:cubicBezTo>
                    <a:cubicBezTo>
                      <a:pt x="132" y="386"/>
                      <a:pt x="134" y="387"/>
                      <a:pt x="135" y="388"/>
                    </a:cubicBezTo>
                    <a:cubicBezTo>
                      <a:pt x="135" y="388"/>
                      <a:pt x="135" y="388"/>
                      <a:pt x="135" y="388"/>
                    </a:cubicBezTo>
                    <a:cubicBezTo>
                      <a:pt x="137" y="389"/>
                      <a:pt x="140" y="391"/>
                      <a:pt x="143" y="392"/>
                    </a:cubicBezTo>
                    <a:cubicBezTo>
                      <a:pt x="146" y="393"/>
                      <a:pt x="151" y="392"/>
                      <a:pt x="154" y="392"/>
                    </a:cubicBezTo>
                    <a:cubicBezTo>
                      <a:pt x="162" y="391"/>
                      <a:pt x="171" y="388"/>
                      <a:pt x="178" y="385"/>
                    </a:cubicBezTo>
                    <a:cubicBezTo>
                      <a:pt x="184" y="382"/>
                      <a:pt x="189" y="381"/>
                      <a:pt x="195" y="378"/>
                    </a:cubicBezTo>
                    <a:cubicBezTo>
                      <a:pt x="197" y="377"/>
                      <a:pt x="199" y="375"/>
                      <a:pt x="202" y="373"/>
                    </a:cubicBezTo>
                    <a:cubicBezTo>
                      <a:pt x="208" y="369"/>
                      <a:pt x="215" y="364"/>
                      <a:pt x="220" y="357"/>
                    </a:cubicBezTo>
                    <a:cubicBezTo>
                      <a:pt x="221" y="356"/>
                      <a:pt x="223" y="354"/>
                      <a:pt x="225" y="352"/>
                    </a:cubicBezTo>
                    <a:cubicBezTo>
                      <a:pt x="227" y="348"/>
                      <a:pt x="228" y="344"/>
                      <a:pt x="230" y="339"/>
                    </a:cubicBezTo>
                    <a:cubicBezTo>
                      <a:pt x="231" y="338"/>
                      <a:pt x="232" y="336"/>
                      <a:pt x="233" y="335"/>
                    </a:cubicBezTo>
                    <a:cubicBezTo>
                      <a:pt x="234" y="333"/>
                      <a:pt x="233" y="329"/>
                      <a:pt x="234" y="327"/>
                    </a:cubicBezTo>
                    <a:cubicBezTo>
                      <a:pt x="234" y="323"/>
                      <a:pt x="236" y="319"/>
                      <a:pt x="236" y="317"/>
                    </a:cubicBezTo>
                    <a:cubicBezTo>
                      <a:pt x="235" y="315"/>
                      <a:pt x="238" y="311"/>
                      <a:pt x="237" y="308"/>
                    </a:cubicBezTo>
                    <a:cubicBezTo>
                      <a:pt x="237" y="308"/>
                      <a:pt x="240" y="299"/>
                      <a:pt x="240" y="299"/>
                    </a:cubicBezTo>
                    <a:cubicBezTo>
                      <a:pt x="241" y="298"/>
                      <a:pt x="242" y="297"/>
                      <a:pt x="242" y="295"/>
                    </a:cubicBezTo>
                    <a:cubicBezTo>
                      <a:pt x="242" y="295"/>
                      <a:pt x="242" y="295"/>
                      <a:pt x="241" y="295"/>
                    </a:cubicBezTo>
                    <a:cubicBezTo>
                      <a:pt x="242" y="295"/>
                      <a:pt x="242" y="295"/>
                      <a:pt x="242" y="295"/>
                    </a:cubicBezTo>
                    <a:cubicBezTo>
                      <a:pt x="243" y="293"/>
                      <a:pt x="244" y="292"/>
                      <a:pt x="244" y="290"/>
                    </a:cubicBezTo>
                    <a:cubicBezTo>
                      <a:pt x="246" y="287"/>
                      <a:pt x="249" y="285"/>
                      <a:pt x="252" y="283"/>
                    </a:cubicBezTo>
                    <a:cubicBezTo>
                      <a:pt x="254" y="282"/>
                      <a:pt x="255" y="280"/>
                      <a:pt x="256" y="279"/>
                    </a:cubicBezTo>
                    <a:cubicBezTo>
                      <a:pt x="259" y="278"/>
                      <a:pt x="261" y="278"/>
                      <a:pt x="264" y="277"/>
                    </a:cubicBezTo>
                    <a:cubicBezTo>
                      <a:pt x="267" y="276"/>
                      <a:pt x="269" y="275"/>
                      <a:pt x="272" y="275"/>
                    </a:cubicBezTo>
                    <a:cubicBezTo>
                      <a:pt x="277" y="274"/>
                      <a:pt x="281" y="275"/>
                      <a:pt x="286" y="273"/>
                    </a:cubicBezTo>
                    <a:cubicBezTo>
                      <a:pt x="295" y="270"/>
                      <a:pt x="306" y="268"/>
                      <a:pt x="314" y="263"/>
                    </a:cubicBezTo>
                    <a:cubicBezTo>
                      <a:pt x="317" y="262"/>
                      <a:pt x="319" y="259"/>
                      <a:pt x="322" y="257"/>
                    </a:cubicBezTo>
                    <a:cubicBezTo>
                      <a:pt x="322" y="257"/>
                      <a:pt x="323" y="256"/>
                      <a:pt x="323" y="255"/>
                    </a:cubicBezTo>
                    <a:cubicBezTo>
                      <a:pt x="325" y="254"/>
                      <a:pt x="326" y="253"/>
                      <a:pt x="327" y="252"/>
                    </a:cubicBezTo>
                    <a:cubicBezTo>
                      <a:pt x="331" y="247"/>
                      <a:pt x="334" y="239"/>
                      <a:pt x="333" y="233"/>
                    </a:cubicBezTo>
                    <a:cubicBezTo>
                      <a:pt x="333" y="231"/>
                      <a:pt x="332" y="227"/>
                      <a:pt x="333" y="225"/>
                    </a:cubicBezTo>
                    <a:cubicBezTo>
                      <a:pt x="333" y="221"/>
                      <a:pt x="333" y="218"/>
                      <a:pt x="334" y="213"/>
                    </a:cubicBezTo>
                    <a:cubicBezTo>
                      <a:pt x="334" y="211"/>
                      <a:pt x="334" y="209"/>
                      <a:pt x="335" y="207"/>
                    </a:cubicBezTo>
                    <a:cubicBezTo>
                      <a:pt x="334" y="207"/>
                      <a:pt x="334" y="207"/>
                      <a:pt x="334" y="207"/>
                    </a:cubicBezTo>
                    <a:cubicBezTo>
                      <a:pt x="334" y="206"/>
                      <a:pt x="335" y="206"/>
                      <a:pt x="335" y="206"/>
                    </a:cubicBezTo>
                    <a:cubicBezTo>
                      <a:pt x="336" y="204"/>
                      <a:pt x="336" y="201"/>
                      <a:pt x="337" y="199"/>
                    </a:cubicBezTo>
                    <a:cubicBezTo>
                      <a:pt x="337" y="199"/>
                      <a:pt x="336" y="199"/>
                      <a:pt x="336" y="199"/>
                    </a:cubicBezTo>
                    <a:cubicBezTo>
                      <a:pt x="336" y="199"/>
                      <a:pt x="336" y="198"/>
                      <a:pt x="336" y="198"/>
                    </a:cubicBezTo>
                    <a:cubicBezTo>
                      <a:pt x="337" y="198"/>
                      <a:pt x="337" y="198"/>
                      <a:pt x="337" y="198"/>
                    </a:cubicBezTo>
                    <a:cubicBezTo>
                      <a:pt x="337" y="190"/>
                      <a:pt x="345" y="181"/>
                      <a:pt x="350" y="178"/>
                    </a:cubicBezTo>
                    <a:cubicBezTo>
                      <a:pt x="352" y="179"/>
                      <a:pt x="358" y="173"/>
                      <a:pt x="360" y="171"/>
                    </a:cubicBezTo>
                    <a:cubicBezTo>
                      <a:pt x="360" y="171"/>
                      <a:pt x="360" y="171"/>
                      <a:pt x="360" y="171"/>
                    </a:cubicBezTo>
                    <a:cubicBezTo>
                      <a:pt x="360" y="172"/>
                      <a:pt x="361" y="172"/>
                      <a:pt x="362" y="173"/>
                    </a:cubicBezTo>
                    <a:cubicBezTo>
                      <a:pt x="370" y="167"/>
                      <a:pt x="383" y="165"/>
                      <a:pt x="394" y="163"/>
                    </a:cubicBezTo>
                    <a:cubicBezTo>
                      <a:pt x="398" y="162"/>
                      <a:pt x="406" y="165"/>
                      <a:pt x="409" y="166"/>
                    </a:cubicBezTo>
                    <a:cubicBezTo>
                      <a:pt x="411" y="166"/>
                      <a:pt x="412" y="167"/>
                      <a:pt x="413" y="167"/>
                    </a:cubicBezTo>
                    <a:cubicBezTo>
                      <a:pt x="414" y="167"/>
                      <a:pt x="414" y="167"/>
                      <a:pt x="414" y="167"/>
                    </a:cubicBezTo>
                    <a:cubicBezTo>
                      <a:pt x="414" y="167"/>
                      <a:pt x="414" y="167"/>
                      <a:pt x="415" y="167"/>
                    </a:cubicBezTo>
                    <a:cubicBezTo>
                      <a:pt x="414" y="167"/>
                      <a:pt x="414" y="168"/>
                      <a:pt x="414" y="168"/>
                    </a:cubicBezTo>
                    <a:cubicBezTo>
                      <a:pt x="421" y="170"/>
                      <a:pt x="425" y="173"/>
                      <a:pt x="430" y="176"/>
                    </a:cubicBezTo>
                    <a:cubicBezTo>
                      <a:pt x="432" y="177"/>
                      <a:pt x="434" y="178"/>
                      <a:pt x="436" y="180"/>
                    </a:cubicBezTo>
                    <a:cubicBezTo>
                      <a:pt x="439" y="182"/>
                      <a:pt x="441" y="187"/>
                      <a:pt x="444" y="188"/>
                    </a:cubicBezTo>
                    <a:cubicBezTo>
                      <a:pt x="444" y="189"/>
                      <a:pt x="444" y="189"/>
                      <a:pt x="444" y="189"/>
                    </a:cubicBezTo>
                    <a:cubicBezTo>
                      <a:pt x="445" y="191"/>
                      <a:pt x="447" y="193"/>
                      <a:pt x="448" y="194"/>
                    </a:cubicBezTo>
                    <a:cubicBezTo>
                      <a:pt x="447" y="198"/>
                      <a:pt x="451" y="202"/>
                      <a:pt x="452" y="206"/>
                    </a:cubicBezTo>
                    <a:cubicBezTo>
                      <a:pt x="452" y="214"/>
                      <a:pt x="455" y="227"/>
                      <a:pt x="450" y="234"/>
                    </a:cubicBezTo>
                    <a:cubicBezTo>
                      <a:pt x="449" y="236"/>
                      <a:pt x="452" y="238"/>
                      <a:pt x="447" y="240"/>
                    </a:cubicBezTo>
                    <a:cubicBezTo>
                      <a:pt x="448" y="243"/>
                      <a:pt x="444" y="250"/>
                      <a:pt x="441" y="252"/>
                    </a:cubicBezTo>
                    <a:cubicBezTo>
                      <a:pt x="442" y="254"/>
                      <a:pt x="439" y="257"/>
                      <a:pt x="438" y="257"/>
                    </a:cubicBezTo>
                    <a:cubicBezTo>
                      <a:pt x="438" y="258"/>
                      <a:pt x="438" y="258"/>
                      <a:pt x="438" y="258"/>
                    </a:cubicBezTo>
                    <a:cubicBezTo>
                      <a:pt x="435" y="259"/>
                      <a:pt x="436" y="262"/>
                      <a:pt x="434" y="263"/>
                    </a:cubicBezTo>
                    <a:cubicBezTo>
                      <a:pt x="433" y="263"/>
                      <a:pt x="433" y="263"/>
                      <a:pt x="433" y="263"/>
                    </a:cubicBezTo>
                    <a:cubicBezTo>
                      <a:pt x="433" y="265"/>
                      <a:pt x="429" y="270"/>
                      <a:pt x="427" y="271"/>
                    </a:cubicBezTo>
                    <a:cubicBezTo>
                      <a:pt x="427" y="271"/>
                      <a:pt x="427" y="271"/>
                      <a:pt x="427" y="271"/>
                    </a:cubicBezTo>
                    <a:cubicBezTo>
                      <a:pt x="427" y="272"/>
                      <a:pt x="427" y="272"/>
                      <a:pt x="426" y="273"/>
                    </a:cubicBezTo>
                    <a:cubicBezTo>
                      <a:pt x="426" y="273"/>
                      <a:pt x="426" y="273"/>
                      <a:pt x="426" y="273"/>
                    </a:cubicBezTo>
                    <a:cubicBezTo>
                      <a:pt x="426" y="273"/>
                      <a:pt x="426" y="273"/>
                      <a:pt x="426" y="273"/>
                    </a:cubicBezTo>
                    <a:cubicBezTo>
                      <a:pt x="426" y="274"/>
                      <a:pt x="425" y="274"/>
                      <a:pt x="425" y="274"/>
                    </a:cubicBezTo>
                    <a:cubicBezTo>
                      <a:pt x="425" y="276"/>
                      <a:pt x="418" y="282"/>
                      <a:pt x="417" y="286"/>
                    </a:cubicBezTo>
                    <a:cubicBezTo>
                      <a:pt x="417" y="286"/>
                      <a:pt x="417" y="286"/>
                      <a:pt x="417" y="286"/>
                    </a:cubicBezTo>
                    <a:cubicBezTo>
                      <a:pt x="417" y="286"/>
                      <a:pt x="417" y="286"/>
                      <a:pt x="417" y="287"/>
                    </a:cubicBezTo>
                    <a:cubicBezTo>
                      <a:pt x="415" y="288"/>
                      <a:pt x="412" y="293"/>
                      <a:pt x="411" y="296"/>
                    </a:cubicBezTo>
                    <a:cubicBezTo>
                      <a:pt x="411" y="296"/>
                      <a:pt x="410" y="296"/>
                      <a:pt x="410" y="296"/>
                    </a:cubicBezTo>
                    <a:cubicBezTo>
                      <a:pt x="411" y="298"/>
                      <a:pt x="408" y="300"/>
                      <a:pt x="408" y="302"/>
                    </a:cubicBezTo>
                    <a:cubicBezTo>
                      <a:pt x="408" y="302"/>
                      <a:pt x="406" y="307"/>
                      <a:pt x="405" y="309"/>
                    </a:cubicBezTo>
                    <a:cubicBezTo>
                      <a:pt x="404" y="312"/>
                      <a:pt x="404" y="317"/>
                      <a:pt x="405" y="320"/>
                    </a:cubicBezTo>
                    <a:cubicBezTo>
                      <a:pt x="405" y="321"/>
                      <a:pt x="405" y="323"/>
                      <a:pt x="405" y="324"/>
                    </a:cubicBezTo>
                    <a:cubicBezTo>
                      <a:pt x="406" y="328"/>
                      <a:pt x="405" y="332"/>
                      <a:pt x="408" y="336"/>
                    </a:cubicBezTo>
                    <a:cubicBezTo>
                      <a:pt x="411" y="343"/>
                      <a:pt x="417" y="349"/>
                      <a:pt x="419" y="358"/>
                    </a:cubicBezTo>
                    <a:cubicBezTo>
                      <a:pt x="420" y="361"/>
                      <a:pt x="421" y="364"/>
                      <a:pt x="421" y="368"/>
                    </a:cubicBezTo>
                    <a:cubicBezTo>
                      <a:pt x="419" y="373"/>
                      <a:pt x="418" y="376"/>
                      <a:pt x="415" y="379"/>
                    </a:cubicBezTo>
                    <a:cubicBezTo>
                      <a:pt x="416" y="380"/>
                      <a:pt x="414" y="382"/>
                      <a:pt x="414" y="383"/>
                    </a:cubicBezTo>
                    <a:cubicBezTo>
                      <a:pt x="413" y="385"/>
                      <a:pt x="411" y="386"/>
                      <a:pt x="410" y="387"/>
                    </a:cubicBezTo>
                    <a:cubicBezTo>
                      <a:pt x="410" y="387"/>
                      <a:pt x="410" y="387"/>
                      <a:pt x="410" y="387"/>
                    </a:cubicBezTo>
                    <a:cubicBezTo>
                      <a:pt x="408" y="392"/>
                      <a:pt x="401" y="398"/>
                      <a:pt x="398" y="401"/>
                    </a:cubicBezTo>
                    <a:cubicBezTo>
                      <a:pt x="398" y="401"/>
                      <a:pt x="397" y="402"/>
                      <a:pt x="397" y="403"/>
                    </a:cubicBezTo>
                    <a:cubicBezTo>
                      <a:pt x="396" y="403"/>
                      <a:pt x="395" y="404"/>
                      <a:pt x="395" y="405"/>
                    </a:cubicBezTo>
                    <a:cubicBezTo>
                      <a:pt x="395" y="405"/>
                      <a:pt x="395" y="406"/>
                      <a:pt x="394" y="406"/>
                    </a:cubicBezTo>
                    <a:cubicBezTo>
                      <a:pt x="394" y="407"/>
                      <a:pt x="392" y="407"/>
                      <a:pt x="392" y="408"/>
                    </a:cubicBezTo>
                    <a:cubicBezTo>
                      <a:pt x="392" y="408"/>
                      <a:pt x="393" y="408"/>
                      <a:pt x="392" y="409"/>
                    </a:cubicBezTo>
                    <a:cubicBezTo>
                      <a:pt x="391" y="411"/>
                      <a:pt x="389" y="412"/>
                      <a:pt x="387" y="413"/>
                    </a:cubicBezTo>
                    <a:cubicBezTo>
                      <a:pt x="386" y="414"/>
                      <a:pt x="386" y="416"/>
                      <a:pt x="385" y="417"/>
                    </a:cubicBezTo>
                    <a:cubicBezTo>
                      <a:pt x="385" y="417"/>
                      <a:pt x="383" y="420"/>
                      <a:pt x="383" y="421"/>
                    </a:cubicBezTo>
                    <a:cubicBezTo>
                      <a:pt x="381" y="423"/>
                      <a:pt x="378" y="424"/>
                      <a:pt x="377" y="427"/>
                    </a:cubicBezTo>
                    <a:cubicBezTo>
                      <a:pt x="377" y="427"/>
                      <a:pt x="378" y="427"/>
                      <a:pt x="378" y="427"/>
                    </a:cubicBezTo>
                    <a:cubicBezTo>
                      <a:pt x="378" y="427"/>
                      <a:pt x="377" y="427"/>
                      <a:pt x="377" y="427"/>
                    </a:cubicBezTo>
                    <a:cubicBezTo>
                      <a:pt x="374" y="430"/>
                      <a:pt x="375" y="433"/>
                      <a:pt x="373" y="436"/>
                    </a:cubicBezTo>
                    <a:cubicBezTo>
                      <a:pt x="370" y="441"/>
                      <a:pt x="369" y="446"/>
                      <a:pt x="368" y="451"/>
                    </a:cubicBezTo>
                    <a:cubicBezTo>
                      <a:pt x="367" y="452"/>
                      <a:pt x="366" y="457"/>
                      <a:pt x="367" y="458"/>
                    </a:cubicBezTo>
                    <a:cubicBezTo>
                      <a:pt x="366" y="459"/>
                      <a:pt x="366" y="462"/>
                      <a:pt x="366" y="463"/>
                    </a:cubicBezTo>
                    <a:cubicBezTo>
                      <a:pt x="366" y="464"/>
                      <a:pt x="365" y="466"/>
                      <a:pt x="365" y="467"/>
                    </a:cubicBezTo>
                    <a:cubicBezTo>
                      <a:pt x="365" y="467"/>
                      <a:pt x="365" y="472"/>
                      <a:pt x="365" y="472"/>
                    </a:cubicBezTo>
                    <a:cubicBezTo>
                      <a:pt x="365" y="472"/>
                      <a:pt x="364" y="477"/>
                      <a:pt x="364" y="478"/>
                    </a:cubicBezTo>
                    <a:cubicBezTo>
                      <a:pt x="363" y="480"/>
                      <a:pt x="365" y="484"/>
                      <a:pt x="365" y="486"/>
                    </a:cubicBezTo>
                    <a:cubicBezTo>
                      <a:pt x="365" y="486"/>
                      <a:pt x="365" y="485"/>
                      <a:pt x="365" y="486"/>
                    </a:cubicBezTo>
                    <a:cubicBezTo>
                      <a:pt x="365" y="488"/>
                      <a:pt x="365" y="491"/>
                      <a:pt x="364" y="493"/>
                    </a:cubicBezTo>
                    <a:cubicBezTo>
                      <a:pt x="366" y="501"/>
                      <a:pt x="367" y="508"/>
                      <a:pt x="372" y="515"/>
                    </a:cubicBezTo>
                    <a:cubicBezTo>
                      <a:pt x="373" y="516"/>
                      <a:pt x="375" y="524"/>
                      <a:pt x="375" y="524"/>
                    </a:cubicBezTo>
                    <a:cubicBezTo>
                      <a:pt x="378" y="526"/>
                      <a:pt x="379" y="529"/>
                      <a:pt x="380" y="531"/>
                    </a:cubicBezTo>
                    <a:cubicBezTo>
                      <a:pt x="381" y="532"/>
                      <a:pt x="381" y="533"/>
                      <a:pt x="381" y="534"/>
                    </a:cubicBezTo>
                    <a:cubicBezTo>
                      <a:pt x="383" y="535"/>
                      <a:pt x="385" y="537"/>
                      <a:pt x="387" y="538"/>
                    </a:cubicBezTo>
                    <a:cubicBezTo>
                      <a:pt x="388" y="539"/>
                      <a:pt x="388" y="540"/>
                      <a:pt x="389" y="541"/>
                    </a:cubicBezTo>
                    <a:cubicBezTo>
                      <a:pt x="395" y="545"/>
                      <a:pt x="402" y="549"/>
                      <a:pt x="409" y="553"/>
                    </a:cubicBezTo>
                    <a:cubicBezTo>
                      <a:pt x="412" y="555"/>
                      <a:pt x="415" y="556"/>
                      <a:pt x="417" y="558"/>
                    </a:cubicBezTo>
                    <a:cubicBezTo>
                      <a:pt x="421" y="561"/>
                      <a:pt x="425" y="563"/>
                      <a:pt x="428" y="566"/>
                    </a:cubicBezTo>
                    <a:cubicBezTo>
                      <a:pt x="429" y="566"/>
                      <a:pt x="432" y="568"/>
                      <a:pt x="431" y="568"/>
                    </a:cubicBezTo>
                    <a:cubicBezTo>
                      <a:pt x="432" y="570"/>
                      <a:pt x="434" y="571"/>
                      <a:pt x="435" y="572"/>
                    </a:cubicBezTo>
                    <a:cubicBezTo>
                      <a:pt x="437" y="574"/>
                      <a:pt x="438" y="576"/>
                      <a:pt x="439" y="578"/>
                    </a:cubicBezTo>
                    <a:cubicBezTo>
                      <a:pt x="440" y="579"/>
                      <a:pt x="441" y="580"/>
                      <a:pt x="441" y="581"/>
                    </a:cubicBezTo>
                    <a:cubicBezTo>
                      <a:pt x="442" y="582"/>
                      <a:pt x="443" y="584"/>
                      <a:pt x="444" y="586"/>
                    </a:cubicBezTo>
                    <a:cubicBezTo>
                      <a:pt x="444" y="586"/>
                      <a:pt x="444" y="586"/>
                      <a:pt x="443" y="586"/>
                    </a:cubicBezTo>
                    <a:cubicBezTo>
                      <a:pt x="446" y="590"/>
                      <a:pt x="447" y="596"/>
                      <a:pt x="449" y="599"/>
                    </a:cubicBezTo>
                    <a:cubicBezTo>
                      <a:pt x="449" y="600"/>
                      <a:pt x="450" y="604"/>
                      <a:pt x="450" y="605"/>
                    </a:cubicBezTo>
                    <a:cubicBezTo>
                      <a:pt x="450" y="606"/>
                      <a:pt x="451" y="611"/>
                      <a:pt x="451" y="611"/>
                    </a:cubicBezTo>
                    <a:cubicBezTo>
                      <a:pt x="450" y="611"/>
                      <a:pt x="450" y="612"/>
                      <a:pt x="450" y="612"/>
                    </a:cubicBezTo>
                    <a:cubicBezTo>
                      <a:pt x="451" y="613"/>
                      <a:pt x="450" y="615"/>
                      <a:pt x="451" y="616"/>
                    </a:cubicBezTo>
                    <a:cubicBezTo>
                      <a:pt x="451" y="618"/>
                      <a:pt x="450" y="620"/>
                      <a:pt x="450" y="621"/>
                    </a:cubicBezTo>
                    <a:cubicBezTo>
                      <a:pt x="450" y="622"/>
                      <a:pt x="451" y="624"/>
                      <a:pt x="450" y="626"/>
                    </a:cubicBezTo>
                    <a:cubicBezTo>
                      <a:pt x="450" y="627"/>
                      <a:pt x="449" y="629"/>
                      <a:pt x="449" y="631"/>
                    </a:cubicBezTo>
                    <a:cubicBezTo>
                      <a:pt x="449" y="636"/>
                      <a:pt x="445" y="644"/>
                      <a:pt x="444" y="649"/>
                    </a:cubicBezTo>
                    <a:cubicBezTo>
                      <a:pt x="443" y="651"/>
                      <a:pt x="443" y="653"/>
                      <a:pt x="443" y="655"/>
                    </a:cubicBezTo>
                    <a:cubicBezTo>
                      <a:pt x="442" y="658"/>
                      <a:pt x="441" y="661"/>
                      <a:pt x="441" y="664"/>
                    </a:cubicBezTo>
                    <a:cubicBezTo>
                      <a:pt x="440" y="665"/>
                      <a:pt x="441" y="668"/>
                      <a:pt x="441" y="669"/>
                    </a:cubicBezTo>
                    <a:cubicBezTo>
                      <a:pt x="442" y="671"/>
                      <a:pt x="442" y="673"/>
                      <a:pt x="442" y="675"/>
                    </a:cubicBezTo>
                    <a:cubicBezTo>
                      <a:pt x="444" y="679"/>
                      <a:pt x="446" y="681"/>
                      <a:pt x="449" y="684"/>
                    </a:cubicBezTo>
                    <a:cubicBezTo>
                      <a:pt x="450" y="685"/>
                      <a:pt x="450" y="685"/>
                      <a:pt x="450" y="685"/>
                    </a:cubicBezTo>
                    <a:cubicBezTo>
                      <a:pt x="451" y="687"/>
                      <a:pt x="453" y="688"/>
                      <a:pt x="455" y="689"/>
                    </a:cubicBezTo>
                    <a:cubicBezTo>
                      <a:pt x="462" y="693"/>
                      <a:pt x="472" y="692"/>
                      <a:pt x="478" y="689"/>
                    </a:cubicBezTo>
                    <a:cubicBezTo>
                      <a:pt x="479" y="689"/>
                      <a:pt x="479" y="688"/>
                      <a:pt x="480" y="688"/>
                    </a:cubicBezTo>
                    <a:cubicBezTo>
                      <a:pt x="483" y="687"/>
                      <a:pt x="490" y="683"/>
                      <a:pt x="492" y="681"/>
                    </a:cubicBezTo>
                    <a:cubicBezTo>
                      <a:pt x="499" y="675"/>
                      <a:pt x="502" y="667"/>
                      <a:pt x="506" y="658"/>
                    </a:cubicBezTo>
                    <a:cubicBezTo>
                      <a:pt x="507" y="656"/>
                      <a:pt x="507" y="652"/>
                      <a:pt x="508" y="651"/>
                    </a:cubicBezTo>
                    <a:cubicBezTo>
                      <a:pt x="508" y="650"/>
                      <a:pt x="508" y="649"/>
                      <a:pt x="507" y="648"/>
                    </a:cubicBezTo>
                    <a:cubicBezTo>
                      <a:pt x="507" y="648"/>
                      <a:pt x="508" y="641"/>
                      <a:pt x="508" y="641"/>
                    </a:cubicBezTo>
                    <a:cubicBezTo>
                      <a:pt x="508" y="639"/>
                      <a:pt x="509" y="637"/>
                      <a:pt x="510" y="635"/>
                    </a:cubicBezTo>
                    <a:cubicBezTo>
                      <a:pt x="510" y="634"/>
                      <a:pt x="510" y="633"/>
                      <a:pt x="510" y="631"/>
                    </a:cubicBezTo>
                    <a:cubicBezTo>
                      <a:pt x="510" y="629"/>
                      <a:pt x="511" y="627"/>
                      <a:pt x="512" y="626"/>
                    </a:cubicBezTo>
                    <a:cubicBezTo>
                      <a:pt x="512" y="624"/>
                      <a:pt x="512" y="623"/>
                      <a:pt x="512" y="622"/>
                    </a:cubicBezTo>
                    <a:cubicBezTo>
                      <a:pt x="514" y="618"/>
                      <a:pt x="516" y="612"/>
                      <a:pt x="519" y="607"/>
                    </a:cubicBezTo>
                    <a:cubicBezTo>
                      <a:pt x="520" y="606"/>
                      <a:pt x="522" y="605"/>
                      <a:pt x="523" y="603"/>
                    </a:cubicBezTo>
                    <a:cubicBezTo>
                      <a:pt x="524" y="601"/>
                      <a:pt x="526" y="598"/>
                      <a:pt x="527" y="596"/>
                    </a:cubicBezTo>
                    <a:cubicBezTo>
                      <a:pt x="531" y="590"/>
                      <a:pt x="537" y="573"/>
                      <a:pt x="535" y="566"/>
                    </a:cubicBezTo>
                    <a:cubicBezTo>
                      <a:pt x="535" y="564"/>
                      <a:pt x="535" y="559"/>
                      <a:pt x="534" y="558"/>
                    </a:cubicBezTo>
                    <a:cubicBezTo>
                      <a:pt x="534" y="557"/>
                      <a:pt x="534" y="557"/>
                      <a:pt x="534" y="556"/>
                    </a:cubicBezTo>
                    <a:cubicBezTo>
                      <a:pt x="534" y="556"/>
                      <a:pt x="534" y="554"/>
                      <a:pt x="534" y="554"/>
                    </a:cubicBezTo>
                    <a:cubicBezTo>
                      <a:pt x="534" y="554"/>
                      <a:pt x="534" y="554"/>
                      <a:pt x="534" y="554"/>
                    </a:cubicBezTo>
                    <a:cubicBezTo>
                      <a:pt x="534" y="554"/>
                      <a:pt x="534" y="554"/>
                      <a:pt x="533" y="553"/>
                    </a:cubicBezTo>
                    <a:cubicBezTo>
                      <a:pt x="534" y="553"/>
                      <a:pt x="534" y="553"/>
                      <a:pt x="534" y="553"/>
                    </a:cubicBezTo>
                    <a:cubicBezTo>
                      <a:pt x="535" y="553"/>
                      <a:pt x="535" y="552"/>
                      <a:pt x="535" y="552"/>
                    </a:cubicBezTo>
                    <a:cubicBezTo>
                      <a:pt x="535" y="552"/>
                      <a:pt x="535" y="552"/>
                      <a:pt x="535" y="551"/>
                    </a:cubicBezTo>
                    <a:cubicBezTo>
                      <a:pt x="535" y="550"/>
                      <a:pt x="535" y="547"/>
                      <a:pt x="534" y="546"/>
                    </a:cubicBezTo>
                    <a:cubicBezTo>
                      <a:pt x="534" y="545"/>
                      <a:pt x="535" y="544"/>
                      <a:pt x="535" y="542"/>
                    </a:cubicBezTo>
                    <a:cubicBezTo>
                      <a:pt x="535" y="540"/>
                      <a:pt x="534" y="534"/>
                      <a:pt x="534" y="531"/>
                    </a:cubicBezTo>
                    <a:cubicBezTo>
                      <a:pt x="534" y="531"/>
                      <a:pt x="534" y="531"/>
                      <a:pt x="534" y="531"/>
                    </a:cubicBezTo>
                    <a:cubicBezTo>
                      <a:pt x="533" y="528"/>
                      <a:pt x="534" y="524"/>
                      <a:pt x="535" y="522"/>
                    </a:cubicBezTo>
                    <a:cubicBezTo>
                      <a:pt x="535" y="522"/>
                      <a:pt x="535" y="521"/>
                      <a:pt x="535" y="520"/>
                    </a:cubicBezTo>
                    <a:cubicBezTo>
                      <a:pt x="535" y="519"/>
                      <a:pt x="535" y="517"/>
                      <a:pt x="536" y="515"/>
                    </a:cubicBezTo>
                    <a:cubicBezTo>
                      <a:pt x="535" y="509"/>
                      <a:pt x="538" y="503"/>
                      <a:pt x="539" y="497"/>
                    </a:cubicBezTo>
                    <a:cubicBezTo>
                      <a:pt x="540" y="496"/>
                      <a:pt x="539" y="493"/>
                      <a:pt x="540" y="491"/>
                    </a:cubicBezTo>
                    <a:cubicBezTo>
                      <a:pt x="541" y="488"/>
                      <a:pt x="541" y="486"/>
                      <a:pt x="541" y="483"/>
                    </a:cubicBezTo>
                    <a:cubicBezTo>
                      <a:pt x="542" y="482"/>
                      <a:pt x="542" y="481"/>
                      <a:pt x="543" y="480"/>
                    </a:cubicBezTo>
                    <a:cubicBezTo>
                      <a:pt x="543" y="480"/>
                      <a:pt x="543" y="480"/>
                      <a:pt x="543" y="479"/>
                    </a:cubicBezTo>
                    <a:cubicBezTo>
                      <a:pt x="543" y="478"/>
                      <a:pt x="545" y="475"/>
                      <a:pt x="545" y="474"/>
                    </a:cubicBezTo>
                    <a:cubicBezTo>
                      <a:pt x="544" y="471"/>
                      <a:pt x="549" y="464"/>
                      <a:pt x="550" y="461"/>
                    </a:cubicBezTo>
                    <a:cubicBezTo>
                      <a:pt x="550" y="461"/>
                      <a:pt x="552" y="458"/>
                      <a:pt x="552" y="457"/>
                    </a:cubicBezTo>
                    <a:cubicBezTo>
                      <a:pt x="554" y="454"/>
                      <a:pt x="554" y="451"/>
                      <a:pt x="556" y="449"/>
                    </a:cubicBezTo>
                    <a:cubicBezTo>
                      <a:pt x="556" y="448"/>
                      <a:pt x="557" y="448"/>
                      <a:pt x="557" y="447"/>
                    </a:cubicBezTo>
                    <a:cubicBezTo>
                      <a:pt x="557" y="447"/>
                      <a:pt x="557" y="447"/>
                      <a:pt x="557" y="446"/>
                    </a:cubicBezTo>
                    <a:cubicBezTo>
                      <a:pt x="558" y="444"/>
                      <a:pt x="560" y="442"/>
                      <a:pt x="560" y="440"/>
                    </a:cubicBezTo>
                    <a:cubicBezTo>
                      <a:pt x="561" y="438"/>
                      <a:pt x="560" y="437"/>
                      <a:pt x="561" y="435"/>
                    </a:cubicBezTo>
                    <a:cubicBezTo>
                      <a:pt x="564" y="431"/>
                      <a:pt x="566" y="425"/>
                      <a:pt x="569" y="421"/>
                    </a:cubicBezTo>
                    <a:cubicBezTo>
                      <a:pt x="570" y="421"/>
                      <a:pt x="570" y="419"/>
                      <a:pt x="570" y="419"/>
                    </a:cubicBezTo>
                    <a:cubicBezTo>
                      <a:pt x="570" y="418"/>
                      <a:pt x="571" y="417"/>
                      <a:pt x="572" y="416"/>
                    </a:cubicBezTo>
                    <a:cubicBezTo>
                      <a:pt x="572" y="415"/>
                      <a:pt x="572" y="415"/>
                      <a:pt x="572" y="414"/>
                    </a:cubicBezTo>
                    <a:cubicBezTo>
                      <a:pt x="574" y="411"/>
                      <a:pt x="576" y="410"/>
                      <a:pt x="577" y="407"/>
                    </a:cubicBezTo>
                    <a:cubicBezTo>
                      <a:pt x="577" y="407"/>
                      <a:pt x="577" y="407"/>
                      <a:pt x="577" y="406"/>
                    </a:cubicBezTo>
                    <a:cubicBezTo>
                      <a:pt x="579" y="405"/>
                      <a:pt x="580" y="401"/>
                      <a:pt x="582" y="400"/>
                    </a:cubicBezTo>
                    <a:cubicBezTo>
                      <a:pt x="582" y="400"/>
                      <a:pt x="582" y="400"/>
                      <a:pt x="582" y="400"/>
                    </a:cubicBezTo>
                    <a:cubicBezTo>
                      <a:pt x="583" y="398"/>
                      <a:pt x="584" y="395"/>
                      <a:pt x="585" y="394"/>
                    </a:cubicBezTo>
                    <a:cubicBezTo>
                      <a:pt x="586" y="393"/>
                      <a:pt x="587" y="393"/>
                      <a:pt x="587" y="392"/>
                    </a:cubicBezTo>
                    <a:cubicBezTo>
                      <a:pt x="588" y="392"/>
                      <a:pt x="590" y="388"/>
                      <a:pt x="590" y="388"/>
                    </a:cubicBezTo>
                    <a:cubicBezTo>
                      <a:pt x="591" y="388"/>
                      <a:pt x="591" y="388"/>
                      <a:pt x="591" y="388"/>
                    </a:cubicBezTo>
                    <a:cubicBezTo>
                      <a:pt x="591" y="388"/>
                      <a:pt x="591" y="388"/>
                      <a:pt x="591" y="388"/>
                    </a:cubicBezTo>
                    <a:cubicBezTo>
                      <a:pt x="591" y="388"/>
                      <a:pt x="591" y="388"/>
                      <a:pt x="591" y="387"/>
                    </a:cubicBezTo>
                    <a:cubicBezTo>
                      <a:pt x="591" y="387"/>
                      <a:pt x="592" y="387"/>
                      <a:pt x="592" y="387"/>
                    </a:cubicBezTo>
                    <a:cubicBezTo>
                      <a:pt x="591" y="387"/>
                      <a:pt x="592" y="387"/>
                      <a:pt x="591" y="387"/>
                    </a:cubicBezTo>
                    <a:cubicBezTo>
                      <a:pt x="592" y="387"/>
                      <a:pt x="592" y="387"/>
                      <a:pt x="592" y="386"/>
                    </a:cubicBezTo>
                    <a:cubicBezTo>
                      <a:pt x="592" y="386"/>
                      <a:pt x="592" y="386"/>
                      <a:pt x="592" y="386"/>
                    </a:cubicBezTo>
                    <a:cubicBezTo>
                      <a:pt x="592" y="386"/>
                      <a:pt x="592" y="385"/>
                      <a:pt x="593" y="385"/>
                    </a:cubicBezTo>
                    <a:cubicBezTo>
                      <a:pt x="593" y="385"/>
                      <a:pt x="593" y="385"/>
                      <a:pt x="593" y="385"/>
                    </a:cubicBezTo>
                    <a:cubicBezTo>
                      <a:pt x="593" y="385"/>
                      <a:pt x="593" y="384"/>
                      <a:pt x="594" y="384"/>
                    </a:cubicBezTo>
                    <a:cubicBezTo>
                      <a:pt x="594" y="384"/>
                      <a:pt x="594" y="383"/>
                      <a:pt x="595" y="383"/>
                    </a:cubicBezTo>
                    <a:cubicBezTo>
                      <a:pt x="594" y="383"/>
                      <a:pt x="594" y="382"/>
                      <a:pt x="595" y="382"/>
                    </a:cubicBezTo>
                    <a:cubicBezTo>
                      <a:pt x="595" y="382"/>
                      <a:pt x="595" y="382"/>
                      <a:pt x="595" y="382"/>
                    </a:cubicBezTo>
                    <a:cubicBezTo>
                      <a:pt x="596" y="381"/>
                      <a:pt x="597" y="380"/>
                      <a:pt x="598" y="379"/>
                    </a:cubicBezTo>
                    <a:cubicBezTo>
                      <a:pt x="598" y="379"/>
                      <a:pt x="598" y="379"/>
                      <a:pt x="598" y="379"/>
                    </a:cubicBezTo>
                    <a:cubicBezTo>
                      <a:pt x="599" y="379"/>
                      <a:pt x="600" y="377"/>
                      <a:pt x="601" y="376"/>
                    </a:cubicBezTo>
                    <a:cubicBezTo>
                      <a:pt x="601" y="376"/>
                      <a:pt x="601" y="376"/>
                      <a:pt x="601" y="376"/>
                    </a:cubicBezTo>
                    <a:cubicBezTo>
                      <a:pt x="602" y="374"/>
                      <a:pt x="608" y="369"/>
                      <a:pt x="610" y="368"/>
                    </a:cubicBezTo>
                    <a:cubicBezTo>
                      <a:pt x="610" y="367"/>
                      <a:pt x="611" y="367"/>
                      <a:pt x="611" y="366"/>
                    </a:cubicBezTo>
                    <a:cubicBezTo>
                      <a:pt x="612" y="366"/>
                      <a:pt x="613" y="366"/>
                      <a:pt x="613" y="365"/>
                    </a:cubicBezTo>
                    <a:cubicBezTo>
                      <a:pt x="613" y="365"/>
                      <a:pt x="613" y="365"/>
                      <a:pt x="613" y="365"/>
                    </a:cubicBezTo>
                    <a:cubicBezTo>
                      <a:pt x="613" y="365"/>
                      <a:pt x="613" y="365"/>
                      <a:pt x="613" y="365"/>
                    </a:cubicBezTo>
                    <a:cubicBezTo>
                      <a:pt x="614" y="364"/>
                      <a:pt x="616" y="363"/>
                      <a:pt x="617" y="362"/>
                    </a:cubicBezTo>
                    <a:cubicBezTo>
                      <a:pt x="618" y="362"/>
                      <a:pt x="620" y="359"/>
                      <a:pt x="621" y="358"/>
                    </a:cubicBezTo>
                    <a:cubicBezTo>
                      <a:pt x="622" y="357"/>
                      <a:pt x="624" y="357"/>
                      <a:pt x="625" y="356"/>
                    </a:cubicBezTo>
                    <a:cubicBezTo>
                      <a:pt x="627" y="354"/>
                      <a:pt x="628" y="352"/>
                      <a:pt x="630" y="351"/>
                    </a:cubicBezTo>
                    <a:cubicBezTo>
                      <a:pt x="630" y="351"/>
                      <a:pt x="630" y="351"/>
                      <a:pt x="630" y="351"/>
                    </a:cubicBezTo>
                    <a:cubicBezTo>
                      <a:pt x="630" y="351"/>
                      <a:pt x="630" y="351"/>
                      <a:pt x="630" y="351"/>
                    </a:cubicBezTo>
                    <a:cubicBezTo>
                      <a:pt x="630" y="351"/>
                      <a:pt x="631" y="351"/>
                      <a:pt x="631" y="351"/>
                    </a:cubicBezTo>
                    <a:cubicBezTo>
                      <a:pt x="631" y="350"/>
                      <a:pt x="630" y="350"/>
                      <a:pt x="630" y="350"/>
                    </a:cubicBezTo>
                    <a:cubicBezTo>
                      <a:pt x="630" y="350"/>
                      <a:pt x="630" y="350"/>
                      <a:pt x="631" y="350"/>
                    </a:cubicBezTo>
                    <a:cubicBezTo>
                      <a:pt x="635" y="345"/>
                      <a:pt x="638" y="342"/>
                      <a:pt x="640" y="335"/>
                    </a:cubicBezTo>
                    <a:cubicBezTo>
                      <a:pt x="640" y="334"/>
                      <a:pt x="640" y="333"/>
                      <a:pt x="640" y="332"/>
                    </a:cubicBezTo>
                    <a:cubicBezTo>
                      <a:pt x="640" y="331"/>
                      <a:pt x="640" y="330"/>
                      <a:pt x="641" y="329"/>
                    </a:cubicBezTo>
                    <a:cubicBezTo>
                      <a:pt x="641" y="327"/>
                      <a:pt x="640" y="325"/>
                      <a:pt x="641" y="322"/>
                    </a:cubicBezTo>
                    <a:cubicBezTo>
                      <a:pt x="641" y="321"/>
                      <a:pt x="640" y="319"/>
                      <a:pt x="640" y="319"/>
                    </a:cubicBezTo>
                    <a:cubicBezTo>
                      <a:pt x="639" y="318"/>
                      <a:pt x="640" y="314"/>
                      <a:pt x="640" y="314"/>
                    </a:cubicBezTo>
                    <a:cubicBezTo>
                      <a:pt x="638" y="313"/>
                      <a:pt x="636" y="303"/>
                      <a:pt x="637" y="302"/>
                    </a:cubicBezTo>
                    <a:cubicBezTo>
                      <a:pt x="637" y="302"/>
                      <a:pt x="637" y="302"/>
                      <a:pt x="637" y="302"/>
                    </a:cubicBezTo>
                    <a:cubicBezTo>
                      <a:pt x="637" y="301"/>
                      <a:pt x="637" y="301"/>
                      <a:pt x="637" y="301"/>
                    </a:cubicBezTo>
                    <a:cubicBezTo>
                      <a:pt x="637" y="300"/>
                      <a:pt x="637" y="299"/>
                      <a:pt x="637" y="298"/>
                    </a:cubicBezTo>
                    <a:cubicBezTo>
                      <a:pt x="637" y="297"/>
                      <a:pt x="637" y="297"/>
                      <a:pt x="636" y="296"/>
                    </a:cubicBezTo>
                    <a:cubicBezTo>
                      <a:pt x="637" y="296"/>
                      <a:pt x="637" y="296"/>
                      <a:pt x="637" y="295"/>
                    </a:cubicBezTo>
                    <a:cubicBezTo>
                      <a:pt x="637" y="295"/>
                      <a:pt x="636" y="295"/>
                      <a:pt x="636" y="294"/>
                    </a:cubicBezTo>
                    <a:cubicBezTo>
                      <a:pt x="636" y="294"/>
                      <a:pt x="637" y="292"/>
                      <a:pt x="636" y="291"/>
                    </a:cubicBezTo>
                    <a:cubicBezTo>
                      <a:pt x="636" y="291"/>
                      <a:pt x="636" y="291"/>
                      <a:pt x="636" y="291"/>
                    </a:cubicBezTo>
                    <a:cubicBezTo>
                      <a:pt x="636" y="290"/>
                      <a:pt x="636" y="288"/>
                      <a:pt x="636" y="286"/>
                    </a:cubicBezTo>
                    <a:cubicBezTo>
                      <a:pt x="636" y="286"/>
                      <a:pt x="636" y="286"/>
                      <a:pt x="636" y="286"/>
                    </a:cubicBezTo>
                    <a:cubicBezTo>
                      <a:pt x="636" y="285"/>
                      <a:pt x="636" y="278"/>
                      <a:pt x="636" y="277"/>
                    </a:cubicBezTo>
                    <a:cubicBezTo>
                      <a:pt x="637" y="277"/>
                      <a:pt x="636" y="277"/>
                      <a:pt x="637" y="276"/>
                    </a:cubicBezTo>
                    <a:cubicBezTo>
                      <a:pt x="636" y="276"/>
                      <a:pt x="636" y="273"/>
                      <a:pt x="636" y="273"/>
                    </a:cubicBezTo>
                    <a:cubicBezTo>
                      <a:pt x="636" y="273"/>
                      <a:pt x="637" y="273"/>
                      <a:pt x="637" y="273"/>
                    </a:cubicBezTo>
                    <a:cubicBezTo>
                      <a:pt x="638" y="271"/>
                      <a:pt x="638" y="268"/>
                      <a:pt x="637" y="267"/>
                    </a:cubicBezTo>
                    <a:cubicBezTo>
                      <a:pt x="638" y="267"/>
                      <a:pt x="639" y="263"/>
                      <a:pt x="639" y="263"/>
                    </a:cubicBezTo>
                    <a:cubicBezTo>
                      <a:pt x="639" y="262"/>
                      <a:pt x="639" y="263"/>
                      <a:pt x="640" y="262"/>
                    </a:cubicBezTo>
                    <a:cubicBezTo>
                      <a:pt x="639" y="261"/>
                      <a:pt x="641" y="259"/>
                      <a:pt x="641" y="258"/>
                    </a:cubicBezTo>
                    <a:cubicBezTo>
                      <a:pt x="641" y="258"/>
                      <a:pt x="641" y="256"/>
                      <a:pt x="641" y="255"/>
                    </a:cubicBezTo>
                    <a:cubicBezTo>
                      <a:pt x="642" y="253"/>
                      <a:pt x="643" y="251"/>
                      <a:pt x="644" y="248"/>
                    </a:cubicBezTo>
                    <a:cubicBezTo>
                      <a:pt x="645" y="247"/>
                      <a:pt x="644" y="248"/>
                      <a:pt x="645" y="247"/>
                    </a:cubicBezTo>
                    <a:cubicBezTo>
                      <a:pt x="645" y="247"/>
                      <a:pt x="645" y="247"/>
                      <a:pt x="645" y="247"/>
                    </a:cubicBezTo>
                    <a:cubicBezTo>
                      <a:pt x="645" y="247"/>
                      <a:pt x="645" y="247"/>
                      <a:pt x="645" y="246"/>
                    </a:cubicBezTo>
                    <a:cubicBezTo>
                      <a:pt x="645" y="246"/>
                      <a:pt x="645" y="246"/>
                      <a:pt x="646" y="246"/>
                    </a:cubicBezTo>
                    <a:cubicBezTo>
                      <a:pt x="645" y="246"/>
                      <a:pt x="645" y="246"/>
                      <a:pt x="645" y="246"/>
                    </a:cubicBezTo>
                    <a:cubicBezTo>
                      <a:pt x="645" y="246"/>
                      <a:pt x="645" y="245"/>
                      <a:pt x="645" y="245"/>
                    </a:cubicBezTo>
                    <a:cubicBezTo>
                      <a:pt x="647" y="245"/>
                      <a:pt x="649" y="237"/>
                      <a:pt x="651" y="235"/>
                    </a:cubicBezTo>
                    <a:cubicBezTo>
                      <a:pt x="651" y="235"/>
                      <a:pt x="651" y="235"/>
                      <a:pt x="651" y="235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3"/>
                      <a:pt x="652" y="233"/>
                      <a:pt x="653" y="232"/>
                    </a:cubicBezTo>
                    <a:cubicBezTo>
                      <a:pt x="653" y="232"/>
                      <a:pt x="653" y="232"/>
                      <a:pt x="653" y="232"/>
                    </a:cubicBezTo>
                    <a:cubicBezTo>
                      <a:pt x="653" y="231"/>
                      <a:pt x="654" y="231"/>
                      <a:pt x="655" y="230"/>
                    </a:cubicBezTo>
                    <a:cubicBezTo>
                      <a:pt x="655" y="230"/>
                      <a:pt x="655" y="229"/>
                      <a:pt x="655" y="229"/>
                    </a:cubicBezTo>
                    <a:cubicBezTo>
                      <a:pt x="656" y="227"/>
                      <a:pt x="658" y="226"/>
                      <a:pt x="659" y="224"/>
                    </a:cubicBezTo>
                    <a:cubicBezTo>
                      <a:pt x="660" y="223"/>
                      <a:pt x="660" y="221"/>
                      <a:pt x="662" y="220"/>
                    </a:cubicBezTo>
                    <a:cubicBezTo>
                      <a:pt x="662" y="220"/>
                      <a:pt x="663" y="220"/>
                      <a:pt x="663" y="220"/>
                    </a:cubicBezTo>
                    <a:cubicBezTo>
                      <a:pt x="663" y="220"/>
                      <a:pt x="663" y="219"/>
                      <a:pt x="663" y="219"/>
                    </a:cubicBezTo>
                    <a:cubicBezTo>
                      <a:pt x="664" y="219"/>
                      <a:pt x="664" y="219"/>
                      <a:pt x="665" y="219"/>
                    </a:cubicBezTo>
                    <a:cubicBezTo>
                      <a:pt x="665" y="219"/>
                      <a:pt x="665" y="219"/>
                      <a:pt x="665" y="218"/>
                    </a:cubicBezTo>
                    <a:cubicBezTo>
                      <a:pt x="665" y="218"/>
                      <a:pt x="673" y="213"/>
                      <a:pt x="673" y="212"/>
                    </a:cubicBezTo>
                    <a:cubicBezTo>
                      <a:pt x="674" y="212"/>
                      <a:pt x="674" y="212"/>
                      <a:pt x="674" y="212"/>
                    </a:cubicBezTo>
                    <a:cubicBezTo>
                      <a:pt x="674" y="212"/>
                      <a:pt x="674" y="212"/>
                      <a:pt x="674" y="212"/>
                    </a:cubicBezTo>
                    <a:cubicBezTo>
                      <a:pt x="674" y="212"/>
                      <a:pt x="674" y="212"/>
                      <a:pt x="674" y="212"/>
                    </a:cubicBezTo>
                    <a:cubicBezTo>
                      <a:pt x="676" y="210"/>
                      <a:pt x="678" y="209"/>
                      <a:pt x="680" y="208"/>
                    </a:cubicBezTo>
                    <a:cubicBezTo>
                      <a:pt x="680" y="208"/>
                      <a:pt x="680" y="208"/>
                      <a:pt x="680" y="208"/>
                    </a:cubicBezTo>
                    <a:cubicBezTo>
                      <a:pt x="680" y="208"/>
                      <a:pt x="680" y="208"/>
                      <a:pt x="680" y="208"/>
                    </a:cubicBezTo>
                    <a:cubicBezTo>
                      <a:pt x="680" y="208"/>
                      <a:pt x="680" y="208"/>
                      <a:pt x="680" y="208"/>
                    </a:cubicBezTo>
                    <a:cubicBezTo>
                      <a:pt x="682" y="207"/>
                      <a:pt x="683" y="206"/>
                      <a:pt x="685" y="205"/>
                    </a:cubicBezTo>
                    <a:cubicBezTo>
                      <a:pt x="689" y="204"/>
                      <a:pt x="695" y="202"/>
                      <a:pt x="699" y="201"/>
                    </a:cubicBezTo>
                    <a:cubicBezTo>
                      <a:pt x="705" y="199"/>
                      <a:pt x="714" y="200"/>
                      <a:pt x="720" y="198"/>
                    </a:cubicBezTo>
                    <a:cubicBezTo>
                      <a:pt x="721" y="198"/>
                      <a:pt x="722" y="198"/>
                      <a:pt x="724" y="198"/>
                    </a:cubicBezTo>
                    <a:cubicBezTo>
                      <a:pt x="727" y="196"/>
                      <a:pt x="733" y="196"/>
                      <a:pt x="736" y="194"/>
                    </a:cubicBezTo>
                    <a:cubicBezTo>
                      <a:pt x="738" y="193"/>
                      <a:pt x="740" y="191"/>
                      <a:pt x="742" y="190"/>
                    </a:cubicBezTo>
                    <a:cubicBezTo>
                      <a:pt x="743" y="189"/>
                      <a:pt x="744" y="189"/>
                      <a:pt x="745" y="189"/>
                    </a:cubicBezTo>
                    <a:cubicBezTo>
                      <a:pt x="746" y="188"/>
                      <a:pt x="746" y="188"/>
                      <a:pt x="747" y="187"/>
                    </a:cubicBezTo>
                    <a:cubicBezTo>
                      <a:pt x="748" y="187"/>
                      <a:pt x="749" y="186"/>
                      <a:pt x="750" y="186"/>
                    </a:cubicBezTo>
                    <a:cubicBezTo>
                      <a:pt x="751" y="185"/>
                      <a:pt x="751" y="183"/>
                      <a:pt x="752" y="182"/>
                    </a:cubicBezTo>
                    <a:cubicBezTo>
                      <a:pt x="753" y="180"/>
                      <a:pt x="756" y="180"/>
                      <a:pt x="757" y="178"/>
                    </a:cubicBezTo>
                    <a:cubicBezTo>
                      <a:pt x="760" y="172"/>
                      <a:pt x="761" y="162"/>
                      <a:pt x="760" y="153"/>
                    </a:cubicBezTo>
                    <a:cubicBezTo>
                      <a:pt x="759" y="149"/>
                      <a:pt x="758" y="145"/>
                      <a:pt x="757" y="141"/>
                    </a:cubicBezTo>
                    <a:cubicBezTo>
                      <a:pt x="755" y="136"/>
                      <a:pt x="751" y="128"/>
                      <a:pt x="748" y="125"/>
                    </a:cubicBezTo>
                    <a:cubicBezTo>
                      <a:pt x="746" y="121"/>
                      <a:pt x="742" y="119"/>
                      <a:pt x="739" y="116"/>
                    </a:cubicBezTo>
                    <a:cubicBezTo>
                      <a:pt x="735" y="113"/>
                      <a:pt x="731" y="110"/>
                      <a:pt x="727" y="107"/>
                    </a:cubicBezTo>
                    <a:cubicBezTo>
                      <a:pt x="726" y="107"/>
                      <a:pt x="725" y="107"/>
                      <a:pt x="724" y="107"/>
                    </a:cubicBezTo>
                    <a:cubicBezTo>
                      <a:pt x="718" y="104"/>
                      <a:pt x="712" y="103"/>
                      <a:pt x="706" y="101"/>
                    </a:cubicBezTo>
                    <a:cubicBezTo>
                      <a:pt x="703" y="100"/>
                      <a:pt x="699" y="99"/>
                      <a:pt x="696" y="98"/>
                    </a:cubicBezTo>
                    <a:cubicBezTo>
                      <a:pt x="683" y="92"/>
                      <a:pt x="670" y="89"/>
                      <a:pt x="656" y="84"/>
                    </a:cubicBezTo>
                    <a:cubicBezTo>
                      <a:pt x="643" y="79"/>
                      <a:pt x="631" y="72"/>
                      <a:pt x="621" y="63"/>
                    </a:cubicBezTo>
                    <a:cubicBezTo>
                      <a:pt x="620" y="63"/>
                      <a:pt x="620" y="63"/>
                      <a:pt x="620" y="63"/>
                    </a:cubicBezTo>
                    <a:cubicBezTo>
                      <a:pt x="618" y="62"/>
                      <a:pt x="615" y="60"/>
                      <a:pt x="614" y="59"/>
                    </a:cubicBezTo>
                    <a:cubicBezTo>
                      <a:pt x="613" y="58"/>
                      <a:pt x="612" y="56"/>
                      <a:pt x="611" y="55"/>
                    </a:cubicBezTo>
                    <a:cubicBezTo>
                      <a:pt x="611" y="55"/>
                      <a:pt x="610" y="55"/>
                      <a:pt x="610" y="55"/>
                    </a:cubicBezTo>
                    <a:cubicBezTo>
                      <a:pt x="609" y="54"/>
                      <a:pt x="610" y="54"/>
                      <a:pt x="610" y="53"/>
                    </a:cubicBezTo>
                    <a:cubicBezTo>
                      <a:pt x="609" y="53"/>
                      <a:pt x="608" y="53"/>
                      <a:pt x="607" y="52"/>
                    </a:cubicBezTo>
                    <a:cubicBezTo>
                      <a:pt x="606" y="50"/>
                      <a:pt x="604" y="47"/>
                      <a:pt x="603" y="46"/>
                    </a:cubicBezTo>
                    <a:cubicBezTo>
                      <a:pt x="602" y="46"/>
                      <a:pt x="602" y="46"/>
                      <a:pt x="602" y="46"/>
                    </a:cubicBezTo>
                    <a:cubicBezTo>
                      <a:pt x="600" y="43"/>
                      <a:pt x="598" y="40"/>
                      <a:pt x="596" y="37"/>
                    </a:cubicBezTo>
                    <a:cubicBezTo>
                      <a:pt x="595" y="35"/>
                      <a:pt x="593" y="34"/>
                      <a:pt x="592" y="33"/>
                    </a:cubicBezTo>
                    <a:cubicBezTo>
                      <a:pt x="591" y="32"/>
                      <a:pt x="588" y="28"/>
                      <a:pt x="588" y="28"/>
                    </a:cubicBezTo>
                    <a:cubicBezTo>
                      <a:pt x="586" y="25"/>
                      <a:pt x="585" y="23"/>
                      <a:pt x="584" y="21"/>
                    </a:cubicBezTo>
                    <a:cubicBezTo>
                      <a:pt x="584" y="21"/>
                      <a:pt x="584" y="21"/>
                      <a:pt x="584" y="20"/>
                    </a:cubicBezTo>
                    <a:cubicBezTo>
                      <a:pt x="580" y="17"/>
                      <a:pt x="578" y="8"/>
                      <a:pt x="576" y="4"/>
                    </a:cubicBezTo>
                    <a:cubicBezTo>
                      <a:pt x="576" y="4"/>
                      <a:pt x="576" y="4"/>
                      <a:pt x="575" y="4"/>
                    </a:cubicBezTo>
                    <a:cubicBezTo>
                      <a:pt x="575" y="5"/>
                      <a:pt x="575" y="5"/>
                      <a:pt x="575" y="6"/>
                    </a:cubicBezTo>
                    <a:cubicBezTo>
                      <a:pt x="575" y="6"/>
                      <a:pt x="575" y="5"/>
                      <a:pt x="575" y="5"/>
                    </a:cubicBezTo>
                    <a:cubicBezTo>
                      <a:pt x="575" y="4"/>
                      <a:pt x="573" y="2"/>
                      <a:pt x="573" y="0"/>
                    </a:cubicBezTo>
                    <a:cubicBezTo>
                      <a:pt x="575" y="0"/>
                      <a:pt x="577" y="0"/>
                      <a:pt x="578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1"/>
                      <a:pt x="579" y="2"/>
                      <a:pt x="579" y="3"/>
                    </a:cubicBezTo>
                    <a:cubicBezTo>
                      <a:pt x="580" y="3"/>
                      <a:pt x="580" y="4"/>
                      <a:pt x="581" y="5"/>
                    </a:cubicBezTo>
                    <a:cubicBezTo>
                      <a:pt x="581" y="6"/>
                      <a:pt x="582" y="9"/>
                      <a:pt x="583" y="10"/>
                    </a:cubicBezTo>
                    <a:cubicBezTo>
                      <a:pt x="583" y="10"/>
                      <a:pt x="584" y="11"/>
                      <a:pt x="584" y="11"/>
                    </a:cubicBezTo>
                    <a:cubicBezTo>
                      <a:pt x="585" y="12"/>
                      <a:pt x="585" y="14"/>
                      <a:pt x="585" y="15"/>
                    </a:cubicBezTo>
                    <a:cubicBezTo>
                      <a:pt x="586" y="17"/>
                      <a:pt x="587" y="17"/>
                      <a:pt x="587" y="19"/>
                    </a:cubicBezTo>
                    <a:cubicBezTo>
                      <a:pt x="587" y="19"/>
                      <a:pt x="588" y="20"/>
                      <a:pt x="588" y="20"/>
                    </a:cubicBezTo>
                    <a:cubicBezTo>
                      <a:pt x="589" y="22"/>
                      <a:pt x="590" y="23"/>
                      <a:pt x="591" y="25"/>
                    </a:cubicBezTo>
                    <a:cubicBezTo>
                      <a:pt x="592" y="26"/>
                      <a:pt x="592" y="27"/>
                      <a:pt x="593" y="28"/>
                    </a:cubicBezTo>
                    <a:cubicBezTo>
                      <a:pt x="595" y="30"/>
                      <a:pt x="597" y="33"/>
                      <a:pt x="599" y="36"/>
                    </a:cubicBezTo>
                    <a:cubicBezTo>
                      <a:pt x="599" y="37"/>
                      <a:pt x="603" y="40"/>
                      <a:pt x="604" y="41"/>
                    </a:cubicBezTo>
                    <a:cubicBezTo>
                      <a:pt x="604" y="41"/>
                      <a:pt x="604" y="42"/>
                      <a:pt x="604" y="42"/>
                    </a:cubicBezTo>
                    <a:cubicBezTo>
                      <a:pt x="604" y="43"/>
                      <a:pt x="605" y="43"/>
                      <a:pt x="606" y="44"/>
                    </a:cubicBezTo>
                    <a:cubicBezTo>
                      <a:pt x="606" y="44"/>
                      <a:pt x="606" y="44"/>
                      <a:pt x="606" y="44"/>
                    </a:cubicBezTo>
                    <a:cubicBezTo>
                      <a:pt x="608" y="44"/>
                      <a:pt x="610" y="50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614" y="53"/>
                      <a:pt x="616" y="54"/>
                      <a:pt x="617" y="57"/>
                    </a:cubicBezTo>
                    <a:cubicBezTo>
                      <a:pt x="617" y="57"/>
                      <a:pt x="617" y="56"/>
                      <a:pt x="617" y="57"/>
                    </a:cubicBezTo>
                    <a:cubicBezTo>
                      <a:pt x="618" y="57"/>
                      <a:pt x="618" y="57"/>
                      <a:pt x="618" y="58"/>
                    </a:cubicBezTo>
                    <a:cubicBezTo>
                      <a:pt x="619" y="58"/>
                      <a:pt x="619" y="57"/>
                      <a:pt x="619" y="58"/>
                    </a:cubicBezTo>
                    <a:cubicBezTo>
                      <a:pt x="620" y="58"/>
                      <a:pt x="623" y="60"/>
                      <a:pt x="623" y="61"/>
                    </a:cubicBezTo>
                    <a:cubicBezTo>
                      <a:pt x="623" y="61"/>
                      <a:pt x="623" y="61"/>
                      <a:pt x="623" y="61"/>
                    </a:cubicBezTo>
                    <a:cubicBezTo>
                      <a:pt x="625" y="61"/>
                      <a:pt x="625" y="63"/>
                      <a:pt x="627" y="63"/>
                    </a:cubicBezTo>
                    <a:cubicBezTo>
                      <a:pt x="630" y="65"/>
                      <a:pt x="633" y="68"/>
                      <a:pt x="637" y="70"/>
                    </a:cubicBezTo>
                    <a:cubicBezTo>
                      <a:pt x="637" y="70"/>
                      <a:pt x="637" y="70"/>
                      <a:pt x="637" y="70"/>
                    </a:cubicBezTo>
                    <a:cubicBezTo>
                      <a:pt x="638" y="70"/>
                      <a:pt x="639" y="71"/>
                      <a:pt x="640" y="72"/>
                    </a:cubicBezTo>
                    <a:cubicBezTo>
                      <a:pt x="640" y="72"/>
                      <a:pt x="640" y="72"/>
                      <a:pt x="640" y="72"/>
                    </a:cubicBezTo>
                    <a:cubicBezTo>
                      <a:pt x="640" y="72"/>
                      <a:pt x="640" y="72"/>
                      <a:pt x="640" y="72"/>
                    </a:cubicBezTo>
                    <a:cubicBezTo>
                      <a:pt x="641" y="72"/>
                      <a:pt x="641" y="72"/>
                      <a:pt x="641" y="73"/>
                    </a:cubicBezTo>
                    <a:cubicBezTo>
                      <a:pt x="641" y="72"/>
                      <a:pt x="641" y="72"/>
                      <a:pt x="641" y="72"/>
                    </a:cubicBezTo>
                    <a:cubicBezTo>
                      <a:pt x="641" y="72"/>
                      <a:pt x="641" y="72"/>
                      <a:pt x="641" y="72"/>
                    </a:cubicBezTo>
                    <a:cubicBezTo>
                      <a:pt x="642" y="73"/>
                      <a:pt x="643" y="73"/>
                      <a:pt x="644" y="74"/>
                    </a:cubicBezTo>
                    <a:cubicBezTo>
                      <a:pt x="646" y="75"/>
                      <a:pt x="648" y="77"/>
                      <a:pt x="651" y="78"/>
                    </a:cubicBezTo>
                    <a:cubicBezTo>
                      <a:pt x="651" y="77"/>
                      <a:pt x="651" y="77"/>
                      <a:pt x="651" y="77"/>
                    </a:cubicBezTo>
                    <a:cubicBezTo>
                      <a:pt x="652" y="78"/>
                      <a:pt x="653" y="78"/>
                      <a:pt x="653" y="78"/>
                    </a:cubicBezTo>
                    <a:cubicBezTo>
                      <a:pt x="653" y="78"/>
                      <a:pt x="653" y="79"/>
                      <a:pt x="654" y="79"/>
                    </a:cubicBezTo>
                    <a:cubicBezTo>
                      <a:pt x="654" y="78"/>
                      <a:pt x="655" y="78"/>
                      <a:pt x="656" y="79"/>
                    </a:cubicBezTo>
                    <a:cubicBezTo>
                      <a:pt x="656" y="79"/>
                      <a:pt x="656" y="79"/>
                      <a:pt x="656" y="79"/>
                    </a:cubicBezTo>
                    <a:cubicBezTo>
                      <a:pt x="656" y="79"/>
                      <a:pt x="656" y="80"/>
                      <a:pt x="656" y="80"/>
                    </a:cubicBezTo>
                    <a:cubicBezTo>
                      <a:pt x="656" y="80"/>
                      <a:pt x="656" y="80"/>
                      <a:pt x="656" y="80"/>
                    </a:cubicBezTo>
                    <a:cubicBezTo>
                      <a:pt x="657" y="79"/>
                      <a:pt x="657" y="79"/>
                      <a:pt x="657" y="79"/>
                    </a:cubicBezTo>
                    <a:cubicBezTo>
                      <a:pt x="659" y="80"/>
                      <a:pt x="662" y="81"/>
                      <a:pt x="665" y="82"/>
                    </a:cubicBezTo>
                    <a:cubicBezTo>
                      <a:pt x="665" y="82"/>
                      <a:pt x="664" y="82"/>
                      <a:pt x="664" y="82"/>
                    </a:cubicBezTo>
                    <a:cubicBezTo>
                      <a:pt x="665" y="83"/>
                      <a:pt x="666" y="83"/>
                      <a:pt x="666" y="83"/>
                    </a:cubicBezTo>
                    <a:cubicBezTo>
                      <a:pt x="666" y="82"/>
                      <a:pt x="666" y="82"/>
                      <a:pt x="667" y="82"/>
                    </a:cubicBezTo>
                    <a:cubicBezTo>
                      <a:pt x="668" y="83"/>
                      <a:pt x="669" y="83"/>
                      <a:pt x="669" y="84"/>
                    </a:cubicBezTo>
                    <a:cubicBezTo>
                      <a:pt x="670" y="84"/>
                      <a:pt x="670" y="83"/>
                      <a:pt x="670" y="83"/>
                    </a:cubicBezTo>
                    <a:cubicBezTo>
                      <a:pt x="671" y="85"/>
                      <a:pt x="672" y="84"/>
                      <a:pt x="675" y="85"/>
                    </a:cubicBezTo>
                    <a:cubicBezTo>
                      <a:pt x="678" y="86"/>
                      <a:pt x="681" y="87"/>
                      <a:pt x="685" y="89"/>
                    </a:cubicBezTo>
                    <a:cubicBezTo>
                      <a:pt x="687" y="90"/>
                      <a:pt x="690" y="89"/>
                      <a:pt x="692" y="91"/>
                    </a:cubicBezTo>
                    <a:cubicBezTo>
                      <a:pt x="692" y="91"/>
                      <a:pt x="692" y="91"/>
                      <a:pt x="692" y="91"/>
                    </a:cubicBezTo>
                    <a:cubicBezTo>
                      <a:pt x="694" y="93"/>
                      <a:pt x="697" y="93"/>
                      <a:pt x="700" y="94"/>
                    </a:cubicBezTo>
                    <a:cubicBezTo>
                      <a:pt x="707" y="96"/>
                      <a:pt x="713" y="98"/>
                      <a:pt x="720" y="100"/>
                    </a:cubicBezTo>
                    <a:cubicBezTo>
                      <a:pt x="726" y="102"/>
                      <a:pt x="733" y="105"/>
                      <a:pt x="738" y="108"/>
                    </a:cubicBezTo>
                    <a:cubicBezTo>
                      <a:pt x="739" y="110"/>
                      <a:pt x="741" y="111"/>
                      <a:pt x="742" y="113"/>
                    </a:cubicBezTo>
                    <a:cubicBezTo>
                      <a:pt x="745" y="115"/>
                      <a:pt x="749" y="117"/>
                      <a:pt x="750" y="120"/>
                    </a:cubicBezTo>
                    <a:cubicBezTo>
                      <a:pt x="755" y="125"/>
                      <a:pt x="759" y="132"/>
                      <a:pt x="761" y="139"/>
                    </a:cubicBezTo>
                    <a:cubicBezTo>
                      <a:pt x="764" y="144"/>
                      <a:pt x="764" y="150"/>
                      <a:pt x="765" y="156"/>
                    </a:cubicBezTo>
                    <a:cubicBezTo>
                      <a:pt x="766" y="163"/>
                      <a:pt x="764" y="176"/>
                      <a:pt x="761" y="182"/>
                    </a:cubicBezTo>
                    <a:cubicBezTo>
                      <a:pt x="760" y="184"/>
                      <a:pt x="757" y="185"/>
                      <a:pt x="755" y="186"/>
                    </a:cubicBezTo>
                    <a:cubicBezTo>
                      <a:pt x="755" y="187"/>
                      <a:pt x="754" y="188"/>
                      <a:pt x="754" y="189"/>
                    </a:cubicBezTo>
                    <a:cubicBezTo>
                      <a:pt x="752" y="192"/>
                      <a:pt x="747" y="193"/>
                      <a:pt x="744" y="195"/>
                    </a:cubicBezTo>
                    <a:cubicBezTo>
                      <a:pt x="742" y="196"/>
                      <a:pt x="740" y="198"/>
                      <a:pt x="738" y="199"/>
                    </a:cubicBezTo>
                    <a:cubicBezTo>
                      <a:pt x="735" y="200"/>
                      <a:pt x="731" y="200"/>
                      <a:pt x="728" y="201"/>
                    </a:cubicBezTo>
                    <a:cubicBezTo>
                      <a:pt x="727" y="202"/>
                      <a:pt x="725" y="202"/>
                      <a:pt x="724" y="203"/>
                    </a:cubicBezTo>
                    <a:cubicBezTo>
                      <a:pt x="721" y="203"/>
                      <a:pt x="717" y="203"/>
                      <a:pt x="712" y="203"/>
                    </a:cubicBezTo>
                    <a:cubicBezTo>
                      <a:pt x="703" y="206"/>
                      <a:pt x="693" y="207"/>
                      <a:pt x="685" y="210"/>
                    </a:cubicBezTo>
                    <a:cubicBezTo>
                      <a:pt x="679" y="213"/>
                      <a:pt x="674" y="218"/>
                      <a:pt x="669" y="222"/>
                    </a:cubicBezTo>
                    <a:cubicBezTo>
                      <a:pt x="666" y="223"/>
                      <a:pt x="664" y="224"/>
                      <a:pt x="662" y="226"/>
                    </a:cubicBezTo>
                    <a:cubicBezTo>
                      <a:pt x="662" y="226"/>
                      <a:pt x="662" y="227"/>
                      <a:pt x="662" y="228"/>
                    </a:cubicBezTo>
                    <a:cubicBezTo>
                      <a:pt x="661" y="230"/>
                      <a:pt x="656" y="235"/>
                      <a:pt x="654" y="237"/>
                    </a:cubicBezTo>
                    <a:cubicBezTo>
                      <a:pt x="655" y="237"/>
                      <a:pt x="654" y="237"/>
                      <a:pt x="655" y="237"/>
                    </a:cubicBezTo>
                    <a:cubicBezTo>
                      <a:pt x="653" y="238"/>
                      <a:pt x="653" y="242"/>
                      <a:pt x="651" y="244"/>
                    </a:cubicBezTo>
                    <a:cubicBezTo>
                      <a:pt x="651" y="245"/>
                      <a:pt x="651" y="244"/>
                      <a:pt x="651" y="245"/>
                    </a:cubicBezTo>
                    <a:cubicBezTo>
                      <a:pt x="649" y="246"/>
                      <a:pt x="648" y="249"/>
                      <a:pt x="648" y="249"/>
                    </a:cubicBezTo>
                    <a:cubicBezTo>
                      <a:pt x="648" y="250"/>
                      <a:pt x="647" y="252"/>
                      <a:pt x="647" y="253"/>
                    </a:cubicBezTo>
                    <a:cubicBezTo>
                      <a:pt x="647" y="255"/>
                      <a:pt x="645" y="258"/>
                      <a:pt x="644" y="261"/>
                    </a:cubicBezTo>
                    <a:cubicBezTo>
                      <a:pt x="644" y="261"/>
                      <a:pt x="641" y="269"/>
                      <a:pt x="641" y="269"/>
                    </a:cubicBezTo>
                    <a:cubicBezTo>
                      <a:pt x="641" y="269"/>
                      <a:pt x="642" y="271"/>
                      <a:pt x="642" y="272"/>
                    </a:cubicBezTo>
                    <a:cubicBezTo>
                      <a:pt x="641" y="274"/>
                      <a:pt x="641" y="277"/>
                      <a:pt x="640" y="279"/>
                    </a:cubicBezTo>
                    <a:cubicBezTo>
                      <a:pt x="640" y="280"/>
                      <a:pt x="641" y="281"/>
                      <a:pt x="641" y="282"/>
                    </a:cubicBezTo>
                    <a:cubicBezTo>
                      <a:pt x="640" y="284"/>
                      <a:pt x="640" y="287"/>
                      <a:pt x="641" y="288"/>
                    </a:cubicBezTo>
                    <a:cubicBezTo>
                      <a:pt x="640" y="289"/>
                      <a:pt x="640" y="292"/>
                      <a:pt x="640" y="293"/>
                    </a:cubicBezTo>
                    <a:cubicBezTo>
                      <a:pt x="641" y="295"/>
                      <a:pt x="642" y="297"/>
                      <a:pt x="641" y="299"/>
                    </a:cubicBezTo>
                    <a:cubicBezTo>
                      <a:pt x="642" y="299"/>
                      <a:pt x="641" y="299"/>
                      <a:pt x="641" y="300"/>
                    </a:cubicBezTo>
                    <a:cubicBezTo>
                      <a:pt x="642" y="302"/>
                      <a:pt x="642" y="304"/>
                      <a:pt x="642" y="307"/>
                    </a:cubicBezTo>
                    <a:cubicBezTo>
                      <a:pt x="644" y="311"/>
                      <a:pt x="646" y="318"/>
                      <a:pt x="645" y="324"/>
                    </a:cubicBezTo>
                    <a:cubicBezTo>
                      <a:pt x="645" y="325"/>
                      <a:pt x="646" y="328"/>
                      <a:pt x="645" y="329"/>
                    </a:cubicBezTo>
                    <a:cubicBezTo>
                      <a:pt x="645" y="329"/>
                      <a:pt x="645" y="333"/>
                      <a:pt x="645" y="333"/>
                    </a:cubicBezTo>
                    <a:cubicBezTo>
                      <a:pt x="645" y="336"/>
                      <a:pt x="642" y="340"/>
                      <a:pt x="643" y="342"/>
                    </a:cubicBezTo>
                    <a:cubicBezTo>
                      <a:pt x="641" y="342"/>
                      <a:pt x="641" y="345"/>
                      <a:pt x="640" y="347"/>
                    </a:cubicBezTo>
                    <a:cubicBezTo>
                      <a:pt x="638" y="350"/>
                      <a:pt x="636" y="353"/>
                      <a:pt x="633" y="355"/>
                    </a:cubicBezTo>
                    <a:cubicBezTo>
                      <a:pt x="632" y="356"/>
                      <a:pt x="630" y="358"/>
                      <a:pt x="629" y="358"/>
                    </a:cubicBezTo>
                    <a:cubicBezTo>
                      <a:pt x="629" y="358"/>
                      <a:pt x="628" y="358"/>
                      <a:pt x="628" y="359"/>
                    </a:cubicBezTo>
                    <a:cubicBezTo>
                      <a:pt x="627" y="359"/>
                      <a:pt x="627" y="360"/>
                      <a:pt x="626" y="361"/>
                    </a:cubicBezTo>
                    <a:cubicBezTo>
                      <a:pt x="625" y="362"/>
                      <a:pt x="623" y="362"/>
                      <a:pt x="623" y="363"/>
                    </a:cubicBezTo>
                    <a:cubicBezTo>
                      <a:pt x="621" y="365"/>
                      <a:pt x="619" y="366"/>
                      <a:pt x="617" y="367"/>
                    </a:cubicBezTo>
                    <a:cubicBezTo>
                      <a:pt x="616" y="368"/>
                      <a:pt x="616" y="369"/>
                      <a:pt x="616" y="369"/>
                    </a:cubicBezTo>
                    <a:cubicBezTo>
                      <a:pt x="615" y="370"/>
                      <a:pt x="613" y="370"/>
                      <a:pt x="613" y="371"/>
                    </a:cubicBezTo>
                    <a:cubicBezTo>
                      <a:pt x="612" y="372"/>
                      <a:pt x="612" y="373"/>
                      <a:pt x="611" y="374"/>
                    </a:cubicBezTo>
                    <a:cubicBezTo>
                      <a:pt x="610" y="374"/>
                      <a:pt x="609" y="374"/>
                      <a:pt x="609" y="375"/>
                    </a:cubicBezTo>
                    <a:cubicBezTo>
                      <a:pt x="608" y="375"/>
                      <a:pt x="608" y="377"/>
                      <a:pt x="607" y="378"/>
                    </a:cubicBezTo>
                    <a:cubicBezTo>
                      <a:pt x="606" y="378"/>
                      <a:pt x="606" y="378"/>
                      <a:pt x="605" y="378"/>
                    </a:cubicBezTo>
                    <a:cubicBezTo>
                      <a:pt x="605" y="379"/>
                      <a:pt x="604" y="380"/>
                      <a:pt x="604" y="380"/>
                    </a:cubicBezTo>
                    <a:cubicBezTo>
                      <a:pt x="603" y="380"/>
                      <a:pt x="603" y="380"/>
                      <a:pt x="603" y="380"/>
                    </a:cubicBezTo>
                    <a:cubicBezTo>
                      <a:pt x="601" y="383"/>
                      <a:pt x="599" y="386"/>
                      <a:pt x="596" y="387"/>
                    </a:cubicBezTo>
                    <a:cubicBezTo>
                      <a:pt x="596" y="388"/>
                      <a:pt x="592" y="393"/>
                      <a:pt x="591" y="394"/>
                    </a:cubicBezTo>
                    <a:cubicBezTo>
                      <a:pt x="591" y="394"/>
                      <a:pt x="591" y="394"/>
                      <a:pt x="591" y="394"/>
                    </a:cubicBezTo>
                    <a:cubicBezTo>
                      <a:pt x="591" y="394"/>
                      <a:pt x="591" y="394"/>
                      <a:pt x="591" y="394"/>
                    </a:cubicBezTo>
                    <a:cubicBezTo>
                      <a:pt x="591" y="395"/>
                      <a:pt x="591" y="395"/>
                      <a:pt x="590" y="395"/>
                    </a:cubicBezTo>
                    <a:cubicBezTo>
                      <a:pt x="590" y="395"/>
                      <a:pt x="590" y="395"/>
                      <a:pt x="590" y="396"/>
                    </a:cubicBezTo>
                    <a:cubicBezTo>
                      <a:pt x="590" y="396"/>
                      <a:pt x="590" y="396"/>
                      <a:pt x="590" y="396"/>
                    </a:cubicBezTo>
                    <a:cubicBezTo>
                      <a:pt x="589" y="398"/>
                      <a:pt x="587" y="399"/>
                      <a:pt x="585" y="401"/>
                    </a:cubicBezTo>
                    <a:cubicBezTo>
                      <a:pt x="586" y="401"/>
                      <a:pt x="586" y="401"/>
                      <a:pt x="586" y="401"/>
                    </a:cubicBezTo>
                    <a:cubicBezTo>
                      <a:pt x="586" y="401"/>
                      <a:pt x="586" y="401"/>
                      <a:pt x="586" y="401"/>
                    </a:cubicBezTo>
                    <a:cubicBezTo>
                      <a:pt x="586" y="401"/>
                      <a:pt x="586" y="401"/>
                      <a:pt x="586" y="401"/>
                    </a:cubicBezTo>
                    <a:cubicBezTo>
                      <a:pt x="586" y="401"/>
                      <a:pt x="586" y="401"/>
                      <a:pt x="586" y="401"/>
                    </a:cubicBezTo>
                    <a:cubicBezTo>
                      <a:pt x="585" y="402"/>
                      <a:pt x="585" y="403"/>
                      <a:pt x="584" y="404"/>
                    </a:cubicBezTo>
                    <a:cubicBezTo>
                      <a:pt x="584" y="404"/>
                      <a:pt x="584" y="404"/>
                      <a:pt x="585" y="404"/>
                    </a:cubicBezTo>
                    <a:cubicBezTo>
                      <a:pt x="582" y="405"/>
                      <a:pt x="582" y="409"/>
                      <a:pt x="580" y="410"/>
                    </a:cubicBezTo>
                    <a:cubicBezTo>
                      <a:pt x="580" y="410"/>
                      <a:pt x="580" y="410"/>
                      <a:pt x="580" y="411"/>
                    </a:cubicBezTo>
                    <a:cubicBezTo>
                      <a:pt x="576" y="413"/>
                      <a:pt x="575" y="421"/>
                      <a:pt x="572" y="425"/>
                    </a:cubicBezTo>
                    <a:cubicBezTo>
                      <a:pt x="572" y="425"/>
                      <a:pt x="572" y="425"/>
                      <a:pt x="572" y="425"/>
                    </a:cubicBezTo>
                    <a:cubicBezTo>
                      <a:pt x="572" y="427"/>
                      <a:pt x="570" y="428"/>
                      <a:pt x="570" y="429"/>
                    </a:cubicBezTo>
                    <a:cubicBezTo>
                      <a:pt x="568" y="431"/>
                      <a:pt x="568" y="434"/>
                      <a:pt x="567" y="436"/>
                    </a:cubicBezTo>
                    <a:cubicBezTo>
                      <a:pt x="566" y="436"/>
                      <a:pt x="565" y="436"/>
                      <a:pt x="565" y="437"/>
                    </a:cubicBezTo>
                    <a:cubicBezTo>
                      <a:pt x="565" y="437"/>
                      <a:pt x="565" y="437"/>
                      <a:pt x="565" y="437"/>
                    </a:cubicBezTo>
                    <a:cubicBezTo>
                      <a:pt x="565" y="438"/>
                      <a:pt x="564" y="440"/>
                      <a:pt x="565" y="441"/>
                    </a:cubicBezTo>
                    <a:cubicBezTo>
                      <a:pt x="564" y="441"/>
                      <a:pt x="563" y="443"/>
                      <a:pt x="563" y="444"/>
                    </a:cubicBezTo>
                    <a:cubicBezTo>
                      <a:pt x="563" y="445"/>
                      <a:pt x="563" y="445"/>
                      <a:pt x="563" y="445"/>
                    </a:cubicBezTo>
                    <a:cubicBezTo>
                      <a:pt x="563" y="446"/>
                      <a:pt x="562" y="446"/>
                      <a:pt x="562" y="447"/>
                    </a:cubicBezTo>
                    <a:cubicBezTo>
                      <a:pt x="562" y="448"/>
                      <a:pt x="561" y="450"/>
                      <a:pt x="559" y="450"/>
                    </a:cubicBezTo>
                    <a:cubicBezTo>
                      <a:pt x="560" y="450"/>
                      <a:pt x="560" y="450"/>
                      <a:pt x="560" y="451"/>
                    </a:cubicBezTo>
                    <a:cubicBezTo>
                      <a:pt x="560" y="451"/>
                      <a:pt x="560" y="451"/>
                      <a:pt x="560" y="451"/>
                    </a:cubicBezTo>
                    <a:cubicBezTo>
                      <a:pt x="560" y="451"/>
                      <a:pt x="559" y="451"/>
                      <a:pt x="559" y="451"/>
                    </a:cubicBezTo>
                    <a:cubicBezTo>
                      <a:pt x="559" y="451"/>
                      <a:pt x="559" y="451"/>
                      <a:pt x="559" y="451"/>
                    </a:cubicBezTo>
                    <a:cubicBezTo>
                      <a:pt x="559" y="452"/>
                      <a:pt x="560" y="452"/>
                      <a:pt x="559" y="452"/>
                    </a:cubicBezTo>
                    <a:cubicBezTo>
                      <a:pt x="559" y="452"/>
                      <a:pt x="559" y="452"/>
                      <a:pt x="559" y="453"/>
                    </a:cubicBezTo>
                    <a:cubicBezTo>
                      <a:pt x="559" y="452"/>
                      <a:pt x="559" y="452"/>
                      <a:pt x="559" y="452"/>
                    </a:cubicBezTo>
                    <a:cubicBezTo>
                      <a:pt x="559" y="453"/>
                      <a:pt x="558" y="454"/>
                      <a:pt x="558" y="454"/>
                    </a:cubicBezTo>
                    <a:cubicBezTo>
                      <a:pt x="557" y="457"/>
                      <a:pt x="555" y="462"/>
                      <a:pt x="554" y="463"/>
                    </a:cubicBezTo>
                    <a:cubicBezTo>
                      <a:pt x="554" y="463"/>
                      <a:pt x="554" y="463"/>
                      <a:pt x="554" y="463"/>
                    </a:cubicBezTo>
                    <a:cubicBezTo>
                      <a:pt x="554" y="465"/>
                      <a:pt x="552" y="466"/>
                      <a:pt x="552" y="468"/>
                    </a:cubicBezTo>
                    <a:cubicBezTo>
                      <a:pt x="552" y="468"/>
                      <a:pt x="550" y="473"/>
                      <a:pt x="550" y="474"/>
                    </a:cubicBezTo>
                    <a:cubicBezTo>
                      <a:pt x="549" y="475"/>
                      <a:pt x="549" y="477"/>
                      <a:pt x="548" y="479"/>
                    </a:cubicBezTo>
                    <a:cubicBezTo>
                      <a:pt x="548" y="479"/>
                      <a:pt x="548" y="479"/>
                      <a:pt x="548" y="480"/>
                    </a:cubicBezTo>
                    <a:cubicBezTo>
                      <a:pt x="547" y="481"/>
                      <a:pt x="546" y="483"/>
                      <a:pt x="545" y="485"/>
                    </a:cubicBezTo>
                    <a:cubicBezTo>
                      <a:pt x="545" y="485"/>
                      <a:pt x="545" y="486"/>
                      <a:pt x="546" y="486"/>
                    </a:cubicBezTo>
                    <a:cubicBezTo>
                      <a:pt x="545" y="488"/>
                      <a:pt x="545" y="489"/>
                      <a:pt x="544" y="490"/>
                    </a:cubicBezTo>
                    <a:cubicBezTo>
                      <a:pt x="545" y="491"/>
                      <a:pt x="545" y="490"/>
                      <a:pt x="545" y="491"/>
                    </a:cubicBezTo>
                    <a:cubicBezTo>
                      <a:pt x="543" y="492"/>
                      <a:pt x="544" y="499"/>
                      <a:pt x="543" y="502"/>
                    </a:cubicBezTo>
                    <a:cubicBezTo>
                      <a:pt x="542" y="504"/>
                      <a:pt x="541" y="506"/>
                      <a:pt x="541" y="509"/>
                    </a:cubicBezTo>
                    <a:cubicBezTo>
                      <a:pt x="541" y="511"/>
                      <a:pt x="541" y="513"/>
                      <a:pt x="541" y="516"/>
                    </a:cubicBezTo>
                    <a:cubicBezTo>
                      <a:pt x="540" y="518"/>
                      <a:pt x="540" y="519"/>
                      <a:pt x="539" y="521"/>
                    </a:cubicBezTo>
                    <a:cubicBezTo>
                      <a:pt x="539" y="523"/>
                      <a:pt x="539" y="525"/>
                      <a:pt x="538" y="526"/>
                    </a:cubicBezTo>
                    <a:cubicBezTo>
                      <a:pt x="537" y="530"/>
                      <a:pt x="540" y="534"/>
                      <a:pt x="539" y="539"/>
                    </a:cubicBezTo>
                    <a:cubicBezTo>
                      <a:pt x="539" y="539"/>
                      <a:pt x="539" y="539"/>
                      <a:pt x="539" y="540"/>
                    </a:cubicBezTo>
                    <a:cubicBezTo>
                      <a:pt x="539" y="541"/>
                      <a:pt x="540" y="549"/>
                      <a:pt x="540" y="550"/>
                    </a:cubicBezTo>
                    <a:cubicBezTo>
                      <a:pt x="540" y="551"/>
                      <a:pt x="540" y="552"/>
                      <a:pt x="540" y="553"/>
                    </a:cubicBezTo>
                    <a:cubicBezTo>
                      <a:pt x="540" y="556"/>
                      <a:pt x="542" y="559"/>
                      <a:pt x="540" y="562"/>
                    </a:cubicBezTo>
                    <a:cubicBezTo>
                      <a:pt x="540" y="562"/>
                      <a:pt x="540" y="562"/>
                      <a:pt x="540" y="562"/>
                    </a:cubicBezTo>
                    <a:cubicBezTo>
                      <a:pt x="540" y="562"/>
                      <a:pt x="540" y="562"/>
                      <a:pt x="540" y="562"/>
                    </a:cubicBezTo>
                    <a:cubicBezTo>
                      <a:pt x="539" y="562"/>
                      <a:pt x="539" y="562"/>
                      <a:pt x="539" y="563"/>
                    </a:cubicBezTo>
                    <a:cubicBezTo>
                      <a:pt x="539" y="564"/>
                      <a:pt x="539" y="568"/>
                      <a:pt x="539" y="571"/>
                    </a:cubicBezTo>
                    <a:cubicBezTo>
                      <a:pt x="539" y="571"/>
                      <a:pt x="539" y="570"/>
                      <a:pt x="539" y="571"/>
                    </a:cubicBezTo>
                    <a:cubicBezTo>
                      <a:pt x="538" y="571"/>
                      <a:pt x="538" y="573"/>
                      <a:pt x="539" y="574"/>
                    </a:cubicBezTo>
                    <a:cubicBezTo>
                      <a:pt x="539" y="574"/>
                      <a:pt x="538" y="574"/>
                      <a:pt x="538" y="574"/>
                    </a:cubicBezTo>
                    <a:cubicBezTo>
                      <a:pt x="539" y="575"/>
                      <a:pt x="538" y="577"/>
                      <a:pt x="537" y="578"/>
                    </a:cubicBezTo>
                    <a:cubicBezTo>
                      <a:pt x="537" y="578"/>
                      <a:pt x="537" y="578"/>
                      <a:pt x="537" y="578"/>
                    </a:cubicBezTo>
                    <a:cubicBezTo>
                      <a:pt x="538" y="578"/>
                      <a:pt x="538" y="578"/>
                      <a:pt x="538" y="579"/>
                    </a:cubicBezTo>
                    <a:cubicBezTo>
                      <a:pt x="537" y="579"/>
                      <a:pt x="537" y="582"/>
                      <a:pt x="536" y="583"/>
                    </a:cubicBezTo>
                    <a:cubicBezTo>
                      <a:pt x="537" y="583"/>
                      <a:pt x="537" y="583"/>
                      <a:pt x="537" y="584"/>
                    </a:cubicBezTo>
                    <a:cubicBezTo>
                      <a:pt x="536" y="584"/>
                      <a:pt x="536" y="584"/>
                      <a:pt x="536" y="585"/>
                    </a:cubicBezTo>
                    <a:cubicBezTo>
                      <a:pt x="536" y="585"/>
                      <a:pt x="536" y="586"/>
                      <a:pt x="536" y="587"/>
                    </a:cubicBezTo>
                    <a:cubicBezTo>
                      <a:pt x="535" y="587"/>
                      <a:pt x="535" y="587"/>
                      <a:pt x="535" y="587"/>
                    </a:cubicBezTo>
                    <a:cubicBezTo>
                      <a:pt x="535" y="587"/>
                      <a:pt x="535" y="587"/>
                      <a:pt x="535" y="587"/>
                    </a:cubicBezTo>
                    <a:cubicBezTo>
                      <a:pt x="535" y="587"/>
                      <a:pt x="535" y="587"/>
                      <a:pt x="535" y="588"/>
                    </a:cubicBezTo>
                    <a:cubicBezTo>
                      <a:pt x="534" y="588"/>
                      <a:pt x="535" y="589"/>
                      <a:pt x="535" y="591"/>
                    </a:cubicBezTo>
                    <a:cubicBezTo>
                      <a:pt x="534" y="593"/>
                      <a:pt x="533" y="596"/>
                      <a:pt x="531" y="597"/>
                    </a:cubicBezTo>
                    <a:cubicBezTo>
                      <a:pt x="531" y="597"/>
                      <a:pt x="531" y="597"/>
                      <a:pt x="531" y="597"/>
                    </a:cubicBezTo>
                    <a:cubicBezTo>
                      <a:pt x="529" y="598"/>
                      <a:pt x="531" y="599"/>
                      <a:pt x="530" y="601"/>
                    </a:cubicBezTo>
                    <a:cubicBezTo>
                      <a:pt x="528" y="602"/>
                      <a:pt x="527" y="603"/>
                      <a:pt x="526" y="605"/>
                    </a:cubicBezTo>
                    <a:cubicBezTo>
                      <a:pt x="525" y="605"/>
                      <a:pt x="525" y="605"/>
                      <a:pt x="525" y="606"/>
                    </a:cubicBezTo>
                    <a:cubicBezTo>
                      <a:pt x="525" y="606"/>
                      <a:pt x="525" y="606"/>
                      <a:pt x="525" y="607"/>
                    </a:cubicBezTo>
                    <a:cubicBezTo>
                      <a:pt x="523" y="608"/>
                      <a:pt x="523" y="610"/>
                      <a:pt x="522" y="613"/>
                    </a:cubicBezTo>
                    <a:cubicBezTo>
                      <a:pt x="521" y="613"/>
                      <a:pt x="521" y="614"/>
                      <a:pt x="521" y="614"/>
                    </a:cubicBezTo>
                    <a:cubicBezTo>
                      <a:pt x="520" y="615"/>
                      <a:pt x="520" y="615"/>
                      <a:pt x="520" y="616"/>
                    </a:cubicBezTo>
                    <a:cubicBezTo>
                      <a:pt x="520" y="616"/>
                      <a:pt x="520" y="616"/>
                      <a:pt x="519" y="617"/>
                    </a:cubicBezTo>
                    <a:cubicBezTo>
                      <a:pt x="519" y="619"/>
                      <a:pt x="519" y="619"/>
                      <a:pt x="517" y="622"/>
                    </a:cubicBezTo>
                    <a:cubicBezTo>
                      <a:pt x="516" y="623"/>
                      <a:pt x="517" y="624"/>
                      <a:pt x="516" y="624"/>
                    </a:cubicBezTo>
                    <a:cubicBezTo>
                      <a:pt x="516" y="626"/>
                      <a:pt x="515" y="631"/>
                      <a:pt x="514" y="634"/>
                    </a:cubicBezTo>
                    <a:cubicBezTo>
                      <a:pt x="514" y="634"/>
                      <a:pt x="514" y="637"/>
                      <a:pt x="514" y="638"/>
                    </a:cubicBezTo>
                    <a:cubicBezTo>
                      <a:pt x="512" y="643"/>
                      <a:pt x="513" y="650"/>
                      <a:pt x="512" y="655"/>
                    </a:cubicBezTo>
                    <a:cubicBezTo>
                      <a:pt x="510" y="662"/>
                      <a:pt x="506" y="669"/>
                      <a:pt x="503" y="675"/>
                    </a:cubicBezTo>
                    <a:cubicBezTo>
                      <a:pt x="502" y="675"/>
                      <a:pt x="502" y="677"/>
                      <a:pt x="501" y="678"/>
                    </a:cubicBezTo>
                    <a:cubicBezTo>
                      <a:pt x="499" y="681"/>
                      <a:pt x="498" y="683"/>
                      <a:pt x="496" y="684"/>
                    </a:cubicBezTo>
                    <a:cubicBezTo>
                      <a:pt x="496" y="684"/>
                      <a:pt x="496" y="684"/>
                      <a:pt x="496" y="684"/>
                    </a:cubicBezTo>
                    <a:cubicBezTo>
                      <a:pt x="495" y="684"/>
                      <a:pt x="495" y="684"/>
                      <a:pt x="495" y="684"/>
                    </a:cubicBezTo>
                    <a:cubicBezTo>
                      <a:pt x="495" y="685"/>
                      <a:pt x="495" y="685"/>
                      <a:pt x="495" y="685"/>
                    </a:cubicBezTo>
                    <a:cubicBezTo>
                      <a:pt x="490" y="689"/>
                      <a:pt x="483" y="693"/>
                      <a:pt x="477" y="695"/>
                    </a:cubicBezTo>
                    <a:cubicBezTo>
                      <a:pt x="475" y="696"/>
                      <a:pt x="472" y="696"/>
                      <a:pt x="470" y="696"/>
                    </a:cubicBezTo>
                    <a:cubicBezTo>
                      <a:pt x="468" y="697"/>
                      <a:pt x="464" y="697"/>
                      <a:pt x="461" y="697"/>
                    </a:cubicBezTo>
                    <a:cubicBezTo>
                      <a:pt x="453" y="695"/>
                      <a:pt x="447" y="691"/>
                      <a:pt x="443" y="686"/>
                    </a:cubicBezTo>
                    <a:cubicBezTo>
                      <a:pt x="441" y="684"/>
                      <a:pt x="439" y="682"/>
                      <a:pt x="438" y="679"/>
                    </a:cubicBezTo>
                    <a:cubicBezTo>
                      <a:pt x="437" y="675"/>
                      <a:pt x="436" y="669"/>
                      <a:pt x="436" y="665"/>
                    </a:cubicBezTo>
                    <a:cubicBezTo>
                      <a:pt x="435" y="662"/>
                      <a:pt x="437" y="659"/>
                      <a:pt x="437" y="657"/>
                    </a:cubicBezTo>
                    <a:cubicBezTo>
                      <a:pt x="439" y="651"/>
                      <a:pt x="439" y="646"/>
                      <a:pt x="441" y="641"/>
                    </a:cubicBezTo>
                    <a:cubicBezTo>
                      <a:pt x="442" y="638"/>
                      <a:pt x="444" y="635"/>
                      <a:pt x="444" y="633"/>
                    </a:cubicBezTo>
                    <a:cubicBezTo>
                      <a:pt x="444" y="633"/>
                      <a:pt x="445" y="633"/>
                      <a:pt x="445" y="633"/>
                    </a:cubicBezTo>
                    <a:cubicBezTo>
                      <a:pt x="445" y="633"/>
                      <a:pt x="444" y="632"/>
                      <a:pt x="444" y="632"/>
                    </a:cubicBezTo>
                    <a:cubicBezTo>
                      <a:pt x="445" y="631"/>
                      <a:pt x="444" y="628"/>
                      <a:pt x="446" y="626"/>
                    </a:cubicBezTo>
                    <a:cubicBezTo>
                      <a:pt x="445" y="626"/>
                      <a:pt x="445" y="626"/>
                      <a:pt x="445" y="626"/>
                    </a:cubicBezTo>
                    <a:cubicBezTo>
                      <a:pt x="446" y="625"/>
                      <a:pt x="445" y="623"/>
                      <a:pt x="446" y="622"/>
                    </a:cubicBezTo>
                    <a:cubicBezTo>
                      <a:pt x="447" y="618"/>
                      <a:pt x="445" y="613"/>
                      <a:pt x="446" y="609"/>
                    </a:cubicBezTo>
                    <a:cubicBezTo>
                      <a:pt x="446" y="608"/>
                      <a:pt x="445" y="606"/>
                      <a:pt x="446" y="604"/>
                    </a:cubicBezTo>
                    <a:cubicBezTo>
                      <a:pt x="445" y="604"/>
                      <a:pt x="443" y="597"/>
                      <a:pt x="443" y="597"/>
                    </a:cubicBezTo>
                    <a:cubicBezTo>
                      <a:pt x="443" y="597"/>
                      <a:pt x="443" y="597"/>
                      <a:pt x="443" y="597"/>
                    </a:cubicBezTo>
                    <a:cubicBezTo>
                      <a:pt x="443" y="596"/>
                      <a:pt x="443" y="597"/>
                      <a:pt x="443" y="596"/>
                    </a:cubicBezTo>
                    <a:cubicBezTo>
                      <a:pt x="442" y="595"/>
                      <a:pt x="441" y="591"/>
                      <a:pt x="440" y="589"/>
                    </a:cubicBezTo>
                    <a:cubicBezTo>
                      <a:pt x="440" y="589"/>
                      <a:pt x="440" y="589"/>
                      <a:pt x="440" y="589"/>
                    </a:cubicBezTo>
                    <a:cubicBezTo>
                      <a:pt x="439" y="588"/>
                      <a:pt x="439" y="587"/>
                      <a:pt x="438" y="585"/>
                    </a:cubicBezTo>
                    <a:cubicBezTo>
                      <a:pt x="438" y="585"/>
                      <a:pt x="438" y="585"/>
                      <a:pt x="439" y="585"/>
                    </a:cubicBezTo>
                    <a:cubicBezTo>
                      <a:pt x="437" y="585"/>
                      <a:pt x="436" y="582"/>
                      <a:pt x="435" y="580"/>
                    </a:cubicBezTo>
                    <a:cubicBezTo>
                      <a:pt x="435" y="579"/>
                      <a:pt x="433" y="579"/>
                      <a:pt x="433" y="578"/>
                    </a:cubicBezTo>
                    <a:cubicBezTo>
                      <a:pt x="431" y="576"/>
                      <a:pt x="429" y="573"/>
                      <a:pt x="427" y="571"/>
                    </a:cubicBezTo>
                    <a:cubicBezTo>
                      <a:pt x="428" y="571"/>
                      <a:pt x="428" y="571"/>
                      <a:pt x="428" y="571"/>
                    </a:cubicBezTo>
                    <a:cubicBezTo>
                      <a:pt x="424" y="569"/>
                      <a:pt x="422" y="566"/>
                      <a:pt x="419" y="565"/>
                    </a:cubicBezTo>
                    <a:cubicBezTo>
                      <a:pt x="419" y="565"/>
                      <a:pt x="419" y="564"/>
                      <a:pt x="419" y="564"/>
                    </a:cubicBezTo>
                    <a:cubicBezTo>
                      <a:pt x="418" y="564"/>
                      <a:pt x="418" y="564"/>
                      <a:pt x="418" y="565"/>
                    </a:cubicBezTo>
                    <a:cubicBezTo>
                      <a:pt x="417" y="564"/>
                      <a:pt x="416" y="562"/>
                      <a:pt x="414" y="561"/>
                    </a:cubicBezTo>
                    <a:cubicBezTo>
                      <a:pt x="413" y="561"/>
                      <a:pt x="412" y="561"/>
                      <a:pt x="411" y="559"/>
                    </a:cubicBezTo>
                    <a:cubicBezTo>
                      <a:pt x="411" y="559"/>
                      <a:pt x="411" y="559"/>
                      <a:pt x="411" y="559"/>
                    </a:cubicBezTo>
                    <a:cubicBezTo>
                      <a:pt x="411" y="559"/>
                      <a:pt x="411" y="559"/>
                      <a:pt x="410" y="559"/>
                    </a:cubicBezTo>
                    <a:cubicBezTo>
                      <a:pt x="409" y="560"/>
                      <a:pt x="403" y="556"/>
                      <a:pt x="402" y="555"/>
                    </a:cubicBezTo>
                    <a:cubicBezTo>
                      <a:pt x="403" y="555"/>
                      <a:pt x="403" y="554"/>
                      <a:pt x="403" y="554"/>
                    </a:cubicBezTo>
                    <a:cubicBezTo>
                      <a:pt x="402" y="554"/>
                      <a:pt x="401" y="554"/>
                      <a:pt x="401" y="554"/>
                    </a:cubicBezTo>
                    <a:cubicBezTo>
                      <a:pt x="401" y="554"/>
                      <a:pt x="401" y="553"/>
                      <a:pt x="400" y="553"/>
                    </a:cubicBezTo>
                    <a:cubicBezTo>
                      <a:pt x="400" y="553"/>
                      <a:pt x="400" y="553"/>
                      <a:pt x="399" y="553"/>
                    </a:cubicBezTo>
                    <a:cubicBezTo>
                      <a:pt x="399" y="552"/>
                      <a:pt x="397" y="551"/>
                      <a:pt x="397" y="551"/>
                    </a:cubicBezTo>
                    <a:cubicBezTo>
                      <a:pt x="396" y="551"/>
                      <a:pt x="396" y="551"/>
                      <a:pt x="396" y="551"/>
                    </a:cubicBezTo>
                    <a:cubicBezTo>
                      <a:pt x="396" y="551"/>
                      <a:pt x="396" y="550"/>
                      <a:pt x="396" y="550"/>
                    </a:cubicBezTo>
                    <a:cubicBezTo>
                      <a:pt x="396" y="550"/>
                      <a:pt x="396" y="550"/>
                      <a:pt x="396" y="550"/>
                    </a:cubicBezTo>
                    <a:cubicBezTo>
                      <a:pt x="394" y="549"/>
                      <a:pt x="391" y="548"/>
                      <a:pt x="388" y="546"/>
                    </a:cubicBezTo>
                    <a:cubicBezTo>
                      <a:pt x="388" y="545"/>
                      <a:pt x="388" y="545"/>
                      <a:pt x="388" y="545"/>
                    </a:cubicBezTo>
                    <a:cubicBezTo>
                      <a:pt x="387" y="545"/>
                      <a:pt x="384" y="542"/>
                      <a:pt x="383" y="541"/>
                    </a:cubicBezTo>
                    <a:cubicBezTo>
                      <a:pt x="383" y="541"/>
                      <a:pt x="383" y="541"/>
                      <a:pt x="383" y="541"/>
                    </a:cubicBezTo>
                    <a:cubicBezTo>
                      <a:pt x="382" y="540"/>
                      <a:pt x="382" y="540"/>
                      <a:pt x="381" y="540"/>
                    </a:cubicBezTo>
                    <a:cubicBezTo>
                      <a:pt x="381" y="539"/>
                      <a:pt x="381" y="539"/>
                      <a:pt x="380" y="539"/>
                    </a:cubicBezTo>
                    <a:cubicBezTo>
                      <a:pt x="380" y="539"/>
                      <a:pt x="380" y="539"/>
                      <a:pt x="380" y="539"/>
                    </a:cubicBezTo>
                    <a:cubicBezTo>
                      <a:pt x="380" y="539"/>
                      <a:pt x="380" y="539"/>
                      <a:pt x="380" y="539"/>
                    </a:cubicBezTo>
                    <a:cubicBezTo>
                      <a:pt x="380" y="538"/>
                      <a:pt x="380" y="538"/>
                      <a:pt x="380" y="538"/>
                    </a:cubicBezTo>
                    <a:cubicBezTo>
                      <a:pt x="380" y="538"/>
                      <a:pt x="380" y="538"/>
                      <a:pt x="379" y="538"/>
                    </a:cubicBezTo>
                    <a:cubicBezTo>
                      <a:pt x="380" y="538"/>
                      <a:pt x="380" y="538"/>
                      <a:pt x="380" y="538"/>
                    </a:cubicBezTo>
                    <a:cubicBezTo>
                      <a:pt x="380" y="538"/>
                      <a:pt x="380" y="538"/>
                      <a:pt x="380" y="538"/>
                    </a:cubicBezTo>
                    <a:cubicBezTo>
                      <a:pt x="379" y="538"/>
                      <a:pt x="379" y="538"/>
                      <a:pt x="379" y="538"/>
                    </a:cubicBezTo>
                    <a:cubicBezTo>
                      <a:pt x="379" y="537"/>
                      <a:pt x="379" y="537"/>
                      <a:pt x="378" y="536"/>
                    </a:cubicBezTo>
                    <a:cubicBezTo>
                      <a:pt x="378" y="536"/>
                      <a:pt x="378" y="536"/>
                      <a:pt x="377" y="536"/>
                    </a:cubicBezTo>
                    <a:cubicBezTo>
                      <a:pt x="377" y="534"/>
                      <a:pt x="376" y="531"/>
                      <a:pt x="375" y="529"/>
                    </a:cubicBezTo>
                    <a:cubicBezTo>
                      <a:pt x="374" y="528"/>
                      <a:pt x="373" y="528"/>
                      <a:pt x="373" y="527"/>
                    </a:cubicBezTo>
                    <a:cubicBezTo>
                      <a:pt x="372" y="527"/>
                      <a:pt x="372" y="527"/>
                      <a:pt x="372" y="527"/>
                    </a:cubicBezTo>
                    <a:cubicBezTo>
                      <a:pt x="372" y="527"/>
                      <a:pt x="372" y="526"/>
                      <a:pt x="372" y="526"/>
                    </a:cubicBezTo>
                    <a:cubicBezTo>
                      <a:pt x="372" y="526"/>
                      <a:pt x="372" y="525"/>
                      <a:pt x="371" y="525"/>
                    </a:cubicBezTo>
                    <a:cubicBezTo>
                      <a:pt x="371" y="525"/>
                      <a:pt x="372" y="525"/>
                      <a:pt x="372" y="525"/>
                    </a:cubicBezTo>
                    <a:cubicBezTo>
                      <a:pt x="371" y="524"/>
                      <a:pt x="371" y="524"/>
                      <a:pt x="371" y="524"/>
                    </a:cubicBezTo>
                    <a:cubicBezTo>
                      <a:pt x="371" y="524"/>
                      <a:pt x="371" y="524"/>
                      <a:pt x="371" y="523"/>
                    </a:cubicBezTo>
                    <a:cubicBezTo>
                      <a:pt x="371" y="523"/>
                      <a:pt x="370" y="523"/>
                      <a:pt x="370" y="522"/>
                    </a:cubicBezTo>
                    <a:cubicBezTo>
                      <a:pt x="370" y="522"/>
                      <a:pt x="370" y="521"/>
                      <a:pt x="370" y="521"/>
                    </a:cubicBezTo>
                    <a:cubicBezTo>
                      <a:pt x="368" y="520"/>
                      <a:pt x="368" y="518"/>
                      <a:pt x="368" y="516"/>
                    </a:cubicBezTo>
                    <a:cubicBezTo>
                      <a:pt x="367" y="516"/>
                      <a:pt x="368" y="516"/>
                      <a:pt x="368" y="515"/>
                    </a:cubicBezTo>
                    <a:cubicBezTo>
                      <a:pt x="367" y="515"/>
                      <a:pt x="367" y="515"/>
                      <a:pt x="367" y="515"/>
                    </a:cubicBezTo>
                    <a:cubicBezTo>
                      <a:pt x="366" y="513"/>
                      <a:pt x="365" y="511"/>
                      <a:pt x="364" y="508"/>
                    </a:cubicBezTo>
                    <a:cubicBezTo>
                      <a:pt x="363" y="507"/>
                      <a:pt x="363" y="506"/>
                      <a:pt x="363" y="505"/>
                    </a:cubicBezTo>
                    <a:cubicBezTo>
                      <a:pt x="363" y="505"/>
                      <a:pt x="363" y="505"/>
                      <a:pt x="363" y="505"/>
                    </a:cubicBezTo>
                    <a:cubicBezTo>
                      <a:pt x="362" y="504"/>
                      <a:pt x="362" y="503"/>
                      <a:pt x="363" y="502"/>
                    </a:cubicBezTo>
                    <a:cubicBezTo>
                      <a:pt x="362" y="502"/>
                      <a:pt x="362" y="502"/>
                      <a:pt x="362" y="502"/>
                    </a:cubicBezTo>
                    <a:cubicBezTo>
                      <a:pt x="362" y="501"/>
                      <a:pt x="362" y="502"/>
                      <a:pt x="363" y="501"/>
                    </a:cubicBezTo>
                    <a:cubicBezTo>
                      <a:pt x="362" y="501"/>
                      <a:pt x="362" y="500"/>
                      <a:pt x="361" y="499"/>
                    </a:cubicBezTo>
                    <a:cubicBezTo>
                      <a:pt x="362" y="499"/>
                      <a:pt x="361" y="499"/>
                      <a:pt x="362" y="499"/>
                    </a:cubicBezTo>
                    <a:cubicBezTo>
                      <a:pt x="362" y="498"/>
                      <a:pt x="361" y="496"/>
                      <a:pt x="360" y="495"/>
                    </a:cubicBezTo>
                    <a:cubicBezTo>
                      <a:pt x="360" y="494"/>
                      <a:pt x="361" y="491"/>
                      <a:pt x="360" y="490"/>
                    </a:cubicBezTo>
                    <a:cubicBezTo>
                      <a:pt x="360" y="490"/>
                      <a:pt x="361" y="490"/>
                      <a:pt x="361" y="490"/>
                    </a:cubicBezTo>
                    <a:cubicBezTo>
                      <a:pt x="360" y="489"/>
                      <a:pt x="360" y="489"/>
                      <a:pt x="360" y="489"/>
                    </a:cubicBezTo>
                    <a:cubicBezTo>
                      <a:pt x="362" y="488"/>
                      <a:pt x="359" y="483"/>
                      <a:pt x="360" y="481"/>
                    </a:cubicBezTo>
                    <a:cubicBezTo>
                      <a:pt x="360" y="481"/>
                      <a:pt x="360" y="481"/>
                      <a:pt x="360" y="481"/>
                    </a:cubicBezTo>
                    <a:cubicBezTo>
                      <a:pt x="361" y="480"/>
                      <a:pt x="360" y="477"/>
                      <a:pt x="360" y="475"/>
                    </a:cubicBezTo>
                    <a:cubicBezTo>
                      <a:pt x="359" y="475"/>
                      <a:pt x="359" y="475"/>
                      <a:pt x="359" y="474"/>
                    </a:cubicBezTo>
                    <a:cubicBezTo>
                      <a:pt x="360" y="474"/>
                      <a:pt x="360" y="474"/>
                      <a:pt x="361" y="473"/>
                    </a:cubicBezTo>
                    <a:cubicBezTo>
                      <a:pt x="359" y="471"/>
                      <a:pt x="361" y="466"/>
                      <a:pt x="361" y="464"/>
                    </a:cubicBezTo>
                    <a:cubicBezTo>
                      <a:pt x="361" y="460"/>
                      <a:pt x="362" y="457"/>
                      <a:pt x="362" y="453"/>
                    </a:cubicBezTo>
                    <a:cubicBezTo>
                      <a:pt x="362" y="452"/>
                      <a:pt x="364" y="449"/>
                      <a:pt x="363" y="447"/>
                    </a:cubicBezTo>
                    <a:cubicBezTo>
                      <a:pt x="364" y="446"/>
                      <a:pt x="365" y="444"/>
                      <a:pt x="365" y="442"/>
                    </a:cubicBezTo>
                    <a:cubicBezTo>
                      <a:pt x="365" y="442"/>
                      <a:pt x="365" y="442"/>
                      <a:pt x="364" y="442"/>
                    </a:cubicBezTo>
                    <a:cubicBezTo>
                      <a:pt x="365" y="442"/>
                      <a:pt x="365" y="442"/>
                      <a:pt x="365" y="442"/>
                    </a:cubicBezTo>
                    <a:cubicBezTo>
                      <a:pt x="365" y="441"/>
                      <a:pt x="365" y="441"/>
                      <a:pt x="366" y="441"/>
                    </a:cubicBezTo>
                    <a:cubicBezTo>
                      <a:pt x="367" y="440"/>
                      <a:pt x="366" y="438"/>
                      <a:pt x="367" y="436"/>
                    </a:cubicBezTo>
                    <a:cubicBezTo>
                      <a:pt x="368" y="435"/>
                      <a:pt x="369" y="434"/>
                      <a:pt x="369" y="433"/>
                    </a:cubicBezTo>
                    <a:cubicBezTo>
                      <a:pt x="371" y="430"/>
                      <a:pt x="371" y="426"/>
                      <a:pt x="373" y="423"/>
                    </a:cubicBezTo>
                    <a:cubicBezTo>
                      <a:pt x="374" y="423"/>
                      <a:pt x="378" y="420"/>
                      <a:pt x="378" y="419"/>
                    </a:cubicBezTo>
                    <a:cubicBezTo>
                      <a:pt x="378" y="419"/>
                      <a:pt x="378" y="419"/>
                      <a:pt x="378" y="419"/>
                    </a:cubicBezTo>
                    <a:cubicBezTo>
                      <a:pt x="380" y="417"/>
                      <a:pt x="381" y="415"/>
                      <a:pt x="382" y="413"/>
                    </a:cubicBezTo>
                    <a:cubicBezTo>
                      <a:pt x="384" y="410"/>
                      <a:pt x="387" y="408"/>
                      <a:pt x="388" y="406"/>
                    </a:cubicBezTo>
                    <a:cubicBezTo>
                      <a:pt x="391" y="403"/>
                      <a:pt x="394" y="400"/>
                      <a:pt x="396" y="396"/>
                    </a:cubicBezTo>
                    <a:cubicBezTo>
                      <a:pt x="398" y="394"/>
                      <a:pt x="401" y="392"/>
                      <a:pt x="402" y="390"/>
                    </a:cubicBezTo>
                    <a:cubicBezTo>
                      <a:pt x="407" y="383"/>
                      <a:pt x="413" y="378"/>
                      <a:pt x="416" y="368"/>
                    </a:cubicBezTo>
                    <a:cubicBezTo>
                      <a:pt x="417" y="362"/>
                      <a:pt x="413" y="356"/>
                      <a:pt x="411" y="352"/>
                    </a:cubicBezTo>
                    <a:cubicBezTo>
                      <a:pt x="411" y="351"/>
                      <a:pt x="411" y="351"/>
                      <a:pt x="411" y="350"/>
                    </a:cubicBezTo>
                    <a:cubicBezTo>
                      <a:pt x="410" y="349"/>
                      <a:pt x="409" y="349"/>
                      <a:pt x="408" y="348"/>
                    </a:cubicBezTo>
                    <a:cubicBezTo>
                      <a:pt x="408" y="347"/>
                      <a:pt x="408" y="347"/>
                      <a:pt x="408" y="346"/>
                    </a:cubicBezTo>
                    <a:cubicBezTo>
                      <a:pt x="408" y="345"/>
                      <a:pt x="406" y="343"/>
                      <a:pt x="405" y="342"/>
                    </a:cubicBezTo>
                    <a:cubicBezTo>
                      <a:pt x="404" y="340"/>
                      <a:pt x="403" y="336"/>
                      <a:pt x="402" y="336"/>
                    </a:cubicBezTo>
                    <a:cubicBezTo>
                      <a:pt x="402" y="334"/>
                      <a:pt x="400" y="328"/>
                      <a:pt x="401" y="327"/>
                    </a:cubicBezTo>
                    <a:cubicBezTo>
                      <a:pt x="400" y="326"/>
                      <a:pt x="400" y="324"/>
                      <a:pt x="400" y="322"/>
                    </a:cubicBezTo>
                    <a:cubicBezTo>
                      <a:pt x="400" y="322"/>
                      <a:pt x="399" y="316"/>
                      <a:pt x="399" y="316"/>
                    </a:cubicBezTo>
                    <a:cubicBezTo>
                      <a:pt x="399" y="314"/>
                      <a:pt x="402" y="305"/>
                      <a:pt x="403" y="304"/>
                    </a:cubicBezTo>
                    <a:cubicBezTo>
                      <a:pt x="402" y="304"/>
                      <a:pt x="402" y="304"/>
                      <a:pt x="402" y="304"/>
                    </a:cubicBezTo>
                    <a:cubicBezTo>
                      <a:pt x="405" y="300"/>
                      <a:pt x="405" y="295"/>
                      <a:pt x="408" y="291"/>
                    </a:cubicBezTo>
                    <a:cubicBezTo>
                      <a:pt x="410" y="288"/>
                      <a:pt x="412" y="285"/>
                      <a:pt x="414" y="282"/>
                    </a:cubicBezTo>
                    <a:cubicBezTo>
                      <a:pt x="417" y="278"/>
                      <a:pt x="418" y="274"/>
                      <a:pt x="422" y="271"/>
                    </a:cubicBezTo>
                    <a:cubicBezTo>
                      <a:pt x="422" y="270"/>
                      <a:pt x="423" y="271"/>
                      <a:pt x="423" y="270"/>
                    </a:cubicBezTo>
                    <a:cubicBezTo>
                      <a:pt x="424" y="269"/>
                      <a:pt x="424" y="268"/>
                      <a:pt x="424" y="267"/>
                    </a:cubicBezTo>
                    <a:cubicBezTo>
                      <a:pt x="425" y="266"/>
                      <a:pt x="429" y="263"/>
                      <a:pt x="429" y="263"/>
                    </a:cubicBezTo>
                    <a:cubicBezTo>
                      <a:pt x="429" y="262"/>
                      <a:pt x="429" y="263"/>
                      <a:pt x="429" y="262"/>
                    </a:cubicBezTo>
                    <a:cubicBezTo>
                      <a:pt x="431" y="261"/>
                      <a:pt x="434" y="255"/>
                      <a:pt x="436" y="253"/>
                    </a:cubicBezTo>
                    <a:cubicBezTo>
                      <a:pt x="442" y="245"/>
                      <a:pt x="446" y="237"/>
                      <a:pt x="448" y="226"/>
                    </a:cubicBezTo>
                    <a:cubicBezTo>
                      <a:pt x="449" y="223"/>
                      <a:pt x="448" y="220"/>
                      <a:pt x="448" y="217"/>
                    </a:cubicBezTo>
                    <a:cubicBezTo>
                      <a:pt x="448" y="210"/>
                      <a:pt x="447" y="207"/>
                      <a:pt x="445" y="201"/>
                    </a:cubicBezTo>
                    <a:cubicBezTo>
                      <a:pt x="445" y="200"/>
                      <a:pt x="445" y="199"/>
                      <a:pt x="445" y="198"/>
                    </a:cubicBezTo>
                    <a:cubicBezTo>
                      <a:pt x="443" y="194"/>
                      <a:pt x="440" y="191"/>
                      <a:pt x="436" y="188"/>
                    </a:cubicBezTo>
                    <a:cubicBezTo>
                      <a:pt x="437" y="188"/>
                      <a:pt x="437" y="188"/>
                      <a:pt x="437" y="188"/>
                    </a:cubicBezTo>
                    <a:cubicBezTo>
                      <a:pt x="435" y="186"/>
                      <a:pt x="434" y="185"/>
                      <a:pt x="433" y="184"/>
                    </a:cubicBezTo>
                    <a:cubicBezTo>
                      <a:pt x="433" y="184"/>
                      <a:pt x="431" y="182"/>
                      <a:pt x="430" y="182"/>
                    </a:cubicBezTo>
                    <a:cubicBezTo>
                      <a:pt x="430" y="182"/>
                      <a:pt x="430" y="181"/>
                      <a:pt x="429" y="181"/>
                    </a:cubicBezTo>
                    <a:cubicBezTo>
                      <a:pt x="428" y="181"/>
                      <a:pt x="424" y="178"/>
                      <a:pt x="423" y="177"/>
                    </a:cubicBezTo>
                    <a:cubicBezTo>
                      <a:pt x="424" y="177"/>
                      <a:pt x="424" y="177"/>
                      <a:pt x="424" y="177"/>
                    </a:cubicBezTo>
                    <a:cubicBezTo>
                      <a:pt x="418" y="175"/>
                      <a:pt x="412" y="171"/>
                      <a:pt x="406" y="169"/>
                    </a:cubicBezTo>
                    <a:cubicBezTo>
                      <a:pt x="406" y="170"/>
                      <a:pt x="406" y="169"/>
                      <a:pt x="406" y="170"/>
                    </a:cubicBezTo>
                    <a:cubicBezTo>
                      <a:pt x="405" y="169"/>
                      <a:pt x="405" y="169"/>
                      <a:pt x="405" y="169"/>
                    </a:cubicBezTo>
                    <a:cubicBezTo>
                      <a:pt x="405" y="169"/>
                      <a:pt x="405" y="169"/>
                      <a:pt x="405" y="169"/>
                    </a:cubicBezTo>
                    <a:cubicBezTo>
                      <a:pt x="405" y="169"/>
                      <a:pt x="405" y="169"/>
                      <a:pt x="405" y="169"/>
                    </a:cubicBezTo>
                    <a:cubicBezTo>
                      <a:pt x="405" y="169"/>
                      <a:pt x="405" y="169"/>
                      <a:pt x="405" y="169"/>
                    </a:cubicBezTo>
                    <a:cubicBezTo>
                      <a:pt x="404" y="169"/>
                      <a:pt x="404" y="169"/>
                      <a:pt x="403" y="169"/>
                    </a:cubicBezTo>
                    <a:cubicBezTo>
                      <a:pt x="403" y="169"/>
                      <a:pt x="403" y="169"/>
                      <a:pt x="403" y="169"/>
                    </a:cubicBezTo>
                    <a:cubicBezTo>
                      <a:pt x="402" y="168"/>
                      <a:pt x="399" y="168"/>
                      <a:pt x="397" y="168"/>
                    </a:cubicBezTo>
                    <a:cubicBezTo>
                      <a:pt x="397" y="167"/>
                      <a:pt x="397" y="168"/>
                      <a:pt x="397" y="167"/>
                    </a:cubicBezTo>
                    <a:cubicBezTo>
                      <a:pt x="395" y="168"/>
                      <a:pt x="394" y="167"/>
                      <a:pt x="391" y="167"/>
                    </a:cubicBezTo>
                    <a:cubicBezTo>
                      <a:pt x="389" y="168"/>
                      <a:pt x="387" y="168"/>
                      <a:pt x="385" y="168"/>
                    </a:cubicBezTo>
                    <a:cubicBezTo>
                      <a:pt x="385" y="169"/>
                      <a:pt x="385" y="168"/>
                      <a:pt x="385" y="169"/>
                    </a:cubicBezTo>
                    <a:cubicBezTo>
                      <a:pt x="385" y="169"/>
                      <a:pt x="385" y="168"/>
                      <a:pt x="385" y="168"/>
                    </a:cubicBezTo>
                    <a:cubicBezTo>
                      <a:pt x="384" y="169"/>
                      <a:pt x="383" y="169"/>
                      <a:pt x="382" y="169"/>
                    </a:cubicBezTo>
                    <a:cubicBezTo>
                      <a:pt x="381" y="169"/>
                      <a:pt x="375" y="172"/>
                      <a:pt x="373" y="173"/>
                    </a:cubicBezTo>
                    <a:cubicBezTo>
                      <a:pt x="373" y="172"/>
                      <a:pt x="373" y="172"/>
                      <a:pt x="373" y="172"/>
                    </a:cubicBezTo>
                    <a:cubicBezTo>
                      <a:pt x="373" y="172"/>
                      <a:pt x="373" y="172"/>
                      <a:pt x="373" y="172"/>
                    </a:cubicBezTo>
                    <a:cubicBezTo>
                      <a:pt x="373" y="173"/>
                      <a:pt x="371" y="174"/>
                      <a:pt x="370" y="174"/>
                    </a:cubicBezTo>
                    <a:cubicBezTo>
                      <a:pt x="370" y="174"/>
                      <a:pt x="370" y="174"/>
                      <a:pt x="370" y="174"/>
                    </a:cubicBezTo>
                    <a:cubicBezTo>
                      <a:pt x="370" y="174"/>
                      <a:pt x="370" y="174"/>
                      <a:pt x="370" y="173"/>
                    </a:cubicBezTo>
                    <a:cubicBezTo>
                      <a:pt x="370" y="173"/>
                      <a:pt x="370" y="173"/>
                      <a:pt x="370" y="173"/>
                    </a:cubicBezTo>
                    <a:cubicBezTo>
                      <a:pt x="370" y="174"/>
                      <a:pt x="368" y="174"/>
                      <a:pt x="368" y="175"/>
                    </a:cubicBezTo>
                    <a:cubicBezTo>
                      <a:pt x="368" y="175"/>
                      <a:pt x="368" y="175"/>
                      <a:pt x="369" y="175"/>
                    </a:cubicBezTo>
                    <a:cubicBezTo>
                      <a:pt x="368" y="175"/>
                      <a:pt x="368" y="175"/>
                      <a:pt x="368" y="175"/>
                    </a:cubicBezTo>
                    <a:cubicBezTo>
                      <a:pt x="368" y="175"/>
                      <a:pt x="368" y="175"/>
                      <a:pt x="368" y="175"/>
                    </a:cubicBezTo>
                    <a:cubicBezTo>
                      <a:pt x="368" y="175"/>
                      <a:pt x="368" y="175"/>
                      <a:pt x="368" y="175"/>
                    </a:cubicBezTo>
                    <a:cubicBezTo>
                      <a:pt x="365" y="175"/>
                      <a:pt x="360" y="179"/>
                      <a:pt x="358" y="180"/>
                    </a:cubicBezTo>
                    <a:cubicBezTo>
                      <a:pt x="355" y="182"/>
                      <a:pt x="352" y="182"/>
                      <a:pt x="350" y="184"/>
                    </a:cubicBezTo>
                    <a:cubicBezTo>
                      <a:pt x="350" y="184"/>
                      <a:pt x="346" y="188"/>
                      <a:pt x="346" y="189"/>
                    </a:cubicBezTo>
                    <a:cubicBezTo>
                      <a:pt x="344" y="191"/>
                      <a:pt x="343" y="193"/>
                      <a:pt x="342" y="197"/>
                    </a:cubicBezTo>
                    <a:cubicBezTo>
                      <a:pt x="341" y="198"/>
                      <a:pt x="342" y="200"/>
                      <a:pt x="341" y="200"/>
                    </a:cubicBezTo>
                    <a:cubicBezTo>
                      <a:pt x="341" y="201"/>
                      <a:pt x="341" y="202"/>
                      <a:pt x="341" y="203"/>
                    </a:cubicBezTo>
                    <a:cubicBezTo>
                      <a:pt x="340" y="203"/>
                      <a:pt x="340" y="203"/>
                      <a:pt x="340" y="204"/>
                    </a:cubicBezTo>
                    <a:cubicBezTo>
                      <a:pt x="340" y="204"/>
                      <a:pt x="340" y="204"/>
                      <a:pt x="341" y="204"/>
                    </a:cubicBezTo>
                    <a:cubicBezTo>
                      <a:pt x="339" y="205"/>
                      <a:pt x="339" y="208"/>
                      <a:pt x="339" y="210"/>
                    </a:cubicBezTo>
                    <a:cubicBezTo>
                      <a:pt x="338" y="213"/>
                      <a:pt x="337" y="219"/>
                      <a:pt x="337" y="222"/>
                    </a:cubicBezTo>
                    <a:cubicBezTo>
                      <a:pt x="337" y="223"/>
                      <a:pt x="337" y="223"/>
                      <a:pt x="337" y="224"/>
                    </a:cubicBezTo>
                    <a:cubicBezTo>
                      <a:pt x="337" y="224"/>
                      <a:pt x="338" y="232"/>
                      <a:pt x="337" y="233"/>
                    </a:cubicBezTo>
                    <a:cubicBezTo>
                      <a:pt x="338" y="233"/>
                      <a:pt x="338" y="233"/>
                      <a:pt x="338" y="233"/>
                    </a:cubicBezTo>
                    <a:cubicBezTo>
                      <a:pt x="337" y="234"/>
                      <a:pt x="338" y="238"/>
                      <a:pt x="338" y="239"/>
                    </a:cubicBezTo>
                    <a:cubicBezTo>
                      <a:pt x="337" y="242"/>
                      <a:pt x="334" y="252"/>
                      <a:pt x="332" y="253"/>
                    </a:cubicBezTo>
                    <a:cubicBezTo>
                      <a:pt x="332" y="253"/>
                      <a:pt x="332" y="253"/>
                      <a:pt x="332" y="253"/>
                    </a:cubicBezTo>
                    <a:cubicBezTo>
                      <a:pt x="329" y="257"/>
                      <a:pt x="325" y="259"/>
                      <a:pt x="323" y="262"/>
                    </a:cubicBezTo>
                    <a:cubicBezTo>
                      <a:pt x="323" y="263"/>
                      <a:pt x="323" y="263"/>
                      <a:pt x="322" y="263"/>
                    </a:cubicBezTo>
                    <a:cubicBezTo>
                      <a:pt x="322" y="263"/>
                      <a:pt x="322" y="263"/>
                      <a:pt x="321" y="264"/>
                    </a:cubicBezTo>
                    <a:cubicBezTo>
                      <a:pt x="321" y="264"/>
                      <a:pt x="321" y="264"/>
                      <a:pt x="321" y="264"/>
                    </a:cubicBezTo>
                    <a:cubicBezTo>
                      <a:pt x="321" y="264"/>
                      <a:pt x="320" y="264"/>
                      <a:pt x="319" y="265"/>
                    </a:cubicBezTo>
                    <a:cubicBezTo>
                      <a:pt x="319" y="266"/>
                      <a:pt x="314" y="268"/>
                      <a:pt x="312" y="269"/>
                    </a:cubicBezTo>
                    <a:cubicBezTo>
                      <a:pt x="307" y="272"/>
                      <a:pt x="299" y="274"/>
                      <a:pt x="294" y="276"/>
                    </a:cubicBezTo>
                    <a:cubicBezTo>
                      <a:pt x="292" y="277"/>
                      <a:pt x="289" y="277"/>
                      <a:pt x="287" y="278"/>
                    </a:cubicBezTo>
                    <a:cubicBezTo>
                      <a:pt x="287" y="278"/>
                      <a:pt x="287" y="278"/>
                      <a:pt x="286" y="278"/>
                    </a:cubicBezTo>
                    <a:cubicBezTo>
                      <a:pt x="286" y="278"/>
                      <a:pt x="286" y="278"/>
                      <a:pt x="286" y="278"/>
                    </a:cubicBezTo>
                    <a:cubicBezTo>
                      <a:pt x="284" y="278"/>
                      <a:pt x="282" y="279"/>
                      <a:pt x="281" y="279"/>
                    </a:cubicBezTo>
                    <a:cubicBezTo>
                      <a:pt x="277" y="280"/>
                      <a:pt x="273" y="280"/>
                      <a:pt x="270" y="280"/>
                    </a:cubicBezTo>
                    <a:cubicBezTo>
                      <a:pt x="269" y="280"/>
                      <a:pt x="267" y="281"/>
                      <a:pt x="265" y="281"/>
                    </a:cubicBezTo>
                    <a:cubicBezTo>
                      <a:pt x="265" y="282"/>
                      <a:pt x="266" y="282"/>
                      <a:pt x="265" y="282"/>
                    </a:cubicBezTo>
                    <a:cubicBezTo>
                      <a:pt x="264" y="282"/>
                      <a:pt x="264" y="282"/>
                      <a:pt x="263" y="282"/>
                    </a:cubicBezTo>
                    <a:cubicBezTo>
                      <a:pt x="263" y="282"/>
                      <a:pt x="263" y="283"/>
                      <a:pt x="263" y="283"/>
                    </a:cubicBezTo>
                    <a:cubicBezTo>
                      <a:pt x="262" y="283"/>
                      <a:pt x="261" y="283"/>
                      <a:pt x="259" y="283"/>
                    </a:cubicBezTo>
                    <a:cubicBezTo>
                      <a:pt x="259" y="284"/>
                      <a:pt x="259" y="284"/>
                      <a:pt x="259" y="284"/>
                    </a:cubicBezTo>
                    <a:cubicBezTo>
                      <a:pt x="259" y="284"/>
                      <a:pt x="258" y="284"/>
                      <a:pt x="258" y="284"/>
                    </a:cubicBezTo>
                    <a:cubicBezTo>
                      <a:pt x="258" y="284"/>
                      <a:pt x="258" y="284"/>
                      <a:pt x="258" y="284"/>
                    </a:cubicBezTo>
                    <a:cubicBezTo>
                      <a:pt x="259" y="284"/>
                      <a:pt x="258" y="284"/>
                      <a:pt x="259" y="284"/>
                    </a:cubicBezTo>
                    <a:cubicBezTo>
                      <a:pt x="255" y="285"/>
                      <a:pt x="251" y="290"/>
                      <a:pt x="248" y="293"/>
                    </a:cubicBezTo>
                    <a:cubicBezTo>
                      <a:pt x="248" y="294"/>
                      <a:pt x="246" y="296"/>
                      <a:pt x="247" y="297"/>
                    </a:cubicBezTo>
                    <a:cubicBezTo>
                      <a:pt x="246" y="298"/>
                      <a:pt x="245" y="299"/>
                      <a:pt x="244" y="300"/>
                    </a:cubicBezTo>
                    <a:cubicBezTo>
                      <a:pt x="244" y="301"/>
                      <a:pt x="244" y="303"/>
                      <a:pt x="243" y="304"/>
                    </a:cubicBezTo>
                    <a:cubicBezTo>
                      <a:pt x="242" y="305"/>
                      <a:pt x="242" y="304"/>
                      <a:pt x="242" y="306"/>
                    </a:cubicBezTo>
                    <a:cubicBezTo>
                      <a:pt x="242" y="306"/>
                      <a:pt x="242" y="306"/>
                      <a:pt x="242" y="306"/>
                    </a:cubicBezTo>
                    <a:cubicBezTo>
                      <a:pt x="242" y="305"/>
                      <a:pt x="242" y="305"/>
                      <a:pt x="242" y="305"/>
                    </a:cubicBezTo>
                    <a:cubicBezTo>
                      <a:pt x="242" y="305"/>
                      <a:pt x="242" y="305"/>
                      <a:pt x="242" y="305"/>
                    </a:cubicBezTo>
                    <a:cubicBezTo>
                      <a:pt x="242" y="305"/>
                      <a:pt x="242" y="305"/>
                      <a:pt x="242" y="305"/>
                    </a:cubicBezTo>
                    <a:cubicBezTo>
                      <a:pt x="242" y="308"/>
                      <a:pt x="241" y="312"/>
                      <a:pt x="240" y="314"/>
                    </a:cubicBezTo>
                    <a:cubicBezTo>
                      <a:pt x="241" y="314"/>
                      <a:pt x="240" y="314"/>
                      <a:pt x="241" y="314"/>
                    </a:cubicBezTo>
                    <a:cubicBezTo>
                      <a:pt x="240" y="315"/>
                      <a:pt x="241" y="314"/>
                      <a:pt x="241" y="315"/>
                    </a:cubicBezTo>
                    <a:cubicBezTo>
                      <a:pt x="240" y="315"/>
                      <a:pt x="240" y="315"/>
                      <a:pt x="240" y="315"/>
                    </a:cubicBezTo>
                    <a:cubicBezTo>
                      <a:pt x="241" y="316"/>
                      <a:pt x="240" y="317"/>
                      <a:pt x="240" y="319"/>
                    </a:cubicBezTo>
                    <a:cubicBezTo>
                      <a:pt x="239" y="321"/>
                      <a:pt x="239" y="326"/>
                      <a:pt x="237" y="328"/>
                    </a:cubicBezTo>
                    <a:cubicBezTo>
                      <a:pt x="238" y="330"/>
                      <a:pt x="236" y="333"/>
                      <a:pt x="236" y="335"/>
                    </a:cubicBezTo>
                    <a:cubicBezTo>
                      <a:pt x="237" y="335"/>
                      <a:pt x="237" y="335"/>
                      <a:pt x="237" y="336"/>
                    </a:cubicBezTo>
                    <a:cubicBezTo>
                      <a:pt x="235" y="337"/>
                      <a:pt x="235" y="340"/>
                      <a:pt x="233" y="342"/>
                    </a:cubicBez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2" y="346"/>
                      <a:pt x="230" y="350"/>
                      <a:pt x="229" y="354"/>
                    </a:cubicBezTo>
                    <a:cubicBezTo>
                      <a:pt x="229" y="354"/>
                      <a:pt x="226" y="358"/>
                      <a:pt x="225" y="358"/>
                    </a:cubicBezTo>
                    <a:cubicBezTo>
                      <a:pt x="225" y="359"/>
                      <a:pt x="224" y="359"/>
                      <a:pt x="224" y="359"/>
                    </a:cubicBezTo>
                    <a:cubicBezTo>
                      <a:pt x="224" y="359"/>
                      <a:pt x="224" y="360"/>
                      <a:pt x="224" y="360"/>
                    </a:cubicBezTo>
                    <a:cubicBezTo>
                      <a:pt x="223" y="361"/>
                      <a:pt x="222" y="363"/>
                      <a:pt x="220" y="363"/>
                    </a:cubicBezTo>
                    <a:cubicBezTo>
                      <a:pt x="220" y="364"/>
                      <a:pt x="221" y="364"/>
                      <a:pt x="220" y="364"/>
                    </a:cubicBezTo>
                    <a:cubicBezTo>
                      <a:pt x="220" y="364"/>
                      <a:pt x="220" y="364"/>
                      <a:pt x="220" y="364"/>
                    </a:cubicBezTo>
                    <a:cubicBezTo>
                      <a:pt x="219" y="366"/>
                      <a:pt x="217" y="368"/>
                      <a:pt x="216" y="368"/>
                    </a:cubicBezTo>
                    <a:cubicBezTo>
                      <a:pt x="216" y="368"/>
                      <a:pt x="216" y="368"/>
                      <a:pt x="216" y="369"/>
                    </a:cubicBezTo>
                    <a:cubicBezTo>
                      <a:pt x="214" y="369"/>
                      <a:pt x="214" y="370"/>
                      <a:pt x="213" y="371"/>
                    </a:cubicBezTo>
                    <a:cubicBezTo>
                      <a:pt x="212" y="372"/>
                      <a:pt x="211" y="371"/>
                      <a:pt x="211" y="372"/>
                    </a:cubicBezTo>
                    <a:cubicBezTo>
                      <a:pt x="211" y="372"/>
                      <a:pt x="210" y="373"/>
                      <a:pt x="210" y="373"/>
                    </a:cubicBezTo>
                    <a:cubicBezTo>
                      <a:pt x="210" y="373"/>
                      <a:pt x="209" y="373"/>
                      <a:pt x="209" y="373"/>
                    </a:cubicBezTo>
                    <a:cubicBezTo>
                      <a:pt x="208" y="374"/>
                      <a:pt x="208" y="375"/>
                      <a:pt x="207" y="376"/>
                    </a:cubicBezTo>
                    <a:cubicBezTo>
                      <a:pt x="206" y="376"/>
                      <a:pt x="206" y="376"/>
                      <a:pt x="206" y="376"/>
                    </a:cubicBezTo>
                    <a:cubicBezTo>
                      <a:pt x="205" y="376"/>
                      <a:pt x="205" y="377"/>
                      <a:pt x="204" y="378"/>
                    </a:cubicBezTo>
                    <a:cubicBezTo>
                      <a:pt x="202" y="379"/>
                      <a:pt x="198" y="380"/>
                      <a:pt x="197" y="382"/>
                    </a:cubicBezTo>
                    <a:cubicBezTo>
                      <a:pt x="197" y="382"/>
                      <a:pt x="197" y="382"/>
                      <a:pt x="197" y="382"/>
                    </a:cubicBezTo>
                    <a:cubicBezTo>
                      <a:pt x="195" y="382"/>
                      <a:pt x="195" y="383"/>
                      <a:pt x="193" y="384"/>
                    </a:cubicBezTo>
                    <a:cubicBezTo>
                      <a:pt x="192" y="385"/>
                      <a:pt x="191" y="384"/>
                      <a:pt x="189" y="385"/>
                    </a:cubicBezTo>
                    <a:cubicBezTo>
                      <a:pt x="187" y="386"/>
                      <a:pt x="183" y="389"/>
                      <a:pt x="180" y="389"/>
                    </a:cubicBezTo>
                    <a:cubicBezTo>
                      <a:pt x="180" y="389"/>
                      <a:pt x="180" y="389"/>
                      <a:pt x="180" y="389"/>
                    </a:cubicBezTo>
                    <a:cubicBezTo>
                      <a:pt x="180" y="389"/>
                      <a:pt x="179" y="389"/>
                      <a:pt x="179" y="389"/>
                    </a:cubicBezTo>
                    <a:cubicBezTo>
                      <a:pt x="179" y="390"/>
                      <a:pt x="179" y="390"/>
                      <a:pt x="179" y="390"/>
                    </a:cubicBezTo>
                    <a:cubicBezTo>
                      <a:pt x="178" y="391"/>
                      <a:pt x="177" y="391"/>
                      <a:pt x="176" y="391"/>
                    </a:cubicBezTo>
                    <a:cubicBezTo>
                      <a:pt x="176" y="391"/>
                      <a:pt x="176" y="391"/>
                      <a:pt x="176" y="391"/>
                    </a:cubicBezTo>
                    <a:cubicBezTo>
                      <a:pt x="176" y="391"/>
                      <a:pt x="176" y="391"/>
                      <a:pt x="176" y="391"/>
                    </a:cubicBezTo>
                    <a:cubicBezTo>
                      <a:pt x="175" y="391"/>
                      <a:pt x="175" y="392"/>
                      <a:pt x="175" y="392"/>
                    </a:cubicBezTo>
                    <a:cubicBezTo>
                      <a:pt x="174" y="392"/>
                      <a:pt x="174" y="392"/>
                      <a:pt x="173" y="392"/>
                    </a:cubicBezTo>
                    <a:cubicBezTo>
                      <a:pt x="173" y="393"/>
                      <a:pt x="173" y="392"/>
                      <a:pt x="173" y="393"/>
                    </a:cubicBezTo>
                    <a:cubicBezTo>
                      <a:pt x="172" y="393"/>
                      <a:pt x="172" y="393"/>
                      <a:pt x="171" y="393"/>
                    </a:cubicBezTo>
                    <a:cubicBezTo>
                      <a:pt x="171" y="393"/>
                      <a:pt x="171" y="393"/>
                      <a:pt x="171" y="393"/>
                    </a:cubicBezTo>
                    <a:cubicBezTo>
                      <a:pt x="171" y="393"/>
                      <a:pt x="171" y="393"/>
                      <a:pt x="171" y="393"/>
                    </a:cubicBezTo>
                    <a:cubicBezTo>
                      <a:pt x="170" y="393"/>
                      <a:pt x="169" y="393"/>
                      <a:pt x="168" y="393"/>
                    </a:cubicBezTo>
                    <a:cubicBezTo>
                      <a:pt x="168" y="394"/>
                      <a:pt x="168" y="394"/>
                      <a:pt x="167" y="394"/>
                    </a:cubicBezTo>
                    <a:cubicBezTo>
                      <a:pt x="167" y="394"/>
                      <a:pt x="167" y="394"/>
                      <a:pt x="167" y="394"/>
                    </a:cubicBezTo>
                    <a:cubicBezTo>
                      <a:pt x="167" y="394"/>
                      <a:pt x="167" y="395"/>
                      <a:pt x="167" y="395"/>
                    </a:cubicBezTo>
                    <a:cubicBezTo>
                      <a:pt x="165" y="396"/>
                      <a:pt x="161" y="395"/>
                      <a:pt x="161" y="396"/>
                    </a:cubicBezTo>
                    <a:cubicBezTo>
                      <a:pt x="161" y="396"/>
                      <a:pt x="161" y="396"/>
                      <a:pt x="161" y="396"/>
                    </a:cubicBezTo>
                    <a:cubicBezTo>
                      <a:pt x="158" y="397"/>
                      <a:pt x="149" y="400"/>
                      <a:pt x="145" y="397"/>
                    </a:cubicBezTo>
                    <a:cubicBezTo>
                      <a:pt x="145" y="398"/>
                      <a:pt x="145" y="398"/>
                      <a:pt x="144" y="398"/>
                    </a:cubicBezTo>
                    <a:cubicBezTo>
                      <a:pt x="144" y="397"/>
                      <a:pt x="143" y="397"/>
                      <a:pt x="142" y="398"/>
                    </a:cubicBezTo>
                    <a:cubicBezTo>
                      <a:pt x="142" y="397"/>
                      <a:pt x="142" y="397"/>
                      <a:pt x="142" y="397"/>
                    </a:cubicBezTo>
                    <a:cubicBezTo>
                      <a:pt x="137" y="397"/>
                      <a:pt x="132" y="394"/>
                      <a:pt x="129" y="391"/>
                    </a:cubicBezTo>
                    <a:cubicBezTo>
                      <a:pt x="126" y="387"/>
                      <a:pt x="123" y="382"/>
                      <a:pt x="121" y="378"/>
                    </a:cubicBezTo>
                    <a:cubicBezTo>
                      <a:pt x="120" y="376"/>
                      <a:pt x="121" y="374"/>
                      <a:pt x="120" y="372"/>
                    </a:cubicBezTo>
                    <a:cubicBezTo>
                      <a:pt x="119" y="368"/>
                      <a:pt x="118" y="363"/>
                      <a:pt x="118" y="358"/>
                    </a:cubicBezTo>
                    <a:cubicBezTo>
                      <a:pt x="118" y="357"/>
                      <a:pt x="118" y="355"/>
                      <a:pt x="118" y="354"/>
                    </a:cubicBezTo>
                    <a:cubicBezTo>
                      <a:pt x="118" y="351"/>
                      <a:pt x="120" y="346"/>
                      <a:pt x="119" y="343"/>
                    </a:cubicBezTo>
                    <a:cubicBezTo>
                      <a:pt x="119" y="342"/>
                      <a:pt x="120" y="341"/>
                      <a:pt x="119" y="340"/>
                    </a:cubicBezTo>
                    <a:cubicBezTo>
                      <a:pt x="119" y="340"/>
                      <a:pt x="120" y="337"/>
                      <a:pt x="120" y="337"/>
                    </a:cubicBezTo>
                    <a:cubicBezTo>
                      <a:pt x="119" y="334"/>
                      <a:pt x="122" y="326"/>
                      <a:pt x="121" y="324"/>
                    </a:cubicBezTo>
                    <a:cubicBezTo>
                      <a:pt x="122" y="323"/>
                      <a:pt x="122" y="319"/>
                      <a:pt x="123" y="317"/>
                    </a:cubicBezTo>
                    <a:cubicBezTo>
                      <a:pt x="124" y="316"/>
                      <a:pt x="125" y="311"/>
                      <a:pt x="125" y="309"/>
                    </a:cubicBezTo>
                    <a:cubicBezTo>
                      <a:pt x="126" y="307"/>
                      <a:pt x="127" y="306"/>
                      <a:pt x="127" y="304"/>
                    </a:cubicBezTo>
                    <a:cubicBezTo>
                      <a:pt x="128" y="302"/>
                      <a:pt x="127" y="300"/>
                      <a:pt x="128" y="298"/>
                    </a:cubicBezTo>
                    <a:cubicBezTo>
                      <a:pt x="129" y="295"/>
                      <a:pt x="130" y="291"/>
                      <a:pt x="131" y="288"/>
                    </a:cubicBezTo>
                    <a:cubicBezTo>
                      <a:pt x="131" y="286"/>
                      <a:pt x="131" y="283"/>
                      <a:pt x="132" y="280"/>
                    </a:cubicBezTo>
                    <a:cubicBezTo>
                      <a:pt x="134" y="273"/>
                      <a:pt x="136" y="264"/>
                      <a:pt x="138" y="256"/>
                    </a:cubicBezTo>
                    <a:cubicBezTo>
                      <a:pt x="138" y="253"/>
                      <a:pt x="137" y="250"/>
                      <a:pt x="137" y="247"/>
                    </a:cubicBezTo>
                    <a:cubicBezTo>
                      <a:pt x="136" y="235"/>
                      <a:pt x="127" y="219"/>
                      <a:pt x="117" y="214"/>
                    </a:cubicBezTo>
                    <a:cubicBezTo>
                      <a:pt x="117" y="214"/>
                      <a:pt x="117" y="214"/>
                      <a:pt x="117" y="214"/>
                    </a:cubicBezTo>
                    <a:cubicBezTo>
                      <a:pt x="110" y="209"/>
                      <a:pt x="102" y="208"/>
                      <a:pt x="93" y="205"/>
                    </a:cubicBezTo>
                    <a:cubicBezTo>
                      <a:pt x="92" y="205"/>
                      <a:pt x="89" y="206"/>
                      <a:pt x="88" y="205"/>
                    </a:cubicBezTo>
                    <a:cubicBezTo>
                      <a:pt x="86" y="205"/>
                      <a:pt x="85" y="205"/>
                      <a:pt x="83" y="205"/>
                    </a:cubicBezTo>
                    <a:cubicBezTo>
                      <a:pt x="82" y="205"/>
                      <a:pt x="80" y="205"/>
                      <a:pt x="79" y="205"/>
                    </a:cubicBezTo>
                    <a:cubicBezTo>
                      <a:pt x="73" y="203"/>
                      <a:pt x="63" y="202"/>
                      <a:pt x="58" y="198"/>
                    </a:cubicBezTo>
                    <a:cubicBezTo>
                      <a:pt x="58" y="198"/>
                      <a:pt x="56" y="198"/>
                      <a:pt x="56" y="198"/>
                    </a:cubicBezTo>
                    <a:cubicBezTo>
                      <a:pt x="55" y="197"/>
                      <a:pt x="46" y="191"/>
                      <a:pt x="45" y="190"/>
                    </a:cubicBezTo>
                    <a:cubicBezTo>
                      <a:pt x="46" y="190"/>
                      <a:pt x="46" y="190"/>
                      <a:pt x="46" y="190"/>
                    </a:cubicBezTo>
                    <a:cubicBezTo>
                      <a:pt x="46" y="190"/>
                      <a:pt x="46" y="190"/>
                      <a:pt x="45" y="190"/>
                    </a:cubicBezTo>
                    <a:cubicBezTo>
                      <a:pt x="45" y="190"/>
                      <a:pt x="45" y="190"/>
                      <a:pt x="44" y="190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1" y="187"/>
                      <a:pt x="40" y="183"/>
                      <a:pt x="37" y="181"/>
                    </a:cubicBezTo>
                    <a:cubicBezTo>
                      <a:pt x="37" y="181"/>
                      <a:pt x="37" y="181"/>
                      <a:pt x="36" y="181"/>
                    </a:cubicBezTo>
                    <a:cubicBezTo>
                      <a:pt x="36" y="180"/>
                      <a:pt x="34" y="178"/>
                      <a:pt x="32" y="177"/>
                    </a:cubicBezTo>
                    <a:cubicBezTo>
                      <a:pt x="33" y="177"/>
                      <a:pt x="33" y="176"/>
                      <a:pt x="33" y="176"/>
                    </a:cubicBezTo>
                    <a:cubicBezTo>
                      <a:pt x="31" y="175"/>
                      <a:pt x="29" y="172"/>
                      <a:pt x="27" y="170"/>
                    </a:cubicBezTo>
                    <a:cubicBezTo>
                      <a:pt x="25" y="170"/>
                      <a:pt x="21" y="164"/>
                      <a:pt x="20" y="163"/>
                    </a:cubicBezTo>
                    <a:cubicBezTo>
                      <a:pt x="13" y="154"/>
                      <a:pt x="9" y="146"/>
                      <a:pt x="5" y="134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5" y="133"/>
                      <a:pt x="5" y="131"/>
                      <a:pt x="4" y="130"/>
                    </a:cubicBezTo>
                    <a:cubicBezTo>
                      <a:pt x="4" y="129"/>
                      <a:pt x="3" y="127"/>
                      <a:pt x="3" y="126"/>
                    </a:cubicBezTo>
                    <a:cubicBezTo>
                      <a:pt x="2" y="124"/>
                      <a:pt x="2" y="117"/>
                      <a:pt x="2" y="114"/>
                    </a:cubicBezTo>
                    <a:cubicBezTo>
                      <a:pt x="2" y="112"/>
                      <a:pt x="0" y="109"/>
                      <a:pt x="1" y="108"/>
                    </a:cubicBezTo>
                    <a:cubicBezTo>
                      <a:pt x="0" y="103"/>
                      <a:pt x="1" y="95"/>
                      <a:pt x="2" y="91"/>
                    </a:cubicBezTo>
                    <a:cubicBezTo>
                      <a:pt x="2" y="89"/>
                      <a:pt x="2" y="87"/>
                      <a:pt x="2" y="85"/>
                    </a:cubicBezTo>
                    <a:cubicBezTo>
                      <a:pt x="5" y="77"/>
                      <a:pt x="10" y="64"/>
                      <a:pt x="16" y="59"/>
                    </a:cubicBezTo>
                    <a:cubicBezTo>
                      <a:pt x="19" y="56"/>
                      <a:pt x="23" y="56"/>
                      <a:pt x="27" y="53"/>
                    </a:cubicBezTo>
                    <a:cubicBezTo>
                      <a:pt x="28" y="52"/>
                      <a:pt x="29" y="52"/>
                      <a:pt x="30" y="51"/>
                    </a:cubicBezTo>
                    <a:cubicBezTo>
                      <a:pt x="31" y="50"/>
                      <a:pt x="32" y="50"/>
                      <a:pt x="33" y="50"/>
                    </a:cubicBezTo>
                    <a:cubicBezTo>
                      <a:pt x="35" y="49"/>
                      <a:pt x="37" y="47"/>
                      <a:pt x="39" y="46"/>
                    </a:cubicBezTo>
                    <a:cubicBezTo>
                      <a:pt x="39" y="46"/>
                      <a:pt x="39" y="46"/>
                      <a:pt x="40" y="46"/>
                    </a:cubicBezTo>
                    <a:cubicBezTo>
                      <a:pt x="41" y="45"/>
                      <a:pt x="42" y="43"/>
                      <a:pt x="43" y="43"/>
                    </a:cubicBezTo>
                    <a:cubicBezTo>
                      <a:pt x="46" y="42"/>
                      <a:pt x="49" y="40"/>
                      <a:pt x="51" y="39"/>
                    </a:cubicBezTo>
                    <a:cubicBezTo>
                      <a:pt x="54" y="37"/>
                      <a:pt x="57" y="34"/>
                      <a:pt x="60" y="31"/>
                    </a:cubicBezTo>
                    <a:cubicBezTo>
                      <a:pt x="61" y="30"/>
                      <a:pt x="62" y="30"/>
                      <a:pt x="64" y="29"/>
                    </a:cubicBezTo>
                    <a:cubicBezTo>
                      <a:pt x="67" y="27"/>
                      <a:pt x="69" y="24"/>
                      <a:pt x="71" y="22"/>
                    </a:cubicBezTo>
                    <a:cubicBezTo>
                      <a:pt x="72" y="21"/>
                      <a:pt x="74" y="20"/>
                      <a:pt x="75" y="19"/>
                    </a:cubicBezTo>
                    <a:cubicBezTo>
                      <a:pt x="77" y="16"/>
                      <a:pt x="78" y="14"/>
                      <a:pt x="79" y="11"/>
                    </a:cubicBezTo>
                    <a:cubicBezTo>
                      <a:pt x="80" y="10"/>
                      <a:pt x="82" y="9"/>
                      <a:pt x="83" y="8"/>
                    </a:cubicBezTo>
                    <a:cubicBezTo>
                      <a:pt x="84" y="7"/>
                      <a:pt x="83" y="5"/>
                      <a:pt x="84" y="4"/>
                    </a:cubicBezTo>
                    <a:cubicBezTo>
                      <a:pt x="85" y="3"/>
                      <a:pt x="86" y="2"/>
                      <a:pt x="8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10">
                <a:extLst>
                  <a:ext uri="{FF2B5EF4-FFF2-40B4-BE49-F238E27FC236}">
                    <a16:creationId xmlns:a16="http://schemas.microsoft.com/office/drawing/2014/main" id="{C4C002E0-07DE-F11A-C556-91720502D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8" y="-810"/>
                <a:ext cx="1557" cy="1393"/>
              </a:xfrm>
              <a:custGeom>
                <a:avLst/>
                <a:gdLst>
                  <a:gd name="T0" fmla="*/ 212 w 642"/>
                  <a:gd name="T1" fmla="*/ 235 h 574"/>
                  <a:gd name="T2" fmla="*/ 262 w 642"/>
                  <a:gd name="T3" fmla="*/ 172 h 574"/>
                  <a:gd name="T4" fmla="*/ 357 w 642"/>
                  <a:gd name="T5" fmla="*/ 117 h 574"/>
                  <a:gd name="T6" fmla="*/ 440 w 642"/>
                  <a:gd name="T7" fmla="*/ 168 h 574"/>
                  <a:gd name="T8" fmla="*/ 447 w 642"/>
                  <a:gd name="T9" fmla="*/ 251 h 574"/>
                  <a:gd name="T10" fmla="*/ 414 w 642"/>
                  <a:gd name="T11" fmla="*/ 326 h 574"/>
                  <a:gd name="T12" fmla="*/ 393 w 642"/>
                  <a:gd name="T13" fmla="*/ 433 h 574"/>
                  <a:gd name="T14" fmla="*/ 375 w 642"/>
                  <a:gd name="T15" fmla="*/ 504 h 574"/>
                  <a:gd name="T16" fmla="*/ 420 w 642"/>
                  <a:gd name="T17" fmla="*/ 555 h 574"/>
                  <a:gd name="T18" fmla="*/ 460 w 642"/>
                  <a:gd name="T19" fmla="*/ 494 h 574"/>
                  <a:gd name="T20" fmla="*/ 498 w 642"/>
                  <a:gd name="T21" fmla="*/ 382 h 574"/>
                  <a:gd name="T22" fmla="*/ 538 w 642"/>
                  <a:gd name="T23" fmla="*/ 333 h 574"/>
                  <a:gd name="T24" fmla="*/ 558 w 642"/>
                  <a:gd name="T25" fmla="*/ 291 h 574"/>
                  <a:gd name="T26" fmla="*/ 556 w 642"/>
                  <a:gd name="T27" fmla="*/ 259 h 574"/>
                  <a:gd name="T28" fmla="*/ 556 w 642"/>
                  <a:gd name="T29" fmla="*/ 232 h 574"/>
                  <a:gd name="T30" fmla="*/ 567 w 642"/>
                  <a:gd name="T31" fmla="*/ 203 h 574"/>
                  <a:gd name="T32" fmla="*/ 574 w 642"/>
                  <a:gd name="T33" fmla="*/ 195 h 574"/>
                  <a:gd name="T34" fmla="*/ 593 w 642"/>
                  <a:gd name="T35" fmla="*/ 183 h 574"/>
                  <a:gd name="T36" fmla="*/ 629 w 642"/>
                  <a:gd name="T37" fmla="*/ 131 h 574"/>
                  <a:gd name="T38" fmla="*/ 547 w 642"/>
                  <a:gd name="T39" fmla="*/ 101 h 574"/>
                  <a:gd name="T40" fmla="*/ 531 w 642"/>
                  <a:gd name="T41" fmla="*/ 86 h 574"/>
                  <a:gd name="T42" fmla="*/ 505 w 642"/>
                  <a:gd name="T43" fmla="*/ 52 h 574"/>
                  <a:gd name="T44" fmla="*/ 493 w 642"/>
                  <a:gd name="T45" fmla="*/ 32 h 574"/>
                  <a:gd name="T46" fmla="*/ 483 w 642"/>
                  <a:gd name="T47" fmla="*/ 1 h 574"/>
                  <a:gd name="T48" fmla="*/ 519 w 642"/>
                  <a:gd name="T49" fmla="*/ 63 h 574"/>
                  <a:gd name="T50" fmla="*/ 559 w 642"/>
                  <a:gd name="T51" fmla="*/ 104 h 574"/>
                  <a:gd name="T52" fmla="*/ 573 w 642"/>
                  <a:gd name="T53" fmla="*/ 110 h 574"/>
                  <a:gd name="T54" fmla="*/ 631 w 642"/>
                  <a:gd name="T55" fmla="*/ 164 h 574"/>
                  <a:gd name="T56" fmla="*/ 571 w 642"/>
                  <a:gd name="T57" fmla="*/ 207 h 574"/>
                  <a:gd name="T58" fmla="*/ 564 w 642"/>
                  <a:gd name="T59" fmla="*/ 224 h 574"/>
                  <a:gd name="T60" fmla="*/ 561 w 642"/>
                  <a:gd name="T61" fmla="*/ 260 h 574"/>
                  <a:gd name="T62" fmla="*/ 548 w 642"/>
                  <a:gd name="T63" fmla="*/ 330 h 574"/>
                  <a:gd name="T64" fmla="*/ 525 w 642"/>
                  <a:gd name="T65" fmla="*/ 356 h 574"/>
                  <a:gd name="T66" fmla="*/ 495 w 642"/>
                  <a:gd name="T67" fmla="*/ 396 h 574"/>
                  <a:gd name="T68" fmla="*/ 482 w 642"/>
                  <a:gd name="T69" fmla="*/ 425 h 574"/>
                  <a:gd name="T70" fmla="*/ 461 w 642"/>
                  <a:gd name="T71" fmla="*/ 528 h 574"/>
                  <a:gd name="T72" fmla="*/ 415 w 642"/>
                  <a:gd name="T73" fmla="*/ 557 h 574"/>
                  <a:gd name="T74" fmla="*/ 366 w 642"/>
                  <a:gd name="T75" fmla="*/ 499 h 574"/>
                  <a:gd name="T76" fmla="*/ 413 w 642"/>
                  <a:gd name="T77" fmla="*/ 390 h 574"/>
                  <a:gd name="T78" fmla="*/ 408 w 642"/>
                  <a:gd name="T79" fmla="*/ 328 h 574"/>
                  <a:gd name="T80" fmla="*/ 427 w 642"/>
                  <a:gd name="T81" fmla="*/ 290 h 574"/>
                  <a:gd name="T82" fmla="*/ 443 w 642"/>
                  <a:gd name="T83" fmla="*/ 251 h 574"/>
                  <a:gd name="T84" fmla="*/ 443 w 642"/>
                  <a:gd name="T85" fmla="*/ 213 h 574"/>
                  <a:gd name="T86" fmla="*/ 435 w 642"/>
                  <a:gd name="T87" fmla="*/ 170 h 574"/>
                  <a:gd name="T88" fmla="*/ 420 w 642"/>
                  <a:gd name="T89" fmla="*/ 145 h 574"/>
                  <a:gd name="T90" fmla="*/ 386 w 642"/>
                  <a:gd name="T91" fmla="*/ 122 h 574"/>
                  <a:gd name="T92" fmla="*/ 347 w 642"/>
                  <a:gd name="T93" fmla="*/ 122 h 574"/>
                  <a:gd name="T94" fmla="*/ 294 w 642"/>
                  <a:gd name="T95" fmla="*/ 144 h 574"/>
                  <a:gd name="T96" fmla="*/ 244 w 642"/>
                  <a:gd name="T97" fmla="*/ 224 h 574"/>
                  <a:gd name="T98" fmla="*/ 181 w 642"/>
                  <a:gd name="T99" fmla="*/ 269 h 574"/>
                  <a:gd name="T100" fmla="*/ 144 w 642"/>
                  <a:gd name="T101" fmla="*/ 334 h 574"/>
                  <a:gd name="T102" fmla="*/ 128 w 642"/>
                  <a:gd name="T103" fmla="*/ 226 h 574"/>
                  <a:gd name="T104" fmla="*/ 70 w 642"/>
                  <a:gd name="T105" fmla="*/ 179 h 574"/>
                  <a:gd name="T106" fmla="*/ 8 w 642"/>
                  <a:gd name="T107" fmla="*/ 142 h 574"/>
                  <a:gd name="T108" fmla="*/ 4 w 642"/>
                  <a:gd name="T109" fmla="*/ 99 h 574"/>
                  <a:gd name="T110" fmla="*/ 63 w 642"/>
                  <a:gd name="T111" fmla="*/ 47 h 574"/>
                  <a:gd name="T112" fmla="*/ 93 w 642"/>
                  <a:gd name="T113" fmla="*/ 16 h 574"/>
                  <a:gd name="T114" fmla="*/ 70 w 642"/>
                  <a:gd name="T115" fmla="*/ 46 h 574"/>
                  <a:gd name="T116" fmla="*/ 29 w 642"/>
                  <a:gd name="T117" fmla="*/ 160 h 574"/>
                  <a:gd name="T118" fmla="*/ 125 w 642"/>
                  <a:gd name="T119" fmla="*/ 208 h 574"/>
                  <a:gd name="T120" fmla="*/ 125 w 642"/>
                  <a:gd name="T121" fmla="*/ 298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42" h="574">
                    <a:moveTo>
                      <a:pt x="128" y="332"/>
                    </a:moveTo>
                    <a:cubicBezTo>
                      <a:pt x="130" y="333"/>
                      <a:pt x="134" y="333"/>
                      <a:pt x="135" y="333"/>
                    </a:cubicBezTo>
                    <a:cubicBezTo>
                      <a:pt x="145" y="327"/>
                      <a:pt x="148" y="321"/>
                      <a:pt x="155" y="312"/>
                    </a:cubicBezTo>
                    <a:cubicBezTo>
                      <a:pt x="155" y="311"/>
                      <a:pt x="155" y="310"/>
                      <a:pt x="156" y="309"/>
                    </a:cubicBezTo>
                    <a:cubicBezTo>
                      <a:pt x="157" y="307"/>
                      <a:pt x="158" y="306"/>
                      <a:pt x="159" y="304"/>
                    </a:cubicBezTo>
                    <a:cubicBezTo>
                      <a:pt x="160" y="301"/>
                      <a:pt x="160" y="299"/>
                      <a:pt x="161" y="297"/>
                    </a:cubicBezTo>
                    <a:cubicBezTo>
                      <a:pt x="163" y="292"/>
                      <a:pt x="166" y="288"/>
                      <a:pt x="168" y="283"/>
                    </a:cubicBezTo>
                    <a:cubicBezTo>
                      <a:pt x="169" y="279"/>
                      <a:pt x="170" y="276"/>
                      <a:pt x="172" y="272"/>
                    </a:cubicBezTo>
                    <a:cubicBezTo>
                      <a:pt x="174" y="269"/>
                      <a:pt x="177" y="267"/>
                      <a:pt x="179" y="264"/>
                    </a:cubicBezTo>
                    <a:cubicBezTo>
                      <a:pt x="179" y="262"/>
                      <a:pt x="180" y="260"/>
                      <a:pt x="181" y="257"/>
                    </a:cubicBezTo>
                    <a:cubicBezTo>
                      <a:pt x="183" y="253"/>
                      <a:pt x="191" y="244"/>
                      <a:pt x="195" y="241"/>
                    </a:cubicBezTo>
                    <a:cubicBezTo>
                      <a:pt x="199" y="240"/>
                      <a:pt x="202" y="238"/>
                      <a:pt x="205" y="236"/>
                    </a:cubicBezTo>
                    <a:cubicBezTo>
                      <a:pt x="208" y="236"/>
                      <a:pt x="210" y="235"/>
                      <a:pt x="212" y="235"/>
                    </a:cubicBezTo>
                    <a:cubicBezTo>
                      <a:pt x="214" y="234"/>
                      <a:pt x="215" y="233"/>
                      <a:pt x="216" y="232"/>
                    </a:cubicBezTo>
                    <a:cubicBezTo>
                      <a:pt x="219" y="231"/>
                      <a:pt x="222" y="231"/>
                      <a:pt x="225" y="230"/>
                    </a:cubicBezTo>
                    <a:cubicBezTo>
                      <a:pt x="233" y="226"/>
                      <a:pt x="241" y="222"/>
                      <a:pt x="246" y="215"/>
                    </a:cubicBezTo>
                    <a:cubicBezTo>
                      <a:pt x="246" y="214"/>
                      <a:pt x="248" y="213"/>
                      <a:pt x="248" y="212"/>
                    </a:cubicBezTo>
                    <a:cubicBezTo>
                      <a:pt x="250" y="211"/>
                      <a:pt x="251" y="207"/>
                      <a:pt x="251" y="204"/>
                    </a:cubicBezTo>
                    <a:cubicBezTo>
                      <a:pt x="251" y="204"/>
                      <a:pt x="251" y="204"/>
                      <a:pt x="251" y="204"/>
                    </a:cubicBezTo>
                    <a:cubicBezTo>
                      <a:pt x="251" y="204"/>
                      <a:pt x="251" y="204"/>
                      <a:pt x="251" y="204"/>
                    </a:cubicBezTo>
                    <a:cubicBezTo>
                      <a:pt x="252" y="203"/>
                      <a:pt x="255" y="194"/>
                      <a:pt x="255" y="193"/>
                    </a:cubicBezTo>
                    <a:cubicBezTo>
                      <a:pt x="255" y="192"/>
                      <a:pt x="256" y="191"/>
                      <a:pt x="255" y="190"/>
                    </a:cubicBezTo>
                    <a:cubicBezTo>
                      <a:pt x="256" y="189"/>
                      <a:pt x="257" y="187"/>
                      <a:pt x="257" y="185"/>
                    </a:cubicBezTo>
                    <a:cubicBezTo>
                      <a:pt x="257" y="185"/>
                      <a:pt x="257" y="185"/>
                      <a:pt x="257" y="184"/>
                    </a:cubicBezTo>
                    <a:cubicBezTo>
                      <a:pt x="257" y="183"/>
                      <a:pt x="259" y="181"/>
                      <a:pt x="259" y="180"/>
                    </a:cubicBezTo>
                    <a:cubicBezTo>
                      <a:pt x="261" y="177"/>
                      <a:pt x="261" y="174"/>
                      <a:pt x="262" y="172"/>
                    </a:cubicBezTo>
                    <a:cubicBezTo>
                      <a:pt x="264" y="170"/>
                      <a:pt x="266" y="167"/>
                      <a:pt x="267" y="164"/>
                    </a:cubicBezTo>
                    <a:cubicBezTo>
                      <a:pt x="268" y="163"/>
                      <a:pt x="269" y="162"/>
                      <a:pt x="269" y="160"/>
                    </a:cubicBezTo>
                    <a:cubicBezTo>
                      <a:pt x="271" y="159"/>
                      <a:pt x="273" y="157"/>
                      <a:pt x="274" y="156"/>
                    </a:cubicBezTo>
                    <a:cubicBezTo>
                      <a:pt x="274" y="155"/>
                      <a:pt x="275" y="153"/>
                      <a:pt x="276" y="152"/>
                    </a:cubicBezTo>
                    <a:cubicBezTo>
                      <a:pt x="279" y="148"/>
                      <a:pt x="285" y="145"/>
                      <a:pt x="289" y="142"/>
                    </a:cubicBezTo>
                    <a:cubicBezTo>
                      <a:pt x="290" y="141"/>
                      <a:pt x="293" y="139"/>
                      <a:pt x="294" y="139"/>
                    </a:cubicBezTo>
                    <a:cubicBezTo>
                      <a:pt x="302" y="133"/>
                      <a:pt x="312" y="128"/>
                      <a:pt x="322" y="124"/>
                    </a:cubicBezTo>
                    <a:cubicBezTo>
                      <a:pt x="324" y="124"/>
                      <a:pt x="326" y="123"/>
                      <a:pt x="328" y="123"/>
                    </a:cubicBezTo>
                    <a:cubicBezTo>
                      <a:pt x="330" y="122"/>
                      <a:pt x="333" y="121"/>
                      <a:pt x="335" y="120"/>
                    </a:cubicBezTo>
                    <a:cubicBezTo>
                      <a:pt x="336" y="120"/>
                      <a:pt x="336" y="120"/>
                      <a:pt x="337" y="120"/>
                    </a:cubicBezTo>
                    <a:cubicBezTo>
                      <a:pt x="341" y="119"/>
                      <a:pt x="346" y="118"/>
                      <a:pt x="348" y="118"/>
                    </a:cubicBezTo>
                    <a:cubicBezTo>
                      <a:pt x="350" y="117"/>
                      <a:pt x="356" y="117"/>
                      <a:pt x="356" y="117"/>
                    </a:cubicBezTo>
                    <a:cubicBezTo>
                      <a:pt x="356" y="117"/>
                      <a:pt x="357" y="117"/>
                      <a:pt x="357" y="117"/>
                    </a:cubicBezTo>
                    <a:cubicBezTo>
                      <a:pt x="358" y="117"/>
                      <a:pt x="360" y="117"/>
                      <a:pt x="361" y="117"/>
                    </a:cubicBezTo>
                    <a:cubicBezTo>
                      <a:pt x="362" y="117"/>
                      <a:pt x="363" y="117"/>
                      <a:pt x="364" y="117"/>
                    </a:cubicBezTo>
                    <a:cubicBezTo>
                      <a:pt x="368" y="117"/>
                      <a:pt x="374" y="117"/>
                      <a:pt x="379" y="117"/>
                    </a:cubicBezTo>
                    <a:cubicBezTo>
                      <a:pt x="381" y="118"/>
                      <a:pt x="383" y="117"/>
                      <a:pt x="386" y="118"/>
                    </a:cubicBezTo>
                    <a:cubicBezTo>
                      <a:pt x="391" y="119"/>
                      <a:pt x="397" y="121"/>
                      <a:pt x="402" y="123"/>
                    </a:cubicBezTo>
                    <a:cubicBezTo>
                      <a:pt x="406" y="125"/>
                      <a:pt x="409" y="128"/>
                      <a:pt x="412" y="130"/>
                    </a:cubicBezTo>
                    <a:cubicBezTo>
                      <a:pt x="416" y="133"/>
                      <a:pt x="419" y="136"/>
                      <a:pt x="422" y="140"/>
                    </a:cubicBezTo>
                    <a:cubicBezTo>
                      <a:pt x="423" y="141"/>
                      <a:pt x="424" y="142"/>
                      <a:pt x="424" y="143"/>
                    </a:cubicBezTo>
                    <a:cubicBezTo>
                      <a:pt x="425" y="144"/>
                      <a:pt x="427" y="146"/>
                      <a:pt x="428" y="147"/>
                    </a:cubicBezTo>
                    <a:cubicBezTo>
                      <a:pt x="428" y="148"/>
                      <a:pt x="428" y="149"/>
                      <a:pt x="428" y="149"/>
                    </a:cubicBezTo>
                    <a:cubicBezTo>
                      <a:pt x="430" y="152"/>
                      <a:pt x="432" y="154"/>
                      <a:pt x="434" y="157"/>
                    </a:cubicBezTo>
                    <a:cubicBezTo>
                      <a:pt x="434" y="157"/>
                      <a:pt x="436" y="161"/>
                      <a:pt x="436" y="161"/>
                    </a:cubicBezTo>
                    <a:cubicBezTo>
                      <a:pt x="437" y="163"/>
                      <a:pt x="438" y="166"/>
                      <a:pt x="440" y="168"/>
                    </a:cubicBezTo>
                    <a:cubicBezTo>
                      <a:pt x="441" y="171"/>
                      <a:pt x="441" y="174"/>
                      <a:pt x="442" y="176"/>
                    </a:cubicBezTo>
                    <a:cubicBezTo>
                      <a:pt x="442" y="177"/>
                      <a:pt x="442" y="179"/>
                      <a:pt x="442" y="180"/>
                    </a:cubicBezTo>
                    <a:cubicBezTo>
                      <a:pt x="443" y="181"/>
                      <a:pt x="445" y="186"/>
                      <a:pt x="444" y="188"/>
                    </a:cubicBezTo>
                    <a:cubicBezTo>
                      <a:pt x="444" y="189"/>
                      <a:pt x="445" y="191"/>
                      <a:pt x="445" y="192"/>
                    </a:cubicBezTo>
                    <a:cubicBezTo>
                      <a:pt x="445" y="193"/>
                      <a:pt x="446" y="194"/>
                      <a:pt x="446" y="195"/>
                    </a:cubicBezTo>
                    <a:cubicBezTo>
                      <a:pt x="446" y="196"/>
                      <a:pt x="446" y="197"/>
                      <a:pt x="446" y="198"/>
                    </a:cubicBezTo>
                    <a:cubicBezTo>
                      <a:pt x="448" y="203"/>
                      <a:pt x="447" y="208"/>
                      <a:pt x="447" y="213"/>
                    </a:cubicBezTo>
                    <a:cubicBezTo>
                      <a:pt x="447" y="213"/>
                      <a:pt x="448" y="214"/>
                      <a:pt x="448" y="215"/>
                    </a:cubicBezTo>
                    <a:cubicBezTo>
                      <a:pt x="447" y="218"/>
                      <a:pt x="448" y="221"/>
                      <a:pt x="449" y="224"/>
                    </a:cubicBezTo>
                    <a:cubicBezTo>
                      <a:pt x="449" y="227"/>
                      <a:pt x="448" y="235"/>
                      <a:pt x="450" y="238"/>
                    </a:cubicBezTo>
                    <a:cubicBezTo>
                      <a:pt x="450" y="239"/>
                      <a:pt x="449" y="241"/>
                      <a:pt x="450" y="242"/>
                    </a:cubicBezTo>
                    <a:cubicBezTo>
                      <a:pt x="450" y="245"/>
                      <a:pt x="447" y="248"/>
                      <a:pt x="449" y="250"/>
                    </a:cubicBezTo>
                    <a:cubicBezTo>
                      <a:pt x="448" y="250"/>
                      <a:pt x="448" y="250"/>
                      <a:pt x="447" y="251"/>
                    </a:cubicBezTo>
                    <a:cubicBezTo>
                      <a:pt x="448" y="252"/>
                      <a:pt x="448" y="253"/>
                      <a:pt x="447" y="255"/>
                    </a:cubicBezTo>
                    <a:cubicBezTo>
                      <a:pt x="448" y="255"/>
                      <a:pt x="445" y="265"/>
                      <a:pt x="445" y="266"/>
                    </a:cubicBezTo>
                    <a:cubicBezTo>
                      <a:pt x="444" y="267"/>
                      <a:pt x="444" y="266"/>
                      <a:pt x="444" y="267"/>
                    </a:cubicBezTo>
                    <a:cubicBezTo>
                      <a:pt x="444" y="268"/>
                      <a:pt x="443" y="269"/>
                      <a:pt x="443" y="271"/>
                    </a:cubicBezTo>
                    <a:cubicBezTo>
                      <a:pt x="441" y="272"/>
                      <a:pt x="440" y="280"/>
                      <a:pt x="437" y="283"/>
                    </a:cubicBezTo>
                    <a:cubicBezTo>
                      <a:pt x="437" y="283"/>
                      <a:pt x="437" y="283"/>
                      <a:pt x="437" y="284"/>
                    </a:cubicBezTo>
                    <a:cubicBezTo>
                      <a:pt x="436" y="285"/>
                      <a:pt x="435" y="287"/>
                      <a:pt x="434" y="288"/>
                    </a:cubicBezTo>
                    <a:cubicBezTo>
                      <a:pt x="434" y="288"/>
                      <a:pt x="433" y="289"/>
                      <a:pt x="433" y="289"/>
                    </a:cubicBezTo>
                    <a:cubicBezTo>
                      <a:pt x="431" y="293"/>
                      <a:pt x="430" y="296"/>
                      <a:pt x="428" y="300"/>
                    </a:cubicBezTo>
                    <a:cubicBezTo>
                      <a:pt x="426" y="303"/>
                      <a:pt x="423" y="305"/>
                      <a:pt x="422" y="308"/>
                    </a:cubicBezTo>
                    <a:cubicBezTo>
                      <a:pt x="421" y="310"/>
                      <a:pt x="420" y="311"/>
                      <a:pt x="420" y="312"/>
                    </a:cubicBezTo>
                    <a:cubicBezTo>
                      <a:pt x="420" y="313"/>
                      <a:pt x="420" y="313"/>
                      <a:pt x="420" y="314"/>
                    </a:cubicBezTo>
                    <a:cubicBezTo>
                      <a:pt x="417" y="318"/>
                      <a:pt x="416" y="321"/>
                      <a:pt x="414" y="326"/>
                    </a:cubicBezTo>
                    <a:cubicBezTo>
                      <a:pt x="413" y="327"/>
                      <a:pt x="412" y="328"/>
                      <a:pt x="412" y="329"/>
                    </a:cubicBezTo>
                    <a:cubicBezTo>
                      <a:pt x="410" y="333"/>
                      <a:pt x="411" y="335"/>
                      <a:pt x="410" y="339"/>
                    </a:cubicBezTo>
                    <a:cubicBezTo>
                      <a:pt x="409" y="343"/>
                      <a:pt x="412" y="351"/>
                      <a:pt x="414" y="355"/>
                    </a:cubicBezTo>
                    <a:cubicBezTo>
                      <a:pt x="414" y="356"/>
                      <a:pt x="414" y="358"/>
                      <a:pt x="415" y="360"/>
                    </a:cubicBezTo>
                    <a:cubicBezTo>
                      <a:pt x="416" y="364"/>
                      <a:pt x="418" y="368"/>
                      <a:pt x="417" y="373"/>
                    </a:cubicBezTo>
                    <a:cubicBezTo>
                      <a:pt x="418" y="373"/>
                      <a:pt x="417" y="373"/>
                      <a:pt x="418" y="373"/>
                    </a:cubicBezTo>
                    <a:cubicBezTo>
                      <a:pt x="419" y="376"/>
                      <a:pt x="418" y="379"/>
                      <a:pt x="418" y="383"/>
                    </a:cubicBezTo>
                    <a:cubicBezTo>
                      <a:pt x="420" y="391"/>
                      <a:pt x="416" y="400"/>
                      <a:pt x="412" y="408"/>
                    </a:cubicBezTo>
                    <a:cubicBezTo>
                      <a:pt x="410" y="411"/>
                      <a:pt x="408" y="416"/>
                      <a:pt x="405" y="419"/>
                    </a:cubicBezTo>
                    <a:cubicBezTo>
                      <a:pt x="405" y="419"/>
                      <a:pt x="405" y="419"/>
                      <a:pt x="405" y="420"/>
                    </a:cubicBezTo>
                    <a:cubicBezTo>
                      <a:pt x="405" y="421"/>
                      <a:pt x="403" y="423"/>
                      <a:pt x="403" y="424"/>
                    </a:cubicBezTo>
                    <a:cubicBezTo>
                      <a:pt x="401" y="427"/>
                      <a:pt x="397" y="429"/>
                      <a:pt x="395" y="431"/>
                    </a:cubicBezTo>
                    <a:cubicBezTo>
                      <a:pt x="394" y="432"/>
                      <a:pt x="394" y="433"/>
                      <a:pt x="393" y="433"/>
                    </a:cubicBezTo>
                    <a:cubicBezTo>
                      <a:pt x="390" y="436"/>
                      <a:pt x="387" y="439"/>
                      <a:pt x="385" y="441"/>
                    </a:cubicBezTo>
                    <a:cubicBezTo>
                      <a:pt x="385" y="442"/>
                      <a:pt x="385" y="442"/>
                      <a:pt x="384" y="443"/>
                    </a:cubicBezTo>
                    <a:cubicBezTo>
                      <a:pt x="384" y="444"/>
                      <a:pt x="382" y="446"/>
                      <a:pt x="380" y="448"/>
                    </a:cubicBezTo>
                    <a:cubicBezTo>
                      <a:pt x="380" y="448"/>
                      <a:pt x="379" y="451"/>
                      <a:pt x="380" y="451"/>
                    </a:cubicBezTo>
                    <a:cubicBezTo>
                      <a:pt x="378" y="452"/>
                      <a:pt x="376" y="454"/>
                      <a:pt x="375" y="456"/>
                    </a:cubicBezTo>
                    <a:cubicBezTo>
                      <a:pt x="374" y="457"/>
                      <a:pt x="375" y="458"/>
                      <a:pt x="374" y="460"/>
                    </a:cubicBezTo>
                    <a:cubicBezTo>
                      <a:pt x="372" y="463"/>
                      <a:pt x="370" y="467"/>
                      <a:pt x="369" y="470"/>
                    </a:cubicBezTo>
                    <a:cubicBezTo>
                      <a:pt x="369" y="471"/>
                      <a:pt x="370" y="471"/>
                      <a:pt x="369" y="472"/>
                    </a:cubicBezTo>
                    <a:cubicBezTo>
                      <a:pt x="369" y="473"/>
                      <a:pt x="368" y="475"/>
                      <a:pt x="368" y="476"/>
                    </a:cubicBezTo>
                    <a:cubicBezTo>
                      <a:pt x="368" y="477"/>
                      <a:pt x="368" y="477"/>
                      <a:pt x="368" y="478"/>
                    </a:cubicBezTo>
                    <a:cubicBezTo>
                      <a:pt x="367" y="480"/>
                      <a:pt x="367" y="484"/>
                      <a:pt x="368" y="485"/>
                    </a:cubicBezTo>
                    <a:cubicBezTo>
                      <a:pt x="368" y="487"/>
                      <a:pt x="368" y="491"/>
                      <a:pt x="369" y="493"/>
                    </a:cubicBezTo>
                    <a:cubicBezTo>
                      <a:pt x="371" y="497"/>
                      <a:pt x="373" y="501"/>
                      <a:pt x="375" y="504"/>
                    </a:cubicBezTo>
                    <a:cubicBezTo>
                      <a:pt x="375" y="505"/>
                      <a:pt x="375" y="507"/>
                      <a:pt x="376" y="508"/>
                    </a:cubicBezTo>
                    <a:cubicBezTo>
                      <a:pt x="376" y="508"/>
                      <a:pt x="378" y="509"/>
                      <a:pt x="378" y="510"/>
                    </a:cubicBezTo>
                    <a:cubicBezTo>
                      <a:pt x="379" y="511"/>
                      <a:pt x="379" y="512"/>
                      <a:pt x="380" y="514"/>
                    </a:cubicBezTo>
                    <a:cubicBezTo>
                      <a:pt x="380" y="514"/>
                      <a:pt x="382" y="515"/>
                      <a:pt x="382" y="516"/>
                    </a:cubicBezTo>
                    <a:cubicBezTo>
                      <a:pt x="383" y="517"/>
                      <a:pt x="383" y="517"/>
                      <a:pt x="383" y="518"/>
                    </a:cubicBezTo>
                    <a:cubicBezTo>
                      <a:pt x="384" y="518"/>
                      <a:pt x="384" y="519"/>
                      <a:pt x="385" y="519"/>
                    </a:cubicBezTo>
                    <a:cubicBezTo>
                      <a:pt x="386" y="520"/>
                      <a:pt x="387" y="524"/>
                      <a:pt x="388" y="525"/>
                    </a:cubicBezTo>
                    <a:cubicBezTo>
                      <a:pt x="390" y="527"/>
                      <a:pt x="394" y="527"/>
                      <a:pt x="396" y="529"/>
                    </a:cubicBezTo>
                    <a:cubicBezTo>
                      <a:pt x="399" y="531"/>
                      <a:pt x="399" y="535"/>
                      <a:pt x="402" y="537"/>
                    </a:cubicBezTo>
                    <a:cubicBezTo>
                      <a:pt x="404" y="539"/>
                      <a:pt x="410" y="542"/>
                      <a:pt x="411" y="545"/>
                    </a:cubicBezTo>
                    <a:cubicBezTo>
                      <a:pt x="413" y="547"/>
                      <a:pt x="413" y="549"/>
                      <a:pt x="414" y="551"/>
                    </a:cubicBezTo>
                    <a:cubicBezTo>
                      <a:pt x="415" y="551"/>
                      <a:pt x="416" y="552"/>
                      <a:pt x="417" y="552"/>
                    </a:cubicBezTo>
                    <a:cubicBezTo>
                      <a:pt x="418" y="553"/>
                      <a:pt x="419" y="554"/>
                      <a:pt x="420" y="555"/>
                    </a:cubicBezTo>
                    <a:cubicBezTo>
                      <a:pt x="423" y="559"/>
                      <a:pt x="424" y="560"/>
                      <a:pt x="428" y="563"/>
                    </a:cubicBezTo>
                    <a:cubicBezTo>
                      <a:pt x="430" y="563"/>
                      <a:pt x="431" y="564"/>
                      <a:pt x="433" y="564"/>
                    </a:cubicBezTo>
                    <a:cubicBezTo>
                      <a:pt x="436" y="566"/>
                      <a:pt x="439" y="568"/>
                      <a:pt x="443" y="568"/>
                    </a:cubicBezTo>
                    <a:cubicBezTo>
                      <a:pt x="443" y="568"/>
                      <a:pt x="444" y="568"/>
                      <a:pt x="445" y="568"/>
                    </a:cubicBezTo>
                    <a:cubicBezTo>
                      <a:pt x="447" y="569"/>
                      <a:pt x="449" y="568"/>
                      <a:pt x="451" y="567"/>
                    </a:cubicBezTo>
                    <a:cubicBezTo>
                      <a:pt x="454" y="565"/>
                      <a:pt x="455" y="560"/>
                      <a:pt x="456" y="557"/>
                    </a:cubicBezTo>
                    <a:cubicBezTo>
                      <a:pt x="457" y="554"/>
                      <a:pt x="456" y="553"/>
                      <a:pt x="457" y="550"/>
                    </a:cubicBezTo>
                    <a:cubicBezTo>
                      <a:pt x="457" y="550"/>
                      <a:pt x="456" y="547"/>
                      <a:pt x="456" y="546"/>
                    </a:cubicBezTo>
                    <a:cubicBezTo>
                      <a:pt x="458" y="541"/>
                      <a:pt x="459" y="536"/>
                      <a:pt x="457" y="531"/>
                    </a:cubicBezTo>
                    <a:cubicBezTo>
                      <a:pt x="457" y="530"/>
                      <a:pt x="457" y="527"/>
                      <a:pt x="457" y="525"/>
                    </a:cubicBezTo>
                    <a:cubicBezTo>
                      <a:pt x="458" y="520"/>
                      <a:pt x="457" y="512"/>
                      <a:pt x="459" y="505"/>
                    </a:cubicBezTo>
                    <a:cubicBezTo>
                      <a:pt x="459" y="504"/>
                      <a:pt x="459" y="502"/>
                      <a:pt x="459" y="500"/>
                    </a:cubicBezTo>
                    <a:cubicBezTo>
                      <a:pt x="459" y="499"/>
                      <a:pt x="460" y="495"/>
                      <a:pt x="460" y="494"/>
                    </a:cubicBezTo>
                    <a:cubicBezTo>
                      <a:pt x="462" y="490"/>
                      <a:pt x="459" y="487"/>
                      <a:pt x="462" y="484"/>
                    </a:cubicBezTo>
                    <a:cubicBezTo>
                      <a:pt x="462" y="484"/>
                      <a:pt x="462" y="484"/>
                      <a:pt x="462" y="483"/>
                    </a:cubicBezTo>
                    <a:cubicBezTo>
                      <a:pt x="463" y="482"/>
                      <a:pt x="463" y="480"/>
                      <a:pt x="463" y="478"/>
                    </a:cubicBezTo>
                    <a:cubicBezTo>
                      <a:pt x="464" y="474"/>
                      <a:pt x="464" y="469"/>
                      <a:pt x="465" y="464"/>
                    </a:cubicBezTo>
                    <a:cubicBezTo>
                      <a:pt x="465" y="462"/>
                      <a:pt x="467" y="459"/>
                      <a:pt x="467" y="458"/>
                    </a:cubicBezTo>
                    <a:cubicBezTo>
                      <a:pt x="468" y="456"/>
                      <a:pt x="469" y="453"/>
                      <a:pt x="469" y="451"/>
                    </a:cubicBezTo>
                    <a:cubicBezTo>
                      <a:pt x="470" y="449"/>
                      <a:pt x="471" y="447"/>
                      <a:pt x="472" y="445"/>
                    </a:cubicBezTo>
                    <a:cubicBezTo>
                      <a:pt x="472" y="443"/>
                      <a:pt x="472" y="441"/>
                      <a:pt x="472" y="440"/>
                    </a:cubicBezTo>
                    <a:cubicBezTo>
                      <a:pt x="473" y="437"/>
                      <a:pt x="474" y="434"/>
                      <a:pt x="475" y="431"/>
                    </a:cubicBezTo>
                    <a:cubicBezTo>
                      <a:pt x="475" y="430"/>
                      <a:pt x="476" y="428"/>
                      <a:pt x="476" y="426"/>
                    </a:cubicBezTo>
                    <a:cubicBezTo>
                      <a:pt x="477" y="424"/>
                      <a:pt x="479" y="421"/>
                      <a:pt x="481" y="418"/>
                    </a:cubicBezTo>
                    <a:cubicBezTo>
                      <a:pt x="481" y="416"/>
                      <a:pt x="481" y="413"/>
                      <a:pt x="482" y="412"/>
                    </a:cubicBezTo>
                    <a:cubicBezTo>
                      <a:pt x="487" y="402"/>
                      <a:pt x="492" y="392"/>
                      <a:pt x="498" y="382"/>
                    </a:cubicBezTo>
                    <a:cubicBezTo>
                      <a:pt x="499" y="381"/>
                      <a:pt x="501" y="380"/>
                      <a:pt x="501" y="379"/>
                    </a:cubicBezTo>
                    <a:cubicBezTo>
                      <a:pt x="503" y="376"/>
                      <a:pt x="503" y="374"/>
                      <a:pt x="505" y="372"/>
                    </a:cubicBezTo>
                    <a:cubicBezTo>
                      <a:pt x="507" y="370"/>
                      <a:pt x="511" y="366"/>
                      <a:pt x="513" y="363"/>
                    </a:cubicBezTo>
                    <a:cubicBezTo>
                      <a:pt x="513" y="363"/>
                      <a:pt x="513" y="363"/>
                      <a:pt x="513" y="362"/>
                    </a:cubicBezTo>
                    <a:cubicBezTo>
                      <a:pt x="514" y="361"/>
                      <a:pt x="515" y="360"/>
                      <a:pt x="516" y="358"/>
                    </a:cubicBezTo>
                    <a:cubicBezTo>
                      <a:pt x="515" y="358"/>
                      <a:pt x="515" y="358"/>
                      <a:pt x="515" y="358"/>
                    </a:cubicBezTo>
                    <a:cubicBezTo>
                      <a:pt x="515" y="358"/>
                      <a:pt x="515" y="358"/>
                      <a:pt x="515" y="358"/>
                    </a:cubicBezTo>
                    <a:cubicBezTo>
                      <a:pt x="517" y="357"/>
                      <a:pt x="518" y="356"/>
                      <a:pt x="519" y="355"/>
                    </a:cubicBezTo>
                    <a:cubicBezTo>
                      <a:pt x="522" y="352"/>
                      <a:pt x="525" y="348"/>
                      <a:pt x="527" y="345"/>
                    </a:cubicBezTo>
                    <a:cubicBezTo>
                      <a:pt x="529" y="345"/>
                      <a:pt x="533" y="338"/>
                      <a:pt x="535" y="336"/>
                    </a:cubicBezTo>
                    <a:cubicBezTo>
                      <a:pt x="536" y="335"/>
                      <a:pt x="537" y="335"/>
                      <a:pt x="538" y="334"/>
                    </a:cubicBezTo>
                    <a:cubicBezTo>
                      <a:pt x="538" y="333"/>
                      <a:pt x="538" y="334"/>
                      <a:pt x="538" y="333"/>
                    </a:cubicBezTo>
                    <a:cubicBezTo>
                      <a:pt x="538" y="333"/>
                      <a:pt x="538" y="333"/>
                      <a:pt x="538" y="333"/>
                    </a:cubicBezTo>
                    <a:cubicBezTo>
                      <a:pt x="538" y="333"/>
                      <a:pt x="538" y="333"/>
                      <a:pt x="539" y="333"/>
                    </a:cubicBezTo>
                    <a:cubicBezTo>
                      <a:pt x="542" y="332"/>
                      <a:pt x="544" y="328"/>
                      <a:pt x="545" y="326"/>
                    </a:cubicBezTo>
                    <a:cubicBezTo>
                      <a:pt x="548" y="322"/>
                      <a:pt x="553" y="317"/>
                      <a:pt x="555" y="312"/>
                    </a:cubicBezTo>
                    <a:cubicBezTo>
                      <a:pt x="556" y="309"/>
                      <a:pt x="556" y="305"/>
                      <a:pt x="557" y="302"/>
                    </a:cubicBezTo>
                    <a:cubicBezTo>
                      <a:pt x="557" y="302"/>
                      <a:pt x="557" y="302"/>
                      <a:pt x="557" y="302"/>
                    </a:cubicBezTo>
                    <a:cubicBezTo>
                      <a:pt x="557" y="302"/>
                      <a:pt x="557" y="302"/>
                      <a:pt x="557" y="302"/>
                    </a:cubicBezTo>
                    <a:cubicBezTo>
                      <a:pt x="557" y="302"/>
                      <a:pt x="558" y="302"/>
                      <a:pt x="558" y="302"/>
                    </a:cubicBezTo>
                    <a:cubicBezTo>
                      <a:pt x="557" y="302"/>
                      <a:pt x="557" y="302"/>
                      <a:pt x="557" y="301"/>
                    </a:cubicBezTo>
                    <a:cubicBezTo>
                      <a:pt x="557" y="301"/>
                      <a:pt x="557" y="300"/>
                      <a:pt x="557" y="299"/>
                    </a:cubicBezTo>
                    <a:cubicBezTo>
                      <a:pt x="557" y="298"/>
                      <a:pt x="558" y="296"/>
                      <a:pt x="558" y="295"/>
                    </a:cubicBezTo>
                    <a:cubicBezTo>
                      <a:pt x="558" y="294"/>
                      <a:pt x="558" y="293"/>
                      <a:pt x="558" y="292"/>
                    </a:cubicBezTo>
                    <a:cubicBezTo>
                      <a:pt x="558" y="291"/>
                      <a:pt x="558" y="292"/>
                      <a:pt x="558" y="291"/>
                    </a:cubicBezTo>
                    <a:cubicBezTo>
                      <a:pt x="558" y="291"/>
                      <a:pt x="558" y="291"/>
                      <a:pt x="558" y="291"/>
                    </a:cubicBezTo>
                    <a:cubicBezTo>
                      <a:pt x="558" y="290"/>
                      <a:pt x="558" y="290"/>
                      <a:pt x="557" y="290"/>
                    </a:cubicBezTo>
                    <a:cubicBezTo>
                      <a:pt x="558" y="290"/>
                      <a:pt x="558" y="290"/>
                      <a:pt x="558" y="290"/>
                    </a:cubicBezTo>
                    <a:cubicBezTo>
                      <a:pt x="558" y="290"/>
                      <a:pt x="557" y="286"/>
                      <a:pt x="558" y="285"/>
                    </a:cubicBezTo>
                    <a:cubicBezTo>
                      <a:pt x="558" y="284"/>
                      <a:pt x="558" y="284"/>
                      <a:pt x="559" y="283"/>
                    </a:cubicBezTo>
                    <a:cubicBezTo>
                      <a:pt x="559" y="282"/>
                      <a:pt x="558" y="281"/>
                      <a:pt x="558" y="281"/>
                    </a:cubicBezTo>
                    <a:cubicBezTo>
                      <a:pt x="558" y="280"/>
                      <a:pt x="558" y="278"/>
                      <a:pt x="559" y="277"/>
                    </a:cubicBezTo>
                    <a:cubicBezTo>
                      <a:pt x="558" y="277"/>
                      <a:pt x="558" y="277"/>
                      <a:pt x="558" y="277"/>
                    </a:cubicBezTo>
                    <a:cubicBezTo>
                      <a:pt x="558" y="276"/>
                      <a:pt x="557" y="268"/>
                      <a:pt x="557" y="267"/>
                    </a:cubicBezTo>
                    <a:cubicBezTo>
                      <a:pt x="557" y="267"/>
                      <a:pt x="557" y="267"/>
                      <a:pt x="557" y="266"/>
                    </a:cubicBezTo>
                    <a:cubicBezTo>
                      <a:pt x="557" y="265"/>
                      <a:pt x="557" y="264"/>
                      <a:pt x="556" y="263"/>
                    </a:cubicBezTo>
                    <a:cubicBezTo>
                      <a:pt x="556" y="263"/>
                      <a:pt x="557" y="263"/>
                      <a:pt x="557" y="263"/>
                    </a:cubicBezTo>
                    <a:cubicBezTo>
                      <a:pt x="556" y="263"/>
                      <a:pt x="556" y="262"/>
                      <a:pt x="556" y="262"/>
                    </a:cubicBezTo>
                    <a:cubicBezTo>
                      <a:pt x="556" y="261"/>
                      <a:pt x="556" y="260"/>
                      <a:pt x="556" y="259"/>
                    </a:cubicBezTo>
                    <a:cubicBezTo>
                      <a:pt x="556" y="259"/>
                      <a:pt x="556" y="259"/>
                      <a:pt x="556" y="259"/>
                    </a:cubicBezTo>
                    <a:cubicBezTo>
                      <a:pt x="556" y="258"/>
                      <a:pt x="556" y="258"/>
                      <a:pt x="555" y="257"/>
                    </a:cubicBezTo>
                    <a:cubicBezTo>
                      <a:pt x="556" y="257"/>
                      <a:pt x="556" y="257"/>
                      <a:pt x="556" y="257"/>
                    </a:cubicBezTo>
                    <a:cubicBezTo>
                      <a:pt x="555" y="256"/>
                      <a:pt x="555" y="255"/>
                      <a:pt x="555" y="254"/>
                    </a:cubicBezTo>
                    <a:cubicBezTo>
                      <a:pt x="555" y="254"/>
                      <a:pt x="555" y="254"/>
                      <a:pt x="554" y="254"/>
                    </a:cubicBezTo>
                    <a:cubicBezTo>
                      <a:pt x="555" y="253"/>
                      <a:pt x="555" y="253"/>
                      <a:pt x="555" y="253"/>
                    </a:cubicBezTo>
                    <a:cubicBezTo>
                      <a:pt x="554" y="250"/>
                      <a:pt x="556" y="248"/>
                      <a:pt x="555" y="245"/>
                    </a:cubicBezTo>
                    <a:cubicBezTo>
                      <a:pt x="555" y="245"/>
                      <a:pt x="554" y="244"/>
                      <a:pt x="554" y="243"/>
                    </a:cubicBezTo>
                    <a:cubicBezTo>
                      <a:pt x="555" y="242"/>
                      <a:pt x="556" y="241"/>
                      <a:pt x="556" y="240"/>
                    </a:cubicBezTo>
                    <a:cubicBezTo>
                      <a:pt x="557" y="239"/>
                      <a:pt x="556" y="237"/>
                      <a:pt x="557" y="235"/>
                    </a:cubicBezTo>
                    <a:cubicBezTo>
                      <a:pt x="556" y="235"/>
                      <a:pt x="556" y="235"/>
                      <a:pt x="556" y="235"/>
                    </a:cubicBezTo>
                    <a:cubicBezTo>
                      <a:pt x="557" y="235"/>
                      <a:pt x="556" y="235"/>
                      <a:pt x="557" y="235"/>
                    </a:cubicBezTo>
                    <a:cubicBezTo>
                      <a:pt x="556" y="234"/>
                      <a:pt x="556" y="233"/>
                      <a:pt x="556" y="232"/>
                    </a:cubicBezTo>
                    <a:cubicBezTo>
                      <a:pt x="557" y="232"/>
                      <a:pt x="556" y="232"/>
                      <a:pt x="557" y="232"/>
                    </a:cubicBezTo>
                    <a:cubicBezTo>
                      <a:pt x="557" y="232"/>
                      <a:pt x="556" y="232"/>
                      <a:pt x="556" y="232"/>
                    </a:cubicBezTo>
                    <a:cubicBezTo>
                      <a:pt x="558" y="229"/>
                      <a:pt x="558" y="226"/>
                      <a:pt x="559" y="223"/>
                    </a:cubicBezTo>
                    <a:cubicBezTo>
                      <a:pt x="559" y="223"/>
                      <a:pt x="559" y="223"/>
                      <a:pt x="559" y="223"/>
                    </a:cubicBezTo>
                    <a:cubicBezTo>
                      <a:pt x="560" y="220"/>
                      <a:pt x="561" y="219"/>
                      <a:pt x="562" y="216"/>
                    </a:cubicBezTo>
                    <a:cubicBezTo>
                      <a:pt x="562" y="215"/>
                      <a:pt x="562" y="216"/>
                      <a:pt x="562" y="215"/>
                    </a:cubicBezTo>
                    <a:cubicBezTo>
                      <a:pt x="563" y="214"/>
                      <a:pt x="563" y="211"/>
                      <a:pt x="564" y="209"/>
                    </a:cubicBezTo>
                    <a:cubicBezTo>
                      <a:pt x="565" y="209"/>
                      <a:pt x="565" y="208"/>
                      <a:pt x="565" y="207"/>
                    </a:cubicBezTo>
                    <a:cubicBezTo>
                      <a:pt x="565" y="207"/>
                      <a:pt x="566" y="207"/>
                      <a:pt x="566" y="206"/>
                    </a:cubicBezTo>
                    <a:cubicBezTo>
                      <a:pt x="565" y="206"/>
                      <a:pt x="566" y="206"/>
                      <a:pt x="566" y="206"/>
                    </a:cubicBezTo>
                    <a:cubicBezTo>
                      <a:pt x="567" y="205"/>
                      <a:pt x="567" y="205"/>
                      <a:pt x="567" y="205"/>
                    </a:cubicBezTo>
                    <a:cubicBezTo>
                      <a:pt x="566" y="205"/>
                      <a:pt x="567" y="205"/>
                      <a:pt x="566" y="204"/>
                    </a:cubicBezTo>
                    <a:cubicBezTo>
                      <a:pt x="567" y="204"/>
                      <a:pt x="567" y="204"/>
                      <a:pt x="567" y="203"/>
                    </a:cubicBezTo>
                    <a:cubicBezTo>
                      <a:pt x="567" y="203"/>
                      <a:pt x="567" y="203"/>
                      <a:pt x="567" y="203"/>
                    </a:cubicBezTo>
                    <a:cubicBezTo>
                      <a:pt x="568" y="203"/>
                      <a:pt x="568" y="203"/>
                      <a:pt x="568" y="203"/>
                    </a:cubicBezTo>
                    <a:cubicBezTo>
                      <a:pt x="569" y="202"/>
                      <a:pt x="570" y="201"/>
                      <a:pt x="570" y="200"/>
                    </a:cubicBezTo>
                    <a:cubicBezTo>
                      <a:pt x="571" y="199"/>
                      <a:pt x="571" y="198"/>
                      <a:pt x="572" y="197"/>
                    </a:cubicBezTo>
                    <a:cubicBezTo>
                      <a:pt x="572" y="197"/>
                      <a:pt x="573" y="197"/>
                      <a:pt x="573" y="197"/>
                    </a:cubicBezTo>
                    <a:cubicBezTo>
                      <a:pt x="573" y="196"/>
                      <a:pt x="573" y="196"/>
                      <a:pt x="573" y="195"/>
                    </a:cubicBezTo>
                    <a:cubicBezTo>
                      <a:pt x="573" y="195"/>
                      <a:pt x="573" y="195"/>
                      <a:pt x="574" y="195"/>
                    </a:cubicBezTo>
                    <a:cubicBezTo>
                      <a:pt x="574" y="196"/>
                      <a:pt x="574" y="196"/>
                      <a:pt x="574" y="196"/>
                    </a:cubicBezTo>
                    <a:cubicBezTo>
                      <a:pt x="574" y="196"/>
                      <a:pt x="574" y="196"/>
                      <a:pt x="574" y="196"/>
                    </a:cubicBezTo>
                    <a:cubicBezTo>
                      <a:pt x="574" y="195"/>
                      <a:pt x="574" y="195"/>
                      <a:pt x="574" y="195"/>
                    </a:cubicBezTo>
                    <a:cubicBezTo>
                      <a:pt x="574" y="195"/>
                      <a:pt x="574" y="195"/>
                      <a:pt x="574" y="195"/>
                    </a:cubicBezTo>
                    <a:cubicBezTo>
                      <a:pt x="574" y="195"/>
                      <a:pt x="574" y="195"/>
                      <a:pt x="574" y="195"/>
                    </a:cubicBezTo>
                    <a:cubicBezTo>
                      <a:pt x="574" y="195"/>
                      <a:pt x="574" y="195"/>
                      <a:pt x="574" y="195"/>
                    </a:cubicBezTo>
                    <a:cubicBezTo>
                      <a:pt x="575" y="195"/>
                      <a:pt x="575" y="195"/>
                      <a:pt x="576" y="195"/>
                    </a:cubicBezTo>
                    <a:cubicBezTo>
                      <a:pt x="576" y="194"/>
                      <a:pt x="576" y="194"/>
                      <a:pt x="576" y="194"/>
                    </a:cubicBezTo>
                    <a:cubicBezTo>
                      <a:pt x="576" y="194"/>
                      <a:pt x="575" y="194"/>
                      <a:pt x="575" y="194"/>
                    </a:cubicBezTo>
                    <a:cubicBezTo>
                      <a:pt x="577" y="193"/>
                      <a:pt x="578" y="192"/>
                      <a:pt x="580" y="192"/>
                    </a:cubicBezTo>
                    <a:cubicBezTo>
                      <a:pt x="580" y="192"/>
                      <a:pt x="580" y="191"/>
                      <a:pt x="580" y="191"/>
                    </a:cubicBezTo>
                    <a:cubicBezTo>
                      <a:pt x="580" y="191"/>
                      <a:pt x="580" y="191"/>
                      <a:pt x="580" y="191"/>
                    </a:cubicBezTo>
                    <a:cubicBezTo>
                      <a:pt x="580" y="191"/>
                      <a:pt x="580" y="191"/>
                      <a:pt x="580" y="191"/>
                    </a:cubicBezTo>
                    <a:cubicBezTo>
                      <a:pt x="580" y="191"/>
                      <a:pt x="580" y="191"/>
                      <a:pt x="580" y="191"/>
                    </a:cubicBezTo>
                    <a:cubicBezTo>
                      <a:pt x="582" y="191"/>
                      <a:pt x="582" y="189"/>
                      <a:pt x="584" y="188"/>
                    </a:cubicBezTo>
                    <a:cubicBezTo>
                      <a:pt x="584" y="189"/>
                      <a:pt x="584" y="189"/>
                      <a:pt x="585" y="189"/>
                    </a:cubicBezTo>
                    <a:cubicBezTo>
                      <a:pt x="585" y="188"/>
                      <a:pt x="591" y="184"/>
                      <a:pt x="592" y="184"/>
                    </a:cubicBezTo>
                    <a:cubicBezTo>
                      <a:pt x="592" y="184"/>
                      <a:pt x="592" y="184"/>
                      <a:pt x="592" y="183"/>
                    </a:cubicBezTo>
                    <a:cubicBezTo>
                      <a:pt x="592" y="183"/>
                      <a:pt x="593" y="183"/>
                      <a:pt x="593" y="183"/>
                    </a:cubicBezTo>
                    <a:cubicBezTo>
                      <a:pt x="594" y="181"/>
                      <a:pt x="597" y="181"/>
                      <a:pt x="599" y="180"/>
                    </a:cubicBezTo>
                    <a:cubicBezTo>
                      <a:pt x="598" y="180"/>
                      <a:pt x="598" y="180"/>
                      <a:pt x="598" y="180"/>
                    </a:cubicBezTo>
                    <a:cubicBezTo>
                      <a:pt x="600" y="179"/>
                      <a:pt x="601" y="178"/>
                      <a:pt x="603" y="177"/>
                    </a:cubicBezTo>
                    <a:cubicBezTo>
                      <a:pt x="604" y="176"/>
                      <a:pt x="605" y="176"/>
                      <a:pt x="607" y="176"/>
                    </a:cubicBezTo>
                    <a:cubicBezTo>
                      <a:pt x="611" y="174"/>
                      <a:pt x="614" y="170"/>
                      <a:pt x="618" y="170"/>
                    </a:cubicBezTo>
                    <a:cubicBezTo>
                      <a:pt x="619" y="166"/>
                      <a:pt x="625" y="165"/>
                      <a:pt x="628" y="162"/>
                    </a:cubicBezTo>
                    <a:cubicBezTo>
                      <a:pt x="628" y="162"/>
                      <a:pt x="627" y="162"/>
                      <a:pt x="627" y="161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28" y="161"/>
                      <a:pt x="628" y="161"/>
                      <a:pt x="628" y="161"/>
                    </a:cubicBezTo>
                    <a:cubicBezTo>
                      <a:pt x="628" y="161"/>
                      <a:pt x="628" y="161"/>
                      <a:pt x="628" y="160"/>
                    </a:cubicBezTo>
                    <a:cubicBezTo>
                      <a:pt x="631" y="159"/>
                      <a:pt x="632" y="155"/>
                      <a:pt x="633" y="152"/>
                    </a:cubicBezTo>
                    <a:cubicBezTo>
                      <a:pt x="634" y="150"/>
                      <a:pt x="635" y="149"/>
                      <a:pt x="636" y="146"/>
                    </a:cubicBezTo>
                    <a:cubicBezTo>
                      <a:pt x="638" y="140"/>
                      <a:pt x="633" y="134"/>
                      <a:pt x="629" y="131"/>
                    </a:cubicBezTo>
                    <a:cubicBezTo>
                      <a:pt x="629" y="130"/>
                      <a:pt x="626" y="129"/>
                      <a:pt x="625" y="130"/>
                    </a:cubicBezTo>
                    <a:cubicBezTo>
                      <a:pt x="624" y="129"/>
                      <a:pt x="621" y="128"/>
                      <a:pt x="619" y="127"/>
                    </a:cubicBezTo>
                    <a:cubicBezTo>
                      <a:pt x="618" y="126"/>
                      <a:pt x="618" y="127"/>
                      <a:pt x="617" y="127"/>
                    </a:cubicBezTo>
                    <a:cubicBezTo>
                      <a:pt x="615" y="126"/>
                      <a:pt x="612" y="126"/>
                      <a:pt x="609" y="125"/>
                    </a:cubicBezTo>
                    <a:cubicBezTo>
                      <a:pt x="606" y="124"/>
                      <a:pt x="603" y="125"/>
                      <a:pt x="600" y="124"/>
                    </a:cubicBezTo>
                    <a:cubicBezTo>
                      <a:pt x="588" y="120"/>
                      <a:pt x="574" y="116"/>
                      <a:pt x="563" y="111"/>
                    </a:cubicBezTo>
                    <a:cubicBezTo>
                      <a:pt x="563" y="111"/>
                      <a:pt x="563" y="111"/>
                      <a:pt x="563" y="110"/>
                    </a:cubicBezTo>
                    <a:cubicBezTo>
                      <a:pt x="562" y="111"/>
                      <a:pt x="559" y="109"/>
                      <a:pt x="558" y="108"/>
                    </a:cubicBezTo>
                    <a:cubicBezTo>
                      <a:pt x="558" y="108"/>
                      <a:pt x="558" y="109"/>
                      <a:pt x="557" y="108"/>
                    </a:cubicBezTo>
                    <a:cubicBezTo>
                      <a:pt x="556" y="108"/>
                      <a:pt x="551" y="105"/>
                      <a:pt x="551" y="104"/>
                    </a:cubicBezTo>
                    <a:cubicBezTo>
                      <a:pt x="551" y="104"/>
                      <a:pt x="551" y="104"/>
                      <a:pt x="551" y="104"/>
                    </a:cubicBezTo>
                    <a:cubicBezTo>
                      <a:pt x="550" y="104"/>
                      <a:pt x="548" y="103"/>
                      <a:pt x="547" y="102"/>
                    </a:cubicBezTo>
                    <a:cubicBezTo>
                      <a:pt x="547" y="102"/>
                      <a:pt x="547" y="102"/>
                      <a:pt x="547" y="101"/>
                    </a:cubicBezTo>
                    <a:cubicBezTo>
                      <a:pt x="547" y="101"/>
                      <a:pt x="547" y="101"/>
                      <a:pt x="546" y="101"/>
                    </a:cubicBezTo>
                    <a:cubicBezTo>
                      <a:pt x="546" y="101"/>
                      <a:pt x="546" y="101"/>
                      <a:pt x="546" y="101"/>
                    </a:cubicBezTo>
                    <a:cubicBezTo>
                      <a:pt x="546" y="101"/>
                      <a:pt x="546" y="101"/>
                      <a:pt x="546" y="101"/>
                    </a:cubicBezTo>
                    <a:cubicBezTo>
                      <a:pt x="544" y="100"/>
                      <a:pt x="542" y="98"/>
                      <a:pt x="541" y="97"/>
                    </a:cubicBezTo>
                    <a:cubicBezTo>
                      <a:pt x="541" y="96"/>
                      <a:pt x="540" y="96"/>
                      <a:pt x="540" y="96"/>
                    </a:cubicBezTo>
                    <a:cubicBezTo>
                      <a:pt x="540" y="96"/>
                      <a:pt x="539" y="95"/>
                      <a:pt x="539" y="95"/>
                    </a:cubicBezTo>
                    <a:cubicBezTo>
                      <a:pt x="538" y="94"/>
                      <a:pt x="537" y="93"/>
                      <a:pt x="536" y="92"/>
                    </a:cubicBezTo>
                    <a:cubicBezTo>
                      <a:pt x="536" y="92"/>
                      <a:pt x="536" y="92"/>
                      <a:pt x="536" y="92"/>
                    </a:cubicBezTo>
                    <a:cubicBezTo>
                      <a:pt x="536" y="92"/>
                      <a:pt x="536" y="92"/>
                      <a:pt x="536" y="92"/>
                    </a:cubicBezTo>
                    <a:cubicBezTo>
                      <a:pt x="536" y="92"/>
                      <a:pt x="536" y="92"/>
                      <a:pt x="536" y="92"/>
                    </a:cubicBezTo>
                    <a:cubicBezTo>
                      <a:pt x="535" y="91"/>
                      <a:pt x="535" y="91"/>
                      <a:pt x="535" y="90"/>
                    </a:cubicBezTo>
                    <a:cubicBezTo>
                      <a:pt x="535" y="90"/>
                      <a:pt x="532" y="89"/>
                      <a:pt x="532" y="88"/>
                    </a:cubicBezTo>
                    <a:cubicBezTo>
                      <a:pt x="531" y="87"/>
                      <a:pt x="532" y="87"/>
                      <a:pt x="531" y="86"/>
                    </a:cubicBezTo>
                    <a:cubicBezTo>
                      <a:pt x="531" y="85"/>
                      <a:pt x="530" y="85"/>
                      <a:pt x="530" y="85"/>
                    </a:cubicBezTo>
                    <a:cubicBezTo>
                      <a:pt x="528" y="83"/>
                      <a:pt x="528" y="82"/>
                      <a:pt x="527" y="80"/>
                    </a:cubicBezTo>
                    <a:cubicBezTo>
                      <a:pt x="527" y="80"/>
                      <a:pt x="526" y="80"/>
                      <a:pt x="525" y="80"/>
                    </a:cubicBezTo>
                    <a:cubicBezTo>
                      <a:pt x="525" y="79"/>
                      <a:pt x="524" y="77"/>
                      <a:pt x="523" y="77"/>
                    </a:cubicBezTo>
                    <a:cubicBezTo>
                      <a:pt x="522" y="76"/>
                      <a:pt x="520" y="75"/>
                      <a:pt x="519" y="74"/>
                    </a:cubicBezTo>
                    <a:cubicBezTo>
                      <a:pt x="519" y="73"/>
                      <a:pt x="519" y="72"/>
                      <a:pt x="518" y="71"/>
                    </a:cubicBezTo>
                    <a:cubicBezTo>
                      <a:pt x="518" y="70"/>
                      <a:pt x="517" y="69"/>
                      <a:pt x="516" y="68"/>
                    </a:cubicBezTo>
                    <a:cubicBezTo>
                      <a:pt x="516" y="68"/>
                      <a:pt x="516" y="67"/>
                      <a:pt x="515" y="66"/>
                    </a:cubicBezTo>
                    <a:cubicBezTo>
                      <a:pt x="515" y="66"/>
                      <a:pt x="514" y="65"/>
                      <a:pt x="513" y="65"/>
                    </a:cubicBezTo>
                    <a:cubicBezTo>
                      <a:pt x="512" y="63"/>
                      <a:pt x="512" y="61"/>
                      <a:pt x="510" y="60"/>
                    </a:cubicBezTo>
                    <a:cubicBezTo>
                      <a:pt x="510" y="59"/>
                      <a:pt x="511" y="59"/>
                      <a:pt x="511" y="59"/>
                    </a:cubicBezTo>
                    <a:cubicBezTo>
                      <a:pt x="509" y="58"/>
                      <a:pt x="507" y="56"/>
                      <a:pt x="506" y="54"/>
                    </a:cubicBezTo>
                    <a:cubicBezTo>
                      <a:pt x="506" y="54"/>
                      <a:pt x="506" y="53"/>
                      <a:pt x="505" y="52"/>
                    </a:cubicBezTo>
                    <a:cubicBezTo>
                      <a:pt x="505" y="52"/>
                      <a:pt x="505" y="52"/>
                      <a:pt x="505" y="52"/>
                    </a:cubicBezTo>
                    <a:cubicBezTo>
                      <a:pt x="505" y="51"/>
                      <a:pt x="504" y="50"/>
                      <a:pt x="503" y="50"/>
                    </a:cubicBezTo>
                    <a:cubicBezTo>
                      <a:pt x="502" y="49"/>
                      <a:pt x="503" y="47"/>
                      <a:pt x="502" y="46"/>
                    </a:cubicBezTo>
                    <a:cubicBezTo>
                      <a:pt x="501" y="46"/>
                      <a:pt x="501" y="46"/>
                      <a:pt x="501" y="46"/>
                    </a:cubicBezTo>
                    <a:cubicBezTo>
                      <a:pt x="501" y="46"/>
                      <a:pt x="501" y="45"/>
                      <a:pt x="501" y="45"/>
                    </a:cubicBezTo>
                    <a:cubicBezTo>
                      <a:pt x="501" y="45"/>
                      <a:pt x="501" y="45"/>
                      <a:pt x="501" y="44"/>
                    </a:cubicBezTo>
                    <a:cubicBezTo>
                      <a:pt x="499" y="43"/>
                      <a:pt x="498" y="41"/>
                      <a:pt x="497" y="39"/>
                    </a:cubicBezTo>
                    <a:cubicBezTo>
                      <a:pt x="497" y="39"/>
                      <a:pt x="497" y="38"/>
                      <a:pt x="497" y="38"/>
                    </a:cubicBezTo>
                    <a:cubicBezTo>
                      <a:pt x="497" y="38"/>
                      <a:pt x="496" y="38"/>
                      <a:pt x="496" y="38"/>
                    </a:cubicBezTo>
                    <a:cubicBezTo>
                      <a:pt x="496" y="37"/>
                      <a:pt x="496" y="36"/>
                      <a:pt x="496" y="36"/>
                    </a:cubicBezTo>
                    <a:cubicBezTo>
                      <a:pt x="495" y="36"/>
                      <a:pt x="495" y="35"/>
                      <a:pt x="495" y="35"/>
                    </a:cubicBezTo>
                    <a:cubicBezTo>
                      <a:pt x="494" y="35"/>
                      <a:pt x="494" y="33"/>
                      <a:pt x="494" y="33"/>
                    </a:cubicBezTo>
                    <a:cubicBezTo>
                      <a:pt x="494" y="32"/>
                      <a:pt x="493" y="32"/>
                      <a:pt x="493" y="32"/>
                    </a:cubicBezTo>
                    <a:cubicBezTo>
                      <a:pt x="493" y="32"/>
                      <a:pt x="493" y="32"/>
                      <a:pt x="493" y="32"/>
                    </a:cubicBezTo>
                    <a:cubicBezTo>
                      <a:pt x="492" y="30"/>
                      <a:pt x="492" y="29"/>
                      <a:pt x="491" y="28"/>
                    </a:cubicBezTo>
                    <a:cubicBezTo>
                      <a:pt x="490" y="27"/>
                      <a:pt x="490" y="28"/>
                      <a:pt x="489" y="27"/>
                    </a:cubicBezTo>
                    <a:cubicBezTo>
                      <a:pt x="490" y="25"/>
                      <a:pt x="487" y="23"/>
                      <a:pt x="487" y="22"/>
                    </a:cubicBezTo>
                    <a:cubicBezTo>
                      <a:pt x="486" y="20"/>
                      <a:pt x="486" y="19"/>
                      <a:pt x="485" y="18"/>
                    </a:cubicBezTo>
                    <a:cubicBezTo>
                      <a:pt x="485" y="18"/>
                      <a:pt x="485" y="17"/>
                      <a:pt x="484" y="17"/>
                    </a:cubicBezTo>
                    <a:cubicBezTo>
                      <a:pt x="484" y="17"/>
                      <a:pt x="484" y="15"/>
                      <a:pt x="484" y="14"/>
                    </a:cubicBezTo>
                    <a:cubicBezTo>
                      <a:pt x="483" y="14"/>
                      <a:pt x="483" y="13"/>
                      <a:pt x="482" y="13"/>
                    </a:cubicBezTo>
                    <a:cubicBezTo>
                      <a:pt x="482" y="13"/>
                      <a:pt x="481" y="11"/>
                      <a:pt x="482" y="10"/>
                    </a:cubicBezTo>
                    <a:cubicBezTo>
                      <a:pt x="481" y="9"/>
                      <a:pt x="480" y="8"/>
                      <a:pt x="479" y="6"/>
                    </a:cubicBezTo>
                    <a:cubicBezTo>
                      <a:pt x="479" y="5"/>
                      <a:pt x="479" y="4"/>
                      <a:pt x="479" y="2"/>
                    </a:cubicBezTo>
                    <a:cubicBezTo>
                      <a:pt x="479" y="2"/>
                      <a:pt x="478" y="1"/>
                      <a:pt x="478" y="1"/>
                    </a:cubicBezTo>
                    <a:cubicBezTo>
                      <a:pt x="480" y="1"/>
                      <a:pt x="481" y="1"/>
                      <a:pt x="483" y="1"/>
                    </a:cubicBezTo>
                    <a:cubicBezTo>
                      <a:pt x="484" y="4"/>
                      <a:pt x="485" y="7"/>
                      <a:pt x="486" y="10"/>
                    </a:cubicBezTo>
                    <a:cubicBezTo>
                      <a:pt x="488" y="15"/>
                      <a:pt x="492" y="20"/>
                      <a:pt x="494" y="25"/>
                    </a:cubicBezTo>
                    <a:cubicBezTo>
                      <a:pt x="495" y="27"/>
                      <a:pt x="496" y="28"/>
                      <a:pt x="497" y="29"/>
                    </a:cubicBezTo>
                    <a:cubicBezTo>
                      <a:pt x="498" y="31"/>
                      <a:pt x="499" y="33"/>
                      <a:pt x="500" y="35"/>
                    </a:cubicBezTo>
                    <a:cubicBezTo>
                      <a:pt x="501" y="36"/>
                      <a:pt x="503" y="37"/>
                      <a:pt x="503" y="39"/>
                    </a:cubicBezTo>
                    <a:cubicBezTo>
                      <a:pt x="504" y="39"/>
                      <a:pt x="504" y="41"/>
                      <a:pt x="505" y="42"/>
                    </a:cubicBezTo>
                    <a:cubicBezTo>
                      <a:pt x="505" y="43"/>
                      <a:pt x="506" y="42"/>
                      <a:pt x="506" y="43"/>
                    </a:cubicBezTo>
                    <a:cubicBezTo>
                      <a:pt x="506" y="43"/>
                      <a:pt x="506" y="43"/>
                      <a:pt x="506" y="44"/>
                    </a:cubicBezTo>
                    <a:cubicBezTo>
                      <a:pt x="506" y="45"/>
                      <a:pt x="507" y="46"/>
                      <a:pt x="508" y="47"/>
                    </a:cubicBezTo>
                    <a:cubicBezTo>
                      <a:pt x="508" y="48"/>
                      <a:pt x="508" y="48"/>
                      <a:pt x="508" y="49"/>
                    </a:cubicBezTo>
                    <a:cubicBezTo>
                      <a:pt x="511" y="53"/>
                      <a:pt x="514" y="56"/>
                      <a:pt x="517" y="60"/>
                    </a:cubicBezTo>
                    <a:cubicBezTo>
                      <a:pt x="517" y="61"/>
                      <a:pt x="517" y="61"/>
                      <a:pt x="517" y="62"/>
                    </a:cubicBezTo>
                    <a:cubicBezTo>
                      <a:pt x="518" y="62"/>
                      <a:pt x="518" y="63"/>
                      <a:pt x="519" y="63"/>
                    </a:cubicBezTo>
                    <a:cubicBezTo>
                      <a:pt x="520" y="65"/>
                      <a:pt x="521" y="68"/>
                      <a:pt x="523" y="70"/>
                    </a:cubicBezTo>
                    <a:cubicBezTo>
                      <a:pt x="524" y="71"/>
                      <a:pt x="526" y="73"/>
                      <a:pt x="527" y="74"/>
                    </a:cubicBezTo>
                    <a:cubicBezTo>
                      <a:pt x="528" y="74"/>
                      <a:pt x="528" y="76"/>
                      <a:pt x="528" y="76"/>
                    </a:cubicBezTo>
                    <a:cubicBezTo>
                      <a:pt x="529" y="76"/>
                      <a:pt x="530" y="76"/>
                      <a:pt x="530" y="77"/>
                    </a:cubicBezTo>
                    <a:cubicBezTo>
                      <a:pt x="531" y="79"/>
                      <a:pt x="532" y="81"/>
                      <a:pt x="534" y="83"/>
                    </a:cubicBezTo>
                    <a:cubicBezTo>
                      <a:pt x="535" y="84"/>
                      <a:pt x="540" y="88"/>
                      <a:pt x="540" y="90"/>
                    </a:cubicBezTo>
                    <a:cubicBezTo>
                      <a:pt x="540" y="90"/>
                      <a:pt x="541" y="90"/>
                      <a:pt x="541" y="91"/>
                    </a:cubicBezTo>
                    <a:cubicBezTo>
                      <a:pt x="541" y="91"/>
                      <a:pt x="541" y="91"/>
                      <a:pt x="542" y="91"/>
                    </a:cubicBezTo>
                    <a:cubicBezTo>
                      <a:pt x="542" y="92"/>
                      <a:pt x="545" y="94"/>
                      <a:pt x="546" y="95"/>
                    </a:cubicBezTo>
                    <a:cubicBezTo>
                      <a:pt x="547" y="95"/>
                      <a:pt x="548" y="96"/>
                      <a:pt x="548" y="97"/>
                    </a:cubicBezTo>
                    <a:cubicBezTo>
                      <a:pt x="549" y="97"/>
                      <a:pt x="551" y="98"/>
                      <a:pt x="552" y="98"/>
                    </a:cubicBezTo>
                    <a:cubicBezTo>
                      <a:pt x="555" y="100"/>
                      <a:pt x="556" y="103"/>
                      <a:pt x="559" y="104"/>
                    </a:cubicBezTo>
                    <a:cubicBezTo>
                      <a:pt x="559" y="104"/>
                      <a:pt x="559" y="104"/>
                      <a:pt x="559" y="104"/>
                    </a:cubicBezTo>
                    <a:cubicBezTo>
                      <a:pt x="559" y="104"/>
                      <a:pt x="559" y="104"/>
                      <a:pt x="559" y="104"/>
                    </a:cubicBezTo>
                    <a:cubicBezTo>
                      <a:pt x="559" y="104"/>
                      <a:pt x="559" y="104"/>
                      <a:pt x="559" y="104"/>
                    </a:cubicBezTo>
                    <a:cubicBezTo>
                      <a:pt x="559" y="104"/>
                      <a:pt x="559" y="104"/>
                      <a:pt x="559" y="104"/>
                    </a:cubicBezTo>
                    <a:cubicBezTo>
                      <a:pt x="560" y="105"/>
                      <a:pt x="559" y="104"/>
                      <a:pt x="560" y="104"/>
                    </a:cubicBezTo>
                    <a:cubicBezTo>
                      <a:pt x="562" y="104"/>
                      <a:pt x="565" y="106"/>
                      <a:pt x="567" y="108"/>
                    </a:cubicBezTo>
                    <a:cubicBezTo>
                      <a:pt x="568" y="108"/>
                      <a:pt x="570" y="107"/>
                      <a:pt x="570" y="109"/>
                    </a:cubicBezTo>
                    <a:cubicBezTo>
                      <a:pt x="570" y="109"/>
                      <a:pt x="570" y="109"/>
                      <a:pt x="570" y="109"/>
                    </a:cubicBezTo>
                    <a:cubicBezTo>
                      <a:pt x="570" y="109"/>
                      <a:pt x="571" y="109"/>
                      <a:pt x="571" y="109"/>
                    </a:cubicBezTo>
                    <a:cubicBezTo>
                      <a:pt x="571" y="109"/>
                      <a:pt x="571" y="109"/>
                      <a:pt x="572" y="109"/>
                    </a:cubicBezTo>
                    <a:cubicBezTo>
                      <a:pt x="572" y="109"/>
                      <a:pt x="572" y="110"/>
                      <a:pt x="572" y="110"/>
                    </a:cubicBezTo>
                    <a:cubicBezTo>
                      <a:pt x="572" y="110"/>
                      <a:pt x="572" y="110"/>
                      <a:pt x="572" y="110"/>
                    </a:cubicBezTo>
                    <a:cubicBezTo>
                      <a:pt x="573" y="109"/>
                      <a:pt x="572" y="110"/>
                      <a:pt x="573" y="110"/>
                    </a:cubicBezTo>
                    <a:cubicBezTo>
                      <a:pt x="573" y="110"/>
                      <a:pt x="573" y="110"/>
                      <a:pt x="573" y="110"/>
                    </a:cubicBezTo>
                    <a:cubicBezTo>
                      <a:pt x="574" y="110"/>
                      <a:pt x="576" y="111"/>
                      <a:pt x="577" y="111"/>
                    </a:cubicBezTo>
                    <a:cubicBezTo>
                      <a:pt x="580" y="113"/>
                      <a:pt x="583" y="113"/>
                      <a:pt x="586" y="114"/>
                    </a:cubicBezTo>
                    <a:cubicBezTo>
                      <a:pt x="587" y="115"/>
                      <a:pt x="589" y="115"/>
                      <a:pt x="589" y="115"/>
                    </a:cubicBezTo>
                    <a:cubicBezTo>
                      <a:pt x="590" y="116"/>
                      <a:pt x="590" y="116"/>
                      <a:pt x="590" y="116"/>
                    </a:cubicBezTo>
                    <a:cubicBezTo>
                      <a:pt x="590" y="116"/>
                      <a:pt x="594" y="117"/>
                      <a:pt x="596" y="117"/>
                    </a:cubicBezTo>
                    <a:cubicBezTo>
                      <a:pt x="598" y="117"/>
                      <a:pt x="600" y="118"/>
                      <a:pt x="602" y="119"/>
                    </a:cubicBezTo>
                    <a:cubicBezTo>
                      <a:pt x="603" y="119"/>
                      <a:pt x="604" y="119"/>
                      <a:pt x="604" y="119"/>
                    </a:cubicBezTo>
                    <a:cubicBezTo>
                      <a:pt x="606" y="119"/>
                      <a:pt x="608" y="119"/>
                      <a:pt x="610" y="120"/>
                    </a:cubicBezTo>
                    <a:cubicBezTo>
                      <a:pt x="623" y="123"/>
                      <a:pt x="637" y="124"/>
                      <a:pt x="640" y="139"/>
                    </a:cubicBezTo>
                    <a:cubicBezTo>
                      <a:pt x="641" y="141"/>
                      <a:pt x="642" y="145"/>
                      <a:pt x="641" y="147"/>
                    </a:cubicBezTo>
                    <a:cubicBezTo>
                      <a:pt x="641" y="149"/>
                      <a:pt x="639" y="152"/>
                      <a:pt x="638" y="153"/>
                    </a:cubicBezTo>
                    <a:cubicBezTo>
                      <a:pt x="636" y="156"/>
                      <a:pt x="636" y="159"/>
                      <a:pt x="634" y="162"/>
                    </a:cubicBezTo>
                    <a:cubicBezTo>
                      <a:pt x="633" y="163"/>
                      <a:pt x="632" y="164"/>
                      <a:pt x="631" y="164"/>
                    </a:cubicBezTo>
                    <a:cubicBezTo>
                      <a:pt x="627" y="170"/>
                      <a:pt x="621" y="173"/>
                      <a:pt x="615" y="177"/>
                    </a:cubicBezTo>
                    <a:cubicBezTo>
                      <a:pt x="614" y="177"/>
                      <a:pt x="613" y="178"/>
                      <a:pt x="613" y="179"/>
                    </a:cubicBezTo>
                    <a:cubicBezTo>
                      <a:pt x="611" y="180"/>
                      <a:pt x="609" y="180"/>
                      <a:pt x="607" y="181"/>
                    </a:cubicBezTo>
                    <a:cubicBezTo>
                      <a:pt x="605" y="181"/>
                      <a:pt x="604" y="183"/>
                      <a:pt x="602" y="184"/>
                    </a:cubicBezTo>
                    <a:cubicBezTo>
                      <a:pt x="601" y="185"/>
                      <a:pt x="599" y="185"/>
                      <a:pt x="597" y="186"/>
                    </a:cubicBezTo>
                    <a:cubicBezTo>
                      <a:pt x="596" y="187"/>
                      <a:pt x="594" y="189"/>
                      <a:pt x="593" y="189"/>
                    </a:cubicBezTo>
                    <a:cubicBezTo>
                      <a:pt x="593" y="189"/>
                      <a:pt x="592" y="189"/>
                      <a:pt x="592" y="189"/>
                    </a:cubicBezTo>
                    <a:cubicBezTo>
                      <a:pt x="590" y="190"/>
                      <a:pt x="589" y="192"/>
                      <a:pt x="587" y="193"/>
                    </a:cubicBezTo>
                    <a:cubicBezTo>
                      <a:pt x="585" y="194"/>
                      <a:pt x="583" y="194"/>
                      <a:pt x="582" y="195"/>
                    </a:cubicBezTo>
                    <a:cubicBezTo>
                      <a:pt x="581" y="196"/>
                      <a:pt x="579" y="198"/>
                      <a:pt x="578" y="198"/>
                    </a:cubicBezTo>
                    <a:cubicBezTo>
                      <a:pt x="577" y="199"/>
                      <a:pt x="577" y="198"/>
                      <a:pt x="576" y="199"/>
                    </a:cubicBezTo>
                    <a:cubicBezTo>
                      <a:pt x="576" y="200"/>
                      <a:pt x="576" y="200"/>
                      <a:pt x="575" y="201"/>
                    </a:cubicBezTo>
                    <a:cubicBezTo>
                      <a:pt x="574" y="203"/>
                      <a:pt x="572" y="204"/>
                      <a:pt x="571" y="207"/>
                    </a:cubicBezTo>
                    <a:cubicBezTo>
                      <a:pt x="570" y="207"/>
                      <a:pt x="570" y="207"/>
                      <a:pt x="570" y="207"/>
                    </a:cubicBezTo>
                    <a:cubicBezTo>
                      <a:pt x="570" y="208"/>
                      <a:pt x="570" y="207"/>
                      <a:pt x="569" y="208"/>
                    </a:cubicBezTo>
                    <a:cubicBezTo>
                      <a:pt x="569" y="208"/>
                      <a:pt x="570" y="208"/>
                      <a:pt x="569" y="208"/>
                    </a:cubicBezTo>
                    <a:cubicBezTo>
                      <a:pt x="569" y="210"/>
                      <a:pt x="568" y="210"/>
                      <a:pt x="567" y="211"/>
                    </a:cubicBezTo>
                    <a:cubicBezTo>
                      <a:pt x="568" y="211"/>
                      <a:pt x="568" y="211"/>
                      <a:pt x="568" y="212"/>
                    </a:cubicBezTo>
                    <a:cubicBezTo>
                      <a:pt x="568" y="212"/>
                      <a:pt x="568" y="213"/>
                      <a:pt x="567" y="214"/>
                    </a:cubicBezTo>
                    <a:cubicBezTo>
                      <a:pt x="567" y="214"/>
                      <a:pt x="567" y="214"/>
                      <a:pt x="568" y="214"/>
                    </a:cubicBezTo>
                    <a:cubicBezTo>
                      <a:pt x="567" y="214"/>
                      <a:pt x="567" y="214"/>
                      <a:pt x="567" y="214"/>
                    </a:cubicBezTo>
                    <a:cubicBezTo>
                      <a:pt x="567" y="214"/>
                      <a:pt x="567" y="214"/>
                      <a:pt x="567" y="215"/>
                    </a:cubicBezTo>
                    <a:cubicBezTo>
                      <a:pt x="567" y="215"/>
                      <a:pt x="566" y="215"/>
                      <a:pt x="566" y="216"/>
                    </a:cubicBezTo>
                    <a:cubicBezTo>
                      <a:pt x="566" y="216"/>
                      <a:pt x="566" y="216"/>
                      <a:pt x="567" y="216"/>
                    </a:cubicBezTo>
                    <a:cubicBezTo>
                      <a:pt x="565" y="218"/>
                      <a:pt x="566" y="222"/>
                      <a:pt x="563" y="223"/>
                    </a:cubicBezTo>
                    <a:cubicBezTo>
                      <a:pt x="564" y="224"/>
                      <a:pt x="564" y="224"/>
                      <a:pt x="564" y="224"/>
                    </a:cubicBezTo>
                    <a:cubicBezTo>
                      <a:pt x="563" y="224"/>
                      <a:pt x="563" y="224"/>
                      <a:pt x="563" y="224"/>
                    </a:cubicBezTo>
                    <a:cubicBezTo>
                      <a:pt x="562" y="225"/>
                      <a:pt x="562" y="225"/>
                      <a:pt x="562" y="225"/>
                    </a:cubicBezTo>
                    <a:cubicBezTo>
                      <a:pt x="562" y="225"/>
                      <a:pt x="563" y="226"/>
                      <a:pt x="563" y="226"/>
                    </a:cubicBezTo>
                    <a:cubicBezTo>
                      <a:pt x="563" y="227"/>
                      <a:pt x="562" y="228"/>
                      <a:pt x="562" y="229"/>
                    </a:cubicBezTo>
                    <a:cubicBezTo>
                      <a:pt x="562" y="229"/>
                      <a:pt x="562" y="229"/>
                      <a:pt x="562" y="229"/>
                    </a:cubicBezTo>
                    <a:cubicBezTo>
                      <a:pt x="561" y="230"/>
                      <a:pt x="561" y="235"/>
                      <a:pt x="561" y="237"/>
                    </a:cubicBezTo>
                    <a:cubicBezTo>
                      <a:pt x="560" y="237"/>
                      <a:pt x="560" y="238"/>
                      <a:pt x="560" y="238"/>
                    </a:cubicBezTo>
                    <a:cubicBezTo>
                      <a:pt x="560" y="238"/>
                      <a:pt x="560" y="238"/>
                      <a:pt x="561" y="238"/>
                    </a:cubicBezTo>
                    <a:cubicBezTo>
                      <a:pt x="561" y="239"/>
                      <a:pt x="560" y="239"/>
                      <a:pt x="560" y="240"/>
                    </a:cubicBezTo>
                    <a:cubicBezTo>
                      <a:pt x="560" y="240"/>
                      <a:pt x="560" y="240"/>
                      <a:pt x="560" y="241"/>
                    </a:cubicBezTo>
                    <a:cubicBezTo>
                      <a:pt x="560" y="241"/>
                      <a:pt x="560" y="241"/>
                      <a:pt x="559" y="242"/>
                    </a:cubicBezTo>
                    <a:cubicBezTo>
                      <a:pt x="560" y="243"/>
                      <a:pt x="559" y="249"/>
                      <a:pt x="559" y="251"/>
                    </a:cubicBezTo>
                    <a:cubicBezTo>
                      <a:pt x="560" y="254"/>
                      <a:pt x="560" y="257"/>
                      <a:pt x="561" y="260"/>
                    </a:cubicBezTo>
                    <a:cubicBezTo>
                      <a:pt x="561" y="261"/>
                      <a:pt x="561" y="261"/>
                      <a:pt x="560" y="261"/>
                    </a:cubicBezTo>
                    <a:cubicBezTo>
                      <a:pt x="562" y="268"/>
                      <a:pt x="563" y="275"/>
                      <a:pt x="563" y="284"/>
                    </a:cubicBezTo>
                    <a:cubicBezTo>
                      <a:pt x="563" y="284"/>
                      <a:pt x="563" y="284"/>
                      <a:pt x="563" y="284"/>
                    </a:cubicBezTo>
                    <a:cubicBezTo>
                      <a:pt x="562" y="285"/>
                      <a:pt x="563" y="289"/>
                      <a:pt x="563" y="290"/>
                    </a:cubicBezTo>
                    <a:cubicBezTo>
                      <a:pt x="563" y="293"/>
                      <a:pt x="563" y="297"/>
                      <a:pt x="562" y="301"/>
                    </a:cubicBezTo>
                    <a:cubicBezTo>
                      <a:pt x="562" y="302"/>
                      <a:pt x="562" y="304"/>
                      <a:pt x="562" y="304"/>
                    </a:cubicBezTo>
                    <a:cubicBezTo>
                      <a:pt x="561" y="305"/>
                      <a:pt x="560" y="311"/>
                      <a:pt x="560" y="311"/>
                    </a:cubicBezTo>
                    <a:cubicBezTo>
                      <a:pt x="559" y="312"/>
                      <a:pt x="560" y="311"/>
                      <a:pt x="559" y="312"/>
                    </a:cubicBezTo>
                    <a:cubicBezTo>
                      <a:pt x="560" y="313"/>
                      <a:pt x="559" y="313"/>
                      <a:pt x="559" y="314"/>
                    </a:cubicBezTo>
                    <a:cubicBezTo>
                      <a:pt x="559" y="314"/>
                      <a:pt x="559" y="314"/>
                      <a:pt x="558" y="314"/>
                    </a:cubicBezTo>
                    <a:cubicBezTo>
                      <a:pt x="559" y="316"/>
                      <a:pt x="555" y="321"/>
                      <a:pt x="553" y="324"/>
                    </a:cubicBezTo>
                    <a:cubicBezTo>
                      <a:pt x="553" y="324"/>
                      <a:pt x="553" y="325"/>
                      <a:pt x="552" y="326"/>
                    </a:cubicBezTo>
                    <a:cubicBezTo>
                      <a:pt x="551" y="327"/>
                      <a:pt x="548" y="329"/>
                      <a:pt x="548" y="330"/>
                    </a:cubicBezTo>
                    <a:cubicBezTo>
                      <a:pt x="548" y="331"/>
                      <a:pt x="546" y="333"/>
                      <a:pt x="546" y="333"/>
                    </a:cubicBezTo>
                    <a:cubicBezTo>
                      <a:pt x="545" y="333"/>
                      <a:pt x="546" y="334"/>
                      <a:pt x="545" y="334"/>
                    </a:cubicBezTo>
                    <a:cubicBezTo>
                      <a:pt x="545" y="335"/>
                      <a:pt x="543" y="336"/>
                      <a:pt x="544" y="336"/>
                    </a:cubicBezTo>
                    <a:cubicBezTo>
                      <a:pt x="542" y="338"/>
                      <a:pt x="539" y="339"/>
                      <a:pt x="538" y="341"/>
                    </a:cubicBezTo>
                    <a:cubicBezTo>
                      <a:pt x="538" y="341"/>
                      <a:pt x="537" y="341"/>
                      <a:pt x="537" y="341"/>
                    </a:cubicBezTo>
                    <a:cubicBezTo>
                      <a:pt x="537" y="341"/>
                      <a:pt x="536" y="343"/>
                      <a:pt x="536" y="343"/>
                    </a:cubicBezTo>
                    <a:cubicBezTo>
                      <a:pt x="536" y="343"/>
                      <a:pt x="536" y="343"/>
                      <a:pt x="535" y="343"/>
                    </a:cubicBezTo>
                    <a:cubicBezTo>
                      <a:pt x="534" y="344"/>
                      <a:pt x="535" y="345"/>
                      <a:pt x="533" y="346"/>
                    </a:cubicBezTo>
                    <a:cubicBezTo>
                      <a:pt x="533" y="346"/>
                      <a:pt x="533" y="346"/>
                      <a:pt x="533" y="346"/>
                    </a:cubicBezTo>
                    <a:cubicBezTo>
                      <a:pt x="533" y="345"/>
                      <a:pt x="533" y="346"/>
                      <a:pt x="533" y="346"/>
                    </a:cubicBezTo>
                    <a:cubicBezTo>
                      <a:pt x="532" y="347"/>
                      <a:pt x="531" y="349"/>
                      <a:pt x="530" y="351"/>
                    </a:cubicBezTo>
                    <a:cubicBezTo>
                      <a:pt x="529" y="352"/>
                      <a:pt x="527" y="353"/>
                      <a:pt x="525" y="355"/>
                    </a:cubicBezTo>
                    <a:cubicBezTo>
                      <a:pt x="525" y="355"/>
                      <a:pt x="525" y="356"/>
                      <a:pt x="525" y="356"/>
                    </a:cubicBezTo>
                    <a:cubicBezTo>
                      <a:pt x="524" y="357"/>
                      <a:pt x="524" y="356"/>
                      <a:pt x="523" y="357"/>
                    </a:cubicBezTo>
                    <a:cubicBezTo>
                      <a:pt x="523" y="357"/>
                      <a:pt x="523" y="358"/>
                      <a:pt x="523" y="358"/>
                    </a:cubicBezTo>
                    <a:cubicBezTo>
                      <a:pt x="523" y="359"/>
                      <a:pt x="519" y="361"/>
                      <a:pt x="519" y="362"/>
                    </a:cubicBezTo>
                    <a:cubicBezTo>
                      <a:pt x="519" y="362"/>
                      <a:pt x="519" y="362"/>
                      <a:pt x="519" y="362"/>
                    </a:cubicBezTo>
                    <a:cubicBezTo>
                      <a:pt x="518" y="363"/>
                      <a:pt x="518" y="362"/>
                      <a:pt x="518" y="363"/>
                    </a:cubicBezTo>
                    <a:cubicBezTo>
                      <a:pt x="518" y="364"/>
                      <a:pt x="516" y="367"/>
                      <a:pt x="514" y="367"/>
                    </a:cubicBezTo>
                    <a:cubicBezTo>
                      <a:pt x="515" y="370"/>
                      <a:pt x="509" y="375"/>
                      <a:pt x="507" y="376"/>
                    </a:cubicBezTo>
                    <a:cubicBezTo>
                      <a:pt x="508" y="378"/>
                      <a:pt x="504" y="381"/>
                      <a:pt x="504" y="382"/>
                    </a:cubicBezTo>
                    <a:cubicBezTo>
                      <a:pt x="504" y="382"/>
                      <a:pt x="504" y="382"/>
                      <a:pt x="504" y="383"/>
                    </a:cubicBezTo>
                    <a:cubicBezTo>
                      <a:pt x="504" y="383"/>
                      <a:pt x="503" y="383"/>
                      <a:pt x="503" y="383"/>
                    </a:cubicBezTo>
                    <a:cubicBezTo>
                      <a:pt x="503" y="383"/>
                      <a:pt x="503" y="383"/>
                      <a:pt x="503" y="384"/>
                    </a:cubicBezTo>
                    <a:cubicBezTo>
                      <a:pt x="501" y="385"/>
                      <a:pt x="501" y="387"/>
                      <a:pt x="500" y="389"/>
                    </a:cubicBezTo>
                    <a:cubicBezTo>
                      <a:pt x="499" y="391"/>
                      <a:pt x="496" y="393"/>
                      <a:pt x="495" y="396"/>
                    </a:cubicBezTo>
                    <a:cubicBezTo>
                      <a:pt x="494" y="399"/>
                      <a:pt x="492" y="405"/>
                      <a:pt x="490" y="406"/>
                    </a:cubicBezTo>
                    <a:cubicBezTo>
                      <a:pt x="490" y="406"/>
                      <a:pt x="490" y="406"/>
                      <a:pt x="490" y="407"/>
                    </a:cubicBezTo>
                    <a:cubicBezTo>
                      <a:pt x="490" y="407"/>
                      <a:pt x="490" y="407"/>
                      <a:pt x="490" y="407"/>
                    </a:cubicBezTo>
                    <a:cubicBezTo>
                      <a:pt x="490" y="407"/>
                      <a:pt x="490" y="407"/>
                      <a:pt x="490" y="407"/>
                    </a:cubicBezTo>
                    <a:cubicBezTo>
                      <a:pt x="490" y="407"/>
                      <a:pt x="490" y="407"/>
                      <a:pt x="490" y="407"/>
                    </a:cubicBezTo>
                    <a:cubicBezTo>
                      <a:pt x="489" y="407"/>
                      <a:pt x="489" y="408"/>
                      <a:pt x="489" y="408"/>
                    </a:cubicBezTo>
                    <a:cubicBezTo>
                      <a:pt x="489" y="408"/>
                      <a:pt x="489" y="408"/>
                      <a:pt x="489" y="409"/>
                    </a:cubicBezTo>
                    <a:cubicBezTo>
                      <a:pt x="489" y="409"/>
                      <a:pt x="489" y="408"/>
                      <a:pt x="489" y="409"/>
                    </a:cubicBezTo>
                    <a:cubicBezTo>
                      <a:pt x="487" y="410"/>
                      <a:pt x="487" y="414"/>
                      <a:pt x="485" y="417"/>
                    </a:cubicBezTo>
                    <a:cubicBezTo>
                      <a:pt x="485" y="418"/>
                      <a:pt x="484" y="419"/>
                      <a:pt x="484" y="420"/>
                    </a:cubicBezTo>
                    <a:cubicBezTo>
                      <a:pt x="484" y="420"/>
                      <a:pt x="484" y="421"/>
                      <a:pt x="484" y="421"/>
                    </a:cubicBezTo>
                    <a:cubicBezTo>
                      <a:pt x="484" y="422"/>
                      <a:pt x="483" y="423"/>
                      <a:pt x="482" y="423"/>
                    </a:cubicBezTo>
                    <a:cubicBezTo>
                      <a:pt x="482" y="424"/>
                      <a:pt x="482" y="425"/>
                      <a:pt x="482" y="425"/>
                    </a:cubicBezTo>
                    <a:cubicBezTo>
                      <a:pt x="482" y="426"/>
                      <a:pt x="481" y="426"/>
                      <a:pt x="481" y="426"/>
                    </a:cubicBezTo>
                    <a:cubicBezTo>
                      <a:pt x="481" y="426"/>
                      <a:pt x="480" y="432"/>
                      <a:pt x="480" y="432"/>
                    </a:cubicBezTo>
                    <a:cubicBezTo>
                      <a:pt x="479" y="434"/>
                      <a:pt x="478" y="436"/>
                      <a:pt x="478" y="438"/>
                    </a:cubicBezTo>
                    <a:cubicBezTo>
                      <a:pt x="477" y="440"/>
                      <a:pt x="476" y="447"/>
                      <a:pt x="476" y="448"/>
                    </a:cubicBezTo>
                    <a:cubicBezTo>
                      <a:pt x="474" y="450"/>
                      <a:pt x="474" y="453"/>
                      <a:pt x="473" y="456"/>
                    </a:cubicBezTo>
                    <a:cubicBezTo>
                      <a:pt x="473" y="457"/>
                      <a:pt x="471" y="459"/>
                      <a:pt x="471" y="460"/>
                    </a:cubicBezTo>
                    <a:cubicBezTo>
                      <a:pt x="471" y="461"/>
                      <a:pt x="471" y="463"/>
                      <a:pt x="471" y="463"/>
                    </a:cubicBezTo>
                    <a:cubicBezTo>
                      <a:pt x="469" y="467"/>
                      <a:pt x="470" y="471"/>
                      <a:pt x="468" y="476"/>
                    </a:cubicBezTo>
                    <a:cubicBezTo>
                      <a:pt x="468" y="480"/>
                      <a:pt x="466" y="484"/>
                      <a:pt x="465" y="488"/>
                    </a:cubicBezTo>
                    <a:cubicBezTo>
                      <a:pt x="465" y="490"/>
                      <a:pt x="465" y="491"/>
                      <a:pt x="466" y="493"/>
                    </a:cubicBezTo>
                    <a:cubicBezTo>
                      <a:pt x="465" y="497"/>
                      <a:pt x="463" y="504"/>
                      <a:pt x="462" y="509"/>
                    </a:cubicBezTo>
                    <a:cubicBezTo>
                      <a:pt x="462" y="512"/>
                      <a:pt x="463" y="514"/>
                      <a:pt x="463" y="517"/>
                    </a:cubicBezTo>
                    <a:cubicBezTo>
                      <a:pt x="462" y="520"/>
                      <a:pt x="462" y="525"/>
                      <a:pt x="461" y="528"/>
                    </a:cubicBezTo>
                    <a:cubicBezTo>
                      <a:pt x="460" y="532"/>
                      <a:pt x="463" y="534"/>
                      <a:pt x="462" y="538"/>
                    </a:cubicBezTo>
                    <a:cubicBezTo>
                      <a:pt x="461" y="542"/>
                      <a:pt x="462" y="548"/>
                      <a:pt x="461" y="552"/>
                    </a:cubicBezTo>
                    <a:cubicBezTo>
                      <a:pt x="461" y="553"/>
                      <a:pt x="461" y="555"/>
                      <a:pt x="461" y="557"/>
                    </a:cubicBezTo>
                    <a:cubicBezTo>
                      <a:pt x="461" y="558"/>
                      <a:pt x="460" y="559"/>
                      <a:pt x="460" y="560"/>
                    </a:cubicBezTo>
                    <a:cubicBezTo>
                      <a:pt x="460" y="561"/>
                      <a:pt x="460" y="562"/>
                      <a:pt x="460" y="563"/>
                    </a:cubicBezTo>
                    <a:cubicBezTo>
                      <a:pt x="459" y="565"/>
                      <a:pt x="458" y="566"/>
                      <a:pt x="457" y="567"/>
                    </a:cubicBezTo>
                    <a:cubicBezTo>
                      <a:pt x="455" y="568"/>
                      <a:pt x="455" y="570"/>
                      <a:pt x="454" y="572"/>
                    </a:cubicBezTo>
                    <a:cubicBezTo>
                      <a:pt x="452" y="573"/>
                      <a:pt x="449" y="573"/>
                      <a:pt x="447" y="574"/>
                    </a:cubicBezTo>
                    <a:cubicBezTo>
                      <a:pt x="445" y="574"/>
                      <a:pt x="443" y="573"/>
                      <a:pt x="442" y="573"/>
                    </a:cubicBezTo>
                    <a:cubicBezTo>
                      <a:pt x="441" y="573"/>
                      <a:pt x="440" y="573"/>
                      <a:pt x="439" y="573"/>
                    </a:cubicBezTo>
                    <a:cubicBezTo>
                      <a:pt x="437" y="573"/>
                      <a:pt x="436" y="571"/>
                      <a:pt x="434" y="571"/>
                    </a:cubicBezTo>
                    <a:cubicBezTo>
                      <a:pt x="430" y="568"/>
                      <a:pt x="425" y="567"/>
                      <a:pt x="420" y="564"/>
                    </a:cubicBezTo>
                    <a:cubicBezTo>
                      <a:pt x="418" y="563"/>
                      <a:pt x="417" y="559"/>
                      <a:pt x="415" y="557"/>
                    </a:cubicBezTo>
                    <a:cubicBezTo>
                      <a:pt x="413" y="556"/>
                      <a:pt x="412" y="555"/>
                      <a:pt x="410" y="554"/>
                    </a:cubicBezTo>
                    <a:cubicBezTo>
                      <a:pt x="408" y="552"/>
                      <a:pt x="408" y="548"/>
                      <a:pt x="406" y="546"/>
                    </a:cubicBezTo>
                    <a:cubicBezTo>
                      <a:pt x="405" y="546"/>
                      <a:pt x="405" y="546"/>
                      <a:pt x="404" y="545"/>
                    </a:cubicBezTo>
                    <a:cubicBezTo>
                      <a:pt x="403" y="545"/>
                      <a:pt x="403" y="543"/>
                      <a:pt x="402" y="543"/>
                    </a:cubicBezTo>
                    <a:cubicBezTo>
                      <a:pt x="401" y="542"/>
                      <a:pt x="400" y="542"/>
                      <a:pt x="398" y="541"/>
                    </a:cubicBezTo>
                    <a:cubicBezTo>
                      <a:pt x="397" y="540"/>
                      <a:pt x="396" y="538"/>
                      <a:pt x="395" y="537"/>
                    </a:cubicBezTo>
                    <a:cubicBezTo>
                      <a:pt x="395" y="537"/>
                      <a:pt x="395" y="535"/>
                      <a:pt x="394" y="534"/>
                    </a:cubicBezTo>
                    <a:cubicBezTo>
                      <a:pt x="391" y="531"/>
                      <a:pt x="386" y="530"/>
                      <a:pt x="383" y="527"/>
                    </a:cubicBezTo>
                    <a:cubicBezTo>
                      <a:pt x="379" y="521"/>
                      <a:pt x="375" y="515"/>
                      <a:pt x="371" y="508"/>
                    </a:cubicBezTo>
                    <a:cubicBezTo>
                      <a:pt x="370" y="507"/>
                      <a:pt x="368" y="504"/>
                      <a:pt x="367" y="502"/>
                    </a:cubicBezTo>
                    <a:cubicBezTo>
                      <a:pt x="368" y="502"/>
                      <a:pt x="368" y="502"/>
                      <a:pt x="368" y="502"/>
                    </a:cubicBezTo>
                    <a:cubicBezTo>
                      <a:pt x="367" y="501"/>
                      <a:pt x="367" y="501"/>
                      <a:pt x="367" y="501"/>
                    </a:cubicBezTo>
                    <a:cubicBezTo>
                      <a:pt x="366" y="501"/>
                      <a:pt x="367" y="500"/>
                      <a:pt x="366" y="499"/>
                    </a:cubicBezTo>
                    <a:cubicBezTo>
                      <a:pt x="366" y="497"/>
                      <a:pt x="364" y="495"/>
                      <a:pt x="364" y="493"/>
                    </a:cubicBezTo>
                    <a:cubicBezTo>
                      <a:pt x="363" y="492"/>
                      <a:pt x="363" y="490"/>
                      <a:pt x="364" y="488"/>
                    </a:cubicBezTo>
                    <a:cubicBezTo>
                      <a:pt x="364" y="486"/>
                      <a:pt x="362" y="485"/>
                      <a:pt x="363" y="483"/>
                    </a:cubicBezTo>
                    <a:cubicBezTo>
                      <a:pt x="364" y="478"/>
                      <a:pt x="364" y="473"/>
                      <a:pt x="365" y="469"/>
                    </a:cubicBezTo>
                    <a:cubicBezTo>
                      <a:pt x="366" y="464"/>
                      <a:pt x="369" y="458"/>
                      <a:pt x="371" y="453"/>
                    </a:cubicBezTo>
                    <a:cubicBezTo>
                      <a:pt x="372" y="452"/>
                      <a:pt x="374" y="450"/>
                      <a:pt x="375" y="449"/>
                    </a:cubicBezTo>
                    <a:cubicBezTo>
                      <a:pt x="376" y="447"/>
                      <a:pt x="376" y="445"/>
                      <a:pt x="377" y="444"/>
                    </a:cubicBezTo>
                    <a:cubicBezTo>
                      <a:pt x="380" y="440"/>
                      <a:pt x="384" y="436"/>
                      <a:pt x="387" y="432"/>
                    </a:cubicBezTo>
                    <a:cubicBezTo>
                      <a:pt x="388" y="431"/>
                      <a:pt x="389" y="430"/>
                      <a:pt x="390" y="429"/>
                    </a:cubicBezTo>
                    <a:cubicBezTo>
                      <a:pt x="392" y="427"/>
                      <a:pt x="397" y="424"/>
                      <a:pt x="398" y="422"/>
                    </a:cubicBezTo>
                    <a:cubicBezTo>
                      <a:pt x="401" y="418"/>
                      <a:pt x="404" y="413"/>
                      <a:pt x="406" y="409"/>
                    </a:cubicBezTo>
                    <a:cubicBezTo>
                      <a:pt x="407" y="408"/>
                      <a:pt x="407" y="407"/>
                      <a:pt x="407" y="406"/>
                    </a:cubicBezTo>
                    <a:cubicBezTo>
                      <a:pt x="409" y="403"/>
                      <a:pt x="414" y="394"/>
                      <a:pt x="413" y="390"/>
                    </a:cubicBezTo>
                    <a:cubicBezTo>
                      <a:pt x="414" y="390"/>
                      <a:pt x="413" y="390"/>
                      <a:pt x="414" y="390"/>
                    </a:cubicBezTo>
                    <a:cubicBezTo>
                      <a:pt x="414" y="389"/>
                      <a:pt x="414" y="386"/>
                      <a:pt x="414" y="384"/>
                    </a:cubicBezTo>
                    <a:cubicBezTo>
                      <a:pt x="414" y="384"/>
                      <a:pt x="413" y="384"/>
                      <a:pt x="414" y="384"/>
                    </a:cubicBezTo>
                    <a:cubicBezTo>
                      <a:pt x="414" y="383"/>
                      <a:pt x="414" y="383"/>
                      <a:pt x="414" y="383"/>
                    </a:cubicBezTo>
                    <a:cubicBezTo>
                      <a:pt x="414" y="383"/>
                      <a:pt x="414" y="380"/>
                      <a:pt x="414" y="379"/>
                    </a:cubicBezTo>
                    <a:cubicBezTo>
                      <a:pt x="413" y="375"/>
                      <a:pt x="413" y="371"/>
                      <a:pt x="411" y="366"/>
                    </a:cubicBezTo>
                    <a:cubicBezTo>
                      <a:pt x="410" y="362"/>
                      <a:pt x="409" y="359"/>
                      <a:pt x="408" y="356"/>
                    </a:cubicBezTo>
                    <a:cubicBezTo>
                      <a:pt x="408" y="355"/>
                      <a:pt x="407" y="353"/>
                      <a:pt x="407" y="352"/>
                    </a:cubicBezTo>
                    <a:cubicBezTo>
                      <a:pt x="407" y="351"/>
                      <a:pt x="405" y="347"/>
                      <a:pt x="406" y="346"/>
                    </a:cubicBezTo>
                    <a:cubicBezTo>
                      <a:pt x="406" y="345"/>
                      <a:pt x="405" y="341"/>
                      <a:pt x="405" y="340"/>
                    </a:cubicBezTo>
                    <a:cubicBezTo>
                      <a:pt x="406" y="337"/>
                      <a:pt x="407" y="332"/>
                      <a:pt x="407" y="328"/>
                    </a:cubicBezTo>
                    <a:cubicBezTo>
                      <a:pt x="407" y="328"/>
                      <a:pt x="407" y="328"/>
                      <a:pt x="407" y="328"/>
                    </a:cubicBezTo>
                    <a:cubicBezTo>
                      <a:pt x="408" y="328"/>
                      <a:pt x="408" y="328"/>
                      <a:pt x="408" y="328"/>
                    </a:cubicBezTo>
                    <a:cubicBezTo>
                      <a:pt x="408" y="327"/>
                      <a:pt x="408" y="325"/>
                      <a:pt x="408" y="325"/>
                    </a:cubicBezTo>
                    <a:cubicBezTo>
                      <a:pt x="409" y="325"/>
                      <a:pt x="409" y="324"/>
                      <a:pt x="410" y="323"/>
                    </a:cubicBezTo>
                    <a:cubicBezTo>
                      <a:pt x="410" y="322"/>
                      <a:pt x="410" y="320"/>
                      <a:pt x="411" y="319"/>
                    </a:cubicBezTo>
                    <a:cubicBezTo>
                      <a:pt x="411" y="318"/>
                      <a:pt x="412" y="317"/>
                      <a:pt x="413" y="317"/>
                    </a:cubicBezTo>
                    <a:cubicBezTo>
                      <a:pt x="413" y="316"/>
                      <a:pt x="413" y="315"/>
                      <a:pt x="413" y="315"/>
                    </a:cubicBezTo>
                    <a:cubicBezTo>
                      <a:pt x="414" y="314"/>
                      <a:pt x="415" y="313"/>
                      <a:pt x="416" y="311"/>
                    </a:cubicBezTo>
                    <a:cubicBezTo>
                      <a:pt x="417" y="310"/>
                      <a:pt x="416" y="308"/>
                      <a:pt x="418" y="307"/>
                    </a:cubicBezTo>
                    <a:cubicBezTo>
                      <a:pt x="417" y="306"/>
                      <a:pt x="420" y="303"/>
                      <a:pt x="420" y="303"/>
                    </a:cubicBezTo>
                    <a:cubicBezTo>
                      <a:pt x="420" y="302"/>
                      <a:pt x="420" y="303"/>
                      <a:pt x="420" y="302"/>
                    </a:cubicBezTo>
                    <a:cubicBezTo>
                      <a:pt x="421" y="302"/>
                      <a:pt x="425" y="295"/>
                      <a:pt x="426" y="294"/>
                    </a:cubicBezTo>
                    <a:cubicBezTo>
                      <a:pt x="426" y="293"/>
                      <a:pt x="426" y="292"/>
                      <a:pt x="426" y="292"/>
                    </a:cubicBezTo>
                    <a:cubicBezTo>
                      <a:pt x="426" y="291"/>
                      <a:pt x="427" y="292"/>
                      <a:pt x="427" y="291"/>
                    </a:cubicBezTo>
                    <a:cubicBezTo>
                      <a:pt x="427" y="291"/>
                      <a:pt x="427" y="290"/>
                      <a:pt x="427" y="290"/>
                    </a:cubicBezTo>
                    <a:cubicBezTo>
                      <a:pt x="428" y="290"/>
                      <a:pt x="428" y="288"/>
                      <a:pt x="429" y="287"/>
                    </a:cubicBezTo>
                    <a:cubicBezTo>
                      <a:pt x="429" y="287"/>
                      <a:pt x="430" y="287"/>
                      <a:pt x="430" y="286"/>
                    </a:cubicBezTo>
                    <a:cubicBezTo>
                      <a:pt x="430" y="286"/>
                      <a:pt x="430" y="286"/>
                      <a:pt x="430" y="286"/>
                    </a:cubicBezTo>
                    <a:cubicBezTo>
                      <a:pt x="432" y="284"/>
                      <a:pt x="436" y="277"/>
                      <a:pt x="436" y="275"/>
                    </a:cubicBezTo>
                    <a:cubicBezTo>
                      <a:pt x="437" y="274"/>
                      <a:pt x="437" y="273"/>
                      <a:pt x="437" y="272"/>
                    </a:cubicBezTo>
                    <a:cubicBezTo>
                      <a:pt x="438" y="270"/>
                      <a:pt x="439" y="268"/>
                      <a:pt x="439" y="267"/>
                    </a:cubicBezTo>
                    <a:cubicBezTo>
                      <a:pt x="440" y="265"/>
                      <a:pt x="441" y="263"/>
                      <a:pt x="441" y="262"/>
                    </a:cubicBezTo>
                    <a:cubicBezTo>
                      <a:pt x="441" y="260"/>
                      <a:pt x="441" y="259"/>
                      <a:pt x="442" y="258"/>
                    </a:cubicBezTo>
                    <a:cubicBezTo>
                      <a:pt x="442" y="258"/>
                      <a:pt x="442" y="258"/>
                      <a:pt x="442" y="258"/>
                    </a:cubicBezTo>
                    <a:cubicBezTo>
                      <a:pt x="443" y="256"/>
                      <a:pt x="442" y="254"/>
                      <a:pt x="444" y="252"/>
                    </a:cubicBezTo>
                    <a:cubicBezTo>
                      <a:pt x="443" y="252"/>
                      <a:pt x="443" y="252"/>
                      <a:pt x="443" y="252"/>
                    </a:cubicBezTo>
                    <a:cubicBezTo>
                      <a:pt x="444" y="251"/>
                      <a:pt x="444" y="251"/>
                      <a:pt x="444" y="251"/>
                    </a:cubicBezTo>
                    <a:cubicBezTo>
                      <a:pt x="444" y="251"/>
                      <a:pt x="444" y="251"/>
                      <a:pt x="443" y="251"/>
                    </a:cubicBezTo>
                    <a:cubicBezTo>
                      <a:pt x="444" y="250"/>
                      <a:pt x="445" y="244"/>
                      <a:pt x="445" y="242"/>
                    </a:cubicBezTo>
                    <a:cubicBezTo>
                      <a:pt x="445" y="242"/>
                      <a:pt x="445" y="241"/>
                      <a:pt x="445" y="240"/>
                    </a:cubicBezTo>
                    <a:cubicBezTo>
                      <a:pt x="444" y="239"/>
                      <a:pt x="445" y="236"/>
                      <a:pt x="445" y="235"/>
                    </a:cubicBezTo>
                    <a:cubicBezTo>
                      <a:pt x="445" y="234"/>
                      <a:pt x="445" y="235"/>
                      <a:pt x="445" y="234"/>
                    </a:cubicBezTo>
                    <a:cubicBezTo>
                      <a:pt x="445" y="234"/>
                      <a:pt x="445" y="234"/>
                      <a:pt x="445" y="233"/>
                    </a:cubicBezTo>
                    <a:cubicBezTo>
                      <a:pt x="444" y="233"/>
                      <a:pt x="444" y="232"/>
                      <a:pt x="444" y="231"/>
                    </a:cubicBezTo>
                    <a:cubicBezTo>
                      <a:pt x="443" y="230"/>
                      <a:pt x="445" y="230"/>
                      <a:pt x="445" y="229"/>
                    </a:cubicBezTo>
                    <a:cubicBezTo>
                      <a:pt x="444" y="228"/>
                      <a:pt x="445" y="224"/>
                      <a:pt x="445" y="224"/>
                    </a:cubicBezTo>
                    <a:cubicBezTo>
                      <a:pt x="444" y="222"/>
                      <a:pt x="444" y="221"/>
                      <a:pt x="444" y="220"/>
                    </a:cubicBezTo>
                    <a:cubicBezTo>
                      <a:pt x="444" y="219"/>
                      <a:pt x="444" y="219"/>
                      <a:pt x="444" y="219"/>
                    </a:cubicBezTo>
                    <a:cubicBezTo>
                      <a:pt x="444" y="219"/>
                      <a:pt x="444" y="219"/>
                      <a:pt x="444" y="219"/>
                    </a:cubicBezTo>
                    <a:cubicBezTo>
                      <a:pt x="443" y="218"/>
                      <a:pt x="443" y="215"/>
                      <a:pt x="444" y="214"/>
                    </a:cubicBezTo>
                    <a:cubicBezTo>
                      <a:pt x="443" y="214"/>
                      <a:pt x="443" y="214"/>
                      <a:pt x="443" y="213"/>
                    </a:cubicBezTo>
                    <a:cubicBezTo>
                      <a:pt x="443" y="212"/>
                      <a:pt x="443" y="209"/>
                      <a:pt x="443" y="208"/>
                    </a:cubicBezTo>
                    <a:cubicBezTo>
                      <a:pt x="443" y="207"/>
                      <a:pt x="443" y="207"/>
                      <a:pt x="442" y="206"/>
                    </a:cubicBezTo>
                    <a:cubicBezTo>
                      <a:pt x="442" y="205"/>
                      <a:pt x="443" y="202"/>
                      <a:pt x="442" y="200"/>
                    </a:cubicBezTo>
                    <a:cubicBezTo>
                      <a:pt x="442" y="200"/>
                      <a:pt x="442" y="199"/>
                      <a:pt x="442" y="199"/>
                    </a:cubicBezTo>
                    <a:cubicBezTo>
                      <a:pt x="442" y="197"/>
                      <a:pt x="441" y="194"/>
                      <a:pt x="440" y="192"/>
                    </a:cubicBezTo>
                    <a:cubicBezTo>
                      <a:pt x="440" y="191"/>
                      <a:pt x="440" y="190"/>
                      <a:pt x="440" y="189"/>
                    </a:cubicBezTo>
                    <a:cubicBezTo>
                      <a:pt x="440" y="188"/>
                      <a:pt x="440" y="187"/>
                      <a:pt x="439" y="186"/>
                    </a:cubicBezTo>
                    <a:cubicBezTo>
                      <a:pt x="439" y="185"/>
                      <a:pt x="440" y="185"/>
                      <a:pt x="439" y="184"/>
                    </a:cubicBezTo>
                    <a:cubicBezTo>
                      <a:pt x="439" y="183"/>
                      <a:pt x="438" y="182"/>
                      <a:pt x="438" y="182"/>
                    </a:cubicBezTo>
                    <a:cubicBezTo>
                      <a:pt x="438" y="181"/>
                      <a:pt x="438" y="180"/>
                      <a:pt x="438" y="179"/>
                    </a:cubicBezTo>
                    <a:cubicBezTo>
                      <a:pt x="438" y="178"/>
                      <a:pt x="437" y="175"/>
                      <a:pt x="436" y="174"/>
                    </a:cubicBezTo>
                    <a:cubicBezTo>
                      <a:pt x="436" y="174"/>
                      <a:pt x="436" y="173"/>
                      <a:pt x="436" y="172"/>
                    </a:cubicBezTo>
                    <a:cubicBezTo>
                      <a:pt x="436" y="172"/>
                      <a:pt x="436" y="171"/>
                      <a:pt x="435" y="170"/>
                    </a:cubicBezTo>
                    <a:cubicBezTo>
                      <a:pt x="435" y="170"/>
                      <a:pt x="436" y="170"/>
                      <a:pt x="436" y="170"/>
                    </a:cubicBezTo>
                    <a:cubicBezTo>
                      <a:pt x="434" y="168"/>
                      <a:pt x="434" y="165"/>
                      <a:pt x="433" y="164"/>
                    </a:cubicBezTo>
                    <a:cubicBezTo>
                      <a:pt x="432" y="163"/>
                      <a:pt x="431" y="163"/>
                      <a:pt x="431" y="162"/>
                    </a:cubicBezTo>
                    <a:cubicBezTo>
                      <a:pt x="431" y="162"/>
                      <a:pt x="431" y="162"/>
                      <a:pt x="432" y="161"/>
                    </a:cubicBezTo>
                    <a:cubicBezTo>
                      <a:pt x="431" y="161"/>
                      <a:pt x="430" y="159"/>
                      <a:pt x="429" y="158"/>
                    </a:cubicBezTo>
                    <a:cubicBezTo>
                      <a:pt x="430" y="158"/>
                      <a:pt x="430" y="158"/>
                      <a:pt x="430" y="158"/>
                    </a:cubicBezTo>
                    <a:cubicBezTo>
                      <a:pt x="428" y="157"/>
                      <a:pt x="427" y="155"/>
                      <a:pt x="426" y="154"/>
                    </a:cubicBezTo>
                    <a:cubicBezTo>
                      <a:pt x="426" y="154"/>
                      <a:pt x="426" y="154"/>
                      <a:pt x="426" y="153"/>
                    </a:cubicBezTo>
                    <a:cubicBezTo>
                      <a:pt x="426" y="153"/>
                      <a:pt x="426" y="153"/>
                      <a:pt x="425" y="153"/>
                    </a:cubicBezTo>
                    <a:cubicBezTo>
                      <a:pt x="425" y="152"/>
                      <a:pt x="424" y="150"/>
                      <a:pt x="424" y="150"/>
                    </a:cubicBezTo>
                    <a:cubicBezTo>
                      <a:pt x="424" y="149"/>
                      <a:pt x="424" y="149"/>
                      <a:pt x="424" y="149"/>
                    </a:cubicBezTo>
                    <a:cubicBezTo>
                      <a:pt x="423" y="149"/>
                      <a:pt x="423" y="149"/>
                      <a:pt x="423" y="149"/>
                    </a:cubicBezTo>
                    <a:cubicBezTo>
                      <a:pt x="422" y="148"/>
                      <a:pt x="421" y="146"/>
                      <a:pt x="420" y="145"/>
                    </a:cubicBezTo>
                    <a:cubicBezTo>
                      <a:pt x="420" y="145"/>
                      <a:pt x="420" y="145"/>
                      <a:pt x="420" y="145"/>
                    </a:cubicBezTo>
                    <a:cubicBezTo>
                      <a:pt x="418" y="140"/>
                      <a:pt x="412" y="138"/>
                      <a:pt x="409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07" y="133"/>
                      <a:pt x="401" y="128"/>
                      <a:pt x="399" y="127"/>
                    </a:cubicBezTo>
                    <a:cubicBezTo>
                      <a:pt x="398" y="126"/>
                      <a:pt x="393" y="125"/>
                      <a:pt x="392" y="125"/>
                    </a:cubicBezTo>
                    <a:cubicBezTo>
                      <a:pt x="392" y="124"/>
                      <a:pt x="392" y="124"/>
                      <a:pt x="392" y="124"/>
                    </a:cubicBezTo>
                    <a:cubicBezTo>
                      <a:pt x="391" y="124"/>
                      <a:pt x="388" y="123"/>
                      <a:pt x="387" y="123"/>
                    </a:cubicBezTo>
                    <a:cubicBezTo>
                      <a:pt x="387" y="123"/>
                      <a:pt x="387" y="123"/>
                      <a:pt x="387" y="123"/>
                    </a:cubicBezTo>
                    <a:cubicBezTo>
                      <a:pt x="387" y="123"/>
                      <a:pt x="386" y="123"/>
                      <a:pt x="386" y="123"/>
                    </a:cubicBezTo>
                    <a:cubicBezTo>
                      <a:pt x="386" y="123"/>
                      <a:pt x="387" y="123"/>
                      <a:pt x="387" y="123"/>
                    </a:cubicBezTo>
                    <a:cubicBezTo>
                      <a:pt x="387" y="122"/>
                      <a:pt x="387" y="122"/>
                      <a:pt x="386" y="122"/>
                    </a:cubicBezTo>
                    <a:cubicBezTo>
                      <a:pt x="386" y="122"/>
                      <a:pt x="386" y="122"/>
                      <a:pt x="386" y="122"/>
                    </a:cubicBezTo>
                    <a:cubicBezTo>
                      <a:pt x="386" y="123"/>
                      <a:pt x="386" y="123"/>
                      <a:pt x="385" y="123"/>
                    </a:cubicBezTo>
                    <a:cubicBezTo>
                      <a:pt x="385" y="122"/>
                      <a:pt x="384" y="122"/>
                      <a:pt x="384" y="122"/>
                    </a:cubicBezTo>
                    <a:cubicBezTo>
                      <a:pt x="384" y="122"/>
                      <a:pt x="384" y="122"/>
                      <a:pt x="383" y="122"/>
                    </a:cubicBezTo>
                    <a:cubicBezTo>
                      <a:pt x="382" y="121"/>
                      <a:pt x="377" y="122"/>
                      <a:pt x="376" y="121"/>
                    </a:cubicBezTo>
                    <a:cubicBezTo>
                      <a:pt x="376" y="122"/>
                      <a:pt x="376" y="121"/>
                      <a:pt x="375" y="122"/>
                    </a:cubicBezTo>
                    <a:cubicBezTo>
                      <a:pt x="375" y="121"/>
                      <a:pt x="374" y="122"/>
                      <a:pt x="373" y="121"/>
                    </a:cubicBezTo>
                    <a:cubicBezTo>
                      <a:pt x="373" y="122"/>
                      <a:pt x="373" y="121"/>
                      <a:pt x="373" y="122"/>
                    </a:cubicBezTo>
                    <a:cubicBezTo>
                      <a:pt x="371" y="121"/>
                      <a:pt x="370" y="122"/>
                      <a:pt x="369" y="122"/>
                    </a:cubicBezTo>
                    <a:cubicBezTo>
                      <a:pt x="367" y="121"/>
                      <a:pt x="365" y="121"/>
                      <a:pt x="363" y="122"/>
                    </a:cubicBezTo>
                    <a:cubicBezTo>
                      <a:pt x="363" y="121"/>
                      <a:pt x="363" y="121"/>
                      <a:pt x="362" y="121"/>
                    </a:cubicBezTo>
                    <a:cubicBezTo>
                      <a:pt x="362" y="122"/>
                      <a:pt x="359" y="122"/>
                      <a:pt x="358" y="121"/>
                    </a:cubicBezTo>
                    <a:cubicBezTo>
                      <a:pt x="357" y="122"/>
                      <a:pt x="356" y="122"/>
                      <a:pt x="355" y="121"/>
                    </a:cubicBezTo>
                    <a:cubicBezTo>
                      <a:pt x="351" y="122"/>
                      <a:pt x="350" y="122"/>
                      <a:pt x="347" y="122"/>
                    </a:cubicBezTo>
                    <a:cubicBezTo>
                      <a:pt x="346" y="122"/>
                      <a:pt x="346" y="122"/>
                      <a:pt x="345" y="122"/>
                    </a:cubicBezTo>
                    <a:cubicBezTo>
                      <a:pt x="345" y="123"/>
                      <a:pt x="345" y="123"/>
                      <a:pt x="345" y="123"/>
                    </a:cubicBezTo>
                    <a:cubicBezTo>
                      <a:pt x="342" y="122"/>
                      <a:pt x="339" y="124"/>
                      <a:pt x="335" y="124"/>
                    </a:cubicBezTo>
                    <a:cubicBezTo>
                      <a:pt x="336" y="124"/>
                      <a:pt x="336" y="125"/>
                      <a:pt x="336" y="125"/>
                    </a:cubicBezTo>
                    <a:cubicBezTo>
                      <a:pt x="336" y="125"/>
                      <a:pt x="335" y="125"/>
                      <a:pt x="335" y="125"/>
                    </a:cubicBezTo>
                    <a:cubicBezTo>
                      <a:pt x="334" y="124"/>
                      <a:pt x="330" y="127"/>
                      <a:pt x="328" y="127"/>
                    </a:cubicBezTo>
                    <a:cubicBezTo>
                      <a:pt x="325" y="128"/>
                      <a:pt x="322" y="129"/>
                      <a:pt x="320" y="130"/>
                    </a:cubicBezTo>
                    <a:cubicBezTo>
                      <a:pt x="319" y="131"/>
                      <a:pt x="318" y="131"/>
                      <a:pt x="317" y="131"/>
                    </a:cubicBezTo>
                    <a:cubicBezTo>
                      <a:pt x="313" y="133"/>
                      <a:pt x="311" y="135"/>
                      <a:pt x="307" y="137"/>
                    </a:cubicBezTo>
                    <a:cubicBezTo>
                      <a:pt x="307" y="137"/>
                      <a:pt x="307" y="137"/>
                      <a:pt x="307" y="137"/>
                    </a:cubicBezTo>
                    <a:cubicBezTo>
                      <a:pt x="305" y="138"/>
                      <a:pt x="303" y="139"/>
                      <a:pt x="301" y="140"/>
                    </a:cubicBezTo>
                    <a:cubicBezTo>
                      <a:pt x="300" y="141"/>
                      <a:pt x="299" y="142"/>
                      <a:pt x="298" y="143"/>
                    </a:cubicBezTo>
                    <a:cubicBezTo>
                      <a:pt x="296" y="143"/>
                      <a:pt x="295" y="144"/>
                      <a:pt x="294" y="144"/>
                    </a:cubicBezTo>
                    <a:cubicBezTo>
                      <a:pt x="292" y="146"/>
                      <a:pt x="290" y="147"/>
                      <a:pt x="288" y="148"/>
                    </a:cubicBezTo>
                    <a:cubicBezTo>
                      <a:pt x="288" y="148"/>
                      <a:pt x="287" y="150"/>
                      <a:pt x="286" y="150"/>
                    </a:cubicBezTo>
                    <a:cubicBezTo>
                      <a:pt x="285" y="151"/>
                      <a:pt x="284" y="151"/>
                      <a:pt x="284" y="151"/>
                    </a:cubicBezTo>
                    <a:cubicBezTo>
                      <a:pt x="277" y="158"/>
                      <a:pt x="272" y="165"/>
                      <a:pt x="267" y="173"/>
                    </a:cubicBezTo>
                    <a:cubicBezTo>
                      <a:pt x="267" y="174"/>
                      <a:pt x="266" y="176"/>
                      <a:pt x="265" y="177"/>
                    </a:cubicBezTo>
                    <a:cubicBezTo>
                      <a:pt x="265" y="178"/>
                      <a:pt x="265" y="178"/>
                      <a:pt x="265" y="179"/>
                    </a:cubicBezTo>
                    <a:cubicBezTo>
                      <a:pt x="262" y="184"/>
                      <a:pt x="261" y="191"/>
                      <a:pt x="258" y="197"/>
                    </a:cubicBezTo>
                    <a:cubicBezTo>
                      <a:pt x="258" y="198"/>
                      <a:pt x="258" y="200"/>
                      <a:pt x="258" y="200"/>
                    </a:cubicBezTo>
                    <a:cubicBezTo>
                      <a:pt x="258" y="201"/>
                      <a:pt x="258" y="201"/>
                      <a:pt x="258" y="201"/>
                    </a:cubicBezTo>
                    <a:cubicBezTo>
                      <a:pt x="257" y="202"/>
                      <a:pt x="256" y="205"/>
                      <a:pt x="255" y="207"/>
                    </a:cubicBezTo>
                    <a:cubicBezTo>
                      <a:pt x="255" y="207"/>
                      <a:pt x="256" y="208"/>
                      <a:pt x="255" y="209"/>
                    </a:cubicBezTo>
                    <a:cubicBezTo>
                      <a:pt x="253" y="214"/>
                      <a:pt x="250" y="218"/>
                      <a:pt x="247" y="222"/>
                    </a:cubicBezTo>
                    <a:cubicBezTo>
                      <a:pt x="247" y="223"/>
                      <a:pt x="245" y="223"/>
                      <a:pt x="244" y="224"/>
                    </a:cubicBezTo>
                    <a:cubicBezTo>
                      <a:pt x="243" y="225"/>
                      <a:pt x="242" y="227"/>
                      <a:pt x="240" y="228"/>
                    </a:cubicBezTo>
                    <a:cubicBezTo>
                      <a:pt x="239" y="229"/>
                      <a:pt x="236" y="230"/>
                      <a:pt x="235" y="231"/>
                    </a:cubicBezTo>
                    <a:cubicBezTo>
                      <a:pt x="234" y="231"/>
                      <a:pt x="234" y="231"/>
                      <a:pt x="233" y="231"/>
                    </a:cubicBezTo>
                    <a:cubicBezTo>
                      <a:pt x="232" y="232"/>
                      <a:pt x="230" y="233"/>
                      <a:pt x="229" y="234"/>
                    </a:cubicBezTo>
                    <a:cubicBezTo>
                      <a:pt x="225" y="235"/>
                      <a:pt x="221" y="236"/>
                      <a:pt x="218" y="237"/>
                    </a:cubicBezTo>
                    <a:cubicBezTo>
                      <a:pt x="216" y="238"/>
                      <a:pt x="214" y="240"/>
                      <a:pt x="212" y="240"/>
                    </a:cubicBezTo>
                    <a:cubicBezTo>
                      <a:pt x="212" y="240"/>
                      <a:pt x="212" y="240"/>
                      <a:pt x="212" y="240"/>
                    </a:cubicBezTo>
                    <a:cubicBezTo>
                      <a:pt x="210" y="241"/>
                      <a:pt x="207" y="242"/>
                      <a:pt x="205" y="242"/>
                    </a:cubicBezTo>
                    <a:cubicBezTo>
                      <a:pt x="202" y="244"/>
                      <a:pt x="197" y="246"/>
                      <a:pt x="195" y="248"/>
                    </a:cubicBezTo>
                    <a:cubicBezTo>
                      <a:pt x="193" y="249"/>
                      <a:pt x="192" y="252"/>
                      <a:pt x="190" y="254"/>
                    </a:cubicBezTo>
                    <a:cubicBezTo>
                      <a:pt x="189" y="255"/>
                      <a:pt x="187" y="256"/>
                      <a:pt x="187" y="257"/>
                    </a:cubicBezTo>
                    <a:cubicBezTo>
                      <a:pt x="185" y="259"/>
                      <a:pt x="184" y="263"/>
                      <a:pt x="183" y="264"/>
                    </a:cubicBezTo>
                    <a:cubicBezTo>
                      <a:pt x="182" y="266"/>
                      <a:pt x="182" y="267"/>
                      <a:pt x="181" y="269"/>
                    </a:cubicBezTo>
                    <a:cubicBezTo>
                      <a:pt x="181" y="269"/>
                      <a:pt x="180" y="270"/>
                      <a:pt x="180" y="270"/>
                    </a:cubicBezTo>
                    <a:cubicBezTo>
                      <a:pt x="178" y="273"/>
                      <a:pt x="176" y="275"/>
                      <a:pt x="175" y="278"/>
                    </a:cubicBezTo>
                    <a:cubicBezTo>
                      <a:pt x="174" y="280"/>
                      <a:pt x="174" y="282"/>
                      <a:pt x="173" y="284"/>
                    </a:cubicBezTo>
                    <a:cubicBezTo>
                      <a:pt x="171" y="286"/>
                      <a:pt x="171" y="289"/>
                      <a:pt x="170" y="291"/>
                    </a:cubicBezTo>
                    <a:cubicBezTo>
                      <a:pt x="169" y="293"/>
                      <a:pt x="167" y="296"/>
                      <a:pt x="166" y="299"/>
                    </a:cubicBezTo>
                    <a:cubicBezTo>
                      <a:pt x="165" y="300"/>
                      <a:pt x="165" y="301"/>
                      <a:pt x="165" y="302"/>
                    </a:cubicBezTo>
                    <a:cubicBezTo>
                      <a:pt x="164" y="304"/>
                      <a:pt x="160" y="312"/>
                      <a:pt x="160" y="313"/>
                    </a:cubicBezTo>
                    <a:cubicBezTo>
                      <a:pt x="158" y="314"/>
                      <a:pt x="158" y="316"/>
                      <a:pt x="157" y="318"/>
                    </a:cubicBezTo>
                    <a:cubicBezTo>
                      <a:pt x="156" y="320"/>
                      <a:pt x="153" y="322"/>
                      <a:pt x="152" y="324"/>
                    </a:cubicBezTo>
                    <a:cubicBezTo>
                      <a:pt x="151" y="325"/>
                      <a:pt x="151" y="327"/>
                      <a:pt x="149" y="327"/>
                    </a:cubicBezTo>
                    <a:cubicBezTo>
                      <a:pt x="149" y="330"/>
                      <a:pt x="146" y="333"/>
                      <a:pt x="144" y="334"/>
                    </a:cubicBezTo>
                    <a:cubicBezTo>
                      <a:pt x="144" y="334"/>
                      <a:pt x="144" y="334"/>
                      <a:pt x="144" y="334"/>
                    </a:cubicBezTo>
                    <a:cubicBezTo>
                      <a:pt x="144" y="334"/>
                      <a:pt x="144" y="334"/>
                      <a:pt x="144" y="334"/>
                    </a:cubicBezTo>
                    <a:cubicBezTo>
                      <a:pt x="141" y="334"/>
                      <a:pt x="140" y="337"/>
                      <a:pt x="137" y="338"/>
                    </a:cubicBezTo>
                    <a:cubicBezTo>
                      <a:pt x="132" y="340"/>
                      <a:pt x="124" y="337"/>
                      <a:pt x="122" y="334"/>
                    </a:cubicBezTo>
                    <a:cubicBezTo>
                      <a:pt x="120" y="331"/>
                      <a:pt x="116" y="322"/>
                      <a:pt x="117" y="316"/>
                    </a:cubicBezTo>
                    <a:cubicBezTo>
                      <a:pt x="118" y="314"/>
                      <a:pt x="119" y="311"/>
                      <a:pt x="119" y="309"/>
                    </a:cubicBezTo>
                    <a:cubicBezTo>
                      <a:pt x="120" y="304"/>
                      <a:pt x="120" y="298"/>
                      <a:pt x="121" y="293"/>
                    </a:cubicBezTo>
                    <a:cubicBezTo>
                      <a:pt x="123" y="286"/>
                      <a:pt x="126" y="280"/>
                      <a:pt x="127" y="273"/>
                    </a:cubicBezTo>
                    <a:cubicBezTo>
                      <a:pt x="128" y="271"/>
                      <a:pt x="127" y="269"/>
                      <a:pt x="128" y="267"/>
                    </a:cubicBezTo>
                    <a:cubicBezTo>
                      <a:pt x="128" y="265"/>
                      <a:pt x="129" y="263"/>
                      <a:pt x="129" y="262"/>
                    </a:cubicBezTo>
                    <a:cubicBezTo>
                      <a:pt x="129" y="260"/>
                      <a:pt x="129" y="258"/>
                      <a:pt x="129" y="256"/>
                    </a:cubicBezTo>
                    <a:cubicBezTo>
                      <a:pt x="130" y="254"/>
                      <a:pt x="130" y="250"/>
                      <a:pt x="130" y="249"/>
                    </a:cubicBezTo>
                    <a:cubicBezTo>
                      <a:pt x="130" y="248"/>
                      <a:pt x="129" y="248"/>
                      <a:pt x="129" y="247"/>
                    </a:cubicBezTo>
                    <a:cubicBezTo>
                      <a:pt x="130" y="242"/>
                      <a:pt x="130" y="235"/>
                      <a:pt x="128" y="229"/>
                    </a:cubicBezTo>
                    <a:cubicBezTo>
                      <a:pt x="128" y="228"/>
                      <a:pt x="128" y="227"/>
                      <a:pt x="128" y="226"/>
                    </a:cubicBezTo>
                    <a:cubicBezTo>
                      <a:pt x="127" y="224"/>
                      <a:pt x="126" y="222"/>
                      <a:pt x="125" y="219"/>
                    </a:cubicBezTo>
                    <a:cubicBezTo>
                      <a:pt x="124" y="217"/>
                      <a:pt x="123" y="215"/>
                      <a:pt x="122" y="213"/>
                    </a:cubicBezTo>
                    <a:cubicBezTo>
                      <a:pt x="122" y="213"/>
                      <a:pt x="122" y="213"/>
                      <a:pt x="123" y="213"/>
                    </a:cubicBezTo>
                    <a:cubicBezTo>
                      <a:pt x="121" y="212"/>
                      <a:pt x="119" y="209"/>
                      <a:pt x="119" y="208"/>
                    </a:cubicBezTo>
                    <a:cubicBezTo>
                      <a:pt x="116" y="204"/>
                      <a:pt x="112" y="200"/>
                      <a:pt x="109" y="196"/>
                    </a:cubicBezTo>
                    <a:cubicBezTo>
                      <a:pt x="108" y="195"/>
                      <a:pt x="106" y="194"/>
                      <a:pt x="105" y="193"/>
                    </a:cubicBezTo>
                    <a:cubicBezTo>
                      <a:pt x="104" y="192"/>
                      <a:pt x="104" y="191"/>
                      <a:pt x="103" y="191"/>
                    </a:cubicBezTo>
                    <a:cubicBezTo>
                      <a:pt x="102" y="191"/>
                      <a:pt x="100" y="190"/>
                      <a:pt x="99" y="190"/>
                    </a:cubicBezTo>
                    <a:cubicBezTo>
                      <a:pt x="98" y="189"/>
                      <a:pt x="96" y="187"/>
                      <a:pt x="94" y="187"/>
                    </a:cubicBezTo>
                    <a:cubicBezTo>
                      <a:pt x="92" y="186"/>
                      <a:pt x="89" y="186"/>
                      <a:pt x="89" y="184"/>
                    </a:cubicBezTo>
                    <a:cubicBezTo>
                      <a:pt x="89" y="184"/>
                      <a:pt x="89" y="184"/>
                      <a:pt x="89" y="184"/>
                    </a:cubicBezTo>
                    <a:cubicBezTo>
                      <a:pt x="86" y="184"/>
                      <a:pt x="85" y="182"/>
                      <a:pt x="83" y="182"/>
                    </a:cubicBezTo>
                    <a:cubicBezTo>
                      <a:pt x="78" y="180"/>
                      <a:pt x="74" y="180"/>
                      <a:pt x="70" y="179"/>
                    </a:cubicBezTo>
                    <a:cubicBezTo>
                      <a:pt x="68" y="178"/>
                      <a:pt x="65" y="179"/>
                      <a:pt x="63" y="179"/>
                    </a:cubicBezTo>
                    <a:cubicBezTo>
                      <a:pt x="59" y="179"/>
                      <a:pt x="50" y="178"/>
                      <a:pt x="47" y="176"/>
                    </a:cubicBezTo>
                    <a:cubicBezTo>
                      <a:pt x="46" y="176"/>
                      <a:pt x="47" y="176"/>
                      <a:pt x="46" y="176"/>
                    </a:cubicBezTo>
                    <a:cubicBezTo>
                      <a:pt x="45" y="176"/>
                      <a:pt x="43" y="175"/>
                      <a:pt x="42" y="175"/>
                    </a:cubicBezTo>
                    <a:cubicBezTo>
                      <a:pt x="42" y="175"/>
                      <a:pt x="42" y="175"/>
                      <a:pt x="42" y="175"/>
                    </a:cubicBezTo>
                    <a:cubicBezTo>
                      <a:pt x="43" y="175"/>
                      <a:pt x="43" y="175"/>
                      <a:pt x="43" y="174"/>
                    </a:cubicBezTo>
                    <a:cubicBezTo>
                      <a:pt x="39" y="174"/>
                      <a:pt x="38" y="172"/>
                      <a:pt x="36" y="170"/>
                    </a:cubicBezTo>
                    <a:cubicBezTo>
                      <a:pt x="35" y="170"/>
                      <a:pt x="34" y="170"/>
                      <a:pt x="33" y="169"/>
                    </a:cubicBezTo>
                    <a:cubicBezTo>
                      <a:pt x="29" y="166"/>
                      <a:pt x="25" y="163"/>
                      <a:pt x="20" y="159"/>
                    </a:cubicBezTo>
                    <a:cubicBezTo>
                      <a:pt x="19" y="158"/>
                      <a:pt x="18" y="155"/>
                      <a:pt x="16" y="155"/>
                    </a:cubicBezTo>
                    <a:cubicBezTo>
                      <a:pt x="15" y="154"/>
                      <a:pt x="14" y="153"/>
                      <a:pt x="14" y="153"/>
                    </a:cubicBezTo>
                    <a:cubicBezTo>
                      <a:pt x="12" y="151"/>
                      <a:pt x="12" y="148"/>
                      <a:pt x="11" y="146"/>
                    </a:cubicBezTo>
                    <a:cubicBezTo>
                      <a:pt x="10" y="145"/>
                      <a:pt x="9" y="144"/>
                      <a:pt x="8" y="142"/>
                    </a:cubicBezTo>
                    <a:cubicBezTo>
                      <a:pt x="7" y="140"/>
                      <a:pt x="6" y="136"/>
                      <a:pt x="4" y="134"/>
                    </a:cubicBezTo>
                    <a:cubicBezTo>
                      <a:pt x="5" y="134"/>
                      <a:pt x="5" y="134"/>
                      <a:pt x="5" y="134"/>
                    </a:cubicBezTo>
                    <a:cubicBezTo>
                      <a:pt x="4" y="133"/>
                      <a:pt x="4" y="132"/>
                      <a:pt x="3" y="131"/>
                    </a:cubicBezTo>
                    <a:cubicBezTo>
                      <a:pt x="3" y="131"/>
                      <a:pt x="3" y="131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29"/>
                      <a:pt x="3" y="130"/>
                      <a:pt x="3" y="129"/>
                    </a:cubicBezTo>
                    <a:cubicBezTo>
                      <a:pt x="2" y="129"/>
                      <a:pt x="2" y="129"/>
                      <a:pt x="2" y="127"/>
                    </a:cubicBezTo>
                    <a:cubicBezTo>
                      <a:pt x="2" y="124"/>
                      <a:pt x="0" y="119"/>
                      <a:pt x="1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2"/>
                      <a:pt x="1" y="110"/>
                      <a:pt x="1" y="107"/>
                    </a:cubicBezTo>
                    <a:cubicBezTo>
                      <a:pt x="1" y="106"/>
                      <a:pt x="3" y="104"/>
                      <a:pt x="3" y="103"/>
                    </a:cubicBezTo>
                    <a:cubicBezTo>
                      <a:pt x="3" y="101"/>
                      <a:pt x="4" y="100"/>
                      <a:pt x="4" y="99"/>
                    </a:cubicBezTo>
                    <a:cubicBezTo>
                      <a:pt x="4" y="98"/>
                      <a:pt x="5" y="98"/>
                      <a:pt x="6" y="98"/>
                    </a:cubicBezTo>
                    <a:cubicBezTo>
                      <a:pt x="7" y="96"/>
                      <a:pt x="7" y="95"/>
                      <a:pt x="8" y="94"/>
                    </a:cubicBezTo>
                    <a:cubicBezTo>
                      <a:pt x="9" y="93"/>
                      <a:pt x="10" y="93"/>
                      <a:pt x="11" y="92"/>
                    </a:cubicBezTo>
                    <a:cubicBezTo>
                      <a:pt x="11" y="91"/>
                      <a:pt x="12" y="90"/>
                      <a:pt x="13" y="88"/>
                    </a:cubicBezTo>
                    <a:cubicBezTo>
                      <a:pt x="13" y="88"/>
                      <a:pt x="14" y="87"/>
                      <a:pt x="15" y="87"/>
                    </a:cubicBezTo>
                    <a:cubicBezTo>
                      <a:pt x="16" y="86"/>
                      <a:pt x="17" y="84"/>
                      <a:pt x="18" y="83"/>
                    </a:cubicBezTo>
                    <a:cubicBezTo>
                      <a:pt x="19" y="82"/>
                      <a:pt x="21" y="81"/>
                      <a:pt x="23" y="80"/>
                    </a:cubicBezTo>
                    <a:cubicBezTo>
                      <a:pt x="26" y="78"/>
                      <a:pt x="29" y="75"/>
                      <a:pt x="31" y="73"/>
                    </a:cubicBezTo>
                    <a:cubicBezTo>
                      <a:pt x="34" y="71"/>
                      <a:pt x="37" y="70"/>
                      <a:pt x="40" y="68"/>
                    </a:cubicBezTo>
                    <a:cubicBezTo>
                      <a:pt x="43" y="66"/>
                      <a:pt x="45" y="62"/>
                      <a:pt x="47" y="60"/>
                    </a:cubicBezTo>
                    <a:cubicBezTo>
                      <a:pt x="50" y="58"/>
                      <a:pt x="53" y="57"/>
                      <a:pt x="55" y="55"/>
                    </a:cubicBezTo>
                    <a:cubicBezTo>
                      <a:pt x="56" y="53"/>
                      <a:pt x="57" y="52"/>
                      <a:pt x="58" y="51"/>
                    </a:cubicBezTo>
                    <a:cubicBezTo>
                      <a:pt x="59" y="49"/>
                      <a:pt x="62" y="48"/>
                      <a:pt x="63" y="47"/>
                    </a:cubicBezTo>
                    <a:cubicBezTo>
                      <a:pt x="64" y="46"/>
                      <a:pt x="65" y="45"/>
                      <a:pt x="66" y="44"/>
                    </a:cubicBezTo>
                    <a:cubicBezTo>
                      <a:pt x="67" y="43"/>
                      <a:pt x="69" y="42"/>
                      <a:pt x="70" y="41"/>
                    </a:cubicBezTo>
                    <a:cubicBezTo>
                      <a:pt x="73" y="38"/>
                      <a:pt x="74" y="35"/>
                      <a:pt x="76" y="33"/>
                    </a:cubicBezTo>
                    <a:cubicBezTo>
                      <a:pt x="77" y="32"/>
                      <a:pt x="78" y="32"/>
                      <a:pt x="79" y="31"/>
                    </a:cubicBezTo>
                    <a:cubicBezTo>
                      <a:pt x="80" y="30"/>
                      <a:pt x="81" y="28"/>
                      <a:pt x="82" y="26"/>
                    </a:cubicBezTo>
                    <a:cubicBezTo>
                      <a:pt x="84" y="23"/>
                      <a:pt x="86" y="20"/>
                      <a:pt x="87" y="17"/>
                    </a:cubicBezTo>
                    <a:cubicBezTo>
                      <a:pt x="89" y="14"/>
                      <a:pt x="94" y="11"/>
                      <a:pt x="94" y="6"/>
                    </a:cubicBezTo>
                    <a:cubicBezTo>
                      <a:pt x="94" y="6"/>
                      <a:pt x="94" y="6"/>
                      <a:pt x="93" y="5"/>
                    </a:cubicBezTo>
                    <a:cubicBezTo>
                      <a:pt x="95" y="5"/>
                      <a:pt x="95" y="5"/>
                      <a:pt x="96" y="5"/>
                    </a:cubicBezTo>
                    <a:cubicBezTo>
                      <a:pt x="97" y="1"/>
                      <a:pt x="98" y="0"/>
                      <a:pt x="103" y="1"/>
                    </a:cubicBezTo>
                    <a:cubicBezTo>
                      <a:pt x="103" y="1"/>
                      <a:pt x="103" y="1"/>
                      <a:pt x="103" y="1"/>
                    </a:cubicBezTo>
                    <a:cubicBezTo>
                      <a:pt x="100" y="5"/>
                      <a:pt x="97" y="14"/>
                      <a:pt x="93" y="16"/>
                    </a:cubicBezTo>
                    <a:cubicBezTo>
                      <a:pt x="93" y="16"/>
                      <a:pt x="94" y="16"/>
                      <a:pt x="93" y="16"/>
                    </a:cubicBezTo>
                    <a:cubicBezTo>
                      <a:pt x="93" y="19"/>
                      <a:pt x="91" y="20"/>
                      <a:pt x="90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8" y="24"/>
                      <a:pt x="88" y="26"/>
                      <a:pt x="88" y="27"/>
                    </a:cubicBezTo>
                    <a:cubicBezTo>
                      <a:pt x="87" y="28"/>
                      <a:pt x="86" y="29"/>
                      <a:pt x="85" y="30"/>
                    </a:cubicBezTo>
                    <a:cubicBezTo>
                      <a:pt x="84" y="31"/>
                      <a:pt x="84" y="32"/>
                      <a:pt x="83" y="33"/>
                    </a:cubicBezTo>
                    <a:cubicBezTo>
                      <a:pt x="83" y="34"/>
                      <a:pt x="81" y="34"/>
                      <a:pt x="81" y="35"/>
                    </a:cubicBezTo>
                    <a:cubicBezTo>
                      <a:pt x="81" y="35"/>
                      <a:pt x="81" y="36"/>
                      <a:pt x="81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79" y="37"/>
                      <a:pt x="78" y="38"/>
                      <a:pt x="78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6" y="40"/>
                      <a:pt x="75" y="44"/>
                      <a:pt x="73" y="45"/>
                    </a:cubicBezTo>
                    <a:cubicBezTo>
                      <a:pt x="72" y="45"/>
                      <a:pt x="71" y="46"/>
                      <a:pt x="70" y="46"/>
                    </a:cubicBezTo>
                    <a:cubicBezTo>
                      <a:pt x="67" y="49"/>
                      <a:pt x="65" y="52"/>
                      <a:pt x="62" y="53"/>
                    </a:cubicBezTo>
                    <a:cubicBezTo>
                      <a:pt x="61" y="56"/>
                      <a:pt x="57" y="58"/>
                      <a:pt x="56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0" y="61"/>
                      <a:pt x="48" y="68"/>
                      <a:pt x="45" y="70"/>
                    </a:cubicBezTo>
                    <a:cubicBezTo>
                      <a:pt x="34" y="77"/>
                      <a:pt x="19" y="85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3" y="97"/>
                      <a:pt x="13" y="96"/>
                      <a:pt x="13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1" y="98"/>
                      <a:pt x="10" y="100"/>
                      <a:pt x="8" y="102"/>
                    </a:cubicBezTo>
                    <a:cubicBezTo>
                      <a:pt x="1" y="115"/>
                      <a:pt x="7" y="129"/>
                      <a:pt x="13" y="140"/>
                    </a:cubicBezTo>
                    <a:cubicBezTo>
                      <a:pt x="15" y="143"/>
                      <a:pt x="16" y="148"/>
                      <a:pt x="18" y="151"/>
                    </a:cubicBezTo>
                    <a:cubicBezTo>
                      <a:pt x="19" y="152"/>
                      <a:pt x="21" y="152"/>
                      <a:pt x="22" y="153"/>
                    </a:cubicBezTo>
                    <a:cubicBezTo>
                      <a:pt x="24" y="155"/>
                      <a:pt x="26" y="158"/>
                      <a:pt x="29" y="160"/>
                    </a:cubicBezTo>
                    <a:cubicBezTo>
                      <a:pt x="30" y="161"/>
                      <a:pt x="32" y="161"/>
                      <a:pt x="34" y="163"/>
                    </a:cubicBezTo>
                    <a:cubicBezTo>
                      <a:pt x="35" y="164"/>
                      <a:pt x="36" y="166"/>
                      <a:pt x="39" y="165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6"/>
                      <a:pt x="38" y="166"/>
                      <a:pt x="39" y="166"/>
                    </a:cubicBezTo>
                    <a:cubicBezTo>
                      <a:pt x="41" y="169"/>
                      <a:pt x="47" y="172"/>
                      <a:pt x="51" y="172"/>
                    </a:cubicBezTo>
                    <a:cubicBezTo>
                      <a:pt x="51" y="172"/>
                      <a:pt x="51" y="172"/>
                      <a:pt x="52" y="172"/>
                    </a:cubicBezTo>
                    <a:cubicBezTo>
                      <a:pt x="53" y="173"/>
                      <a:pt x="60" y="175"/>
                      <a:pt x="62" y="174"/>
                    </a:cubicBezTo>
                    <a:cubicBezTo>
                      <a:pt x="64" y="174"/>
                      <a:pt x="66" y="173"/>
                      <a:pt x="68" y="174"/>
                    </a:cubicBezTo>
                    <a:cubicBezTo>
                      <a:pt x="73" y="175"/>
                      <a:pt x="79" y="175"/>
                      <a:pt x="83" y="177"/>
                    </a:cubicBezTo>
                    <a:cubicBezTo>
                      <a:pt x="86" y="178"/>
                      <a:pt x="89" y="179"/>
                      <a:pt x="92" y="181"/>
                    </a:cubicBezTo>
                    <a:cubicBezTo>
                      <a:pt x="96" y="183"/>
                      <a:pt x="100" y="184"/>
                      <a:pt x="104" y="186"/>
                    </a:cubicBezTo>
                    <a:cubicBezTo>
                      <a:pt x="110" y="189"/>
                      <a:pt x="115" y="195"/>
                      <a:pt x="119" y="201"/>
                    </a:cubicBezTo>
                    <a:cubicBezTo>
                      <a:pt x="121" y="203"/>
                      <a:pt x="123" y="205"/>
                      <a:pt x="125" y="208"/>
                    </a:cubicBezTo>
                    <a:cubicBezTo>
                      <a:pt x="125" y="209"/>
                      <a:pt x="128" y="213"/>
                      <a:pt x="128" y="214"/>
                    </a:cubicBezTo>
                    <a:cubicBezTo>
                      <a:pt x="129" y="216"/>
                      <a:pt x="129" y="217"/>
                      <a:pt x="130" y="218"/>
                    </a:cubicBezTo>
                    <a:cubicBezTo>
                      <a:pt x="129" y="219"/>
                      <a:pt x="130" y="222"/>
                      <a:pt x="131" y="223"/>
                    </a:cubicBezTo>
                    <a:cubicBezTo>
                      <a:pt x="131" y="223"/>
                      <a:pt x="131" y="223"/>
                      <a:pt x="131" y="223"/>
                    </a:cubicBezTo>
                    <a:cubicBezTo>
                      <a:pt x="132" y="225"/>
                      <a:pt x="134" y="230"/>
                      <a:pt x="134" y="233"/>
                    </a:cubicBezTo>
                    <a:cubicBezTo>
                      <a:pt x="134" y="235"/>
                      <a:pt x="134" y="238"/>
                      <a:pt x="134" y="240"/>
                    </a:cubicBezTo>
                    <a:cubicBezTo>
                      <a:pt x="135" y="242"/>
                      <a:pt x="134" y="245"/>
                      <a:pt x="134" y="247"/>
                    </a:cubicBezTo>
                    <a:cubicBezTo>
                      <a:pt x="135" y="256"/>
                      <a:pt x="133" y="269"/>
                      <a:pt x="130" y="277"/>
                    </a:cubicBezTo>
                    <a:cubicBezTo>
                      <a:pt x="130" y="278"/>
                      <a:pt x="130" y="279"/>
                      <a:pt x="130" y="280"/>
                    </a:cubicBezTo>
                    <a:cubicBezTo>
                      <a:pt x="130" y="282"/>
                      <a:pt x="129" y="285"/>
                      <a:pt x="128" y="287"/>
                    </a:cubicBezTo>
                    <a:cubicBezTo>
                      <a:pt x="127" y="289"/>
                      <a:pt x="128" y="290"/>
                      <a:pt x="127" y="292"/>
                    </a:cubicBezTo>
                    <a:cubicBezTo>
                      <a:pt x="127" y="294"/>
                      <a:pt x="126" y="295"/>
                      <a:pt x="126" y="298"/>
                    </a:cubicBezTo>
                    <a:cubicBezTo>
                      <a:pt x="125" y="298"/>
                      <a:pt x="125" y="298"/>
                      <a:pt x="125" y="298"/>
                    </a:cubicBezTo>
                    <a:cubicBezTo>
                      <a:pt x="126" y="299"/>
                      <a:pt x="125" y="301"/>
                      <a:pt x="125" y="302"/>
                    </a:cubicBezTo>
                    <a:cubicBezTo>
                      <a:pt x="125" y="305"/>
                      <a:pt x="124" y="310"/>
                      <a:pt x="123" y="313"/>
                    </a:cubicBezTo>
                    <a:cubicBezTo>
                      <a:pt x="123" y="314"/>
                      <a:pt x="122" y="315"/>
                      <a:pt x="122" y="317"/>
                    </a:cubicBezTo>
                    <a:cubicBezTo>
                      <a:pt x="122" y="321"/>
                      <a:pt x="124" y="326"/>
                      <a:pt x="125" y="329"/>
                    </a:cubicBezTo>
                    <a:cubicBezTo>
                      <a:pt x="126" y="330"/>
                      <a:pt x="128" y="331"/>
                      <a:pt x="128" y="3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11">
                <a:extLst>
                  <a:ext uri="{FF2B5EF4-FFF2-40B4-BE49-F238E27FC236}">
                    <a16:creationId xmlns:a16="http://schemas.microsoft.com/office/drawing/2014/main" id="{617E1454-5F0E-6D9F-7083-930D7BAC2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2" y="-808"/>
                <a:ext cx="677" cy="508"/>
              </a:xfrm>
              <a:custGeom>
                <a:avLst/>
                <a:gdLst>
                  <a:gd name="T0" fmla="*/ 86 w 279"/>
                  <a:gd name="T1" fmla="*/ 10 h 209"/>
                  <a:gd name="T2" fmla="*/ 84 w 279"/>
                  <a:gd name="T3" fmla="*/ 13 h 209"/>
                  <a:gd name="T4" fmla="*/ 81 w 279"/>
                  <a:gd name="T5" fmla="*/ 19 h 209"/>
                  <a:gd name="T6" fmla="*/ 60 w 279"/>
                  <a:gd name="T7" fmla="*/ 48 h 209"/>
                  <a:gd name="T8" fmla="*/ 41 w 279"/>
                  <a:gd name="T9" fmla="*/ 65 h 209"/>
                  <a:gd name="T10" fmla="*/ 34 w 279"/>
                  <a:gd name="T11" fmla="*/ 70 h 209"/>
                  <a:gd name="T12" fmla="*/ 28 w 279"/>
                  <a:gd name="T13" fmla="*/ 76 h 209"/>
                  <a:gd name="T14" fmla="*/ 9 w 279"/>
                  <a:gd name="T15" fmla="*/ 101 h 209"/>
                  <a:gd name="T16" fmla="*/ 15 w 279"/>
                  <a:gd name="T17" fmla="*/ 128 h 209"/>
                  <a:gd name="T18" fmla="*/ 41 w 279"/>
                  <a:gd name="T19" fmla="*/ 141 h 209"/>
                  <a:gd name="T20" fmla="*/ 87 w 279"/>
                  <a:gd name="T21" fmla="*/ 159 h 209"/>
                  <a:gd name="T22" fmla="*/ 114 w 279"/>
                  <a:gd name="T23" fmla="*/ 195 h 209"/>
                  <a:gd name="T24" fmla="*/ 145 w 279"/>
                  <a:gd name="T25" fmla="*/ 203 h 209"/>
                  <a:gd name="T26" fmla="*/ 165 w 279"/>
                  <a:gd name="T27" fmla="*/ 196 h 209"/>
                  <a:gd name="T28" fmla="*/ 185 w 279"/>
                  <a:gd name="T29" fmla="*/ 159 h 209"/>
                  <a:gd name="T30" fmla="*/ 198 w 279"/>
                  <a:gd name="T31" fmla="*/ 131 h 209"/>
                  <a:gd name="T32" fmla="*/ 230 w 279"/>
                  <a:gd name="T33" fmla="*/ 101 h 209"/>
                  <a:gd name="T34" fmla="*/ 251 w 279"/>
                  <a:gd name="T35" fmla="*/ 61 h 209"/>
                  <a:gd name="T36" fmla="*/ 263 w 279"/>
                  <a:gd name="T37" fmla="*/ 16 h 209"/>
                  <a:gd name="T38" fmla="*/ 269 w 279"/>
                  <a:gd name="T39" fmla="*/ 5 h 209"/>
                  <a:gd name="T40" fmla="*/ 279 w 279"/>
                  <a:gd name="T41" fmla="*/ 0 h 209"/>
                  <a:gd name="T42" fmla="*/ 266 w 279"/>
                  <a:gd name="T43" fmla="*/ 21 h 209"/>
                  <a:gd name="T44" fmla="*/ 262 w 279"/>
                  <a:gd name="T45" fmla="*/ 31 h 209"/>
                  <a:gd name="T46" fmla="*/ 255 w 279"/>
                  <a:gd name="T47" fmla="*/ 62 h 209"/>
                  <a:gd name="T48" fmla="*/ 248 w 279"/>
                  <a:gd name="T49" fmla="*/ 83 h 209"/>
                  <a:gd name="T50" fmla="*/ 245 w 279"/>
                  <a:gd name="T51" fmla="*/ 91 h 209"/>
                  <a:gd name="T52" fmla="*/ 237 w 279"/>
                  <a:gd name="T53" fmla="*/ 102 h 209"/>
                  <a:gd name="T54" fmla="*/ 217 w 279"/>
                  <a:gd name="T55" fmla="*/ 116 h 209"/>
                  <a:gd name="T56" fmla="*/ 202 w 279"/>
                  <a:gd name="T57" fmla="*/ 135 h 209"/>
                  <a:gd name="T58" fmla="*/ 189 w 279"/>
                  <a:gd name="T59" fmla="*/ 162 h 209"/>
                  <a:gd name="T60" fmla="*/ 186 w 279"/>
                  <a:gd name="T61" fmla="*/ 175 h 209"/>
                  <a:gd name="T62" fmla="*/ 178 w 279"/>
                  <a:gd name="T63" fmla="*/ 191 h 209"/>
                  <a:gd name="T64" fmla="*/ 170 w 279"/>
                  <a:gd name="T65" fmla="*/ 198 h 209"/>
                  <a:gd name="T66" fmla="*/ 160 w 279"/>
                  <a:gd name="T67" fmla="*/ 206 h 209"/>
                  <a:gd name="T68" fmla="*/ 126 w 279"/>
                  <a:gd name="T69" fmla="*/ 207 h 209"/>
                  <a:gd name="T70" fmla="*/ 98 w 279"/>
                  <a:gd name="T71" fmla="*/ 182 h 209"/>
                  <a:gd name="T72" fmla="*/ 92 w 279"/>
                  <a:gd name="T73" fmla="*/ 173 h 209"/>
                  <a:gd name="T74" fmla="*/ 84 w 279"/>
                  <a:gd name="T75" fmla="*/ 164 h 209"/>
                  <a:gd name="T76" fmla="*/ 75 w 279"/>
                  <a:gd name="T77" fmla="*/ 155 h 209"/>
                  <a:gd name="T78" fmla="*/ 50 w 279"/>
                  <a:gd name="T79" fmla="*/ 148 h 209"/>
                  <a:gd name="T80" fmla="*/ 27 w 279"/>
                  <a:gd name="T81" fmla="*/ 141 h 209"/>
                  <a:gd name="T82" fmla="*/ 3 w 279"/>
                  <a:gd name="T83" fmla="*/ 105 h 209"/>
                  <a:gd name="T84" fmla="*/ 26 w 279"/>
                  <a:gd name="T85" fmla="*/ 71 h 209"/>
                  <a:gd name="T86" fmla="*/ 64 w 279"/>
                  <a:gd name="T87" fmla="*/ 36 h 209"/>
                  <a:gd name="T88" fmla="*/ 78 w 279"/>
                  <a:gd name="T89" fmla="*/ 15 h 209"/>
                  <a:gd name="T90" fmla="*/ 83 w 279"/>
                  <a:gd name="T91" fmla="*/ 4 h 209"/>
                  <a:gd name="T92" fmla="*/ 85 w 279"/>
                  <a:gd name="T93" fmla="*/ 0 h 209"/>
                  <a:gd name="T94" fmla="*/ 86 w 279"/>
                  <a:gd name="T95" fmla="*/ 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9" h="209">
                    <a:moveTo>
                      <a:pt x="86" y="9"/>
                    </a:moveTo>
                    <a:cubicBezTo>
                      <a:pt x="86" y="9"/>
                      <a:pt x="86" y="9"/>
                      <a:pt x="85" y="9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6" y="11"/>
                      <a:pt x="85" y="11"/>
                    </a:cubicBezTo>
                    <a:cubicBezTo>
                      <a:pt x="85" y="11"/>
                      <a:pt x="85" y="11"/>
                      <a:pt x="85" y="12"/>
                    </a:cubicBezTo>
                    <a:cubicBezTo>
                      <a:pt x="85" y="12"/>
                      <a:pt x="84" y="12"/>
                      <a:pt x="84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3" y="14"/>
                      <a:pt x="83" y="15"/>
                      <a:pt x="82" y="16"/>
                    </a:cubicBezTo>
                    <a:cubicBezTo>
                      <a:pt x="82" y="17"/>
                      <a:pt x="81" y="17"/>
                      <a:pt x="81" y="17"/>
                    </a:cubicBezTo>
                    <a:cubicBezTo>
                      <a:pt x="81" y="18"/>
                      <a:pt x="81" y="18"/>
                      <a:pt x="81" y="19"/>
                    </a:cubicBezTo>
                    <a:cubicBezTo>
                      <a:pt x="80" y="20"/>
                      <a:pt x="79" y="21"/>
                      <a:pt x="78" y="22"/>
                    </a:cubicBezTo>
                    <a:cubicBezTo>
                      <a:pt x="76" y="26"/>
                      <a:pt x="74" y="31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7" y="39"/>
                      <a:pt x="65" y="46"/>
                      <a:pt x="60" y="48"/>
                    </a:cubicBezTo>
                    <a:cubicBezTo>
                      <a:pt x="60" y="48"/>
                      <a:pt x="60" y="48"/>
                      <a:pt x="60" y="49"/>
                    </a:cubicBezTo>
                    <a:cubicBezTo>
                      <a:pt x="57" y="52"/>
                      <a:pt x="53" y="56"/>
                      <a:pt x="49" y="58"/>
                    </a:cubicBezTo>
                    <a:cubicBezTo>
                      <a:pt x="49" y="59"/>
                      <a:pt x="48" y="60"/>
                      <a:pt x="47" y="61"/>
                    </a:cubicBezTo>
                    <a:cubicBezTo>
                      <a:pt x="45" y="62"/>
                      <a:pt x="43" y="63"/>
                      <a:pt x="41" y="65"/>
                    </a:cubicBezTo>
                    <a:cubicBezTo>
                      <a:pt x="38" y="67"/>
                      <a:pt x="38" y="68"/>
                      <a:pt x="34" y="70"/>
                    </a:cubicBezTo>
                    <a:cubicBezTo>
                      <a:pt x="35" y="70"/>
                      <a:pt x="35" y="70"/>
                      <a:pt x="34" y="70"/>
                    </a:cubicBezTo>
                    <a:cubicBezTo>
                      <a:pt x="34" y="71"/>
                      <a:pt x="35" y="70"/>
                      <a:pt x="34" y="71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70"/>
                      <a:pt x="34" y="70"/>
                      <a:pt x="34" y="71"/>
                    </a:cubicBezTo>
                    <a:cubicBezTo>
                      <a:pt x="32" y="71"/>
                      <a:pt x="32" y="73"/>
                      <a:pt x="31" y="74"/>
                    </a:cubicBezTo>
                    <a:cubicBezTo>
                      <a:pt x="30" y="75"/>
                      <a:pt x="29" y="75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6" y="78"/>
                      <a:pt x="25" y="79"/>
                      <a:pt x="23" y="80"/>
                    </a:cubicBezTo>
                    <a:cubicBezTo>
                      <a:pt x="23" y="80"/>
                      <a:pt x="23" y="80"/>
                      <a:pt x="24" y="80"/>
                    </a:cubicBezTo>
                    <a:cubicBezTo>
                      <a:pt x="22" y="80"/>
                      <a:pt x="19" y="85"/>
                      <a:pt x="17" y="86"/>
                    </a:cubicBezTo>
                    <a:cubicBezTo>
                      <a:pt x="13" y="91"/>
                      <a:pt x="11" y="95"/>
                      <a:pt x="9" y="101"/>
                    </a:cubicBezTo>
                    <a:cubicBezTo>
                      <a:pt x="8" y="104"/>
                      <a:pt x="7" y="107"/>
                      <a:pt x="8" y="109"/>
                    </a:cubicBezTo>
                    <a:cubicBezTo>
                      <a:pt x="7" y="110"/>
                      <a:pt x="7" y="112"/>
                      <a:pt x="8" y="113"/>
                    </a:cubicBezTo>
                    <a:cubicBezTo>
                      <a:pt x="9" y="119"/>
                      <a:pt x="12" y="123"/>
                      <a:pt x="16" y="127"/>
                    </a:cubicBezTo>
                    <a:cubicBezTo>
                      <a:pt x="16" y="127"/>
                      <a:pt x="16" y="128"/>
                      <a:pt x="15" y="128"/>
                    </a:cubicBezTo>
                    <a:cubicBezTo>
                      <a:pt x="17" y="128"/>
                      <a:pt x="17" y="130"/>
                      <a:pt x="19" y="131"/>
                    </a:cubicBezTo>
                    <a:cubicBezTo>
                      <a:pt x="20" y="132"/>
                      <a:pt x="22" y="132"/>
                      <a:pt x="23" y="133"/>
                    </a:cubicBezTo>
                    <a:cubicBezTo>
                      <a:pt x="27" y="135"/>
                      <a:pt x="31" y="138"/>
                      <a:pt x="36" y="140"/>
                    </a:cubicBezTo>
                    <a:cubicBezTo>
                      <a:pt x="37" y="140"/>
                      <a:pt x="41" y="141"/>
                      <a:pt x="41" y="141"/>
                    </a:cubicBezTo>
                    <a:cubicBezTo>
                      <a:pt x="45" y="142"/>
                      <a:pt x="50" y="143"/>
                      <a:pt x="54" y="144"/>
                    </a:cubicBezTo>
                    <a:cubicBezTo>
                      <a:pt x="56" y="144"/>
                      <a:pt x="57" y="144"/>
                      <a:pt x="60" y="144"/>
                    </a:cubicBezTo>
                    <a:cubicBezTo>
                      <a:pt x="66" y="146"/>
                      <a:pt x="74" y="148"/>
                      <a:pt x="79" y="151"/>
                    </a:cubicBezTo>
                    <a:cubicBezTo>
                      <a:pt x="82" y="153"/>
                      <a:pt x="84" y="157"/>
                      <a:pt x="87" y="159"/>
                    </a:cubicBezTo>
                    <a:cubicBezTo>
                      <a:pt x="89" y="162"/>
                      <a:pt x="92" y="164"/>
                      <a:pt x="94" y="167"/>
                    </a:cubicBezTo>
                    <a:cubicBezTo>
                      <a:pt x="96" y="170"/>
                      <a:pt x="98" y="174"/>
                      <a:pt x="100" y="177"/>
                    </a:cubicBezTo>
                    <a:cubicBezTo>
                      <a:pt x="102" y="178"/>
                      <a:pt x="103" y="179"/>
                      <a:pt x="104" y="180"/>
                    </a:cubicBezTo>
                    <a:cubicBezTo>
                      <a:pt x="108" y="185"/>
                      <a:pt x="110" y="190"/>
                      <a:pt x="114" y="195"/>
                    </a:cubicBezTo>
                    <a:cubicBezTo>
                      <a:pt x="116" y="197"/>
                      <a:pt x="119" y="198"/>
                      <a:pt x="121" y="199"/>
                    </a:cubicBezTo>
                    <a:cubicBezTo>
                      <a:pt x="123" y="200"/>
                      <a:pt x="125" y="201"/>
                      <a:pt x="126" y="202"/>
                    </a:cubicBezTo>
                    <a:cubicBezTo>
                      <a:pt x="127" y="203"/>
                      <a:pt x="130" y="202"/>
                      <a:pt x="131" y="202"/>
                    </a:cubicBezTo>
                    <a:cubicBezTo>
                      <a:pt x="135" y="203"/>
                      <a:pt x="139" y="204"/>
                      <a:pt x="145" y="203"/>
                    </a:cubicBezTo>
                    <a:cubicBezTo>
                      <a:pt x="146" y="203"/>
                      <a:pt x="147" y="203"/>
                      <a:pt x="147" y="203"/>
                    </a:cubicBezTo>
                    <a:cubicBezTo>
                      <a:pt x="150" y="203"/>
                      <a:pt x="154" y="202"/>
                      <a:pt x="157" y="201"/>
                    </a:cubicBezTo>
                    <a:cubicBezTo>
                      <a:pt x="159" y="200"/>
                      <a:pt x="161" y="198"/>
                      <a:pt x="163" y="197"/>
                    </a:cubicBezTo>
                    <a:cubicBezTo>
                      <a:pt x="164" y="197"/>
                      <a:pt x="165" y="196"/>
                      <a:pt x="165" y="196"/>
                    </a:cubicBezTo>
                    <a:cubicBezTo>
                      <a:pt x="167" y="195"/>
                      <a:pt x="169" y="194"/>
                      <a:pt x="170" y="192"/>
                    </a:cubicBezTo>
                    <a:cubicBezTo>
                      <a:pt x="174" y="189"/>
                      <a:pt x="177" y="182"/>
                      <a:pt x="179" y="178"/>
                    </a:cubicBezTo>
                    <a:cubicBezTo>
                      <a:pt x="180" y="176"/>
                      <a:pt x="180" y="175"/>
                      <a:pt x="180" y="173"/>
                    </a:cubicBezTo>
                    <a:cubicBezTo>
                      <a:pt x="182" y="169"/>
                      <a:pt x="183" y="163"/>
                      <a:pt x="185" y="159"/>
                    </a:cubicBezTo>
                    <a:cubicBezTo>
                      <a:pt x="187" y="153"/>
                      <a:pt x="190" y="148"/>
                      <a:pt x="192" y="143"/>
                    </a:cubicBezTo>
                    <a:cubicBezTo>
                      <a:pt x="193" y="142"/>
                      <a:pt x="193" y="141"/>
                      <a:pt x="193" y="140"/>
                    </a:cubicBezTo>
                    <a:cubicBezTo>
                      <a:pt x="194" y="139"/>
                      <a:pt x="195" y="138"/>
                      <a:pt x="196" y="137"/>
                    </a:cubicBezTo>
                    <a:cubicBezTo>
                      <a:pt x="197" y="135"/>
                      <a:pt x="197" y="133"/>
                      <a:pt x="198" y="131"/>
                    </a:cubicBezTo>
                    <a:cubicBezTo>
                      <a:pt x="200" y="128"/>
                      <a:pt x="203" y="125"/>
                      <a:pt x="206" y="123"/>
                    </a:cubicBezTo>
                    <a:cubicBezTo>
                      <a:pt x="206" y="122"/>
                      <a:pt x="206" y="122"/>
                      <a:pt x="206" y="122"/>
                    </a:cubicBezTo>
                    <a:cubicBezTo>
                      <a:pt x="210" y="118"/>
                      <a:pt x="212" y="114"/>
                      <a:pt x="216" y="110"/>
                    </a:cubicBezTo>
                    <a:cubicBezTo>
                      <a:pt x="220" y="107"/>
                      <a:pt x="225" y="104"/>
                      <a:pt x="230" y="101"/>
                    </a:cubicBezTo>
                    <a:cubicBezTo>
                      <a:pt x="236" y="97"/>
                      <a:pt x="241" y="89"/>
                      <a:pt x="244" y="82"/>
                    </a:cubicBezTo>
                    <a:cubicBezTo>
                      <a:pt x="245" y="80"/>
                      <a:pt x="246" y="79"/>
                      <a:pt x="247" y="77"/>
                    </a:cubicBezTo>
                    <a:cubicBezTo>
                      <a:pt x="247" y="76"/>
                      <a:pt x="247" y="75"/>
                      <a:pt x="247" y="74"/>
                    </a:cubicBezTo>
                    <a:cubicBezTo>
                      <a:pt x="248" y="70"/>
                      <a:pt x="250" y="66"/>
                      <a:pt x="251" y="61"/>
                    </a:cubicBezTo>
                    <a:cubicBezTo>
                      <a:pt x="252" y="58"/>
                      <a:pt x="251" y="55"/>
                      <a:pt x="252" y="51"/>
                    </a:cubicBezTo>
                    <a:cubicBezTo>
                      <a:pt x="255" y="41"/>
                      <a:pt x="257" y="31"/>
                      <a:pt x="260" y="22"/>
                    </a:cubicBezTo>
                    <a:cubicBezTo>
                      <a:pt x="261" y="21"/>
                      <a:pt x="262" y="20"/>
                      <a:pt x="262" y="19"/>
                    </a:cubicBezTo>
                    <a:cubicBezTo>
                      <a:pt x="263" y="18"/>
                      <a:pt x="263" y="17"/>
                      <a:pt x="263" y="16"/>
                    </a:cubicBezTo>
                    <a:cubicBezTo>
                      <a:pt x="264" y="14"/>
                      <a:pt x="265" y="13"/>
                      <a:pt x="266" y="12"/>
                    </a:cubicBezTo>
                    <a:cubicBezTo>
                      <a:pt x="267" y="11"/>
                      <a:pt x="267" y="9"/>
                      <a:pt x="267" y="8"/>
                    </a:cubicBezTo>
                    <a:cubicBezTo>
                      <a:pt x="268" y="8"/>
                      <a:pt x="269" y="7"/>
                      <a:pt x="269" y="7"/>
                    </a:cubicBezTo>
                    <a:cubicBezTo>
                      <a:pt x="269" y="6"/>
                      <a:pt x="269" y="6"/>
                      <a:pt x="269" y="5"/>
                    </a:cubicBezTo>
                    <a:cubicBezTo>
                      <a:pt x="270" y="4"/>
                      <a:pt x="271" y="3"/>
                      <a:pt x="271" y="2"/>
                    </a:cubicBezTo>
                    <a:cubicBezTo>
                      <a:pt x="272" y="1"/>
                      <a:pt x="272" y="0"/>
                      <a:pt x="273" y="0"/>
                    </a:cubicBezTo>
                    <a:cubicBezTo>
                      <a:pt x="275" y="0"/>
                      <a:pt x="277" y="0"/>
                      <a:pt x="279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76" y="3"/>
                      <a:pt x="274" y="8"/>
                      <a:pt x="272" y="12"/>
                    </a:cubicBezTo>
                    <a:cubicBezTo>
                      <a:pt x="270" y="14"/>
                      <a:pt x="267" y="19"/>
                      <a:pt x="267" y="21"/>
                    </a:cubicBezTo>
                    <a:cubicBezTo>
                      <a:pt x="266" y="21"/>
                      <a:pt x="266" y="21"/>
                      <a:pt x="266" y="21"/>
                    </a:cubicBezTo>
                    <a:cubicBezTo>
                      <a:pt x="266" y="21"/>
                      <a:pt x="266" y="21"/>
                      <a:pt x="266" y="21"/>
                    </a:cubicBezTo>
                    <a:cubicBezTo>
                      <a:pt x="266" y="22"/>
                      <a:pt x="266" y="22"/>
                      <a:pt x="266" y="22"/>
                    </a:cubicBezTo>
                    <a:cubicBezTo>
                      <a:pt x="266" y="22"/>
                      <a:pt x="265" y="22"/>
                      <a:pt x="265" y="22"/>
                    </a:cubicBezTo>
                    <a:cubicBezTo>
                      <a:pt x="266" y="23"/>
                      <a:pt x="263" y="28"/>
                      <a:pt x="262" y="30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1" y="35"/>
                      <a:pt x="261" y="38"/>
                      <a:pt x="260" y="42"/>
                    </a:cubicBezTo>
                    <a:cubicBezTo>
                      <a:pt x="259" y="45"/>
                      <a:pt x="258" y="49"/>
                      <a:pt x="257" y="52"/>
                    </a:cubicBezTo>
                    <a:cubicBezTo>
                      <a:pt x="257" y="52"/>
                      <a:pt x="257" y="53"/>
                      <a:pt x="257" y="54"/>
                    </a:cubicBezTo>
                    <a:cubicBezTo>
                      <a:pt x="257" y="56"/>
                      <a:pt x="256" y="61"/>
                      <a:pt x="255" y="62"/>
                    </a:cubicBezTo>
                    <a:cubicBezTo>
                      <a:pt x="254" y="64"/>
                      <a:pt x="255" y="67"/>
                      <a:pt x="254" y="69"/>
                    </a:cubicBezTo>
                    <a:cubicBezTo>
                      <a:pt x="254" y="69"/>
                      <a:pt x="253" y="70"/>
                      <a:pt x="253" y="71"/>
                    </a:cubicBezTo>
                    <a:cubicBezTo>
                      <a:pt x="252" y="72"/>
                      <a:pt x="253" y="74"/>
                      <a:pt x="252" y="76"/>
                    </a:cubicBezTo>
                    <a:cubicBezTo>
                      <a:pt x="251" y="78"/>
                      <a:pt x="250" y="81"/>
                      <a:pt x="248" y="83"/>
                    </a:cubicBezTo>
                    <a:cubicBezTo>
                      <a:pt x="248" y="83"/>
                      <a:pt x="248" y="84"/>
                      <a:pt x="248" y="84"/>
                    </a:cubicBezTo>
                    <a:cubicBezTo>
                      <a:pt x="248" y="85"/>
                      <a:pt x="248" y="85"/>
                      <a:pt x="247" y="86"/>
                    </a:cubicBezTo>
                    <a:cubicBezTo>
                      <a:pt x="247" y="87"/>
                      <a:pt x="247" y="88"/>
                      <a:pt x="247" y="89"/>
                    </a:cubicBezTo>
                    <a:cubicBezTo>
                      <a:pt x="246" y="90"/>
                      <a:pt x="245" y="91"/>
                      <a:pt x="245" y="91"/>
                    </a:cubicBezTo>
                    <a:cubicBezTo>
                      <a:pt x="243" y="94"/>
                      <a:pt x="243" y="96"/>
                      <a:pt x="240" y="98"/>
                    </a:cubicBezTo>
                    <a:cubicBezTo>
                      <a:pt x="240" y="98"/>
                      <a:pt x="240" y="98"/>
                      <a:pt x="240" y="99"/>
                    </a:cubicBezTo>
                    <a:cubicBezTo>
                      <a:pt x="239" y="100"/>
                      <a:pt x="238" y="100"/>
                      <a:pt x="237" y="101"/>
                    </a:cubicBezTo>
                    <a:cubicBezTo>
                      <a:pt x="237" y="102"/>
                      <a:pt x="237" y="102"/>
                      <a:pt x="237" y="102"/>
                    </a:cubicBezTo>
                    <a:cubicBezTo>
                      <a:pt x="235" y="102"/>
                      <a:pt x="232" y="106"/>
                      <a:pt x="230" y="108"/>
                    </a:cubicBezTo>
                    <a:cubicBezTo>
                      <a:pt x="229" y="108"/>
                      <a:pt x="226" y="109"/>
                      <a:pt x="227" y="110"/>
                    </a:cubicBezTo>
                    <a:cubicBezTo>
                      <a:pt x="226" y="110"/>
                      <a:pt x="225" y="110"/>
                      <a:pt x="225" y="111"/>
                    </a:cubicBezTo>
                    <a:cubicBezTo>
                      <a:pt x="222" y="112"/>
                      <a:pt x="220" y="114"/>
                      <a:pt x="217" y="116"/>
                    </a:cubicBezTo>
                    <a:cubicBezTo>
                      <a:pt x="217" y="117"/>
                      <a:pt x="217" y="117"/>
                      <a:pt x="216" y="118"/>
                    </a:cubicBezTo>
                    <a:cubicBezTo>
                      <a:pt x="215" y="120"/>
                      <a:pt x="212" y="122"/>
                      <a:pt x="211" y="123"/>
                    </a:cubicBezTo>
                    <a:cubicBezTo>
                      <a:pt x="210" y="124"/>
                      <a:pt x="210" y="125"/>
                      <a:pt x="209" y="126"/>
                    </a:cubicBezTo>
                    <a:cubicBezTo>
                      <a:pt x="207" y="129"/>
                      <a:pt x="204" y="132"/>
                      <a:pt x="202" y="135"/>
                    </a:cubicBezTo>
                    <a:cubicBezTo>
                      <a:pt x="202" y="135"/>
                      <a:pt x="201" y="137"/>
                      <a:pt x="201" y="137"/>
                    </a:cubicBezTo>
                    <a:cubicBezTo>
                      <a:pt x="198" y="140"/>
                      <a:pt x="196" y="145"/>
                      <a:pt x="194" y="149"/>
                    </a:cubicBezTo>
                    <a:cubicBezTo>
                      <a:pt x="193" y="151"/>
                      <a:pt x="193" y="152"/>
                      <a:pt x="192" y="152"/>
                    </a:cubicBezTo>
                    <a:cubicBezTo>
                      <a:pt x="193" y="154"/>
                      <a:pt x="189" y="160"/>
                      <a:pt x="189" y="162"/>
                    </a:cubicBezTo>
                    <a:cubicBezTo>
                      <a:pt x="189" y="162"/>
                      <a:pt x="189" y="162"/>
                      <a:pt x="189" y="162"/>
                    </a:cubicBezTo>
                    <a:cubicBezTo>
                      <a:pt x="188" y="163"/>
                      <a:pt x="188" y="167"/>
                      <a:pt x="187" y="169"/>
                    </a:cubicBezTo>
                    <a:cubicBezTo>
                      <a:pt x="187" y="169"/>
                      <a:pt x="187" y="171"/>
                      <a:pt x="187" y="171"/>
                    </a:cubicBezTo>
                    <a:cubicBezTo>
                      <a:pt x="186" y="172"/>
                      <a:pt x="186" y="174"/>
                      <a:pt x="186" y="175"/>
                    </a:cubicBezTo>
                    <a:cubicBezTo>
                      <a:pt x="185" y="176"/>
                      <a:pt x="184" y="177"/>
                      <a:pt x="184" y="178"/>
                    </a:cubicBezTo>
                    <a:cubicBezTo>
                      <a:pt x="184" y="179"/>
                      <a:pt x="184" y="180"/>
                      <a:pt x="183" y="181"/>
                    </a:cubicBezTo>
                    <a:cubicBezTo>
                      <a:pt x="183" y="182"/>
                      <a:pt x="181" y="183"/>
                      <a:pt x="181" y="184"/>
                    </a:cubicBezTo>
                    <a:cubicBezTo>
                      <a:pt x="179" y="187"/>
                      <a:pt x="179" y="189"/>
                      <a:pt x="178" y="191"/>
                    </a:cubicBezTo>
                    <a:cubicBezTo>
                      <a:pt x="177" y="192"/>
                      <a:pt x="176" y="192"/>
                      <a:pt x="175" y="193"/>
                    </a:cubicBezTo>
                    <a:cubicBezTo>
                      <a:pt x="175" y="194"/>
                      <a:pt x="175" y="194"/>
                      <a:pt x="175" y="194"/>
                    </a:cubicBezTo>
                    <a:cubicBezTo>
                      <a:pt x="175" y="195"/>
                      <a:pt x="173" y="197"/>
                      <a:pt x="172" y="198"/>
                    </a:cubicBezTo>
                    <a:cubicBezTo>
                      <a:pt x="171" y="198"/>
                      <a:pt x="171" y="198"/>
                      <a:pt x="170" y="198"/>
                    </a:cubicBezTo>
                    <a:cubicBezTo>
                      <a:pt x="170" y="199"/>
                      <a:pt x="171" y="199"/>
                      <a:pt x="169" y="199"/>
                    </a:cubicBezTo>
                    <a:cubicBezTo>
                      <a:pt x="169" y="200"/>
                      <a:pt x="169" y="200"/>
                      <a:pt x="169" y="200"/>
                    </a:cubicBezTo>
                    <a:cubicBezTo>
                      <a:pt x="168" y="202"/>
                      <a:pt x="163" y="203"/>
                      <a:pt x="161" y="204"/>
                    </a:cubicBezTo>
                    <a:cubicBezTo>
                      <a:pt x="161" y="204"/>
                      <a:pt x="160" y="205"/>
                      <a:pt x="160" y="206"/>
                    </a:cubicBezTo>
                    <a:cubicBezTo>
                      <a:pt x="158" y="207"/>
                      <a:pt x="153" y="208"/>
                      <a:pt x="151" y="208"/>
                    </a:cubicBezTo>
                    <a:cubicBezTo>
                      <a:pt x="150" y="208"/>
                      <a:pt x="148" y="208"/>
                      <a:pt x="146" y="208"/>
                    </a:cubicBezTo>
                    <a:cubicBezTo>
                      <a:pt x="141" y="209"/>
                      <a:pt x="137" y="209"/>
                      <a:pt x="132" y="207"/>
                    </a:cubicBezTo>
                    <a:cubicBezTo>
                      <a:pt x="131" y="207"/>
                      <a:pt x="128" y="208"/>
                      <a:pt x="126" y="207"/>
                    </a:cubicBezTo>
                    <a:cubicBezTo>
                      <a:pt x="125" y="207"/>
                      <a:pt x="124" y="206"/>
                      <a:pt x="123" y="205"/>
                    </a:cubicBezTo>
                    <a:cubicBezTo>
                      <a:pt x="122" y="205"/>
                      <a:pt x="121" y="205"/>
                      <a:pt x="120" y="205"/>
                    </a:cubicBezTo>
                    <a:cubicBezTo>
                      <a:pt x="117" y="203"/>
                      <a:pt x="113" y="201"/>
                      <a:pt x="110" y="199"/>
                    </a:cubicBezTo>
                    <a:cubicBezTo>
                      <a:pt x="105" y="195"/>
                      <a:pt x="103" y="186"/>
                      <a:pt x="98" y="182"/>
                    </a:cubicBezTo>
                    <a:cubicBezTo>
                      <a:pt x="98" y="182"/>
                      <a:pt x="98" y="182"/>
                      <a:pt x="98" y="182"/>
                    </a:cubicBezTo>
                    <a:cubicBezTo>
                      <a:pt x="96" y="180"/>
                      <a:pt x="95" y="178"/>
                      <a:pt x="93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3" y="174"/>
                      <a:pt x="92" y="174"/>
                      <a:pt x="92" y="173"/>
                    </a:cubicBezTo>
                    <a:cubicBezTo>
                      <a:pt x="91" y="172"/>
                      <a:pt x="91" y="170"/>
                      <a:pt x="90" y="169"/>
                    </a:cubicBezTo>
                    <a:cubicBezTo>
                      <a:pt x="89" y="168"/>
                      <a:pt x="88" y="168"/>
                      <a:pt x="87" y="167"/>
                    </a:cubicBezTo>
                    <a:cubicBezTo>
                      <a:pt x="87" y="166"/>
                      <a:pt x="87" y="166"/>
                      <a:pt x="86" y="165"/>
                    </a:cubicBezTo>
                    <a:cubicBezTo>
                      <a:pt x="86" y="165"/>
                      <a:pt x="85" y="165"/>
                      <a:pt x="84" y="164"/>
                    </a:cubicBezTo>
                    <a:cubicBezTo>
                      <a:pt x="84" y="164"/>
                      <a:pt x="81" y="161"/>
                      <a:pt x="81" y="161"/>
                    </a:cubicBezTo>
                    <a:cubicBezTo>
                      <a:pt x="81" y="160"/>
                      <a:pt x="81" y="160"/>
                      <a:pt x="81" y="159"/>
                    </a:cubicBezTo>
                    <a:cubicBezTo>
                      <a:pt x="80" y="158"/>
                      <a:pt x="77" y="156"/>
                      <a:pt x="76" y="155"/>
                    </a:cubicBezTo>
                    <a:cubicBezTo>
                      <a:pt x="76" y="155"/>
                      <a:pt x="75" y="155"/>
                      <a:pt x="75" y="155"/>
                    </a:cubicBezTo>
                    <a:cubicBezTo>
                      <a:pt x="74" y="155"/>
                      <a:pt x="72" y="153"/>
                      <a:pt x="70" y="152"/>
                    </a:cubicBezTo>
                    <a:cubicBezTo>
                      <a:pt x="69" y="152"/>
                      <a:pt x="68" y="152"/>
                      <a:pt x="66" y="152"/>
                    </a:cubicBezTo>
                    <a:cubicBezTo>
                      <a:pt x="63" y="150"/>
                      <a:pt x="59" y="149"/>
                      <a:pt x="56" y="148"/>
                    </a:cubicBezTo>
                    <a:cubicBezTo>
                      <a:pt x="54" y="148"/>
                      <a:pt x="52" y="149"/>
                      <a:pt x="50" y="148"/>
                    </a:cubicBezTo>
                    <a:cubicBezTo>
                      <a:pt x="47" y="148"/>
                      <a:pt x="44" y="146"/>
                      <a:pt x="41" y="146"/>
                    </a:cubicBezTo>
                    <a:cubicBezTo>
                      <a:pt x="40" y="146"/>
                      <a:pt x="40" y="146"/>
                      <a:pt x="39" y="146"/>
                    </a:cubicBezTo>
                    <a:cubicBezTo>
                      <a:pt x="37" y="145"/>
                      <a:pt x="35" y="145"/>
                      <a:pt x="32" y="144"/>
                    </a:cubicBezTo>
                    <a:cubicBezTo>
                      <a:pt x="31" y="143"/>
                      <a:pt x="29" y="142"/>
                      <a:pt x="27" y="141"/>
                    </a:cubicBezTo>
                    <a:cubicBezTo>
                      <a:pt x="23" y="139"/>
                      <a:pt x="20" y="137"/>
                      <a:pt x="17" y="135"/>
                    </a:cubicBezTo>
                    <a:cubicBezTo>
                      <a:pt x="16" y="135"/>
                      <a:pt x="14" y="135"/>
                      <a:pt x="13" y="134"/>
                    </a:cubicBezTo>
                    <a:cubicBezTo>
                      <a:pt x="10" y="130"/>
                      <a:pt x="7" y="126"/>
                      <a:pt x="5" y="121"/>
                    </a:cubicBezTo>
                    <a:cubicBezTo>
                      <a:pt x="3" y="116"/>
                      <a:pt x="0" y="111"/>
                      <a:pt x="3" y="105"/>
                    </a:cubicBezTo>
                    <a:cubicBezTo>
                      <a:pt x="3" y="105"/>
                      <a:pt x="3" y="103"/>
                      <a:pt x="3" y="102"/>
                    </a:cubicBezTo>
                    <a:cubicBezTo>
                      <a:pt x="3" y="100"/>
                      <a:pt x="4" y="97"/>
                      <a:pt x="5" y="95"/>
                    </a:cubicBezTo>
                    <a:cubicBezTo>
                      <a:pt x="6" y="92"/>
                      <a:pt x="8" y="89"/>
                      <a:pt x="10" y="86"/>
                    </a:cubicBezTo>
                    <a:cubicBezTo>
                      <a:pt x="14" y="80"/>
                      <a:pt x="20" y="75"/>
                      <a:pt x="26" y="71"/>
                    </a:cubicBezTo>
                    <a:cubicBezTo>
                      <a:pt x="29" y="68"/>
                      <a:pt x="33" y="65"/>
                      <a:pt x="36" y="62"/>
                    </a:cubicBezTo>
                    <a:cubicBezTo>
                      <a:pt x="38" y="61"/>
                      <a:pt x="41" y="60"/>
                      <a:pt x="42" y="58"/>
                    </a:cubicBezTo>
                    <a:cubicBezTo>
                      <a:pt x="46" y="55"/>
                      <a:pt x="49" y="52"/>
                      <a:pt x="54" y="49"/>
                    </a:cubicBezTo>
                    <a:cubicBezTo>
                      <a:pt x="58" y="46"/>
                      <a:pt x="60" y="40"/>
                      <a:pt x="64" y="36"/>
                    </a:cubicBezTo>
                    <a:cubicBezTo>
                      <a:pt x="64" y="35"/>
                      <a:pt x="67" y="32"/>
                      <a:pt x="66" y="32"/>
                    </a:cubicBezTo>
                    <a:cubicBezTo>
                      <a:pt x="68" y="30"/>
                      <a:pt x="70" y="28"/>
                      <a:pt x="71" y="26"/>
                    </a:cubicBezTo>
                    <a:cubicBezTo>
                      <a:pt x="72" y="24"/>
                      <a:pt x="76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3"/>
                      <a:pt x="80" y="11"/>
                      <a:pt x="81" y="10"/>
                    </a:cubicBezTo>
                    <a:cubicBezTo>
                      <a:pt x="82" y="9"/>
                      <a:pt x="82" y="7"/>
                      <a:pt x="83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3" y="5"/>
                      <a:pt x="83" y="5"/>
                      <a:pt x="83" y="4"/>
                    </a:cubicBezTo>
                    <a:cubicBezTo>
                      <a:pt x="83" y="4"/>
                      <a:pt x="82" y="4"/>
                      <a:pt x="82" y="4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3" y="3"/>
                      <a:pt x="84" y="3"/>
                      <a:pt x="85" y="2"/>
                    </a:cubicBezTo>
                    <a:cubicBezTo>
                      <a:pt x="85" y="1"/>
                      <a:pt x="85" y="0"/>
                      <a:pt x="85" y="0"/>
                    </a:cubicBezTo>
                    <a:cubicBezTo>
                      <a:pt x="87" y="0"/>
                      <a:pt x="89" y="0"/>
                      <a:pt x="90" y="0"/>
                    </a:cubicBezTo>
                    <a:cubicBezTo>
                      <a:pt x="90" y="0"/>
                      <a:pt x="90" y="0"/>
                      <a:pt x="91" y="0"/>
                    </a:cubicBezTo>
                    <a:cubicBezTo>
                      <a:pt x="90" y="1"/>
                      <a:pt x="89" y="4"/>
                      <a:pt x="89" y="5"/>
                    </a:cubicBezTo>
                    <a:cubicBezTo>
                      <a:pt x="88" y="6"/>
                      <a:pt x="86" y="7"/>
                      <a:pt x="86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12">
                <a:extLst>
                  <a:ext uri="{FF2B5EF4-FFF2-40B4-BE49-F238E27FC236}">
                    <a16:creationId xmlns:a16="http://schemas.microsoft.com/office/drawing/2014/main" id="{B13E46A2-D269-7E7F-55EC-CE9076FF50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9" y="-808"/>
                <a:ext cx="453" cy="389"/>
              </a:xfrm>
              <a:custGeom>
                <a:avLst/>
                <a:gdLst>
                  <a:gd name="T0" fmla="*/ 31 w 187"/>
                  <a:gd name="T1" fmla="*/ 69 h 160"/>
                  <a:gd name="T2" fmla="*/ 19 w 187"/>
                  <a:gd name="T3" fmla="*/ 80 h 160"/>
                  <a:gd name="T4" fmla="*/ 11 w 187"/>
                  <a:gd name="T5" fmla="*/ 92 h 160"/>
                  <a:gd name="T6" fmla="*/ 31 w 187"/>
                  <a:gd name="T7" fmla="*/ 120 h 160"/>
                  <a:gd name="T8" fmla="*/ 56 w 187"/>
                  <a:gd name="T9" fmla="*/ 133 h 160"/>
                  <a:gd name="T10" fmla="*/ 81 w 187"/>
                  <a:gd name="T11" fmla="*/ 149 h 160"/>
                  <a:gd name="T12" fmla="*/ 108 w 187"/>
                  <a:gd name="T13" fmla="*/ 143 h 160"/>
                  <a:gd name="T14" fmla="*/ 114 w 187"/>
                  <a:gd name="T15" fmla="*/ 127 h 160"/>
                  <a:gd name="T16" fmla="*/ 119 w 187"/>
                  <a:gd name="T17" fmla="*/ 116 h 160"/>
                  <a:gd name="T18" fmla="*/ 134 w 187"/>
                  <a:gd name="T19" fmla="*/ 100 h 160"/>
                  <a:gd name="T20" fmla="*/ 155 w 187"/>
                  <a:gd name="T21" fmla="*/ 79 h 160"/>
                  <a:gd name="T22" fmla="*/ 162 w 187"/>
                  <a:gd name="T23" fmla="*/ 67 h 160"/>
                  <a:gd name="T24" fmla="*/ 162 w 187"/>
                  <a:gd name="T25" fmla="*/ 66 h 160"/>
                  <a:gd name="T26" fmla="*/ 166 w 187"/>
                  <a:gd name="T27" fmla="*/ 35 h 160"/>
                  <a:gd name="T28" fmla="*/ 180 w 187"/>
                  <a:gd name="T29" fmla="*/ 3 h 160"/>
                  <a:gd name="T30" fmla="*/ 187 w 187"/>
                  <a:gd name="T31" fmla="*/ 0 h 160"/>
                  <a:gd name="T32" fmla="*/ 173 w 187"/>
                  <a:gd name="T33" fmla="*/ 22 h 160"/>
                  <a:gd name="T34" fmla="*/ 170 w 187"/>
                  <a:gd name="T35" fmla="*/ 55 h 160"/>
                  <a:gd name="T36" fmla="*/ 165 w 187"/>
                  <a:gd name="T37" fmla="*/ 73 h 160"/>
                  <a:gd name="T38" fmla="*/ 157 w 187"/>
                  <a:gd name="T39" fmla="*/ 86 h 160"/>
                  <a:gd name="T40" fmla="*/ 145 w 187"/>
                  <a:gd name="T41" fmla="*/ 96 h 160"/>
                  <a:gd name="T42" fmla="*/ 133 w 187"/>
                  <a:gd name="T43" fmla="*/ 107 h 160"/>
                  <a:gd name="T44" fmla="*/ 128 w 187"/>
                  <a:gd name="T45" fmla="*/ 110 h 160"/>
                  <a:gd name="T46" fmla="*/ 123 w 187"/>
                  <a:gd name="T47" fmla="*/ 119 h 160"/>
                  <a:gd name="T48" fmla="*/ 120 w 187"/>
                  <a:gd name="T49" fmla="*/ 126 h 160"/>
                  <a:gd name="T50" fmla="*/ 112 w 187"/>
                  <a:gd name="T51" fmla="*/ 145 h 160"/>
                  <a:gd name="T52" fmla="*/ 108 w 187"/>
                  <a:gd name="T53" fmla="*/ 151 h 160"/>
                  <a:gd name="T54" fmla="*/ 105 w 187"/>
                  <a:gd name="T55" fmla="*/ 154 h 160"/>
                  <a:gd name="T56" fmla="*/ 102 w 187"/>
                  <a:gd name="T57" fmla="*/ 156 h 160"/>
                  <a:gd name="T58" fmla="*/ 100 w 187"/>
                  <a:gd name="T59" fmla="*/ 157 h 160"/>
                  <a:gd name="T60" fmla="*/ 96 w 187"/>
                  <a:gd name="T61" fmla="*/ 159 h 160"/>
                  <a:gd name="T62" fmla="*/ 93 w 187"/>
                  <a:gd name="T63" fmla="*/ 159 h 160"/>
                  <a:gd name="T64" fmla="*/ 80 w 187"/>
                  <a:gd name="T65" fmla="*/ 154 h 160"/>
                  <a:gd name="T66" fmla="*/ 71 w 187"/>
                  <a:gd name="T67" fmla="*/ 149 h 160"/>
                  <a:gd name="T68" fmla="*/ 61 w 187"/>
                  <a:gd name="T69" fmla="*/ 142 h 160"/>
                  <a:gd name="T70" fmla="*/ 55 w 187"/>
                  <a:gd name="T71" fmla="*/ 137 h 160"/>
                  <a:gd name="T72" fmla="*/ 49 w 187"/>
                  <a:gd name="T73" fmla="*/ 133 h 160"/>
                  <a:gd name="T74" fmla="*/ 38 w 187"/>
                  <a:gd name="T75" fmla="*/ 127 h 160"/>
                  <a:gd name="T76" fmla="*/ 25 w 187"/>
                  <a:gd name="T77" fmla="*/ 123 h 160"/>
                  <a:gd name="T78" fmla="*/ 3 w 187"/>
                  <a:gd name="T79" fmla="*/ 103 h 160"/>
                  <a:gd name="T80" fmla="*/ 12 w 187"/>
                  <a:gd name="T81" fmla="*/ 80 h 160"/>
                  <a:gd name="T82" fmla="*/ 27 w 187"/>
                  <a:gd name="T83" fmla="*/ 67 h 160"/>
                  <a:gd name="T84" fmla="*/ 34 w 187"/>
                  <a:gd name="T85" fmla="*/ 61 h 160"/>
                  <a:gd name="T86" fmla="*/ 37 w 187"/>
                  <a:gd name="T87" fmla="*/ 57 h 160"/>
                  <a:gd name="T88" fmla="*/ 52 w 187"/>
                  <a:gd name="T89" fmla="*/ 40 h 160"/>
                  <a:gd name="T90" fmla="*/ 59 w 187"/>
                  <a:gd name="T91" fmla="*/ 29 h 160"/>
                  <a:gd name="T92" fmla="*/ 64 w 187"/>
                  <a:gd name="T93" fmla="*/ 21 h 160"/>
                  <a:gd name="T94" fmla="*/ 71 w 187"/>
                  <a:gd name="T95" fmla="*/ 6 h 160"/>
                  <a:gd name="T96" fmla="*/ 77 w 187"/>
                  <a:gd name="T97" fmla="*/ 0 h 160"/>
                  <a:gd name="T98" fmla="*/ 60 w 187"/>
                  <a:gd name="T99" fmla="*/ 36 h 160"/>
                  <a:gd name="T100" fmla="*/ 54 w 187"/>
                  <a:gd name="T101" fmla="*/ 45 h 160"/>
                  <a:gd name="T102" fmla="*/ 51 w 187"/>
                  <a:gd name="T103" fmla="*/ 5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87" h="160">
                    <a:moveTo>
                      <a:pt x="39" y="63"/>
                    </a:moveTo>
                    <a:cubicBezTo>
                      <a:pt x="39" y="63"/>
                      <a:pt x="38" y="63"/>
                      <a:pt x="38" y="63"/>
                    </a:cubicBezTo>
                    <a:cubicBezTo>
                      <a:pt x="36" y="65"/>
                      <a:pt x="34" y="67"/>
                      <a:pt x="31" y="69"/>
                    </a:cubicBezTo>
                    <a:cubicBezTo>
                      <a:pt x="30" y="70"/>
                      <a:pt x="28" y="72"/>
                      <a:pt x="27" y="74"/>
                    </a:cubicBezTo>
                    <a:cubicBezTo>
                      <a:pt x="26" y="74"/>
                      <a:pt x="24" y="74"/>
                      <a:pt x="23" y="75"/>
                    </a:cubicBezTo>
                    <a:cubicBezTo>
                      <a:pt x="22" y="76"/>
                      <a:pt x="20" y="79"/>
                      <a:pt x="19" y="80"/>
                    </a:cubicBezTo>
                    <a:cubicBezTo>
                      <a:pt x="17" y="81"/>
                      <a:pt x="15" y="84"/>
                      <a:pt x="14" y="86"/>
                    </a:cubicBezTo>
                    <a:cubicBezTo>
                      <a:pt x="14" y="86"/>
                      <a:pt x="15" y="87"/>
                      <a:pt x="15" y="87"/>
                    </a:cubicBezTo>
                    <a:cubicBezTo>
                      <a:pt x="13" y="87"/>
                      <a:pt x="12" y="90"/>
                      <a:pt x="11" y="92"/>
                    </a:cubicBezTo>
                    <a:cubicBezTo>
                      <a:pt x="8" y="98"/>
                      <a:pt x="5" y="105"/>
                      <a:pt x="10" y="110"/>
                    </a:cubicBezTo>
                    <a:cubicBezTo>
                      <a:pt x="13" y="114"/>
                      <a:pt x="22" y="116"/>
                      <a:pt x="27" y="118"/>
                    </a:cubicBezTo>
                    <a:cubicBezTo>
                      <a:pt x="28" y="119"/>
                      <a:pt x="29" y="120"/>
                      <a:pt x="31" y="120"/>
                    </a:cubicBezTo>
                    <a:cubicBezTo>
                      <a:pt x="33" y="121"/>
                      <a:pt x="35" y="121"/>
                      <a:pt x="37" y="121"/>
                    </a:cubicBezTo>
                    <a:cubicBezTo>
                      <a:pt x="40" y="123"/>
                      <a:pt x="43" y="124"/>
                      <a:pt x="46" y="126"/>
                    </a:cubicBezTo>
                    <a:cubicBezTo>
                      <a:pt x="49" y="128"/>
                      <a:pt x="52" y="130"/>
                      <a:pt x="56" y="133"/>
                    </a:cubicBezTo>
                    <a:cubicBezTo>
                      <a:pt x="58" y="134"/>
                      <a:pt x="61" y="135"/>
                      <a:pt x="64" y="137"/>
                    </a:cubicBezTo>
                    <a:cubicBezTo>
                      <a:pt x="68" y="140"/>
                      <a:pt x="71" y="144"/>
                      <a:pt x="76" y="147"/>
                    </a:cubicBezTo>
                    <a:cubicBezTo>
                      <a:pt x="77" y="148"/>
                      <a:pt x="79" y="148"/>
                      <a:pt x="81" y="149"/>
                    </a:cubicBezTo>
                    <a:cubicBezTo>
                      <a:pt x="84" y="151"/>
                      <a:pt x="88" y="155"/>
                      <a:pt x="93" y="154"/>
                    </a:cubicBezTo>
                    <a:cubicBezTo>
                      <a:pt x="94" y="154"/>
                      <a:pt x="95" y="154"/>
                      <a:pt x="97" y="154"/>
                    </a:cubicBezTo>
                    <a:cubicBezTo>
                      <a:pt x="102" y="151"/>
                      <a:pt x="105" y="148"/>
                      <a:pt x="108" y="143"/>
                    </a:cubicBezTo>
                    <a:cubicBezTo>
                      <a:pt x="109" y="143"/>
                      <a:pt x="111" y="140"/>
                      <a:pt x="111" y="140"/>
                    </a:cubicBezTo>
                    <a:cubicBezTo>
                      <a:pt x="110" y="139"/>
                      <a:pt x="113" y="136"/>
                      <a:pt x="111" y="135"/>
                    </a:cubicBezTo>
                    <a:cubicBezTo>
                      <a:pt x="113" y="133"/>
                      <a:pt x="113" y="130"/>
                      <a:pt x="114" y="127"/>
                    </a:cubicBezTo>
                    <a:cubicBezTo>
                      <a:pt x="115" y="124"/>
                      <a:pt x="116" y="122"/>
                      <a:pt x="117" y="119"/>
                    </a:cubicBezTo>
                    <a:cubicBezTo>
                      <a:pt x="118" y="118"/>
                      <a:pt x="118" y="118"/>
                      <a:pt x="118" y="117"/>
                    </a:cubicBezTo>
                    <a:cubicBezTo>
                      <a:pt x="118" y="117"/>
                      <a:pt x="119" y="116"/>
                      <a:pt x="119" y="116"/>
                    </a:cubicBezTo>
                    <a:cubicBezTo>
                      <a:pt x="120" y="114"/>
                      <a:pt x="122" y="111"/>
                      <a:pt x="124" y="109"/>
                    </a:cubicBezTo>
                    <a:cubicBezTo>
                      <a:pt x="125" y="108"/>
                      <a:pt x="126" y="105"/>
                      <a:pt x="128" y="104"/>
                    </a:cubicBezTo>
                    <a:cubicBezTo>
                      <a:pt x="130" y="102"/>
                      <a:pt x="132" y="101"/>
                      <a:pt x="134" y="100"/>
                    </a:cubicBezTo>
                    <a:cubicBezTo>
                      <a:pt x="134" y="99"/>
                      <a:pt x="135" y="98"/>
                      <a:pt x="136" y="97"/>
                    </a:cubicBezTo>
                    <a:cubicBezTo>
                      <a:pt x="136" y="96"/>
                      <a:pt x="140" y="93"/>
                      <a:pt x="141" y="92"/>
                    </a:cubicBezTo>
                    <a:cubicBezTo>
                      <a:pt x="147" y="88"/>
                      <a:pt x="152" y="84"/>
                      <a:pt x="155" y="79"/>
                    </a:cubicBezTo>
                    <a:cubicBezTo>
                      <a:pt x="157" y="76"/>
                      <a:pt x="161" y="72"/>
                      <a:pt x="162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2" y="67"/>
                      <a:pt x="162" y="68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3" y="65"/>
                      <a:pt x="163" y="63"/>
                      <a:pt x="163" y="62"/>
                    </a:cubicBezTo>
                    <a:cubicBezTo>
                      <a:pt x="166" y="55"/>
                      <a:pt x="165" y="52"/>
                      <a:pt x="164" y="47"/>
                    </a:cubicBezTo>
                    <a:cubicBezTo>
                      <a:pt x="164" y="44"/>
                      <a:pt x="165" y="38"/>
                      <a:pt x="166" y="35"/>
                    </a:cubicBezTo>
                    <a:cubicBezTo>
                      <a:pt x="167" y="32"/>
                      <a:pt x="167" y="28"/>
                      <a:pt x="169" y="23"/>
                    </a:cubicBezTo>
                    <a:cubicBezTo>
                      <a:pt x="170" y="19"/>
                      <a:pt x="173" y="14"/>
                      <a:pt x="175" y="11"/>
                    </a:cubicBezTo>
                    <a:cubicBezTo>
                      <a:pt x="177" y="9"/>
                      <a:pt x="178" y="6"/>
                      <a:pt x="180" y="3"/>
                    </a:cubicBezTo>
                    <a:cubicBezTo>
                      <a:pt x="181" y="2"/>
                      <a:pt x="181" y="0"/>
                      <a:pt x="182" y="0"/>
                    </a:cubicBezTo>
                    <a:cubicBezTo>
                      <a:pt x="184" y="0"/>
                      <a:pt x="185" y="0"/>
                      <a:pt x="187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86" y="1"/>
                      <a:pt x="183" y="7"/>
                      <a:pt x="183" y="7"/>
                    </a:cubicBezTo>
                    <a:cubicBezTo>
                      <a:pt x="181" y="10"/>
                      <a:pt x="179" y="12"/>
                      <a:pt x="178" y="15"/>
                    </a:cubicBezTo>
                    <a:cubicBezTo>
                      <a:pt x="176" y="18"/>
                      <a:pt x="176" y="21"/>
                      <a:pt x="173" y="22"/>
                    </a:cubicBezTo>
                    <a:cubicBezTo>
                      <a:pt x="174" y="24"/>
                      <a:pt x="172" y="27"/>
                      <a:pt x="172" y="29"/>
                    </a:cubicBezTo>
                    <a:cubicBezTo>
                      <a:pt x="172" y="33"/>
                      <a:pt x="170" y="39"/>
                      <a:pt x="169" y="46"/>
                    </a:cubicBezTo>
                    <a:cubicBezTo>
                      <a:pt x="169" y="49"/>
                      <a:pt x="171" y="52"/>
                      <a:pt x="170" y="55"/>
                    </a:cubicBezTo>
                    <a:cubicBezTo>
                      <a:pt x="169" y="60"/>
                      <a:pt x="168" y="63"/>
                      <a:pt x="167" y="66"/>
                    </a:cubicBezTo>
                    <a:cubicBezTo>
                      <a:pt x="167" y="67"/>
                      <a:pt x="167" y="67"/>
                      <a:pt x="167" y="68"/>
                    </a:cubicBezTo>
                    <a:cubicBezTo>
                      <a:pt x="167" y="68"/>
                      <a:pt x="166" y="71"/>
                      <a:pt x="165" y="73"/>
                    </a:cubicBezTo>
                    <a:cubicBezTo>
                      <a:pt x="165" y="73"/>
                      <a:pt x="162" y="78"/>
                      <a:pt x="162" y="78"/>
                    </a:cubicBezTo>
                    <a:cubicBezTo>
                      <a:pt x="161" y="80"/>
                      <a:pt x="160" y="81"/>
                      <a:pt x="159" y="82"/>
                    </a:cubicBezTo>
                    <a:cubicBezTo>
                      <a:pt x="158" y="83"/>
                      <a:pt x="158" y="85"/>
                      <a:pt x="157" y="86"/>
                    </a:cubicBezTo>
                    <a:cubicBezTo>
                      <a:pt x="156" y="86"/>
                      <a:pt x="154" y="87"/>
                      <a:pt x="153" y="88"/>
                    </a:cubicBezTo>
                    <a:cubicBezTo>
                      <a:pt x="151" y="90"/>
                      <a:pt x="147" y="95"/>
                      <a:pt x="145" y="95"/>
                    </a:cubicBezTo>
                    <a:cubicBezTo>
                      <a:pt x="145" y="95"/>
                      <a:pt x="145" y="96"/>
                      <a:pt x="145" y="96"/>
                    </a:cubicBezTo>
                    <a:cubicBezTo>
                      <a:pt x="142" y="97"/>
                      <a:pt x="141" y="99"/>
                      <a:pt x="139" y="101"/>
                    </a:cubicBezTo>
                    <a:cubicBezTo>
                      <a:pt x="138" y="102"/>
                      <a:pt x="136" y="103"/>
                      <a:pt x="135" y="104"/>
                    </a:cubicBezTo>
                    <a:cubicBezTo>
                      <a:pt x="134" y="105"/>
                      <a:pt x="134" y="106"/>
                      <a:pt x="133" y="107"/>
                    </a:cubicBezTo>
                    <a:cubicBezTo>
                      <a:pt x="131" y="107"/>
                      <a:pt x="130" y="108"/>
                      <a:pt x="129" y="109"/>
                    </a:cubicBezTo>
                    <a:cubicBezTo>
                      <a:pt x="129" y="109"/>
                      <a:pt x="129" y="109"/>
                      <a:pt x="129" y="110"/>
                    </a:cubicBezTo>
                    <a:cubicBezTo>
                      <a:pt x="129" y="110"/>
                      <a:pt x="128" y="110"/>
                      <a:pt x="128" y="110"/>
                    </a:cubicBezTo>
                    <a:cubicBezTo>
                      <a:pt x="128" y="113"/>
                      <a:pt x="126" y="113"/>
                      <a:pt x="124" y="115"/>
                    </a:cubicBezTo>
                    <a:cubicBezTo>
                      <a:pt x="123" y="116"/>
                      <a:pt x="123" y="118"/>
                      <a:pt x="122" y="119"/>
                    </a:cubicBezTo>
                    <a:cubicBezTo>
                      <a:pt x="122" y="119"/>
                      <a:pt x="123" y="119"/>
                      <a:pt x="123" y="119"/>
                    </a:cubicBezTo>
                    <a:cubicBezTo>
                      <a:pt x="122" y="119"/>
                      <a:pt x="122" y="120"/>
                      <a:pt x="121" y="120"/>
                    </a:cubicBezTo>
                    <a:cubicBezTo>
                      <a:pt x="122" y="121"/>
                      <a:pt x="122" y="120"/>
                      <a:pt x="122" y="121"/>
                    </a:cubicBezTo>
                    <a:cubicBezTo>
                      <a:pt x="121" y="121"/>
                      <a:pt x="120" y="125"/>
                      <a:pt x="120" y="126"/>
                    </a:cubicBezTo>
                    <a:cubicBezTo>
                      <a:pt x="119" y="128"/>
                      <a:pt x="118" y="132"/>
                      <a:pt x="116" y="134"/>
                    </a:cubicBezTo>
                    <a:cubicBezTo>
                      <a:pt x="116" y="136"/>
                      <a:pt x="116" y="138"/>
                      <a:pt x="115" y="140"/>
                    </a:cubicBezTo>
                    <a:cubicBezTo>
                      <a:pt x="115" y="141"/>
                      <a:pt x="114" y="144"/>
                      <a:pt x="112" y="145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1" y="146"/>
                      <a:pt x="110" y="149"/>
                      <a:pt x="109" y="151"/>
                    </a:cubicBezTo>
                    <a:cubicBezTo>
                      <a:pt x="109" y="151"/>
                      <a:pt x="108" y="151"/>
                      <a:pt x="108" y="151"/>
                    </a:cubicBezTo>
                    <a:cubicBezTo>
                      <a:pt x="108" y="152"/>
                      <a:pt x="108" y="153"/>
                      <a:pt x="107" y="153"/>
                    </a:cubicBezTo>
                    <a:cubicBezTo>
                      <a:pt x="106" y="154"/>
                      <a:pt x="106" y="154"/>
                      <a:pt x="105" y="154"/>
                    </a:cubicBezTo>
                    <a:cubicBezTo>
                      <a:pt x="105" y="154"/>
                      <a:pt x="105" y="154"/>
                      <a:pt x="105" y="154"/>
                    </a:cubicBezTo>
                    <a:cubicBezTo>
                      <a:pt x="105" y="154"/>
                      <a:pt x="105" y="154"/>
                      <a:pt x="105" y="154"/>
                    </a:cubicBezTo>
                    <a:cubicBezTo>
                      <a:pt x="104" y="155"/>
                      <a:pt x="104" y="155"/>
                      <a:pt x="104" y="156"/>
                    </a:cubicBezTo>
                    <a:cubicBezTo>
                      <a:pt x="103" y="156"/>
                      <a:pt x="103" y="156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6"/>
                      <a:pt x="102" y="156"/>
                      <a:pt x="102" y="156"/>
                    </a:cubicBezTo>
                    <a:cubicBezTo>
                      <a:pt x="102" y="157"/>
                      <a:pt x="101" y="157"/>
                      <a:pt x="100" y="157"/>
                    </a:cubicBezTo>
                    <a:cubicBezTo>
                      <a:pt x="100" y="157"/>
                      <a:pt x="100" y="157"/>
                      <a:pt x="100" y="158"/>
                    </a:cubicBezTo>
                    <a:cubicBezTo>
                      <a:pt x="99" y="158"/>
                      <a:pt x="98" y="158"/>
                      <a:pt x="97" y="158"/>
                    </a:cubicBezTo>
                    <a:cubicBezTo>
                      <a:pt x="97" y="159"/>
                      <a:pt x="97" y="159"/>
                      <a:pt x="96" y="159"/>
                    </a:cubicBezTo>
                    <a:cubicBezTo>
                      <a:pt x="95" y="160"/>
                      <a:pt x="94" y="159"/>
                      <a:pt x="92" y="160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59"/>
                      <a:pt x="92" y="159"/>
                      <a:pt x="93" y="159"/>
                    </a:cubicBezTo>
                    <a:cubicBezTo>
                      <a:pt x="93" y="159"/>
                      <a:pt x="93" y="159"/>
                      <a:pt x="92" y="159"/>
                    </a:cubicBezTo>
                    <a:cubicBezTo>
                      <a:pt x="89" y="160"/>
                      <a:pt x="82" y="156"/>
                      <a:pt x="79" y="154"/>
                    </a:cubicBezTo>
                    <a:cubicBezTo>
                      <a:pt x="79" y="154"/>
                      <a:pt x="80" y="154"/>
                      <a:pt x="80" y="154"/>
                    </a:cubicBezTo>
                    <a:cubicBezTo>
                      <a:pt x="79" y="154"/>
                      <a:pt x="79" y="154"/>
                      <a:pt x="79" y="154"/>
                    </a:cubicBezTo>
                    <a:cubicBezTo>
                      <a:pt x="79" y="154"/>
                      <a:pt x="79" y="153"/>
                      <a:pt x="79" y="153"/>
                    </a:cubicBezTo>
                    <a:cubicBezTo>
                      <a:pt x="76" y="153"/>
                      <a:pt x="73" y="150"/>
                      <a:pt x="71" y="149"/>
                    </a:cubicBezTo>
                    <a:cubicBezTo>
                      <a:pt x="69" y="147"/>
                      <a:pt x="67" y="147"/>
                      <a:pt x="66" y="146"/>
                    </a:cubicBezTo>
                    <a:cubicBezTo>
                      <a:pt x="65" y="145"/>
                      <a:pt x="64" y="143"/>
                      <a:pt x="64" y="143"/>
                    </a:cubicBezTo>
                    <a:cubicBezTo>
                      <a:pt x="63" y="142"/>
                      <a:pt x="62" y="142"/>
                      <a:pt x="61" y="142"/>
                    </a:cubicBezTo>
                    <a:cubicBezTo>
                      <a:pt x="59" y="141"/>
                      <a:pt x="58" y="139"/>
                      <a:pt x="57" y="139"/>
                    </a:cubicBezTo>
                    <a:cubicBezTo>
                      <a:pt x="57" y="139"/>
                      <a:pt x="56" y="139"/>
                      <a:pt x="56" y="139"/>
                    </a:cubicBezTo>
                    <a:cubicBezTo>
                      <a:pt x="56" y="138"/>
                      <a:pt x="55" y="138"/>
                      <a:pt x="55" y="137"/>
                    </a:cubicBezTo>
                    <a:cubicBezTo>
                      <a:pt x="54" y="136"/>
                      <a:pt x="50" y="136"/>
                      <a:pt x="49" y="134"/>
                    </a:cubicBezTo>
                    <a:cubicBezTo>
                      <a:pt x="50" y="134"/>
                      <a:pt x="50" y="133"/>
                      <a:pt x="50" y="133"/>
                    </a:cubicBezTo>
                    <a:cubicBezTo>
                      <a:pt x="49" y="133"/>
                      <a:pt x="49" y="133"/>
                      <a:pt x="49" y="133"/>
                    </a:cubicBezTo>
                    <a:cubicBezTo>
                      <a:pt x="48" y="133"/>
                      <a:pt x="45" y="132"/>
                      <a:pt x="44" y="131"/>
                    </a:cubicBezTo>
                    <a:cubicBezTo>
                      <a:pt x="43" y="130"/>
                      <a:pt x="41" y="129"/>
                      <a:pt x="40" y="128"/>
                    </a:cubicBezTo>
                    <a:cubicBezTo>
                      <a:pt x="39" y="128"/>
                      <a:pt x="38" y="128"/>
                      <a:pt x="38" y="127"/>
                    </a:cubicBezTo>
                    <a:cubicBezTo>
                      <a:pt x="36" y="127"/>
                      <a:pt x="32" y="125"/>
                      <a:pt x="30" y="124"/>
                    </a:cubicBezTo>
                    <a:cubicBezTo>
                      <a:pt x="29" y="125"/>
                      <a:pt x="28" y="124"/>
                      <a:pt x="27" y="124"/>
                    </a:cubicBezTo>
                    <a:cubicBezTo>
                      <a:pt x="27" y="123"/>
                      <a:pt x="26" y="123"/>
                      <a:pt x="25" y="123"/>
                    </a:cubicBezTo>
                    <a:cubicBezTo>
                      <a:pt x="23" y="122"/>
                      <a:pt x="20" y="121"/>
                      <a:pt x="18" y="120"/>
                    </a:cubicBezTo>
                    <a:cubicBezTo>
                      <a:pt x="16" y="118"/>
                      <a:pt x="14" y="119"/>
                      <a:pt x="12" y="118"/>
                    </a:cubicBezTo>
                    <a:cubicBezTo>
                      <a:pt x="7" y="116"/>
                      <a:pt x="0" y="108"/>
                      <a:pt x="3" y="103"/>
                    </a:cubicBezTo>
                    <a:cubicBezTo>
                      <a:pt x="2" y="101"/>
                      <a:pt x="3" y="97"/>
                      <a:pt x="3" y="95"/>
                    </a:cubicBezTo>
                    <a:cubicBezTo>
                      <a:pt x="5" y="90"/>
                      <a:pt x="8" y="86"/>
                      <a:pt x="12" y="82"/>
                    </a:cubicBezTo>
                    <a:cubicBezTo>
                      <a:pt x="12" y="82"/>
                      <a:pt x="12" y="81"/>
                      <a:pt x="12" y="80"/>
                    </a:cubicBezTo>
                    <a:cubicBezTo>
                      <a:pt x="14" y="78"/>
                      <a:pt x="16" y="75"/>
                      <a:pt x="18" y="74"/>
                    </a:cubicBezTo>
                    <a:cubicBezTo>
                      <a:pt x="20" y="72"/>
                      <a:pt x="23" y="71"/>
                      <a:pt x="25" y="69"/>
                    </a:cubicBezTo>
                    <a:cubicBezTo>
                      <a:pt x="26" y="68"/>
                      <a:pt x="26" y="67"/>
                      <a:pt x="27" y="67"/>
                    </a:cubicBezTo>
                    <a:cubicBezTo>
                      <a:pt x="27" y="66"/>
                      <a:pt x="28" y="66"/>
                      <a:pt x="29" y="65"/>
                    </a:cubicBezTo>
                    <a:cubicBezTo>
                      <a:pt x="30" y="65"/>
                      <a:pt x="30" y="64"/>
                      <a:pt x="30" y="63"/>
                    </a:cubicBezTo>
                    <a:cubicBezTo>
                      <a:pt x="31" y="62"/>
                      <a:pt x="33" y="62"/>
                      <a:pt x="34" y="61"/>
                    </a:cubicBezTo>
                    <a:cubicBezTo>
                      <a:pt x="34" y="61"/>
                      <a:pt x="34" y="61"/>
                      <a:pt x="34" y="60"/>
                    </a:cubicBezTo>
                    <a:cubicBezTo>
                      <a:pt x="35" y="60"/>
                      <a:pt x="36" y="59"/>
                      <a:pt x="37" y="58"/>
                    </a:cubicBezTo>
                    <a:cubicBezTo>
                      <a:pt x="37" y="58"/>
                      <a:pt x="37" y="57"/>
                      <a:pt x="37" y="57"/>
                    </a:cubicBezTo>
                    <a:cubicBezTo>
                      <a:pt x="37" y="57"/>
                      <a:pt x="42" y="52"/>
                      <a:pt x="43" y="52"/>
                    </a:cubicBezTo>
                    <a:cubicBezTo>
                      <a:pt x="44" y="51"/>
                      <a:pt x="46" y="48"/>
                      <a:pt x="46" y="48"/>
                    </a:cubicBezTo>
                    <a:cubicBezTo>
                      <a:pt x="48" y="45"/>
                      <a:pt x="50" y="42"/>
                      <a:pt x="52" y="40"/>
                    </a:cubicBezTo>
                    <a:cubicBezTo>
                      <a:pt x="52" y="40"/>
                      <a:pt x="53" y="39"/>
                      <a:pt x="53" y="39"/>
                    </a:cubicBezTo>
                    <a:cubicBezTo>
                      <a:pt x="54" y="37"/>
                      <a:pt x="54" y="36"/>
                      <a:pt x="55" y="34"/>
                    </a:cubicBezTo>
                    <a:cubicBezTo>
                      <a:pt x="57" y="32"/>
                      <a:pt x="58" y="31"/>
                      <a:pt x="59" y="29"/>
                    </a:cubicBezTo>
                    <a:cubicBezTo>
                      <a:pt x="60" y="28"/>
                      <a:pt x="61" y="27"/>
                      <a:pt x="62" y="26"/>
                    </a:cubicBezTo>
                    <a:cubicBezTo>
                      <a:pt x="63" y="25"/>
                      <a:pt x="63" y="23"/>
                      <a:pt x="65" y="22"/>
                    </a:cubicBezTo>
                    <a:cubicBezTo>
                      <a:pt x="65" y="22"/>
                      <a:pt x="65" y="22"/>
                      <a:pt x="64" y="21"/>
                    </a:cubicBezTo>
                    <a:cubicBezTo>
                      <a:pt x="66" y="20"/>
                      <a:pt x="69" y="14"/>
                      <a:pt x="70" y="11"/>
                    </a:cubicBezTo>
                    <a:cubicBezTo>
                      <a:pt x="70" y="10"/>
                      <a:pt x="70" y="8"/>
                      <a:pt x="71" y="7"/>
                    </a:cubicBezTo>
                    <a:cubicBezTo>
                      <a:pt x="71" y="7"/>
                      <a:pt x="71" y="7"/>
                      <a:pt x="71" y="6"/>
                    </a:cubicBezTo>
                    <a:cubicBezTo>
                      <a:pt x="71" y="5"/>
                      <a:pt x="72" y="2"/>
                      <a:pt x="73" y="0"/>
                    </a:cubicBezTo>
                    <a:cubicBezTo>
                      <a:pt x="74" y="0"/>
                      <a:pt x="76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5" y="4"/>
                      <a:pt x="76" y="9"/>
                      <a:pt x="74" y="14"/>
                    </a:cubicBezTo>
                    <a:cubicBezTo>
                      <a:pt x="72" y="18"/>
                      <a:pt x="69" y="25"/>
                      <a:pt x="66" y="29"/>
                    </a:cubicBezTo>
                    <a:cubicBezTo>
                      <a:pt x="64" y="31"/>
                      <a:pt x="61" y="34"/>
                      <a:pt x="60" y="36"/>
                    </a:cubicBezTo>
                    <a:cubicBezTo>
                      <a:pt x="59" y="37"/>
                      <a:pt x="58" y="39"/>
                      <a:pt x="57" y="40"/>
                    </a:cubicBezTo>
                    <a:cubicBezTo>
                      <a:pt x="57" y="40"/>
                      <a:pt x="57" y="41"/>
                      <a:pt x="57" y="41"/>
                    </a:cubicBezTo>
                    <a:cubicBezTo>
                      <a:pt x="56" y="42"/>
                      <a:pt x="55" y="43"/>
                      <a:pt x="54" y="45"/>
                    </a:cubicBezTo>
                    <a:cubicBezTo>
                      <a:pt x="53" y="46"/>
                      <a:pt x="52" y="48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8" y="53"/>
                      <a:pt x="45" y="56"/>
                      <a:pt x="42" y="59"/>
                    </a:cubicBezTo>
                    <a:cubicBezTo>
                      <a:pt x="41" y="60"/>
                      <a:pt x="39" y="61"/>
                      <a:pt x="39" y="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13">
                <a:extLst>
                  <a:ext uri="{FF2B5EF4-FFF2-40B4-BE49-F238E27FC236}">
                    <a16:creationId xmlns:a16="http://schemas.microsoft.com/office/drawing/2014/main" id="{58B9FB35-D14C-994D-3C5F-D5D3ED000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7" y="-808"/>
                <a:ext cx="218" cy="255"/>
              </a:xfrm>
              <a:custGeom>
                <a:avLst/>
                <a:gdLst>
                  <a:gd name="T0" fmla="*/ 32 w 90"/>
                  <a:gd name="T1" fmla="*/ 6 h 105"/>
                  <a:gd name="T2" fmla="*/ 32 w 90"/>
                  <a:gd name="T3" fmla="*/ 13 h 105"/>
                  <a:gd name="T4" fmla="*/ 29 w 90"/>
                  <a:gd name="T5" fmla="*/ 24 h 105"/>
                  <a:gd name="T6" fmla="*/ 29 w 90"/>
                  <a:gd name="T7" fmla="*/ 25 h 105"/>
                  <a:gd name="T8" fmla="*/ 27 w 90"/>
                  <a:gd name="T9" fmla="*/ 31 h 105"/>
                  <a:gd name="T10" fmla="*/ 25 w 90"/>
                  <a:gd name="T11" fmla="*/ 40 h 105"/>
                  <a:gd name="T12" fmla="*/ 24 w 90"/>
                  <a:gd name="T13" fmla="*/ 42 h 105"/>
                  <a:gd name="T14" fmla="*/ 21 w 90"/>
                  <a:gd name="T15" fmla="*/ 48 h 105"/>
                  <a:gd name="T16" fmla="*/ 18 w 90"/>
                  <a:gd name="T17" fmla="*/ 54 h 105"/>
                  <a:gd name="T18" fmla="*/ 17 w 90"/>
                  <a:gd name="T19" fmla="*/ 58 h 105"/>
                  <a:gd name="T20" fmla="*/ 7 w 90"/>
                  <a:gd name="T21" fmla="*/ 94 h 105"/>
                  <a:gd name="T22" fmla="*/ 24 w 90"/>
                  <a:gd name="T23" fmla="*/ 99 h 105"/>
                  <a:gd name="T24" fmla="*/ 38 w 90"/>
                  <a:gd name="T25" fmla="*/ 91 h 105"/>
                  <a:gd name="T26" fmla="*/ 52 w 90"/>
                  <a:gd name="T27" fmla="*/ 74 h 105"/>
                  <a:gd name="T28" fmla="*/ 54 w 90"/>
                  <a:gd name="T29" fmla="*/ 71 h 105"/>
                  <a:gd name="T30" fmla="*/ 56 w 90"/>
                  <a:gd name="T31" fmla="*/ 66 h 105"/>
                  <a:gd name="T32" fmla="*/ 64 w 90"/>
                  <a:gd name="T33" fmla="*/ 33 h 105"/>
                  <a:gd name="T34" fmla="*/ 69 w 90"/>
                  <a:gd name="T35" fmla="*/ 20 h 105"/>
                  <a:gd name="T36" fmla="*/ 73 w 90"/>
                  <a:gd name="T37" fmla="*/ 13 h 105"/>
                  <a:gd name="T38" fmla="*/ 84 w 90"/>
                  <a:gd name="T39" fmla="*/ 1 h 105"/>
                  <a:gd name="T40" fmla="*/ 90 w 90"/>
                  <a:gd name="T41" fmla="*/ 0 h 105"/>
                  <a:gd name="T42" fmla="*/ 88 w 90"/>
                  <a:gd name="T43" fmla="*/ 2 h 105"/>
                  <a:gd name="T44" fmla="*/ 87 w 90"/>
                  <a:gd name="T45" fmla="*/ 4 h 105"/>
                  <a:gd name="T46" fmla="*/ 69 w 90"/>
                  <a:gd name="T47" fmla="*/ 31 h 105"/>
                  <a:gd name="T48" fmla="*/ 66 w 90"/>
                  <a:gd name="T49" fmla="*/ 43 h 105"/>
                  <a:gd name="T50" fmla="*/ 63 w 90"/>
                  <a:gd name="T51" fmla="*/ 63 h 105"/>
                  <a:gd name="T52" fmla="*/ 52 w 90"/>
                  <a:gd name="T53" fmla="*/ 84 h 105"/>
                  <a:gd name="T54" fmla="*/ 39 w 90"/>
                  <a:gd name="T55" fmla="*/ 97 h 105"/>
                  <a:gd name="T56" fmla="*/ 29 w 90"/>
                  <a:gd name="T57" fmla="*/ 102 h 105"/>
                  <a:gd name="T58" fmla="*/ 23 w 90"/>
                  <a:gd name="T59" fmla="*/ 104 h 105"/>
                  <a:gd name="T60" fmla="*/ 20 w 90"/>
                  <a:gd name="T61" fmla="*/ 104 h 105"/>
                  <a:gd name="T62" fmla="*/ 3 w 90"/>
                  <a:gd name="T63" fmla="*/ 98 h 105"/>
                  <a:gd name="T64" fmla="*/ 1 w 90"/>
                  <a:gd name="T65" fmla="*/ 91 h 105"/>
                  <a:gd name="T66" fmla="*/ 1 w 90"/>
                  <a:gd name="T67" fmla="*/ 85 h 105"/>
                  <a:gd name="T68" fmla="*/ 13 w 90"/>
                  <a:gd name="T69" fmla="*/ 54 h 105"/>
                  <a:gd name="T70" fmla="*/ 20 w 90"/>
                  <a:gd name="T71" fmla="*/ 41 h 105"/>
                  <a:gd name="T72" fmla="*/ 23 w 90"/>
                  <a:gd name="T73" fmla="*/ 32 h 105"/>
                  <a:gd name="T74" fmla="*/ 27 w 90"/>
                  <a:gd name="T75" fmla="*/ 17 h 105"/>
                  <a:gd name="T76" fmla="*/ 27 w 90"/>
                  <a:gd name="T77" fmla="*/ 15 h 105"/>
                  <a:gd name="T78" fmla="*/ 28 w 90"/>
                  <a:gd name="T79" fmla="*/ 3 h 105"/>
                  <a:gd name="T80" fmla="*/ 33 w 90"/>
                  <a:gd name="T8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105">
                    <a:moveTo>
                      <a:pt x="33" y="0"/>
                    </a:moveTo>
                    <a:cubicBezTo>
                      <a:pt x="34" y="2"/>
                      <a:pt x="33" y="5"/>
                      <a:pt x="32" y="6"/>
                    </a:cubicBezTo>
                    <a:cubicBezTo>
                      <a:pt x="32" y="8"/>
                      <a:pt x="32" y="10"/>
                      <a:pt x="32" y="11"/>
                    </a:cubicBezTo>
                    <a:cubicBezTo>
                      <a:pt x="32" y="12"/>
                      <a:pt x="32" y="12"/>
                      <a:pt x="32" y="13"/>
                    </a:cubicBezTo>
                    <a:cubicBezTo>
                      <a:pt x="31" y="14"/>
                      <a:pt x="31" y="17"/>
                      <a:pt x="30" y="18"/>
                    </a:cubicBezTo>
                    <a:cubicBezTo>
                      <a:pt x="30" y="20"/>
                      <a:pt x="30" y="23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7"/>
                      <a:pt x="28" y="29"/>
                      <a:pt x="27" y="31"/>
                    </a:cubicBezTo>
                    <a:cubicBezTo>
                      <a:pt x="27" y="31"/>
                      <a:pt x="28" y="32"/>
                      <a:pt x="28" y="33"/>
                    </a:cubicBezTo>
                    <a:cubicBezTo>
                      <a:pt x="27" y="35"/>
                      <a:pt x="26" y="37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2"/>
                      <a:pt x="24" y="42"/>
                    </a:cubicBezTo>
                    <a:cubicBezTo>
                      <a:pt x="24" y="43"/>
                      <a:pt x="23" y="43"/>
                      <a:pt x="23" y="43"/>
                    </a:cubicBezTo>
                    <a:cubicBezTo>
                      <a:pt x="22" y="45"/>
                      <a:pt x="22" y="47"/>
                      <a:pt x="21" y="4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50"/>
                      <a:pt x="19" y="52"/>
                      <a:pt x="18" y="54"/>
                    </a:cubicBezTo>
                    <a:cubicBezTo>
                      <a:pt x="18" y="54"/>
                      <a:pt x="18" y="54"/>
                      <a:pt x="18" y="55"/>
                    </a:cubicBezTo>
                    <a:cubicBezTo>
                      <a:pt x="18" y="55"/>
                      <a:pt x="17" y="58"/>
                      <a:pt x="17" y="58"/>
                    </a:cubicBezTo>
                    <a:cubicBezTo>
                      <a:pt x="13" y="64"/>
                      <a:pt x="9" y="70"/>
                      <a:pt x="7" y="77"/>
                    </a:cubicBezTo>
                    <a:cubicBezTo>
                      <a:pt x="5" y="81"/>
                      <a:pt x="5" y="90"/>
                      <a:pt x="7" y="94"/>
                    </a:cubicBezTo>
                    <a:cubicBezTo>
                      <a:pt x="10" y="100"/>
                      <a:pt x="15" y="100"/>
                      <a:pt x="22" y="99"/>
                    </a:cubicBezTo>
                    <a:cubicBezTo>
                      <a:pt x="23" y="99"/>
                      <a:pt x="23" y="99"/>
                      <a:pt x="24" y="99"/>
                    </a:cubicBezTo>
                    <a:cubicBezTo>
                      <a:pt x="27" y="98"/>
                      <a:pt x="30" y="96"/>
                      <a:pt x="32" y="94"/>
                    </a:cubicBezTo>
                    <a:cubicBezTo>
                      <a:pt x="34" y="93"/>
                      <a:pt x="36" y="93"/>
                      <a:pt x="38" y="91"/>
                    </a:cubicBezTo>
                    <a:cubicBezTo>
                      <a:pt x="40" y="89"/>
                      <a:pt x="41" y="86"/>
                      <a:pt x="44" y="84"/>
                    </a:cubicBezTo>
                    <a:cubicBezTo>
                      <a:pt x="47" y="82"/>
                      <a:pt x="51" y="79"/>
                      <a:pt x="52" y="74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53" y="74"/>
                      <a:pt x="53" y="72"/>
                      <a:pt x="54" y="71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5" y="70"/>
                      <a:pt x="55" y="68"/>
                      <a:pt x="56" y="66"/>
                    </a:cubicBezTo>
                    <a:cubicBezTo>
                      <a:pt x="58" y="63"/>
                      <a:pt x="60" y="59"/>
                      <a:pt x="60" y="54"/>
                    </a:cubicBezTo>
                    <a:cubicBezTo>
                      <a:pt x="62" y="48"/>
                      <a:pt x="62" y="39"/>
                      <a:pt x="64" y="33"/>
                    </a:cubicBezTo>
                    <a:cubicBezTo>
                      <a:pt x="65" y="31"/>
                      <a:pt x="65" y="27"/>
                      <a:pt x="66" y="25"/>
                    </a:cubicBezTo>
                    <a:cubicBezTo>
                      <a:pt x="67" y="24"/>
                      <a:pt x="68" y="21"/>
                      <a:pt x="69" y="20"/>
                    </a:cubicBezTo>
                    <a:cubicBezTo>
                      <a:pt x="69" y="20"/>
                      <a:pt x="69" y="19"/>
                      <a:pt x="70" y="19"/>
                    </a:cubicBezTo>
                    <a:cubicBezTo>
                      <a:pt x="71" y="17"/>
                      <a:pt x="72" y="15"/>
                      <a:pt x="73" y="13"/>
                    </a:cubicBezTo>
                    <a:cubicBezTo>
                      <a:pt x="74" y="12"/>
                      <a:pt x="76" y="10"/>
                      <a:pt x="76" y="9"/>
                    </a:cubicBezTo>
                    <a:cubicBezTo>
                      <a:pt x="79" y="5"/>
                      <a:pt x="81" y="4"/>
                      <a:pt x="84" y="1"/>
                    </a:cubicBezTo>
                    <a:cubicBezTo>
                      <a:pt x="84" y="1"/>
                      <a:pt x="84" y="0"/>
                      <a:pt x="85" y="0"/>
                    </a:cubicBezTo>
                    <a:cubicBezTo>
                      <a:pt x="87" y="0"/>
                      <a:pt x="89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89" y="1"/>
                      <a:pt x="88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8" y="3"/>
                      <a:pt x="88" y="4"/>
                      <a:pt x="87" y="4"/>
                    </a:cubicBezTo>
                    <a:cubicBezTo>
                      <a:pt x="81" y="9"/>
                      <a:pt x="78" y="14"/>
                      <a:pt x="74" y="21"/>
                    </a:cubicBezTo>
                    <a:cubicBezTo>
                      <a:pt x="72" y="23"/>
                      <a:pt x="69" y="28"/>
                      <a:pt x="69" y="31"/>
                    </a:cubicBezTo>
                    <a:cubicBezTo>
                      <a:pt x="69" y="35"/>
                      <a:pt x="66" y="37"/>
                      <a:pt x="67" y="41"/>
                    </a:cubicBezTo>
                    <a:cubicBezTo>
                      <a:pt x="67" y="42"/>
                      <a:pt x="67" y="42"/>
                      <a:pt x="66" y="43"/>
                    </a:cubicBezTo>
                    <a:cubicBezTo>
                      <a:pt x="66" y="45"/>
                      <a:pt x="65" y="56"/>
                      <a:pt x="66" y="57"/>
                    </a:cubicBezTo>
                    <a:cubicBezTo>
                      <a:pt x="63" y="58"/>
                      <a:pt x="64" y="61"/>
                      <a:pt x="63" y="63"/>
                    </a:cubicBezTo>
                    <a:cubicBezTo>
                      <a:pt x="62" y="66"/>
                      <a:pt x="60" y="71"/>
                      <a:pt x="58" y="75"/>
                    </a:cubicBezTo>
                    <a:cubicBezTo>
                      <a:pt x="56" y="77"/>
                      <a:pt x="55" y="80"/>
                      <a:pt x="52" y="84"/>
                    </a:cubicBezTo>
                    <a:cubicBezTo>
                      <a:pt x="51" y="86"/>
                      <a:pt x="48" y="87"/>
                      <a:pt x="46" y="89"/>
                    </a:cubicBezTo>
                    <a:cubicBezTo>
                      <a:pt x="44" y="92"/>
                      <a:pt x="42" y="95"/>
                      <a:pt x="39" y="97"/>
                    </a:cubicBezTo>
                    <a:cubicBezTo>
                      <a:pt x="36" y="99"/>
                      <a:pt x="32" y="100"/>
                      <a:pt x="29" y="102"/>
                    </a:cubicBezTo>
                    <a:cubicBezTo>
                      <a:pt x="29" y="102"/>
                      <a:pt x="29" y="102"/>
                      <a:pt x="29" y="102"/>
                    </a:cubicBezTo>
                    <a:cubicBezTo>
                      <a:pt x="28" y="103"/>
                      <a:pt x="28" y="102"/>
                      <a:pt x="27" y="103"/>
                    </a:cubicBezTo>
                    <a:cubicBezTo>
                      <a:pt x="26" y="103"/>
                      <a:pt x="24" y="104"/>
                      <a:pt x="23" y="104"/>
                    </a:cubicBezTo>
                    <a:cubicBezTo>
                      <a:pt x="22" y="104"/>
                      <a:pt x="21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1" y="104"/>
                      <a:pt x="21" y="105"/>
                    </a:cubicBezTo>
                    <a:cubicBezTo>
                      <a:pt x="13" y="105"/>
                      <a:pt x="6" y="104"/>
                      <a:pt x="3" y="98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2" y="96"/>
                      <a:pt x="1" y="93"/>
                      <a:pt x="1" y="91"/>
                    </a:cubicBezTo>
                    <a:cubicBezTo>
                      <a:pt x="1" y="91"/>
                      <a:pt x="1" y="92"/>
                      <a:pt x="1" y="91"/>
                    </a:cubicBezTo>
                    <a:cubicBezTo>
                      <a:pt x="0" y="90"/>
                      <a:pt x="1" y="87"/>
                      <a:pt x="1" y="85"/>
                    </a:cubicBezTo>
                    <a:cubicBezTo>
                      <a:pt x="0" y="82"/>
                      <a:pt x="1" y="79"/>
                      <a:pt x="3" y="74"/>
                    </a:cubicBezTo>
                    <a:cubicBezTo>
                      <a:pt x="5" y="67"/>
                      <a:pt x="10" y="61"/>
                      <a:pt x="13" y="54"/>
                    </a:cubicBezTo>
                    <a:cubicBezTo>
                      <a:pt x="14" y="52"/>
                      <a:pt x="15" y="49"/>
                      <a:pt x="16" y="47"/>
                    </a:cubicBezTo>
                    <a:cubicBezTo>
                      <a:pt x="17" y="45"/>
                      <a:pt x="19" y="43"/>
                      <a:pt x="20" y="41"/>
                    </a:cubicBezTo>
                    <a:cubicBezTo>
                      <a:pt x="20" y="40"/>
                      <a:pt x="20" y="38"/>
                      <a:pt x="21" y="36"/>
                    </a:cubicBezTo>
                    <a:cubicBezTo>
                      <a:pt x="22" y="35"/>
                      <a:pt x="23" y="34"/>
                      <a:pt x="23" y="32"/>
                    </a:cubicBezTo>
                    <a:cubicBezTo>
                      <a:pt x="23" y="31"/>
                      <a:pt x="23" y="30"/>
                      <a:pt x="23" y="30"/>
                    </a:cubicBezTo>
                    <a:cubicBezTo>
                      <a:pt x="25" y="26"/>
                      <a:pt x="25" y="21"/>
                      <a:pt x="27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7" y="16"/>
                      <a:pt x="27" y="15"/>
                    </a:cubicBezTo>
                    <a:cubicBezTo>
                      <a:pt x="28" y="13"/>
                      <a:pt x="28" y="7"/>
                      <a:pt x="29" y="4"/>
                    </a:cubicBezTo>
                    <a:cubicBezTo>
                      <a:pt x="29" y="3"/>
                      <a:pt x="28" y="3"/>
                      <a:pt x="28" y="3"/>
                    </a:cubicBezTo>
                    <a:cubicBezTo>
                      <a:pt x="28" y="3"/>
                      <a:pt x="29" y="0"/>
                      <a:pt x="29" y="0"/>
                    </a:cubicBezTo>
                    <a:cubicBezTo>
                      <a:pt x="30" y="0"/>
                      <a:pt x="32" y="0"/>
                      <a:pt x="3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14">
                <a:extLst>
                  <a:ext uri="{FF2B5EF4-FFF2-40B4-BE49-F238E27FC236}">
                    <a16:creationId xmlns:a16="http://schemas.microsoft.com/office/drawing/2014/main" id="{5A4C5FD8-F52E-7D6B-8443-4C0531126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7" y="-8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15">
                <a:extLst>
                  <a:ext uri="{FF2B5EF4-FFF2-40B4-BE49-F238E27FC236}">
                    <a16:creationId xmlns:a16="http://schemas.microsoft.com/office/drawing/2014/main" id="{FE3BF0D7-FABB-9A78-BA4A-9E5A5AEC0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-808"/>
                <a:ext cx="557" cy="930"/>
              </a:xfrm>
              <a:custGeom>
                <a:avLst/>
                <a:gdLst>
                  <a:gd name="T0" fmla="*/ 144 w 230"/>
                  <a:gd name="T1" fmla="*/ 245 h 383"/>
                  <a:gd name="T2" fmla="*/ 142 w 230"/>
                  <a:gd name="T3" fmla="*/ 256 h 383"/>
                  <a:gd name="T4" fmla="*/ 131 w 230"/>
                  <a:gd name="T5" fmla="*/ 281 h 383"/>
                  <a:gd name="T6" fmla="*/ 110 w 230"/>
                  <a:gd name="T7" fmla="*/ 328 h 383"/>
                  <a:gd name="T8" fmla="*/ 120 w 230"/>
                  <a:gd name="T9" fmla="*/ 376 h 383"/>
                  <a:gd name="T10" fmla="*/ 154 w 230"/>
                  <a:gd name="T11" fmla="*/ 342 h 383"/>
                  <a:gd name="T12" fmla="*/ 171 w 230"/>
                  <a:gd name="T13" fmla="*/ 319 h 383"/>
                  <a:gd name="T14" fmla="*/ 184 w 230"/>
                  <a:gd name="T15" fmla="*/ 294 h 383"/>
                  <a:gd name="T16" fmla="*/ 190 w 230"/>
                  <a:gd name="T17" fmla="*/ 229 h 383"/>
                  <a:gd name="T18" fmla="*/ 197 w 230"/>
                  <a:gd name="T19" fmla="*/ 208 h 383"/>
                  <a:gd name="T20" fmla="*/ 206 w 230"/>
                  <a:gd name="T21" fmla="*/ 192 h 383"/>
                  <a:gd name="T22" fmla="*/ 222 w 230"/>
                  <a:gd name="T23" fmla="*/ 169 h 383"/>
                  <a:gd name="T24" fmla="*/ 206 w 230"/>
                  <a:gd name="T25" fmla="*/ 133 h 383"/>
                  <a:gd name="T26" fmla="*/ 190 w 230"/>
                  <a:gd name="T27" fmla="*/ 120 h 383"/>
                  <a:gd name="T28" fmla="*/ 174 w 230"/>
                  <a:gd name="T29" fmla="*/ 104 h 383"/>
                  <a:gd name="T30" fmla="*/ 147 w 230"/>
                  <a:gd name="T31" fmla="*/ 77 h 383"/>
                  <a:gd name="T32" fmla="*/ 125 w 230"/>
                  <a:gd name="T33" fmla="*/ 46 h 383"/>
                  <a:gd name="T34" fmla="*/ 112 w 230"/>
                  <a:gd name="T35" fmla="*/ 21 h 383"/>
                  <a:gd name="T36" fmla="*/ 109 w 230"/>
                  <a:gd name="T37" fmla="*/ 0 h 383"/>
                  <a:gd name="T38" fmla="*/ 137 w 230"/>
                  <a:gd name="T39" fmla="*/ 56 h 383"/>
                  <a:gd name="T40" fmla="*/ 152 w 230"/>
                  <a:gd name="T41" fmla="*/ 74 h 383"/>
                  <a:gd name="T42" fmla="*/ 187 w 230"/>
                  <a:gd name="T43" fmla="*/ 111 h 383"/>
                  <a:gd name="T44" fmla="*/ 225 w 230"/>
                  <a:gd name="T45" fmla="*/ 150 h 383"/>
                  <a:gd name="T46" fmla="*/ 227 w 230"/>
                  <a:gd name="T47" fmla="*/ 169 h 383"/>
                  <a:gd name="T48" fmla="*/ 207 w 230"/>
                  <a:gd name="T49" fmla="*/ 199 h 383"/>
                  <a:gd name="T50" fmla="*/ 202 w 230"/>
                  <a:gd name="T51" fmla="*/ 207 h 383"/>
                  <a:gd name="T52" fmla="*/ 197 w 230"/>
                  <a:gd name="T53" fmla="*/ 215 h 383"/>
                  <a:gd name="T54" fmla="*/ 194 w 230"/>
                  <a:gd name="T55" fmla="*/ 233 h 383"/>
                  <a:gd name="T56" fmla="*/ 193 w 230"/>
                  <a:gd name="T57" fmla="*/ 269 h 383"/>
                  <a:gd name="T58" fmla="*/ 187 w 230"/>
                  <a:gd name="T59" fmla="*/ 297 h 383"/>
                  <a:gd name="T60" fmla="*/ 175 w 230"/>
                  <a:gd name="T61" fmla="*/ 321 h 383"/>
                  <a:gd name="T62" fmla="*/ 159 w 230"/>
                  <a:gd name="T63" fmla="*/ 342 h 383"/>
                  <a:gd name="T64" fmla="*/ 149 w 230"/>
                  <a:gd name="T65" fmla="*/ 355 h 383"/>
                  <a:gd name="T66" fmla="*/ 132 w 230"/>
                  <a:gd name="T67" fmla="*/ 376 h 383"/>
                  <a:gd name="T68" fmla="*/ 110 w 230"/>
                  <a:gd name="T69" fmla="*/ 376 h 383"/>
                  <a:gd name="T70" fmla="*/ 106 w 230"/>
                  <a:gd name="T71" fmla="*/ 350 h 383"/>
                  <a:gd name="T72" fmla="*/ 118 w 230"/>
                  <a:gd name="T73" fmla="*/ 298 h 383"/>
                  <a:gd name="T74" fmla="*/ 127 w 230"/>
                  <a:gd name="T75" fmla="*/ 278 h 383"/>
                  <a:gd name="T76" fmla="*/ 134 w 230"/>
                  <a:gd name="T77" fmla="*/ 263 h 383"/>
                  <a:gd name="T78" fmla="*/ 143 w 230"/>
                  <a:gd name="T79" fmla="*/ 223 h 383"/>
                  <a:gd name="T80" fmla="*/ 140 w 230"/>
                  <a:gd name="T81" fmla="*/ 181 h 383"/>
                  <a:gd name="T82" fmla="*/ 129 w 230"/>
                  <a:gd name="T83" fmla="*/ 147 h 383"/>
                  <a:gd name="T84" fmla="*/ 105 w 230"/>
                  <a:gd name="T85" fmla="*/ 111 h 383"/>
                  <a:gd name="T86" fmla="*/ 87 w 230"/>
                  <a:gd name="T87" fmla="*/ 100 h 383"/>
                  <a:gd name="T88" fmla="*/ 63 w 230"/>
                  <a:gd name="T89" fmla="*/ 91 h 383"/>
                  <a:gd name="T90" fmla="*/ 62 w 230"/>
                  <a:gd name="T91" fmla="*/ 90 h 383"/>
                  <a:gd name="T92" fmla="*/ 58 w 230"/>
                  <a:gd name="T93" fmla="*/ 90 h 383"/>
                  <a:gd name="T94" fmla="*/ 47 w 230"/>
                  <a:gd name="T95" fmla="*/ 88 h 383"/>
                  <a:gd name="T96" fmla="*/ 31 w 230"/>
                  <a:gd name="T97" fmla="*/ 84 h 383"/>
                  <a:gd name="T98" fmla="*/ 19 w 230"/>
                  <a:gd name="T99" fmla="*/ 77 h 383"/>
                  <a:gd name="T100" fmla="*/ 0 w 230"/>
                  <a:gd name="T101" fmla="*/ 51 h 383"/>
                  <a:gd name="T102" fmla="*/ 23 w 230"/>
                  <a:gd name="T103" fmla="*/ 0 h 383"/>
                  <a:gd name="T104" fmla="*/ 21 w 230"/>
                  <a:gd name="T105" fmla="*/ 2 h 383"/>
                  <a:gd name="T106" fmla="*/ 5 w 230"/>
                  <a:gd name="T107" fmla="*/ 46 h 383"/>
                  <a:gd name="T108" fmla="*/ 76 w 230"/>
                  <a:gd name="T109" fmla="*/ 89 h 383"/>
                  <a:gd name="T110" fmla="*/ 133 w 230"/>
                  <a:gd name="T111" fmla="*/ 146 h 383"/>
                  <a:gd name="T112" fmla="*/ 147 w 230"/>
                  <a:gd name="T113" fmla="*/ 204 h 383"/>
                  <a:gd name="T114" fmla="*/ 147 w 230"/>
                  <a:gd name="T115" fmla="*/ 223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0" h="383">
                    <a:moveTo>
                      <a:pt x="147" y="223"/>
                    </a:moveTo>
                    <a:cubicBezTo>
                      <a:pt x="147" y="223"/>
                      <a:pt x="147" y="223"/>
                      <a:pt x="147" y="223"/>
                    </a:cubicBezTo>
                    <a:cubicBezTo>
                      <a:pt x="147" y="224"/>
                      <a:pt x="146" y="226"/>
                      <a:pt x="146" y="226"/>
                    </a:cubicBezTo>
                    <a:cubicBezTo>
                      <a:pt x="147" y="228"/>
                      <a:pt x="145" y="237"/>
                      <a:pt x="146" y="240"/>
                    </a:cubicBezTo>
                    <a:cubicBezTo>
                      <a:pt x="145" y="240"/>
                      <a:pt x="145" y="240"/>
                      <a:pt x="145" y="240"/>
                    </a:cubicBezTo>
                    <a:cubicBezTo>
                      <a:pt x="145" y="241"/>
                      <a:pt x="145" y="241"/>
                      <a:pt x="145" y="241"/>
                    </a:cubicBezTo>
                    <a:cubicBezTo>
                      <a:pt x="145" y="242"/>
                      <a:pt x="144" y="244"/>
                      <a:pt x="144" y="245"/>
                    </a:cubicBezTo>
                    <a:cubicBezTo>
                      <a:pt x="144" y="245"/>
                      <a:pt x="144" y="245"/>
                      <a:pt x="144" y="245"/>
                    </a:cubicBezTo>
                    <a:cubicBezTo>
                      <a:pt x="144" y="247"/>
                      <a:pt x="143" y="247"/>
                      <a:pt x="143" y="248"/>
                    </a:cubicBezTo>
                    <a:cubicBezTo>
                      <a:pt x="143" y="248"/>
                      <a:pt x="144" y="248"/>
                      <a:pt x="143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44" y="250"/>
                      <a:pt x="143" y="252"/>
                      <a:pt x="143" y="253"/>
                    </a:cubicBezTo>
                    <a:cubicBezTo>
                      <a:pt x="142" y="253"/>
                      <a:pt x="143" y="253"/>
                      <a:pt x="142" y="253"/>
                    </a:cubicBezTo>
                    <a:cubicBezTo>
                      <a:pt x="142" y="254"/>
                      <a:pt x="142" y="255"/>
                      <a:pt x="142" y="256"/>
                    </a:cubicBezTo>
                    <a:cubicBezTo>
                      <a:pt x="141" y="259"/>
                      <a:pt x="139" y="263"/>
                      <a:pt x="138" y="265"/>
                    </a:cubicBezTo>
                    <a:cubicBezTo>
                      <a:pt x="138" y="266"/>
                      <a:pt x="138" y="266"/>
                      <a:pt x="138" y="267"/>
                    </a:cubicBezTo>
                    <a:cubicBezTo>
                      <a:pt x="138" y="269"/>
                      <a:pt x="137" y="273"/>
                      <a:pt x="136" y="274"/>
                    </a:cubicBezTo>
                    <a:cubicBezTo>
                      <a:pt x="135" y="276"/>
                      <a:pt x="133" y="278"/>
                      <a:pt x="132" y="280"/>
                    </a:cubicBezTo>
                    <a:cubicBezTo>
                      <a:pt x="132" y="280"/>
                      <a:pt x="132" y="280"/>
                      <a:pt x="132" y="280"/>
                    </a:cubicBezTo>
                    <a:cubicBezTo>
                      <a:pt x="132" y="280"/>
                      <a:pt x="131" y="281"/>
                      <a:pt x="131" y="281"/>
                    </a:cubicBezTo>
                    <a:cubicBezTo>
                      <a:pt x="131" y="281"/>
                      <a:pt x="131" y="281"/>
                      <a:pt x="131" y="281"/>
                    </a:cubicBezTo>
                    <a:cubicBezTo>
                      <a:pt x="131" y="281"/>
                      <a:pt x="131" y="281"/>
                      <a:pt x="132" y="281"/>
                    </a:cubicBezTo>
                    <a:cubicBezTo>
                      <a:pt x="131" y="283"/>
                      <a:pt x="130" y="284"/>
                      <a:pt x="129" y="286"/>
                    </a:cubicBezTo>
                    <a:cubicBezTo>
                      <a:pt x="128" y="287"/>
                      <a:pt x="128" y="289"/>
                      <a:pt x="128" y="290"/>
                    </a:cubicBezTo>
                    <a:cubicBezTo>
                      <a:pt x="125" y="294"/>
                      <a:pt x="123" y="299"/>
                      <a:pt x="121" y="302"/>
                    </a:cubicBezTo>
                    <a:cubicBezTo>
                      <a:pt x="119" y="306"/>
                      <a:pt x="115" y="311"/>
                      <a:pt x="114" y="315"/>
                    </a:cubicBezTo>
                    <a:cubicBezTo>
                      <a:pt x="114" y="315"/>
                      <a:pt x="114" y="315"/>
                      <a:pt x="113" y="315"/>
                    </a:cubicBezTo>
                    <a:cubicBezTo>
                      <a:pt x="114" y="317"/>
                      <a:pt x="111" y="326"/>
                      <a:pt x="110" y="328"/>
                    </a:cubicBezTo>
                    <a:cubicBezTo>
                      <a:pt x="110" y="330"/>
                      <a:pt x="110" y="331"/>
                      <a:pt x="110" y="332"/>
                    </a:cubicBezTo>
                    <a:cubicBezTo>
                      <a:pt x="110" y="333"/>
                      <a:pt x="110" y="335"/>
                      <a:pt x="110" y="337"/>
                    </a:cubicBezTo>
                    <a:cubicBezTo>
                      <a:pt x="110" y="337"/>
                      <a:pt x="110" y="338"/>
                      <a:pt x="110" y="338"/>
                    </a:cubicBezTo>
                    <a:cubicBezTo>
                      <a:pt x="110" y="343"/>
                      <a:pt x="111" y="349"/>
                      <a:pt x="112" y="353"/>
                    </a:cubicBezTo>
                    <a:cubicBezTo>
                      <a:pt x="112" y="355"/>
                      <a:pt x="112" y="356"/>
                      <a:pt x="112" y="357"/>
                    </a:cubicBezTo>
                    <a:cubicBezTo>
                      <a:pt x="113" y="364"/>
                      <a:pt x="113" y="371"/>
                      <a:pt x="118" y="376"/>
                    </a:cubicBezTo>
                    <a:cubicBezTo>
                      <a:pt x="118" y="376"/>
                      <a:pt x="119" y="376"/>
                      <a:pt x="120" y="376"/>
                    </a:cubicBezTo>
                    <a:cubicBezTo>
                      <a:pt x="124" y="378"/>
                      <a:pt x="127" y="373"/>
                      <a:pt x="129" y="371"/>
                    </a:cubicBezTo>
                    <a:cubicBezTo>
                      <a:pt x="130" y="370"/>
                      <a:pt x="131" y="370"/>
                      <a:pt x="132" y="370"/>
                    </a:cubicBezTo>
                    <a:cubicBezTo>
                      <a:pt x="137" y="364"/>
                      <a:pt x="142" y="358"/>
                      <a:pt x="147" y="351"/>
                    </a:cubicBezTo>
                    <a:cubicBezTo>
                      <a:pt x="148" y="351"/>
                      <a:pt x="147" y="350"/>
                      <a:pt x="148" y="349"/>
                    </a:cubicBezTo>
                    <a:cubicBezTo>
                      <a:pt x="148" y="348"/>
                      <a:pt x="150" y="348"/>
                      <a:pt x="151" y="347"/>
                    </a:cubicBezTo>
                    <a:cubicBezTo>
                      <a:pt x="151" y="346"/>
                      <a:pt x="151" y="346"/>
                      <a:pt x="152" y="345"/>
                    </a:cubicBezTo>
                    <a:cubicBezTo>
                      <a:pt x="152" y="344"/>
                      <a:pt x="154" y="343"/>
                      <a:pt x="154" y="342"/>
                    </a:cubicBezTo>
                    <a:cubicBezTo>
                      <a:pt x="156" y="341"/>
                      <a:pt x="157" y="338"/>
                      <a:pt x="158" y="335"/>
                    </a:cubicBezTo>
                    <a:cubicBezTo>
                      <a:pt x="159" y="335"/>
                      <a:pt x="159" y="334"/>
                      <a:pt x="160" y="334"/>
                    </a:cubicBezTo>
                    <a:cubicBezTo>
                      <a:pt x="160" y="334"/>
                      <a:pt x="160" y="333"/>
                      <a:pt x="159" y="333"/>
                    </a:cubicBezTo>
                    <a:cubicBezTo>
                      <a:pt x="163" y="331"/>
                      <a:pt x="164" y="326"/>
                      <a:pt x="167" y="323"/>
                    </a:cubicBezTo>
                    <a:cubicBezTo>
                      <a:pt x="167" y="323"/>
                      <a:pt x="167" y="323"/>
                      <a:pt x="167" y="323"/>
                    </a:cubicBezTo>
                    <a:cubicBezTo>
                      <a:pt x="168" y="322"/>
                      <a:pt x="168" y="322"/>
                      <a:pt x="169" y="321"/>
                    </a:cubicBezTo>
                    <a:cubicBezTo>
                      <a:pt x="169" y="320"/>
                      <a:pt x="170" y="319"/>
                      <a:pt x="171" y="319"/>
                    </a:cubicBezTo>
                    <a:cubicBezTo>
                      <a:pt x="172" y="318"/>
                      <a:pt x="172" y="316"/>
                      <a:pt x="173" y="315"/>
                    </a:cubicBezTo>
                    <a:cubicBezTo>
                      <a:pt x="173" y="314"/>
                      <a:pt x="175" y="312"/>
                      <a:pt x="176" y="311"/>
                    </a:cubicBezTo>
                    <a:cubicBezTo>
                      <a:pt x="176" y="311"/>
                      <a:pt x="176" y="310"/>
                      <a:pt x="176" y="310"/>
                    </a:cubicBezTo>
                    <a:cubicBezTo>
                      <a:pt x="177" y="308"/>
                      <a:pt x="177" y="307"/>
                      <a:pt x="178" y="305"/>
                    </a:cubicBezTo>
                    <a:cubicBezTo>
                      <a:pt x="179" y="303"/>
                      <a:pt x="181" y="302"/>
                      <a:pt x="182" y="300"/>
                    </a:cubicBezTo>
                    <a:cubicBezTo>
                      <a:pt x="182" y="299"/>
                      <a:pt x="183" y="296"/>
                      <a:pt x="183" y="296"/>
                    </a:cubicBezTo>
                    <a:cubicBezTo>
                      <a:pt x="183" y="295"/>
                      <a:pt x="184" y="294"/>
                      <a:pt x="184" y="294"/>
                    </a:cubicBezTo>
                    <a:cubicBezTo>
                      <a:pt x="185" y="292"/>
                      <a:pt x="187" y="285"/>
                      <a:pt x="187" y="283"/>
                    </a:cubicBezTo>
                    <a:cubicBezTo>
                      <a:pt x="187" y="282"/>
                      <a:pt x="188" y="280"/>
                      <a:pt x="189" y="279"/>
                    </a:cubicBezTo>
                    <a:cubicBezTo>
                      <a:pt x="189" y="278"/>
                      <a:pt x="188" y="278"/>
                      <a:pt x="188" y="277"/>
                    </a:cubicBezTo>
                    <a:cubicBezTo>
                      <a:pt x="189" y="273"/>
                      <a:pt x="190" y="265"/>
                      <a:pt x="188" y="261"/>
                    </a:cubicBezTo>
                    <a:cubicBezTo>
                      <a:pt x="189" y="260"/>
                      <a:pt x="189" y="251"/>
                      <a:pt x="188" y="250"/>
                    </a:cubicBezTo>
                    <a:cubicBezTo>
                      <a:pt x="188" y="247"/>
                      <a:pt x="190" y="242"/>
                      <a:pt x="190" y="239"/>
                    </a:cubicBezTo>
                    <a:cubicBezTo>
                      <a:pt x="190" y="237"/>
                      <a:pt x="190" y="232"/>
                      <a:pt x="190" y="229"/>
                    </a:cubicBezTo>
                    <a:cubicBezTo>
                      <a:pt x="191" y="228"/>
                      <a:pt x="191" y="227"/>
                      <a:pt x="192" y="226"/>
                    </a:cubicBezTo>
                    <a:cubicBezTo>
                      <a:pt x="192" y="224"/>
                      <a:pt x="191" y="222"/>
                      <a:pt x="193" y="220"/>
                    </a:cubicBezTo>
                    <a:cubicBezTo>
                      <a:pt x="193" y="220"/>
                      <a:pt x="192" y="218"/>
                      <a:pt x="192" y="218"/>
                    </a:cubicBezTo>
                    <a:cubicBezTo>
                      <a:pt x="192" y="217"/>
                      <a:pt x="193" y="217"/>
                      <a:pt x="193" y="217"/>
                    </a:cubicBezTo>
                    <a:cubicBezTo>
                      <a:pt x="194" y="214"/>
                      <a:pt x="194" y="210"/>
                      <a:pt x="196" y="209"/>
                    </a:cubicBezTo>
                    <a:cubicBezTo>
                      <a:pt x="196" y="208"/>
                      <a:pt x="196" y="208"/>
                      <a:pt x="196" y="208"/>
                    </a:cubicBezTo>
                    <a:cubicBezTo>
                      <a:pt x="196" y="208"/>
                      <a:pt x="197" y="208"/>
                      <a:pt x="197" y="208"/>
                    </a:cubicBezTo>
                    <a:cubicBezTo>
                      <a:pt x="197" y="207"/>
                      <a:pt x="198" y="205"/>
                      <a:pt x="198" y="205"/>
                    </a:cubicBezTo>
                    <a:cubicBezTo>
                      <a:pt x="198" y="205"/>
                      <a:pt x="198" y="205"/>
                      <a:pt x="199" y="204"/>
                    </a:cubicBezTo>
                    <a:cubicBezTo>
                      <a:pt x="199" y="204"/>
                      <a:pt x="198" y="204"/>
                      <a:pt x="198" y="204"/>
                    </a:cubicBezTo>
                    <a:cubicBezTo>
                      <a:pt x="198" y="204"/>
                      <a:pt x="198" y="204"/>
                      <a:pt x="199" y="204"/>
                    </a:cubicBezTo>
                    <a:cubicBezTo>
                      <a:pt x="199" y="204"/>
                      <a:pt x="199" y="204"/>
                      <a:pt x="199" y="204"/>
                    </a:cubicBezTo>
                    <a:cubicBezTo>
                      <a:pt x="200" y="199"/>
                      <a:pt x="204" y="197"/>
                      <a:pt x="206" y="193"/>
                    </a:cubicBezTo>
                    <a:cubicBezTo>
                      <a:pt x="206" y="193"/>
                      <a:pt x="206" y="193"/>
                      <a:pt x="206" y="192"/>
                    </a:cubicBezTo>
                    <a:cubicBezTo>
                      <a:pt x="206" y="191"/>
                      <a:pt x="207" y="191"/>
                      <a:pt x="208" y="190"/>
                    </a:cubicBezTo>
                    <a:cubicBezTo>
                      <a:pt x="208" y="190"/>
                      <a:pt x="208" y="189"/>
                      <a:pt x="209" y="188"/>
                    </a:cubicBezTo>
                    <a:cubicBezTo>
                      <a:pt x="209" y="187"/>
                      <a:pt x="210" y="187"/>
                      <a:pt x="210" y="186"/>
                    </a:cubicBezTo>
                    <a:cubicBezTo>
                      <a:pt x="212" y="185"/>
                      <a:pt x="212" y="183"/>
                      <a:pt x="214" y="182"/>
                    </a:cubicBezTo>
                    <a:cubicBezTo>
                      <a:pt x="214" y="181"/>
                      <a:pt x="214" y="182"/>
                      <a:pt x="214" y="181"/>
                    </a:cubicBezTo>
                    <a:cubicBezTo>
                      <a:pt x="215" y="179"/>
                      <a:pt x="215" y="178"/>
                      <a:pt x="216" y="176"/>
                    </a:cubicBezTo>
                    <a:cubicBezTo>
                      <a:pt x="217" y="175"/>
                      <a:pt x="221" y="171"/>
                      <a:pt x="222" y="169"/>
                    </a:cubicBezTo>
                    <a:cubicBezTo>
                      <a:pt x="224" y="161"/>
                      <a:pt x="223" y="153"/>
                      <a:pt x="218" y="145"/>
                    </a:cubicBezTo>
                    <a:cubicBezTo>
                      <a:pt x="218" y="144"/>
                      <a:pt x="215" y="142"/>
                      <a:pt x="214" y="141"/>
                    </a:cubicBezTo>
                    <a:cubicBezTo>
                      <a:pt x="212" y="139"/>
                      <a:pt x="212" y="136"/>
                      <a:pt x="209" y="135"/>
                    </a:cubicBezTo>
                    <a:cubicBezTo>
                      <a:pt x="209" y="135"/>
                      <a:pt x="209" y="134"/>
                      <a:pt x="209" y="134"/>
                    </a:cubicBezTo>
                    <a:cubicBezTo>
                      <a:pt x="208" y="133"/>
                      <a:pt x="208" y="133"/>
                      <a:pt x="206" y="133"/>
                    </a:cubicBezTo>
                    <a:cubicBezTo>
                      <a:pt x="206" y="133"/>
                      <a:pt x="206" y="133"/>
                      <a:pt x="206" y="133"/>
                    </a:cubicBezTo>
                    <a:cubicBezTo>
                      <a:pt x="206" y="133"/>
                      <a:pt x="206" y="133"/>
                      <a:pt x="206" y="133"/>
                    </a:cubicBezTo>
                    <a:cubicBezTo>
                      <a:pt x="206" y="133"/>
                      <a:pt x="206" y="132"/>
                      <a:pt x="207" y="132"/>
                    </a:cubicBezTo>
                    <a:cubicBezTo>
                      <a:pt x="204" y="131"/>
                      <a:pt x="202" y="127"/>
                      <a:pt x="199" y="125"/>
                    </a:cubicBezTo>
                    <a:cubicBezTo>
                      <a:pt x="199" y="125"/>
                      <a:pt x="198" y="125"/>
                      <a:pt x="197" y="124"/>
                    </a:cubicBezTo>
                    <a:cubicBezTo>
                      <a:pt x="197" y="124"/>
                      <a:pt x="197" y="123"/>
                      <a:pt x="196" y="123"/>
                    </a:cubicBezTo>
                    <a:cubicBezTo>
                      <a:pt x="196" y="123"/>
                      <a:pt x="195" y="123"/>
                      <a:pt x="195" y="123"/>
                    </a:cubicBezTo>
                    <a:cubicBezTo>
                      <a:pt x="194" y="122"/>
                      <a:pt x="193" y="120"/>
                      <a:pt x="192" y="120"/>
                    </a:cubicBezTo>
                    <a:cubicBezTo>
                      <a:pt x="191" y="120"/>
                      <a:pt x="191" y="120"/>
                      <a:pt x="190" y="120"/>
                    </a:cubicBezTo>
                    <a:cubicBezTo>
                      <a:pt x="190" y="119"/>
                      <a:pt x="190" y="120"/>
                      <a:pt x="190" y="119"/>
                    </a:cubicBezTo>
                    <a:cubicBezTo>
                      <a:pt x="190" y="119"/>
                      <a:pt x="189" y="119"/>
                      <a:pt x="188" y="119"/>
                    </a:cubicBezTo>
                    <a:cubicBezTo>
                      <a:pt x="187" y="117"/>
                      <a:pt x="186" y="117"/>
                      <a:pt x="184" y="116"/>
                    </a:cubicBezTo>
                    <a:cubicBezTo>
                      <a:pt x="183" y="115"/>
                      <a:pt x="183" y="113"/>
                      <a:pt x="182" y="112"/>
                    </a:cubicBezTo>
                    <a:cubicBezTo>
                      <a:pt x="181" y="112"/>
                      <a:pt x="181" y="112"/>
                      <a:pt x="181" y="112"/>
                    </a:cubicBezTo>
                    <a:cubicBezTo>
                      <a:pt x="181" y="112"/>
                      <a:pt x="180" y="111"/>
                      <a:pt x="180" y="110"/>
                    </a:cubicBezTo>
                    <a:cubicBezTo>
                      <a:pt x="177" y="109"/>
                      <a:pt x="175" y="107"/>
                      <a:pt x="174" y="104"/>
                    </a:cubicBezTo>
                    <a:cubicBezTo>
                      <a:pt x="173" y="103"/>
                      <a:pt x="170" y="103"/>
                      <a:pt x="169" y="100"/>
                    </a:cubicBezTo>
                    <a:cubicBezTo>
                      <a:pt x="169" y="100"/>
                      <a:pt x="169" y="100"/>
                      <a:pt x="168" y="100"/>
                    </a:cubicBezTo>
                    <a:cubicBezTo>
                      <a:pt x="167" y="96"/>
                      <a:pt x="163" y="94"/>
                      <a:pt x="161" y="91"/>
                    </a:cubicBezTo>
                    <a:cubicBezTo>
                      <a:pt x="160" y="91"/>
                      <a:pt x="160" y="90"/>
                      <a:pt x="160" y="90"/>
                    </a:cubicBezTo>
                    <a:cubicBezTo>
                      <a:pt x="159" y="88"/>
                      <a:pt x="153" y="84"/>
                      <a:pt x="152" y="82"/>
                    </a:cubicBezTo>
                    <a:cubicBezTo>
                      <a:pt x="153" y="82"/>
                      <a:pt x="150" y="81"/>
                      <a:pt x="150" y="80"/>
                    </a:cubicBezTo>
                    <a:cubicBezTo>
                      <a:pt x="149" y="79"/>
                      <a:pt x="148" y="78"/>
                      <a:pt x="147" y="77"/>
                    </a:cubicBezTo>
                    <a:cubicBezTo>
                      <a:pt x="146" y="76"/>
                      <a:pt x="145" y="73"/>
                      <a:pt x="144" y="72"/>
                    </a:cubicBezTo>
                    <a:cubicBezTo>
                      <a:pt x="143" y="71"/>
                      <a:pt x="142" y="71"/>
                      <a:pt x="141" y="70"/>
                    </a:cubicBezTo>
                    <a:cubicBezTo>
                      <a:pt x="141" y="70"/>
                      <a:pt x="141" y="69"/>
                      <a:pt x="141" y="69"/>
                    </a:cubicBezTo>
                    <a:cubicBezTo>
                      <a:pt x="139" y="67"/>
                      <a:pt x="138" y="63"/>
                      <a:pt x="135" y="61"/>
                    </a:cubicBezTo>
                    <a:cubicBezTo>
                      <a:pt x="132" y="57"/>
                      <a:pt x="130" y="55"/>
                      <a:pt x="127" y="51"/>
                    </a:cubicBezTo>
                    <a:cubicBezTo>
                      <a:pt x="127" y="50"/>
                      <a:pt x="125" y="49"/>
                      <a:pt x="125" y="48"/>
                    </a:cubicBezTo>
                    <a:cubicBezTo>
                      <a:pt x="125" y="47"/>
                      <a:pt x="125" y="47"/>
                      <a:pt x="125" y="46"/>
                    </a:cubicBezTo>
                    <a:cubicBezTo>
                      <a:pt x="125" y="45"/>
                      <a:pt x="124" y="45"/>
                      <a:pt x="124" y="45"/>
                    </a:cubicBezTo>
                    <a:cubicBezTo>
                      <a:pt x="123" y="45"/>
                      <a:pt x="123" y="43"/>
                      <a:pt x="123" y="42"/>
                    </a:cubicBezTo>
                    <a:cubicBezTo>
                      <a:pt x="123" y="41"/>
                      <a:pt x="122" y="40"/>
                      <a:pt x="121" y="39"/>
                    </a:cubicBezTo>
                    <a:cubicBezTo>
                      <a:pt x="121" y="38"/>
                      <a:pt x="121" y="37"/>
                      <a:pt x="120" y="36"/>
                    </a:cubicBezTo>
                    <a:cubicBezTo>
                      <a:pt x="120" y="35"/>
                      <a:pt x="118" y="34"/>
                      <a:pt x="117" y="33"/>
                    </a:cubicBezTo>
                    <a:cubicBezTo>
                      <a:pt x="116" y="30"/>
                      <a:pt x="116" y="28"/>
                      <a:pt x="115" y="26"/>
                    </a:cubicBezTo>
                    <a:cubicBezTo>
                      <a:pt x="114" y="24"/>
                      <a:pt x="112" y="22"/>
                      <a:pt x="112" y="21"/>
                    </a:cubicBezTo>
                    <a:cubicBezTo>
                      <a:pt x="109" y="15"/>
                      <a:pt x="108" y="10"/>
                      <a:pt x="106" y="5"/>
                    </a:cubicBezTo>
                    <a:cubicBezTo>
                      <a:pt x="106" y="5"/>
                      <a:pt x="106" y="5"/>
                      <a:pt x="106" y="5"/>
                    </a:cubicBezTo>
                    <a:cubicBezTo>
                      <a:pt x="106" y="5"/>
                      <a:pt x="106" y="4"/>
                      <a:pt x="106" y="4"/>
                    </a:cubicBezTo>
                    <a:cubicBezTo>
                      <a:pt x="106" y="4"/>
                      <a:pt x="106" y="4"/>
                      <a:pt x="105" y="4"/>
                    </a:cubicBezTo>
                    <a:cubicBezTo>
                      <a:pt x="105" y="2"/>
                      <a:pt x="105" y="1"/>
                      <a:pt x="103" y="0"/>
                    </a:cubicBezTo>
                    <a:cubicBezTo>
                      <a:pt x="103" y="0"/>
                      <a:pt x="103" y="0"/>
                      <a:pt x="104" y="0"/>
                    </a:cubicBezTo>
                    <a:cubicBezTo>
                      <a:pt x="105" y="0"/>
                      <a:pt x="107" y="0"/>
                      <a:pt x="109" y="0"/>
                    </a:cubicBezTo>
                    <a:cubicBezTo>
                      <a:pt x="109" y="2"/>
                      <a:pt x="111" y="4"/>
                      <a:pt x="111" y="6"/>
                    </a:cubicBezTo>
                    <a:cubicBezTo>
                      <a:pt x="112" y="7"/>
                      <a:pt x="112" y="10"/>
                      <a:pt x="112" y="11"/>
                    </a:cubicBezTo>
                    <a:cubicBezTo>
                      <a:pt x="115" y="18"/>
                      <a:pt x="119" y="27"/>
                      <a:pt x="124" y="33"/>
                    </a:cubicBezTo>
                    <a:cubicBezTo>
                      <a:pt x="125" y="34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8" y="42"/>
                      <a:pt x="130" y="48"/>
                      <a:pt x="132" y="51"/>
                    </a:cubicBezTo>
                    <a:cubicBezTo>
                      <a:pt x="134" y="53"/>
                      <a:pt x="135" y="54"/>
                      <a:pt x="137" y="56"/>
                    </a:cubicBezTo>
                    <a:cubicBezTo>
                      <a:pt x="137" y="57"/>
                      <a:pt x="138" y="57"/>
                      <a:pt x="139" y="57"/>
                    </a:cubicBezTo>
                    <a:cubicBezTo>
                      <a:pt x="139" y="58"/>
                      <a:pt x="139" y="59"/>
                      <a:pt x="139" y="59"/>
                    </a:cubicBezTo>
                    <a:cubicBezTo>
                      <a:pt x="140" y="60"/>
                      <a:pt x="140" y="60"/>
                      <a:pt x="141" y="61"/>
                    </a:cubicBezTo>
                    <a:cubicBezTo>
                      <a:pt x="142" y="62"/>
                      <a:pt x="143" y="64"/>
                      <a:pt x="144" y="66"/>
                    </a:cubicBezTo>
                    <a:cubicBezTo>
                      <a:pt x="145" y="67"/>
                      <a:pt x="146" y="68"/>
                      <a:pt x="147" y="69"/>
                    </a:cubicBezTo>
                    <a:cubicBezTo>
                      <a:pt x="147" y="69"/>
                      <a:pt x="147" y="70"/>
                      <a:pt x="148" y="71"/>
                    </a:cubicBezTo>
                    <a:cubicBezTo>
                      <a:pt x="149" y="73"/>
                      <a:pt x="151" y="73"/>
                      <a:pt x="152" y="74"/>
                    </a:cubicBezTo>
                    <a:cubicBezTo>
                      <a:pt x="155" y="78"/>
                      <a:pt x="159" y="82"/>
                      <a:pt x="162" y="86"/>
                    </a:cubicBezTo>
                    <a:cubicBezTo>
                      <a:pt x="162" y="86"/>
                      <a:pt x="164" y="87"/>
                      <a:pt x="165" y="88"/>
                    </a:cubicBezTo>
                    <a:cubicBezTo>
                      <a:pt x="165" y="88"/>
                      <a:pt x="165" y="89"/>
                      <a:pt x="165" y="89"/>
                    </a:cubicBezTo>
                    <a:cubicBezTo>
                      <a:pt x="166" y="90"/>
                      <a:pt x="167" y="91"/>
                      <a:pt x="168" y="92"/>
                    </a:cubicBezTo>
                    <a:cubicBezTo>
                      <a:pt x="170" y="94"/>
                      <a:pt x="171" y="96"/>
                      <a:pt x="173" y="98"/>
                    </a:cubicBezTo>
                    <a:cubicBezTo>
                      <a:pt x="175" y="101"/>
                      <a:pt x="178" y="102"/>
                      <a:pt x="181" y="105"/>
                    </a:cubicBezTo>
                    <a:cubicBezTo>
                      <a:pt x="183" y="107"/>
                      <a:pt x="184" y="109"/>
                      <a:pt x="187" y="111"/>
                    </a:cubicBezTo>
                    <a:cubicBezTo>
                      <a:pt x="187" y="112"/>
                      <a:pt x="188" y="112"/>
                      <a:pt x="188" y="113"/>
                    </a:cubicBezTo>
                    <a:cubicBezTo>
                      <a:pt x="192" y="116"/>
                      <a:pt x="197" y="118"/>
                      <a:pt x="202" y="121"/>
                    </a:cubicBezTo>
                    <a:cubicBezTo>
                      <a:pt x="203" y="122"/>
                      <a:pt x="205" y="124"/>
                      <a:pt x="206" y="125"/>
                    </a:cubicBezTo>
                    <a:cubicBezTo>
                      <a:pt x="206" y="125"/>
                      <a:pt x="205" y="126"/>
                      <a:pt x="205" y="126"/>
                    </a:cubicBezTo>
                    <a:cubicBezTo>
                      <a:pt x="208" y="127"/>
                      <a:pt x="210" y="130"/>
                      <a:pt x="211" y="131"/>
                    </a:cubicBezTo>
                    <a:cubicBezTo>
                      <a:pt x="216" y="134"/>
                      <a:pt x="224" y="145"/>
                      <a:pt x="226" y="150"/>
                    </a:cubicBezTo>
                    <a:cubicBezTo>
                      <a:pt x="225" y="150"/>
                      <a:pt x="225" y="150"/>
                      <a:pt x="225" y="150"/>
                    </a:cubicBezTo>
                    <a:cubicBezTo>
                      <a:pt x="225" y="151"/>
                      <a:pt x="225" y="151"/>
                      <a:pt x="225" y="151"/>
                    </a:cubicBezTo>
                    <a:cubicBezTo>
                      <a:pt x="226" y="151"/>
                      <a:pt x="225" y="151"/>
                      <a:pt x="226" y="151"/>
                    </a:cubicBezTo>
                    <a:cubicBezTo>
                      <a:pt x="226" y="151"/>
                      <a:pt x="226" y="151"/>
                      <a:pt x="226" y="152"/>
                    </a:cubicBezTo>
                    <a:cubicBezTo>
                      <a:pt x="226" y="152"/>
                      <a:pt x="226" y="152"/>
                      <a:pt x="226" y="152"/>
                    </a:cubicBezTo>
                    <a:cubicBezTo>
                      <a:pt x="226" y="153"/>
                      <a:pt x="227" y="155"/>
                      <a:pt x="227" y="155"/>
                    </a:cubicBezTo>
                    <a:cubicBezTo>
                      <a:pt x="227" y="155"/>
                      <a:pt x="226" y="155"/>
                      <a:pt x="226" y="155"/>
                    </a:cubicBezTo>
                    <a:cubicBezTo>
                      <a:pt x="230" y="158"/>
                      <a:pt x="227" y="166"/>
                      <a:pt x="227" y="169"/>
                    </a:cubicBezTo>
                    <a:cubicBezTo>
                      <a:pt x="228" y="169"/>
                      <a:pt x="227" y="169"/>
                      <a:pt x="228" y="169"/>
                    </a:cubicBezTo>
                    <a:cubicBezTo>
                      <a:pt x="227" y="169"/>
                      <a:pt x="227" y="169"/>
                      <a:pt x="227" y="169"/>
                    </a:cubicBezTo>
                    <a:cubicBezTo>
                      <a:pt x="224" y="176"/>
                      <a:pt x="219" y="182"/>
                      <a:pt x="214" y="188"/>
                    </a:cubicBezTo>
                    <a:cubicBezTo>
                      <a:pt x="215" y="189"/>
                      <a:pt x="213" y="190"/>
                      <a:pt x="212" y="191"/>
                    </a:cubicBezTo>
                    <a:cubicBezTo>
                      <a:pt x="212" y="191"/>
                      <a:pt x="212" y="192"/>
                      <a:pt x="211" y="193"/>
                    </a:cubicBezTo>
                    <a:cubicBezTo>
                      <a:pt x="210" y="195"/>
                      <a:pt x="208" y="197"/>
                      <a:pt x="207" y="199"/>
                    </a:cubicBezTo>
                    <a:cubicBezTo>
                      <a:pt x="207" y="199"/>
                      <a:pt x="207" y="199"/>
                      <a:pt x="207" y="199"/>
                    </a:cubicBezTo>
                    <a:cubicBezTo>
                      <a:pt x="205" y="200"/>
                      <a:pt x="205" y="202"/>
                      <a:pt x="205" y="203"/>
                    </a:cubicBezTo>
                    <a:cubicBezTo>
                      <a:pt x="204" y="204"/>
                      <a:pt x="204" y="204"/>
                      <a:pt x="203" y="204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203" y="205"/>
                      <a:pt x="203" y="206"/>
                      <a:pt x="202" y="206"/>
                    </a:cubicBezTo>
                    <a:cubicBezTo>
                      <a:pt x="202" y="206"/>
                      <a:pt x="202" y="207"/>
                      <a:pt x="202" y="207"/>
                    </a:cubicBezTo>
                    <a:cubicBezTo>
                      <a:pt x="202" y="207"/>
                      <a:pt x="202" y="207"/>
                      <a:pt x="202" y="207"/>
                    </a:cubicBezTo>
                    <a:cubicBezTo>
                      <a:pt x="202" y="207"/>
                      <a:pt x="202" y="207"/>
                      <a:pt x="202" y="207"/>
                    </a:cubicBezTo>
                    <a:cubicBezTo>
                      <a:pt x="202" y="207"/>
                      <a:pt x="202" y="207"/>
                      <a:pt x="202" y="207"/>
                    </a:cubicBezTo>
                    <a:cubicBezTo>
                      <a:pt x="202" y="207"/>
                      <a:pt x="202" y="207"/>
                      <a:pt x="202" y="207"/>
                    </a:cubicBezTo>
                    <a:cubicBezTo>
                      <a:pt x="202" y="208"/>
                      <a:pt x="201" y="208"/>
                      <a:pt x="200" y="209"/>
                    </a:cubicBezTo>
                    <a:cubicBezTo>
                      <a:pt x="200" y="210"/>
                      <a:pt x="200" y="210"/>
                      <a:pt x="200" y="211"/>
                    </a:cubicBezTo>
                    <a:cubicBezTo>
                      <a:pt x="200" y="212"/>
                      <a:pt x="198" y="214"/>
                      <a:pt x="197" y="215"/>
                    </a:cubicBezTo>
                    <a:cubicBezTo>
                      <a:pt x="198" y="215"/>
                      <a:pt x="198" y="215"/>
                      <a:pt x="198" y="215"/>
                    </a:cubicBezTo>
                    <a:cubicBezTo>
                      <a:pt x="197" y="215"/>
                      <a:pt x="197" y="215"/>
                      <a:pt x="197" y="215"/>
                    </a:cubicBezTo>
                    <a:cubicBezTo>
                      <a:pt x="197" y="215"/>
                      <a:pt x="197" y="215"/>
                      <a:pt x="197" y="216"/>
                    </a:cubicBezTo>
                    <a:cubicBezTo>
                      <a:pt x="197" y="216"/>
                      <a:pt x="197" y="217"/>
                      <a:pt x="197" y="218"/>
                    </a:cubicBezTo>
                    <a:cubicBezTo>
                      <a:pt x="197" y="218"/>
                      <a:pt x="196" y="218"/>
                      <a:pt x="196" y="218"/>
                    </a:cubicBezTo>
                    <a:cubicBezTo>
                      <a:pt x="197" y="219"/>
                      <a:pt x="196" y="221"/>
                      <a:pt x="196" y="222"/>
                    </a:cubicBezTo>
                    <a:cubicBezTo>
                      <a:pt x="197" y="223"/>
                      <a:pt x="195" y="229"/>
                      <a:pt x="195" y="231"/>
                    </a:cubicBezTo>
                    <a:cubicBezTo>
                      <a:pt x="194" y="231"/>
                      <a:pt x="194" y="232"/>
                      <a:pt x="194" y="232"/>
                    </a:cubicBezTo>
                    <a:cubicBezTo>
                      <a:pt x="195" y="232"/>
                      <a:pt x="194" y="232"/>
                      <a:pt x="194" y="233"/>
                    </a:cubicBezTo>
                    <a:cubicBezTo>
                      <a:pt x="195" y="234"/>
                      <a:pt x="194" y="244"/>
                      <a:pt x="193" y="245"/>
                    </a:cubicBezTo>
                    <a:cubicBezTo>
                      <a:pt x="193" y="246"/>
                      <a:pt x="192" y="246"/>
                      <a:pt x="192" y="246"/>
                    </a:cubicBezTo>
                    <a:cubicBezTo>
                      <a:pt x="193" y="246"/>
                      <a:pt x="193" y="246"/>
                      <a:pt x="193" y="247"/>
                    </a:cubicBezTo>
                    <a:cubicBezTo>
                      <a:pt x="192" y="248"/>
                      <a:pt x="193" y="250"/>
                      <a:pt x="193" y="252"/>
                    </a:cubicBezTo>
                    <a:cubicBezTo>
                      <a:pt x="192" y="256"/>
                      <a:pt x="192" y="260"/>
                      <a:pt x="193" y="265"/>
                    </a:cubicBezTo>
                    <a:cubicBezTo>
                      <a:pt x="194" y="266"/>
                      <a:pt x="193" y="266"/>
                      <a:pt x="193" y="267"/>
                    </a:cubicBezTo>
                    <a:cubicBezTo>
                      <a:pt x="193" y="268"/>
                      <a:pt x="193" y="268"/>
                      <a:pt x="193" y="269"/>
                    </a:cubicBezTo>
                    <a:cubicBezTo>
                      <a:pt x="194" y="270"/>
                      <a:pt x="192" y="276"/>
                      <a:pt x="193" y="277"/>
                    </a:cubicBezTo>
                    <a:cubicBezTo>
                      <a:pt x="193" y="277"/>
                      <a:pt x="193" y="277"/>
                      <a:pt x="193" y="277"/>
                    </a:cubicBezTo>
                    <a:cubicBezTo>
                      <a:pt x="193" y="278"/>
                      <a:pt x="193" y="279"/>
                      <a:pt x="192" y="280"/>
                    </a:cubicBezTo>
                    <a:cubicBezTo>
                      <a:pt x="193" y="280"/>
                      <a:pt x="192" y="280"/>
                      <a:pt x="193" y="280"/>
                    </a:cubicBezTo>
                    <a:cubicBezTo>
                      <a:pt x="192" y="282"/>
                      <a:pt x="192" y="284"/>
                      <a:pt x="192" y="286"/>
                    </a:cubicBezTo>
                    <a:cubicBezTo>
                      <a:pt x="191" y="288"/>
                      <a:pt x="190" y="289"/>
                      <a:pt x="190" y="290"/>
                    </a:cubicBezTo>
                    <a:cubicBezTo>
                      <a:pt x="189" y="293"/>
                      <a:pt x="189" y="295"/>
                      <a:pt x="187" y="297"/>
                    </a:cubicBezTo>
                    <a:cubicBezTo>
                      <a:pt x="188" y="297"/>
                      <a:pt x="188" y="297"/>
                      <a:pt x="188" y="297"/>
                    </a:cubicBezTo>
                    <a:cubicBezTo>
                      <a:pt x="187" y="298"/>
                      <a:pt x="186" y="299"/>
                      <a:pt x="186" y="300"/>
                    </a:cubicBezTo>
                    <a:cubicBezTo>
                      <a:pt x="186" y="301"/>
                      <a:pt x="185" y="302"/>
                      <a:pt x="185" y="304"/>
                    </a:cubicBezTo>
                    <a:cubicBezTo>
                      <a:pt x="185" y="304"/>
                      <a:pt x="184" y="304"/>
                      <a:pt x="184" y="304"/>
                    </a:cubicBezTo>
                    <a:cubicBezTo>
                      <a:pt x="182" y="307"/>
                      <a:pt x="179" y="316"/>
                      <a:pt x="176" y="318"/>
                    </a:cubicBezTo>
                    <a:cubicBezTo>
                      <a:pt x="177" y="318"/>
                      <a:pt x="176" y="318"/>
                      <a:pt x="176" y="318"/>
                    </a:cubicBezTo>
                    <a:cubicBezTo>
                      <a:pt x="176" y="319"/>
                      <a:pt x="176" y="320"/>
                      <a:pt x="175" y="321"/>
                    </a:cubicBezTo>
                    <a:cubicBezTo>
                      <a:pt x="175" y="320"/>
                      <a:pt x="175" y="320"/>
                      <a:pt x="175" y="320"/>
                    </a:cubicBezTo>
                    <a:cubicBezTo>
                      <a:pt x="175" y="322"/>
                      <a:pt x="170" y="327"/>
                      <a:pt x="169" y="327"/>
                    </a:cubicBezTo>
                    <a:cubicBezTo>
                      <a:pt x="169" y="328"/>
                      <a:pt x="168" y="331"/>
                      <a:pt x="167" y="332"/>
                    </a:cubicBezTo>
                    <a:cubicBezTo>
                      <a:pt x="167" y="331"/>
                      <a:pt x="167" y="331"/>
                      <a:pt x="167" y="331"/>
                    </a:cubicBezTo>
                    <a:cubicBezTo>
                      <a:pt x="167" y="334"/>
                      <a:pt x="164" y="336"/>
                      <a:pt x="163" y="338"/>
                    </a:cubicBezTo>
                    <a:cubicBezTo>
                      <a:pt x="162" y="338"/>
                      <a:pt x="162" y="338"/>
                      <a:pt x="162" y="338"/>
                    </a:cubicBezTo>
                    <a:cubicBezTo>
                      <a:pt x="162" y="339"/>
                      <a:pt x="160" y="342"/>
                      <a:pt x="159" y="342"/>
                    </a:cubicBezTo>
                    <a:cubicBezTo>
                      <a:pt x="159" y="342"/>
                      <a:pt x="159" y="342"/>
                      <a:pt x="159" y="342"/>
                    </a:cubicBezTo>
                    <a:cubicBezTo>
                      <a:pt x="159" y="343"/>
                      <a:pt x="159" y="343"/>
                      <a:pt x="159" y="343"/>
                    </a:cubicBezTo>
                    <a:cubicBezTo>
                      <a:pt x="159" y="343"/>
                      <a:pt x="158" y="343"/>
                      <a:pt x="158" y="343"/>
                    </a:cubicBezTo>
                    <a:cubicBezTo>
                      <a:pt x="158" y="345"/>
                      <a:pt x="153" y="351"/>
                      <a:pt x="153" y="352"/>
                    </a:cubicBezTo>
                    <a:cubicBezTo>
                      <a:pt x="152" y="352"/>
                      <a:pt x="152" y="352"/>
                      <a:pt x="151" y="353"/>
                    </a:cubicBezTo>
                    <a:cubicBezTo>
                      <a:pt x="150" y="353"/>
                      <a:pt x="150" y="354"/>
                      <a:pt x="150" y="355"/>
                    </a:cubicBezTo>
                    <a:cubicBezTo>
                      <a:pt x="150" y="355"/>
                      <a:pt x="149" y="355"/>
                      <a:pt x="149" y="355"/>
                    </a:cubicBezTo>
                    <a:cubicBezTo>
                      <a:pt x="149" y="355"/>
                      <a:pt x="149" y="356"/>
                      <a:pt x="149" y="356"/>
                    </a:cubicBezTo>
                    <a:cubicBezTo>
                      <a:pt x="149" y="357"/>
                      <a:pt x="148" y="357"/>
                      <a:pt x="148" y="357"/>
                    </a:cubicBezTo>
                    <a:cubicBezTo>
                      <a:pt x="148" y="357"/>
                      <a:pt x="148" y="357"/>
                      <a:pt x="148" y="358"/>
                    </a:cubicBezTo>
                    <a:cubicBezTo>
                      <a:pt x="148" y="359"/>
                      <a:pt x="146" y="359"/>
                      <a:pt x="145" y="360"/>
                    </a:cubicBezTo>
                    <a:cubicBezTo>
                      <a:pt x="145" y="361"/>
                      <a:pt x="145" y="363"/>
                      <a:pt x="144" y="364"/>
                    </a:cubicBezTo>
                    <a:cubicBezTo>
                      <a:pt x="143" y="365"/>
                      <a:pt x="140" y="368"/>
                      <a:pt x="139" y="370"/>
                    </a:cubicBezTo>
                    <a:cubicBezTo>
                      <a:pt x="136" y="372"/>
                      <a:pt x="135" y="373"/>
                      <a:pt x="132" y="376"/>
                    </a:cubicBezTo>
                    <a:cubicBezTo>
                      <a:pt x="131" y="376"/>
                      <a:pt x="129" y="377"/>
                      <a:pt x="129" y="379"/>
                    </a:cubicBezTo>
                    <a:cubicBezTo>
                      <a:pt x="129" y="379"/>
                      <a:pt x="129" y="379"/>
                      <a:pt x="128" y="379"/>
                    </a:cubicBezTo>
                    <a:cubicBezTo>
                      <a:pt x="127" y="381"/>
                      <a:pt x="123" y="383"/>
                      <a:pt x="119" y="382"/>
                    </a:cubicBezTo>
                    <a:cubicBezTo>
                      <a:pt x="119" y="381"/>
                      <a:pt x="118" y="382"/>
                      <a:pt x="117" y="381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7" y="381"/>
                      <a:pt x="117" y="381"/>
                      <a:pt x="117" y="381"/>
                    </a:cubicBezTo>
                    <a:cubicBezTo>
                      <a:pt x="115" y="379"/>
                      <a:pt x="112" y="378"/>
                      <a:pt x="110" y="376"/>
                    </a:cubicBezTo>
                    <a:cubicBezTo>
                      <a:pt x="110" y="374"/>
                      <a:pt x="110" y="373"/>
                      <a:pt x="110" y="372"/>
                    </a:cubicBezTo>
                    <a:cubicBezTo>
                      <a:pt x="109" y="370"/>
                      <a:pt x="108" y="366"/>
                      <a:pt x="107" y="364"/>
                    </a:cubicBezTo>
                    <a:cubicBezTo>
                      <a:pt x="107" y="363"/>
                      <a:pt x="107" y="362"/>
                      <a:pt x="107" y="361"/>
                    </a:cubicBezTo>
                    <a:cubicBezTo>
                      <a:pt x="107" y="358"/>
                      <a:pt x="106" y="353"/>
                      <a:pt x="107" y="352"/>
                    </a:cubicBezTo>
                    <a:cubicBezTo>
                      <a:pt x="107" y="352"/>
                      <a:pt x="106" y="351"/>
                      <a:pt x="106" y="351"/>
                    </a:cubicBezTo>
                    <a:cubicBezTo>
                      <a:pt x="107" y="351"/>
                      <a:pt x="106" y="351"/>
                      <a:pt x="107" y="351"/>
                    </a:cubicBezTo>
                    <a:cubicBezTo>
                      <a:pt x="106" y="350"/>
                      <a:pt x="106" y="351"/>
                      <a:pt x="106" y="350"/>
                    </a:cubicBezTo>
                    <a:cubicBezTo>
                      <a:pt x="107" y="349"/>
                      <a:pt x="105" y="344"/>
                      <a:pt x="105" y="342"/>
                    </a:cubicBezTo>
                    <a:cubicBezTo>
                      <a:pt x="106" y="336"/>
                      <a:pt x="105" y="331"/>
                      <a:pt x="106" y="326"/>
                    </a:cubicBezTo>
                    <a:cubicBezTo>
                      <a:pt x="107" y="323"/>
                      <a:pt x="109" y="317"/>
                      <a:pt x="108" y="316"/>
                    </a:cubicBezTo>
                    <a:cubicBezTo>
                      <a:pt x="109" y="315"/>
                      <a:pt x="110" y="313"/>
                      <a:pt x="110" y="313"/>
                    </a:cubicBezTo>
                    <a:cubicBezTo>
                      <a:pt x="110" y="312"/>
                      <a:pt x="110" y="312"/>
                      <a:pt x="110" y="312"/>
                    </a:cubicBezTo>
                    <a:cubicBezTo>
                      <a:pt x="111" y="310"/>
                      <a:pt x="112" y="308"/>
                      <a:pt x="112" y="306"/>
                    </a:cubicBezTo>
                    <a:cubicBezTo>
                      <a:pt x="114" y="303"/>
                      <a:pt x="116" y="301"/>
                      <a:pt x="118" y="298"/>
                    </a:cubicBezTo>
                    <a:cubicBezTo>
                      <a:pt x="119" y="298"/>
                      <a:pt x="119" y="296"/>
                      <a:pt x="119" y="295"/>
                    </a:cubicBezTo>
                    <a:cubicBezTo>
                      <a:pt x="120" y="294"/>
                      <a:pt x="121" y="294"/>
                      <a:pt x="122" y="293"/>
                    </a:cubicBezTo>
                    <a:cubicBezTo>
                      <a:pt x="121" y="292"/>
                      <a:pt x="122" y="292"/>
                      <a:pt x="121" y="292"/>
                    </a:cubicBezTo>
                    <a:cubicBezTo>
                      <a:pt x="123" y="291"/>
                      <a:pt x="124" y="288"/>
                      <a:pt x="125" y="287"/>
                    </a:cubicBezTo>
                    <a:cubicBezTo>
                      <a:pt x="125" y="286"/>
                      <a:pt x="124" y="285"/>
                      <a:pt x="125" y="284"/>
                    </a:cubicBezTo>
                    <a:cubicBezTo>
                      <a:pt x="125" y="283"/>
                      <a:pt x="126" y="283"/>
                      <a:pt x="126" y="282"/>
                    </a:cubicBezTo>
                    <a:cubicBezTo>
                      <a:pt x="127" y="282"/>
                      <a:pt x="127" y="279"/>
                      <a:pt x="127" y="278"/>
                    </a:cubicBezTo>
                    <a:cubicBezTo>
                      <a:pt x="128" y="278"/>
                      <a:pt x="128" y="278"/>
                      <a:pt x="129" y="277"/>
                    </a:cubicBezTo>
                    <a:cubicBezTo>
                      <a:pt x="129" y="277"/>
                      <a:pt x="129" y="276"/>
                      <a:pt x="129" y="275"/>
                    </a:cubicBezTo>
                    <a:cubicBezTo>
                      <a:pt x="129" y="275"/>
                      <a:pt x="130" y="275"/>
                      <a:pt x="130" y="275"/>
                    </a:cubicBezTo>
                    <a:cubicBezTo>
                      <a:pt x="131" y="274"/>
                      <a:pt x="131" y="272"/>
                      <a:pt x="131" y="271"/>
                    </a:cubicBezTo>
                    <a:cubicBezTo>
                      <a:pt x="132" y="271"/>
                      <a:pt x="132" y="271"/>
                      <a:pt x="132" y="271"/>
                    </a:cubicBezTo>
                    <a:cubicBezTo>
                      <a:pt x="133" y="270"/>
                      <a:pt x="132" y="268"/>
                      <a:pt x="133" y="267"/>
                    </a:cubicBezTo>
                    <a:cubicBezTo>
                      <a:pt x="134" y="265"/>
                      <a:pt x="133" y="264"/>
                      <a:pt x="134" y="263"/>
                    </a:cubicBezTo>
                    <a:cubicBezTo>
                      <a:pt x="135" y="262"/>
                      <a:pt x="136" y="261"/>
                      <a:pt x="136" y="260"/>
                    </a:cubicBezTo>
                    <a:cubicBezTo>
                      <a:pt x="136" y="259"/>
                      <a:pt x="136" y="258"/>
                      <a:pt x="136" y="257"/>
                    </a:cubicBezTo>
                    <a:cubicBezTo>
                      <a:pt x="138" y="254"/>
                      <a:pt x="138" y="251"/>
                      <a:pt x="140" y="248"/>
                    </a:cubicBezTo>
                    <a:cubicBezTo>
                      <a:pt x="140" y="247"/>
                      <a:pt x="140" y="246"/>
                      <a:pt x="140" y="245"/>
                    </a:cubicBezTo>
                    <a:cubicBezTo>
                      <a:pt x="141" y="242"/>
                      <a:pt x="142" y="236"/>
                      <a:pt x="142" y="231"/>
                    </a:cubicBezTo>
                    <a:cubicBezTo>
                      <a:pt x="143" y="231"/>
                      <a:pt x="142" y="231"/>
                      <a:pt x="142" y="231"/>
                    </a:cubicBezTo>
                    <a:cubicBezTo>
                      <a:pt x="141" y="229"/>
                      <a:pt x="143" y="225"/>
                      <a:pt x="143" y="223"/>
                    </a:cubicBezTo>
                    <a:cubicBezTo>
                      <a:pt x="143" y="222"/>
                      <a:pt x="143" y="222"/>
                      <a:pt x="144" y="221"/>
                    </a:cubicBezTo>
                    <a:cubicBezTo>
                      <a:pt x="143" y="221"/>
                      <a:pt x="143" y="220"/>
                      <a:pt x="143" y="220"/>
                    </a:cubicBezTo>
                    <a:cubicBezTo>
                      <a:pt x="144" y="218"/>
                      <a:pt x="143" y="215"/>
                      <a:pt x="143" y="214"/>
                    </a:cubicBezTo>
                    <a:cubicBezTo>
                      <a:pt x="143" y="213"/>
                      <a:pt x="143" y="213"/>
                      <a:pt x="143" y="212"/>
                    </a:cubicBezTo>
                    <a:cubicBezTo>
                      <a:pt x="143" y="208"/>
                      <a:pt x="143" y="201"/>
                      <a:pt x="142" y="196"/>
                    </a:cubicBezTo>
                    <a:cubicBezTo>
                      <a:pt x="141" y="194"/>
                      <a:pt x="142" y="190"/>
                      <a:pt x="141" y="187"/>
                    </a:cubicBezTo>
                    <a:cubicBezTo>
                      <a:pt x="140" y="186"/>
                      <a:pt x="141" y="182"/>
                      <a:pt x="140" y="181"/>
                    </a:cubicBezTo>
                    <a:cubicBezTo>
                      <a:pt x="140" y="180"/>
                      <a:pt x="139" y="180"/>
                      <a:pt x="139" y="179"/>
                    </a:cubicBezTo>
                    <a:cubicBezTo>
                      <a:pt x="139" y="178"/>
                      <a:pt x="137" y="171"/>
                      <a:pt x="137" y="170"/>
                    </a:cubicBezTo>
                    <a:cubicBezTo>
                      <a:pt x="136" y="167"/>
                      <a:pt x="134" y="161"/>
                      <a:pt x="133" y="157"/>
                    </a:cubicBezTo>
                    <a:cubicBezTo>
                      <a:pt x="133" y="157"/>
                      <a:pt x="133" y="157"/>
                      <a:pt x="133" y="157"/>
                    </a:cubicBezTo>
                    <a:cubicBezTo>
                      <a:pt x="133" y="157"/>
                      <a:pt x="133" y="157"/>
                      <a:pt x="133" y="157"/>
                    </a:cubicBezTo>
                    <a:cubicBezTo>
                      <a:pt x="132" y="154"/>
                      <a:pt x="130" y="149"/>
                      <a:pt x="129" y="148"/>
                    </a:cubicBezTo>
                    <a:cubicBezTo>
                      <a:pt x="129" y="148"/>
                      <a:pt x="129" y="148"/>
                      <a:pt x="129" y="147"/>
                    </a:cubicBezTo>
                    <a:cubicBezTo>
                      <a:pt x="128" y="147"/>
                      <a:pt x="126" y="142"/>
                      <a:pt x="125" y="140"/>
                    </a:cubicBezTo>
                    <a:cubicBezTo>
                      <a:pt x="125" y="139"/>
                      <a:pt x="125" y="137"/>
                      <a:pt x="125" y="136"/>
                    </a:cubicBezTo>
                    <a:cubicBezTo>
                      <a:pt x="122" y="133"/>
                      <a:pt x="119" y="129"/>
                      <a:pt x="117" y="126"/>
                    </a:cubicBezTo>
                    <a:cubicBezTo>
                      <a:pt x="114" y="123"/>
                      <a:pt x="112" y="119"/>
                      <a:pt x="110" y="116"/>
                    </a:cubicBezTo>
                    <a:cubicBezTo>
                      <a:pt x="109" y="115"/>
                      <a:pt x="108" y="115"/>
                      <a:pt x="107" y="114"/>
                    </a:cubicBezTo>
                    <a:cubicBezTo>
                      <a:pt x="107" y="114"/>
                      <a:pt x="107" y="113"/>
                      <a:pt x="107" y="113"/>
                    </a:cubicBezTo>
                    <a:cubicBezTo>
                      <a:pt x="106" y="112"/>
                      <a:pt x="105" y="112"/>
                      <a:pt x="105" y="111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4" y="111"/>
                      <a:pt x="103" y="110"/>
                      <a:pt x="103" y="110"/>
                    </a:cubicBezTo>
                    <a:cubicBezTo>
                      <a:pt x="102" y="108"/>
                      <a:pt x="96" y="107"/>
                      <a:pt x="95" y="105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3" y="103"/>
                      <a:pt x="91" y="103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9" y="101"/>
                      <a:pt x="88" y="100"/>
                      <a:pt x="87" y="100"/>
                    </a:cubicBezTo>
                    <a:cubicBezTo>
                      <a:pt x="87" y="100"/>
                      <a:pt x="87" y="100"/>
                      <a:pt x="87" y="99"/>
                    </a:cubicBezTo>
                    <a:cubicBezTo>
                      <a:pt x="85" y="100"/>
                      <a:pt x="83" y="98"/>
                      <a:pt x="82" y="97"/>
                    </a:cubicBezTo>
                    <a:cubicBezTo>
                      <a:pt x="80" y="96"/>
                      <a:pt x="78" y="95"/>
                      <a:pt x="76" y="95"/>
                    </a:cubicBezTo>
                    <a:cubicBezTo>
                      <a:pt x="74" y="94"/>
                      <a:pt x="74" y="92"/>
                      <a:pt x="71" y="93"/>
                    </a:cubicBezTo>
                    <a:cubicBezTo>
                      <a:pt x="71" y="92"/>
                      <a:pt x="72" y="92"/>
                      <a:pt x="71" y="92"/>
                    </a:cubicBezTo>
                    <a:cubicBezTo>
                      <a:pt x="70" y="92"/>
                      <a:pt x="65" y="91"/>
                      <a:pt x="63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1"/>
                      <a:pt x="61" y="91"/>
                      <a:pt x="61" y="91"/>
                    </a:cubicBezTo>
                    <a:cubicBezTo>
                      <a:pt x="61" y="91"/>
                      <a:pt x="61" y="90"/>
                      <a:pt x="61" y="90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90"/>
                      <a:pt x="61" y="91"/>
                      <a:pt x="62" y="90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1" y="90"/>
                      <a:pt x="61" y="90"/>
                    </a:cubicBezTo>
                    <a:cubicBezTo>
                      <a:pt x="61" y="90"/>
                      <a:pt x="60" y="90"/>
                      <a:pt x="60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0"/>
                      <a:pt x="61" y="90"/>
                      <a:pt x="61" y="90"/>
                    </a:cubicBezTo>
                    <a:cubicBezTo>
                      <a:pt x="60" y="90"/>
                      <a:pt x="60" y="90"/>
                      <a:pt x="59" y="90"/>
                    </a:cubicBezTo>
                    <a:cubicBezTo>
                      <a:pt x="59" y="90"/>
                      <a:pt x="59" y="89"/>
                      <a:pt x="58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59" y="90"/>
                      <a:pt x="58" y="90"/>
                      <a:pt x="59" y="90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57" y="90"/>
                      <a:pt x="54" y="89"/>
                      <a:pt x="53" y="88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2" y="89"/>
                      <a:pt x="52" y="89"/>
                    </a:cubicBezTo>
                    <a:cubicBezTo>
                      <a:pt x="50" y="88"/>
                      <a:pt x="49" y="89"/>
                      <a:pt x="47" y="88"/>
                    </a:cubicBezTo>
                    <a:cubicBezTo>
                      <a:pt x="47" y="88"/>
                      <a:pt x="47" y="88"/>
                      <a:pt x="46" y="88"/>
                    </a:cubicBezTo>
                    <a:cubicBezTo>
                      <a:pt x="45" y="88"/>
                      <a:pt x="45" y="88"/>
                      <a:pt x="44" y="88"/>
                    </a:cubicBezTo>
                    <a:cubicBezTo>
                      <a:pt x="44" y="87"/>
                      <a:pt x="44" y="88"/>
                      <a:pt x="44" y="87"/>
                    </a:cubicBezTo>
                    <a:cubicBezTo>
                      <a:pt x="43" y="87"/>
                      <a:pt x="42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0" y="87"/>
                      <a:pt x="35" y="86"/>
                      <a:pt x="34" y="85"/>
                    </a:cubicBezTo>
                    <a:cubicBezTo>
                      <a:pt x="32" y="84"/>
                      <a:pt x="33" y="84"/>
                      <a:pt x="31" y="84"/>
                    </a:cubicBezTo>
                    <a:cubicBezTo>
                      <a:pt x="31" y="83"/>
                      <a:pt x="31" y="84"/>
                      <a:pt x="31" y="83"/>
                    </a:cubicBezTo>
                    <a:cubicBezTo>
                      <a:pt x="31" y="83"/>
                      <a:pt x="30" y="83"/>
                      <a:pt x="29" y="83"/>
                    </a:cubicBezTo>
                    <a:cubicBezTo>
                      <a:pt x="29" y="83"/>
                      <a:pt x="29" y="83"/>
                      <a:pt x="29" y="82"/>
                    </a:cubicBezTo>
                    <a:cubicBezTo>
                      <a:pt x="28" y="83"/>
                      <a:pt x="29" y="83"/>
                      <a:pt x="28" y="83"/>
                    </a:cubicBezTo>
                    <a:cubicBezTo>
                      <a:pt x="27" y="82"/>
                      <a:pt x="25" y="82"/>
                      <a:pt x="24" y="80"/>
                    </a:cubicBezTo>
                    <a:cubicBezTo>
                      <a:pt x="22" y="80"/>
                      <a:pt x="21" y="79"/>
                      <a:pt x="20" y="78"/>
                    </a:cubicBezTo>
                    <a:cubicBezTo>
                      <a:pt x="20" y="78"/>
                      <a:pt x="20" y="78"/>
                      <a:pt x="19" y="77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16" y="77"/>
                      <a:pt x="11" y="73"/>
                      <a:pt x="10" y="71"/>
                    </a:cubicBezTo>
                    <a:cubicBezTo>
                      <a:pt x="9" y="70"/>
                      <a:pt x="9" y="69"/>
                      <a:pt x="9" y="69"/>
                    </a:cubicBezTo>
                    <a:cubicBezTo>
                      <a:pt x="6" y="66"/>
                      <a:pt x="1" y="61"/>
                      <a:pt x="1" y="55"/>
                    </a:cubicBezTo>
                    <a:cubicBezTo>
                      <a:pt x="1" y="55"/>
                      <a:pt x="1" y="55"/>
                      <a:pt x="0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0" y="48"/>
                      <a:pt x="0" y="45"/>
                      <a:pt x="0" y="42"/>
                    </a:cubicBezTo>
                    <a:cubicBezTo>
                      <a:pt x="0" y="40"/>
                      <a:pt x="2" y="33"/>
                      <a:pt x="1" y="32"/>
                    </a:cubicBezTo>
                    <a:cubicBezTo>
                      <a:pt x="2" y="30"/>
                      <a:pt x="3" y="27"/>
                      <a:pt x="4" y="25"/>
                    </a:cubicBezTo>
                    <a:cubicBezTo>
                      <a:pt x="5" y="23"/>
                      <a:pt x="5" y="21"/>
                      <a:pt x="6" y="20"/>
                    </a:cubicBezTo>
                    <a:cubicBezTo>
                      <a:pt x="6" y="18"/>
                      <a:pt x="9" y="16"/>
                      <a:pt x="9" y="14"/>
                    </a:cubicBezTo>
                    <a:cubicBezTo>
                      <a:pt x="11" y="10"/>
                      <a:pt x="14" y="1"/>
                      <a:pt x="17" y="0"/>
                    </a:cubicBezTo>
                    <a:cubicBezTo>
                      <a:pt x="19" y="0"/>
                      <a:pt x="21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2"/>
                      <a:pt x="17" y="8"/>
                      <a:pt x="18" y="8"/>
                    </a:cubicBezTo>
                    <a:cubicBezTo>
                      <a:pt x="16" y="10"/>
                      <a:pt x="15" y="12"/>
                      <a:pt x="14" y="13"/>
                    </a:cubicBezTo>
                    <a:cubicBezTo>
                      <a:pt x="13" y="15"/>
                      <a:pt x="13" y="17"/>
                      <a:pt x="13" y="19"/>
                    </a:cubicBezTo>
                    <a:cubicBezTo>
                      <a:pt x="12" y="21"/>
                      <a:pt x="10" y="22"/>
                      <a:pt x="9" y="25"/>
                    </a:cubicBezTo>
                    <a:cubicBezTo>
                      <a:pt x="8" y="26"/>
                      <a:pt x="9" y="28"/>
                      <a:pt x="8" y="29"/>
                    </a:cubicBezTo>
                    <a:cubicBezTo>
                      <a:pt x="7" y="33"/>
                      <a:pt x="4" y="36"/>
                      <a:pt x="5" y="40"/>
                    </a:cubicBezTo>
                    <a:cubicBezTo>
                      <a:pt x="5" y="42"/>
                      <a:pt x="5" y="44"/>
                      <a:pt x="5" y="46"/>
                    </a:cubicBezTo>
                    <a:cubicBezTo>
                      <a:pt x="5" y="50"/>
                      <a:pt x="5" y="55"/>
                      <a:pt x="7" y="59"/>
                    </a:cubicBezTo>
                    <a:cubicBezTo>
                      <a:pt x="9" y="63"/>
                      <a:pt x="15" y="69"/>
                      <a:pt x="18" y="72"/>
                    </a:cubicBezTo>
                    <a:cubicBezTo>
                      <a:pt x="20" y="73"/>
                      <a:pt x="23" y="74"/>
                      <a:pt x="25" y="76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7" y="79"/>
                      <a:pt x="35" y="80"/>
                      <a:pt x="39" y="82"/>
                    </a:cubicBezTo>
                    <a:cubicBezTo>
                      <a:pt x="48" y="85"/>
                      <a:pt x="62" y="84"/>
                      <a:pt x="69" y="88"/>
                    </a:cubicBezTo>
                    <a:cubicBezTo>
                      <a:pt x="71" y="89"/>
                      <a:pt x="74" y="89"/>
                      <a:pt x="76" y="89"/>
                    </a:cubicBezTo>
                    <a:cubicBezTo>
                      <a:pt x="85" y="93"/>
                      <a:pt x="92" y="97"/>
                      <a:pt x="100" y="103"/>
                    </a:cubicBezTo>
                    <a:cubicBezTo>
                      <a:pt x="104" y="106"/>
                      <a:pt x="109" y="108"/>
                      <a:pt x="113" y="112"/>
                    </a:cubicBezTo>
                    <a:cubicBezTo>
                      <a:pt x="115" y="115"/>
                      <a:pt x="117" y="119"/>
                      <a:pt x="119" y="122"/>
                    </a:cubicBezTo>
                    <a:cubicBezTo>
                      <a:pt x="121" y="124"/>
                      <a:pt x="123" y="125"/>
                      <a:pt x="124" y="128"/>
                    </a:cubicBezTo>
                    <a:cubicBezTo>
                      <a:pt x="125" y="129"/>
                      <a:pt x="125" y="130"/>
                      <a:pt x="125" y="131"/>
                    </a:cubicBezTo>
                    <a:cubicBezTo>
                      <a:pt x="128" y="135"/>
                      <a:pt x="130" y="141"/>
                      <a:pt x="133" y="145"/>
                    </a:cubicBezTo>
                    <a:cubicBezTo>
                      <a:pt x="133" y="145"/>
                      <a:pt x="133" y="145"/>
                      <a:pt x="133" y="146"/>
                    </a:cubicBezTo>
                    <a:cubicBezTo>
                      <a:pt x="134" y="148"/>
                      <a:pt x="135" y="151"/>
                      <a:pt x="136" y="154"/>
                    </a:cubicBezTo>
                    <a:cubicBezTo>
                      <a:pt x="139" y="159"/>
                      <a:pt x="140" y="166"/>
                      <a:pt x="142" y="172"/>
                    </a:cubicBezTo>
                    <a:cubicBezTo>
                      <a:pt x="142" y="175"/>
                      <a:pt x="145" y="179"/>
                      <a:pt x="144" y="182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4" y="182"/>
                      <a:pt x="146" y="189"/>
                      <a:pt x="146" y="190"/>
                    </a:cubicBezTo>
                    <a:cubicBezTo>
                      <a:pt x="145" y="191"/>
                      <a:pt x="146" y="190"/>
                      <a:pt x="145" y="191"/>
                    </a:cubicBezTo>
                    <a:cubicBezTo>
                      <a:pt x="146" y="192"/>
                      <a:pt x="147" y="202"/>
                      <a:pt x="147" y="204"/>
                    </a:cubicBezTo>
                    <a:cubicBezTo>
                      <a:pt x="147" y="204"/>
                      <a:pt x="147" y="204"/>
                      <a:pt x="148" y="205"/>
                    </a:cubicBezTo>
                    <a:cubicBezTo>
                      <a:pt x="147" y="206"/>
                      <a:pt x="147" y="207"/>
                      <a:pt x="147" y="209"/>
                    </a:cubicBezTo>
                    <a:cubicBezTo>
                      <a:pt x="147" y="209"/>
                      <a:pt x="147" y="209"/>
                      <a:pt x="148" y="209"/>
                    </a:cubicBezTo>
                    <a:cubicBezTo>
                      <a:pt x="147" y="211"/>
                      <a:pt x="147" y="218"/>
                      <a:pt x="148" y="219"/>
                    </a:cubicBezTo>
                    <a:cubicBezTo>
                      <a:pt x="147" y="219"/>
                      <a:pt x="147" y="219"/>
                      <a:pt x="147" y="220"/>
                    </a:cubicBezTo>
                    <a:cubicBezTo>
                      <a:pt x="148" y="220"/>
                      <a:pt x="148" y="221"/>
                      <a:pt x="148" y="221"/>
                    </a:cubicBezTo>
                    <a:cubicBezTo>
                      <a:pt x="147" y="222"/>
                      <a:pt x="147" y="222"/>
                      <a:pt x="147" y="2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16">
                <a:extLst>
                  <a:ext uri="{FF2B5EF4-FFF2-40B4-BE49-F238E27FC236}">
                    <a16:creationId xmlns:a16="http://schemas.microsoft.com/office/drawing/2014/main" id="{EE3C619B-993C-E45F-BAD7-50C808B08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-808"/>
                <a:ext cx="124" cy="163"/>
              </a:xfrm>
              <a:custGeom>
                <a:avLst/>
                <a:gdLst>
                  <a:gd name="T0" fmla="*/ 45 w 51"/>
                  <a:gd name="T1" fmla="*/ 0 h 67"/>
                  <a:gd name="T2" fmla="*/ 50 w 51"/>
                  <a:gd name="T3" fmla="*/ 0 h 67"/>
                  <a:gd name="T4" fmla="*/ 50 w 51"/>
                  <a:gd name="T5" fmla="*/ 0 h 67"/>
                  <a:gd name="T6" fmla="*/ 50 w 51"/>
                  <a:gd name="T7" fmla="*/ 10 h 67"/>
                  <a:gd name="T8" fmla="*/ 47 w 51"/>
                  <a:gd name="T9" fmla="*/ 31 h 67"/>
                  <a:gd name="T10" fmla="*/ 47 w 51"/>
                  <a:gd name="T11" fmla="*/ 33 h 67"/>
                  <a:gd name="T12" fmla="*/ 46 w 51"/>
                  <a:gd name="T13" fmla="*/ 39 h 67"/>
                  <a:gd name="T14" fmla="*/ 46 w 51"/>
                  <a:gd name="T15" fmla="*/ 41 h 67"/>
                  <a:gd name="T16" fmla="*/ 43 w 51"/>
                  <a:gd name="T17" fmla="*/ 50 h 67"/>
                  <a:gd name="T18" fmla="*/ 43 w 51"/>
                  <a:gd name="T19" fmla="*/ 50 h 67"/>
                  <a:gd name="T20" fmla="*/ 42 w 51"/>
                  <a:gd name="T21" fmla="*/ 53 h 67"/>
                  <a:gd name="T22" fmla="*/ 40 w 51"/>
                  <a:gd name="T23" fmla="*/ 54 h 67"/>
                  <a:gd name="T24" fmla="*/ 40 w 51"/>
                  <a:gd name="T25" fmla="*/ 55 h 67"/>
                  <a:gd name="T26" fmla="*/ 36 w 51"/>
                  <a:gd name="T27" fmla="*/ 59 h 67"/>
                  <a:gd name="T28" fmla="*/ 32 w 51"/>
                  <a:gd name="T29" fmla="*/ 63 h 67"/>
                  <a:gd name="T30" fmla="*/ 17 w 51"/>
                  <a:gd name="T31" fmla="*/ 63 h 67"/>
                  <a:gd name="T32" fmla="*/ 17 w 51"/>
                  <a:gd name="T33" fmla="*/ 62 h 67"/>
                  <a:gd name="T34" fmla="*/ 14 w 51"/>
                  <a:gd name="T35" fmla="*/ 61 h 67"/>
                  <a:gd name="T36" fmla="*/ 14 w 51"/>
                  <a:gd name="T37" fmla="*/ 60 h 67"/>
                  <a:gd name="T38" fmla="*/ 8 w 51"/>
                  <a:gd name="T39" fmla="*/ 53 h 67"/>
                  <a:gd name="T40" fmla="*/ 5 w 51"/>
                  <a:gd name="T41" fmla="*/ 48 h 67"/>
                  <a:gd name="T42" fmla="*/ 3 w 51"/>
                  <a:gd name="T43" fmla="*/ 46 h 67"/>
                  <a:gd name="T44" fmla="*/ 2 w 51"/>
                  <a:gd name="T45" fmla="*/ 42 h 67"/>
                  <a:gd name="T46" fmla="*/ 1 w 51"/>
                  <a:gd name="T47" fmla="*/ 40 h 67"/>
                  <a:gd name="T48" fmla="*/ 1 w 51"/>
                  <a:gd name="T49" fmla="*/ 37 h 67"/>
                  <a:gd name="T50" fmla="*/ 1 w 51"/>
                  <a:gd name="T51" fmla="*/ 33 h 67"/>
                  <a:gd name="T52" fmla="*/ 1 w 51"/>
                  <a:gd name="T53" fmla="*/ 24 h 67"/>
                  <a:gd name="T54" fmla="*/ 3 w 51"/>
                  <a:gd name="T55" fmla="*/ 16 h 67"/>
                  <a:gd name="T56" fmla="*/ 6 w 51"/>
                  <a:gd name="T57" fmla="*/ 7 h 67"/>
                  <a:gd name="T58" fmla="*/ 8 w 51"/>
                  <a:gd name="T59" fmla="*/ 0 h 67"/>
                  <a:gd name="T60" fmla="*/ 14 w 51"/>
                  <a:gd name="T61" fmla="*/ 0 h 67"/>
                  <a:gd name="T62" fmla="*/ 14 w 51"/>
                  <a:gd name="T63" fmla="*/ 0 h 67"/>
                  <a:gd name="T64" fmla="*/ 9 w 51"/>
                  <a:gd name="T65" fmla="*/ 18 h 67"/>
                  <a:gd name="T66" fmla="*/ 6 w 51"/>
                  <a:gd name="T67" fmla="*/ 39 h 67"/>
                  <a:gd name="T68" fmla="*/ 12 w 51"/>
                  <a:gd name="T69" fmla="*/ 50 h 67"/>
                  <a:gd name="T70" fmla="*/ 24 w 51"/>
                  <a:gd name="T71" fmla="*/ 60 h 67"/>
                  <a:gd name="T72" fmla="*/ 39 w 51"/>
                  <a:gd name="T73" fmla="*/ 48 h 67"/>
                  <a:gd name="T74" fmla="*/ 39 w 51"/>
                  <a:gd name="T75" fmla="*/ 48 h 67"/>
                  <a:gd name="T76" fmla="*/ 42 w 51"/>
                  <a:gd name="T77" fmla="*/ 37 h 67"/>
                  <a:gd name="T78" fmla="*/ 45 w 51"/>
                  <a:gd name="T7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" h="67">
                    <a:moveTo>
                      <a:pt x="45" y="0"/>
                    </a:moveTo>
                    <a:cubicBezTo>
                      <a:pt x="47" y="0"/>
                      <a:pt x="49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2"/>
                      <a:pt x="51" y="7"/>
                      <a:pt x="50" y="10"/>
                    </a:cubicBezTo>
                    <a:cubicBezTo>
                      <a:pt x="49" y="17"/>
                      <a:pt x="49" y="24"/>
                      <a:pt x="47" y="31"/>
                    </a:cubicBezTo>
                    <a:cubicBezTo>
                      <a:pt x="47" y="32"/>
                      <a:pt x="47" y="32"/>
                      <a:pt x="47" y="33"/>
                    </a:cubicBezTo>
                    <a:cubicBezTo>
                      <a:pt x="47" y="35"/>
                      <a:pt x="46" y="38"/>
                      <a:pt x="46" y="39"/>
                    </a:cubicBezTo>
                    <a:cubicBezTo>
                      <a:pt x="46" y="40"/>
                      <a:pt x="46" y="40"/>
                      <a:pt x="46" y="41"/>
                    </a:cubicBezTo>
                    <a:cubicBezTo>
                      <a:pt x="45" y="44"/>
                      <a:pt x="45" y="47"/>
                      <a:pt x="43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2" y="50"/>
                      <a:pt x="42" y="52"/>
                      <a:pt x="42" y="53"/>
                    </a:cubicBezTo>
                    <a:cubicBezTo>
                      <a:pt x="41" y="53"/>
                      <a:pt x="41" y="53"/>
                      <a:pt x="40" y="54"/>
                    </a:cubicBezTo>
                    <a:cubicBezTo>
                      <a:pt x="40" y="54"/>
                      <a:pt x="40" y="55"/>
                      <a:pt x="40" y="55"/>
                    </a:cubicBezTo>
                    <a:cubicBezTo>
                      <a:pt x="40" y="57"/>
                      <a:pt x="37" y="58"/>
                      <a:pt x="36" y="59"/>
                    </a:cubicBezTo>
                    <a:cubicBezTo>
                      <a:pt x="36" y="59"/>
                      <a:pt x="34" y="63"/>
                      <a:pt x="32" y="63"/>
                    </a:cubicBezTo>
                    <a:cubicBezTo>
                      <a:pt x="30" y="66"/>
                      <a:pt x="19" y="67"/>
                      <a:pt x="17" y="63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7" y="63"/>
                      <a:pt x="14" y="61"/>
                      <a:pt x="14" y="61"/>
                    </a:cubicBezTo>
                    <a:cubicBezTo>
                      <a:pt x="14" y="61"/>
                      <a:pt x="14" y="60"/>
                      <a:pt x="14" y="60"/>
                    </a:cubicBezTo>
                    <a:cubicBezTo>
                      <a:pt x="12" y="60"/>
                      <a:pt x="9" y="55"/>
                      <a:pt x="8" y="53"/>
                    </a:cubicBezTo>
                    <a:cubicBezTo>
                      <a:pt x="8" y="52"/>
                      <a:pt x="4" y="49"/>
                      <a:pt x="5" y="48"/>
                    </a:cubicBezTo>
                    <a:cubicBezTo>
                      <a:pt x="4" y="47"/>
                      <a:pt x="4" y="46"/>
                      <a:pt x="3" y="46"/>
                    </a:cubicBezTo>
                    <a:cubicBezTo>
                      <a:pt x="2" y="45"/>
                      <a:pt x="2" y="43"/>
                      <a:pt x="2" y="42"/>
                    </a:cubicBezTo>
                    <a:cubicBezTo>
                      <a:pt x="2" y="41"/>
                      <a:pt x="1" y="41"/>
                      <a:pt x="1" y="40"/>
                    </a:cubicBezTo>
                    <a:cubicBezTo>
                      <a:pt x="1" y="39"/>
                      <a:pt x="1" y="38"/>
                      <a:pt x="1" y="37"/>
                    </a:cubicBezTo>
                    <a:cubicBezTo>
                      <a:pt x="1" y="35"/>
                      <a:pt x="0" y="35"/>
                      <a:pt x="1" y="33"/>
                    </a:cubicBezTo>
                    <a:cubicBezTo>
                      <a:pt x="1" y="31"/>
                      <a:pt x="2" y="26"/>
                      <a:pt x="1" y="24"/>
                    </a:cubicBezTo>
                    <a:cubicBezTo>
                      <a:pt x="3" y="22"/>
                      <a:pt x="3" y="19"/>
                      <a:pt x="3" y="16"/>
                    </a:cubicBezTo>
                    <a:cubicBezTo>
                      <a:pt x="4" y="13"/>
                      <a:pt x="5" y="10"/>
                      <a:pt x="6" y="7"/>
                    </a:cubicBezTo>
                    <a:cubicBezTo>
                      <a:pt x="7" y="5"/>
                      <a:pt x="7" y="1"/>
                      <a:pt x="8" y="0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4"/>
                      <a:pt x="10" y="11"/>
                      <a:pt x="9" y="18"/>
                    </a:cubicBezTo>
                    <a:cubicBezTo>
                      <a:pt x="7" y="24"/>
                      <a:pt x="4" y="31"/>
                      <a:pt x="6" y="39"/>
                    </a:cubicBezTo>
                    <a:cubicBezTo>
                      <a:pt x="7" y="43"/>
                      <a:pt x="9" y="47"/>
                      <a:pt x="12" y="50"/>
                    </a:cubicBezTo>
                    <a:cubicBezTo>
                      <a:pt x="14" y="55"/>
                      <a:pt x="18" y="59"/>
                      <a:pt x="24" y="60"/>
                    </a:cubicBezTo>
                    <a:cubicBezTo>
                      <a:pt x="29" y="61"/>
                      <a:pt x="37" y="52"/>
                      <a:pt x="39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41" y="46"/>
                      <a:pt x="41" y="40"/>
                      <a:pt x="42" y="37"/>
                    </a:cubicBezTo>
                    <a:cubicBezTo>
                      <a:pt x="45" y="26"/>
                      <a:pt x="46" y="13"/>
                      <a:pt x="4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17">
                <a:extLst>
                  <a:ext uri="{FF2B5EF4-FFF2-40B4-BE49-F238E27FC236}">
                    <a16:creationId xmlns:a16="http://schemas.microsoft.com/office/drawing/2014/main" id="{BE93B4F7-779E-93CD-3FAB-2929FA959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" y="-808"/>
                <a:ext cx="1596" cy="2141"/>
              </a:xfrm>
              <a:custGeom>
                <a:avLst/>
                <a:gdLst>
                  <a:gd name="T0" fmla="*/ 326 w 658"/>
                  <a:gd name="T1" fmla="*/ 714 h 882"/>
                  <a:gd name="T2" fmla="*/ 390 w 658"/>
                  <a:gd name="T3" fmla="*/ 662 h 882"/>
                  <a:gd name="T4" fmla="*/ 418 w 658"/>
                  <a:gd name="T5" fmla="*/ 657 h 882"/>
                  <a:gd name="T6" fmla="*/ 435 w 658"/>
                  <a:gd name="T7" fmla="*/ 654 h 882"/>
                  <a:gd name="T8" fmla="*/ 459 w 658"/>
                  <a:gd name="T9" fmla="*/ 641 h 882"/>
                  <a:gd name="T10" fmla="*/ 476 w 658"/>
                  <a:gd name="T11" fmla="*/ 570 h 882"/>
                  <a:gd name="T12" fmla="*/ 570 w 658"/>
                  <a:gd name="T13" fmla="*/ 488 h 882"/>
                  <a:gd name="T14" fmla="*/ 635 w 658"/>
                  <a:gd name="T15" fmla="*/ 401 h 882"/>
                  <a:gd name="T16" fmla="*/ 549 w 658"/>
                  <a:gd name="T17" fmla="*/ 317 h 882"/>
                  <a:gd name="T18" fmla="*/ 525 w 658"/>
                  <a:gd name="T19" fmla="*/ 246 h 882"/>
                  <a:gd name="T20" fmla="*/ 549 w 658"/>
                  <a:gd name="T21" fmla="*/ 163 h 882"/>
                  <a:gd name="T22" fmla="*/ 609 w 658"/>
                  <a:gd name="T23" fmla="*/ 130 h 882"/>
                  <a:gd name="T24" fmla="*/ 607 w 658"/>
                  <a:gd name="T25" fmla="*/ 13 h 882"/>
                  <a:gd name="T26" fmla="*/ 655 w 658"/>
                  <a:gd name="T27" fmla="*/ 77 h 882"/>
                  <a:gd name="T28" fmla="*/ 607 w 658"/>
                  <a:gd name="T29" fmla="*/ 135 h 882"/>
                  <a:gd name="T30" fmla="*/ 531 w 658"/>
                  <a:gd name="T31" fmla="*/ 236 h 882"/>
                  <a:gd name="T32" fmla="*/ 539 w 658"/>
                  <a:gd name="T33" fmla="*/ 296 h 882"/>
                  <a:gd name="T34" fmla="*/ 573 w 658"/>
                  <a:gd name="T35" fmla="*/ 330 h 882"/>
                  <a:gd name="T36" fmla="*/ 638 w 658"/>
                  <a:gd name="T37" fmla="*/ 369 h 882"/>
                  <a:gd name="T38" fmla="*/ 631 w 658"/>
                  <a:gd name="T39" fmla="*/ 426 h 882"/>
                  <a:gd name="T40" fmla="*/ 500 w 658"/>
                  <a:gd name="T41" fmla="*/ 535 h 882"/>
                  <a:gd name="T42" fmla="*/ 467 w 658"/>
                  <a:gd name="T43" fmla="*/ 636 h 882"/>
                  <a:gd name="T44" fmla="*/ 355 w 658"/>
                  <a:gd name="T45" fmla="*/ 695 h 882"/>
                  <a:gd name="T46" fmla="*/ 280 w 658"/>
                  <a:gd name="T47" fmla="*/ 729 h 882"/>
                  <a:gd name="T48" fmla="*/ 194 w 658"/>
                  <a:gd name="T49" fmla="*/ 784 h 882"/>
                  <a:gd name="T50" fmla="*/ 104 w 658"/>
                  <a:gd name="T51" fmla="*/ 861 h 882"/>
                  <a:gd name="T52" fmla="*/ 28 w 658"/>
                  <a:gd name="T53" fmla="*/ 844 h 882"/>
                  <a:gd name="T54" fmla="*/ 41 w 658"/>
                  <a:gd name="T55" fmla="*/ 760 h 882"/>
                  <a:gd name="T56" fmla="*/ 87 w 658"/>
                  <a:gd name="T57" fmla="*/ 683 h 882"/>
                  <a:gd name="T58" fmla="*/ 132 w 658"/>
                  <a:gd name="T59" fmla="*/ 662 h 882"/>
                  <a:gd name="T60" fmla="*/ 162 w 658"/>
                  <a:gd name="T61" fmla="*/ 659 h 882"/>
                  <a:gd name="T62" fmla="*/ 200 w 658"/>
                  <a:gd name="T63" fmla="*/ 628 h 882"/>
                  <a:gd name="T64" fmla="*/ 140 w 658"/>
                  <a:gd name="T65" fmla="*/ 552 h 882"/>
                  <a:gd name="T66" fmla="*/ 68 w 658"/>
                  <a:gd name="T67" fmla="*/ 512 h 882"/>
                  <a:gd name="T68" fmla="*/ 88 w 658"/>
                  <a:gd name="T69" fmla="*/ 432 h 882"/>
                  <a:gd name="T70" fmla="*/ 86 w 658"/>
                  <a:gd name="T71" fmla="*/ 370 h 882"/>
                  <a:gd name="T72" fmla="*/ 52 w 658"/>
                  <a:gd name="T73" fmla="*/ 314 h 882"/>
                  <a:gd name="T74" fmla="*/ 77 w 658"/>
                  <a:gd name="T75" fmla="*/ 257 h 882"/>
                  <a:gd name="T76" fmla="*/ 120 w 658"/>
                  <a:gd name="T77" fmla="*/ 239 h 882"/>
                  <a:gd name="T78" fmla="*/ 178 w 658"/>
                  <a:gd name="T79" fmla="*/ 195 h 882"/>
                  <a:gd name="T80" fmla="*/ 147 w 658"/>
                  <a:gd name="T81" fmla="*/ 91 h 882"/>
                  <a:gd name="T82" fmla="*/ 10 w 658"/>
                  <a:gd name="T83" fmla="*/ 14 h 882"/>
                  <a:gd name="T84" fmla="*/ 34 w 658"/>
                  <a:gd name="T85" fmla="*/ 30 h 882"/>
                  <a:gd name="T86" fmla="*/ 125 w 658"/>
                  <a:gd name="T87" fmla="*/ 63 h 882"/>
                  <a:gd name="T88" fmla="*/ 170 w 658"/>
                  <a:gd name="T89" fmla="*/ 107 h 882"/>
                  <a:gd name="T90" fmla="*/ 172 w 658"/>
                  <a:gd name="T91" fmla="*/ 215 h 882"/>
                  <a:gd name="T92" fmla="*/ 83 w 658"/>
                  <a:gd name="T93" fmla="*/ 253 h 882"/>
                  <a:gd name="T94" fmla="*/ 57 w 658"/>
                  <a:gd name="T95" fmla="*/ 308 h 882"/>
                  <a:gd name="T96" fmla="*/ 77 w 658"/>
                  <a:gd name="T97" fmla="*/ 360 h 882"/>
                  <a:gd name="T98" fmla="*/ 95 w 658"/>
                  <a:gd name="T99" fmla="*/ 425 h 882"/>
                  <a:gd name="T100" fmla="*/ 77 w 658"/>
                  <a:gd name="T101" fmla="*/ 492 h 882"/>
                  <a:gd name="T102" fmla="*/ 128 w 658"/>
                  <a:gd name="T103" fmla="*/ 550 h 882"/>
                  <a:gd name="T104" fmla="*/ 208 w 658"/>
                  <a:gd name="T105" fmla="*/ 602 h 882"/>
                  <a:gd name="T106" fmla="*/ 156 w 658"/>
                  <a:gd name="T107" fmla="*/ 664 h 882"/>
                  <a:gd name="T108" fmla="*/ 84 w 658"/>
                  <a:gd name="T109" fmla="*/ 697 h 882"/>
                  <a:gd name="T110" fmla="*/ 36 w 658"/>
                  <a:gd name="T111" fmla="*/ 789 h 882"/>
                  <a:gd name="T112" fmla="*/ 41 w 658"/>
                  <a:gd name="T113" fmla="*/ 858 h 882"/>
                  <a:gd name="T114" fmla="*/ 145 w 658"/>
                  <a:gd name="T115" fmla="*/ 833 h 882"/>
                  <a:gd name="T116" fmla="*/ 233 w 658"/>
                  <a:gd name="T117" fmla="*/ 731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58" h="882">
                    <a:moveTo>
                      <a:pt x="248" y="728"/>
                    </a:moveTo>
                    <a:cubicBezTo>
                      <a:pt x="249" y="727"/>
                      <a:pt x="251" y="727"/>
                      <a:pt x="252" y="727"/>
                    </a:cubicBezTo>
                    <a:cubicBezTo>
                      <a:pt x="255" y="726"/>
                      <a:pt x="257" y="727"/>
                      <a:pt x="260" y="726"/>
                    </a:cubicBezTo>
                    <a:cubicBezTo>
                      <a:pt x="263" y="726"/>
                      <a:pt x="264" y="725"/>
                      <a:pt x="267" y="725"/>
                    </a:cubicBezTo>
                    <a:cubicBezTo>
                      <a:pt x="267" y="724"/>
                      <a:pt x="268" y="725"/>
                      <a:pt x="269" y="725"/>
                    </a:cubicBezTo>
                    <a:cubicBezTo>
                      <a:pt x="274" y="725"/>
                      <a:pt x="279" y="725"/>
                      <a:pt x="284" y="724"/>
                    </a:cubicBezTo>
                    <a:cubicBezTo>
                      <a:pt x="284" y="724"/>
                      <a:pt x="284" y="724"/>
                      <a:pt x="284" y="724"/>
                    </a:cubicBezTo>
                    <a:cubicBezTo>
                      <a:pt x="287" y="724"/>
                      <a:pt x="290" y="723"/>
                      <a:pt x="292" y="723"/>
                    </a:cubicBezTo>
                    <a:cubicBezTo>
                      <a:pt x="294" y="723"/>
                      <a:pt x="296" y="722"/>
                      <a:pt x="297" y="722"/>
                    </a:cubicBezTo>
                    <a:cubicBezTo>
                      <a:pt x="298" y="721"/>
                      <a:pt x="300" y="722"/>
                      <a:pt x="302" y="722"/>
                    </a:cubicBezTo>
                    <a:cubicBezTo>
                      <a:pt x="312" y="719"/>
                      <a:pt x="319" y="718"/>
                      <a:pt x="326" y="714"/>
                    </a:cubicBezTo>
                    <a:cubicBezTo>
                      <a:pt x="331" y="711"/>
                      <a:pt x="335" y="709"/>
                      <a:pt x="339" y="705"/>
                    </a:cubicBezTo>
                    <a:cubicBezTo>
                      <a:pt x="340" y="704"/>
                      <a:pt x="341" y="703"/>
                      <a:pt x="342" y="702"/>
                    </a:cubicBezTo>
                    <a:cubicBezTo>
                      <a:pt x="344" y="700"/>
                      <a:pt x="346" y="699"/>
                      <a:pt x="348" y="697"/>
                    </a:cubicBezTo>
                    <a:cubicBezTo>
                      <a:pt x="356" y="686"/>
                      <a:pt x="363" y="677"/>
                      <a:pt x="375" y="671"/>
                    </a:cubicBezTo>
                    <a:cubicBezTo>
                      <a:pt x="374" y="671"/>
                      <a:pt x="374" y="671"/>
                      <a:pt x="374" y="670"/>
                    </a:cubicBezTo>
                    <a:cubicBezTo>
                      <a:pt x="374" y="670"/>
                      <a:pt x="374" y="670"/>
                      <a:pt x="374" y="670"/>
                    </a:cubicBezTo>
                    <a:cubicBezTo>
                      <a:pt x="375" y="669"/>
                      <a:pt x="381" y="665"/>
                      <a:pt x="383" y="664"/>
                    </a:cubicBezTo>
                    <a:cubicBezTo>
                      <a:pt x="384" y="665"/>
                      <a:pt x="384" y="665"/>
                      <a:pt x="384" y="665"/>
                    </a:cubicBezTo>
                    <a:cubicBezTo>
                      <a:pt x="385" y="664"/>
                      <a:pt x="387" y="663"/>
                      <a:pt x="388" y="663"/>
                    </a:cubicBezTo>
                    <a:cubicBezTo>
                      <a:pt x="388" y="663"/>
                      <a:pt x="389" y="663"/>
                      <a:pt x="390" y="663"/>
                    </a:cubicBezTo>
                    <a:cubicBezTo>
                      <a:pt x="390" y="662"/>
                      <a:pt x="390" y="662"/>
                      <a:pt x="390" y="662"/>
                    </a:cubicBezTo>
                    <a:cubicBezTo>
                      <a:pt x="391" y="661"/>
                      <a:pt x="394" y="661"/>
                      <a:pt x="395" y="661"/>
                    </a:cubicBezTo>
                    <a:cubicBezTo>
                      <a:pt x="395" y="660"/>
                      <a:pt x="396" y="660"/>
                      <a:pt x="397" y="660"/>
                    </a:cubicBezTo>
                    <a:cubicBezTo>
                      <a:pt x="400" y="659"/>
                      <a:pt x="403" y="658"/>
                      <a:pt x="407" y="658"/>
                    </a:cubicBezTo>
                    <a:cubicBezTo>
                      <a:pt x="406" y="658"/>
                      <a:pt x="406" y="658"/>
                      <a:pt x="406" y="658"/>
                    </a:cubicBezTo>
                    <a:cubicBezTo>
                      <a:pt x="406" y="658"/>
                      <a:pt x="407" y="658"/>
                      <a:pt x="407" y="658"/>
                    </a:cubicBezTo>
                    <a:cubicBezTo>
                      <a:pt x="407" y="658"/>
                      <a:pt x="407" y="658"/>
                      <a:pt x="408" y="658"/>
                    </a:cubicBezTo>
                    <a:cubicBezTo>
                      <a:pt x="408" y="658"/>
                      <a:pt x="408" y="658"/>
                      <a:pt x="408" y="658"/>
                    </a:cubicBezTo>
                    <a:cubicBezTo>
                      <a:pt x="408" y="658"/>
                      <a:pt x="408" y="658"/>
                      <a:pt x="408" y="658"/>
                    </a:cubicBezTo>
                    <a:cubicBezTo>
                      <a:pt x="410" y="656"/>
                      <a:pt x="415" y="657"/>
                      <a:pt x="416" y="657"/>
                    </a:cubicBezTo>
                    <a:cubicBezTo>
                      <a:pt x="416" y="657"/>
                      <a:pt x="416" y="657"/>
                      <a:pt x="416" y="656"/>
                    </a:cubicBezTo>
                    <a:cubicBezTo>
                      <a:pt x="417" y="657"/>
                      <a:pt x="417" y="657"/>
                      <a:pt x="418" y="657"/>
                    </a:cubicBezTo>
                    <a:cubicBezTo>
                      <a:pt x="418" y="656"/>
                      <a:pt x="418" y="657"/>
                      <a:pt x="418" y="656"/>
                    </a:cubicBezTo>
                    <a:cubicBezTo>
                      <a:pt x="420" y="656"/>
                      <a:pt x="420" y="656"/>
                      <a:pt x="421" y="657"/>
                    </a:cubicBezTo>
                    <a:cubicBezTo>
                      <a:pt x="421" y="657"/>
                      <a:pt x="421" y="656"/>
                      <a:pt x="421" y="656"/>
                    </a:cubicBezTo>
                    <a:cubicBezTo>
                      <a:pt x="423" y="656"/>
                      <a:pt x="428" y="655"/>
                      <a:pt x="429" y="656"/>
                    </a:cubicBezTo>
                    <a:cubicBezTo>
                      <a:pt x="429" y="656"/>
                      <a:pt x="429" y="656"/>
                      <a:pt x="429" y="656"/>
                    </a:cubicBezTo>
                    <a:cubicBezTo>
                      <a:pt x="429" y="656"/>
                      <a:pt x="429" y="656"/>
                      <a:pt x="429" y="655"/>
                    </a:cubicBezTo>
                    <a:cubicBezTo>
                      <a:pt x="429" y="655"/>
                      <a:pt x="429" y="655"/>
                      <a:pt x="430" y="655"/>
                    </a:cubicBezTo>
                    <a:cubicBezTo>
                      <a:pt x="430" y="655"/>
                      <a:pt x="435" y="654"/>
                      <a:pt x="435" y="654"/>
                    </a:cubicBezTo>
                    <a:cubicBezTo>
                      <a:pt x="435" y="654"/>
                      <a:pt x="435" y="654"/>
                      <a:pt x="435" y="654"/>
                    </a:cubicBezTo>
                    <a:cubicBezTo>
                      <a:pt x="435" y="654"/>
                      <a:pt x="435" y="654"/>
                      <a:pt x="435" y="654"/>
                    </a:cubicBezTo>
                    <a:cubicBezTo>
                      <a:pt x="435" y="654"/>
                      <a:pt x="435" y="654"/>
                      <a:pt x="435" y="654"/>
                    </a:cubicBezTo>
                    <a:cubicBezTo>
                      <a:pt x="435" y="654"/>
                      <a:pt x="435" y="654"/>
                      <a:pt x="436" y="654"/>
                    </a:cubicBezTo>
                    <a:cubicBezTo>
                      <a:pt x="436" y="653"/>
                      <a:pt x="437" y="654"/>
                      <a:pt x="439" y="653"/>
                    </a:cubicBezTo>
                    <a:cubicBezTo>
                      <a:pt x="440" y="653"/>
                      <a:pt x="442" y="651"/>
                      <a:pt x="445" y="650"/>
                    </a:cubicBezTo>
                    <a:cubicBezTo>
                      <a:pt x="445" y="650"/>
                      <a:pt x="445" y="650"/>
                      <a:pt x="445" y="650"/>
                    </a:cubicBezTo>
                    <a:cubicBezTo>
                      <a:pt x="446" y="650"/>
                      <a:pt x="446" y="650"/>
                      <a:pt x="447" y="650"/>
                    </a:cubicBezTo>
                    <a:cubicBezTo>
                      <a:pt x="447" y="650"/>
                      <a:pt x="447" y="650"/>
                      <a:pt x="447" y="650"/>
                    </a:cubicBezTo>
                    <a:cubicBezTo>
                      <a:pt x="446" y="650"/>
                      <a:pt x="446" y="650"/>
                      <a:pt x="446" y="650"/>
                    </a:cubicBezTo>
                    <a:cubicBezTo>
                      <a:pt x="448" y="648"/>
                      <a:pt x="450" y="648"/>
                      <a:pt x="452" y="646"/>
                    </a:cubicBezTo>
                    <a:cubicBezTo>
                      <a:pt x="453" y="646"/>
                      <a:pt x="455" y="644"/>
                      <a:pt x="455" y="644"/>
                    </a:cubicBezTo>
                    <a:cubicBezTo>
                      <a:pt x="456" y="644"/>
                      <a:pt x="456" y="644"/>
                      <a:pt x="456" y="644"/>
                    </a:cubicBezTo>
                    <a:cubicBezTo>
                      <a:pt x="457" y="642"/>
                      <a:pt x="458" y="642"/>
                      <a:pt x="459" y="641"/>
                    </a:cubicBezTo>
                    <a:cubicBezTo>
                      <a:pt x="460" y="639"/>
                      <a:pt x="460" y="638"/>
                      <a:pt x="460" y="637"/>
                    </a:cubicBezTo>
                    <a:cubicBezTo>
                      <a:pt x="461" y="636"/>
                      <a:pt x="462" y="634"/>
                      <a:pt x="463" y="633"/>
                    </a:cubicBezTo>
                    <a:cubicBezTo>
                      <a:pt x="464" y="632"/>
                      <a:pt x="463" y="630"/>
                      <a:pt x="464" y="628"/>
                    </a:cubicBezTo>
                    <a:cubicBezTo>
                      <a:pt x="464" y="628"/>
                      <a:pt x="466" y="627"/>
                      <a:pt x="466" y="627"/>
                    </a:cubicBezTo>
                    <a:cubicBezTo>
                      <a:pt x="466" y="626"/>
                      <a:pt x="467" y="624"/>
                      <a:pt x="467" y="623"/>
                    </a:cubicBezTo>
                    <a:cubicBezTo>
                      <a:pt x="467" y="622"/>
                      <a:pt x="467" y="621"/>
                      <a:pt x="467" y="620"/>
                    </a:cubicBezTo>
                    <a:cubicBezTo>
                      <a:pt x="468" y="618"/>
                      <a:pt x="468" y="616"/>
                      <a:pt x="469" y="614"/>
                    </a:cubicBezTo>
                    <a:cubicBezTo>
                      <a:pt x="469" y="612"/>
                      <a:pt x="469" y="611"/>
                      <a:pt x="469" y="609"/>
                    </a:cubicBezTo>
                    <a:cubicBezTo>
                      <a:pt x="470" y="604"/>
                      <a:pt x="470" y="597"/>
                      <a:pt x="471" y="594"/>
                    </a:cubicBezTo>
                    <a:cubicBezTo>
                      <a:pt x="472" y="591"/>
                      <a:pt x="471" y="588"/>
                      <a:pt x="473" y="586"/>
                    </a:cubicBezTo>
                    <a:cubicBezTo>
                      <a:pt x="472" y="583"/>
                      <a:pt x="476" y="574"/>
                      <a:pt x="476" y="570"/>
                    </a:cubicBezTo>
                    <a:cubicBezTo>
                      <a:pt x="476" y="565"/>
                      <a:pt x="478" y="562"/>
                      <a:pt x="480" y="557"/>
                    </a:cubicBezTo>
                    <a:cubicBezTo>
                      <a:pt x="484" y="548"/>
                      <a:pt x="489" y="541"/>
                      <a:pt x="495" y="535"/>
                    </a:cubicBezTo>
                    <a:cubicBezTo>
                      <a:pt x="497" y="532"/>
                      <a:pt x="499" y="529"/>
                      <a:pt x="502" y="527"/>
                    </a:cubicBezTo>
                    <a:cubicBezTo>
                      <a:pt x="507" y="523"/>
                      <a:pt x="511" y="519"/>
                      <a:pt x="518" y="515"/>
                    </a:cubicBezTo>
                    <a:cubicBezTo>
                      <a:pt x="519" y="515"/>
                      <a:pt x="521" y="512"/>
                      <a:pt x="522" y="511"/>
                    </a:cubicBezTo>
                    <a:cubicBezTo>
                      <a:pt x="525" y="509"/>
                      <a:pt x="528" y="506"/>
                      <a:pt x="531" y="505"/>
                    </a:cubicBezTo>
                    <a:cubicBezTo>
                      <a:pt x="534" y="503"/>
                      <a:pt x="537" y="502"/>
                      <a:pt x="539" y="501"/>
                    </a:cubicBezTo>
                    <a:cubicBezTo>
                      <a:pt x="540" y="501"/>
                      <a:pt x="540" y="501"/>
                      <a:pt x="540" y="501"/>
                    </a:cubicBezTo>
                    <a:cubicBezTo>
                      <a:pt x="542" y="501"/>
                      <a:pt x="544" y="499"/>
                      <a:pt x="545" y="499"/>
                    </a:cubicBezTo>
                    <a:cubicBezTo>
                      <a:pt x="546" y="499"/>
                      <a:pt x="547" y="499"/>
                      <a:pt x="547" y="499"/>
                    </a:cubicBezTo>
                    <a:cubicBezTo>
                      <a:pt x="555" y="495"/>
                      <a:pt x="563" y="492"/>
                      <a:pt x="570" y="488"/>
                    </a:cubicBezTo>
                    <a:cubicBezTo>
                      <a:pt x="572" y="487"/>
                      <a:pt x="573" y="486"/>
                      <a:pt x="575" y="485"/>
                    </a:cubicBezTo>
                    <a:cubicBezTo>
                      <a:pt x="588" y="477"/>
                      <a:pt x="598" y="467"/>
                      <a:pt x="607" y="454"/>
                    </a:cubicBezTo>
                    <a:cubicBezTo>
                      <a:pt x="608" y="453"/>
                      <a:pt x="609" y="452"/>
                      <a:pt x="610" y="451"/>
                    </a:cubicBezTo>
                    <a:cubicBezTo>
                      <a:pt x="612" y="448"/>
                      <a:pt x="614" y="444"/>
                      <a:pt x="617" y="441"/>
                    </a:cubicBezTo>
                    <a:cubicBezTo>
                      <a:pt x="618" y="439"/>
                      <a:pt x="619" y="436"/>
                      <a:pt x="620" y="434"/>
                    </a:cubicBezTo>
                    <a:cubicBezTo>
                      <a:pt x="621" y="433"/>
                      <a:pt x="622" y="433"/>
                      <a:pt x="622" y="432"/>
                    </a:cubicBezTo>
                    <a:cubicBezTo>
                      <a:pt x="622" y="432"/>
                      <a:pt x="622" y="432"/>
                      <a:pt x="622" y="431"/>
                    </a:cubicBezTo>
                    <a:cubicBezTo>
                      <a:pt x="623" y="429"/>
                      <a:pt x="624" y="428"/>
                      <a:pt x="625" y="426"/>
                    </a:cubicBezTo>
                    <a:cubicBezTo>
                      <a:pt x="626" y="424"/>
                      <a:pt x="628" y="422"/>
                      <a:pt x="629" y="420"/>
                    </a:cubicBezTo>
                    <a:cubicBezTo>
                      <a:pt x="630" y="415"/>
                      <a:pt x="631" y="411"/>
                      <a:pt x="633" y="406"/>
                    </a:cubicBezTo>
                    <a:cubicBezTo>
                      <a:pt x="634" y="404"/>
                      <a:pt x="634" y="403"/>
                      <a:pt x="635" y="401"/>
                    </a:cubicBezTo>
                    <a:cubicBezTo>
                      <a:pt x="637" y="394"/>
                      <a:pt x="636" y="379"/>
                      <a:pt x="633" y="373"/>
                    </a:cubicBezTo>
                    <a:cubicBezTo>
                      <a:pt x="631" y="368"/>
                      <a:pt x="630" y="360"/>
                      <a:pt x="626" y="356"/>
                    </a:cubicBezTo>
                    <a:cubicBezTo>
                      <a:pt x="624" y="353"/>
                      <a:pt x="621" y="352"/>
                      <a:pt x="619" y="350"/>
                    </a:cubicBezTo>
                    <a:cubicBezTo>
                      <a:pt x="618" y="350"/>
                      <a:pt x="617" y="348"/>
                      <a:pt x="616" y="347"/>
                    </a:cubicBezTo>
                    <a:cubicBezTo>
                      <a:pt x="609" y="343"/>
                      <a:pt x="601" y="342"/>
                      <a:pt x="592" y="340"/>
                    </a:cubicBezTo>
                    <a:cubicBezTo>
                      <a:pt x="590" y="339"/>
                      <a:pt x="586" y="340"/>
                      <a:pt x="583" y="339"/>
                    </a:cubicBezTo>
                    <a:cubicBezTo>
                      <a:pt x="579" y="338"/>
                      <a:pt x="575" y="335"/>
                      <a:pt x="572" y="333"/>
                    </a:cubicBezTo>
                    <a:cubicBezTo>
                      <a:pt x="569" y="332"/>
                      <a:pt x="566" y="331"/>
                      <a:pt x="564" y="330"/>
                    </a:cubicBezTo>
                    <a:cubicBezTo>
                      <a:pt x="562" y="329"/>
                      <a:pt x="561" y="327"/>
                      <a:pt x="560" y="326"/>
                    </a:cubicBezTo>
                    <a:cubicBezTo>
                      <a:pt x="558" y="325"/>
                      <a:pt x="556" y="324"/>
                      <a:pt x="554" y="323"/>
                    </a:cubicBezTo>
                    <a:cubicBezTo>
                      <a:pt x="552" y="321"/>
                      <a:pt x="551" y="319"/>
                      <a:pt x="549" y="317"/>
                    </a:cubicBezTo>
                    <a:cubicBezTo>
                      <a:pt x="549" y="317"/>
                      <a:pt x="548" y="317"/>
                      <a:pt x="547" y="316"/>
                    </a:cubicBezTo>
                    <a:cubicBezTo>
                      <a:pt x="546" y="316"/>
                      <a:pt x="541" y="310"/>
                      <a:pt x="541" y="308"/>
                    </a:cubicBezTo>
                    <a:cubicBezTo>
                      <a:pt x="538" y="305"/>
                      <a:pt x="537" y="301"/>
                      <a:pt x="534" y="298"/>
                    </a:cubicBezTo>
                    <a:cubicBezTo>
                      <a:pt x="533" y="297"/>
                      <a:pt x="529" y="289"/>
                      <a:pt x="530" y="287"/>
                    </a:cubicBezTo>
                    <a:cubicBezTo>
                      <a:pt x="529" y="285"/>
                      <a:pt x="528" y="283"/>
                      <a:pt x="528" y="281"/>
                    </a:cubicBezTo>
                    <a:cubicBezTo>
                      <a:pt x="528" y="280"/>
                      <a:pt x="528" y="280"/>
                      <a:pt x="528" y="279"/>
                    </a:cubicBezTo>
                    <a:cubicBezTo>
                      <a:pt x="527" y="278"/>
                      <a:pt x="525" y="275"/>
                      <a:pt x="526" y="273"/>
                    </a:cubicBezTo>
                    <a:cubicBezTo>
                      <a:pt x="524" y="268"/>
                      <a:pt x="524" y="260"/>
                      <a:pt x="525" y="256"/>
                    </a:cubicBezTo>
                    <a:cubicBezTo>
                      <a:pt x="525" y="256"/>
                      <a:pt x="524" y="256"/>
                      <a:pt x="524" y="256"/>
                    </a:cubicBezTo>
                    <a:cubicBezTo>
                      <a:pt x="524" y="254"/>
                      <a:pt x="524" y="250"/>
                      <a:pt x="525" y="249"/>
                    </a:cubicBezTo>
                    <a:cubicBezTo>
                      <a:pt x="525" y="248"/>
                      <a:pt x="525" y="247"/>
                      <a:pt x="525" y="246"/>
                    </a:cubicBezTo>
                    <a:cubicBezTo>
                      <a:pt x="525" y="244"/>
                      <a:pt x="525" y="241"/>
                      <a:pt x="526" y="238"/>
                    </a:cubicBezTo>
                    <a:cubicBezTo>
                      <a:pt x="526" y="237"/>
                      <a:pt x="526" y="235"/>
                      <a:pt x="526" y="233"/>
                    </a:cubicBezTo>
                    <a:cubicBezTo>
                      <a:pt x="528" y="227"/>
                      <a:pt x="531" y="218"/>
                      <a:pt x="534" y="212"/>
                    </a:cubicBezTo>
                    <a:cubicBezTo>
                      <a:pt x="534" y="211"/>
                      <a:pt x="534" y="210"/>
                      <a:pt x="534" y="209"/>
                    </a:cubicBezTo>
                    <a:cubicBezTo>
                      <a:pt x="535" y="207"/>
                      <a:pt x="536" y="204"/>
                      <a:pt x="537" y="202"/>
                    </a:cubicBezTo>
                    <a:cubicBezTo>
                      <a:pt x="538" y="201"/>
                      <a:pt x="538" y="200"/>
                      <a:pt x="538" y="199"/>
                    </a:cubicBezTo>
                    <a:cubicBezTo>
                      <a:pt x="538" y="199"/>
                      <a:pt x="539" y="199"/>
                      <a:pt x="539" y="198"/>
                    </a:cubicBezTo>
                    <a:cubicBezTo>
                      <a:pt x="541" y="194"/>
                      <a:pt x="540" y="188"/>
                      <a:pt x="542" y="184"/>
                    </a:cubicBezTo>
                    <a:cubicBezTo>
                      <a:pt x="544" y="180"/>
                      <a:pt x="545" y="175"/>
                      <a:pt x="547" y="171"/>
                    </a:cubicBezTo>
                    <a:cubicBezTo>
                      <a:pt x="548" y="168"/>
                      <a:pt x="548" y="166"/>
                      <a:pt x="549" y="164"/>
                    </a:cubicBezTo>
                    <a:cubicBezTo>
                      <a:pt x="549" y="164"/>
                      <a:pt x="549" y="163"/>
                      <a:pt x="549" y="163"/>
                    </a:cubicBezTo>
                    <a:cubicBezTo>
                      <a:pt x="551" y="161"/>
                      <a:pt x="552" y="158"/>
                      <a:pt x="554" y="156"/>
                    </a:cubicBezTo>
                    <a:cubicBezTo>
                      <a:pt x="555" y="154"/>
                      <a:pt x="556" y="153"/>
                      <a:pt x="558" y="152"/>
                    </a:cubicBezTo>
                    <a:cubicBezTo>
                      <a:pt x="559" y="149"/>
                      <a:pt x="561" y="147"/>
                      <a:pt x="563" y="145"/>
                    </a:cubicBezTo>
                    <a:cubicBezTo>
                      <a:pt x="564" y="144"/>
                      <a:pt x="565" y="144"/>
                      <a:pt x="566" y="143"/>
                    </a:cubicBezTo>
                    <a:cubicBezTo>
                      <a:pt x="571" y="142"/>
                      <a:pt x="577" y="140"/>
                      <a:pt x="580" y="137"/>
                    </a:cubicBezTo>
                    <a:cubicBezTo>
                      <a:pt x="580" y="138"/>
                      <a:pt x="581" y="138"/>
                      <a:pt x="581" y="138"/>
                    </a:cubicBezTo>
                    <a:cubicBezTo>
                      <a:pt x="584" y="137"/>
                      <a:pt x="587" y="136"/>
                      <a:pt x="590" y="135"/>
                    </a:cubicBezTo>
                    <a:cubicBezTo>
                      <a:pt x="591" y="135"/>
                      <a:pt x="598" y="135"/>
                      <a:pt x="599" y="134"/>
                    </a:cubicBezTo>
                    <a:cubicBezTo>
                      <a:pt x="599" y="134"/>
                      <a:pt x="599" y="133"/>
                      <a:pt x="599" y="133"/>
                    </a:cubicBezTo>
                    <a:cubicBezTo>
                      <a:pt x="600" y="132"/>
                      <a:pt x="603" y="132"/>
                      <a:pt x="606" y="131"/>
                    </a:cubicBezTo>
                    <a:cubicBezTo>
                      <a:pt x="607" y="131"/>
                      <a:pt x="608" y="130"/>
                      <a:pt x="609" y="130"/>
                    </a:cubicBezTo>
                    <a:cubicBezTo>
                      <a:pt x="611" y="129"/>
                      <a:pt x="612" y="130"/>
                      <a:pt x="614" y="129"/>
                    </a:cubicBezTo>
                    <a:cubicBezTo>
                      <a:pt x="618" y="128"/>
                      <a:pt x="622" y="125"/>
                      <a:pt x="625" y="123"/>
                    </a:cubicBezTo>
                    <a:cubicBezTo>
                      <a:pt x="626" y="122"/>
                      <a:pt x="627" y="122"/>
                      <a:pt x="628" y="122"/>
                    </a:cubicBezTo>
                    <a:cubicBezTo>
                      <a:pt x="629" y="121"/>
                      <a:pt x="629" y="121"/>
                      <a:pt x="629" y="120"/>
                    </a:cubicBezTo>
                    <a:cubicBezTo>
                      <a:pt x="634" y="117"/>
                      <a:pt x="638" y="113"/>
                      <a:pt x="643" y="109"/>
                    </a:cubicBezTo>
                    <a:cubicBezTo>
                      <a:pt x="644" y="109"/>
                      <a:pt x="645" y="105"/>
                      <a:pt x="646" y="104"/>
                    </a:cubicBezTo>
                    <a:cubicBezTo>
                      <a:pt x="651" y="97"/>
                      <a:pt x="655" y="87"/>
                      <a:pt x="650" y="76"/>
                    </a:cubicBezTo>
                    <a:cubicBezTo>
                      <a:pt x="649" y="74"/>
                      <a:pt x="648" y="72"/>
                      <a:pt x="647" y="71"/>
                    </a:cubicBezTo>
                    <a:cubicBezTo>
                      <a:pt x="646" y="69"/>
                      <a:pt x="644" y="68"/>
                      <a:pt x="643" y="67"/>
                    </a:cubicBezTo>
                    <a:cubicBezTo>
                      <a:pt x="641" y="64"/>
                      <a:pt x="639" y="61"/>
                      <a:pt x="637" y="59"/>
                    </a:cubicBezTo>
                    <a:cubicBezTo>
                      <a:pt x="622" y="48"/>
                      <a:pt x="603" y="38"/>
                      <a:pt x="607" y="13"/>
                    </a:cubicBezTo>
                    <a:cubicBezTo>
                      <a:pt x="607" y="9"/>
                      <a:pt x="607" y="3"/>
                      <a:pt x="608" y="0"/>
                    </a:cubicBezTo>
                    <a:cubicBezTo>
                      <a:pt x="610" y="0"/>
                      <a:pt x="612" y="0"/>
                      <a:pt x="614" y="0"/>
                    </a:cubicBezTo>
                    <a:cubicBezTo>
                      <a:pt x="614" y="0"/>
                      <a:pt x="614" y="0"/>
                      <a:pt x="614" y="0"/>
                    </a:cubicBezTo>
                    <a:cubicBezTo>
                      <a:pt x="611" y="3"/>
                      <a:pt x="612" y="10"/>
                      <a:pt x="611" y="15"/>
                    </a:cubicBezTo>
                    <a:cubicBezTo>
                      <a:pt x="608" y="36"/>
                      <a:pt x="626" y="44"/>
                      <a:pt x="638" y="54"/>
                    </a:cubicBezTo>
                    <a:cubicBezTo>
                      <a:pt x="640" y="55"/>
                      <a:pt x="643" y="58"/>
                      <a:pt x="645" y="60"/>
                    </a:cubicBezTo>
                    <a:cubicBezTo>
                      <a:pt x="645" y="61"/>
                      <a:pt x="645" y="61"/>
                      <a:pt x="646" y="62"/>
                    </a:cubicBezTo>
                    <a:cubicBezTo>
                      <a:pt x="646" y="62"/>
                      <a:pt x="647" y="62"/>
                      <a:pt x="647" y="63"/>
                    </a:cubicBezTo>
                    <a:cubicBezTo>
                      <a:pt x="649" y="65"/>
                      <a:pt x="651" y="68"/>
                      <a:pt x="653" y="71"/>
                    </a:cubicBezTo>
                    <a:cubicBezTo>
                      <a:pt x="653" y="71"/>
                      <a:pt x="653" y="72"/>
                      <a:pt x="653" y="73"/>
                    </a:cubicBezTo>
                    <a:cubicBezTo>
                      <a:pt x="654" y="74"/>
                      <a:pt x="656" y="75"/>
                      <a:pt x="655" y="77"/>
                    </a:cubicBezTo>
                    <a:cubicBezTo>
                      <a:pt x="655" y="77"/>
                      <a:pt x="656" y="78"/>
                      <a:pt x="656" y="78"/>
                    </a:cubicBezTo>
                    <a:cubicBezTo>
                      <a:pt x="656" y="79"/>
                      <a:pt x="657" y="80"/>
                      <a:pt x="657" y="81"/>
                    </a:cubicBezTo>
                    <a:cubicBezTo>
                      <a:pt x="658" y="83"/>
                      <a:pt x="657" y="85"/>
                      <a:pt x="657" y="86"/>
                    </a:cubicBezTo>
                    <a:cubicBezTo>
                      <a:pt x="657" y="87"/>
                      <a:pt x="657" y="88"/>
                      <a:pt x="657" y="89"/>
                    </a:cubicBezTo>
                    <a:cubicBezTo>
                      <a:pt x="657" y="91"/>
                      <a:pt x="656" y="92"/>
                      <a:pt x="656" y="94"/>
                    </a:cubicBezTo>
                    <a:cubicBezTo>
                      <a:pt x="656" y="94"/>
                      <a:pt x="656" y="95"/>
                      <a:pt x="656" y="96"/>
                    </a:cubicBezTo>
                    <a:cubicBezTo>
                      <a:pt x="655" y="102"/>
                      <a:pt x="650" y="107"/>
                      <a:pt x="647" y="111"/>
                    </a:cubicBezTo>
                    <a:cubicBezTo>
                      <a:pt x="645" y="113"/>
                      <a:pt x="644" y="116"/>
                      <a:pt x="642" y="117"/>
                    </a:cubicBezTo>
                    <a:cubicBezTo>
                      <a:pt x="638" y="119"/>
                      <a:pt x="635" y="123"/>
                      <a:pt x="631" y="126"/>
                    </a:cubicBezTo>
                    <a:cubicBezTo>
                      <a:pt x="627" y="128"/>
                      <a:pt x="623" y="130"/>
                      <a:pt x="619" y="132"/>
                    </a:cubicBezTo>
                    <a:cubicBezTo>
                      <a:pt x="615" y="134"/>
                      <a:pt x="611" y="134"/>
                      <a:pt x="607" y="135"/>
                    </a:cubicBezTo>
                    <a:cubicBezTo>
                      <a:pt x="595" y="140"/>
                      <a:pt x="579" y="142"/>
                      <a:pt x="567" y="148"/>
                    </a:cubicBezTo>
                    <a:cubicBezTo>
                      <a:pt x="566" y="148"/>
                      <a:pt x="563" y="153"/>
                      <a:pt x="563" y="153"/>
                    </a:cubicBezTo>
                    <a:cubicBezTo>
                      <a:pt x="562" y="154"/>
                      <a:pt x="560" y="155"/>
                      <a:pt x="559" y="157"/>
                    </a:cubicBezTo>
                    <a:cubicBezTo>
                      <a:pt x="553" y="164"/>
                      <a:pt x="550" y="174"/>
                      <a:pt x="547" y="184"/>
                    </a:cubicBezTo>
                    <a:cubicBezTo>
                      <a:pt x="546" y="187"/>
                      <a:pt x="546" y="190"/>
                      <a:pt x="545" y="193"/>
                    </a:cubicBezTo>
                    <a:cubicBezTo>
                      <a:pt x="543" y="199"/>
                      <a:pt x="541" y="205"/>
                      <a:pt x="539" y="210"/>
                    </a:cubicBezTo>
                    <a:cubicBezTo>
                      <a:pt x="538" y="212"/>
                      <a:pt x="538" y="214"/>
                      <a:pt x="538" y="216"/>
                    </a:cubicBezTo>
                    <a:cubicBezTo>
                      <a:pt x="537" y="218"/>
                      <a:pt x="535" y="220"/>
                      <a:pt x="535" y="221"/>
                    </a:cubicBezTo>
                    <a:cubicBezTo>
                      <a:pt x="534" y="223"/>
                      <a:pt x="534" y="225"/>
                      <a:pt x="533" y="228"/>
                    </a:cubicBezTo>
                    <a:cubicBezTo>
                      <a:pt x="532" y="229"/>
                      <a:pt x="531" y="231"/>
                      <a:pt x="531" y="233"/>
                    </a:cubicBezTo>
                    <a:cubicBezTo>
                      <a:pt x="530" y="234"/>
                      <a:pt x="531" y="235"/>
                      <a:pt x="531" y="236"/>
                    </a:cubicBezTo>
                    <a:cubicBezTo>
                      <a:pt x="531" y="238"/>
                      <a:pt x="530" y="240"/>
                      <a:pt x="530" y="242"/>
                    </a:cubicBezTo>
                    <a:cubicBezTo>
                      <a:pt x="530" y="243"/>
                      <a:pt x="530" y="243"/>
                      <a:pt x="530" y="244"/>
                    </a:cubicBezTo>
                    <a:cubicBezTo>
                      <a:pt x="529" y="245"/>
                      <a:pt x="529" y="247"/>
                      <a:pt x="529" y="249"/>
                    </a:cubicBezTo>
                    <a:cubicBezTo>
                      <a:pt x="529" y="250"/>
                      <a:pt x="529" y="252"/>
                      <a:pt x="529" y="253"/>
                    </a:cubicBezTo>
                    <a:cubicBezTo>
                      <a:pt x="529" y="255"/>
                      <a:pt x="529" y="259"/>
                      <a:pt x="529" y="261"/>
                    </a:cubicBezTo>
                    <a:cubicBezTo>
                      <a:pt x="529" y="264"/>
                      <a:pt x="530" y="267"/>
                      <a:pt x="531" y="270"/>
                    </a:cubicBezTo>
                    <a:cubicBezTo>
                      <a:pt x="531" y="270"/>
                      <a:pt x="530" y="271"/>
                      <a:pt x="530" y="271"/>
                    </a:cubicBezTo>
                    <a:cubicBezTo>
                      <a:pt x="531" y="276"/>
                      <a:pt x="533" y="280"/>
                      <a:pt x="534" y="283"/>
                    </a:cubicBezTo>
                    <a:cubicBezTo>
                      <a:pt x="534" y="284"/>
                      <a:pt x="534" y="285"/>
                      <a:pt x="534" y="285"/>
                    </a:cubicBezTo>
                    <a:cubicBezTo>
                      <a:pt x="534" y="287"/>
                      <a:pt x="536" y="288"/>
                      <a:pt x="536" y="289"/>
                    </a:cubicBezTo>
                    <a:cubicBezTo>
                      <a:pt x="537" y="292"/>
                      <a:pt x="537" y="294"/>
                      <a:pt x="539" y="296"/>
                    </a:cubicBezTo>
                    <a:cubicBezTo>
                      <a:pt x="539" y="296"/>
                      <a:pt x="539" y="296"/>
                      <a:pt x="540" y="297"/>
                    </a:cubicBezTo>
                    <a:cubicBezTo>
                      <a:pt x="540" y="297"/>
                      <a:pt x="542" y="301"/>
                      <a:pt x="542" y="301"/>
                    </a:cubicBezTo>
                    <a:cubicBezTo>
                      <a:pt x="542" y="301"/>
                      <a:pt x="542" y="301"/>
                      <a:pt x="543" y="302"/>
                    </a:cubicBezTo>
                    <a:cubicBezTo>
                      <a:pt x="543" y="302"/>
                      <a:pt x="544" y="303"/>
                      <a:pt x="544" y="304"/>
                    </a:cubicBezTo>
                    <a:cubicBezTo>
                      <a:pt x="544" y="304"/>
                      <a:pt x="544" y="304"/>
                      <a:pt x="544" y="304"/>
                    </a:cubicBezTo>
                    <a:cubicBezTo>
                      <a:pt x="544" y="304"/>
                      <a:pt x="544" y="304"/>
                      <a:pt x="544" y="304"/>
                    </a:cubicBezTo>
                    <a:cubicBezTo>
                      <a:pt x="544" y="306"/>
                      <a:pt x="551" y="312"/>
                      <a:pt x="553" y="314"/>
                    </a:cubicBezTo>
                    <a:cubicBezTo>
                      <a:pt x="554" y="315"/>
                      <a:pt x="555" y="316"/>
                      <a:pt x="556" y="317"/>
                    </a:cubicBezTo>
                    <a:cubicBezTo>
                      <a:pt x="557" y="318"/>
                      <a:pt x="556" y="318"/>
                      <a:pt x="557" y="319"/>
                    </a:cubicBezTo>
                    <a:cubicBezTo>
                      <a:pt x="560" y="321"/>
                      <a:pt x="564" y="324"/>
                      <a:pt x="568" y="326"/>
                    </a:cubicBezTo>
                    <a:cubicBezTo>
                      <a:pt x="570" y="327"/>
                      <a:pt x="571" y="329"/>
                      <a:pt x="573" y="330"/>
                    </a:cubicBezTo>
                    <a:cubicBezTo>
                      <a:pt x="575" y="331"/>
                      <a:pt x="576" y="331"/>
                      <a:pt x="578" y="331"/>
                    </a:cubicBezTo>
                    <a:cubicBezTo>
                      <a:pt x="579" y="332"/>
                      <a:pt x="581" y="334"/>
                      <a:pt x="582" y="334"/>
                    </a:cubicBezTo>
                    <a:cubicBezTo>
                      <a:pt x="584" y="333"/>
                      <a:pt x="587" y="334"/>
                      <a:pt x="589" y="335"/>
                    </a:cubicBezTo>
                    <a:cubicBezTo>
                      <a:pt x="594" y="335"/>
                      <a:pt x="603" y="337"/>
                      <a:pt x="608" y="339"/>
                    </a:cubicBezTo>
                    <a:cubicBezTo>
                      <a:pt x="613" y="341"/>
                      <a:pt x="617" y="342"/>
                      <a:pt x="620" y="345"/>
                    </a:cubicBezTo>
                    <a:cubicBezTo>
                      <a:pt x="622" y="346"/>
                      <a:pt x="622" y="347"/>
                      <a:pt x="623" y="348"/>
                    </a:cubicBezTo>
                    <a:cubicBezTo>
                      <a:pt x="625" y="350"/>
                      <a:pt x="628" y="350"/>
                      <a:pt x="629" y="352"/>
                    </a:cubicBezTo>
                    <a:cubicBezTo>
                      <a:pt x="629" y="353"/>
                      <a:pt x="630" y="353"/>
                      <a:pt x="630" y="354"/>
                    </a:cubicBezTo>
                    <a:cubicBezTo>
                      <a:pt x="631" y="355"/>
                      <a:pt x="631" y="355"/>
                      <a:pt x="632" y="356"/>
                    </a:cubicBezTo>
                    <a:cubicBezTo>
                      <a:pt x="633" y="359"/>
                      <a:pt x="634" y="361"/>
                      <a:pt x="635" y="364"/>
                    </a:cubicBezTo>
                    <a:cubicBezTo>
                      <a:pt x="636" y="366"/>
                      <a:pt x="637" y="367"/>
                      <a:pt x="638" y="369"/>
                    </a:cubicBezTo>
                    <a:cubicBezTo>
                      <a:pt x="638" y="369"/>
                      <a:pt x="638" y="370"/>
                      <a:pt x="638" y="371"/>
                    </a:cubicBezTo>
                    <a:cubicBezTo>
                      <a:pt x="639" y="374"/>
                      <a:pt x="640" y="377"/>
                      <a:pt x="640" y="379"/>
                    </a:cubicBezTo>
                    <a:cubicBezTo>
                      <a:pt x="640" y="380"/>
                      <a:pt x="641" y="386"/>
                      <a:pt x="641" y="386"/>
                    </a:cubicBezTo>
                    <a:cubicBezTo>
                      <a:pt x="640" y="387"/>
                      <a:pt x="640" y="388"/>
                      <a:pt x="640" y="389"/>
                    </a:cubicBezTo>
                    <a:cubicBezTo>
                      <a:pt x="640" y="389"/>
                      <a:pt x="641" y="390"/>
                      <a:pt x="641" y="390"/>
                    </a:cubicBezTo>
                    <a:cubicBezTo>
                      <a:pt x="641" y="393"/>
                      <a:pt x="640" y="396"/>
                      <a:pt x="640" y="399"/>
                    </a:cubicBezTo>
                    <a:cubicBezTo>
                      <a:pt x="640" y="401"/>
                      <a:pt x="640" y="401"/>
                      <a:pt x="640" y="403"/>
                    </a:cubicBezTo>
                    <a:cubicBezTo>
                      <a:pt x="639" y="405"/>
                      <a:pt x="637" y="407"/>
                      <a:pt x="637" y="409"/>
                    </a:cubicBezTo>
                    <a:cubicBezTo>
                      <a:pt x="637" y="409"/>
                      <a:pt x="637" y="410"/>
                      <a:pt x="637" y="410"/>
                    </a:cubicBezTo>
                    <a:cubicBezTo>
                      <a:pt x="636" y="414"/>
                      <a:pt x="634" y="418"/>
                      <a:pt x="632" y="422"/>
                    </a:cubicBezTo>
                    <a:cubicBezTo>
                      <a:pt x="632" y="423"/>
                      <a:pt x="632" y="425"/>
                      <a:pt x="631" y="426"/>
                    </a:cubicBezTo>
                    <a:cubicBezTo>
                      <a:pt x="625" y="436"/>
                      <a:pt x="619" y="447"/>
                      <a:pt x="612" y="456"/>
                    </a:cubicBezTo>
                    <a:cubicBezTo>
                      <a:pt x="608" y="462"/>
                      <a:pt x="602" y="466"/>
                      <a:pt x="599" y="473"/>
                    </a:cubicBezTo>
                    <a:cubicBezTo>
                      <a:pt x="598" y="474"/>
                      <a:pt x="595" y="475"/>
                      <a:pt x="594" y="476"/>
                    </a:cubicBezTo>
                    <a:cubicBezTo>
                      <a:pt x="589" y="481"/>
                      <a:pt x="584" y="485"/>
                      <a:pt x="578" y="488"/>
                    </a:cubicBezTo>
                    <a:cubicBezTo>
                      <a:pt x="576" y="490"/>
                      <a:pt x="575" y="491"/>
                      <a:pt x="574" y="492"/>
                    </a:cubicBezTo>
                    <a:cubicBezTo>
                      <a:pt x="572" y="492"/>
                      <a:pt x="571" y="493"/>
                      <a:pt x="570" y="493"/>
                    </a:cubicBezTo>
                    <a:cubicBezTo>
                      <a:pt x="563" y="497"/>
                      <a:pt x="555" y="500"/>
                      <a:pt x="547" y="503"/>
                    </a:cubicBezTo>
                    <a:cubicBezTo>
                      <a:pt x="545" y="504"/>
                      <a:pt x="542" y="505"/>
                      <a:pt x="539" y="506"/>
                    </a:cubicBezTo>
                    <a:cubicBezTo>
                      <a:pt x="529" y="510"/>
                      <a:pt x="522" y="517"/>
                      <a:pt x="513" y="523"/>
                    </a:cubicBezTo>
                    <a:cubicBezTo>
                      <a:pt x="512" y="524"/>
                      <a:pt x="511" y="526"/>
                      <a:pt x="509" y="527"/>
                    </a:cubicBezTo>
                    <a:cubicBezTo>
                      <a:pt x="506" y="529"/>
                      <a:pt x="502" y="531"/>
                      <a:pt x="500" y="535"/>
                    </a:cubicBezTo>
                    <a:cubicBezTo>
                      <a:pt x="493" y="544"/>
                      <a:pt x="486" y="553"/>
                      <a:pt x="481" y="564"/>
                    </a:cubicBezTo>
                    <a:cubicBezTo>
                      <a:pt x="481" y="564"/>
                      <a:pt x="481" y="566"/>
                      <a:pt x="482" y="567"/>
                    </a:cubicBezTo>
                    <a:cubicBezTo>
                      <a:pt x="481" y="569"/>
                      <a:pt x="481" y="572"/>
                      <a:pt x="480" y="575"/>
                    </a:cubicBezTo>
                    <a:cubicBezTo>
                      <a:pt x="479" y="579"/>
                      <a:pt x="478" y="584"/>
                      <a:pt x="476" y="588"/>
                    </a:cubicBezTo>
                    <a:cubicBezTo>
                      <a:pt x="476" y="589"/>
                      <a:pt x="476" y="591"/>
                      <a:pt x="475" y="593"/>
                    </a:cubicBezTo>
                    <a:cubicBezTo>
                      <a:pt x="475" y="593"/>
                      <a:pt x="476" y="594"/>
                      <a:pt x="476" y="594"/>
                    </a:cubicBezTo>
                    <a:cubicBezTo>
                      <a:pt x="475" y="596"/>
                      <a:pt x="475" y="599"/>
                      <a:pt x="475" y="601"/>
                    </a:cubicBezTo>
                    <a:cubicBezTo>
                      <a:pt x="475" y="602"/>
                      <a:pt x="475" y="602"/>
                      <a:pt x="475" y="603"/>
                    </a:cubicBezTo>
                    <a:cubicBezTo>
                      <a:pt x="473" y="609"/>
                      <a:pt x="474" y="616"/>
                      <a:pt x="472" y="624"/>
                    </a:cubicBezTo>
                    <a:cubicBezTo>
                      <a:pt x="471" y="626"/>
                      <a:pt x="470" y="628"/>
                      <a:pt x="469" y="629"/>
                    </a:cubicBezTo>
                    <a:cubicBezTo>
                      <a:pt x="468" y="632"/>
                      <a:pt x="468" y="634"/>
                      <a:pt x="467" y="636"/>
                    </a:cubicBezTo>
                    <a:cubicBezTo>
                      <a:pt x="466" y="637"/>
                      <a:pt x="465" y="638"/>
                      <a:pt x="465" y="639"/>
                    </a:cubicBezTo>
                    <a:cubicBezTo>
                      <a:pt x="464" y="646"/>
                      <a:pt x="452" y="652"/>
                      <a:pt x="446" y="655"/>
                    </a:cubicBezTo>
                    <a:cubicBezTo>
                      <a:pt x="441" y="657"/>
                      <a:pt x="437" y="658"/>
                      <a:pt x="432" y="660"/>
                    </a:cubicBezTo>
                    <a:cubicBezTo>
                      <a:pt x="428" y="661"/>
                      <a:pt x="423" y="660"/>
                      <a:pt x="420" y="661"/>
                    </a:cubicBezTo>
                    <a:cubicBezTo>
                      <a:pt x="419" y="661"/>
                      <a:pt x="415" y="661"/>
                      <a:pt x="413" y="661"/>
                    </a:cubicBezTo>
                    <a:cubicBezTo>
                      <a:pt x="411" y="662"/>
                      <a:pt x="408" y="662"/>
                      <a:pt x="406" y="663"/>
                    </a:cubicBezTo>
                    <a:cubicBezTo>
                      <a:pt x="405" y="663"/>
                      <a:pt x="403" y="663"/>
                      <a:pt x="402" y="663"/>
                    </a:cubicBezTo>
                    <a:cubicBezTo>
                      <a:pt x="393" y="666"/>
                      <a:pt x="382" y="669"/>
                      <a:pt x="375" y="675"/>
                    </a:cubicBezTo>
                    <a:cubicBezTo>
                      <a:pt x="372" y="677"/>
                      <a:pt x="368" y="679"/>
                      <a:pt x="366" y="682"/>
                    </a:cubicBezTo>
                    <a:cubicBezTo>
                      <a:pt x="364" y="683"/>
                      <a:pt x="364" y="685"/>
                      <a:pt x="362" y="687"/>
                    </a:cubicBezTo>
                    <a:cubicBezTo>
                      <a:pt x="360" y="689"/>
                      <a:pt x="357" y="692"/>
                      <a:pt x="355" y="695"/>
                    </a:cubicBezTo>
                    <a:cubicBezTo>
                      <a:pt x="354" y="696"/>
                      <a:pt x="354" y="697"/>
                      <a:pt x="353" y="698"/>
                    </a:cubicBezTo>
                    <a:cubicBezTo>
                      <a:pt x="352" y="699"/>
                      <a:pt x="350" y="701"/>
                      <a:pt x="348" y="703"/>
                    </a:cubicBezTo>
                    <a:cubicBezTo>
                      <a:pt x="347" y="703"/>
                      <a:pt x="346" y="704"/>
                      <a:pt x="345" y="705"/>
                    </a:cubicBezTo>
                    <a:cubicBezTo>
                      <a:pt x="344" y="706"/>
                      <a:pt x="342" y="708"/>
                      <a:pt x="341" y="709"/>
                    </a:cubicBezTo>
                    <a:cubicBezTo>
                      <a:pt x="339" y="711"/>
                      <a:pt x="337" y="712"/>
                      <a:pt x="335" y="713"/>
                    </a:cubicBezTo>
                    <a:cubicBezTo>
                      <a:pt x="334" y="714"/>
                      <a:pt x="333" y="716"/>
                      <a:pt x="332" y="717"/>
                    </a:cubicBezTo>
                    <a:cubicBezTo>
                      <a:pt x="330" y="718"/>
                      <a:pt x="329" y="718"/>
                      <a:pt x="327" y="719"/>
                    </a:cubicBezTo>
                    <a:cubicBezTo>
                      <a:pt x="326" y="719"/>
                      <a:pt x="324" y="721"/>
                      <a:pt x="323" y="721"/>
                    </a:cubicBezTo>
                    <a:cubicBezTo>
                      <a:pt x="321" y="722"/>
                      <a:pt x="318" y="723"/>
                      <a:pt x="317" y="724"/>
                    </a:cubicBezTo>
                    <a:cubicBezTo>
                      <a:pt x="311" y="726"/>
                      <a:pt x="304" y="725"/>
                      <a:pt x="298" y="727"/>
                    </a:cubicBezTo>
                    <a:cubicBezTo>
                      <a:pt x="292" y="728"/>
                      <a:pt x="285" y="728"/>
                      <a:pt x="280" y="729"/>
                    </a:cubicBezTo>
                    <a:cubicBezTo>
                      <a:pt x="276" y="730"/>
                      <a:pt x="273" y="728"/>
                      <a:pt x="269" y="729"/>
                    </a:cubicBezTo>
                    <a:cubicBezTo>
                      <a:pt x="266" y="729"/>
                      <a:pt x="263" y="730"/>
                      <a:pt x="259" y="731"/>
                    </a:cubicBezTo>
                    <a:cubicBezTo>
                      <a:pt x="257" y="731"/>
                      <a:pt x="254" y="731"/>
                      <a:pt x="252" y="731"/>
                    </a:cubicBezTo>
                    <a:cubicBezTo>
                      <a:pt x="249" y="731"/>
                      <a:pt x="245" y="733"/>
                      <a:pt x="243" y="734"/>
                    </a:cubicBezTo>
                    <a:cubicBezTo>
                      <a:pt x="243" y="734"/>
                      <a:pt x="242" y="733"/>
                      <a:pt x="241" y="733"/>
                    </a:cubicBezTo>
                    <a:cubicBezTo>
                      <a:pt x="237" y="735"/>
                      <a:pt x="229" y="737"/>
                      <a:pt x="225" y="739"/>
                    </a:cubicBezTo>
                    <a:cubicBezTo>
                      <a:pt x="220" y="742"/>
                      <a:pt x="215" y="748"/>
                      <a:pt x="212" y="753"/>
                    </a:cubicBezTo>
                    <a:cubicBezTo>
                      <a:pt x="211" y="755"/>
                      <a:pt x="209" y="757"/>
                      <a:pt x="208" y="758"/>
                    </a:cubicBezTo>
                    <a:cubicBezTo>
                      <a:pt x="206" y="760"/>
                      <a:pt x="205" y="763"/>
                      <a:pt x="204" y="765"/>
                    </a:cubicBezTo>
                    <a:cubicBezTo>
                      <a:pt x="203" y="767"/>
                      <a:pt x="201" y="769"/>
                      <a:pt x="200" y="771"/>
                    </a:cubicBezTo>
                    <a:cubicBezTo>
                      <a:pt x="197" y="775"/>
                      <a:pt x="196" y="780"/>
                      <a:pt x="194" y="784"/>
                    </a:cubicBezTo>
                    <a:cubicBezTo>
                      <a:pt x="192" y="790"/>
                      <a:pt x="189" y="795"/>
                      <a:pt x="185" y="800"/>
                    </a:cubicBezTo>
                    <a:cubicBezTo>
                      <a:pt x="184" y="801"/>
                      <a:pt x="183" y="802"/>
                      <a:pt x="182" y="803"/>
                    </a:cubicBezTo>
                    <a:cubicBezTo>
                      <a:pt x="174" y="814"/>
                      <a:pt x="164" y="824"/>
                      <a:pt x="154" y="832"/>
                    </a:cubicBezTo>
                    <a:cubicBezTo>
                      <a:pt x="153" y="833"/>
                      <a:pt x="152" y="834"/>
                      <a:pt x="151" y="835"/>
                    </a:cubicBezTo>
                    <a:cubicBezTo>
                      <a:pt x="147" y="837"/>
                      <a:pt x="144" y="841"/>
                      <a:pt x="140" y="843"/>
                    </a:cubicBezTo>
                    <a:cubicBezTo>
                      <a:pt x="139" y="844"/>
                      <a:pt x="138" y="844"/>
                      <a:pt x="137" y="844"/>
                    </a:cubicBezTo>
                    <a:cubicBezTo>
                      <a:pt x="136" y="845"/>
                      <a:pt x="135" y="846"/>
                      <a:pt x="134" y="847"/>
                    </a:cubicBezTo>
                    <a:cubicBezTo>
                      <a:pt x="131" y="849"/>
                      <a:pt x="128" y="850"/>
                      <a:pt x="125" y="852"/>
                    </a:cubicBezTo>
                    <a:cubicBezTo>
                      <a:pt x="124" y="852"/>
                      <a:pt x="122" y="852"/>
                      <a:pt x="121" y="852"/>
                    </a:cubicBezTo>
                    <a:cubicBezTo>
                      <a:pt x="115" y="855"/>
                      <a:pt x="110" y="857"/>
                      <a:pt x="104" y="860"/>
                    </a:cubicBezTo>
                    <a:cubicBezTo>
                      <a:pt x="104" y="860"/>
                      <a:pt x="104" y="860"/>
                      <a:pt x="104" y="861"/>
                    </a:cubicBezTo>
                    <a:cubicBezTo>
                      <a:pt x="104" y="861"/>
                      <a:pt x="104" y="861"/>
                      <a:pt x="104" y="861"/>
                    </a:cubicBezTo>
                    <a:cubicBezTo>
                      <a:pt x="103" y="860"/>
                      <a:pt x="104" y="861"/>
                      <a:pt x="103" y="860"/>
                    </a:cubicBezTo>
                    <a:cubicBezTo>
                      <a:pt x="101" y="863"/>
                      <a:pt x="97" y="864"/>
                      <a:pt x="94" y="866"/>
                    </a:cubicBezTo>
                    <a:cubicBezTo>
                      <a:pt x="94" y="866"/>
                      <a:pt x="93" y="866"/>
                      <a:pt x="92" y="867"/>
                    </a:cubicBezTo>
                    <a:cubicBezTo>
                      <a:pt x="85" y="873"/>
                      <a:pt x="68" y="882"/>
                      <a:pt x="54" y="877"/>
                    </a:cubicBezTo>
                    <a:cubicBezTo>
                      <a:pt x="51" y="876"/>
                      <a:pt x="50" y="875"/>
                      <a:pt x="48" y="873"/>
                    </a:cubicBezTo>
                    <a:cubicBezTo>
                      <a:pt x="44" y="871"/>
                      <a:pt x="41" y="869"/>
                      <a:pt x="39" y="866"/>
                    </a:cubicBezTo>
                    <a:cubicBezTo>
                      <a:pt x="38" y="864"/>
                      <a:pt x="38" y="862"/>
                      <a:pt x="37" y="861"/>
                    </a:cubicBezTo>
                    <a:cubicBezTo>
                      <a:pt x="36" y="860"/>
                      <a:pt x="35" y="858"/>
                      <a:pt x="34" y="857"/>
                    </a:cubicBezTo>
                    <a:cubicBezTo>
                      <a:pt x="34" y="856"/>
                      <a:pt x="33" y="854"/>
                      <a:pt x="33" y="853"/>
                    </a:cubicBezTo>
                    <a:cubicBezTo>
                      <a:pt x="32" y="850"/>
                      <a:pt x="30" y="847"/>
                      <a:pt x="28" y="844"/>
                    </a:cubicBezTo>
                    <a:cubicBezTo>
                      <a:pt x="28" y="842"/>
                      <a:pt x="28" y="841"/>
                      <a:pt x="28" y="840"/>
                    </a:cubicBezTo>
                    <a:cubicBezTo>
                      <a:pt x="27" y="837"/>
                      <a:pt x="25" y="831"/>
                      <a:pt x="25" y="828"/>
                    </a:cubicBezTo>
                    <a:cubicBezTo>
                      <a:pt x="26" y="823"/>
                      <a:pt x="26" y="817"/>
                      <a:pt x="27" y="813"/>
                    </a:cubicBezTo>
                    <a:cubicBezTo>
                      <a:pt x="28" y="810"/>
                      <a:pt x="27" y="807"/>
                      <a:pt x="28" y="804"/>
                    </a:cubicBezTo>
                    <a:cubicBezTo>
                      <a:pt x="28" y="800"/>
                      <a:pt x="29" y="796"/>
                      <a:pt x="30" y="793"/>
                    </a:cubicBezTo>
                    <a:cubicBezTo>
                      <a:pt x="30" y="792"/>
                      <a:pt x="30" y="791"/>
                      <a:pt x="31" y="790"/>
                    </a:cubicBezTo>
                    <a:cubicBezTo>
                      <a:pt x="32" y="786"/>
                      <a:pt x="33" y="781"/>
                      <a:pt x="35" y="777"/>
                    </a:cubicBezTo>
                    <a:cubicBezTo>
                      <a:pt x="35" y="777"/>
                      <a:pt x="35" y="776"/>
                      <a:pt x="35" y="776"/>
                    </a:cubicBezTo>
                    <a:cubicBezTo>
                      <a:pt x="35" y="773"/>
                      <a:pt x="37" y="770"/>
                      <a:pt x="39" y="768"/>
                    </a:cubicBezTo>
                    <a:cubicBezTo>
                      <a:pt x="38" y="766"/>
                      <a:pt x="40" y="763"/>
                      <a:pt x="41" y="762"/>
                    </a:cubicBezTo>
                    <a:cubicBezTo>
                      <a:pt x="41" y="761"/>
                      <a:pt x="41" y="760"/>
                      <a:pt x="41" y="760"/>
                    </a:cubicBezTo>
                    <a:cubicBezTo>
                      <a:pt x="42" y="758"/>
                      <a:pt x="43" y="756"/>
                      <a:pt x="44" y="754"/>
                    </a:cubicBezTo>
                    <a:cubicBezTo>
                      <a:pt x="44" y="753"/>
                      <a:pt x="45" y="751"/>
                      <a:pt x="45" y="750"/>
                    </a:cubicBezTo>
                    <a:cubicBezTo>
                      <a:pt x="46" y="748"/>
                      <a:pt x="48" y="745"/>
                      <a:pt x="50" y="744"/>
                    </a:cubicBezTo>
                    <a:cubicBezTo>
                      <a:pt x="50" y="744"/>
                      <a:pt x="52" y="739"/>
                      <a:pt x="53" y="738"/>
                    </a:cubicBezTo>
                    <a:cubicBezTo>
                      <a:pt x="53" y="737"/>
                      <a:pt x="55" y="736"/>
                      <a:pt x="55" y="736"/>
                    </a:cubicBezTo>
                    <a:cubicBezTo>
                      <a:pt x="60" y="729"/>
                      <a:pt x="63" y="721"/>
                      <a:pt x="68" y="714"/>
                    </a:cubicBezTo>
                    <a:cubicBezTo>
                      <a:pt x="69" y="712"/>
                      <a:pt x="71" y="711"/>
                      <a:pt x="72" y="709"/>
                    </a:cubicBezTo>
                    <a:cubicBezTo>
                      <a:pt x="74" y="705"/>
                      <a:pt x="76" y="700"/>
                      <a:pt x="79" y="696"/>
                    </a:cubicBezTo>
                    <a:cubicBezTo>
                      <a:pt x="80" y="694"/>
                      <a:pt x="81" y="693"/>
                      <a:pt x="82" y="691"/>
                    </a:cubicBezTo>
                    <a:cubicBezTo>
                      <a:pt x="83" y="689"/>
                      <a:pt x="83" y="687"/>
                      <a:pt x="85" y="685"/>
                    </a:cubicBezTo>
                    <a:cubicBezTo>
                      <a:pt x="85" y="684"/>
                      <a:pt x="87" y="684"/>
                      <a:pt x="87" y="683"/>
                    </a:cubicBezTo>
                    <a:cubicBezTo>
                      <a:pt x="88" y="681"/>
                      <a:pt x="90" y="677"/>
                      <a:pt x="92" y="676"/>
                    </a:cubicBezTo>
                    <a:cubicBezTo>
                      <a:pt x="92" y="676"/>
                      <a:pt x="92" y="676"/>
                      <a:pt x="92" y="675"/>
                    </a:cubicBezTo>
                    <a:cubicBezTo>
                      <a:pt x="93" y="675"/>
                      <a:pt x="93" y="675"/>
                      <a:pt x="93" y="675"/>
                    </a:cubicBezTo>
                    <a:cubicBezTo>
                      <a:pt x="95" y="672"/>
                      <a:pt x="99" y="670"/>
                      <a:pt x="102" y="667"/>
                    </a:cubicBezTo>
                    <a:cubicBezTo>
                      <a:pt x="103" y="666"/>
                      <a:pt x="104" y="666"/>
                      <a:pt x="105" y="666"/>
                    </a:cubicBezTo>
                    <a:cubicBezTo>
                      <a:pt x="106" y="665"/>
                      <a:pt x="107" y="663"/>
                      <a:pt x="108" y="663"/>
                    </a:cubicBezTo>
                    <a:cubicBezTo>
                      <a:pt x="110" y="663"/>
                      <a:pt x="111" y="663"/>
                      <a:pt x="113" y="663"/>
                    </a:cubicBezTo>
                    <a:cubicBezTo>
                      <a:pt x="114" y="662"/>
                      <a:pt x="116" y="662"/>
                      <a:pt x="118" y="661"/>
                    </a:cubicBezTo>
                    <a:cubicBezTo>
                      <a:pt x="119" y="661"/>
                      <a:pt x="120" y="662"/>
                      <a:pt x="120" y="662"/>
                    </a:cubicBezTo>
                    <a:cubicBezTo>
                      <a:pt x="120" y="662"/>
                      <a:pt x="127" y="661"/>
                      <a:pt x="128" y="662"/>
                    </a:cubicBezTo>
                    <a:cubicBezTo>
                      <a:pt x="129" y="662"/>
                      <a:pt x="132" y="662"/>
                      <a:pt x="132" y="662"/>
                    </a:cubicBezTo>
                    <a:cubicBezTo>
                      <a:pt x="132" y="662"/>
                      <a:pt x="132" y="662"/>
                      <a:pt x="132" y="662"/>
                    </a:cubicBezTo>
                    <a:cubicBezTo>
                      <a:pt x="132" y="662"/>
                      <a:pt x="132" y="662"/>
                      <a:pt x="132" y="662"/>
                    </a:cubicBezTo>
                    <a:cubicBezTo>
                      <a:pt x="132" y="662"/>
                      <a:pt x="133" y="662"/>
                      <a:pt x="133" y="662"/>
                    </a:cubicBezTo>
                    <a:cubicBezTo>
                      <a:pt x="133" y="662"/>
                      <a:pt x="133" y="662"/>
                      <a:pt x="133" y="662"/>
                    </a:cubicBezTo>
                    <a:cubicBezTo>
                      <a:pt x="134" y="662"/>
                      <a:pt x="136" y="662"/>
                      <a:pt x="137" y="663"/>
                    </a:cubicBezTo>
                    <a:cubicBezTo>
                      <a:pt x="137" y="662"/>
                      <a:pt x="137" y="662"/>
                      <a:pt x="137" y="662"/>
                    </a:cubicBezTo>
                    <a:cubicBezTo>
                      <a:pt x="139" y="662"/>
                      <a:pt x="143" y="663"/>
                      <a:pt x="145" y="662"/>
                    </a:cubicBezTo>
                    <a:cubicBezTo>
                      <a:pt x="146" y="662"/>
                      <a:pt x="148" y="661"/>
                      <a:pt x="149" y="660"/>
                    </a:cubicBezTo>
                    <a:cubicBezTo>
                      <a:pt x="150" y="660"/>
                      <a:pt x="153" y="660"/>
                      <a:pt x="154" y="660"/>
                    </a:cubicBezTo>
                    <a:cubicBezTo>
                      <a:pt x="154" y="659"/>
                      <a:pt x="155" y="659"/>
                      <a:pt x="155" y="659"/>
                    </a:cubicBezTo>
                    <a:cubicBezTo>
                      <a:pt x="157" y="658"/>
                      <a:pt x="160" y="660"/>
                      <a:pt x="162" y="659"/>
                    </a:cubicBezTo>
                    <a:cubicBezTo>
                      <a:pt x="162" y="659"/>
                      <a:pt x="164" y="659"/>
                      <a:pt x="164" y="658"/>
                    </a:cubicBezTo>
                    <a:cubicBezTo>
                      <a:pt x="165" y="659"/>
                      <a:pt x="166" y="659"/>
                      <a:pt x="166" y="659"/>
                    </a:cubicBezTo>
                    <a:cubicBezTo>
                      <a:pt x="167" y="658"/>
                      <a:pt x="168" y="658"/>
                      <a:pt x="169" y="657"/>
                    </a:cubicBezTo>
                    <a:cubicBezTo>
                      <a:pt x="169" y="657"/>
                      <a:pt x="170" y="657"/>
                      <a:pt x="171" y="657"/>
                    </a:cubicBezTo>
                    <a:cubicBezTo>
                      <a:pt x="173" y="657"/>
                      <a:pt x="176" y="655"/>
                      <a:pt x="178" y="654"/>
                    </a:cubicBezTo>
                    <a:cubicBezTo>
                      <a:pt x="181" y="653"/>
                      <a:pt x="183" y="653"/>
                      <a:pt x="184" y="652"/>
                    </a:cubicBezTo>
                    <a:cubicBezTo>
                      <a:pt x="185" y="652"/>
                      <a:pt x="185" y="651"/>
                      <a:pt x="186" y="650"/>
                    </a:cubicBezTo>
                    <a:cubicBezTo>
                      <a:pt x="187" y="650"/>
                      <a:pt x="187" y="650"/>
                      <a:pt x="188" y="650"/>
                    </a:cubicBezTo>
                    <a:cubicBezTo>
                      <a:pt x="189" y="649"/>
                      <a:pt x="192" y="646"/>
                      <a:pt x="192" y="645"/>
                    </a:cubicBezTo>
                    <a:cubicBezTo>
                      <a:pt x="193" y="645"/>
                      <a:pt x="192" y="644"/>
                      <a:pt x="193" y="643"/>
                    </a:cubicBezTo>
                    <a:cubicBezTo>
                      <a:pt x="195" y="641"/>
                      <a:pt x="201" y="631"/>
                      <a:pt x="200" y="628"/>
                    </a:cubicBezTo>
                    <a:cubicBezTo>
                      <a:pt x="201" y="626"/>
                      <a:pt x="202" y="625"/>
                      <a:pt x="202" y="623"/>
                    </a:cubicBezTo>
                    <a:cubicBezTo>
                      <a:pt x="203" y="621"/>
                      <a:pt x="203" y="618"/>
                      <a:pt x="203" y="615"/>
                    </a:cubicBezTo>
                    <a:cubicBezTo>
                      <a:pt x="203" y="614"/>
                      <a:pt x="204" y="611"/>
                      <a:pt x="203" y="609"/>
                    </a:cubicBezTo>
                    <a:cubicBezTo>
                      <a:pt x="205" y="604"/>
                      <a:pt x="202" y="596"/>
                      <a:pt x="200" y="592"/>
                    </a:cubicBezTo>
                    <a:cubicBezTo>
                      <a:pt x="199" y="591"/>
                      <a:pt x="198" y="591"/>
                      <a:pt x="198" y="591"/>
                    </a:cubicBezTo>
                    <a:cubicBezTo>
                      <a:pt x="198" y="591"/>
                      <a:pt x="199" y="591"/>
                      <a:pt x="199" y="591"/>
                    </a:cubicBezTo>
                    <a:cubicBezTo>
                      <a:pt x="197" y="589"/>
                      <a:pt x="197" y="586"/>
                      <a:pt x="196" y="584"/>
                    </a:cubicBezTo>
                    <a:cubicBezTo>
                      <a:pt x="194" y="579"/>
                      <a:pt x="190" y="573"/>
                      <a:pt x="186" y="571"/>
                    </a:cubicBezTo>
                    <a:cubicBezTo>
                      <a:pt x="187" y="570"/>
                      <a:pt x="181" y="564"/>
                      <a:pt x="179" y="563"/>
                    </a:cubicBezTo>
                    <a:cubicBezTo>
                      <a:pt x="171" y="559"/>
                      <a:pt x="161" y="557"/>
                      <a:pt x="151" y="555"/>
                    </a:cubicBezTo>
                    <a:cubicBezTo>
                      <a:pt x="147" y="554"/>
                      <a:pt x="144" y="552"/>
                      <a:pt x="140" y="552"/>
                    </a:cubicBezTo>
                    <a:cubicBezTo>
                      <a:pt x="134" y="553"/>
                      <a:pt x="129" y="555"/>
                      <a:pt x="125" y="557"/>
                    </a:cubicBezTo>
                    <a:cubicBezTo>
                      <a:pt x="123" y="557"/>
                      <a:pt x="122" y="557"/>
                      <a:pt x="120" y="558"/>
                    </a:cubicBezTo>
                    <a:cubicBezTo>
                      <a:pt x="119" y="558"/>
                      <a:pt x="119" y="559"/>
                      <a:pt x="118" y="559"/>
                    </a:cubicBezTo>
                    <a:cubicBezTo>
                      <a:pt x="116" y="561"/>
                      <a:pt x="112" y="563"/>
                      <a:pt x="109" y="563"/>
                    </a:cubicBezTo>
                    <a:cubicBezTo>
                      <a:pt x="106" y="564"/>
                      <a:pt x="99" y="563"/>
                      <a:pt x="96" y="563"/>
                    </a:cubicBezTo>
                    <a:cubicBezTo>
                      <a:pt x="88" y="561"/>
                      <a:pt x="83" y="559"/>
                      <a:pt x="77" y="553"/>
                    </a:cubicBezTo>
                    <a:cubicBezTo>
                      <a:pt x="76" y="552"/>
                      <a:pt x="74" y="551"/>
                      <a:pt x="73" y="549"/>
                    </a:cubicBezTo>
                    <a:cubicBezTo>
                      <a:pt x="72" y="547"/>
                      <a:pt x="72" y="544"/>
                      <a:pt x="71" y="541"/>
                    </a:cubicBezTo>
                    <a:cubicBezTo>
                      <a:pt x="70" y="538"/>
                      <a:pt x="68" y="535"/>
                      <a:pt x="67" y="531"/>
                    </a:cubicBezTo>
                    <a:cubicBezTo>
                      <a:pt x="66" y="527"/>
                      <a:pt x="67" y="523"/>
                      <a:pt x="66" y="519"/>
                    </a:cubicBezTo>
                    <a:cubicBezTo>
                      <a:pt x="66" y="517"/>
                      <a:pt x="67" y="514"/>
                      <a:pt x="68" y="512"/>
                    </a:cubicBezTo>
                    <a:cubicBezTo>
                      <a:pt x="69" y="509"/>
                      <a:pt x="70" y="503"/>
                      <a:pt x="70" y="499"/>
                    </a:cubicBezTo>
                    <a:cubicBezTo>
                      <a:pt x="71" y="499"/>
                      <a:pt x="70" y="500"/>
                      <a:pt x="71" y="499"/>
                    </a:cubicBezTo>
                    <a:cubicBezTo>
                      <a:pt x="71" y="493"/>
                      <a:pt x="72" y="488"/>
                      <a:pt x="74" y="483"/>
                    </a:cubicBezTo>
                    <a:cubicBezTo>
                      <a:pt x="75" y="481"/>
                      <a:pt x="75" y="479"/>
                      <a:pt x="76" y="477"/>
                    </a:cubicBezTo>
                    <a:cubicBezTo>
                      <a:pt x="75" y="476"/>
                      <a:pt x="76" y="475"/>
                      <a:pt x="77" y="474"/>
                    </a:cubicBezTo>
                    <a:cubicBezTo>
                      <a:pt x="77" y="472"/>
                      <a:pt x="77" y="470"/>
                      <a:pt x="79" y="467"/>
                    </a:cubicBezTo>
                    <a:cubicBezTo>
                      <a:pt x="79" y="466"/>
                      <a:pt x="79" y="464"/>
                      <a:pt x="79" y="464"/>
                    </a:cubicBezTo>
                    <a:cubicBezTo>
                      <a:pt x="81" y="460"/>
                      <a:pt x="81" y="455"/>
                      <a:pt x="82" y="450"/>
                    </a:cubicBezTo>
                    <a:cubicBezTo>
                      <a:pt x="83" y="449"/>
                      <a:pt x="85" y="444"/>
                      <a:pt x="85" y="442"/>
                    </a:cubicBezTo>
                    <a:cubicBezTo>
                      <a:pt x="84" y="440"/>
                      <a:pt x="89" y="433"/>
                      <a:pt x="88" y="433"/>
                    </a:cubicBezTo>
                    <a:cubicBezTo>
                      <a:pt x="88" y="432"/>
                      <a:pt x="88" y="432"/>
                      <a:pt x="88" y="432"/>
                    </a:cubicBezTo>
                    <a:cubicBezTo>
                      <a:pt x="89" y="431"/>
                      <a:pt x="89" y="430"/>
                      <a:pt x="90" y="429"/>
                    </a:cubicBezTo>
                    <a:cubicBezTo>
                      <a:pt x="89" y="429"/>
                      <a:pt x="90" y="429"/>
                      <a:pt x="89" y="429"/>
                    </a:cubicBezTo>
                    <a:cubicBezTo>
                      <a:pt x="91" y="427"/>
                      <a:pt x="90" y="424"/>
                      <a:pt x="92" y="422"/>
                    </a:cubicBezTo>
                    <a:cubicBezTo>
                      <a:pt x="91" y="422"/>
                      <a:pt x="91" y="420"/>
                      <a:pt x="92" y="419"/>
                    </a:cubicBezTo>
                    <a:cubicBezTo>
                      <a:pt x="92" y="418"/>
                      <a:pt x="92" y="415"/>
                      <a:pt x="92" y="413"/>
                    </a:cubicBezTo>
                    <a:cubicBezTo>
                      <a:pt x="93" y="412"/>
                      <a:pt x="93" y="409"/>
                      <a:pt x="94" y="407"/>
                    </a:cubicBezTo>
                    <a:cubicBezTo>
                      <a:pt x="94" y="406"/>
                      <a:pt x="93" y="403"/>
                      <a:pt x="93" y="401"/>
                    </a:cubicBezTo>
                    <a:cubicBezTo>
                      <a:pt x="94" y="398"/>
                      <a:pt x="93" y="393"/>
                      <a:pt x="92" y="389"/>
                    </a:cubicBezTo>
                    <a:cubicBezTo>
                      <a:pt x="93" y="389"/>
                      <a:pt x="93" y="389"/>
                      <a:pt x="93" y="389"/>
                    </a:cubicBezTo>
                    <a:cubicBezTo>
                      <a:pt x="92" y="388"/>
                      <a:pt x="92" y="385"/>
                      <a:pt x="91" y="383"/>
                    </a:cubicBezTo>
                    <a:cubicBezTo>
                      <a:pt x="90" y="380"/>
                      <a:pt x="88" y="373"/>
                      <a:pt x="86" y="370"/>
                    </a:cubicBezTo>
                    <a:cubicBezTo>
                      <a:pt x="85" y="370"/>
                      <a:pt x="82" y="368"/>
                      <a:pt x="81" y="367"/>
                    </a:cubicBezTo>
                    <a:cubicBezTo>
                      <a:pt x="80" y="366"/>
                      <a:pt x="79" y="366"/>
                      <a:pt x="77" y="366"/>
                    </a:cubicBezTo>
                    <a:cubicBezTo>
                      <a:pt x="73" y="364"/>
                      <a:pt x="71" y="362"/>
                      <a:pt x="68" y="359"/>
                    </a:cubicBezTo>
                    <a:cubicBezTo>
                      <a:pt x="64" y="356"/>
                      <a:pt x="60" y="353"/>
                      <a:pt x="57" y="348"/>
                    </a:cubicBezTo>
                    <a:cubicBezTo>
                      <a:pt x="56" y="347"/>
                      <a:pt x="56" y="345"/>
                      <a:pt x="55" y="343"/>
                    </a:cubicBezTo>
                    <a:cubicBezTo>
                      <a:pt x="54" y="340"/>
                      <a:pt x="52" y="337"/>
                      <a:pt x="51" y="335"/>
                    </a:cubicBezTo>
                    <a:cubicBezTo>
                      <a:pt x="51" y="333"/>
                      <a:pt x="52" y="332"/>
                      <a:pt x="51" y="330"/>
                    </a:cubicBezTo>
                    <a:cubicBezTo>
                      <a:pt x="51" y="330"/>
                      <a:pt x="51" y="329"/>
                      <a:pt x="51" y="328"/>
                    </a:cubicBezTo>
                    <a:cubicBezTo>
                      <a:pt x="51" y="327"/>
                      <a:pt x="51" y="326"/>
                      <a:pt x="51" y="324"/>
                    </a:cubicBezTo>
                    <a:cubicBezTo>
                      <a:pt x="51" y="323"/>
                      <a:pt x="51" y="317"/>
                      <a:pt x="51" y="315"/>
                    </a:cubicBezTo>
                    <a:cubicBezTo>
                      <a:pt x="51" y="315"/>
                      <a:pt x="52" y="314"/>
                      <a:pt x="52" y="314"/>
                    </a:cubicBezTo>
                    <a:cubicBezTo>
                      <a:pt x="51" y="310"/>
                      <a:pt x="53" y="304"/>
                      <a:pt x="55" y="299"/>
                    </a:cubicBezTo>
                    <a:cubicBezTo>
                      <a:pt x="55" y="299"/>
                      <a:pt x="55" y="298"/>
                      <a:pt x="55" y="297"/>
                    </a:cubicBezTo>
                    <a:cubicBezTo>
                      <a:pt x="56" y="296"/>
                      <a:pt x="56" y="295"/>
                      <a:pt x="56" y="294"/>
                    </a:cubicBezTo>
                    <a:cubicBezTo>
                      <a:pt x="56" y="293"/>
                      <a:pt x="56" y="293"/>
                      <a:pt x="56" y="292"/>
                    </a:cubicBezTo>
                    <a:cubicBezTo>
                      <a:pt x="57" y="290"/>
                      <a:pt x="59" y="287"/>
                      <a:pt x="61" y="285"/>
                    </a:cubicBezTo>
                    <a:cubicBezTo>
                      <a:pt x="62" y="283"/>
                      <a:pt x="62" y="281"/>
                      <a:pt x="62" y="280"/>
                    </a:cubicBezTo>
                    <a:cubicBezTo>
                      <a:pt x="63" y="279"/>
                      <a:pt x="64" y="277"/>
                      <a:pt x="65" y="276"/>
                    </a:cubicBezTo>
                    <a:cubicBezTo>
                      <a:pt x="65" y="275"/>
                      <a:pt x="66" y="272"/>
                      <a:pt x="67" y="270"/>
                    </a:cubicBezTo>
                    <a:cubicBezTo>
                      <a:pt x="68" y="268"/>
                      <a:pt x="70" y="266"/>
                      <a:pt x="72" y="264"/>
                    </a:cubicBezTo>
                    <a:cubicBezTo>
                      <a:pt x="73" y="263"/>
                      <a:pt x="75" y="258"/>
                      <a:pt x="77" y="257"/>
                    </a:cubicBezTo>
                    <a:cubicBezTo>
                      <a:pt x="77" y="257"/>
                      <a:pt x="77" y="257"/>
                      <a:pt x="77" y="257"/>
                    </a:cubicBezTo>
                    <a:cubicBezTo>
                      <a:pt x="77" y="257"/>
                      <a:pt x="77" y="257"/>
                      <a:pt x="77" y="257"/>
                    </a:cubicBezTo>
                    <a:cubicBezTo>
                      <a:pt x="77" y="255"/>
                      <a:pt x="78" y="255"/>
                      <a:pt x="79" y="254"/>
                    </a:cubicBezTo>
                    <a:cubicBezTo>
                      <a:pt x="79" y="253"/>
                      <a:pt x="79" y="252"/>
                      <a:pt x="80" y="251"/>
                    </a:cubicBezTo>
                    <a:cubicBezTo>
                      <a:pt x="80" y="251"/>
                      <a:pt x="81" y="250"/>
                      <a:pt x="81" y="250"/>
                    </a:cubicBezTo>
                    <a:cubicBezTo>
                      <a:pt x="82" y="250"/>
                      <a:pt x="83" y="248"/>
                      <a:pt x="83" y="248"/>
                    </a:cubicBezTo>
                    <a:cubicBezTo>
                      <a:pt x="83" y="247"/>
                      <a:pt x="84" y="247"/>
                      <a:pt x="83" y="247"/>
                    </a:cubicBezTo>
                    <a:cubicBezTo>
                      <a:pt x="84" y="247"/>
                      <a:pt x="85" y="246"/>
                      <a:pt x="85" y="246"/>
                    </a:cubicBezTo>
                    <a:cubicBezTo>
                      <a:pt x="86" y="246"/>
                      <a:pt x="89" y="241"/>
                      <a:pt x="91" y="242"/>
                    </a:cubicBezTo>
                    <a:cubicBezTo>
                      <a:pt x="92" y="241"/>
                      <a:pt x="93" y="240"/>
                      <a:pt x="94" y="239"/>
                    </a:cubicBezTo>
                    <a:cubicBezTo>
                      <a:pt x="96" y="239"/>
                      <a:pt x="98" y="240"/>
                      <a:pt x="100" y="239"/>
                    </a:cubicBezTo>
                    <a:cubicBezTo>
                      <a:pt x="105" y="238"/>
                      <a:pt x="114" y="238"/>
                      <a:pt x="120" y="239"/>
                    </a:cubicBezTo>
                    <a:cubicBezTo>
                      <a:pt x="122" y="239"/>
                      <a:pt x="124" y="239"/>
                      <a:pt x="126" y="239"/>
                    </a:cubicBezTo>
                    <a:cubicBezTo>
                      <a:pt x="129" y="239"/>
                      <a:pt x="132" y="237"/>
                      <a:pt x="134" y="237"/>
                    </a:cubicBezTo>
                    <a:cubicBezTo>
                      <a:pt x="135" y="237"/>
                      <a:pt x="135" y="237"/>
                      <a:pt x="136" y="237"/>
                    </a:cubicBezTo>
                    <a:cubicBezTo>
                      <a:pt x="137" y="237"/>
                      <a:pt x="139" y="235"/>
                      <a:pt x="140" y="235"/>
                    </a:cubicBezTo>
                    <a:cubicBezTo>
                      <a:pt x="140" y="235"/>
                      <a:pt x="140" y="235"/>
                      <a:pt x="140" y="235"/>
                    </a:cubicBezTo>
                    <a:cubicBezTo>
                      <a:pt x="140" y="235"/>
                      <a:pt x="140" y="235"/>
                      <a:pt x="140" y="235"/>
                    </a:cubicBezTo>
                    <a:cubicBezTo>
                      <a:pt x="146" y="229"/>
                      <a:pt x="154" y="224"/>
                      <a:pt x="161" y="219"/>
                    </a:cubicBezTo>
                    <a:cubicBezTo>
                      <a:pt x="163" y="218"/>
                      <a:pt x="164" y="215"/>
                      <a:pt x="166" y="213"/>
                    </a:cubicBezTo>
                    <a:cubicBezTo>
                      <a:pt x="168" y="211"/>
                      <a:pt x="170" y="210"/>
                      <a:pt x="172" y="207"/>
                    </a:cubicBezTo>
                    <a:cubicBezTo>
                      <a:pt x="174" y="204"/>
                      <a:pt x="176" y="202"/>
                      <a:pt x="177" y="198"/>
                    </a:cubicBezTo>
                    <a:cubicBezTo>
                      <a:pt x="178" y="198"/>
                      <a:pt x="179" y="196"/>
                      <a:pt x="178" y="195"/>
                    </a:cubicBezTo>
                    <a:cubicBezTo>
                      <a:pt x="178" y="195"/>
                      <a:pt x="178" y="195"/>
                      <a:pt x="178" y="194"/>
                    </a:cubicBezTo>
                    <a:cubicBezTo>
                      <a:pt x="178" y="194"/>
                      <a:pt x="178" y="194"/>
                      <a:pt x="178" y="194"/>
                    </a:cubicBezTo>
                    <a:cubicBezTo>
                      <a:pt x="180" y="192"/>
                      <a:pt x="180" y="189"/>
                      <a:pt x="181" y="187"/>
                    </a:cubicBezTo>
                    <a:cubicBezTo>
                      <a:pt x="183" y="181"/>
                      <a:pt x="184" y="174"/>
                      <a:pt x="183" y="167"/>
                    </a:cubicBezTo>
                    <a:cubicBezTo>
                      <a:pt x="181" y="157"/>
                      <a:pt x="178" y="147"/>
                      <a:pt x="176" y="139"/>
                    </a:cubicBezTo>
                    <a:cubicBezTo>
                      <a:pt x="174" y="135"/>
                      <a:pt x="174" y="131"/>
                      <a:pt x="173" y="127"/>
                    </a:cubicBezTo>
                    <a:cubicBezTo>
                      <a:pt x="173" y="126"/>
                      <a:pt x="173" y="126"/>
                      <a:pt x="172" y="126"/>
                    </a:cubicBezTo>
                    <a:cubicBezTo>
                      <a:pt x="170" y="121"/>
                      <a:pt x="169" y="117"/>
                      <a:pt x="167" y="113"/>
                    </a:cubicBezTo>
                    <a:cubicBezTo>
                      <a:pt x="166" y="111"/>
                      <a:pt x="165" y="110"/>
                      <a:pt x="164" y="108"/>
                    </a:cubicBezTo>
                    <a:cubicBezTo>
                      <a:pt x="161" y="103"/>
                      <a:pt x="156" y="99"/>
                      <a:pt x="152" y="95"/>
                    </a:cubicBezTo>
                    <a:cubicBezTo>
                      <a:pt x="150" y="93"/>
                      <a:pt x="149" y="92"/>
                      <a:pt x="147" y="91"/>
                    </a:cubicBezTo>
                    <a:cubicBezTo>
                      <a:pt x="139" y="80"/>
                      <a:pt x="128" y="70"/>
                      <a:pt x="115" y="64"/>
                    </a:cubicBezTo>
                    <a:cubicBezTo>
                      <a:pt x="108" y="61"/>
                      <a:pt x="98" y="61"/>
                      <a:pt x="91" y="60"/>
                    </a:cubicBezTo>
                    <a:cubicBezTo>
                      <a:pt x="86" y="59"/>
                      <a:pt x="81" y="60"/>
                      <a:pt x="76" y="58"/>
                    </a:cubicBezTo>
                    <a:cubicBezTo>
                      <a:pt x="73" y="58"/>
                      <a:pt x="70" y="58"/>
                      <a:pt x="68" y="58"/>
                    </a:cubicBezTo>
                    <a:cubicBezTo>
                      <a:pt x="64" y="57"/>
                      <a:pt x="61" y="55"/>
                      <a:pt x="58" y="53"/>
                    </a:cubicBezTo>
                    <a:cubicBezTo>
                      <a:pt x="46" y="48"/>
                      <a:pt x="37" y="41"/>
                      <a:pt x="29" y="32"/>
                    </a:cubicBezTo>
                    <a:cubicBezTo>
                      <a:pt x="27" y="30"/>
                      <a:pt x="25" y="29"/>
                      <a:pt x="23" y="28"/>
                    </a:cubicBezTo>
                    <a:cubicBezTo>
                      <a:pt x="23" y="28"/>
                      <a:pt x="22" y="26"/>
                      <a:pt x="21" y="25"/>
                    </a:cubicBezTo>
                    <a:cubicBezTo>
                      <a:pt x="20" y="24"/>
                      <a:pt x="18" y="24"/>
                      <a:pt x="17" y="22"/>
                    </a:cubicBezTo>
                    <a:cubicBezTo>
                      <a:pt x="16" y="21"/>
                      <a:pt x="15" y="20"/>
                      <a:pt x="15" y="19"/>
                    </a:cubicBezTo>
                    <a:cubicBezTo>
                      <a:pt x="13" y="17"/>
                      <a:pt x="11" y="16"/>
                      <a:pt x="10" y="14"/>
                    </a:cubicBezTo>
                    <a:cubicBezTo>
                      <a:pt x="10" y="13"/>
                      <a:pt x="9" y="13"/>
                      <a:pt x="9" y="12"/>
                    </a:cubicBezTo>
                    <a:cubicBezTo>
                      <a:pt x="8" y="10"/>
                      <a:pt x="6" y="8"/>
                      <a:pt x="5" y="6"/>
                    </a:cubicBezTo>
                    <a:cubicBezTo>
                      <a:pt x="3" y="4"/>
                      <a:pt x="1" y="2"/>
                      <a:pt x="0" y="0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8" y="2"/>
                      <a:pt x="10" y="4"/>
                      <a:pt x="11" y="6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3" y="9"/>
                      <a:pt x="14" y="11"/>
                      <a:pt x="15" y="13"/>
                    </a:cubicBezTo>
                    <a:cubicBezTo>
                      <a:pt x="16" y="13"/>
                      <a:pt x="17" y="14"/>
                      <a:pt x="17" y="14"/>
                    </a:cubicBezTo>
                    <a:cubicBezTo>
                      <a:pt x="18" y="15"/>
                      <a:pt x="19" y="16"/>
                      <a:pt x="20" y="17"/>
                    </a:cubicBezTo>
                    <a:cubicBezTo>
                      <a:pt x="22" y="21"/>
                      <a:pt x="29" y="26"/>
                      <a:pt x="33" y="28"/>
                    </a:cubicBezTo>
                    <a:cubicBezTo>
                      <a:pt x="33" y="29"/>
                      <a:pt x="33" y="30"/>
                      <a:pt x="34" y="30"/>
                    </a:cubicBezTo>
                    <a:cubicBezTo>
                      <a:pt x="35" y="32"/>
                      <a:pt x="38" y="33"/>
                      <a:pt x="40" y="35"/>
                    </a:cubicBezTo>
                    <a:cubicBezTo>
                      <a:pt x="41" y="35"/>
                      <a:pt x="40" y="36"/>
                      <a:pt x="41" y="37"/>
                    </a:cubicBezTo>
                    <a:cubicBezTo>
                      <a:pt x="41" y="37"/>
                      <a:pt x="42" y="37"/>
                      <a:pt x="42" y="37"/>
                    </a:cubicBezTo>
                    <a:cubicBezTo>
                      <a:pt x="43" y="37"/>
                      <a:pt x="44" y="39"/>
                      <a:pt x="45" y="39"/>
                    </a:cubicBezTo>
                    <a:cubicBezTo>
                      <a:pt x="46" y="40"/>
                      <a:pt x="47" y="40"/>
                      <a:pt x="47" y="40"/>
                    </a:cubicBezTo>
                    <a:cubicBezTo>
                      <a:pt x="49" y="42"/>
                      <a:pt x="50" y="43"/>
                      <a:pt x="52" y="44"/>
                    </a:cubicBezTo>
                    <a:cubicBezTo>
                      <a:pt x="57" y="47"/>
                      <a:pt x="62" y="50"/>
                      <a:pt x="68" y="52"/>
                    </a:cubicBezTo>
                    <a:cubicBezTo>
                      <a:pt x="71" y="53"/>
                      <a:pt x="74" y="53"/>
                      <a:pt x="77" y="53"/>
                    </a:cubicBezTo>
                    <a:cubicBezTo>
                      <a:pt x="89" y="56"/>
                      <a:pt x="105" y="54"/>
                      <a:pt x="117" y="59"/>
                    </a:cubicBezTo>
                    <a:cubicBezTo>
                      <a:pt x="119" y="60"/>
                      <a:pt x="121" y="61"/>
                      <a:pt x="122" y="62"/>
                    </a:cubicBezTo>
                    <a:cubicBezTo>
                      <a:pt x="123" y="63"/>
                      <a:pt x="124" y="63"/>
                      <a:pt x="125" y="63"/>
                    </a:cubicBezTo>
                    <a:cubicBezTo>
                      <a:pt x="129" y="65"/>
                      <a:pt x="131" y="68"/>
                      <a:pt x="134" y="70"/>
                    </a:cubicBezTo>
                    <a:cubicBezTo>
                      <a:pt x="135" y="71"/>
                      <a:pt x="136" y="71"/>
                      <a:pt x="136" y="72"/>
                    </a:cubicBezTo>
                    <a:cubicBezTo>
                      <a:pt x="138" y="73"/>
                      <a:pt x="139" y="74"/>
                      <a:pt x="140" y="75"/>
                    </a:cubicBezTo>
                    <a:cubicBezTo>
                      <a:pt x="142" y="76"/>
                      <a:pt x="143" y="79"/>
                      <a:pt x="144" y="80"/>
                    </a:cubicBezTo>
                    <a:cubicBezTo>
                      <a:pt x="146" y="81"/>
                      <a:pt x="147" y="82"/>
                      <a:pt x="148" y="83"/>
                    </a:cubicBezTo>
                    <a:cubicBezTo>
                      <a:pt x="148" y="83"/>
                      <a:pt x="148" y="83"/>
                      <a:pt x="148" y="84"/>
                    </a:cubicBezTo>
                    <a:cubicBezTo>
                      <a:pt x="149" y="85"/>
                      <a:pt x="152" y="88"/>
                      <a:pt x="153" y="89"/>
                    </a:cubicBezTo>
                    <a:cubicBezTo>
                      <a:pt x="154" y="89"/>
                      <a:pt x="154" y="89"/>
                      <a:pt x="155" y="90"/>
                    </a:cubicBezTo>
                    <a:cubicBezTo>
                      <a:pt x="156" y="91"/>
                      <a:pt x="157" y="93"/>
                      <a:pt x="158" y="93"/>
                    </a:cubicBezTo>
                    <a:cubicBezTo>
                      <a:pt x="161" y="96"/>
                      <a:pt x="163" y="99"/>
                      <a:pt x="166" y="102"/>
                    </a:cubicBezTo>
                    <a:cubicBezTo>
                      <a:pt x="167" y="104"/>
                      <a:pt x="169" y="105"/>
                      <a:pt x="170" y="107"/>
                    </a:cubicBezTo>
                    <a:cubicBezTo>
                      <a:pt x="173" y="111"/>
                      <a:pt x="175" y="117"/>
                      <a:pt x="177" y="122"/>
                    </a:cubicBezTo>
                    <a:cubicBezTo>
                      <a:pt x="177" y="124"/>
                      <a:pt x="179" y="127"/>
                      <a:pt x="179" y="128"/>
                    </a:cubicBezTo>
                    <a:cubicBezTo>
                      <a:pt x="179" y="130"/>
                      <a:pt x="181" y="135"/>
                      <a:pt x="180" y="137"/>
                    </a:cubicBezTo>
                    <a:cubicBezTo>
                      <a:pt x="184" y="147"/>
                      <a:pt x="187" y="157"/>
                      <a:pt x="189" y="169"/>
                    </a:cubicBezTo>
                    <a:cubicBezTo>
                      <a:pt x="189" y="173"/>
                      <a:pt x="188" y="179"/>
                      <a:pt x="187" y="183"/>
                    </a:cubicBezTo>
                    <a:cubicBezTo>
                      <a:pt x="187" y="184"/>
                      <a:pt x="187" y="186"/>
                      <a:pt x="187" y="187"/>
                    </a:cubicBezTo>
                    <a:cubicBezTo>
                      <a:pt x="186" y="190"/>
                      <a:pt x="184" y="193"/>
                      <a:pt x="184" y="197"/>
                    </a:cubicBezTo>
                    <a:cubicBezTo>
                      <a:pt x="184" y="197"/>
                      <a:pt x="184" y="197"/>
                      <a:pt x="184" y="197"/>
                    </a:cubicBezTo>
                    <a:cubicBezTo>
                      <a:pt x="183" y="198"/>
                      <a:pt x="182" y="201"/>
                      <a:pt x="181" y="203"/>
                    </a:cubicBezTo>
                    <a:cubicBezTo>
                      <a:pt x="179" y="207"/>
                      <a:pt x="176" y="210"/>
                      <a:pt x="173" y="214"/>
                    </a:cubicBezTo>
                    <a:cubicBezTo>
                      <a:pt x="173" y="214"/>
                      <a:pt x="172" y="214"/>
                      <a:pt x="172" y="215"/>
                    </a:cubicBezTo>
                    <a:cubicBezTo>
                      <a:pt x="169" y="217"/>
                      <a:pt x="167" y="220"/>
                      <a:pt x="164" y="222"/>
                    </a:cubicBezTo>
                    <a:cubicBezTo>
                      <a:pt x="164" y="223"/>
                      <a:pt x="163" y="223"/>
                      <a:pt x="163" y="224"/>
                    </a:cubicBezTo>
                    <a:cubicBezTo>
                      <a:pt x="155" y="229"/>
                      <a:pt x="148" y="236"/>
                      <a:pt x="140" y="240"/>
                    </a:cubicBezTo>
                    <a:cubicBezTo>
                      <a:pt x="137" y="242"/>
                      <a:pt x="133" y="242"/>
                      <a:pt x="130" y="243"/>
                    </a:cubicBezTo>
                    <a:cubicBezTo>
                      <a:pt x="128" y="243"/>
                      <a:pt x="127" y="243"/>
                      <a:pt x="125" y="243"/>
                    </a:cubicBezTo>
                    <a:cubicBezTo>
                      <a:pt x="124" y="243"/>
                      <a:pt x="121" y="244"/>
                      <a:pt x="119" y="243"/>
                    </a:cubicBezTo>
                    <a:cubicBezTo>
                      <a:pt x="116" y="243"/>
                      <a:pt x="110" y="243"/>
                      <a:pt x="109" y="243"/>
                    </a:cubicBezTo>
                    <a:cubicBezTo>
                      <a:pt x="106" y="243"/>
                      <a:pt x="103" y="243"/>
                      <a:pt x="101" y="243"/>
                    </a:cubicBezTo>
                    <a:cubicBezTo>
                      <a:pt x="99" y="244"/>
                      <a:pt x="98" y="244"/>
                      <a:pt x="96" y="244"/>
                    </a:cubicBezTo>
                    <a:cubicBezTo>
                      <a:pt x="92" y="246"/>
                      <a:pt x="90" y="249"/>
                      <a:pt x="87" y="251"/>
                    </a:cubicBezTo>
                    <a:cubicBezTo>
                      <a:pt x="86" y="252"/>
                      <a:pt x="84" y="252"/>
                      <a:pt x="83" y="253"/>
                    </a:cubicBezTo>
                    <a:cubicBezTo>
                      <a:pt x="82" y="254"/>
                      <a:pt x="82" y="256"/>
                      <a:pt x="81" y="257"/>
                    </a:cubicBezTo>
                    <a:cubicBezTo>
                      <a:pt x="81" y="257"/>
                      <a:pt x="80" y="257"/>
                      <a:pt x="80" y="257"/>
                    </a:cubicBezTo>
                    <a:cubicBezTo>
                      <a:pt x="79" y="262"/>
                      <a:pt x="73" y="269"/>
                      <a:pt x="71" y="273"/>
                    </a:cubicBezTo>
                    <a:cubicBezTo>
                      <a:pt x="70" y="273"/>
                      <a:pt x="70" y="274"/>
                      <a:pt x="69" y="274"/>
                    </a:cubicBezTo>
                    <a:cubicBezTo>
                      <a:pt x="68" y="276"/>
                      <a:pt x="69" y="277"/>
                      <a:pt x="68" y="279"/>
                    </a:cubicBezTo>
                    <a:cubicBezTo>
                      <a:pt x="67" y="281"/>
                      <a:pt x="66" y="283"/>
                      <a:pt x="64" y="285"/>
                    </a:cubicBezTo>
                    <a:cubicBezTo>
                      <a:pt x="65" y="285"/>
                      <a:pt x="63" y="289"/>
                      <a:pt x="62" y="291"/>
                    </a:cubicBezTo>
                    <a:cubicBezTo>
                      <a:pt x="62" y="292"/>
                      <a:pt x="61" y="294"/>
                      <a:pt x="60" y="295"/>
                    </a:cubicBezTo>
                    <a:cubicBezTo>
                      <a:pt x="60" y="296"/>
                      <a:pt x="60" y="298"/>
                      <a:pt x="60" y="300"/>
                    </a:cubicBezTo>
                    <a:cubicBezTo>
                      <a:pt x="59" y="302"/>
                      <a:pt x="57" y="305"/>
                      <a:pt x="57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8" y="308"/>
                      <a:pt x="58" y="308"/>
                      <a:pt x="59" y="308"/>
                    </a:cubicBezTo>
                    <a:cubicBezTo>
                      <a:pt x="59" y="308"/>
                      <a:pt x="59" y="308"/>
                      <a:pt x="58" y="308"/>
                    </a:cubicBezTo>
                    <a:cubicBezTo>
                      <a:pt x="58" y="309"/>
                      <a:pt x="57" y="309"/>
                      <a:pt x="56" y="310"/>
                    </a:cubicBezTo>
                    <a:cubicBezTo>
                      <a:pt x="57" y="312"/>
                      <a:pt x="56" y="314"/>
                      <a:pt x="55" y="315"/>
                    </a:cubicBezTo>
                    <a:cubicBezTo>
                      <a:pt x="56" y="317"/>
                      <a:pt x="55" y="323"/>
                      <a:pt x="55" y="326"/>
                    </a:cubicBezTo>
                    <a:cubicBezTo>
                      <a:pt x="55" y="327"/>
                      <a:pt x="56" y="330"/>
                      <a:pt x="56" y="331"/>
                    </a:cubicBezTo>
                    <a:cubicBezTo>
                      <a:pt x="56" y="334"/>
                      <a:pt x="58" y="338"/>
                      <a:pt x="60" y="341"/>
                    </a:cubicBezTo>
                    <a:cubicBezTo>
                      <a:pt x="60" y="342"/>
                      <a:pt x="62" y="346"/>
                      <a:pt x="61" y="346"/>
                    </a:cubicBezTo>
                    <a:cubicBezTo>
                      <a:pt x="63" y="349"/>
                      <a:pt x="67" y="353"/>
                      <a:pt x="70" y="354"/>
                    </a:cubicBezTo>
                    <a:cubicBezTo>
                      <a:pt x="70" y="354"/>
                      <a:pt x="69" y="354"/>
                      <a:pt x="70" y="355"/>
                    </a:cubicBezTo>
                    <a:cubicBezTo>
                      <a:pt x="71" y="356"/>
                      <a:pt x="75" y="358"/>
                      <a:pt x="77" y="360"/>
                    </a:cubicBezTo>
                    <a:cubicBezTo>
                      <a:pt x="78" y="361"/>
                      <a:pt x="81" y="361"/>
                      <a:pt x="82" y="361"/>
                    </a:cubicBezTo>
                    <a:cubicBezTo>
                      <a:pt x="83" y="362"/>
                      <a:pt x="85" y="363"/>
                      <a:pt x="87" y="364"/>
                    </a:cubicBezTo>
                    <a:cubicBezTo>
                      <a:pt x="91" y="367"/>
                      <a:pt x="92" y="372"/>
                      <a:pt x="94" y="376"/>
                    </a:cubicBezTo>
                    <a:cubicBezTo>
                      <a:pt x="95" y="378"/>
                      <a:pt x="97" y="383"/>
                      <a:pt x="96" y="385"/>
                    </a:cubicBezTo>
                    <a:cubicBezTo>
                      <a:pt x="97" y="385"/>
                      <a:pt x="97" y="385"/>
                      <a:pt x="97" y="386"/>
                    </a:cubicBezTo>
                    <a:cubicBezTo>
                      <a:pt x="98" y="388"/>
                      <a:pt x="97" y="391"/>
                      <a:pt x="98" y="393"/>
                    </a:cubicBezTo>
                    <a:cubicBezTo>
                      <a:pt x="98" y="396"/>
                      <a:pt x="99" y="399"/>
                      <a:pt x="98" y="402"/>
                    </a:cubicBezTo>
                    <a:cubicBezTo>
                      <a:pt x="98" y="402"/>
                      <a:pt x="99" y="407"/>
                      <a:pt x="99" y="408"/>
                    </a:cubicBezTo>
                    <a:cubicBezTo>
                      <a:pt x="99" y="410"/>
                      <a:pt x="98" y="411"/>
                      <a:pt x="97" y="413"/>
                    </a:cubicBezTo>
                    <a:cubicBezTo>
                      <a:pt x="97" y="415"/>
                      <a:pt x="97" y="416"/>
                      <a:pt x="97" y="417"/>
                    </a:cubicBezTo>
                    <a:cubicBezTo>
                      <a:pt x="97" y="420"/>
                      <a:pt x="96" y="425"/>
                      <a:pt x="95" y="425"/>
                    </a:cubicBezTo>
                    <a:cubicBezTo>
                      <a:pt x="95" y="426"/>
                      <a:pt x="95" y="425"/>
                      <a:pt x="95" y="426"/>
                    </a:cubicBezTo>
                    <a:cubicBezTo>
                      <a:pt x="95" y="426"/>
                      <a:pt x="95" y="426"/>
                      <a:pt x="95" y="426"/>
                    </a:cubicBezTo>
                    <a:cubicBezTo>
                      <a:pt x="95" y="427"/>
                      <a:pt x="95" y="428"/>
                      <a:pt x="95" y="429"/>
                    </a:cubicBezTo>
                    <a:cubicBezTo>
                      <a:pt x="95" y="429"/>
                      <a:pt x="95" y="429"/>
                      <a:pt x="95" y="429"/>
                    </a:cubicBezTo>
                    <a:cubicBezTo>
                      <a:pt x="96" y="429"/>
                      <a:pt x="95" y="429"/>
                      <a:pt x="96" y="430"/>
                    </a:cubicBezTo>
                    <a:cubicBezTo>
                      <a:pt x="95" y="430"/>
                      <a:pt x="95" y="430"/>
                      <a:pt x="94" y="430"/>
                    </a:cubicBezTo>
                    <a:cubicBezTo>
                      <a:pt x="94" y="434"/>
                      <a:pt x="92" y="437"/>
                      <a:pt x="90" y="440"/>
                    </a:cubicBezTo>
                    <a:cubicBezTo>
                      <a:pt x="88" y="446"/>
                      <a:pt x="88" y="453"/>
                      <a:pt x="85" y="458"/>
                    </a:cubicBezTo>
                    <a:cubicBezTo>
                      <a:pt x="85" y="459"/>
                      <a:pt x="86" y="460"/>
                      <a:pt x="85" y="462"/>
                    </a:cubicBezTo>
                    <a:cubicBezTo>
                      <a:pt x="83" y="466"/>
                      <a:pt x="83" y="471"/>
                      <a:pt x="81" y="477"/>
                    </a:cubicBezTo>
                    <a:cubicBezTo>
                      <a:pt x="80" y="482"/>
                      <a:pt x="78" y="487"/>
                      <a:pt x="77" y="492"/>
                    </a:cubicBezTo>
                    <a:cubicBezTo>
                      <a:pt x="76" y="494"/>
                      <a:pt x="76" y="496"/>
                      <a:pt x="76" y="499"/>
                    </a:cubicBezTo>
                    <a:cubicBezTo>
                      <a:pt x="75" y="502"/>
                      <a:pt x="74" y="508"/>
                      <a:pt x="73" y="512"/>
                    </a:cubicBezTo>
                    <a:cubicBezTo>
                      <a:pt x="70" y="519"/>
                      <a:pt x="71" y="532"/>
                      <a:pt x="75" y="537"/>
                    </a:cubicBezTo>
                    <a:cubicBezTo>
                      <a:pt x="76" y="538"/>
                      <a:pt x="76" y="541"/>
                      <a:pt x="76" y="542"/>
                    </a:cubicBezTo>
                    <a:cubicBezTo>
                      <a:pt x="77" y="545"/>
                      <a:pt x="79" y="548"/>
                      <a:pt x="81" y="550"/>
                    </a:cubicBezTo>
                    <a:cubicBezTo>
                      <a:pt x="84" y="552"/>
                      <a:pt x="87" y="554"/>
                      <a:pt x="90" y="556"/>
                    </a:cubicBezTo>
                    <a:cubicBezTo>
                      <a:pt x="91" y="556"/>
                      <a:pt x="94" y="557"/>
                      <a:pt x="96" y="557"/>
                    </a:cubicBezTo>
                    <a:cubicBezTo>
                      <a:pt x="97" y="557"/>
                      <a:pt x="99" y="557"/>
                      <a:pt x="101" y="558"/>
                    </a:cubicBezTo>
                    <a:cubicBezTo>
                      <a:pt x="105" y="558"/>
                      <a:pt x="108" y="559"/>
                      <a:pt x="111" y="558"/>
                    </a:cubicBezTo>
                    <a:cubicBezTo>
                      <a:pt x="113" y="556"/>
                      <a:pt x="116" y="554"/>
                      <a:pt x="118" y="553"/>
                    </a:cubicBezTo>
                    <a:cubicBezTo>
                      <a:pt x="121" y="551"/>
                      <a:pt x="125" y="551"/>
                      <a:pt x="128" y="550"/>
                    </a:cubicBezTo>
                    <a:cubicBezTo>
                      <a:pt x="129" y="549"/>
                      <a:pt x="129" y="549"/>
                      <a:pt x="130" y="549"/>
                    </a:cubicBezTo>
                    <a:cubicBezTo>
                      <a:pt x="132" y="548"/>
                      <a:pt x="140" y="546"/>
                      <a:pt x="143" y="547"/>
                    </a:cubicBezTo>
                    <a:cubicBezTo>
                      <a:pt x="147" y="547"/>
                      <a:pt x="153" y="549"/>
                      <a:pt x="155" y="550"/>
                    </a:cubicBezTo>
                    <a:cubicBezTo>
                      <a:pt x="156" y="550"/>
                      <a:pt x="157" y="550"/>
                      <a:pt x="157" y="550"/>
                    </a:cubicBezTo>
                    <a:cubicBezTo>
                      <a:pt x="158" y="550"/>
                      <a:pt x="160" y="551"/>
                      <a:pt x="161" y="552"/>
                    </a:cubicBezTo>
                    <a:cubicBezTo>
                      <a:pt x="162" y="552"/>
                      <a:pt x="163" y="552"/>
                      <a:pt x="164" y="552"/>
                    </a:cubicBezTo>
                    <a:cubicBezTo>
                      <a:pt x="169" y="553"/>
                      <a:pt x="174" y="555"/>
                      <a:pt x="178" y="557"/>
                    </a:cubicBezTo>
                    <a:cubicBezTo>
                      <a:pt x="187" y="562"/>
                      <a:pt x="194" y="570"/>
                      <a:pt x="199" y="578"/>
                    </a:cubicBezTo>
                    <a:cubicBezTo>
                      <a:pt x="199" y="580"/>
                      <a:pt x="204" y="588"/>
                      <a:pt x="203" y="589"/>
                    </a:cubicBezTo>
                    <a:cubicBezTo>
                      <a:pt x="204" y="591"/>
                      <a:pt x="206" y="592"/>
                      <a:pt x="207" y="595"/>
                    </a:cubicBezTo>
                    <a:cubicBezTo>
                      <a:pt x="208" y="596"/>
                      <a:pt x="208" y="600"/>
                      <a:pt x="208" y="602"/>
                    </a:cubicBezTo>
                    <a:cubicBezTo>
                      <a:pt x="209" y="604"/>
                      <a:pt x="208" y="606"/>
                      <a:pt x="208" y="609"/>
                    </a:cubicBezTo>
                    <a:cubicBezTo>
                      <a:pt x="208" y="611"/>
                      <a:pt x="208" y="615"/>
                      <a:pt x="208" y="618"/>
                    </a:cubicBezTo>
                    <a:cubicBezTo>
                      <a:pt x="207" y="619"/>
                      <a:pt x="208" y="621"/>
                      <a:pt x="208" y="623"/>
                    </a:cubicBezTo>
                    <a:cubicBezTo>
                      <a:pt x="207" y="625"/>
                      <a:pt x="206" y="627"/>
                      <a:pt x="205" y="629"/>
                    </a:cubicBezTo>
                    <a:cubicBezTo>
                      <a:pt x="204" y="630"/>
                      <a:pt x="205" y="633"/>
                      <a:pt x="204" y="635"/>
                    </a:cubicBezTo>
                    <a:cubicBezTo>
                      <a:pt x="203" y="637"/>
                      <a:pt x="202" y="640"/>
                      <a:pt x="200" y="642"/>
                    </a:cubicBezTo>
                    <a:cubicBezTo>
                      <a:pt x="199" y="644"/>
                      <a:pt x="197" y="645"/>
                      <a:pt x="196" y="647"/>
                    </a:cubicBezTo>
                    <a:cubicBezTo>
                      <a:pt x="196" y="647"/>
                      <a:pt x="196" y="648"/>
                      <a:pt x="196" y="648"/>
                    </a:cubicBezTo>
                    <a:cubicBezTo>
                      <a:pt x="196" y="648"/>
                      <a:pt x="196" y="648"/>
                      <a:pt x="196" y="648"/>
                    </a:cubicBezTo>
                    <a:cubicBezTo>
                      <a:pt x="195" y="649"/>
                      <a:pt x="195" y="650"/>
                      <a:pt x="194" y="651"/>
                    </a:cubicBezTo>
                    <a:cubicBezTo>
                      <a:pt x="187" y="659"/>
                      <a:pt x="170" y="664"/>
                      <a:pt x="156" y="664"/>
                    </a:cubicBezTo>
                    <a:cubicBezTo>
                      <a:pt x="153" y="664"/>
                      <a:pt x="149" y="666"/>
                      <a:pt x="146" y="666"/>
                    </a:cubicBezTo>
                    <a:cubicBezTo>
                      <a:pt x="144" y="667"/>
                      <a:pt x="142" y="667"/>
                      <a:pt x="139" y="667"/>
                    </a:cubicBezTo>
                    <a:cubicBezTo>
                      <a:pt x="136" y="668"/>
                      <a:pt x="132" y="667"/>
                      <a:pt x="130" y="666"/>
                    </a:cubicBezTo>
                    <a:cubicBezTo>
                      <a:pt x="128" y="666"/>
                      <a:pt x="126" y="666"/>
                      <a:pt x="124" y="667"/>
                    </a:cubicBezTo>
                    <a:cubicBezTo>
                      <a:pt x="122" y="667"/>
                      <a:pt x="119" y="667"/>
                      <a:pt x="116" y="667"/>
                    </a:cubicBezTo>
                    <a:cubicBezTo>
                      <a:pt x="114" y="667"/>
                      <a:pt x="111" y="668"/>
                      <a:pt x="109" y="669"/>
                    </a:cubicBezTo>
                    <a:cubicBezTo>
                      <a:pt x="107" y="669"/>
                      <a:pt x="106" y="671"/>
                      <a:pt x="104" y="672"/>
                    </a:cubicBezTo>
                    <a:cubicBezTo>
                      <a:pt x="102" y="674"/>
                      <a:pt x="96" y="678"/>
                      <a:pt x="96" y="680"/>
                    </a:cubicBezTo>
                    <a:cubicBezTo>
                      <a:pt x="94" y="680"/>
                      <a:pt x="92" y="685"/>
                      <a:pt x="90" y="687"/>
                    </a:cubicBezTo>
                    <a:cubicBezTo>
                      <a:pt x="88" y="689"/>
                      <a:pt x="87" y="692"/>
                      <a:pt x="86" y="695"/>
                    </a:cubicBezTo>
                    <a:cubicBezTo>
                      <a:pt x="85" y="695"/>
                      <a:pt x="85" y="696"/>
                      <a:pt x="84" y="697"/>
                    </a:cubicBezTo>
                    <a:cubicBezTo>
                      <a:pt x="83" y="698"/>
                      <a:pt x="83" y="700"/>
                      <a:pt x="82" y="701"/>
                    </a:cubicBezTo>
                    <a:cubicBezTo>
                      <a:pt x="81" y="704"/>
                      <a:pt x="79" y="707"/>
                      <a:pt x="77" y="709"/>
                    </a:cubicBezTo>
                    <a:cubicBezTo>
                      <a:pt x="76" y="711"/>
                      <a:pt x="76" y="712"/>
                      <a:pt x="75" y="714"/>
                    </a:cubicBezTo>
                    <a:cubicBezTo>
                      <a:pt x="75" y="714"/>
                      <a:pt x="74" y="715"/>
                      <a:pt x="73" y="715"/>
                    </a:cubicBezTo>
                    <a:cubicBezTo>
                      <a:pt x="73" y="717"/>
                      <a:pt x="72" y="718"/>
                      <a:pt x="71" y="720"/>
                    </a:cubicBezTo>
                    <a:cubicBezTo>
                      <a:pt x="70" y="720"/>
                      <a:pt x="70" y="721"/>
                      <a:pt x="69" y="722"/>
                    </a:cubicBezTo>
                    <a:cubicBezTo>
                      <a:pt x="65" y="730"/>
                      <a:pt x="61" y="737"/>
                      <a:pt x="56" y="744"/>
                    </a:cubicBezTo>
                    <a:cubicBezTo>
                      <a:pt x="53" y="748"/>
                      <a:pt x="50" y="751"/>
                      <a:pt x="48" y="756"/>
                    </a:cubicBezTo>
                    <a:cubicBezTo>
                      <a:pt x="47" y="758"/>
                      <a:pt x="47" y="760"/>
                      <a:pt x="46" y="763"/>
                    </a:cubicBezTo>
                    <a:cubicBezTo>
                      <a:pt x="44" y="767"/>
                      <a:pt x="42" y="771"/>
                      <a:pt x="40" y="776"/>
                    </a:cubicBezTo>
                    <a:cubicBezTo>
                      <a:pt x="38" y="780"/>
                      <a:pt x="38" y="786"/>
                      <a:pt x="36" y="789"/>
                    </a:cubicBezTo>
                    <a:cubicBezTo>
                      <a:pt x="36" y="790"/>
                      <a:pt x="35" y="795"/>
                      <a:pt x="35" y="796"/>
                    </a:cubicBezTo>
                    <a:cubicBezTo>
                      <a:pt x="34" y="798"/>
                      <a:pt x="33" y="801"/>
                      <a:pt x="33" y="803"/>
                    </a:cubicBezTo>
                    <a:cubicBezTo>
                      <a:pt x="33" y="806"/>
                      <a:pt x="33" y="809"/>
                      <a:pt x="33" y="811"/>
                    </a:cubicBezTo>
                    <a:cubicBezTo>
                      <a:pt x="32" y="814"/>
                      <a:pt x="32" y="817"/>
                      <a:pt x="32" y="820"/>
                    </a:cubicBezTo>
                    <a:cubicBezTo>
                      <a:pt x="31" y="822"/>
                      <a:pt x="30" y="824"/>
                      <a:pt x="30" y="828"/>
                    </a:cubicBezTo>
                    <a:cubicBezTo>
                      <a:pt x="31" y="831"/>
                      <a:pt x="32" y="835"/>
                      <a:pt x="33" y="838"/>
                    </a:cubicBezTo>
                    <a:cubicBezTo>
                      <a:pt x="33" y="841"/>
                      <a:pt x="33" y="843"/>
                      <a:pt x="34" y="844"/>
                    </a:cubicBezTo>
                    <a:cubicBezTo>
                      <a:pt x="35" y="846"/>
                      <a:pt x="36" y="847"/>
                      <a:pt x="36" y="850"/>
                    </a:cubicBezTo>
                    <a:cubicBezTo>
                      <a:pt x="36" y="850"/>
                      <a:pt x="36" y="850"/>
                      <a:pt x="37" y="850"/>
                    </a:cubicBezTo>
                    <a:cubicBezTo>
                      <a:pt x="38" y="851"/>
                      <a:pt x="38" y="854"/>
                      <a:pt x="39" y="855"/>
                    </a:cubicBezTo>
                    <a:cubicBezTo>
                      <a:pt x="40" y="856"/>
                      <a:pt x="40" y="857"/>
                      <a:pt x="41" y="858"/>
                    </a:cubicBezTo>
                    <a:cubicBezTo>
                      <a:pt x="41" y="858"/>
                      <a:pt x="41" y="859"/>
                      <a:pt x="41" y="860"/>
                    </a:cubicBezTo>
                    <a:cubicBezTo>
                      <a:pt x="44" y="864"/>
                      <a:pt x="48" y="868"/>
                      <a:pt x="52" y="871"/>
                    </a:cubicBezTo>
                    <a:cubicBezTo>
                      <a:pt x="56" y="873"/>
                      <a:pt x="63" y="874"/>
                      <a:pt x="68" y="873"/>
                    </a:cubicBezTo>
                    <a:cubicBezTo>
                      <a:pt x="69" y="873"/>
                      <a:pt x="70" y="872"/>
                      <a:pt x="71" y="872"/>
                    </a:cubicBezTo>
                    <a:cubicBezTo>
                      <a:pt x="73" y="872"/>
                      <a:pt x="79" y="868"/>
                      <a:pt x="81" y="867"/>
                    </a:cubicBezTo>
                    <a:cubicBezTo>
                      <a:pt x="88" y="865"/>
                      <a:pt x="96" y="860"/>
                      <a:pt x="101" y="856"/>
                    </a:cubicBezTo>
                    <a:cubicBezTo>
                      <a:pt x="104" y="854"/>
                      <a:pt x="108" y="853"/>
                      <a:pt x="111" y="851"/>
                    </a:cubicBezTo>
                    <a:cubicBezTo>
                      <a:pt x="114" y="849"/>
                      <a:pt x="118" y="849"/>
                      <a:pt x="122" y="847"/>
                    </a:cubicBezTo>
                    <a:cubicBezTo>
                      <a:pt x="126" y="845"/>
                      <a:pt x="130" y="843"/>
                      <a:pt x="134" y="840"/>
                    </a:cubicBezTo>
                    <a:cubicBezTo>
                      <a:pt x="136" y="840"/>
                      <a:pt x="138" y="839"/>
                      <a:pt x="139" y="838"/>
                    </a:cubicBezTo>
                    <a:cubicBezTo>
                      <a:pt x="141" y="837"/>
                      <a:pt x="143" y="834"/>
                      <a:pt x="145" y="833"/>
                    </a:cubicBezTo>
                    <a:cubicBezTo>
                      <a:pt x="152" y="827"/>
                      <a:pt x="160" y="822"/>
                      <a:pt x="165" y="815"/>
                    </a:cubicBezTo>
                    <a:cubicBezTo>
                      <a:pt x="166" y="814"/>
                      <a:pt x="167" y="814"/>
                      <a:pt x="168" y="813"/>
                    </a:cubicBezTo>
                    <a:cubicBezTo>
                      <a:pt x="172" y="808"/>
                      <a:pt x="177" y="802"/>
                      <a:pt x="182" y="797"/>
                    </a:cubicBezTo>
                    <a:cubicBezTo>
                      <a:pt x="187" y="790"/>
                      <a:pt x="189" y="781"/>
                      <a:pt x="193" y="772"/>
                    </a:cubicBezTo>
                    <a:cubicBezTo>
                      <a:pt x="195" y="770"/>
                      <a:pt x="197" y="767"/>
                      <a:pt x="198" y="765"/>
                    </a:cubicBezTo>
                    <a:cubicBezTo>
                      <a:pt x="200" y="762"/>
                      <a:pt x="202" y="759"/>
                      <a:pt x="203" y="756"/>
                    </a:cubicBezTo>
                    <a:cubicBezTo>
                      <a:pt x="204" y="754"/>
                      <a:pt x="206" y="754"/>
                      <a:pt x="207" y="753"/>
                    </a:cubicBezTo>
                    <a:cubicBezTo>
                      <a:pt x="210" y="749"/>
                      <a:pt x="212" y="745"/>
                      <a:pt x="215" y="741"/>
                    </a:cubicBezTo>
                    <a:cubicBezTo>
                      <a:pt x="217" y="739"/>
                      <a:pt x="223" y="735"/>
                      <a:pt x="225" y="734"/>
                    </a:cubicBezTo>
                    <a:cubicBezTo>
                      <a:pt x="228" y="733"/>
                      <a:pt x="230" y="733"/>
                      <a:pt x="232" y="732"/>
                    </a:cubicBezTo>
                    <a:cubicBezTo>
                      <a:pt x="232" y="732"/>
                      <a:pt x="233" y="731"/>
                      <a:pt x="233" y="731"/>
                    </a:cubicBezTo>
                    <a:cubicBezTo>
                      <a:pt x="235" y="730"/>
                      <a:pt x="236" y="731"/>
                      <a:pt x="237" y="730"/>
                    </a:cubicBezTo>
                    <a:cubicBezTo>
                      <a:pt x="238" y="730"/>
                      <a:pt x="239" y="730"/>
                      <a:pt x="239" y="729"/>
                    </a:cubicBezTo>
                    <a:cubicBezTo>
                      <a:pt x="241" y="729"/>
                      <a:pt x="243" y="729"/>
                      <a:pt x="245" y="728"/>
                    </a:cubicBezTo>
                    <a:cubicBezTo>
                      <a:pt x="246" y="728"/>
                      <a:pt x="246" y="727"/>
                      <a:pt x="247" y="726"/>
                    </a:cubicBezTo>
                    <a:cubicBezTo>
                      <a:pt x="247" y="726"/>
                      <a:pt x="248" y="726"/>
                      <a:pt x="248" y="726"/>
                    </a:cubicBezTo>
                    <a:cubicBezTo>
                      <a:pt x="248" y="727"/>
                      <a:pt x="248" y="727"/>
                      <a:pt x="248" y="7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18">
                <a:extLst>
                  <a:ext uri="{FF2B5EF4-FFF2-40B4-BE49-F238E27FC236}">
                    <a16:creationId xmlns:a16="http://schemas.microsoft.com/office/drawing/2014/main" id="{1AE7ED09-40D0-32A7-15DB-368F36C5B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3" y="-808"/>
                <a:ext cx="609" cy="136"/>
              </a:xfrm>
              <a:custGeom>
                <a:avLst/>
                <a:gdLst>
                  <a:gd name="T0" fmla="*/ 9 w 251"/>
                  <a:gd name="T1" fmla="*/ 0 h 56"/>
                  <a:gd name="T2" fmla="*/ 20 w 251"/>
                  <a:gd name="T3" fmla="*/ 4 h 56"/>
                  <a:gd name="T4" fmla="*/ 28 w 251"/>
                  <a:gd name="T5" fmla="*/ 8 h 56"/>
                  <a:gd name="T6" fmla="*/ 34 w 251"/>
                  <a:gd name="T7" fmla="*/ 9 h 56"/>
                  <a:gd name="T8" fmla="*/ 35 w 251"/>
                  <a:gd name="T9" fmla="*/ 9 h 56"/>
                  <a:gd name="T10" fmla="*/ 38 w 251"/>
                  <a:gd name="T11" fmla="*/ 9 h 56"/>
                  <a:gd name="T12" fmla="*/ 50 w 251"/>
                  <a:gd name="T13" fmla="*/ 12 h 56"/>
                  <a:gd name="T14" fmla="*/ 60 w 251"/>
                  <a:gd name="T15" fmla="*/ 14 h 56"/>
                  <a:gd name="T16" fmla="*/ 80 w 251"/>
                  <a:gd name="T17" fmla="*/ 21 h 56"/>
                  <a:gd name="T18" fmla="*/ 89 w 251"/>
                  <a:gd name="T19" fmla="*/ 25 h 56"/>
                  <a:gd name="T20" fmla="*/ 96 w 251"/>
                  <a:gd name="T21" fmla="*/ 31 h 56"/>
                  <a:gd name="T22" fmla="*/ 96 w 251"/>
                  <a:gd name="T23" fmla="*/ 31 h 56"/>
                  <a:gd name="T24" fmla="*/ 104 w 251"/>
                  <a:gd name="T25" fmla="*/ 38 h 56"/>
                  <a:gd name="T26" fmla="*/ 131 w 251"/>
                  <a:gd name="T27" fmla="*/ 51 h 56"/>
                  <a:gd name="T28" fmla="*/ 138 w 251"/>
                  <a:gd name="T29" fmla="*/ 48 h 56"/>
                  <a:gd name="T30" fmla="*/ 143 w 251"/>
                  <a:gd name="T31" fmla="*/ 45 h 56"/>
                  <a:gd name="T32" fmla="*/ 158 w 251"/>
                  <a:gd name="T33" fmla="*/ 32 h 56"/>
                  <a:gd name="T34" fmla="*/ 170 w 251"/>
                  <a:gd name="T35" fmla="*/ 21 h 56"/>
                  <a:gd name="T36" fmla="*/ 195 w 251"/>
                  <a:gd name="T37" fmla="*/ 14 h 56"/>
                  <a:gd name="T38" fmla="*/ 210 w 251"/>
                  <a:gd name="T39" fmla="*/ 13 h 56"/>
                  <a:gd name="T40" fmla="*/ 236 w 251"/>
                  <a:gd name="T41" fmla="*/ 6 h 56"/>
                  <a:gd name="T42" fmla="*/ 244 w 251"/>
                  <a:gd name="T43" fmla="*/ 0 h 56"/>
                  <a:gd name="T44" fmla="*/ 251 w 251"/>
                  <a:gd name="T45" fmla="*/ 0 h 56"/>
                  <a:gd name="T46" fmla="*/ 237 w 251"/>
                  <a:gd name="T47" fmla="*/ 10 h 56"/>
                  <a:gd name="T48" fmla="*/ 220 w 251"/>
                  <a:gd name="T49" fmla="*/ 16 h 56"/>
                  <a:gd name="T50" fmla="*/ 200 w 251"/>
                  <a:gd name="T51" fmla="*/ 18 h 56"/>
                  <a:gd name="T52" fmla="*/ 166 w 251"/>
                  <a:gd name="T53" fmla="*/ 31 h 56"/>
                  <a:gd name="T54" fmla="*/ 154 w 251"/>
                  <a:gd name="T55" fmla="*/ 44 h 56"/>
                  <a:gd name="T56" fmla="*/ 145 w 251"/>
                  <a:gd name="T57" fmla="*/ 50 h 56"/>
                  <a:gd name="T58" fmla="*/ 131 w 251"/>
                  <a:gd name="T59" fmla="*/ 56 h 56"/>
                  <a:gd name="T60" fmla="*/ 119 w 251"/>
                  <a:gd name="T61" fmla="*/ 54 h 56"/>
                  <a:gd name="T62" fmla="*/ 106 w 251"/>
                  <a:gd name="T63" fmla="*/ 47 h 56"/>
                  <a:gd name="T64" fmla="*/ 97 w 251"/>
                  <a:gd name="T65" fmla="*/ 42 h 56"/>
                  <a:gd name="T66" fmla="*/ 85 w 251"/>
                  <a:gd name="T67" fmla="*/ 32 h 56"/>
                  <a:gd name="T68" fmla="*/ 77 w 251"/>
                  <a:gd name="T69" fmla="*/ 27 h 56"/>
                  <a:gd name="T70" fmla="*/ 71 w 251"/>
                  <a:gd name="T71" fmla="*/ 24 h 56"/>
                  <a:gd name="T72" fmla="*/ 32 w 251"/>
                  <a:gd name="T73" fmla="*/ 14 h 56"/>
                  <a:gd name="T74" fmla="*/ 17 w 251"/>
                  <a:gd name="T75" fmla="*/ 10 h 56"/>
                  <a:gd name="T76" fmla="*/ 4 w 251"/>
                  <a:gd name="T77" fmla="*/ 4 h 56"/>
                  <a:gd name="T78" fmla="*/ 0 w 251"/>
                  <a:gd name="T7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1" h="56">
                    <a:moveTo>
                      <a:pt x="0" y="0"/>
                    </a:moveTo>
                    <a:cubicBezTo>
                      <a:pt x="3" y="0"/>
                      <a:pt x="6" y="0"/>
                      <a:pt x="9" y="0"/>
                    </a:cubicBezTo>
                    <a:cubicBezTo>
                      <a:pt x="11" y="0"/>
                      <a:pt x="12" y="2"/>
                      <a:pt x="14" y="2"/>
                    </a:cubicBezTo>
                    <a:cubicBezTo>
                      <a:pt x="15" y="3"/>
                      <a:pt x="18" y="4"/>
                      <a:pt x="20" y="4"/>
                    </a:cubicBezTo>
                    <a:cubicBezTo>
                      <a:pt x="22" y="6"/>
                      <a:pt x="26" y="8"/>
                      <a:pt x="28" y="7"/>
                    </a:cubicBezTo>
                    <a:cubicBezTo>
                      <a:pt x="28" y="7"/>
                      <a:pt x="28" y="7"/>
                      <a:pt x="28" y="8"/>
                    </a:cubicBezTo>
                    <a:cubicBezTo>
                      <a:pt x="30" y="8"/>
                      <a:pt x="32" y="8"/>
                      <a:pt x="34" y="8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9"/>
                      <a:pt x="35" y="9"/>
                      <a:pt x="36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8" y="9"/>
                    </a:cubicBezTo>
                    <a:cubicBezTo>
                      <a:pt x="40" y="10"/>
                      <a:pt x="42" y="11"/>
                      <a:pt x="43" y="11"/>
                    </a:cubicBezTo>
                    <a:cubicBezTo>
                      <a:pt x="45" y="12"/>
                      <a:pt x="48" y="11"/>
                      <a:pt x="50" y="12"/>
                    </a:cubicBezTo>
                    <a:cubicBezTo>
                      <a:pt x="52" y="13"/>
                      <a:pt x="54" y="14"/>
                      <a:pt x="57" y="14"/>
                    </a:cubicBezTo>
                    <a:cubicBezTo>
                      <a:pt x="58" y="14"/>
                      <a:pt x="59" y="14"/>
                      <a:pt x="60" y="14"/>
                    </a:cubicBezTo>
                    <a:cubicBezTo>
                      <a:pt x="63" y="16"/>
                      <a:pt x="67" y="17"/>
                      <a:pt x="70" y="18"/>
                    </a:cubicBezTo>
                    <a:cubicBezTo>
                      <a:pt x="73" y="19"/>
                      <a:pt x="76" y="20"/>
                      <a:pt x="80" y="21"/>
                    </a:cubicBezTo>
                    <a:cubicBezTo>
                      <a:pt x="82" y="21"/>
                      <a:pt x="83" y="23"/>
                      <a:pt x="84" y="23"/>
                    </a:cubicBezTo>
                    <a:cubicBezTo>
                      <a:pt x="85" y="24"/>
                      <a:pt x="88" y="25"/>
                      <a:pt x="89" y="25"/>
                    </a:cubicBezTo>
                    <a:cubicBezTo>
                      <a:pt x="89" y="26"/>
                      <a:pt x="90" y="27"/>
                      <a:pt x="91" y="28"/>
                    </a:cubicBezTo>
                    <a:cubicBezTo>
                      <a:pt x="92" y="28"/>
                      <a:pt x="95" y="30"/>
                      <a:pt x="96" y="31"/>
                    </a:cubicBezTo>
                    <a:cubicBezTo>
                      <a:pt x="96" y="31"/>
                      <a:pt x="95" y="31"/>
                      <a:pt x="95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7" y="32"/>
                      <a:pt x="104" y="37"/>
                      <a:pt x="104" y="38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10" y="43"/>
                      <a:pt x="122" y="52"/>
                      <a:pt x="130" y="50"/>
                    </a:cubicBezTo>
                    <a:cubicBezTo>
                      <a:pt x="130" y="50"/>
                      <a:pt x="130" y="51"/>
                      <a:pt x="131" y="51"/>
                    </a:cubicBezTo>
                    <a:cubicBezTo>
                      <a:pt x="131" y="51"/>
                      <a:pt x="136" y="50"/>
                      <a:pt x="136" y="50"/>
                    </a:cubicBezTo>
                    <a:cubicBezTo>
                      <a:pt x="137" y="49"/>
                      <a:pt x="137" y="48"/>
                      <a:pt x="138" y="48"/>
                    </a:cubicBezTo>
                    <a:cubicBezTo>
                      <a:pt x="140" y="47"/>
                      <a:pt x="142" y="47"/>
                      <a:pt x="143" y="45"/>
                    </a:cubicBezTo>
                    <a:cubicBezTo>
                      <a:pt x="143" y="45"/>
                      <a:pt x="143" y="45"/>
                      <a:pt x="143" y="45"/>
                    </a:cubicBezTo>
                    <a:cubicBezTo>
                      <a:pt x="146" y="44"/>
                      <a:pt x="151" y="38"/>
                      <a:pt x="153" y="36"/>
                    </a:cubicBezTo>
                    <a:cubicBezTo>
                      <a:pt x="155" y="34"/>
                      <a:pt x="156" y="34"/>
                      <a:pt x="158" y="32"/>
                    </a:cubicBezTo>
                    <a:cubicBezTo>
                      <a:pt x="159" y="31"/>
                      <a:pt x="159" y="29"/>
                      <a:pt x="161" y="28"/>
                    </a:cubicBezTo>
                    <a:cubicBezTo>
                      <a:pt x="164" y="26"/>
                      <a:pt x="167" y="24"/>
                      <a:pt x="170" y="21"/>
                    </a:cubicBezTo>
                    <a:cubicBezTo>
                      <a:pt x="173" y="19"/>
                      <a:pt x="178" y="19"/>
                      <a:pt x="182" y="18"/>
                    </a:cubicBezTo>
                    <a:cubicBezTo>
                      <a:pt x="185" y="17"/>
                      <a:pt x="190" y="16"/>
                      <a:pt x="195" y="14"/>
                    </a:cubicBezTo>
                    <a:cubicBezTo>
                      <a:pt x="199" y="13"/>
                      <a:pt x="201" y="14"/>
                      <a:pt x="204" y="13"/>
                    </a:cubicBezTo>
                    <a:cubicBezTo>
                      <a:pt x="206" y="13"/>
                      <a:pt x="208" y="13"/>
                      <a:pt x="210" y="13"/>
                    </a:cubicBezTo>
                    <a:cubicBezTo>
                      <a:pt x="214" y="12"/>
                      <a:pt x="220" y="13"/>
                      <a:pt x="224" y="11"/>
                    </a:cubicBezTo>
                    <a:cubicBezTo>
                      <a:pt x="228" y="10"/>
                      <a:pt x="232" y="8"/>
                      <a:pt x="236" y="6"/>
                    </a:cubicBezTo>
                    <a:cubicBezTo>
                      <a:pt x="238" y="6"/>
                      <a:pt x="241" y="2"/>
                      <a:pt x="242" y="1"/>
                    </a:cubicBezTo>
                    <a:cubicBezTo>
                      <a:pt x="243" y="1"/>
                      <a:pt x="243" y="0"/>
                      <a:pt x="244" y="0"/>
                    </a:cubicBezTo>
                    <a:cubicBezTo>
                      <a:pt x="246" y="0"/>
                      <a:pt x="248" y="0"/>
                      <a:pt x="251" y="0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248" y="2"/>
                      <a:pt x="246" y="6"/>
                      <a:pt x="243" y="8"/>
                    </a:cubicBezTo>
                    <a:cubicBezTo>
                      <a:pt x="242" y="9"/>
                      <a:pt x="239" y="9"/>
                      <a:pt x="237" y="10"/>
                    </a:cubicBezTo>
                    <a:cubicBezTo>
                      <a:pt x="234" y="12"/>
                      <a:pt x="231" y="14"/>
                      <a:pt x="227" y="16"/>
                    </a:cubicBezTo>
                    <a:cubicBezTo>
                      <a:pt x="225" y="16"/>
                      <a:pt x="221" y="16"/>
                      <a:pt x="220" y="16"/>
                    </a:cubicBezTo>
                    <a:cubicBezTo>
                      <a:pt x="216" y="18"/>
                      <a:pt x="211" y="17"/>
                      <a:pt x="207" y="18"/>
                    </a:cubicBezTo>
                    <a:cubicBezTo>
                      <a:pt x="205" y="18"/>
                      <a:pt x="201" y="18"/>
                      <a:pt x="200" y="18"/>
                    </a:cubicBezTo>
                    <a:cubicBezTo>
                      <a:pt x="191" y="21"/>
                      <a:pt x="180" y="22"/>
                      <a:pt x="172" y="26"/>
                    </a:cubicBezTo>
                    <a:cubicBezTo>
                      <a:pt x="170" y="27"/>
                      <a:pt x="168" y="30"/>
                      <a:pt x="166" y="31"/>
                    </a:cubicBezTo>
                    <a:cubicBezTo>
                      <a:pt x="163" y="33"/>
                      <a:pt x="160" y="36"/>
                      <a:pt x="157" y="39"/>
                    </a:cubicBezTo>
                    <a:cubicBezTo>
                      <a:pt x="156" y="40"/>
                      <a:pt x="155" y="43"/>
                      <a:pt x="154" y="44"/>
                    </a:cubicBezTo>
                    <a:cubicBezTo>
                      <a:pt x="152" y="45"/>
                      <a:pt x="150" y="47"/>
                      <a:pt x="148" y="49"/>
                    </a:cubicBezTo>
                    <a:cubicBezTo>
                      <a:pt x="147" y="49"/>
                      <a:pt x="146" y="49"/>
                      <a:pt x="145" y="50"/>
                    </a:cubicBezTo>
                    <a:cubicBezTo>
                      <a:pt x="143" y="52"/>
                      <a:pt x="138" y="55"/>
                      <a:pt x="135" y="54"/>
                    </a:cubicBezTo>
                    <a:cubicBezTo>
                      <a:pt x="134" y="55"/>
                      <a:pt x="132" y="56"/>
                      <a:pt x="131" y="56"/>
                    </a:cubicBezTo>
                    <a:cubicBezTo>
                      <a:pt x="129" y="56"/>
                      <a:pt x="127" y="55"/>
                      <a:pt x="127" y="55"/>
                    </a:cubicBezTo>
                    <a:cubicBezTo>
                      <a:pt x="125" y="54"/>
                      <a:pt x="121" y="55"/>
                      <a:pt x="119" y="54"/>
                    </a:cubicBezTo>
                    <a:cubicBezTo>
                      <a:pt x="115" y="52"/>
                      <a:pt x="111" y="50"/>
                      <a:pt x="108" y="47"/>
                    </a:cubicBezTo>
                    <a:cubicBezTo>
                      <a:pt x="107" y="46"/>
                      <a:pt x="106" y="47"/>
                      <a:pt x="106" y="47"/>
                    </a:cubicBezTo>
                    <a:cubicBezTo>
                      <a:pt x="104" y="46"/>
                      <a:pt x="103" y="45"/>
                      <a:pt x="102" y="44"/>
                    </a:cubicBezTo>
                    <a:cubicBezTo>
                      <a:pt x="101" y="43"/>
                      <a:pt x="99" y="43"/>
                      <a:pt x="97" y="42"/>
                    </a:cubicBezTo>
                    <a:cubicBezTo>
                      <a:pt x="96" y="41"/>
                      <a:pt x="95" y="39"/>
                      <a:pt x="94" y="38"/>
                    </a:cubicBezTo>
                    <a:cubicBezTo>
                      <a:pt x="91" y="36"/>
                      <a:pt x="88" y="34"/>
                      <a:pt x="85" y="32"/>
                    </a:cubicBezTo>
                    <a:cubicBezTo>
                      <a:pt x="84" y="31"/>
                      <a:pt x="83" y="30"/>
                      <a:pt x="82" y="29"/>
                    </a:cubicBezTo>
                    <a:cubicBezTo>
                      <a:pt x="80" y="29"/>
                      <a:pt x="78" y="28"/>
                      <a:pt x="77" y="27"/>
                    </a:cubicBezTo>
                    <a:cubicBezTo>
                      <a:pt x="76" y="27"/>
                      <a:pt x="75" y="26"/>
                      <a:pt x="75" y="26"/>
                    </a:cubicBezTo>
                    <a:cubicBezTo>
                      <a:pt x="74" y="25"/>
                      <a:pt x="72" y="24"/>
                      <a:pt x="71" y="24"/>
                    </a:cubicBezTo>
                    <a:cubicBezTo>
                      <a:pt x="66" y="23"/>
                      <a:pt x="60" y="21"/>
                      <a:pt x="55" y="20"/>
                    </a:cubicBezTo>
                    <a:cubicBezTo>
                      <a:pt x="48" y="18"/>
                      <a:pt x="39" y="17"/>
                      <a:pt x="32" y="14"/>
                    </a:cubicBezTo>
                    <a:cubicBezTo>
                      <a:pt x="29" y="14"/>
                      <a:pt x="26" y="12"/>
                      <a:pt x="22" y="11"/>
                    </a:cubicBezTo>
                    <a:cubicBezTo>
                      <a:pt x="20" y="10"/>
                      <a:pt x="19" y="11"/>
                      <a:pt x="17" y="10"/>
                    </a:cubicBezTo>
                    <a:cubicBezTo>
                      <a:pt x="15" y="9"/>
                      <a:pt x="14" y="8"/>
                      <a:pt x="12" y="7"/>
                    </a:cubicBezTo>
                    <a:cubicBezTo>
                      <a:pt x="10" y="6"/>
                      <a:pt x="7" y="5"/>
                      <a:pt x="4" y="4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19">
                <a:extLst>
                  <a:ext uri="{FF2B5EF4-FFF2-40B4-BE49-F238E27FC236}">
                    <a16:creationId xmlns:a16="http://schemas.microsoft.com/office/drawing/2014/main" id="{500FFE18-7D2D-D558-621C-F5AFFEBA5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-808"/>
                <a:ext cx="138" cy="37"/>
              </a:xfrm>
              <a:custGeom>
                <a:avLst/>
                <a:gdLst>
                  <a:gd name="T0" fmla="*/ 0 w 57"/>
                  <a:gd name="T1" fmla="*/ 0 h 15"/>
                  <a:gd name="T2" fmla="*/ 6 w 57"/>
                  <a:gd name="T3" fmla="*/ 0 h 15"/>
                  <a:gd name="T4" fmla="*/ 30 w 57"/>
                  <a:gd name="T5" fmla="*/ 9 h 15"/>
                  <a:gd name="T6" fmla="*/ 31 w 57"/>
                  <a:gd name="T7" fmla="*/ 9 h 15"/>
                  <a:gd name="T8" fmla="*/ 39 w 57"/>
                  <a:gd name="T9" fmla="*/ 9 h 15"/>
                  <a:gd name="T10" fmla="*/ 40 w 57"/>
                  <a:gd name="T11" fmla="*/ 7 h 15"/>
                  <a:gd name="T12" fmla="*/ 43 w 57"/>
                  <a:gd name="T13" fmla="*/ 6 h 15"/>
                  <a:gd name="T14" fmla="*/ 44 w 57"/>
                  <a:gd name="T15" fmla="*/ 5 h 15"/>
                  <a:gd name="T16" fmla="*/ 46 w 57"/>
                  <a:gd name="T17" fmla="*/ 4 h 15"/>
                  <a:gd name="T18" fmla="*/ 50 w 57"/>
                  <a:gd name="T19" fmla="*/ 0 h 15"/>
                  <a:gd name="T20" fmla="*/ 57 w 57"/>
                  <a:gd name="T21" fmla="*/ 0 h 15"/>
                  <a:gd name="T22" fmla="*/ 57 w 57"/>
                  <a:gd name="T23" fmla="*/ 0 h 15"/>
                  <a:gd name="T24" fmla="*/ 52 w 57"/>
                  <a:gd name="T25" fmla="*/ 4 h 15"/>
                  <a:gd name="T26" fmla="*/ 51 w 57"/>
                  <a:gd name="T27" fmla="*/ 6 h 15"/>
                  <a:gd name="T28" fmla="*/ 40 w 57"/>
                  <a:gd name="T29" fmla="*/ 13 h 15"/>
                  <a:gd name="T30" fmla="*/ 28 w 57"/>
                  <a:gd name="T31" fmla="*/ 14 h 15"/>
                  <a:gd name="T32" fmla="*/ 0 w 57"/>
                  <a:gd name="T3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" h="15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10" y="4"/>
                      <a:pt x="22" y="11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3" y="10"/>
                      <a:pt x="38" y="9"/>
                      <a:pt x="39" y="9"/>
                    </a:cubicBezTo>
                    <a:cubicBezTo>
                      <a:pt x="39" y="8"/>
                      <a:pt x="40" y="8"/>
                      <a:pt x="40" y="7"/>
                    </a:cubicBezTo>
                    <a:cubicBezTo>
                      <a:pt x="41" y="7"/>
                      <a:pt x="42" y="6"/>
                      <a:pt x="43" y="6"/>
                    </a:cubicBezTo>
                    <a:cubicBezTo>
                      <a:pt x="44" y="6"/>
                      <a:pt x="44" y="5"/>
                      <a:pt x="44" y="5"/>
                    </a:cubicBezTo>
                    <a:cubicBezTo>
                      <a:pt x="45" y="4"/>
                      <a:pt x="45" y="4"/>
                      <a:pt x="46" y="4"/>
                    </a:cubicBezTo>
                    <a:cubicBezTo>
                      <a:pt x="48" y="3"/>
                      <a:pt x="48" y="0"/>
                      <a:pt x="50" y="0"/>
                    </a:cubicBezTo>
                    <a:cubicBezTo>
                      <a:pt x="52" y="0"/>
                      <a:pt x="54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5" y="1"/>
                      <a:pt x="53" y="3"/>
                      <a:pt x="52" y="4"/>
                    </a:cubicBezTo>
                    <a:cubicBezTo>
                      <a:pt x="52" y="5"/>
                      <a:pt x="51" y="5"/>
                      <a:pt x="51" y="6"/>
                    </a:cubicBezTo>
                    <a:cubicBezTo>
                      <a:pt x="48" y="9"/>
                      <a:pt x="44" y="11"/>
                      <a:pt x="40" y="13"/>
                    </a:cubicBezTo>
                    <a:cubicBezTo>
                      <a:pt x="37" y="15"/>
                      <a:pt x="32" y="13"/>
                      <a:pt x="28" y="14"/>
                    </a:cubicBezTo>
                    <a:cubicBezTo>
                      <a:pt x="19" y="15"/>
                      <a:pt x="4" y="6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20">
                <a:extLst>
                  <a:ext uri="{FF2B5EF4-FFF2-40B4-BE49-F238E27FC236}">
                    <a16:creationId xmlns:a16="http://schemas.microsoft.com/office/drawing/2014/main" id="{91909100-7333-6AE1-D41B-FA82FC9E2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9" y="-808"/>
                <a:ext cx="1179" cy="1646"/>
              </a:xfrm>
              <a:custGeom>
                <a:avLst/>
                <a:gdLst>
                  <a:gd name="T0" fmla="*/ 37 w 486"/>
                  <a:gd name="T1" fmla="*/ 367 h 678"/>
                  <a:gd name="T2" fmla="*/ 54 w 486"/>
                  <a:gd name="T3" fmla="*/ 383 h 678"/>
                  <a:gd name="T4" fmla="*/ 59 w 486"/>
                  <a:gd name="T5" fmla="*/ 405 h 678"/>
                  <a:gd name="T6" fmla="*/ 40 w 486"/>
                  <a:gd name="T7" fmla="*/ 454 h 678"/>
                  <a:gd name="T8" fmla="*/ 59 w 486"/>
                  <a:gd name="T9" fmla="*/ 504 h 678"/>
                  <a:gd name="T10" fmla="*/ 123 w 486"/>
                  <a:gd name="T11" fmla="*/ 524 h 678"/>
                  <a:gd name="T12" fmla="*/ 141 w 486"/>
                  <a:gd name="T13" fmla="*/ 553 h 678"/>
                  <a:gd name="T14" fmla="*/ 148 w 486"/>
                  <a:gd name="T15" fmla="*/ 579 h 678"/>
                  <a:gd name="T16" fmla="*/ 142 w 486"/>
                  <a:gd name="T17" fmla="*/ 631 h 678"/>
                  <a:gd name="T18" fmla="*/ 168 w 486"/>
                  <a:gd name="T19" fmla="*/ 672 h 678"/>
                  <a:gd name="T20" fmla="*/ 217 w 486"/>
                  <a:gd name="T21" fmla="*/ 659 h 678"/>
                  <a:gd name="T22" fmla="*/ 267 w 486"/>
                  <a:gd name="T23" fmla="*/ 632 h 678"/>
                  <a:gd name="T24" fmla="*/ 296 w 486"/>
                  <a:gd name="T25" fmla="*/ 620 h 678"/>
                  <a:gd name="T26" fmla="*/ 301 w 486"/>
                  <a:gd name="T27" fmla="*/ 548 h 678"/>
                  <a:gd name="T28" fmla="*/ 344 w 486"/>
                  <a:gd name="T29" fmla="*/ 503 h 678"/>
                  <a:gd name="T30" fmla="*/ 409 w 486"/>
                  <a:gd name="T31" fmla="*/ 480 h 678"/>
                  <a:gd name="T32" fmla="*/ 469 w 486"/>
                  <a:gd name="T33" fmla="*/ 381 h 678"/>
                  <a:gd name="T34" fmla="*/ 389 w 486"/>
                  <a:gd name="T35" fmla="*/ 310 h 678"/>
                  <a:gd name="T36" fmla="*/ 398 w 486"/>
                  <a:gd name="T37" fmla="*/ 214 h 678"/>
                  <a:gd name="T38" fmla="*/ 276 w 486"/>
                  <a:gd name="T39" fmla="*/ 159 h 678"/>
                  <a:gd name="T40" fmla="*/ 275 w 486"/>
                  <a:gd name="T41" fmla="*/ 106 h 678"/>
                  <a:gd name="T42" fmla="*/ 317 w 486"/>
                  <a:gd name="T43" fmla="*/ 46 h 678"/>
                  <a:gd name="T44" fmla="*/ 352 w 486"/>
                  <a:gd name="T45" fmla="*/ 0 h 678"/>
                  <a:gd name="T46" fmla="*/ 300 w 486"/>
                  <a:gd name="T47" fmla="*/ 79 h 678"/>
                  <a:gd name="T48" fmla="*/ 283 w 486"/>
                  <a:gd name="T49" fmla="*/ 160 h 678"/>
                  <a:gd name="T50" fmla="*/ 348 w 486"/>
                  <a:gd name="T51" fmla="*/ 177 h 678"/>
                  <a:gd name="T52" fmla="*/ 388 w 486"/>
                  <a:gd name="T53" fmla="*/ 187 h 678"/>
                  <a:gd name="T54" fmla="*/ 397 w 486"/>
                  <a:gd name="T55" fmla="*/ 198 h 678"/>
                  <a:gd name="T56" fmla="*/ 393 w 486"/>
                  <a:gd name="T57" fmla="*/ 293 h 678"/>
                  <a:gd name="T58" fmla="*/ 413 w 486"/>
                  <a:gd name="T59" fmla="*/ 340 h 678"/>
                  <a:gd name="T60" fmla="*/ 451 w 486"/>
                  <a:gd name="T61" fmla="*/ 361 h 678"/>
                  <a:gd name="T62" fmla="*/ 439 w 486"/>
                  <a:gd name="T63" fmla="*/ 470 h 678"/>
                  <a:gd name="T64" fmla="*/ 363 w 486"/>
                  <a:gd name="T65" fmla="*/ 500 h 678"/>
                  <a:gd name="T66" fmla="*/ 307 w 486"/>
                  <a:gd name="T67" fmla="*/ 546 h 678"/>
                  <a:gd name="T68" fmla="*/ 313 w 486"/>
                  <a:gd name="T69" fmla="*/ 592 h 678"/>
                  <a:gd name="T70" fmla="*/ 251 w 486"/>
                  <a:gd name="T71" fmla="*/ 639 h 678"/>
                  <a:gd name="T72" fmla="*/ 174 w 486"/>
                  <a:gd name="T73" fmla="*/ 677 h 678"/>
                  <a:gd name="T74" fmla="*/ 137 w 486"/>
                  <a:gd name="T75" fmla="*/ 632 h 678"/>
                  <a:gd name="T76" fmla="*/ 145 w 486"/>
                  <a:gd name="T77" fmla="*/ 594 h 678"/>
                  <a:gd name="T78" fmla="*/ 142 w 486"/>
                  <a:gd name="T79" fmla="*/ 574 h 678"/>
                  <a:gd name="T80" fmla="*/ 137 w 486"/>
                  <a:gd name="T81" fmla="*/ 557 h 678"/>
                  <a:gd name="T82" fmla="*/ 112 w 486"/>
                  <a:gd name="T83" fmla="*/ 521 h 678"/>
                  <a:gd name="T84" fmla="*/ 34 w 486"/>
                  <a:gd name="T85" fmla="*/ 487 h 678"/>
                  <a:gd name="T86" fmla="*/ 47 w 486"/>
                  <a:gd name="T87" fmla="*/ 427 h 678"/>
                  <a:gd name="T88" fmla="*/ 26 w 486"/>
                  <a:gd name="T89" fmla="*/ 364 h 678"/>
                  <a:gd name="T90" fmla="*/ 7 w 486"/>
                  <a:gd name="T91" fmla="*/ 344 h 678"/>
                  <a:gd name="T92" fmla="*/ 22 w 486"/>
                  <a:gd name="T93" fmla="*/ 292 h 678"/>
                  <a:gd name="T94" fmla="*/ 50 w 486"/>
                  <a:gd name="T95" fmla="*/ 279 h 678"/>
                  <a:gd name="T96" fmla="*/ 72 w 486"/>
                  <a:gd name="T97" fmla="*/ 272 h 678"/>
                  <a:gd name="T98" fmla="*/ 99 w 486"/>
                  <a:gd name="T99" fmla="*/ 252 h 678"/>
                  <a:gd name="T100" fmla="*/ 113 w 486"/>
                  <a:gd name="T101" fmla="*/ 224 h 678"/>
                  <a:gd name="T102" fmla="*/ 121 w 486"/>
                  <a:gd name="T103" fmla="*/ 177 h 678"/>
                  <a:gd name="T104" fmla="*/ 122 w 486"/>
                  <a:gd name="T105" fmla="*/ 97 h 678"/>
                  <a:gd name="T106" fmla="*/ 169 w 486"/>
                  <a:gd name="T107" fmla="*/ 46 h 678"/>
                  <a:gd name="T108" fmla="*/ 183 w 486"/>
                  <a:gd name="T109" fmla="*/ 42 h 678"/>
                  <a:gd name="T110" fmla="*/ 217 w 486"/>
                  <a:gd name="T111" fmla="*/ 31 h 678"/>
                  <a:gd name="T112" fmla="*/ 254 w 486"/>
                  <a:gd name="T113" fmla="*/ 0 h 678"/>
                  <a:gd name="T114" fmla="*/ 208 w 486"/>
                  <a:gd name="T115" fmla="*/ 41 h 678"/>
                  <a:gd name="T116" fmla="*/ 121 w 486"/>
                  <a:gd name="T117" fmla="*/ 137 h 678"/>
                  <a:gd name="T118" fmla="*/ 125 w 486"/>
                  <a:gd name="T119" fmla="*/ 186 h 678"/>
                  <a:gd name="T120" fmla="*/ 97 w 486"/>
                  <a:gd name="T121" fmla="*/ 260 h 678"/>
                  <a:gd name="T122" fmla="*/ 24 w 486"/>
                  <a:gd name="T123" fmla="*/ 296 h 678"/>
                  <a:gd name="T124" fmla="*/ 20 w 486"/>
                  <a:gd name="T125" fmla="*/ 353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6" h="678">
                    <a:moveTo>
                      <a:pt x="20" y="353"/>
                    </a:moveTo>
                    <a:cubicBezTo>
                      <a:pt x="20" y="353"/>
                      <a:pt x="20" y="353"/>
                      <a:pt x="20" y="353"/>
                    </a:cubicBezTo>
                    <a:cubicBezTo>
                      <a:pt x="21" y="354"/>
                      <a:pt x="25" y="358"/>
                      <a:pt x="26" y="359"/>
                    </a:cubicBezTo>
                    <a:cubicBezTo>
                      <a:pt x="28" y="359"/>
                      <a:pt x="28" y="359"/>
                      <a:pt x="29" y="360"/>
                    </a:cubicBezTo>
                    <a:cubicBezTo>
                      <a:pt x="29" y="360"/>
                      <a:pt x="31" y="363"/>
                      <a:pt x="32" y="363"/>
                    </a:cubicBezTo>
                    <a:cubicBezTo>
                      <a:pt x="32" y="363"/>
                      <a:pt x="32" y="363"/>
                      <a:pt x="33" y="363"/>
                    </a:cubicBezTo>
                    <a:cubicBezTo>
                      <a:pt x="33" y="363"/>
                      <a:pt x="33" y="364"/>
                      <a:pt x="33" y="364"/>
                    </a:cubicBezTo>
                    <a:cubicBezTo>
                      <a:pt x="35" y="365"/>
                      <a:pt x="36" y="366"/>
                      <a:pt x="37" y="367"/>
                    </a:cubicBezTo>
                    <a:cubicBezTo>
                      <a:pt x="38" y="368"/>
                      <a:pt x="41" y="369"/>
                      <a:pt x="42" y="370"/>
                    </a:cubicBezTo>
                    <a:cubicBezTo>
                      <a:pt x="44" y="372"/>
                      <a:pt x="47" y="372"/>
                      <a:pt x="48" y="374"/>
                    </a:cubicBezTo>
                    <a:cubicBezTo>
                      <a:pt x="48" y="374"/>
                      <a:pt x="48" y="374"/>
                      <a:pt x="48" y="374"/>
                    </a:cubicBezTo>
                    <a:cubicBezTo>
                      <a:pt x="49" y="375"/>
                      <a:pt x="50" y="376"/>
                      <a:pt x="52" y="377"/>
                    </a:cubicBezTo>
                    <a:cubicBezTo>
                      <a:pt x="52" y="378"/>
                      <a:pt x="51" y="378"/>
                      <a:pt x="52" y="378"/>
                    </a:cubicBezTo>
                    <a:cubicBezTo>
                      <a:pt x="52" y="378"/>
                      <a:pt x="53" y="379"/>
                      <a:pt x="53" y="379"/>
                    </a:cubicBezTo>
                    <a:cubicBezTo>
                      <a:pt x="53" y="379"/>
                      <a:pt x="53" y="379"/>
                      <a:pt x="53" y="379"/>
                    </a:cubicBezTo>
                    <a:cubicBezTo>
                      <a:pt x="54" y="380"/>
                      <a:pt x="54" y="382"/>
                      <a:pt x="54" y="383"/>
                    </a:cubicBezTo>
                    <a:cubicBezTo>
                      <a:pt x="55" y="383"/>
                      <a:pt x="55" y="383"/>
                      <a:pt x="55" y="383"/>
                    </a:cubicBezTo>
                    <a:cubicBezTo>
                      <a:pt x="55" y="384"/>
                      <a:pt x="56" y="385"/>
                      <a:pt x="56" y="386"/>
                    </a:cubicBezTo>
                    <a:cubicBezTo>
                      <a:pt x="56" y="386"/>
                      <a:pt x="56" y="386"/>
                      <a:pt x="56" y="386"/>
                    </a:cubicBezTo>
                    <a:cubicBezTo>
                      <a:pt x="56" y="386"/>
                      <a:pt x="56" y="386"/>
                      <a:pt x="56" y="386"/>
                    </a:cubicBezTo>
                    <a:cubicBezTo>
                      <a:pt x="57" y="387"/>
                      <a:pt x="57" y="388"/>
                      <a:pt x="57" y="388"/>
                    </a:cubicBezTo>
                    <a:cubicBezTo>
                      <a:pt x="57" y="388"/>
                      <a:pt x="57" y="388"/>
                      <a:pt x="56" y="389"/>
                    </a:cubicBezTo>
                    <a:cubicBezTo>
                      <a:pt x="57" y="389"/>
                      <a:pt x="58" y="391"/>
                      <a:pt x="58" y="391"/>
                    </a:cubicBezTo>
                    <a:cubicBezTo>
                      <a:pt x="58" y="396"/>
                      <a:pt x="58" y="400"/>
                      <a:pt x="59" y="405"/>
                    </a:cubicBezTo>
                    <a:cubicBezTo>
                      <a:pt x="58" y="408"/>
                      <a:pt x="57" y="412"/>
                      <a:pt x="58" y="414"/>
                    </a:cubicBezTo>
                    <a:cubicBezTo>
                      <a:pt x="57" y="414"/>
                      <a:pt x="57" y="414"/>
                      <a:pt x="57" y="414"/>
                    </a:cubicBezTo>
                    <a:cubicBezTo>
                      <a:pt x="57" y="416"/>
                      <a:pt x="56" y="416"/>
                      <a:pt x="56" y="417"/>
                    </a:cubicBezTo>
                    <a:cubicBezTo>
                      <a:pt x="55" y="417"/>
                      <a:pt x="55" y="421"/>
                      <a:pt x="55" y="421"/>
                    </a:cubicBezTo>
                    <a:cubicBezTo>
                      <a:pt x="54" y="422"/>
                      <a:pt x="54" y="422"/>
                      <a:pt x="53" y="423"/>
                    </a:cubicBezTo>
                    <a:cubicBezTo>
                      <a:pt x="53" y="424"/>
                      <a:pt x="52" y="426"/>
                      <a:pt x="53" y="426"/>
                    </a:cubicBezTo>
                    <a:cubicBezTo>
                      <a:pt x="49" y="433"/>
                      <a:pt x="45" y="440"/>
                      <a:pt x="42" y="447"/>
                    </a:cubicBezTo>
                    <a:cubicBezTo>
                      <a:pt x="41" y="448"/>
                      <a:pt x="40" y="453"/>
                      <a:pt x="40" y="454"/>
                    </a:cubicBezTo>
                    <a:cubicBezTo>
                      <a:pt x="39" y="459"/>
                      <a:pt x="37" y="464"/>
                      <a:pt x="36" y="469"/>
                    </a:cubicBezTo>
                    <a:cubicBezTo>
                      <a:pt x="36" y="470"/>
                      <a:pt x="36" y="472"/>
                      <a:pt x="37" y="473"/>
                    </a:cubicBezTo>
                    <a:cubicBezTo>
                      <a:pt x="37" y="475"/>
                      <a:pt x="37" y="479"/>
                      <a:pt x="37" y="479"/>
                    </a:cubicBezTo>
                    <a:cubicBezTo>
                      <a:pt x="37" y="480"/>
                      <a:pt x="39" y="485"/>
                      <a:pt x="39" y="486"/>
                    </a:cubicBezTo>
                    <a:cubicBezTo>
                      <a:pt x="39" y="486"/>
                      <a:pt x="39" y="487"/>
                      <a:pt x="40" y="487"/>
                    </a:cubicBezTo>
                    <a:cubicBezTo>
                      <a:pt x="40" y="489"/>
                      <a:pt x="40" y="491"/>
                      <a:pt x="41" y="494"/>
                    </a:cubicBezTo>
                    <a:cubicBezTo>
                      <a:pt x="42" y="497"/>
                      <a:pt x="46" y="500"/>
                      <a:pt x="49" y="501"/>
                    </a:cubicBezTo>
                    <a:cubicBezTo>
                      <a:pt x="51" y="502"/>
                      <a:pt x="56" y="503"/>
                      <a:pt x="59" y="504"/>
                    </a:cubicBezTo>
                    <a:cubicBezTo>
                      <a:pt x="60" y="504"/>
                      <a:pt x="61" y="503"/>
                      <a:pt x="63" y="504"/>
                    </a:cubicBezTo>
                    <a:cubicBezTo>
                      <a:pt x="66" y="505"/>
                      <a:pt x="70" y="505"/>
                      <a:pt x="73" y="506"/>
                    </a:cubicBezTo>
                    <a:cubicBezTo>
                      <a:pt x="74" y="507"/>
                      <a:pt x="77" y="506"/>
                      <a:pt x="79" y="506"/>
                    </a:cubicBezTo>
                    <a:cubicBezTo>
                      <a:pt x="81" y="507"/>
                      <a:pt x="83" y="506"/>
                      <a:pt x="85" y="507"/>
                    </a:cubicBezTo>
                    <a:cubicBezTo>
                      <a:pt x="90" y="508"/>
                      <a:pt x="94" y="509"/>
                      <a:pt x="97" y="509"/>
                    </a:cubicBezTo>
                    <a:cubicBezTo>
                      <a:pt x="97" y="509"/>
                      <a:pt x="97" y="509"/>
                      <a:pt x="98" y="510"/>
                    </a:cubicBezTo>
                    <a:cubicBezTo>
                      <a:pt x="104" y="510"/>
                      <a:pt x="113" y="514"/>
                      <a:pt x="118" y="519"/>
                    </a:cubicBezTo>
                    <a:cubicBezTo>
                      <a:pt x="119" y="521"/>
                      <a:pt x="122" y="521"/>
                      <a:pt x="123" y="524"/>
                    </a:cubicBezTo>
                    <a:cubicBezTo>
                      <a:pt x="124" y="524"/>
                      <a:pt x="124" y="524"/>
                      <a:pt x="124" y="524"/>
                    </a:cubicBezTo>
                    <a:cubicBezTo>
                      <a:pt x="126" y="526"/>
                      <a:pt x="128" y="529"/>
                      <a:pt x="130" y="532"/>
                    </a:cubicBezTo>
                    <a:cubicBezTo>
                      <a:pt x="132" y="534"/>
                      <a:pt x="132" y="537"/>
                      <a:pt x="134" y="539"/>
                    </a:cubicBezTo>
                    <a:cubicBezTo>
                      <a:pt x="134" y="539"/>
                      <a:pt x="134" y="539"/>
                      <a:pt x="134" y="539"/>
                    </a:cubicBezTo>
                    <a:cubicBezTo>
                      <a:pt x="136" y="541"/>
                      <a:pt x="137" y="547"/>
                      <a:pt x="139" y="548"/>
                    </a:cubicBezTo>
                    <a:cubicBezTo>
                      <a:pt x="139" y="548"/>
                      <a:pt x="139" y="548"/>
                      <a:pt x="139" y="548"/>
                    </a:cubicBezTo>
                    <a:cubicBezTo>
                      <a:pt x="139" y="550"/>
                      <a:pt x="140" y="551"/>
                      <a:pt x="140" y="553"/>
                    </a:cubicBezTo>
                    <a:cubicBezTo>
                      <a:pt x="141" y="553"/>
                      <a:pt x="141" y="553"/>
                      <a:pt x="141" y="553"/>
                    </a:cubicBezTo>
                    <a:cubicBezTo>
                      <a:pt x="142" y="555"/>
                      <a:pt x="143" y="555"/>
                      <a:pt x="143" y="556"/>
                    </a:cubicBezTo>
                    <a:cubicBezTo>
                      <a:pt x="144" y="557"/>
                      <a:pt x="144" y="558"/>
                      <a:pt x="144" y="559"/>
                    </a:cubicBezTo>
                    <a:cubicBezTo>
                      <a:pt x="144" y="559"/>
                      <a:pt x="144" y="559"/>
                      <a:pt x="144" y="559"/>
                    </a:cubicBezTo>
                    <a:cubicBezTo>
                      <a:pt x="144" y="560"/>
                      <a:pt x="145" y="560"/>
                      <a:pt x="145" y="560"/>
                    </a:cubicBezTo>
                    <a:cubicBezTo>
                      <a:pt x="147" y="563"/>
                      <a:pt x="147" y="568"/>
                      <a:pt x="148" y="571"/>
                    </a:cubicBezTo>
                    <a:cubicBezTo>
                      <a:pt x="148" y="572"/>
                      <a:pt x="148" y="573"/>
                      <a:pt x="148" y="574"/>
                    </a:cubicBezTo>
                    <a:cubicBezTo>
                      <a:pt x="148" y="574"/>
                      <a:pt x="148" y="575"/>
                      <a:pt x="149" y="575"/>
                    </a:cubicBezTo>
                    <a:cubicBezTo>
                      <a:pt x="149" y="577"/>
                      <a:pt x="148" y="578"/>
                      <a:pt x="148" y="579"/>
                    </a:cubicBezTo>
                    <a:cubicBezTo>
                      <a:pt x="149" y="583"/>
                      <a:pt x="150" y="587"/>
                      <a:pt x="150" y="592"/>
                    </a:cubicBezTo>
                    <a:cubicBezTo>
                      <a:pt x="150" y="592"/>
                      <a:pt x="150" y="592"/>
                      <a:pt x="150" y="592"/>
                    </a:cubicBezTo>
                    <a:cubicBezTo>
                      <a:pt x="149" y="593"/>
                      <a:pt x="150" y="594"/>
                      <a:pt x="150" y="595"/>
                    </a:cubicBezTo>
                    <a:cubicBezTo>
                      <a:pt x="150" y="595"/>
                      <a:pt x="150" y="595"/>
                      <a:pt x="150" y="595"/>
                    </a:cubicBezTo>
                    <a:cubicBezTo>
                      <a:pt x="148" y="600"/>
                      <a:pt x="152" y="605"/>
                      <a:pt x="150" y="611"/>
                    </a:cubicBezTo>
                    <a:cubicBezTo>
                      <a:pt x="150" y="613"/>
                      <a:pt x="149" y="615"/>
                      <a:pt x="149" y="616"/>
                    </a:cubicBezTo>
                    <a:cubicBezTo>
                      <a:pt x="148" y="618"/>
                      <a:pt x="148" y="621"/>
                      <a:pt x="147" y="623"/>
                    </a:cubicBezTo>
                    <a:cubicBezTo>
                      <a:pt x="146" y="626"/>
                      <a:pt x="144" y="629"/>
                      <a:pt x="142" y="631"/>
                    </a:cubicBezTo>
                    <a:cubicBezTo>
                      <a:pt x="142" y="631"/>
                      <a:pt x="142" y="633"/>
                      <a:pt x="142" y="633"/>
                    </a:cubicBezTo>
                    <a:cubicBezTo>
                      <a:pt x="141" y="635"/>
                      <a:pt x="140" y="637"/>
                      <a:pt x="140" y="639"/>
                    </a:cubicBezTo>
                    <a:cubicBezTo>
                      <a:pt x="139" y="641"/>
                      <a:pt x="139" y="643"/>
                      <a:pt x="139" y="646"/>
                    </a:cubicBezTo>
                    <a:cubicBezTo>
                      <a:pt x="137" y="655"/>
                      <a:pt x="142" y="659"/>
                      <a:pt x="147" y="662"/>
                    </a:cubicBezTo>
                    <a:cubicBezTo>
                      <a:pt x="148" y="663"/>
                      <a:pt x="148" y="664"/>
                      <a:pt x="150" y="665"/>
                    </a:cubicBezTo>
                    <a:cubicBezTo>
                      <a:pt x="151" y="665"/>
                      <a:pt x="153" y="666"/>
                      <a:pt x="153" y="666"/>
                    </a:cubicBezTo>
                    <a:cubicBezTo>
                      <a:pt x="157" y="669"/>
                      <a:pt x="162" y="670"/>
                      <a:pt x="168" y="671"/>
                    </a:cubicBezTo>
                    <a:cubicBezTo>
                      <a:pt x="168" y="671"/>
                      <a:pt x="168" y="671"/>
                      <a:pt x="168" y="672"/>
                    </a:cubicBezTo>
                    <a:cubicBezTo>
                      <a:pt x="170" y="671"/>
                      <a:pt x="172" y="673"/>
                      <a:pt x="173" y="673"/>
                    </a:cubicBezTo>
                    <a:cubicBezTo>
                      <a:pt x="175" y="672"/>
                      <a:pt x="181" y="672"/>
                      <a:pt x="184" y="673"/>
                    </a:cubicBezTo>
                    <a:cubicBezTo>
                      <a:pt x="184" y="673"/>
                      <a:pt x="184" y="673"/>
                      <a:pt x="185" y="673"/>
                    </a:cubicBezTo>
                    <a:cubicBezTo>
                      <a:pt x="186" y="673"/>
                      <a:pt x="187" y="673"/>
                      <a:pt x="188" y="673"/>
                    </a:cubicBezTo>
                    <a:cubicBezTo>
                      <a:pt x="190" y="673"/>
                      <a:pt x="196" y="670"/>
                      <a:pt x="198" y="671"/>
                    </a:cubicBezTo>
                    <a:cubicBezTo>
                      <a:pt x="201" y="670"/>
                      <a:pt x="204" y="669"/>
                      <a:pt x="207" y="667"/>
                    </a:cubicBezTo>
                    <a:cubicBezTo>
                      <a:pt x="209" y="666"/>
                      <a:pt x="211" y="664"/>
                      <a:pt x="213" y="662"/>
                    </a:cubicBezTo>
                    <a:cubicBezTo>
                      <a:pt x="214" y="661"/>
                      <a:pt x="216" y="660"/>
                      <a:pt x="217" y="659"/>
                    </a:cubicBezTo>
                    <a:cubicBezTo>
                      <a:pt x="221" y="655"/>
                      <a:pt x="225" y="651"/>
                      <a:pt x="228" y="647"/>
                    </a:cubicBezTo>
                    <a:cubicBezTo>
                      <a:pt x="229" y="645"/>
                      <a:pt x="234" y="642"/>
                      <a:pt x="236" y="641"/>
                    </a:cubicBezTo>
                    <a:cubicBezTo>
                      <a:pt x="236" y="640"/>
                      <a:pt x="237" y="640"/>
                      <a:pt x="237" y="640"/>
                    </a:cubicBezTo>
                    <a:cubicBezTo>
                      <a:pt x="237" y="640"/>
                      <a:pt x="237" y="640"/>
                      <a:pt x="237" y="640"/>
                    </a:cubicBezTo>
                    <a:cubicBezTo>
                      <a:pt x="240" y="638"/>
                      <a:pt x="242" y="636"/>
                      <a:pt x="245" y="635"/>
                    </a:cubicBezTo>
                    <a:cubicBezTo>
                      <a:pt x="247" y="635"/>
                      <a:pt x="248" y="634"/>
                      <a:pt x="249" y="634"/>
                    </a:cubicBezTo>
                    <a:cubicBezTo>
                      <a:pt x="252" y="633"/>
                      <a:pt x="255" y="635"/>
                      <a:pt x="257" y="634"/>
                    </a:cubicBezTo>
                    <a:cubicBezTo>
                      <a:pt x="260" y="633"/>
                      <a:pt x="264" y="633"/>
                      <a:pt x="267" y="632"/>
                    </a:cubicBezTo>
                    <a:cubicBezTo>
                      <a:pt x="268" y="632"/>
                      <a:pt x="269" y="632"/>
                      <a:pt x="270" y="632"/>
                    </a:cubicBezTo>
                    <a:cubicBezTo>
                      <a:pt x="270" y="632"/>
                      <a:pt x="270" y="631"/>
                      <a:pt x="270" y="631"/>
                    </a:cubicBezTo>
                    <a:cubicBezTo>
                      <a:pt x="272" y="630"/>
                      <a:pt x="277" y="630"/>
                      <a:pt x="280" y="629"/>
                    </a:cubicBezTo>
                    <a:cubicBezTo>
                      <a:pt x="282" y="628"/>
                      <a:pt x="284" y="626"/>
                      <a:pt x="285" y="625"/>
                    </a:cubicBezTo>
                    <a:cubicBezTo>
                      <a:pt x="287" y="625"/>
                      <a:pt x="288" y="625"/>
                      <a:pt x="289" y="625"/>
                    </a:cubicBezTo>
                    <a:cubicBezTo>
                      <a:pt x="290" y="624"/>
                      <a:pt x="292" y="623"/>
                      <a:pt x="292" y="622"/>
                    </a:cubicBezTo>
                    <a:cubicBezTo>
                      <a:pt x="293" y="622"/>
                      <a:pt x="292" y="622"/>
                      <a:pt x="293" y="622"/>
                    </a:cubicBezTo>
                    <a:cubicBezTo>
                      <a:pt x="294" y="622"/>
                      <a:pt x="295" y="620"/>
                      <a:pt x="296" y="620"/>
                    </a:cubicBezTo>
                    <a:cubicBezTo>
                      <a:pt x="302" y="615"/>
                      <a:pt x="301" y="614"/>
                      <a:pt x="304" y="607"/>
                    </a:cubicBezTo>
                    <a:cubicBezTo>
                      <a:pt x="305" y="606"/>
                      <a:pt x="306" y="605"/>
                      <a:pt x="307" y="604"/>
                    </a:cubicBezTo>
                    <a:cubicBezTo>
                      <a:pt x="308" y="601"/>
                      <a:pt x="309" y="598"/>
                      <a:pt x="310" y="596"/>
                    </a:cubicBezTo>
                    <a:cubicBezTo>
                      <a:pt x="310" y="592"/>
                      <a:pt x="306" y="582"/>
                      <a:pt x="305" y="578"/>
                    </a:cubicBezTo>
                    <a:cubicBezTo>
                      <a:pt x="304" y="577"/>
                      <a:pt x="304" y="574"/>
                      <a:pt x="303" y="571"/>
                    </a:cubicBezTo>
                    <a:cubicBezTo>
                      <a:pt x="302" y="569"/>
                      <a:pt x="301" y="567"/>
                      <a:pt x="301" y="565"/>
                    </a:cubicBezTo>
                    <a:cubicBezTo>
                      <a:pt x="301" y="565"/>
                      <a:pt x="301" y="564"/>
                      <a:pt x="301" y="564"/>
                    </a:cubicBezTo>
                    <a:cubicBezTo>
                      <a:pt x="300" y="558"/>
                      <a:pt x="300" y="554"/>
                      <a:pt x="301" y="548"/>
                    </a:cubicBezTo>
                    <a:cubicBezTo>
                      <a:pt x="301" y="549"/>
                      <a:pt x="301" y="549"/>
                      <a:pt x="301" y="549"/>
                    </a:cubicBezTo>
                    <a:cubicBezTo>
                      <a:pt x="301" y="549"/>
                      <a:pt x="301" y="548"/>
                      <a:pt x="301" y="548"/>
                    </a:cubicBezTo>
                    <a:cubicBezTo>
                      <a:pt x="301" y="547"/>
                      <a:pt x="302" y="544"/>
                      <a:pt x="303" y="543"/>
                    </a:cubicBezTo>
                    <a:cubicBezTo>
                      <a:pt x="304" y="540"/>
                      <a:pt x="306" y="536"/>
                      <a:pt x="308" y="533"/>
                    </a:cubicBezTo>
                    <a:cubicBezTo>
                      <a:pt x="307" y="533"/>
                      <a:pt x="307" y="533"/>
                      <a:pt x="307" y="533"/>
                    </a:cubicBezTo>
                    <a:cubicBezTo>
                      <a:pt x="309" y="533"/>
                      <a:pt x="310" y="530"/>
                      <a:pt x="311" y="528"/>
                    </a:cubicBezTo>
                    <a:cubicBezTo>
                      <a:pt x="312" y="525"/>
                      <a:pt x="315" y="522"/>
                      <a:pt x="318" y="520"/>
                    </a:cubicBezTo>
                    <a:cubicBezTo>
                      <a:pt x="325" y="512"/>
                      <a:pt x="333" y="508"/>
                      <a:pt x="344" y="503"/>
                    </a:cubicBezTo>
                    <a:cubicBezTo>
                      <a:pt x="346" y="502"/>
                      <a:pt x="347" y="501"/>
                      <a:pt x="349" y="500"/>
                    </a:cubicBezTo>
                    <a:cubicBezTo>
                      <a:pt x="351" y="500"/>
                      <a:pt x="352" y="499"/>
                      <a:pt x="354" y="499"/>
                    </a:cubicBezTo>
                    <a:cubicBezTo>
                      <a:pt x="360" y="496"/>
                      <a:pt x="365" y="495"/>
                      <a:pt x="372" y="493"/>
                    </a:cubicBezTo>
                    <a:cubicBezTo>
                      <a:pt x="374" y="492"/>
                      <a:pt x="377" y="492"/>
                      <a:pt x="379" y="491"/>
                    </a:cubicBezTo>
                    <a:cubicBezTo>
                      <a:pt x="381" y="490"/>
                      <a:pt x="382" y="489"/>
                      <a:pt x="384" y="488"/>
                    </a:cubicBezTo>
                    <a:cubicBezTo>
                      <a:pt x="386" y="487"/>
                      <a:pt x="390" y="487"/>
                      <a:pt x="393" y="486"/>
                    </a:cubicBezTo>
                    <a:cubicBezTo>
                      <a:pt x="397" y="485"/>
                      <a:pt x="401" y="482"/>
                      <a:pt x="405" y="481"/>
                    </a:cubicBezTo>
                    <a:cubicBezTo>
                      <a:pt x="407" y="480"/>
                      <a:pt x="408" y="480"/>
                      <a:pt x="409" y="480"/>
                    </a:cubicBezTo>
                    <a:cubicBezTo>
                      <a:pt x="413" y="478"/>
                      <a:pt x="417" y="477"/>
                      <a:pt x="421" y="475"/>
                    </a:cubicBezTo>
                    <a:cubicBezTo>
                      <a:pt x="422" y="474"/>
                      <a:pt x="424" y="474"/>
                      <a:pt x="426" y="474"/>
                    </a:cubicBezTo>
                    <a:cubicBezTo>
                      <a:pt x="436" y="468"/>
                      <a:pt x="446" y="460"/>
                      <a:pt x="456" y="453"/>
                    </a:cubicBezTo>
                    <a:cubicBezTo>
                      <a:pt x="464" y="447"/>
                      <a:pt x="475" y="436"/>
                      <a:pt x="477" y="424"/>
                    </a:cubicBezTo>
                    <a:cubicBezTo>
                      <a:pt x="478" y="422"/>
                      <a:pt x="480" y="414"/>
                      <a:pt x="479" y="412"/>
                    </a:cubicBezTo>
                    <a:cubicBezTo>
                      <a:pt x="479" y="412"/>
                      <a:pt x="479" y="410"/>
                      <a:pt x="479" y="409"/>
                    </a:cubicBezTo>
                    <a:cubicBezTo>
                      <a:pt x="479" y="407"/>
                      <a:pt x="478" y="401"/>
                      <a:pt x="477" y="398"/>
                    </a:cubicBezTo>
                    <a:cubicBezTo>
                      <a:pt x="475" y="392"/>
                      <a:pt x="472" y="386"/>
                      <a:pt x="469" y="381"/>
                    </a:cubicBezTo>
                    <a:cubicBezTo>
                      <a:pt x="468" y="379"/>
                      <a:pt x="467" y="377"/>
                      <a:pt x="465" y="376"/>
                    </a:cubicBezTo>
                    <a:cubicBezTo>
                      <a:pt x="459" y="370"/>
                      <a:pt x="451" y="366"/>
                      <a:pt x="443" y="362"/>
                    </a:cubicBezTo>
                    <a:cubicBezTo>
                      <a:pt x="440" y="360"/>
                      <a:pt x="438" y="358"/>
                      <a:pt x="436" y="357"/>
                    </a:cubicBezTo>
                    <a:cubicBezTo>
                      <a:pt x="431" y="355"/>
                      <a:pt x="427" y="354"/>
                      <a:pt x="422" y="352"/>
                    </a:cubicBezTo>
                    <a:cubicBezTo>
                      <a:pt x="420" y="351"/>
                      <a:pt x="419" y="349"/>
                      <a:pt x="417" y="348"/>
                    </a:cubicBezTo>
                    <a:cubicBezTo>
                      <a:pt x="411" y="345"/>
                      <a:pt x="406" y="342"/>
                      <a:pt x="402" y="338"/>
                    </a:cubicBezTo>
                    <a:cubicBezTo>
                      <a:pt x="396" y="333"/>
                      <a:pt x="393" y="325"/>
                      <a:pt x="390" y="319"/>
                    </a:cubicBezTo>
                    <a:cubicBezTo>
                      <a:pt x="389" y="316"/>
                      <a:pt x="389" y="313"/>
                      <a:pt x="389" y="310"/>
                    </a:cubicBezTo>
                    <a:cubicBezTo>
                      <a:pt x="388" y="308"/>
                      <a:pt x="388" y="305"/>
                      <a:pt x="387" y="302"/>
                    </a:cubicBezTo>
                    <a:cubicBezTo>
                      <a:pt x="387" y="301"/>
                      <a:pt x="387" y="300"/>
                      <a:pt x="387" y="299"/>
                    </a:cubicBezTo>
                    <a:cubicBezTo>
                      <a:pt x="387" y="297"/>
                      <a:pt x="387" y="296"/>
                      <a:pt x="387" y="294"/>
                    </a:cubicBezTo>
                    <a:cubicBezTo>
                      <a:pt x="387" y="292"/>
                      <a:pt x="388" y="290"/>
                      <a:pt x="388" y="288"/>
                    </a:cubicBezTo>
                    <a:cubicBezTo>
                      <a:pt x="388" y="282"/>
                      <a:pt x="390" y="271"/>
                      <a:pt x="392" y="265"/>
                    </a:cubicBezTo>
                    <a:cubicBezTo>
                      <a:pt x="393" y="259"/>
                      <a:pt x="393" y="256"/>
                      <a:pt x="394" y="250"/>
                    </a:cubicBezTo>
                    <a:cubicBezTo>
                      <a:pt x="396" y="242"/>
                      <a:pt x="400" y="231"/>
                      <a:pt x="398" y="223"/>
                    </a:cubicBezTo>
                    <a:cubicBezTo>
                      <a:pt x="398" y="220"/>
                      <a:pt x="399" y="217"/>
                      <a:pt x="398" y="214"/>
                    </a:cubicBezTo>
                    <a:cubicBezTo>
                      <a:pt x="398" y="210"/>
                      <a:pt x="396" y="209"/>
                      <a:pt x="395" y="206"/>
                    </a:cubicBezTo>
                    <a:cubicBezTo>
                      <a:pt x="394" y="204"/>
                      <a:pt x="394" y="202"/>
                      <a:pt x="393" y="201"/>
                    </a:cubicBezTo>
                    <a:cubicBezTo>
                      <a:pt x="391" y="198"/>
                      <a:pt x="389" y="195"/>
                      <a:pt x="386" y="192"/>
                    </a:cubicBezTo>
                    <a:cubicBezTo>
                      <a:pt x="384" y="189"/>
                      <a:pt x="381" y="187"/>
                      <a:pt x="378" y="186"/>
                    </a:cubicBezTo>
                    <a:cubicBezTo>
                      <a:pt x="366" y="177"/>
                      <a:pt x="347" y="181"/>
                      <a:pt x="332" y="184"/>
                    </a:cubicBezTo>
                    <a:cubicBezTo>
                      <a:pt x="328" y="185"/>
                      <a:pt x="323" y="187"/>
                      <a:pt x="318" y="187"/>
                    </a:cubicBezTo>
                    <a:cubicBezTo>
                      <a:pt x="314" y="187"/>
                      <a:pt x="310" y="185"/>
                      <a:pt x="306" y="184"/>
                    </a:cubicBezTo>
                    <a:cubicBezTo>
                      <a:pt x="293" y="180"/>
                      <a:pt x="282" y="171"/>
                      <a:pt x="276" y="159"/>
                    </a:cubicBezTo>
                    <a:cubicBezTo>
                      <a:pt x="275" y="158"/>
                      <a:pt x="275" y="157"/>
                      <a:pt x="274" y="156"/>
                    </a:cubicBezTo>
                    <a:cubicBezTo>
                      <a:pt x="273" y="153"/>
                      <a:pt x="272" y="151"/>
                      <a:pt x="271" y="148"/>
                    </a:cubicBezTo>
                    <a:cubicBezTo>
                      <a:pt x="270" y="147"/>
                      <a:pt x="271" y="145"/>
                      <a:pt x="270" y="144"/>
                    </a:cubicBezTo>
                    <a:cubicBezTo>
                      <a:pt x="270" y="142"/>
                      <a:pt x="270" y="139"/>
                      <a:pt x="270" y="137"/>
                    </a:cubicBezTo>
                    <a:cubicBezTo>
                      <a:pt x="270" y="135"/>
                      <a:pt x="270" y="132"/>
                      <a:pt x="270" y="129"/>
                    </a:cubicBezTo>
                    <a:cubicBezTo>
                      <a:pt x="270" y="128"/>
                      <a:pt x="270" y="127"/>
                      <a:pt x="270" y="124"/>
                    </a:cubicBezTo>
                    <a:cubicBezTo>
                      <a:pt x="271" y="120"/>
                      <a:pt x="272" y="117"/>
                      <a:pt x="273" y="112"/>
                    </a:cubicBezTo>
                    <a:cubicBezTo>
                      <a:pt x="273" y="111"/>
                      <a:pt x="275" y="107"/>
                      <a:pt x="275" y="106"/>
                    </a:cubicBezTo>
                    <a:cubicBezTo>
                      <a:pt x="279" y="99"/>
                      <a:pt x="284" y="92"/>
                      <a:pt x="289" y="85"/>
                    </a:cubicBezTo>
                    <a:cubicBezTo>
                      <a:pt x="289" y="84"/>
                      <a:pt x="290" y="83"/>
                      <a:pt x="291" y="83"/>
                    </a:cubicBezTo>
                    <a:cubicBezTo>
                      <a:pt x="294" y="78"/>
                      <a:pt x="297" y="74"/>
                      <a:pt x="300" y="71"/>
                    </a:cubicBezTo>
                    <a:cubicBezTo>
                      <a:pt x="302" y="69"/>
                      <a:pt x="303" y="68"/>
                      <a:pt x="304" y="66"/>
                    </a:cubicBezTo>
                    <a:cubicBezTo>
                      <a:pt x="304" y="66"/>
                      <a:pt x="304" y="66"/>
                      <a:pt x="305" y="66"/>
                    </a:cubicBezTo>
                    <a:cubicBezTo>
                      <a:pt x="305" y="64"/>
                      <a:pt x="307" y="63"/>
                      <a:pt x="307" y="61"/>
                    </a:cubicBezTo>
                    <a:cubicBezTo>
                      <a:pt x="308" y="61"/>
                      <a:pt x="308" y="61"/>
                      <a:pt x="308" y="61"/>
                    </a:cubicBezTo>
                    <a:cubicBezTo>
                      <a:pt x="311" y="56"/>
                      <a:pt x="314" y="52"/>
                      <a:pt x="317" y="46"/>
                    </a:cubicBezTo>
                    <a:cubicBezTo>
                      <a:pt x="318" y="46"/>
                      <a:pt x="319" y="45"/>
                      <a:pt x="320" y="44"/>
                    </a:cubicBezTo>
                    <a:cubicBezTo>
                      <a:pt x="321" y="42"/>
                      <a:pt x="321" y="40"/>
                      <a:pt x="323" y="38"/>
                    </a:cubicBezTo>
                    <a:cubicBezTo>
                      <a:pt x="327" y="34"/>
                      <a:pt x="330" y="29"/>
                      <a:pt x="334" y="23"/>
                    </a:cubicBezTo>
                    <a:cubicBezTo>
                      <a:pt x="336" y="21"/>
                      <a:pt x="338" y="18"/>
                      <a:pt x="340" y="16"/>
                    </a:cubicBezTo>
                    <a:cubicBezTo>
                      <a:pt x="342" y="12"/>
                      <a:pt x="345" y="7"/>
                      <a:pt x="347" y="3"/>
                    </a:cubicBezTo>
                    <a:cubicBezTo>
                      <a:pt x="347" y="2"/>
                      <a:pt x="347" y="0"/>
                      <a:pt x="348" y="0"/>
                    </a:cubicBezTo>
                    <a:cubicBezTo>
                      <a:pt x="350" y="0"/>
                      <a:pt x="351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49" y="6"/>
                      <a:pt x="347" y="13"/>
                      <a:pt x="343" y="18"/>
                    </a:cubicBezTo>
                    <a:cubicBezTo>
                      <a:pt x="339" y="24"/>
                      <a:pt x="335" y="30"/>
                      <a:pt x="331" y="36"/>
                    </a:cubicBezTo>
                    <a:cubicBezTo>
                      <a:pt x="329" y="39"/>
                      <a:pt x="326" y="41"/>
                      <a:pt x="324" y="44"/>
                    </a:cubicBezTo>
                    <a:cubicBezTo>
                      <a:pt x="323" y="46"/>
                      <a:pt x="323" y="48"/>
                      <a:pt x="322" y="49"/>
                    </a:cubicBezTo>
                    <a:cubicBezTo>
                      <a:pt x="320" y="52"/>
                      <a:pt x="317" y="55"/>
                      <a:pt x="315" y="57"/>
                    </a:cubicBezTo>
                    <a:cubicBezTo>
                      <a:pt x="313" y="61"/>
                      <a:pt x="311" y="65"/>
                      <a:pt x="308" y="69"/>
                    </a:cubicBezTo>
                    <a:cubicBezTo>
                      <a:pt x="307" y="70"/>
                      <a:pt x="306" y="71"/>
                      <a:pt x="304" y="73"/>
                    </a:cubicBezTo>
                    <a:cubicBezTo>
                      <a:pt x="303" y="75"/>
                      <a:pt x="302" y="77"/>
                      <a:pt x="300" y="79"/>
                    </a:cubicBezTo>
                    <a:cubicBezTo>
                      <a:pt x="299" y="79"/>
                      <a:pt x="298" y="80"/>
                      <a:pt x="298" y="80"/>
                    </a:cubicBezTo>
                    <a:cubicBezTo>
                      <a:pt x="292" y="88"/>
                      <a:pt x="286" y="96"/>
                      <a:pt x="281" y="105"/>
                    </a:cubicBezTo>
                    <a:cubicBezTo>
                      <a:pt x="277" y="113"/>
                      <a:pt x="273" y="128"/>
                      <a:pt x="275" y="137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77" y="148"/>
                      <a:pt x="280" y="158"/>
                      <a:pt x="283" y="160"/>
                    </a:cubicBezTo>
                    <a:cubicBezTo>
                      <a:pt x="283" y="160"/>
                      <a:pt x="283" y="160"/>
                      <a:pt x="283" y="160"/>
                    </a:cubicBezTo>
                    <a:cubicBezTo>
                      <a:pt x="283" y="160"/>
                      <a:pt x="283" y="160"/>
                      <a:pt x="283" y="160"/>
                    </a:cubicBezTo>
                    <a:cubicBezTo>
                      <a:pt x="285" y="161"/>
                      <a:pt x="288" y="168"/>
                      <a:pt x="291" y="170"/>
                    </a:cubicBezTo>
                    <a:cubicBezTo>
                      <a:pt x="291" y="170"/>
                      <a:pt x="291" y="170"/>
                      <a:pt x="291" y="170"/>
                    </a:cubicBezTo>
                    <a:cubicBezTo>
                      <a:pt x="292" y="170"/>
                      <a:pt x="298" y="175"/>
                      <a:pt x="300" y="176"/>
                    </a:cubicBezTo>
                    <a:cubicBezTo>
                      <a:pt x="306" y="180"/>
                      <a:pt x="319" y="183"/>
                      <a:pt x="327" y="181"/>
                    </a:cubicBezTo>
                    <a:cubicBezTo>
                      <a:pt x="329" y="180"/>
                      <a:pt x="330" y="181"/>
                      <a:pt x="331" y="180"/>
                    </a:cubicBezTo>
                    <a:cubicBezTo>
                      <a:pt x="332" y="179"/>
                      <a:pt x="341" y="178"/>
                      <a:pt x="343" y="178"/>
                    </a:cubicBezTo>
                    <a:cubicBezTo>
                      <a:pt x="344" y="177"/>
                      <a:pt x="344" y="177"/>
                      <a:pt x="344" y="177"/>
                    </a:cubicBezTo>
                    <a:cubicBezTo>
                      <a:pt x="346" y="177"/>
                      <a:pt x="347" y="177"/>
                      <a:pt x="348" y="177"/>
                    </a:cubicBezTo>
                    <a:cubicBezTo>
                      <a:pt x="349" y="177"/>
                      <a:pt x="349" y="176"/>
                      <a:pt x="350" y="176"/>
                    </a:cubicBezTo>
                    <a:cubicBezTo>
                      <a:pt x="352" y="176"/>
                      <a:pt x="354" y="176"/>
                      <a:pt x="355" y="176"/>
                    </a:cubicBezTo>
                    <a:cubicBezTo>
                      <a:pt x="361" y="175"/>
                      <a:pt x="376" y="177"/>
                      <a:pt x="379" y="181"/>
                    </a:cubicBezTo>
                    <a:cubicBezTo>
                      <a:pt x="379" y="180"/>
                      <a:pt x="379" y="180"/>
                      <a:pt x="380" y="180"/>
                    </a:cubicBezTo>
                    <a:cubicBezTo>
                      <a:pt x="381" y="183"/>
                      <a:pt x="384" y="182"/>
                      <a:pt x="386" y="185"/>
                    </a:cubicBezTo>
                    <a:cubicBezTo>
                      <a:pt x="386" y="185"/>
                      <a:pt x="386" y="185"/>
                      <a:pt x="386" y="185"/>
                    </a:cubicBezTo>
                    <a:cubicBezTo>
                      <a:pt x="387" y="185"/>
                      <a:pt x="387" y="186"/>
                      <a:pt x="388" y="186"/>
                    </a:cubicBezTo>
                    <a:cubicBezTo>
                      <a:pt x="388" y="186"/>
                      <a:pt x="388" y="187"/>
                      <a:pt x="388" y="187"/>
                    </a:cubicBezTo>
                    <a:cubicBezTo>
                      <a:pt x="390" y="186"/>
                      <a:pt x="389" y="188"/>
                      <a:pt x="390" y="189"/>
                    </a:cubicBezTo>
                    <a:cubicBezTo>
                      <a:pt x="390" y="189"/>
                      <a:pt x="391" y="189"/>
                      <a:pt x="391" y="189"/>
                    </a:cubicBezTo>
                    <a:cubicBezTo>
                      <a:pt x="392" y="190"/>
                      <a:pt x="393" y="193"/>
                      <a:pt x="394" y="194"/>
                    </a:cubicBezTo>
                    <a:cubicBezTo>
                      <a:pt x="394" y="194"/>
                      <a:pt x="394" y="194"/>
                      <a:pt x="395" y="194"/>
                    </a:cubicBezTo>
                    <a:cubicBezTo>
                      <a:pt x="395" y="194"/>
                      <a:pt x="396" y="197"/>
                      <a:pt x="397" y="198"/>
                    </a:cubicBezTo>
                    <a:cubicBezTo>
                      <a:pt x="396" y="198"/>
                      <a:pt x="396" y="198"/>
                      <a:pt x="396" y="198"/>
                    </a:cubicBezTo>
                    <a:cubicBezTo>
                      <a:pt x="396" y="198"/>
                      <a:pt x="396" y="198"/>
                      <a:pt x="396" y="198"/>
                    </a:cubicBezTo>
                    <a:cubicBezTo>
                      <a:pt x="396" y="198"/>
                      <a:pt x="397" y="198"/>
                      <a:pt x="397" y="198"/>
                    </a:cubicBezTo>
                    <a:cubicBezTo>
                      <a:pt x="401" y="204"/>
                      <a:pt x="403" y="210"/>
                      <a:pt x="404" y="218"/>
                    </a:cubicBezTo>
                    <a:cubicBezTo>
                      <a:pt x="404" y="219"/>
                      <a:pt x="404" y="220"/>
                      <a:pt x="403" y="222"/>
                    </a:cubicBezTo>
                    <a:cubicBezTo>
                      <a:pt x="403" y="225"/>
                      <a:pt x="404" y="228"/>
                      <a:pt x="404" y="231"/>
                    </a:cubicBezTo>
                    <a:cubicBezTo>
                      <a:pt x="403" y="232"/>
                      <a:pt x="403" y="232"/>
                      <a:pt x="403" y="233"/>
                    </a:cubicBezTo>
                    <a:cubicBezTo>
                      <a:pt x="404" y="239"/>
                      <a:pt x="400" y="248"/>
                      <a:pt x="399" y="253"/>
                    </a:cubicBezTo>
                    <a:cubicBezTo>
                      <a:pt x="398" y="258"/>
                      <a:pt x="397" y="264"/>
                      <a:pt x="396" y="269"/>
                    </a:cubicBezTo>
                    <a:cubicBezTo>
                      <a:pt x="395" y="270"/>
                      <a:pt x="395" y="273"/>
                      <a:pt x="395" y="274"/>
                    </a:cubicBezTo>
                    <a:cubicBezTo>
                      <a:pt x="394" y="277"/>
                      <a:pt x="392" y="291"/>
                      <a:pt x="393" y="293"/>
                    </a:cubicBezTo>
                    <a:cubicBezTo>
                      <a:pt x="393" y="295"/>
                      <a:pt x="392" y="296"/>
                      <a:pt x="392" y="298"/>
                    </a:cubicBezTo>
                    <a:cubicBezTo>
                      <a:pt x="392" y="299"/>
                      <a:pt x="392" y="301"/>
                      <a:pt x="393" y="303"/>
                    </a:cubicBezTo>
                    <a:cubicBezTo>
                      <a:pt x="393" y="305"/>
                      <a:pt x="394" y="308"/>
                      <a:pt x="394" y="310"/>
                    </a:cubicBezTo>
                    <a:cubicBezTo>
                      <a:pt x="394" y="312"/>
                      <a:pt x="394" y="313"/>
                      <a:pt x="395" y="315"/>
                    </a:cubicBezTo>
                    <a:cubicBezTo>
                      <a:pt x="396" y="319"/>
                      <a:pt x="398" y="324"/>
                      <a:pt x="400" y="327"/>
                    </a:cubicBezTo>
                    <a:cubicBezTo>
                      <a:pt x="401" y="328"/>
                      <a:pt x="402" y="329"/>
                      <a:pt x="403" y="330"/>
                    </a:cubicBezTo>
                    <a:cubicBezTo>
                      <a:pt x="404" y="332"/>
                      <a:pt x="405" y="334"/>
                      <a:pt x="407" y="336"/>
                    </a:cubicBezTo>
                    <a:cubicBezTo>
                      <a:pt x="409" y="337"/>
                      <a:pt x="411" y="338"/>
                      <a:pt x="413" y="340"/>
                    </a:cubicBezTo>
                    <a:cubicBezTo>
                      <a:pt x="414" y="340"/>
                      <a:pt x="414" y="341"/>
                      <a:pt x="415" y="342"/>
                    </a:cubicBezTo>
                    <a:cubicBezTo>
                      <a:pt x="416" y="342"/>
                      <a:pt x="417" y="342"/>
                      <a:pt x="418" y="342"/>
                    </a:cubicBezTo>
                    <a:cubicBezTo>
                      <a:pt x="418" y="343"/>
                      <a:pt x="419" y="344"/>
                      <a:pt x="420" y="344"/>
                    </a:cubicBezTo>
                    <a:cubicBezTo>
                      <a:pt x="422" y="345"/>
                      <a:pt x="424" y="347"/>
                      <a:pt x="426" y="348"/>
                    </a:cubicBezTo>
                    <a:cubicBezTo>
                      <a:pt x="429" y="350"/>
                      <a:pt x="433" y="350"/>
                      <a:pt x="436" y="351"/>
                    </a:cubicBezTo>
                    <a:cubicBezTo>
                      <a:pt x="439" y="352"/>
                      <a:pt x="441" y="355"/>
                      <a:pt x="444" y="356"/>
                    </a:cubicBezTo>
                    <a:cubicBezTo>
                      <a:pt x="446" y="357"/>
                      <a:pt x="448" y="358"/>
                      <a:pt x="450" y="359"/>
                    </a:cubicBezTo>
                    <a:cubicBezTo>
                      <a:pt x="451" y="359"/>
                      <a:pt x="451" y="360"/>
                      <a:pt x="451" y="361"/>
                    </a:cubicBezTo>
                    <a:cubicBezTo>
                      <a:pt x="452" y="361"/>
                      <a:pt x="455" y="362"/>
                      <a:pt x="456" y="362"/>
                    </a:cubicBezTo>
                    <a:cubicBezTo>
                      <a:pt x="460" y="365"/>
                      <a:pt x="469" y="371"/>
                      <a:pt x="472" y="375"/>
                    </a:cubicBezTo>
                    <a:cubicBezTo>
                      <a:pt x="476" y="382"/>
                      <a:pt x="479" y="389"/>
                      <a:pt x="482" y="397"/>
                    </a:cubicBezTo>
                    <a:cubicBezTo>
                      <a:pt x="484" y="401"/>
                      <a:pt x="484" y="404"/>
                      <a:pt x="484" y="408"/>
                    </a:cubicBezTo>
                    <a:cubicBezTo>
                      <a:pt x="485" y="409"/>
                      <a:pt x="484" y="411"/>
                      <a:pt x="484" y="411"/>
                    </a:cubicBezTo>
                    <a:cubicBezTo>
                      <a:pt x="486" y="429"/>
                      <a:pt x="473" y="446"/>
                      <a:pt x="462" y="453"/>
                    </a:cubicBezTo>
                    <a:cubicBezTo>
                      <a:pt x="461" y="455"/>
                      <a:pt x="459" y="457"/>
                      <a:pt x="457" y="458"/>
                    </a:cubicBezTo>
                    <a:cubicBezTo>
                      <a:pt x="451" y="462"/>
                      <a:pt x="445" y="466"/>
                      <a:pt x="439" y="470"/>
                    </a:cubicBezTo>
                    <a:cubicBezTo>
                      <a:pt x="436" y="473"/>
                      <a:pt x="432" y="476"/>
                      <a:pt x="428" y="478"/>
                    </a:cubicBezTo>
                    <a:cubicBezTo>
                      <a:pt x="426" y="478"/>
                      <a:pt x="424" y="479"/>
                      <a:pt x="422" y="479"/>
                    </a:cubicBezTo>
                    <a:cubicBezTo>
                      <a:pt x="418" y="481"/>
                      <a:pt x="412" y="484"/>
                      <a:pt x="408" y="485"/>
                    </a:cubicBezTo>
                    <a:cubicBezTo>
                      <a:pt x="405" y="486"/>
                      <a:pt x="401" y="488"/>
                      <a:pt x="398" y="489"/>
                    </a:cubicBezTo>
                    <a:cubicBezTo>
                      <a:pt x="394" y="491"/>
                      <a:pt x="389" y="492"/>
                      <a:pt x="385" y="493"/>
                    </a:cubicBezTo>
                    <a:cubicBezTo>
                      <a:pt x="382" y="494"/>
                      <a:pt x="380" y="496"/>
                      <a:pt x="377" y="497"/>
                    </a:cubicBezTo>
                    <a:cubicBezTo>
                      <a:pt x="374" y="497"/>
                      <a:pt x="371" y="498"/>
                      <a:pt x="368" y="499"/>
                    </a:cubicBezTo>
                    <a:cubicBezTo>
                      <a:pt x="367" y="499"/>
                      <a:pt x="364" y="501"/>
                      <a:pt x="363" y="500"/>
                    </a:cubicBezTo>
                    <a:cubicBezTo>
                      <a:pt x="359" y="502"/>
                      <a:pt x="355" y="503"/>
                      <a:pt x="351" y="504"/>
                    </a:cubicBezTo>
                    <a:cubicBezTo>
                      <a:pt x="347" y="506"/>
                      <a:pt x="343" y="508"/>
                      <a:pt x="340" y="510"/>
                    </a:cubicBezTo>
                    <a:cubicBezTo>
                      <a:pt x="337" y="512"/>
                      <a:pt x="333" y="513"/>
                      <a:pt x="330" y="515"/>
                    </a:cubicBezTo>
                    <a:cubicBezTo>
                      <a:pt x="325" y="518"/>
                      <a:pt x="319" y="524"/>
                      <a:pt x="316" y="529"/>
                    </a:cubicBezTo>
                    <a:cubicBezTo>
                      <a:pt x="316" y="530"/>
                      <a:pt x="315" y="532"/>
                      <a:pt x="315" y="533"/>
                    </a:cubicBezTo>
                    <a:cubicBezTo>
                      <a:pt x="314" y="534"/>
                      <a:pt x="312" y="536"/>
                      <a:pt x="312" y="537"/>
                    </a:cubicBezTo>
                    <a:cubicBezTo>
                      <a:pt x="311" y="538"/>
                      <a:pt x="310" y="543"/>
                      <a:pt x="309" y="544"/>
                    </a:cubicBezTo>
                    <a:cubicBezTo>
                      <a:pt x="308" y="545"/>
                      <a:pt x="307" y="545"/>
                      <a:pt x="307" y="546"/>
                    </a:cubicBezTo>
                    <a:cubicBezTo>
                      <a:pt x="306" y="547"/>
                      <a:pt x="307" y="548"/>
                      <a:pt x="306" y="550"/>
                    </a:cubicBezTo>
                    <a:cubicBezTo>
                      <a:pt x="304" y="554"/>
                      <a:pt x="305" y="562"/>
                      <a:pt x="306" y="566"/>
                    </a:cubicBezTo>
                    <a:cubicBezTo>
                      <a:pt x="308" y="570"/>
                      <a:pt x="309" y="573"/>
                      <a:pt x="309" y="576"/>
                    </a:cubicBezTo>
                    <a:cubicBezTo>
                      <a:pt x="309" y="576"/>
                      <a:pt x="310" y="576"/>
                      <a:pt x="310" y="576"/>
                    </a:cubicBezTo>
                    <a:cubicBezTo>
                      <a:pt x="310" y="580"/>
                      <a:pt x="314" y="588"/>
                      <a:pt x="313" y="590"/>
                    </a:cubicBezTo>
                    <a:cubicBezTo>
                      <a:pt x="314" y="590"/>
                      <a:pt x="313" y="589"/>
                      <a:pt x="314" y="590"/>
                    </a:cubicBezTo>
                    <a:cubicBezTo>
                      <a:pt x="314" y="590"/>
                      <a:pt x="314" y="591"/>
                      <a:pt x="314" y="592"/>
                    </a:cubicBezTo>
                    <a:cubicBezTo>
                      <a:pt x="314" y="592"/>
                      <a:pt x="314" y="592"/>
                      <a:pt x="313" y="592"/>
                    </a:cubicBezTo>
                    <a:cubicBezTo>
                      <a:pt x="314" y="593"/>
                      <a:pt x="314" y="592"/>
                      <a:pt x="314" y="593"/>
                    </a:cubicBezTo>
                    <a:cubicBezTo>
                      <a:pt x="314" y="595"/>
                      <a:pt x="314" y="597"/>
                      <a:pt x="314" y="599"/>
                    </a:cubicBezTo>
                    <a:cubicBezTo>
                      <a:pt x="313" y="602"/>
                      <a:pt x="311" y="604"/>
                      <a:pt x="310" y="607"/>
                    </a:cubicBezTo>
                    <a:cubicBezTo>
                      <a:pt x="308" y="612"/>
                      <a:pt x="308" y="614"/>
                      <a:pt x="305" y="618"/>
                    </a:cubicBezTo>
                    <a:cubicBezTo>
                      <a:pt x="299" y="627"/>
                      <a:pt x="282" y="633"/>
                      <a:pt x="271" y="636"/>
                    </a:cubicBezTo>
                    <a:cubicBezTo>
                      <a:pt x="269" y="636"/>
                      <a:pt x="267" y="637"/>
                      <a:pt x="264" y="637"/>
                    </a:cubicBezTo>
                    <a:cubicBezTo>
                      <a:pt x="262" y="637"/>
                      <a:pt x="260" y="638"/>
                      <a:pt x="257" y="639"/>
                    </a:cubicBezTo>
                    <a:cubicBezTo>
                      <a:pt x="255" y="639"/>
                      <a:pt x="253" y="639"/>
                      <a:pt x="251" y="639"/>
                    </a:cubicBezTo>
                    <a:cubicBezTo>
                      <a:pt x="248" y="639"/>
                      <a:pt x="246" y="640"/>
                      <a:pt x="244" y="641"/>
                    </a:cubicBezTo>
                    <a:cubicBezTo>
                      <a:pt x="235" y="646"/>
                      <a:pt x="230" y="652"/>
                      <a:pt x="223" y="660"/>
                    </a:cubicBezTo>
                    <a:cubicBezTo>
                      <a:pt x="222" y="662"/>
                      <a:pt x="219" y="663"/>
                      <a:pt x="217" y="665"/>
                    </a:cubicBezTo>
                    <a:cubicBezTo>
                      <a:pt x="215" y="667"/>
                      <a:pt x="212" y="670"/>
                      <a:pt x="208" y="672"/>
                    </a:cubicBezTo>
                    <a:cubicBezTo>
                      <a:pt x="206" y="674"/>
                      <a:pt x="202" y="674"/>
                      <a:pt x="199" y="675"/>
                    </a:cubicBezTo>
                    <a:cubicBezTo>
                      <a:pt x="196" y="676"/>
                      <a:pt x="192" y="677"/>
                      <a:pt x="190" y="677"/>
                    </a:cubicBezTo>
                    <a:cubicBezTo>
                      <a:pt x="187" y="677"/>
                      <a:pt x="185" y="677"/>
                      <a:pt x="183" y="677"/>
                    </a:cubicBezTo>
                    <a:cubicBezTo>
                      <a:pt x="180" y="677"/>
                      <a:pt x="176" y="678"/>
                      <a:pt x="174" y="677"/>
                    </a:cubicBezTo>
                    <a:cubicBezTo>
                      <a:pt x="173" y="677"/>
                      <a:pt x="172" y="677"/>
                      <a:pt x="171" y="677"/>
                    </a:cubicBezTo>
                    <a:cubicBezTo>
                      <a:pt x="168" y="677"/>
                      <a:pt x="166" y="676"/>
                      <a:pt x="164" y="675"/>
                    </a:cubicBezTo>
                    <a:cubicBezTo>
                      <a:pt x="161" y="674"/>
                      <a:pt x="158" y="675"/>
                      <a:pt x="155" y="673"/>
                    </a:cubicBezTo>
                    <a:cubicBezTo>
                      <a:pt x="152" y="672"/>
                      <a:pt x="149" y="669"/>
                      <a:pt x="147" y="668"/>
                    </a:cubicBezTo>
                    <a:cubicBezTo>
                      <a:pt x="144" y="667"/>
                      <a:pt x="141" y="665"/>
                      <a:pt x="139" y="663"/>
                    </a:cubicBezTo>
                    <a:cubicBezTo>
                      <a:pt x="133" y="655"/>
                      <a:pt x="133" y="647"/>
                      <a:pt x="136" y="637"/>
                    </a:cubicBezTo>
                    <a:cubicBezTo>
                      <a:pt x="136" y="636"/>
                      <a:pt x="136" y="636"/>
                      <a:pt x="136" y="635"/>
                    </a:cubicBezTo>
                    <a:cubicBezTo>
                      <a:pt x="136" y="634"/>
                      <a:pt x="137" y="633"/>
                      <a:pt x="137" y="632"/>
                    </a:cubicBezTo>
                    <a:cubicBezTo>
                      <a:pt x="137" y="631"/>
                      <a:pt x="137" y="630"/>
                      <a:pt x="137" y="629"/>
                    </a:cubicBezTo>
                    <a:cubicBezTo>
                      <a:pt x="138" y="628"/>
                      <a:pt x="139" y="627"/>
                      <a:pt x="140" y="626"/>
                    </a:cubicBezTo>
                    <a:cubicBezTo>
                      <a:pt x="141" y="624"/>
                      <a:pt x="142" y="622"/>
                      <a:pt x="143" y="621"/>
                    </a:cubicBezTo>
                    <a:cubicBezTo>
                      <a:pt x="143" y="620"/>
                      <a:pt x="143" y="619"/>
                      <a:pt x="143" y="618"/>
                    </a:cubicBezTo>
                    <a:cubicBezTo>
                      <a:pt x="144" y="613"/>
                      <a:pt x="145" y="609"/>
                      <a:pt x="145" y="601"/>
                    </a:cubicBezTo>
                    <a:cubicBezTo>
                      <a:pt x="145" y="601"/>
                      <a:pt x="145" y="601"/>
                      <a:pt x="144" y="601"/>
                    </a:cubicBezTo>
                    <a:cubicBezTo>
                      <a:pt x="145" y="601"/>
                      <a:pt x="145" y="601"/>
                      <a:pt x="145" y="601"/>
                    </a:cubicBezTo>
                    <a:cubicBezTo>
                      <a:pt x="144" y="599"/>
                      <a:pt x="145" y="597"/>
                      <a:pt x="145" y="594"/>
                    </a:cubicBezTo>
                    <a:cubicBezTo>
                      <a:pt x="144" y="589"/>
                      <a:pt x="142" y="585"/>
                      <a:pt x="142" y="580"/>
                    </a:cubicBezTo>
                    <a:cubicBezTo>
                      <a:pt x="143" y="579"/>
                      <a:pt x="143" y="579"/>
                      <a:pt x="143" y="578"/>
                    </a:cubicBezTo>
                    <a:cubicBezTo>
                      <a:pt x="143" y="577"/>
                      <a:pt x="143" y="577"/>
                      <a:pt x="143" y="577"/>
                    </a:cubicBezTo>
                    <a:cubicBezTo>
                      <a:pt x="143" y="577"/>
                      <a:pt x="143" y="577"/>
                      <a:pt x="143" y="577"/>
                    </a:cubicBezTo>
                    <a:cubicBezTo>
                      <a:pt x="143" y="577"/>
                      <a:pt x="143" y="577"/>
                      <a:pt x="143" y="576"/>
                    </a:cubicBezTo>
                    <a:cubicBezTo>
                      <a:pt x="143" y="576"/>
                      <a:pt x="143" y="577"/>
                      <a:pt x="143" y="576"/>
                    </a:cubicBezTo>
                    <a:cubicBezTo>
                      <a:pt x="143" y="576"/>
                      <a:pt x="143" y="576"/>
                      <a:pt x="143" y="576"/>
                    </a:cubicBezTo>
                    <a:cubicBezTo>
                      <a:pt x="142" y="575"/>
                      <a:pt x="143" y="575"/>
                      <a:pt x="142" y="574"/>
                    </a:cubicBezTo>
                    <a:cubicBezTo>
                      <a:pt x="142" y="574"/>
                      <a:pt x="142" y="573"/>
                      <a:pt x="142" y="573"/>
                    </a:cubicBezTo>
                    <a:cubicBezTo>
                      <a:pt x="142" y="573"/>
                      <a:pt x="142" y="573"/>
                      <a:pt x="141" y="573"/>
                    </a:cubicBezTo>
                    <a:cubicBezTo>
                      <a:pt x="141" y="572"/>
                      <a:pt x="141" y="572"/>
                      <a:pt x="141" y="572"/>
                    </a:cubicBezTo>
                    <a:cubicBezTo>
                      <a:pt x="141" y="571"/>
                      <a:pt x="141" y="570"/>
                      <a:pt x="140" y="569"/>
                    </a:cubicBezTo>
                    <a:cubicBezTo>
                      <a:pt x="141" y="569"/>
                      <a:pt x="141" y="569"/>
                      <a:pt x="141" y="568"/>
                    </a:cubicBezTo>
                    <a:cubicBezTo>
                      <a:pt x="142" y="568"/>
                      <a:pt x="142" y="568"/>
                      <a:pt x="142" y="569"/>
                    </a:cubicBezTo>
                    <a:cubicBezTo>
                      <a:pt x="143" y="566"/>
                      <a:pt x="139" y="558"/>
                      <a:pt x="137" y="557"/>
                    </a:cubicBezTo>
                    <a:cubicBezTo>
                      <a:pt x="137" y="557"/>
                      <a:pt x="137" y="557"/>
                      <a:pt x="137" y="557"/>
                    </a:cubicBezTo>
                    <a:cubicBezTo>
                      <a:pt x="137" y="557"/>
                      <a:pt x="137" y="557"/>
                      <a:pt x="137" y="557"/>
                    </a:cubicBezTo>
                    <a:cubicBezTo>
                      <a:pt x="137" y="557"/>
                      <a:pt x="137" y="557"/>
                      <a:pt x="137" y="557"/>
                    </a:cubicBezTo>
                    <a:cubicBezTo>
                      <a:pt x="137" y="557"/>
                      <a:pt x="137" y="557"/>
                      <a:pt x="138" y="557"/>
                    </a:cubicBezTo>
                    <a:cubicBezTo>
                      <a:pt x="137" y="556"/>
                      <a:pt x="134" y="551"/>
                      <a:pt x="134" y="550"/>
                    </a:cubicBezTo>
                    <a:cubicBezTo>
                      <a:pt x="134" y="550"/>
                      <a:pt x="132" y="548"/>
                      <a:pt x="133" y="547"/>
                    </a:cubicBezTo>
                    <a:cubicBezTo>
                      <a:pt x="128" y="540"/>
                      <a:pt x="125" y="530"/>
                      <a:pt x="117" y="525"/>
                    </a:cubicBezTo>
                    <a:cubicBezTo>
                      <a:pt x="117" y="525"/>
                      <a:pt x="117" y="525"/>
                      <a:pt x="117" y="525"/>
                    </a:cubicBezTo>
                    <a:cubicBezTo>
                      <a:pt x="115" y="524"/>
                      <a:pt x="114" y="522"/>
                      <a:pt x="112" y="521"/>
                    </a:cubicBezTo>
                    <a:cubicBezTo>
                      <a:pt x="110" y="519"/>
                      <a:pt x="108" y="519"/>
                      <a:pt x="106" y="518"/>
                    </a:cubicBezTo>
                    <a:cubicBezTo>
                      <a:pt x="106" y="517"/>
                      <a:pt x="105" y="517"/>
                      <a:pt x="105" y="516"/>
                    </a:cubicBezTo>
                    <a:cubicBezTo>
                      <a:pt x="100" y="515"/>
                      <a:pt x="94" y="514"/>
                      <a:pt x="89" y="512"/>
                    </a:cubicBezTo>
                    <a:cubicBezTo>
                      <a:pt x="88" y="512"/>
                      <a:pt x="87" y="512"/>
                      <a:pt x="86" y="512"/>
                    </a:cubicBezTo>
                    <a:cubicBezTo>
                      <a:pt x="83" y="512"/>
                      <a:pt x="80" y="512"/>
                      <a:pt x="77" y="511"/>
                    </a:cubicBezTo>
                    <a:cubicBezTo>
                      <a:pt x="76" y="511"/>
                      <a:pt x="75" y="511"/>
                      <a:pt x="74" y="511"/>
                    </a:cubicBezTo>
                    <a:cubicBezTo>
                      <a:pt x="62" y="509"/>
                      <a:pt x="44" y="508"/>
                      <a:pt x="37" y="498"/>
                    </a:cubicBezTo>
                    <a:cubicBezTo>
                      <a:pt x="35" y="495"/>
                      <a:pt x="36" y="491"/>
                      <a:pt x="34" y="487"/>
                    </a:cubicBezTo>
                    <a:cubicBezTo>
                      <a:pt x="34" y="486"/>
                      <a:pt x="33" y="485"/>
                      <a:pt x="33" y="483"/>
                    </a:cubicBezTo>
                    <a:cubicBezTo>
                      <a:pt x="32" y="482"/>
                      <a:pt x="32" y="480"/>
                      <a:pt x="33" y="478"/>
                    </a:cubicBezTo>
                    <a:cubicBezTo>
                      <a:pt x="31" y="472"/>
                      <a:pt x="31" y="465"/>
                      <a:pt x="34" y="459"/>
                    </a:cubicBezTo>
                    <a:cubicBezTo>
                      <a:pt x="35" y="458"/>
                      <a:pt x="35" y="455"/>
                      <a:pt x="36" y="453"/>
                    </a:cubicBezTo>
                    <a:cubicBezTo>
                      <a:pt x="36" y="452"/>
                      <a:pt x="35" y="452"/>
                      <a:pt x="36" y="450"/>
                    </a:cubicBezTo>
                    <a:cubicBezTo>
                      <a:pt x="36" y="448"/>
                      <a:pt x="38" y="442"/>
                      <a:pt x="40" y="440"/>
                    </a:cubicBezTo>
                    <a:cubicBezTo>
                      <a:pt x="42" y="437"/>
                      <a:pt x="45" y="431"/>
                      <a:pt x="47" y="428"/>
                    </a:cubicBezTo>
                    <a:cubicBezTo>
                      <a:pt x="47" y="428"/>
                      <a:pt x="47" y="427"/>
                      <a:pt x="47" y="427"/>
                    </a:cubicBezTo>
                    <a:cubicBezTo>
                      <a:pt x="48" y="425"/>
                      <a:pt x="50" y="421"/>
                      <a:pt x="50" y="419"/>
                    </a:cubicBezTo>
                    <a:cubicBezTo>
                      <a:pt x="50" y="418"/>
                      <a:pt x="51" y="417"/>
                      <a:pt x="52" y="416"/>
                    </a:cubicBezTo>
                    <a:cubicBezTo>
                      <a:pt x="53" y="413"/>
                      <a:pt x="53" y="411"/>
                      <a:pt x="53" y="409"/>
                    </a:cubicBezTo>
                    <a:cubicBezTo>
                      <a:pt x="55" y="399"/>
                      <a:pt x="53" y="385"/>
                      <a:pt x="45" y="379"/>
                    </a:cubicBezTo>
                    <a:cubicBezTo>
                      <a:pt x="46" y="379"/>
                      <a:pt x="45" y="379"/>
                      <a:pt x="46" y="379"/>
                    </a:cubicBezTo>
                    <a:cubicBezTo>
                      <a:pt x="44" y="378"/>
                      <a:pt x="43" y="377"/>
                      <a:pt x="42" y="376"/>
                    </a:cubicBezTo>
                    <a:cubicBezTo>
                      <a:pt x="40" y="374"/>
                      <a:pt x="38" y="374"/>
                      <a:pt x="35" y="372"/>
                    </a:cubicBezTo>
                    <a:cubicBezTo>
                      <a:pt x="32" y="370"/>
                      <a:pt x="29" y="366"/>
                      <a:pt x="26" y="364"/>
                    </a:cubicBezTo>
                    <a:cubicBezTo>
                      <a:pt x="25" y="362"/>
                      <a:pt x="23" y="362"/>
                      <a:pt x="21" y="361"/>
                    </a:cubicBezTo>
                    <a:cubicBezTo>
                      <a:pt x="21" y="360"/>
                      <a:pt x="21" y="360"/>
                      <a:pt x="21" y="359"/>
                    </a:cubicBezTo>
                    <a:cubicBezTo>
                      <a:pt x="20" y="359"/>
                      <a:pt x="18" y="358"/>
                      <a:pt x="18" y="358"/>
                    </a:cubicBezTo>
                    <a:cubicBezTo>
                      <a:pt x="16" y="357"/>
                      <a:pt x="16" y="355"/>
                      <a:pt x="14" y="354"/>
                    </a:cubicBezTo>
                    <a:cubicBezTo>
                      <a:pt x="14" y="354"/>
                      <a:pt x="14" y="354"/>
                      <a:pt x="14" y="354"/>
                    </a:cubicBezTo>
                    <a:cubicBezTo>
                      <a:pt x="14" y="352"/>
                      <a:pt x="11" y="350"/>
                      <a:pt x="9" y="348"/>
                    </a:cubicBezTo>
                    <a:cubicBezTo>
                      <a:pt x="9" y="348"/>
                      <a:pt x="9" y="346"/>
                      <a:pt x="8" y="346"/>
                    </a:cubicBezTo>
                    <a:cubicBezTo>
                      <a:pt x="8" y="345"/>
                      <a:pt x="7" y="345"/>
                      <a:pt x="7" y="344"/>
                    </a:cubicBezTo>
                    <a:cubicBezTo>
                      <a:pt x="5" y="342"/>
                      <a:pt x="5" y="340"/>
                      <a:pt x="3" y="338"/>
                    </a:cubicBezTo>
                    <a:cubicBezTo>
                      <a:pt x="2" y="331"/>
                      <a:pt x="2" y="331"/>
                      <a:pt x="2" y="331"/>
                    </a:cubicBezTo>
                    <a:cubicBezTo>
                      <a:pt x="2" y="330"/>
                      <a:pt x="2" y="329"/>
                      <a:pt x="3" y="329"/>
                    </a:cubicBezTo>
                    <a:cubicBezTo>
                      <a:pt x="2" y="328"/>
                      <a:pt x="2" y="327"/>
                      <a:pt x="2" y="326"/>
                    </a:cubicBezTo>
                    <a:cubicBezTo>
                      <a:pt x="2" y="325"/>
                      <a:pt x="3" y="324"/>
                      <a:pt x="2" y="323"/>
                    </a:cubicBezTo>
                    <a:cubicBezTo>
                      <a:pt x="0" y="314"/>
                      <a:pt x="6" y="306"/>
                      <a:pt x="12" y="300"/>
                    </a:cubicBezTo>
                    <a:cubicBezTo>
                      <a:pt x="13" y="299"/>
                      <a:pt x="15" y="296"/>
                      <a:pt x="16" y="295"/>
                    </a:cubicBezTo>
                    <a:cubicBezTo>
                      <a:pt x="18" y="294"/>
                      <a:pt x="20" y="294"/>
                      <a:pt x="22" y="292"/>
                    </a:cubicBezTo>
                    <a:cubicBezTo>
                      <a:pt x="24" y="292"/>
                      <a:pt x="25" y="290"/>
                      <a:pt x="26" y="289"/>
                    </a:cubicBezTo>
                    <a:cubicBezTo>
                      <a:pt x="27" y="288"/>
                      <a:pt x="28" y="287"/>
                      <a:pt x="30" y="287"/>
                    </a:cubicBezTo>
                    <a:cubicBezTo>
                      <a:pt x="30" y="286"/>
                      <a:pt x="31" y="285"/>
                      <a:pt x="31" y="285"/>
                    </a:cubicBezTo>
                    <a:cubicBezTo>
                      <a:pt x="32" y="284"/>
                      <a:pt x="35" y="284"/>
                      <a:pt x="35" y="284"/>
                    </a:cubicBezTo>
                    <a:cubicBezTo>
                      <a:pt x="38" y="283"/>
                      <a:pt x="40" y="281"/>
                      <a:pt x="43" y="280"/>
                    </a:cubicBezTo>
                    <a:cubicBezTo>
                      <a:pt x="43" y="280"/>
                      <a:pt x="44" y="281"/>
                      <a:pt x="44" y="280"/>
                    </a:cubicBezTo>
                    <a:cubicBezTo>
                      <a:pt x="45" y="280"/>
                      <a:pt x="44" y="280"/>
                      <a:pt x="44" y="280"/>
                    </a:cubicBezTo>
                    <a:cubicBezTo>
                      <a:pt x="45" y="280"/>
                      <a:pt x="50" y="279"/>
                      <a:pt x="50" y="279"/>
                    </a:cubicBezTo>
                    <a:cubicBezTo>
                      <a:pt x="51" y="278"/>
                      <a:pt x="51" y="277"/>
                      <a:pt x="52" y="277"/>
                    </a:cubicBezTo>
                    <a:cubicBezTo>
                      <a:pt x="53" y="277"/>
                      <a:pt x="53" y="278"/>
                      <a:pt x="54" y="277"/>
                    </a:cubicBezTo>
                    <a:cubicBezTo>
                      <a:pt x="54" y="277"/>
                      <a:pt x="55" y="277"/>
                      <a:pt x="56" y="277"/>
                    </a:cubicBezTo>
                    <a:cubicBezTo>
                      <a:pt x="56" y="277"/>
                      <a:pt x="57" y="277"/>
                      <a:pt x="57" y="277"/>
                    </a:cubicBezTo>
                    <a:cubicBezTo>
                      <a:pt x="59" y="276"/>
                      <a:pt x="60" y="275"/>
                      <a:pt x="61" y="275"/>
                    </a:cubicBezTo>
                    <a:cubicBezTo>
                      <a:pt x="62" y="275"/>
                      <a:pt x="63" y="275"/>
                      <a:pt x="64" y="275"/>
                    </a:cubicBezTo>
                    <a:cubicBezTo>
                      <a:pt x="64" y="274"/>
                      <a:pt x="67" y="273"/>
                      <a:pt x="69" y="272"/>
                    </a:cubicBezTo>
                    <a:cubicBezTo>
                      <a:pt x="70" y="272"/>
                      <a:pt x="71" y="272"/>
                      <a:pt x="72" y="272"/>
                    </a:cubicBezTo>
                    <a:cubicBezTo>
                      <a:pt x="73" y="271"/>
                      <a:pt x="74" y="271"/>
                      <a:pt x="74" y="270"/>
                    </a:cubicBezTo>
                    <a:cubicBezTo>
                      <a:pt x="78" y="268"/>
                      <a:pt x="81" y="266"/>
                      <a:pt x="84" y="264"/>
                    </a:cubicBezTo>
                    <a:cubicBezTo>
                      <a:pt x="85" y="263"/>
                      <a:pt x="87" y="262"/>
                      <a:pt x="87" y="262"/>
                    </a:cubicBezTo>
                    <a:cubicBezTo>
                      <a:pt x="88" y="262"/>
                      <a:pt x="88" y="261"/>
                      <a:pt x="88" y="261"/>
                    </a:cubicBezTo>
                    <a:cubicBezTo>
                      <a:pt x="89" y="260"/>
                      <a:pt x="91" y="259"/>
                      <a:pt x="91" y="259"/>
                    </a:cubicBezTo>
                    <a:cubicBezTo>
                      <a:pt x="93" y="257"/>
                      <a:pt x="96" y="255"/>
                      <a:pt x="97" y="254"/>
                    </a:cubicBezTo>
                    <a:cubicBezTo>
                      <a:pt x="97" y="253"/>
                      <a:pt x="97" y="253"/>
                      <a:pt x="97" y="253"/>
                    </a:cubicBezTo>
                    <a:cubicBezTo>
                      <a:pt x="97" y="253"/>
                      <a:pt x="98" y="253"/>
                      <a:pt x="99" y="252"/>
                    </a:cubicBezTo>
                    <a:cubicBezTo>
                      <a:pt x="99" y="252"/>
                      <a:pt x="99" y="251"/>
                      <a:pt x="99" y="251"/>
                    </a:cubicBezTo>
                    <a:cubicBezTo>
                      <a:pt x="99" y="251"/>
                      <a:pt x="99" y="251"/>
                      <a:pt x="99" y="251"/>
                    </a:cubicBezTo>
                    <a:cubicBezTo>
                      <a:pt x="100" y="250"/>
                      <a:pt x="101" y="250"/>
                      <a:pt x="101" y="249"/>
                    </a:cubicBezTo>
                    <a:cubicBezTo>
                      <a:pt x="102" y="248"/>
                      <a:pt x="102" y="245"/>
                      <a:pt x="103" y="243"/>
                    </a:cubicBezTo>
                    <a:cubicBezTo>
                      <a:pt x="104" y="242"/>
                      <a:pt x="106" y="241"/>
                      <a:pt x="107" y="240"/>
                    </a:cubicBezTo>
                    <a:cubicBezTo>
                      <a:pt x="107" y="240"/>
                      <a:pt x="107" y="239"/>
                      <a:pt x="107" y="238"/>
                    </a:cubicBezTo>
                    <a:cubicBezTo>
                      <a:pt x="108" y="237"/>
                      <a:pt x="109" y="236"/>
                      <a:pt x="110" y="234"/>
                    </a:cubicBezTo>
                    <a:cubicBezTo>
                      <a:pt x="112" y="231"/>
                      <a:pt x="112" y="227"/>
                      <a:pt x="113" y="224"/>
                    </a:cubicBezTo>
                    <a:cubicBezTo>
                      <a:pt x="113" y="223"/>
                      <a:pt x="115" y="223"/>
                      <a:pt x="115" y="222"/>
                    </a:cubicBezTo>
                    <a:cubicBezTo>
                      <a:pt x="118" y="220"/>
                      <a:pt x="118" y="213"/>
                      <a:pt x="119" y="209"/>
                    </a:cubicBezTo>
                    <a:cubicBezTo>
                      <a:pt x="119" y="208"/>
                      <a:pt x="119" y="207"/>
                      <a:pt x="119" y="206"/>
                    </a:cubicBezTo>
                    <a:cubicBezTo>
                      <a:pt x="120" y="203"/>
                      <a:pt x="120" y="200"/>
                      <a:pt x="119" y="196"/>
                    </a:cubicBezTo>
                    <a:cubicBezTo>
                      <a:pt x="120" y="195"/>
                      <a:pt x="120" y="195"/>
                      <a:pt x="120" y="194"/>
                    </a:cubicBezTo>
                    <a:cubicBezTo>
                      <a:pt x="120" y="192"/>
                      <a:pt x="120" y="191"/>
                      <a:pt x="120" y="189"/>
                    </a:cubicBezTo>
                    <a:cubicBezTo>
                      <a:pt x="121" y="188"/>
                      <a:pt x="120" y="185"/>
                      <a:pt x="120" y="183"/>
                    </a:cubicBezTo>
                    <a:cubicBezTo>
                      <a:pt x="121" y="181"/>
                      <a:pt x="121" y="179"/>
                      <a:pt x="121" y="177"/>
                    </a:cubicBezTo>
                    <a:cubicBezTo>
                      <a:pt x="121" y="172"/>
                      <a:pt x="121" y="167"/>
                      <a:pt x="120" y="162"/>
                    </a:cubicBezTo>
                    <a:cubicBezTo>
                      <a:pt x="119" y="159"/>
                      <a:pt x="121" y="155"/>
                      <a:pt x="120" y="151"/>
                    </a:cubicBezTo>
                    <a:cubicBezTo>
                      <a:pt x="117" y="141"/>
                      <a:pt x="113" y="130"/>
                      <a:pt x="113" y="119"/>
                    </a:cubicBezTo>
                    <a:cubicBezTo>
                      <a:pt x="114" y="117"/>
                      <a:pt x="114" y="116"/>
                      <a:pt x="115" y="114"/>
                    </a:cubicBezTo>
                    <a:cubicBezTo>
                      <a:pt x="115" y="112"/>
                      <a:pt x="115" y="110"/>
                      <a:pt x="116" y="109"/>
                    </a:cubicBezTo>
                    <a:cubicBezTo>
                      <a:pt x="117" y="106"/>
                      <a:pt x="118" y="104"/>
                      <a:pt x="120" y="101"/>
                    </a:cubicBezTo>
                    <a:cubicBezTo>
                      <a:pt x="120" y="100"/>
                      <a:pt x="120" y="98"/>
                      <a:pt x="121" y="97"/>
                    </a:cubicBezTo>
                    <a:cubicBezTo>
                      <a:pt x="121" y="97"/>
                      <a:pt x="121" y="97"/>
                      <a:pt x="122" y="97"/>
                    </a:cubicBezTo>
                    <a:cubicBezTo>
                      <a:pt x="123" y="95"/>
                      <a:pt x="123" y="93"/>
                      <a:pt x="124" y="91"/>
                    </a:cubicBezTo>
                    <a:cubicBezTo>
                      <a:pt x="125" y="88"/>
                      <a:pt x="127" y="85"/>
                      <a:pt x="129" y="82"/>
                    </a:cubicBezTo>
                    <a:cubicBezTo>
                      <a:pt x="130" y="80"/>
                      <a:pt x="131" y="76"/>
                      <a:pt x="132" y="74"/>
                    </a:cubicBezTo>
                    <a:cubicBezTo>
                      <a:pt x="134" y="71"/>
                      <a:pt x="136" y="67"/>
                      <a:pt x="138" y="65"/>
                    </a:cubicBezTo>
                    <a:cubicBezTo>
                      <a:pt x="139" y="64"/>
                      <a:pt x="140" y="63"/>
                      <a:pt x="141" y="63"/>
                    </a:cubicBezTo>
                    <a:cubicBezTo>
                      <a:pt x="144" y="59"/>
                      <a:pt x="148" y="55"/>
                      <a:pt x="153" y="52"/>
                    </a:cubicBezTo>
                    <a:cubicBezTo>
                      <a:pt x="154" y="52"/>
                      <a:pt x="157" y="51"/>
                      <a:pt x="157" y="51"/>
                    </a:cubicBezTo>
                    <a:cubicBezTo>
                      <a:pt x="160" y="49"/>
                      <a:pt x="166" y="45"/>
                      <a:pt x="169" y="46"/>
                    </a:cubicBezTo>
                    <a:cubicBezTo>
                      <a:pt x="170" y="46"/>
                      <a:pt x="171" y="44"/>
                      <a:pt x="172" y="45"/>
                    </a:cubicBezTo>
                    <a:cubicBezTo>
                      <a:pt x="174" y="44"/>
                      <a:pt x="176" y="43"/>
                      <a:pt x="178" y="43"/>
                    </a:cubicBezTo>
                    <a:cubicBezTo>
                      <a:pt x="179" y="43"/>
                      <a:pt x="178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80" y="43"/>
                      <a:pt x="180" y="43"/>
                      <a:pt x="181" y="43"/>
                    </a:cubicBezTo>
                    <a:cubicBezTo>
                      <a:pt x="182" y="43"/>
                      <a:pt x="183" y="42"/>
                      <a:pt x="183" y="42"/>
                    </a:cubicBezTo>
                    <a:cubicBezTo>
                      <a:pt x="185" y="41"/>
                      <a:pt x="186" y="42"/>
                      <a:pt x="187" y="42"/>
                    </a:cubicBezTo>
                    <a:cubicBezTo>
                      <a:pt x="187" y="41"/>
                      <a:pt x="188" y="41"/>
                      <a:pt x="188" y="40"/>
                    </a:cubicBezTo>
                    <a:cubicBezTo>
                      <a:pt x="190" y="40"/>
                      <a:pt x="192" y="40"/>
                      <a:pt x="194" y="40"/>
                    </a:cubicBezTo>
                    <a:cubicBezTo>
                      <a:pt x="196" y="39"/>
                      <a:pt x="202" y="39"/>
                      <a:pt x="204" y="37"/>
                    </a:cubicBezTo>
                    <a:cubicBezTo>
                      <a:pt x="205" y="37"/>
                      <a:pt x="206" y="36"/>
                      <a:pt x="207" y="36"/>
                    </a:cubicBezTo>
                    <a:cubicBezTo>
                      <a:pt x="208" y="36"/>
                      <a:pt x="209" y="35"/>
                      <a:pt x="209" y="35"/>
                    </a:cubicBezTo>
                    <a:cubicBezTo>
                      <a:pt x="211" y="34"/>
                      <a:pt x="213" y="33"/>
                      <a:pt x="214" y="32"/>
                    </a:cubicBezTo>
                    <a:cubicBezTo>
                      <a:pt x="215" y="32"/>
                      <a:pt x="216" y="31"/>
                      <a:pt x="217" y="31"/>
                    </a:cubicBezTo>
                    <a:cubicBezTo>
                      <a:pt x="220" y="30"/>
                      <a:pt x="224" y="29"/>
                      <a:pt x="226" y="27"/>
                    </a:cubicBezTo>
                    <a:cubicBezTo>
                      <a:pt x="228" y="26"/>
                      <a:pt x="229" y="24"/>
                      <a:pt x="230" y="23"/>
                    </a:cubicBezTo>
                    <a:cubicBezTo>
                      <a:pt x="232" y="22"/>
                      <a:pt x="233" y="21"/>
                      <a:pt x="234" y="20"/>
                    </a:cubicBezTo>
                    <a:cubicBezTo>
                      <a:pt x="234" y="20"/>
                      <a:pt x="234" y="19"/>
                      <a:pt x="234" y="19"/>
                    </a:cubicBezTo>
                    <a:cubicBezTo>
                      <a:pt x="235" y="19"/>
                      <a:pt x="235" y="19"/>
                      <a:pt x="236" y="19"/>
                    </a:cubicBezTo>
                    <a:cubicBezTo>
                      <a:pt x="238" y="17"/>
                      <a:pt x="244" y="7"/>
                      <a:pt x="246" y="7"/>
                    </a:cubicBezTo>
                    <a:cubicBezTo>
                      <a:pt x="246" y="5"/>
                      <a:pt x="247" y="0"/>
                      <a:pt x="248" y="0"/>
                    </a:cubicBezTo>
                    <a:cubicBezTo>
                      <a:pt x="250" y="0"/>
                      <a:pt x="252" y="0"/>
                      <a:pt x="254" y="0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252" y="2"/>
                      <a:pt x="251" y="6"/>
                      <a:pt x="249" y="9"/>
                    </a:cubicBezTo>
                    <a:cubicBezTo>
                      <a:pt x="248" y="11"/>
                      <a:pt x="246" y="13"/>
                      <a:pt x="244" y="16"/>
                    </a:cubicBezTo>
                    <a:cubicBezTo>
                      <a:pt x="243" y="17"/>
                      <a:pt x="243" y="18"/>
                      <a:pt x="242" y="19"/>
                    </a:cubicBezTo>
                    <a:cubicBezTo>
                      <a:pt x="240" y="22"/>
                      <a:pt x="236" y="24"/>
                      <a:pt x="233" y="27"/>
                    </a:cubicBezTo>
                    <a:cubicBezTo>
                      <a:pt x="231" y="29"/>
                      <a:pt x="229" y="31"/>
                      <a:pt x="227" y="33"/>
                    </a:cubicBezTo>
                    <a:cubicBezTo>
                      <a:pt x="223" y="35"/>
                      <a:pt x="218" y="36"/>
                      <a:pt x="213" y="38"/>
                    </a:cubicBezTo>
                    <a:cubicBezTo>
                      <a:pt x="212" y="39"/>
                      <a:pt x="210" y="41"/>
                      <a:pt x="208" y="41"/>
                    </a:cubicBezTo>
                    <a:cubicBezTo>
                      <a:pt x="204" y="43"/>
                      <a:pt x="202" y="43"/>
                      <a:pt x="199" y="44"/>
                    </a:cubicBezTo>
                    <a:cubicBezTo>
                      <a:pt x="197" y="44"/>
                      <a:pt x="195" y="44"/>
                      <a:pt x="193" y="44"/>
                    </a:cubicBezTo>
                    <a:cubicBezTo>
                      <a:pt x="186" y="47"/>
                      <a:pt x="177" y="48"/>
                      <a:pt x="170" y="51"/>
                    </a:cubicBezTo>
                    <a:cubicBezTo>
                      <a:pt x="156" y="55"/>
                      <a:pt x="143" y="64"/>
                      <a:pt x="137" y="75"/>
                    </a:cubicBezTo>
                    <a:cubicBezTo>
                      <a:pt x="136" y="78"/>
                      <a:pt x="136" y="81"/>
                      <a:pt x="134" y="83"/>
                    </a:cubicBezTo>
                    <a:cubicBezTo>
                      <a:pt x="128" y="93"/>
                      <a:pt x="122" y="105"/>
                      <a:pt x="119" y="118"/>
                    </a:cubicBezTo>
                    <a:cubicBezTo>
                      <a:pt x="118" y="124"/>
                      <a:pt x="120" y="129"/>
                      <a:pt x="121" y="134"/>
                    </a:cubicBezTo>
                    <a:cubicBezTo>
                      <a:pt x="121" y="135"/>
                      <a:pt x="121" y="136"/>
                      <a:pt x="121" y="137"/>
                    </a:cubicBezTo>
                    <a:cubicBezTo>
                      <a:pt x="121" y="138"/>
                      <a:pt x="121" y="140"/>
                      <a:pt x="122" y="142"/>
                    </a:cubicBezTo>
                    <a:cubicBezTo>
                      <a:pt x="122" y="143"/>
                      <a:pt x="123" y="143"/>
                      <a:pt x="123" y="144"/>
                    </a:cubicBezTo>
                    <a:cubicBezTo>
                      <a:pt x="124" y="145"/>
                      <a:pt x="124" y="147"/>
                      <a:pt x="124" y="148"/>
                    </a:cubicBezTo>
                    <a:cubicBezTo>
                      <a:pt x="125" y="151"/>
                      <a:pt x="125" y="155"/>
                      <a:pt x="124" y="156"/>
                    </a:cubicBezTo>
                    <a:cubicBezTo>
                      <a:pt x="124" y="156"/>
                      <a:pt x="126" y="166"/>
                      <a:pt x="126" y="166"/>
                    </a:cubicBezTo>
                    <a:cubicBezTo>
                      <a:pt x="126" y="167"/>
                      <a:pt x="126" y="169"/>
                      <a:pt x="125" y="170"/>
                    </a:cubicBezTo>
                    <a:cubicBezTo>
                      <a:pt x="127" y="172"/>
                      <a:pt x="125" y="181"/>
                      <a:pt x="125" y="184"/>
                    </a:cubicBezTo>
                    <a:cubicBezTo>
                      <a:pt x="125" y="185"/>
                      <a:pt x="125" y="186"/>
                      <a:pt x="125" y="186"/>
                    </a:cubicBezTo>
                    <a:cubicBezTo>
                      <a:pt x="125" y="189"/>
                      <a:pt x="125" y="192"/>
                      <a:pt x="124" y="194"/>
                    </a:cubicBezTo>
                    <a:cubicBezTo>
                      <a:pt x="124" y="196"/>
                      <a:pt x="125" y="199"/>
                      <a:pt x="124" y="200"/>
                    </a:cubicBezTo>
                    <a:cubicBezTo>
                      <a:pt x="124" y="200"/>
                      <a:pt x="124" y="202"/>
                      <a:pt x="124" y="203"/>
                    </a:cubicBezTo>
                    <a:cubicBezTo>
                      <a:pt x="124" y="206"/>
                      <a:pt x="123" y="210"/>
                      <a:pt x="123" y="213"/>
                    </a:cubicBezTo>
                    <a:cubicBezTo>
                      <a:pt x="123" y="216"/>
                      <a:pt x="120" y="222"/>
                      <a:pt x="120" y="224"/>
                    </a:cubicBezTo>
                    <a:cubicBezTo>
                      <a:pt x="116" y="235"/>
                      <a:pt x="109" y="245"/>
                      <a:pt x="102" y="254"/>
                    </a:cubicBezTo>
                    <a:cubicBezTo>
                      <a:pt x="102" y="255"/>
                      <a:pt x="100" y="256"/>
                      <a:pt x="100" y="257"/>
                    </a:cubicBezTo>
                    <a:cubicBezTo>
                      <a:pt x="99" y="258"/>
                      <a:pt x="98" y="259"/>
                      <a:pt x="97" y="260"/>
                    </a:cubicBezTo>
                    <a:cubicBezTo>
                      <a:pt x="89" y="267"/>
                      <a:pt x="80" y="273"/>
                      <a:pt x="70" y="278"/>
                    </a:cubicBezTo>
                    <a:cubicBezTo>
                      <a:pt x="69" y="278"/>
                      <a:pt x="66" y="279"/>
                      <a:pt x="64" y="279"/>
                    </a:cubicBezTo>
                    <a:cubicBezTo>
                      <a:pt x="62" y="280"/>
                      <a:pt x="60" y="280"/>
                      <a:pt x="58" y="281"/>
                    </a:cubicBezTo>
                    <a:cubicBezTo>
                      <a:pt x="56" y="281"/>
                      <a:pt x="55" y="282"/>
                      <a:pt x="53" y="282"/>
                    </a:cubicBezTo>
                    <a:cubicBezTo>
                      <a:pt x="49" y="284"/>
                      <a:pt x="43" y="285"/>
                      <a:pt x="39" y="287"/>
                    </a:cubicBezTo>
                    <a:cubicBezTo>
                      <a:pt x="37" y="288"/>
                      <a:pt x="36" y="288"/>
                      <a:pt x="34" y="289"/>
                    </a:cubicBezTo>
                    <a:cubicBezTo>
                      <a:pt x="32" y="290"/>
                      <a:pt x="31" y="291"/>
                      <a:pt x="29" y="292"/>
                    </a:cubicBezTo>
                    <a:cubicBezTo>
                      <a:pt x="27" y="293"/>
                      <a:pt x="26" y="295"/>
                      <a:pt x="24" y="296"/>
                    </a:cubicBezTo>
                    <a:cubicBezTo>
                      <a:pt x="21" y="299"/>
                      <a:pt x="17" y="300"/>
                      <a:pt x="15" y="303"/>
                    </a:cubicBezTo>
                    <a:cubicBezTo>
                      <a:pt x="8" y="310"/>
                      <a:pt x="5" y="320"/>
                      <a:pt x="8" y="331"/>
                    </a:cubicBezTo>
                    <a:cubicBezTo>
                      <a:pt x="9" y="336"/>
                      <a:pt x="8" y="339"/>
                      <a:pt x="11" y="342"/>
                    </a:cubicBezTo>
                    <a:cubicBezTo>
                      <a:pt x="11" y="342"/>
                      <a:pt x="11" y="342"/>
                      <a:pt x="11" y="342"/>
                    </a:cubicBezTo>
                    <a:cubicBezTo>
                      <a:pt x="12" y="343"/>
                      <a:pt x="13" y="345"/>
                      <a:pt x="14" y="346"/>
                    </a:cubicBezTo>
                    <a:cubicBezTo>
                      <a:pt x="14" y="346"/>
                      <a:pt x="14" y="346"/>
                      <a:pt x="14" y="346"/>
                    </a:cubicBezTo>
                    <a:cubicBezTo>
                      <a:pt x="15" y="347"/>
                      <a:pt x="16" y="348"/>
                      <a:pt x="16" y="349"/>
                    </a:cubicBezTo>
                    <a:cubicBezTo>
                      <a:pt x="18" y="350"/>
                      <a:pt x="19" y="352"/>
                      <a:pt x="20" y="3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21">
                <a:extLst>
                  <a:ext uri="{FF2B5EF4-FFF2-40B4-BE49-F238E27FC236}">
                    <a16:creationId xmlns:a16="http://schemas.microsoft.com/office/drawing/2014/main" id="{1047ADC5-4DF7-2782-F2CB-D245B2B3F9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3" y="-808"/>
                <a:ext cx="97" cy="68"/>
              </a:xfrm>
              <a:custGeom>
                <a:avLst/>
                <a:gdLst>
                  <a:gd name="T0" fmla="*/ 0 w 40"/>
                  <a:gd name="T1" fmla="*/ 0 h 28"/>
                  <a:gd name="T2" fmla="*/ 5 w 40"/>
                  <a:gd name="T3" fmla="*/ 0 h 28"/>
                  <a:gd name="T4" fmla="*/ 5 w 40"/>
                  <a:gd name="T5" fmla="*/ 0 h 28"/>
                  <a:gd name="T6" fmla="*/ 6 w 40"/>
                  <a:gd name="T7" fmla="*/ 6 h 28"/>
                  <a:gd name="T8" fmla="*/ 7 w 40"/>
                  <a:gd name="T9" fmla="*/ 11 h 28"/>
                  <a:gd name="T10" fmla="*/ 13 w 40"/>
                  <a:gd name="T11" fmla="*/ 20 h 28"/>
                  <a:gd name="T12" fmla="*/ 22 w 40"/>
                  <a:gd name="T13" fmla="*/ 19 h 28"/>
                  <a:gd name="T14" fmla="*/ 23 w 40"/>
                  <a:gd name="T15" fmla="*/ 17 h 28"/>
                  <a:gd name="T16" fmla="*/ 33 w 40"/>
                  <a:gd name="T17" fmla="*/ 6 h 28"/>
                  <a:gd name="T18" fmla="*/ 36 w 40"/>
                  <a:gd name="T19" fmla="*/ 0 h 28"/>
                  <a:gd name="T20" fmla="*/ 40 w 40"/>
                  <a:gd name="T21" fmla="*/ 0 h 28"/>
                  <a:gd name="T22" fmla="*/ 40 w 40"/>
                  <a:gd name="T23" fmla="*/ 0 h 28"/>
                  <a:gd name="T24" fmla="*/ 36 w 40"/>
                  <a:gd name="T25" fmla="*/ 10 h 28"/>
                  <a:gd name="T26" fmla="*/ 31 w 40"/>
                  <a:gd name="T27" fmla="*/ 16 h 28"/>
                  <a:gd name="T28" fmla="*/ 24 w 40"/>
                  <a:gd name="T29" fmla="*/ 23 h 28"/>
                  <a:gd name="T30" fmla="*/ 18 w 40"/>
                  <a:gd name="T31" fmla="*/ 25 h 28"/>
                  <a:gd name="T32" fmla="*/ 0 w 40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8">
                    <a:moveTo>
                      <a:pt x="0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6" y="5"/>
                      <a:pt x="6" y="6"/>
                    </a:cubicBezTo>
                    <a:cubicBezTo>
                      <a:pt x="7" y="8"/>
                      <a:pt x="6" y="9"/>
                      <a:pt x="7" y="11"/>
                    </a:cubicBezTo>
                    <a:cubicBezTo>
                      <a:pt x="8" y="14"/>
                      <a:pt x="10" y="18"/>
                      <a:pt x="13" y="20"/>
                    </a:cubicBezTo>
                    <a:cubicBezTo>
                      <a:pt x="15" y="21"/>
                      <a:pt x="21" y="20"/>
                      <a:pt x="22" y="19"/>
                    </a:cubicBezTo>
                    <a:cubicBezTo>
                      <a:pt x="22" y="18"/>
                      <a:pt x="23" y="18"/>
                      <a:pt x="23" y="17"/>
                    </a:cubicBezTo>
                    <a:cubicBezTo>
                      <a:pt x="27" y="14"/>
                      <a:pt x="31" y="10"/>
                      <a:pt x="33" y="6"/>
                    </a:cubicBezTo>
                    <a:cubicBezTo>
                      <a:pt x="33" y="4"/>
                      <a:pt x="34" y="0"/>
                      <a:pt x="36" y="0"/>
                    </a:cubicBezTo>
                    <a:cubicBezTo>
                      <a:pt x="37" y="0"/>
                      <a:pt x="39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3"/>
                      <a:pt x="38" y="7"/>
                      <a:pt x="36" y="10"/>
                    </a:cubicBezTo>
                    <a:cubicBezTo>
                      <a:pt x="34" y="12"/>
                      <a:pt x="32" y="14"/>
                      <a:pt x="31" y="16"/>
                    </a:cubicBezTo>
                    <a:cubicBezTo>
                      <a:pt x="29" y="18"/>
                      <a:pt x="27" y="21"/>
                      <a:pt x="24" y="23"/>
                    </a:cubicBezTo>
                    <a:cubicBezTo>
                      <a:pt x="22" y="24"/>
                      <a:pt x="20" y="25"/>
                      <a:pt x="18" y="25"/>
                    </a:cubicBezTo>
                    <a:cubicBezTo>
                      <a:pt x="4" y="2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22">
                <a:extLst>
                  <a:ext uri="{FF2B5EF4-FFF2-40B4-BE49-F238E27FC236}">
                    <a16:creationId xmlns:a16="http://schemas.microsoft.com/office/drawing/2014/main" id="{F17C0327-EB0D-0A88-3B95-CD1D26427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8" y="-808"/>
                <a:ext cx="456" cy="355"/>
              </a:xfrm>
              <a:custGeom>
                <a:avLst/>
                <a:gdLst>
                  <a:gd name="T0" fmla="*/ 156 w 188"/>
                  <a:gd name="T1" fmla="*/ 0 h 146"/>
                  <a:gd name="T2" fmla="*/ 157 w 188"/>
                  <a:gd name="T3" fmla="*/ 26 h 146"/>
                  <a:gd name="T4" fmla="*/ 160 w 188"/>
                  <a:gd name="T5" fmla="*/ 31 h 146"/>
                  <a:gd name="T6" fmla="*/ 165 w 188"/>
                  <a:gd name="T7" fmla="*/ 40 h 146"/>
                  <a:gd name="T8" fmla="*/ 175 w 188"/>
                  <a:gd name="T9" fmla="*/ 52 h 146"/>
                  <a:gd name="T10" fmla="*/ 182 w 188"/>
                  <a:gd name="T11" fmla="*/ 62 h 146"/>
                  <a:gd name="T12" fmla="*/ 172 w 188"/>
                  <a:gd name="T13" fmla="*/ 106 h 146"/>
                  <a:gd name="T14" fmla="*/ 169 w 188"/>
                  <a:gd name="T15" fmla="*/ 108 h 146"/>
                  <a:gd name="T16" fmla="*/ 162 w 188"/>
                  <a:gd name="T17" fmla="*/ 111 h 146"/>
                  <a:gd name="T18" fmla="*/ 145 w 188"/>
                  <a:gd name="T19" fmla="*/ 116 h 146"/>
                  <a:gd name="T20" fmla="*/ 124 w 188"/>
                  <a:gd name="T21" fmla="*/ 119 h 146"/>
                  <a:gd name="T22" fmla="*/ 107 w 188"/>
                  <a:gd name="T23" fmla="*/ 123 h 146"/>
                  <a:gd name="T24" fmla="*/ 67 w 188"/>
                  <a:gd name="T25" fmla="*/ 139 h 146"/>
                  <a:gd name="T26" fmla="*/ 47 w 188"/>
                  <a:gd name="T27" fmla="*/ 145 h 146"/>
                  <a:gd name="T28" fmla="*/ 29 w 188"/>
                  <a:gd name="T29" fmla="*/ 145 h 146"/>
                  <a:gd name="T30" fmla="*/ 20 w 188"/>
                  <a:gd name="T31" fmla="*/ 142 h 146"/>
                  <a:gd name="T32" fmla="*/ 1 w 188"/>
                  <a:gd name="T33" fmla="*/ 127 h 146"/>
                  <a:gd name="T34" fmla="*/ 9 w 188"/>
                  <a:gd name="T35" fmla="*/ 97 h 146"/>
                  <a:gd name="T36" fmla="*/ 14 w 188"/>
                  <a:gd name="T37" fmla="*/ 87 h 146"/>
                  <a:gd name="T38" fmla="*/ 26 w 188"/>
                  <a:gd name="T39" fmla="*/ 70 h 146"/>
                  <a:gd name="T40" fmla="*/ 39 w 188"/>
                  <a:gd name="T41" fmla="*/ 52 h 146"/>
                  <a:gd name="T42" fmla="*/ 40 w 188"/>
                  <a:gd name="T43" fmla="*/ 53 h 146"/>
                  <a:gd name="T44" fmla="*/ 48 w 188"/>
                  <a:gd name="T45" fmla="*/ 43 h 146"/>
                  <a:gd name="T46" fmla="*/ 50 w 188"/>
                  <a:gd name="T47" fmla="*/ 40 h 146"/>
                  <a:gd name="T48" fmla="*/ 53 w 188"/>
                  <a:gd name="T49" fmla="*/ 37 h 146"/>
                  <a:gd name="T50" fmla="*/ 56 w 188"/>
                  <a:gd name="T51" fmla="*/ 31 h 146"/>
                  <a:gd name="T52" fmla="*/ 68 w 188"/>
                  <a:gd name="T53" fmla="*/ 12 h 146"/>
                  <a:gd name="T54" fmla="*/ 74 w 188"/>
                  <a:gd name="T55" fmla="*/ 0 h 146"/>
                  <a:gd name="T56" fmla="*/ 79 w 188"/>
                  <a:gd name="T57" fmla="*/ 0 h 146"/>
                  <a:gd name="T58" fmla="*/ 73 w 188"/>
                  <a:gd name="T59" fmla="*/ 11 h 146"/>
                  <a:gd name="T60" fmla="*/ 60 w 188"/>
                  <a:gd name="T61" fmla="*/ 34 h 146"/>
                  <a:gd name="T62" fmla="*/ 52 w 188"/>
                  <a:gd name="T63" fmla="*/ 46 h 146"/>
                  <a:gd name="T64" fmla="*/ 44 w 188"/>
                  <a:gd name="T65" fmla="*/ 54 h 146"/>
                  <a:gd name="T66" fmla="*/ 34 w 188"/>
                  <a:gd name="T67" fmla="*/ 68 h 146"/>
                  <a:gd name="T68" fmla="*/ 21 w 188"/>
                  <a:gd name="T69" fmla="*/ 88 h 146"/>
                  <a:gd name="T70" fmla="*/ 8 w 188"/>
                  <a:gd name="T71" fmla="*/ 112 h 146"/>
                  <a:gd name="T72" fmla="*/ 21 w 188"/>
                  <a:gd name="T73" fmla="*/ 138 h 146"/>
                  <a:gd name="T74" fmla="*/ 53 w 188"/>
                  <a:gd name="T75" fmla="*/ 138 h 146"/>
                  <a:gd name="T76" fmla="*/ 58 w 188"/>
                  <a:gd name="T77" fmla="*/ 137 h 146"/>
                  <a:gd name="T78" fmla="*/ 75 w 188"/>
                  <a:gd name="T79" fmla="*/ 130 h 146"/>
                  <a:gd name="T80" fmla="*/ 91 w 188"/>
                  <a:gd name="T81" fmla="*/ 122 h 146"/>
                  <a:gd name="T82" fmla="*/ 100 w 188"/>
                  <a:gd name="T83" fmla="*/ 119 h 146"/>
                  <a:gd name="T84" fmla="*/ 120 w 188"/>
                  <a:gd name="T85" fmla="*/ 114 h 146"/>
                  <a:gd name="T86" fmla="*/ 143 w 188"/>
                  <a:gd name="T87" fmla="*/ 112 h 146"/>
                  <a:gd name="T88" fmla="*/ 166 w 188"/>
                  <a:gd name="T89" fmla="*/ 103 h 146"/>
                  <a:gd name="T90" fmla="*/ 176 w 188"/>
                  <a:gd name="T91" fmla="*/ 63 h 146"/>
                  <a:gd name="T92" fmla="*/ 160 w 188"/>
                  <a:gd name="T93" fmla="*/ 42 h 146"/>
                  <a:gd name="T94" fmla="*/ 158 w 188"/>
                  <a:gd name="T95" fmla="*/ 37 h 146"/>
                  <a:gd name="T96" fmla="*/ 150 w 188"/>
                  <a:gd name="T97" fmla="*/ 1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8" h="146">
                    <a:moveTo>
                      <a:pt x="151" y="0"/>
                    </a:moveTo>
                    <a:cubicBezTo>
                      <a:pt x="153" y="0"/>
                      <a:pt x="154" y="0"/>
                      <a:pt x="156" y="0"/>
                    </a:cubicBezTo>
                    <a:cubicBezTo>
                      <a:pt x="155" y="8"/>
                      <a:pt x="155" y="15"/>
                      <a:pt x="157" y="23"/>
                    </a:cubicBezTo>
                    <a:cubicBezTo>
                      <a:pt x="157" y="24"/>
                      <a:pt x="157" y="25"/>
                      <a:pt x="157" y="26"/>
                    </a:cubicBezTo>
                    <a:cubicBezTo>
                      <a:pt x="158" y="27"/>
                      <a:pt x="159" y="29"/>
                      <a:pt x="160" y="30"/>
                    </a:cubicBezTo>
                    <a:cubicBezTo>
                      <a:pt x="160" y="30"/>
                      <a:pt x="160" y="31"/>
                      <a:pt x="160" y="31"/>
                    </a:cubicBezTo>
                    <a:cubicBezTo>
                      <a:pt x="160" y="32"/>
                      <a:pt x="161" y="32"/>
                      <a:pt x="161" y="32"/>
                    </a:cubicBezTo>
                    <a:cubicBezTo>
                      <a:pt x="162" y="33"/>
                      <a:pt x="164" y="38"/>
                      <a:pt x="165" y="40"/>
                    </a:cubicBezTo>
                    <a:cubicBezTo>
                      <a:pt x="166" y="42"/>
                      <a:pt x="167" y="43"/>
                      <a:pt x="168" y="44"/>
                    </a:cubicBezTo>
                    <a:cubicBezTo>
                      <a:pt x="170" y="47"/>
                      <a:pt x="173" y="50"/>
                      <a:pt x="175" y="52"/>
                    </a:cubicBezTo>
                    <a:cubicBezTo>
                      <a:pt x="177" y="55"/>
                      <a:pt x="178" y="57"/>
                      <a:pt x="180" y="59"/>
                    </a:cubicBezTo>
                    <a:cubicBezTo>
                      <a:pt x="180" y="60"/>
                      <a:pt x="181" y="61"/>
                      <a:pt x="182" y="62"/>
                    </a:cubicBezTo>
                    <a:cubicBezTo>
                      <a:pt x="183" y="65"/>
                      <a:pt x="183" y="69"/>
                      <a:pt x="184" y="72"/>
                    </a:cubicBezTo>
                    <a:cubicBezTo>
                      <a:pt x="188" y="88"/>
                      <a:pt x="183" y="100"/>
                      <a:pt x="172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0" y="106"/>
                      <a:pt x="170" y="107"/>
                      <a:pt x="169" y="108"/>
                    </a:cubicBezTo>
                    <a:cubicBezTo>
                      <a:pt x="168" y="108"/>
                      <a:pt x="164" y="109"/>
                      <a:pt x="164" y="109"/>
                    </a:cubicBezTo>
                    <a:cubicBezTo>
                      <a:pt x="163" y="110"/>
                      <a:pt x="162" y="111"/>
                      <a:pt x="162" y="111"/>
                    </a:cubicBezTo>
                    <a:cubicBezTo>
                      <a:pt x="161" y="111"/>
                      <a:pt x="161" y="111"/>
                      <a:pt x="160" y="111"/>
                    </a:cubicBezTo>
                    <a:cubicBezTo>
                      <a:pt x="156" y="114"/>
                      <a:pt x="150" y="115"/>
                      <a:pt x="145" y="116"/>
                    </a:cubicBezTo>
                    <a:cubicBezTo>
                      <a:pt x="141" y="118"/>
                      <a:pt x="139" y="116"/>
                      <a:pt x="135" y="117"/>
                    </a:cubicBezTo>
                    <a:cubicBezTo>
                      <a:pt x="132" y="118"/>
                      <a:pt x="128" y="118"/>
                      <a:pt x="124" y="119"/>
                    </a:cubicBezTo>
                    <a:cubicBezTo>
                      <a:pt x="123" y="119"/>
                      <a:pt x="122" y="119"/>
                      <a:pt x="120" y="119"/>
                    </a:cubicBezTo>
                    <a:cubicBezTo>
                      <a:pt x="116" y="120"/>
                      <a:pt x="111" y="122"/>
                      <a:pt x="107" y="123"/>
                    </a:cubicBezTo>
                    <a:cubicBezTo>
                      <a:pt x="105" y="123"/>
                      <a:pt x="103" y="124"/>
                      <a:pt x="101" y="124"/>
                    </a:cubicBezTo>
                    <a:cubicBezTo>
                      <a:pt x="88" y="128"/>
                      <a:pt x="78" y="134"/>
                      <a:pt x="67" y="139"/>
                    </a:cubicBezTo>
                    <a:cubicBezTo>
                      <a:pt x="62" y="142"/>
                      <a:pt x="57" y="141"/>
                      <a:pt x="53" y="144"/>
                    </a:cubicBezTo>
                    <a:cubicBezTo>
                      <a:pt x="51" y="144"/>
                      <a:pt x="49" y="144"/>
                      <a:pt x="47" y="145"/>
                    </a:cubicBezTo>
                    <a:cubicBezTo>
                      <a:pt x="46" y="144"/>
                      <a:pt x="46" y="144"/>
                      <a:pt x="45" y="144"/>
                    </a:cubicBezTo>
                    <a:cubicBezTo>
                      <a:pt x="40" y="146"/>
                      <a:pt x="35" y="145"/>
                      <a:pt x="29" y="145"/>
                    </a:cubicBezTo>
                    <a:cubicBezTo>
                      <a:pt x="27" y="144"/>
                      <a:pt x="23" y="144"/>
                      <a:pt x="21" y="143"/>
                    </a:cubicBezTo>
                    <a:cubicBezTo>
                      <a:pt x="21" y="143"/>
                      <a:pt x="19" y="142"/>
                      <a:pt x="20" y="142"/>
                    </a:cubicBezTo>
                    <a:cubicBezTo>
                      <a:pt x="18" y="142"/>
                      <a:pt x="15" y="142"/>
                      <a:pt x="14" y="141"/>
                    </a:cubicBezTo>
                    <a:cubicBezTo>
                      <a:pt x="8" y="138"/>
                      <a:pt x="3" y="133"/>
                      <a:pt x="1" y="127"/>
                    </a:cubicBezTo>
                    <a:cubicBezTo>
                      <a:pt x="0" y="120"/>
                      <a:pt x="2" y="113"/>
                      <a:pt x="4" y="109"/>
                    </a:cubicBezTo>
                    <a:cubicBezTo>
                      <a:pt x="6" y="105"/>
                      <a:pt x="7" y="101"/>
                      <a:pt x="9" y="97"/>
                    </a:cubicBezTo>
                    <a:cubicBezTo>
                      <a:pt x="9" y="95"/>
                      <a:pt x="11" y="94"/>
                      <a:pt x="12" y="92"/>
                    </a:cubicBezTo>
                    <a:cubicBezTo>
                      <a:pt x="13" y="90"/>
                      <a:pt x="13" y="88"/>
                      <a:pt x="14" y="87"/>
                    </a:cubicBezTo>
                    <a:cubicBezTo>
                      <a:pt x="16" y="85"/>
                      <a:pt x="18" y="84"/>
                      <a:pt x="19" y="82"/>
                    </a:cubicBezTo>
                    <a:cubicBezTo>
                      <a:pt x="21" y="78"/>
                      <a:pt x="23" y="74"/>
                      <a:pt x="26" y="70"/>
                    </a:cubicBezTo>
                    <a:cubicBezTo>
                      <a:pt x="29" y="66"/>
                      <a:pt x="33" y="62"/>
                      <a:pt x="36" y="57"/>
                    </a:cubicBezTo>
                    <a:cubicBezTo>
                      <a:pt x="37" y="56"/>
                      <a:pt x="39" y="54"/>
                      <a:pt x="39" y="52"/>
                    </a:cubicBezTo>
                    <a:cubicBezTo>
                      <a:pt x="39" y="52"/>
                      <a:pt x="40" y="52"/>
                      <a:pt x="40" y="52"/>
                    </a:cubicBezTo>
                    <a:cubicBezTo>
                      <a:pt x="40" y="53"/>
                      <a:pt x="40" y="52"/>
                      <a:pt x="40" y="53"/>
                    </a:cubicBezTo>
                    <a:cubicBezTo>
                      <a:pt x="41" y="50"/>
                      <a:pt x="44" y="49"/>
                      <a:pt x="45" y="47"/>
                    </a:cubicBezTo>
                    <a:cubicBezTo>
                      <a:pt x="46" y="46"/>
                      <a:pt x="47" y="44"/>
                      <a:pt x="48" y="43"/>
                    </a:cubicBezTo>
                    <a:cubicBezTo>
                      <a:pt x="49" y="43"/>
                      <a:pt x="49" y="42"/>
                      <a:pt x="50" y="42"/>
                    </a:cubicBezTo>
                    <a:cubicBezTo>
                      <a:pt x="50" y="41"/>
                      <a:pt x="50" y="41"/>
                      <a:pt x="50" y="40"/>
                    </a:cubicBezTo>
                    <a:cubicBezTo>
                      <a:pt x="51" y="39"/>
                      <a:pt x="52" y="38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4" y="36"/>
                      <a:pt x="55" y="35"/>
                      <a:pt x="56" y="33"/>
                    </a:cubicBezTo>
                    <a:cubicBezTo>
                      <a:pt x="56" y="33"/>
                      <a:pt x="56" y="32"/>
                      <a:pt x="56" y="31"/>
                    </a:cubicBezTo>
                    <a:cubicBezTo>
                      <a:pt x="57" y="30"/>
                      <a:pt x="59" y="28"/>
                      <a:pt x="59" y="27"/>
                    </a:cubicBezTo>
                    <a:cubicBezTo>
                      <a:pt x="62" y="22"/>
                      <a:pt x="65" y="16"/>
                      <a:pt x="68" y="12"/>
                    </a:cubicBezTo>
                    <a:cubicBezTo>
                      <a:pt x="70" y="9"/>
                      <a:pt x="71" y="6"/>
                      <a:pt x="72" y="4"/>
                    </a:cubicBezTo>
                    <a:cubicBezTo>
                      <a:pt x="73" y="2"/>
                      <a:pt x="73" y="1"/>
                      <a:pt x="74" y="0"/>
                    </a:cubicBezTo>
                    <a:cubicBezTo>
                      <a:pt x="76" y="0"/>
                      <a:pt x="78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8" y="2"/>
                      <a:pt x="77" y="4"/>
                      <a:pt x="76" y="7"/>
                    </a:cubicBezTo>
                    <a:cubicBezTo>
                      <a:pt x="75" y="8"/>
                      <a:pt x="74" y="10"/>
                      <a:pt x="73" y="11"/>
                    </a:cubicBezTo>
                    <a:cubicBezTo>
                      <a:pt x="70" y="15"/>
                      <a:pt x="68" y="20"/>
                      <a:pt x="66" y="24"/>
                    </a:cubicBezTo>
                    <a:cubicBezTo>
                      <a:pt x="64" y="27"/>
                      <a:pt x="62" y="31"/>
                      <a:pt x="60" y="34"/>
                    </a:cubicBezTo>
                    <a:cubicBezTo>
                      <a:pt x="60" y="35"/>
                      <a:pt x="60" y="35"/>
                      <a:pt x="60" y="36"/>
                    </a:cubicBezTo>
                    <a:cubicBezTo>
                      <a:pt x="57" y="39"/>
                      <a:pt x="55" y="42"/>
                      <a:pt x="52" y="46"/>
                    </a:cubicBezTo>
                    <a:cubicBezTo>
                      <a:pt x="51" y="47"/>
                      <a:pt x="51" y="48"/>
                      <a:pt x="50" y="49"/>
                    </a:cubicBezTo>
                    <a:cubicBezTo>
                      <a:pt x="48" y="51"/>
                      <a:pt x="45" y="53"/>
                      <a:pt x="44" y="54"/>
                    </a:cubicBezTo>
                    <a:cubicBezTo>
                      <a:pt x="42" y="58"/>
                      <a:pt x="37" y="65"/>
                      <a:pt x="34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71"/>
                      <a:pt x="27" y="79"/>
                      <a:pt x="24" y="83"/>
                    </a:cubicBezTo>
                    <a:cubicBezTo>
                      <a:pt x="23" y="85"/>
                      <a:pt x="22" y="86"/>
                      <a:pt x="21" y="88"/>
                    </a:cubicBezTo>
                    <a:cubicBezTo>
                      <a:pt x="20" y="88"/>
                      <a:pt x="19" y="89"/>
                      <a:pt x="18" y="90"/>
                    </a:cubicBezTo>
                    <a:cubicBezTo>
                      <a:pt x="14" y="96"/>
                      <a:pt x="11" y="104"/>
                      <a:pt x="8" y="112"/>
                    </a:cubicBezTo>
                    <a:cubicBezTo>
                      <a:pt x="7" y="116"/>
                      <a:pt x="5" y="124"/>
                      <a:pt x="7" y="128"/>
                    </a:cubicBezTo>
                    <a:cubicBezTo>
                      <a:pt x="10" y="133"/>
                      <a:pt x="16" y="136"/>
                      <a:pt x="21" y="138"/>
                    </a:cubicBezTo>
                    <a:cubicBezTo>
                      <a:pt x="27" y="140"/>
                      <a:pt x="44" y="141"/>
                      <a:pt x="51" y="138"/>
                    </a:cubicBezTo>
                    <a:cubicBezTo>
                      <a:pt x="51" y="138"/>
                      <a:pt x="52" y="138"/>
                      <a:pt x="53" y="138"/>
                    </a:cubicBezTo>
                    <a:cubicBezTo>
                      <a:pt x="54" y="138"/>
                      <a:pt x="55" y="137"/>
                      <a:pt x="56" y="137"/>
                    </a:cubicBezTo>
                    <a:cubicBezTo>
                      <a:pt x="56" y="137"/>
                      <a:pt x="57" y="137"/>
                      <a:pt x="58" y="137"/>
                    </a:cubicBezTo>
                    <a:cubicBezTo>
                      <a:pt x="60" y="136"/>
                      <a:pt x="63" y="136"/>
                      <a:pt x="65" y="135"/>
                    </a:cubicBezTo>
                    <a:cubicBezTo>
                      <a:pt x="69" y="133"/>
                      <a:pt x="71" y="132"/>
                      <a:pt x="75" y="130"/>
                    </a:cubicBezTo>
                    <a:cubicBezTo>
                      <a:pt x="76" y="129"/>
                      <a:pt x="77" y="129"/>
                      <a:pt x="78" y="128"/>
                    </a:cubicBezTo>
                    <a:cubicBezTo>
                      <a:pt x="82" y="125"/>
                      <a:pt x="87" y="123"/>
                      <a:pt x="91" y="122"/>
                    </a:cubicBezTo>
                    <a:cubicBezTo>
                      <a:pt x="92" y="122"/>
                      <a:pt x="93" y="121"/>
                      <a:pt x="94" y="121"/>
                    </a:cubicBezTo>
                    <a:cubicBezTo>
                      <a:pt x="96" y="121"/>
                      <a:pt x="98" y="119"/>
                      <a:pt x="100" y="119"/>
                    </a:cubicBezTo>
                    <a:cubicBezTo>
                      <a:pt x="102" y="118"/>
                      <a:pt x="104" y="118"/>
                      <a:pt x="106" y="118"/>
                    </a:cubicBezTo>
                    <a:cubicBezTo>
                      <a:pt x="111" y="117"/>
                      <a:pt x="116" y="115"/>
                      <a:pt x="120" y="114"/>
                    </a:cubicBezTo>
                    <a:cubicBezTo>
                      <a:pt x="121" y="114"/>
                      <a:pt x="126" y="113"/>
                      <a:pt x="128" y="114"/>
                    </a:cubicBezTo>
                    <a:cubicBezTo>
                      <a:pt x="131" y="113"/>
                      <a:pt x="139" y="111"/>
                      <a:pt x="143" y="112"/>
                    </a:cubicBezTo>
                    <a:cubicBezTo>
                      <a:pt x="147" y="111"/>
                      <a:pt x="152" y="110"/>
                      <a:pt x="156" y="108"/>
                    </a:cubicBezTo>
                    <a:cubicBezTo>
                      <a:pt x="160" y="107"/>
                      <a:pt x="162" y="105"/>
                      <a:pt x="166" y="103"/>
                    </a:cubicBezTo>
                    <a:cubicBezTo>
                      <a:pt x="170" y="101"/>
                      <a:pt x="174" y="99"/>
                      <a:pt x="177" y="96"/>
                    </a:cubicBezTo>
                    <a:cubicBezTo>
                      <a:pt x="182" y="88"/>
                      <a:pt x="179" y="71"/>
                      <a:pt x="176" y="63"/>
                    </a:cubicBezTo>
                    <a:cubicBezTo>
                      <a:pt x="174" y="57"/>
                      <a:pt x="165" y="50"/>
                      <a:pt x="161" y="44"/>
                    </a:cubicBezTo>
                    <a:cubicBezTo>
                      <a:pt x="161" y="44"/>
                      <a:pt x="161" y="43"/>
                      <a:pt x="160" y="42"/>
                    </a:cubicBezTo>
                    <a:cubicBezTo>
                      <a:pt x="160" y="41"/>
                      <a:pt x="159" y="41"/>
                      <a:pt x="159" y="40"/>
                    </a:cubicBezTo>
                    <a:cubicBezTo>
                      <a:pt x="158" y="39"/>
                      <a:pt x="158" y="38"/>
                      <a:pt x="158" y="37"/>
                    </a:cubicBezTo>
                    <a:cubicBezTo>
                      <a:pt x="156" y="34"/>
                      <a:pt x="154" y="32"/>
                      <a:pt x="153" y="29"/>
                    </a:cubicBezTo>
                    <a:cubicBezTo>
                      <a:pt x="151" y="25"/>
                      <a:pt x="151" y="20"/>
                      <a:pt x="150" y="15"/>
                    </a:cubicBezTo>
                    <a:cubicBezTo>
                      <a:pt x="149" y="11"/>
                      <a:pt x="151" y="4"/>
                      <a:pt x="15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23">
                <a:extLst>
                  <a:ext uri="{FF2B5EF4-FFF2-40B4-BE49-F238E27FC236}">
                    <a16:creationId xmlns:a16="http://schemas.microsoft.com/office/drawing/2014/main" id="{EBAEA3AF-9C29-F6DF-0859-8FDA1C486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9" y="-808"/>
                <a:ext cx="2024" cy="993"/>
              </a:xfrm>
              <a:custGeom>
                <a:avLst/>
                <a:gdLst>
                  <a:gd name="T0" fmla="*/ 555 w 835"/>
                  <a:gd name="T1" fmla="*/ 136 h 409"/>
                  <a:gd name="T2" fmla="*/ 586 w 835"/>
                  <a:gd name="T3" fmla="*/ 150 h 409"/>
                  <a:gd name="T4" fmla="*/ 619 w 835"/>
                  <a:gd name="T5" fmla="*/ 169 h 409"/>
                  <a:gd name="T6" fmla="*/ 654 w 835"/>
                  <a:gd name="T7" fmla="*/ 178 h 409"/>
                  <a:gd name="T8" fmla="*/ 715 w 835"/>
                  <a:gd name="T9" fmla="*/ 161 h 409"/>
                  <a:gd name="T10" fmla="*/ 743 w 835"/>
                  <a:gd name="T11" fmla="*/ 100 h 409"/>
                  <a:gd name="T12" fmla="*/ 759 w 835"/>
                  <a:gd name="T13" fmla="*/ 87 h 409"/>
                  <a:gd name="T14" fmla="*/ 775 w 835"/>
                  <a:gd name="T15" fmla="*/ 78 h 409"/>
                  <a:gd name="T16" fmla="*/ 802 w 835"/>
                  <a:gd name="T17" fmla="*/ 65 h 409"/>
                  <a:gd name="T18" fmla="*/ 821 w 835"/>
                  <a:gd name="T19" fmla="*/ 57 h 409"/>
                  <a:gd name="T20" fmla="*/ 825 w 835"/>
                  <a:gd name="T21" fmla="*/ 12 h 409"/>
                  <a:gd name="T22" fmla="*/ 833 w 835"/>
                  <a:gd name="T23" fmla="*/ 28 h 409"/>
                  <a:gd name="T24" fmla="*/ 828 w 835"/>
                  <a:gd name="T25" fmla="*/ 55 h 409"/>
                  <a:gd name="T26" fmla="*/ 744 w 835"/>
                  <a:gd name="T27" fmla="*/ 109 h 409"/>
                  <a:gd name="T28" fmla="*/ 715 w 835"/>
                  <a:gd name="T29" fmla="*/ 166 h 409"/>
                  <a:gd name="T30" fmla="*/ 647 w 835"/>
                  <a:gd name="T31" fmla="*/ 182 h 409"/>
                  <a:gd name="T32" fmla="*/ 604 w 835"/>
                  <a:gd name="T33" fmla="*/ 166 h 409"/>
                  <a:gd name="T34" fmla="*/ 562 w 835"/>
                  <a:gd name="T35" fmla="*/ 144 h 409"/>
                  <a:gd name="T36" fmla="*/ 528 w 835"/>
                  <a:gd name="T37" fmla="*/ 139 h 409"/>
                  <a:gd name="T38" fmla="*/ 495 w 835"/>
                  <a:gd name="T39" fmla="*/ 206 h 409"/>
                  <a:gd name="T40" fmla="*/ 505 w 835"/>
                  <a:gd name="T41" fmla="*/ 260 h 409"/>
                  <a:gd name="T42" fmla="*/ 480 w 835"/>
                  <a:gd name="T43" fmla="*/ 305 h 409"/>
                  <a:gd name="T44" fmla="*/ 405 w 835"/>
                  <a:gd name="T45" fmla="*/ 351 h 409"/>
                  <a:gd name="T46" fmla="*/ 357 w 835"/>
                  <a:gd name="T47" fmla="*/ 368 h 409"/>
                  <a:gd name="T48" fmla="*/ 308 w 835"/>
                  <a:gd name="T49" fmla="*/ 400 h 409"/>
                  <a:gd name="T50" fmla="*/ 241 w 835"/>
                  <a:gd name="T51" fmla="*/ 406 h 409"/>
                  <a:gd name="T52" fmla="*/ 182 w 835"/>
                  <a:gd name="T53" fmla="*/ 389 h 409"/>
                  <a:gd name="T54" fmla="*/ 134 w 835"/>
                  <a:gd name="T55" fmla="*/ 371 h 409"/>
                  <a:gd name="T56" fmla="*/ 96 w 835"/>
                  <a:gd name="T57" fmla="*/ 341 h 409"/>
                  <a:gd name="T58" fmla="*/ 61 w 835"/>
                  <a:gd name="T59" fmla="*/ 315 h 409"/>
                  <a:gd name="T60" fmla="*/ 14 w 835"/>
                  <a:gd name="T61" fmla="*/ 283 h 409"/>
                  <a:gd name="T62" fmla="*/ 2 w 835"/>
                  <a:gd name="T63" fmla="*/ 254 h 409"/>
                  <a:gd name="T64" fmla="*/ 16 w 835"/>
                  <a:gd name="T65" fmla="*/ 211 h 409"/>
                  <a:gd name="T66" fmla="*/ 37 w 835"/>
                  <a:gd name="T67" fmla="*/ 173 h 409"/>
                  <a:gd name="T68" fmla="*/ 54 w 835"/>
                  <a:gd name="T69" fmla="*/ 167 h 409"/>
                  <a:gd name="T70" fmla="*/ 69 w 835"/>
                  <a:gd name="T71" fmla="*/ 160 h 409"/>
                  <a:gd name="T72" fmla="*/ 104 w 835"/>
                  <a:gd name="T73" fmla="*/ 136 h 409"/>
                  <a:gd name="T74" fmla="*/ 118 w 835"/>
                  <a:gd name="T75" fmla="*/ 61 h 409"/>
                  <a:gd name="T76" fmla="*/ 92 w 835"/>
                  <a:gd name="T77" fmla="*/ 12 h 409"/>
                  <a:gd name="T78" fmla="*/ 106 w 835"/>
                  <a:gd name="T79" fmla="*/ 27 h 409"/>
                  <a:gd name="T80" fmla="*/ 128 w 835"/>
                  <a:gd name="T81" fmla="*/ 82 h 409"/>
                  <a:gd name="T82" fmla="*/ 90 w 835"/>
                  <a:gd name="T83" fmla="*/ 154 h 409"/>
                  <a:gd name="T84" fmla="*/ 34 w 835"/>
                  <a:gd name="T85" fmla="*/ 182 h 409"/>
                  <a:gd name="T86" fmla="*/ 8 w 835"/>
                  <a:gd name="T87" fmla="*/ 240 h 409"/>
                  <a:gd name="T88" fmla="*/ 33 w 835"/>
                  <a:gd name="T89" fmla="*/ 293 h 409"/>
                  <a:gd name="T90" fmla="*/ 79 w 835"/>
                  <a:gd name="T91" fmla="*/ 317 h 409"/>
                  <a:gd name="T92" fmla="*/ 109 w 835"/>
                  <a:gd name="T93" fmla="*/ 347 h 409"/>
                  <a:gd name="T94" fmla="*/ 149 w 835"/>
                  <a:gd name="T95" fmla="*/ 373 h 409"/>
                  <a:gd name="T96" fmla="*/ 200 w 835"/>
                  <a:gd name="T97" fmla="*/ 391 h 409"/>
                  <a:gd name="T98" fmla="*/ 244 w 835"/>
                  <a:gd name="T99" fmla="*/ 402 h 409"/>
                  <a:gd name="T100" fmla="*/ 299 w 835"/>
                  <a:gd name="T101" fmla="*/ 398 h 409"/>
                  <a:gd name="T102" fmla="*/ 354 w 835"/>
                  <a:gd name="T103" fmla="*/ 363 h 409"/>
                  <a:gd name="T104" fmla="*/ 412 w 835"/>
                  <a:gd name="T105" fmla="*/ 345 h 409"/>
                  <a:gd name="T106" fmla="*/ 439 w 835"/>
                  <a:gd name="T107" fmla="*/ 335 h 409"/>
                  <a:gd name="T108" fmla="*/ 466 w 835"/>
                  <a:gd name="T109" fmla="*/ 315 h 409"/>
                  <a:gd name="T110" fmla="*/ 495 w 835"/>
                  <a:gd name="T111" fmla="*/ 276 h 409"/>
                  <a:gd name="T112" fmla="*/ 486 w 835"/>
                  <a:gd name="T113" fmla="*/ 197 h 409"/>
                  <a:gd name="T114" fmla="*/ 493 w 835"/>
                  <a:gd name="T115" fmla="*/ 156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35" h="409">
                    <a:moveTo>
                      <a:pt x="506" y="143"/>
                    </a:moveTo>
                    <a:cubicBezTo>
                      <a:pt x="506" y="143"/>
                      <a:pt x="506" y="143"/>
                      <a:pt x="506" y="142"/>
                    </a:cubicBezTo>
                    <a:cubicBezTo>
                      <a:pt x="510" y="141"/>
                      <a:pt x="515" y="136"/>
                      <a:pt x="520" y="136"/>
                    </a:cubicBezTo>
                    <a:cubicBezTo>
                      <a:pt x="520" y="136"/>
                      <a:pt x="520" y="136"/>
                      <a:pt x="520" y="136"/>
                    </a:cubicBezTo>
                    <a:cubicBezTo>
                      <a:pt x="525" y="135"/>
                      <a:pt x="529" y="133"/>
                      <a:pt x="534" y="134"/>
                    </a:cubicBezTo>
                    <a:cubicBezTo>
                      <a:pt x="534" y="134"/>
                      <a:pt x="534" y="134"/>
                      <a:pt x="534" y="133"/>
                    </a:cubicBezTo>
                    <a:cubicBezTo>
                      <a:pt x="540" y="134"/>
                      <a:pt x="549" y="134"/>
                      <a:pt x="555" y="136"/>
                    </a:cubicBezTo>
                    <a:cubicBezTo>
                      <a:pt x="556" y="137"/>
                      <a:pt x="557" y="136"/>
                      <a:pt x="559" y="137"/>
                    </a:cubicBezTo>
                    <a:cubicBezTo>
                      <a:pt x="562" y="138"/>
                      <a:pt x="565" y="140"/>
                      <a:pt x="568" y="142"/>
                    </a:cubicBezTo>
                    <a:cubicBezTo>
                      <a:pt x="568" y="142"/>
                      <a:pt x="569" y="142"/>
                      <a:pt x="570" y="142"/>
                    </a:cubicBezTo>
                    <a:cubicBezTo>
                      <a:pt x="570" y="142"/>
                      <a:pt x="571" y="143"/>
                      <a:pt x="572" y="143"/>
                    </a:cubicBezTo>
                    <a:cubicBezTo>
                      <a:pt x="573" y="144"/>
                      <a:pt x="575" y="144"/>
                      <a:pt x="576" y="145"/>
                    </a:cubicBezTo>
                    <a:cubicBezTo>
                      <a:pt x="577" y="145"/>
                      <a:pt x="578" y="146"/>
                      <a:pt x="579" y="147"/>
                    </a:cubicBezTo>
                    <a:cubicBezTo>
                      <a:pt x="581" y="148"/>
                      <a:pt x="584" y="149"/>
                      <a:pt x="586" y="150"/>
                    </a:cubicBezTo>
                    <a:cubicBezTo>
                      <a:pt x="586" y="150"/>
                      <a:pt x="587" y="151"/>
                      <a:pt x="587" y="151"/>
                    </a:cubicBezTo>
                    <a:cubicBezTo>
                      <a:pt x="589" y="152"/>
                      <a:pt x="590" y="152"/>
                      <a:pt x="592" y="153"/>
                    </a:cubicBezTo>
                    <a:cubicBezTo>
                      <a:pt x="592" y="154"/>
                      <a:pt x="593" y="154"/>
                      <a:pt x="593" y="154"/>
                    </a:cubicBezTo>
                    <a:cubicBezTo>
                      <a:pt x="596" y="156"/>
                      <a:pt x="600" y="157"/>
                      <a:pt x="603" y="160"/>
                    </a:cubicBezTo>
                    <a:cubicBezTo>
                      <a:pt x="604" y="160"/>
                      <a:pt x="606" y="162"/>
                      <a:pt x="607" y="163"/>
                    </a:cubicBezTo>
                    <a:cubicBezTo>
                      <a:pt x="608" y="163"/>
                      <a:pt x="609" y="163"/>
                      <a:pt x="610" y="163"/>
                    </a:cubicBezTo>
                    <a:cubicBezTo>
                      <a:pt x="612" y="165"/>
                      <a:pt x="616" y="167"/>
                      <a:pt x="619" y="169"/>
                    </a:cubicBezTo>
                    <a:cubicBezTo>
                      <a:pt x="621" y="169"/>
                      <a:pt x="622" y="169"/>
                      <a:pt x="623" y="170"/>
                    </a:cubicBezTo>
                    <a:cubicBezTo>
                      <a:pt x="623" y="170"/>
                      <a:pt x="623" y="170"/>
                      <a:pt x="623" y="171"/>
                    </a:cubicBezTo>
                    <a:cubicBezTo>
                      <a:pt x="625" y="171"/>
                      <a:pt x="627" y="172"/>
                      <a:pt x="628" y="173"/>
                    </a:cubicBezTo>
                    <a:cubicBezTo>
                      <a:pt x="629" y="173"/>
                      <a:pt x="630" y="173"/>
                      <a:pt x="631" y="173"/>
                    </a:cubicBezTo>
                    <a:cubicBezTo>
                      <a:pt x="634" y="174"/>
                      <a:pt x="639" y="176"/>
                      <a:pt x="642" y="177"/>
                    </a:cubicBezTo>
                    <a:cubicBezTo>
                      <a:pt x="643" y="177"/>
                      <a:pt x="644" y="177"/>
                      <a:pt x="645" y="177"/>
                    </a:cubicBezTo>
                    <a:cubicBezTo>
                      <a:pt x="648" y="178"/>
                      <a:pt x="650" y="178"/>
                      <a:pt x="654" y="178"/>
                    </a:cubicBezTo>
                    <a:cubicBezTo>
                      <a:pt x="663" y="179"/>
                      <a:pt x="675" y="177"/>
                      <a:pt x="683" y="176"/>
                    </a:cubicBezTo>
                    <a:cubicBezTo>
                      <a:pt x="686" y="176"/>
                      <a:pt x="688" y="176"/>
                      <a:pt x="690" y="175"/>
                    </a:cubicBezTo>
                    <a:cubicBezTo>
                      <a:pt x="691" y="175"/>
                      <a:pt x="691" y="175"/>
                      <a:pt x="691" y="175"/>
                    </a:cubicBezTo>
                    <a:cubicBezTo>
                      <a:pt x="693" y="174"/>
                      <a:pt x="695" y="174"/>
                      <a:pt x="697" y="173"/>
                    </a:cubicBezTo>
                    <a:cubicBezTo>
                      <a:pt x="700" y="171"/>
                      <a:pt x="705" y="169"/>
                      <a:pt x="707" y="167"/>
                    </a:cubicBezTo>
                    <a:cubicBezTo>
                      <a:pt x="709" y="165"/>
                      <a:pt x="710" y="163"/>
                      <a:pt x="712" y="162"/>
                    </a:cubicBezTo>
                    <a:cubicBezTo>
                      <a:pt x="713" y="161"/>
                      <a:pt x="714" y="162"/>
                      <a:pt x="715" y="161"/>
                    </a:cubicBezTo>
                    <a:cubicBezTo>
                      <a:pt x="716" y="161"/>
                      <a:pt x="716" y="159"/>
                      <a:pt x="717" y="159"/>
                    </a:cubicBezTo>
                    <a:cubicBezTo>
                      <a:pt x="718" y="158"/>
                      <a:pt x="718" y="159"/>
                      <a:pt x="719" y="158"/>
                    </a:cubicBezTo>
                    <a:cubicBezTo>
                      <a:pt x="722" y="156"/>
                      <a:pt x="728" y="150"/>
                      <a:pt x="729" y="147"/>
                    </a:cubicBezTo>
                    <a:cubicBezTo>
                      <a:pt x="730" y="146"/>
                      <a:pt x="730" y="145"/>
                      <a:pt x="731" y="143"/>
                    </a:cubicBezTo>
                    <a:cubicBezTo>
                      <a:pt x="732" y="138"/>
                      <a:pt x="732" y="133"/>
                      <a:pt x="733" y="128"/>
                    </a:cubicBezTo>
                    <a:cubicBezTo>
                      <a:pt x="734" y="127"/>
                      <a:pt x="733" y="125"/>
                      <a:pt x="734" y="123"/>
                    </a:cubicBezTo>
                    <a:cubicBezTo>
                      <a:pt x="736" y="117"/>
                      <a:pt x="739" y="106"/>
                      <a:pt x="743" y="100"/>
                    </a:cubicBezTo>
                    <a:cubicBezTo>
                      <a:pt x="744" y="99"/>
                      <a:pt x="745" y="99"/>
                      <a:pt x="746" y="98"/>
                    </a:cubicBezTo>
                    <a:cubicBezTo>
                      <a:pt x="746" y="98"/>
                      <a:pt x="747" y="96"/>
                      <a:pt x="747" y="96"/>
                    </a:cubicBezTo>
                    <a:cubicBezTo>
                      <a:pt x="748" y="95"/>
                      <a:pt x="749" y="95"/>
                      <a:pt x="749" y="95"/>
                    </a:cubicBezTo>
                    <a:cubicBezTo>
                      <a:pt x="750" y="95"/>
                      <a:pt x="750" y="94"/>
                      <a:pt x="750" y="94"/>
                    </a:cubicBezTo>
                    <a:cubicBezTo>
                      <a:pt x="751" y="93"/>
                      <a:pt x="752" y="92"/>
                      <a:pt x="753" y="91"/>
                    </a:cubicBezTo>
                    <a:cubicBezTo>
                      <a:pt x="754" y="91"/>
                      <a:pt x="754" y="90"/>
                      <a:pt x="754" y="90"/>
                    </a:cubicBezTo>
                    <a:cubicBezTo>
                      <a:pt x="755" y="89"/>
                      <a:pt x="757" y="88"/>
                      <a:pt x="759" y="87"/>
                    </a:cubicBezTo>
                    <a:cubicBezTo>
                      <a:pt x="761" y="85"/>
                      <a:pt x="763" y="83"/>
                      <a:pt x="765" y="82"/>
                    </a:cubicBezTo>
                    <a:cubicBezTo>
                      <a:pt x="766" y="82"/>
                      <a:pt x="767" y="81"/>
                      <a:pt x="767" y="81"/>
                    </a:cubicBezTo>
                    <a:cubicBezTo>
                      <a:pt x="768" y="81"/>
                      <a:pt x="767" y="81"/>
                      <a:pt x="768" y="81"/>
                    </a:cubicBezTo>
                    <a:cubicBezTo>
                      <a:pt x="768" y="81"/>
                      <a:pt x="768" y="81"/>
                      <a:pt x="769" y="81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68" y="81"/>
                      <a:pt x="769" y="81"/>
                      <a:pt x="768" y="80"/>
                    </a:cubicBezTo>
                    <a:cubicBezTo>
                      <a:pt x="770" y="80"/>
                      <a:pt x="774" y="79"/>
                      <a:pt x="775" y="78"/>
                    </a:cubicBezTo>
                    <a:cubicBezTo>
                      <a:pt x="775" y="78"/>
                      <a:pt x="775" y="78"/>
                      <a:pt x="775" y="77"/>
                    </a:cubicBezTo>
                    <a:cubicBezTo>
                      <a:pt x="777" y="77"/>
                      <a:pt x="778" y="75"/>
                      <a:pt x="780" y="74"/>
                    </a:cubicBezTo>
                    <a:cubicBezTo>
                      <a:pt x="781" y="74"/>
                      <a:pt x="781" y="75"/>
                      <a:pt x="782" y="74"/>
                    </a:cubicBezTo>
                    <a:cubicBezTo>
                      <a:pt x="781" y="74"/>
                      <a:pt x="781" y="74"/>
                      <a:pt x="781" y="74"/>
                    </a:cubicBezTo>
                    <a:cubicBezTo>
                      <a:pt x="786" y="72"/>
                      <a:pt x="790" y="70"/>
                      <a:pt x="794" y="68"/>
                    </a:cubicBezTo>
                    <a:cubicBezTo>
                      <a:pt x="796" y="67"/>
                      <a:pt x="796" y="67"/>
                      <a:pt x="798" y="67"/>
                    </a:cubicBezTo>
                    <a:cubicBezTo>
                      <a:pt x="799" y="66"/>
                      <a:pt x="801" y="65"/>
                      <a:pt x="802" y="65"/>
                    </a:cubicBezTo>
                    <a:cubicBezTo>
                      <a:pt x="805" y="64"/>
                      <a:pt x="807" y="63"/>
                      <a:pt x="810" y="63"/>
                    </a:cubicBezTo>
                    <a:cubicBezTo>
                      <a:pt x="810" y="63"/>
                      <a:pt x="811" y="61"/>
                      <a:pt x="812" y="61"/>
                    </a:cubicBezTo>
                    <a:cubicBezTo>
                      <a:pt x="813" y="61"/>
                      <a:pt x="814" y="61"/>
                      <a:pt x="814" y="61"/>
                    </a:cubicBezTo>
                    <a:cubicBezTo>
                      <a:pt x="815" y="60"/>
                      <a:pt x="814" y="60"/>
                      <a:pt x="815" y="60"/>
                    </a:cubicBezTo>
                    <a:cubicBezTo>
                      <a:pt x="816" y="60"/>
                      <a:pt x="817" y="59"/>
                      <a:pt x="818" y="59"/>
                    </a:cubicBezTo>
                    <a:cubicBezTo>
                      <a:pt x="818" y="58"/>
                      <a:pt x="819" y="58"/>
                      <a:pt x="819" y="57"/>
                    </a:cubicBezTo>
                    <a:cubicBezTo>
                      <a:pt x="820" y="57"/>
                      <a:pt x="820" y="57"/>
                      <a:pt x="821" y="57"/>
                    </a:cubicBezTo>
                    <a:cubicBezTo>
                      <a:pt x="821" y="56"/>
                      <a:pt x="821" y="55"/>
                      <a:pt x="822" y="55"/>
                    </a:cubicBezTo>
                    <a:cubicBezTo>
                      <a:pt x="822" y="55"/>
                      <a:pt x="823" y="54"/>
                      <a:pt x="823" y="54"/>
                    </a:cubicBezTo>
                    <a:cubicBezTo>
                      <a:pt x="824" y="53"/>
                      <a:pt x="824" y="53"/>
                      <a:pt x="824" y="52"/>
                    </a:cubicBezTo>
                    <a:cubicBezTo>
                      <a:pt x="826" y="50"/>
                      <a:pt x="829" y="49"/>
                      <a:pt x="830" y="46"/>
                    </a:cubicBezTo>
                    <a:cubicBezTo>
                      <a:pt x="833" y="40"/>
                      <a:pt x="830" y="34"/>
                      <a:pt x="829" y="28"/>
                    </a:cubicBezTo>
                    <a:cubicBezTo>
                      <a:pt x="828" y="25"/>
                      <a:pt x="827" y="20"/>
                      <a:pt x="826" y="18"/>
                    </a:cubicBezTo>
                    <a:cubicBezTo>
                      <a:pt x="825" y="16"/>
                      <a:pt x="825" y="14"/>
                      <a:pt x="825" y="12"/>
                    </a:cubicBezTo>
                    <a:cubicBezTo>
                      <a:pt x="822" y="8"/>
                      <a:pt x="819" y="4"/>
                      <a:pt x="817" y="0"/>
                    </a:cubicBezTo>
                    <a:cubicBezTo>
                      <a:pt x="819" y="0"/>
                      <a:pt x="820" y="0"/>
                      <a:pt x="822" y="0"/>
                    </a:cubicBezTo>
                    <a:cubicBezTo>
                      <a:pt x="822" y="1"/>
                      <a:pt x="823" y="1"/>
                      <a:pt x="824" y="2"/>
                    </a:cubicBezTo>
                    <a:cubicBezTo>
                      <a:pt x="825" y="5"/>
                      <a:pt x="827" y="8"/>
                      <a:pt x="829" y="11"/>
                    </a:cubicBezTo>
                    <a:cubicBezTo>
                      <a:pt x="831" y="16"/>
                      <a:pt x="831" y="21"/>
                      <a:pt x="833" y="25"/>
                    </a:cubicBezTo>
                    <a:cubicBezTo>
                      <a:pt x="833" y="26"/>
                      <a:pt x="833" y="27"/>
                      <a:pt x="833" y="28"/>
                    </a:cubicBezTo>
                    <a:cubicBezTo>
                      <a:pt x="833" y="28"/>
                      <a:pt x="833" y="28"/>
                      <a:pt x="833" y="28"/>
                    </a:cubicBezTo>
                    <a:cubicBezTo>
                      <a:pt x="833" y="29"/>
                      <a:pt x="833" y="30"/>
                      <a:pt x="833" y="31"/>
                    </a:cubicBezTo>
                    <a:cubicBezTo>
                      <a:pt x="834" y="32"/>
                      <a:pt x="834" y="32"/>
                      <a:pt x="834" y="33"/>
                    </a:cubicBezTo>
                    <a:cubicBezTo>
                      <a:pt x="835" y="36"/>
                      <a:pt x="835" y="38"/>
                      <a:pt x="835" y="41"/>
                    </a:cubicBezTo>
                    <a:cubicBezTo>
                      <a:pt x="835" y="42"/>
                      <a:pt x="835" y="44"/>
                      <a:pt x="835" y="45"/>
                    </a:cubicBezTo>
                    <a:cubicBezTo>
                      <a:pt x="835" y="45"/>
                      <a:pt x="833" y="47"/>
                      <a:pt x="834" y="47"/>
                    </a:cubicBezTo>
                    <a:cubicBezTo>
                      <a:pt x="833" y="49"/>
                      <a:pt x="832" y="50"/>
                      <a:pt x="831" y="52"/>
                    </a:cubicBezTo>
                    <a:cubicBezTo>
                      <a:pt x="830" y="53"/>
                      <a:pt x="829" y="54"/>
                      <a:pt x="828" y="55"/>
                    </a:cubicBezTo>
                    <a:cubicBezTo>
                      <a:pt x="826" y="58"/>
                      <a:pt x="822" y="61"/>
                      <a:pt x="819" y="63"/>
                    </a:cubicBezTo>
                    <a:cubicBezTo>
                      <a:pt x="812" y="68"/>
                      <a:pt x="803" y="69"/>
                      <a:pt x="795" y="72"/>
                    </a:cubicBezTo>
                    <a:cubicBezTo>
                      <a:pt x="791" y="74"/>
                      <a:pt x="786" y="77"/>
                      <a:pt x="783" y="79"/>
                    </a:cubicBezTo>
                    <a:cubicBezTo>
                      <a:pt x="778" y="82"/>
                      <a:pt x="773" y="83"/>
                      <a:pt x="769" y="86"/>
                    </a:cubicBezTo>
                    <a:cubicBezTo>
                      <a:pt x="764" y="88"/>
                      <a:pt x="759" y="92"/>
                      <a:pt x="755" y="95"/>
                    </a:cubicBezTo>
                    <a:cubicBezTo>
                      <a:pt x="754" y="96"/>
                      <a:pt x="753" y="97"/>
                      <a:pt x="752" y="98"/>
                    </a:cubicBezTo>
                    <a:cubicBezTo>
                      <a:pt x="748" y="101"/>
                      <a:pt x="746" y="104"/>
                      <a:pt x="744" y="109"/>
                    </a:cubicBezTo>
                    <a:cubicBezTo>
                      <a:pt x="743" y="111"/>
                      <a:pt x="743" y="112"/>
                      <a:pt x="742" y="114"/>
                    </a:cubicBezTo>
                    <a:cubicBezTo>
                      <a:pt x="742" y="115"/>
                      <a:pt x="741" y="116"/>
                      <a:pt x="741" y="117"/>
                    </a:cubicBezTo>
                    <a:cubicBezTo>
                      <a:pt x="740" y="119"/>
                      <a:pt x="739" y="122"/>
                      <a:pt x="739" y="125"/>
                    </a:cubicBezTo>
                    <a:cubicBezTo>
                      <a:pt x="738" y="126"/>
                      <a:pt x="739" y="128"/>
                      <a:pt x="738" y="129"/>
                    </a:cubicBezTo>
                    <a:cubicBezTo>
                      <a:pt x="736" y="136"/>
                      <a:pt x="736" y="144"/>
                      <a:pt x="733" y="151"/>
                    </a:cubicBezTo>
                    <a:cubicBezTo>
                      <a:pt x="731" y="154"/>
                      <a:pt x="727" y="159"/>
                      <a:pt x="724" y="161"/>
                    </a:cubicBezTo>
                    <a:cubicBezTo>
                      <a:pt x="721" y="163"/>
                      <a:pt x="718" y="164"/>
                      <a:pt x="715" y="166"/>
                    </a:cubicBezTo>
                    <a:cubicBezTo>
                      <a:pt x="712" y="168"/>
                      <a:pt x="711" y="170"/>
                      <a:pt x="709" y="172"/>
                    </a:cubicBezTo>
                    <a:cubicBezTo>
                      <a:pt x="706" y="174"/>
                      <a:pt x="701" y="175"/>
                      <a:pt x="698" y="177"/>
                    </a:cubicBezTo>
                    <a:cubicBezTo>
                      <a:pt x="697" y="178"/>
                      <a:pt x="697" y="178"/>
                      <a:pt x="697" y="178"/>
                    </a:cubicBezTo>
                    <a:cubicBezTo>
                      <a:pt x="688" y="181"/>
                      <a:pt x="679" y="181"/>
                      <a:pt x="670" y="182"/>
                    </a:cubicBezTo>
                    <a:cubicBezTo>
                      <a:pt x="669" y="182"/>
                      <a:pt x="667" y="182"/>
                      <a:pt x="666" y="182"/>
                    </a:cubicBezTo>
                    <a:cubicBezTo>
                      <a:pt x="662" y="183"/>
                      <a:pt x="657" y="183"/>
                      <a:pt x="653" y="182"/>
                    </a:cubicBezTo>
                    <a:cubicBezTo>
                      <a:pt x="651" y="182"/>
                      <a:pt x="649" y="182"/>
                      <a:pt x="647" y="182"/>
                    </a:cubicBezTo>
                    <a:cubicBezTo>
                      <a:pt x="646" y="182"/>
                      <a:pt x="645" y="182"/>
                      <a:pt x="644" y="182"/>
                    </a:cubicBezTo>
                    <a:cubicBezTo>
                      <a:pt x="641" y="181"/>
                      <a:pt x="639" y="181"/>
                      <a:pt x="637" y="181"/>
                    </a:cubicBezTo>
                    <a:cubicBezTo>
                      <a:pt x="635" y="180"/>
                      <a:pt x="632" y="178"/>
                      <a:pt x="630" y="178"/>
                    </a:cubicBezTo>
                    <a:cubicBezTo>
                      <a:pt x="629" y="177"/>
                      <a:pt x="628" y="177"/>
                      <a:pt x="627" y="177"/>
                    </a:cubicBezTo>
                    <a:cubicBezTo>
                      <a:pt x="624" y="176"/>
                      <a:pt x="621" y="174"/>
                      <a:pt x="619" y="173"/>
                    </a:cubicBezTo>
                    <a:cubicBezTo>
                      <a:pt x="617" y="172"/>
                      <a:pt x="616" y="172"/>
                      <a:pt x="615" y="172"/>
                    </a:cubicBezTo>
                    <a:cubicBezTo>
                      <a:pt x="612" y="169"/>
                      <a:pt x="608" y="168"/>
                      <a:pt x="604" y="166"/>
                    </a:cubicBezTo>
                    <a:cubicBezTo>
                      <a:pt x="600" y="163"/>
                      <a:pt x="595" y="160"/>
                      <a:pt x="590" y="157"/>
                    </a:cubicBezTo>
                    <a:cubicBezTo>
                      <a:pt x="589" y="157"/>
                      <a:pt x="588" y="157"/>
                      <a:pt x="587" y="156"/>
                    </a:cubicBezTo>
                    <a:cubicBezTo>
                      <a:pt x="586" y="156"/>
                      <a:pt x="585" y="155"/>
                      <a:pt x="584" y="154"/>
                    </a:cubicBezTo>
                    <a:cubicBezTo>
                      <a:pt x="582" y="152"/>
                      <a:pt x="579" y="151"/>
                      <a:pt x="577" y="150"/>
                    </a:cubicBezTo>
                    <a:cubicBezTo>
                      <a:pt x="575" y="150"/>
                      <a:pt x="574" y="149"/>
                      <a:pt x="572" y="148"/>
                    </a:cubicBezTo>
                    <a:cubicBezTo>
                      <a:pt x="571" y="147"/>
                      <a:pt x="569" y="147"/>
                      <a:pt x="568" y="146"/>
                    </a:cubicBezTo>
                    <a:cubicBezTo>
                      <a:pt x="566" y="146"/>
                      <a:pt x="564" y="144"/>
                      <a:pt x="562" y="144"/>
                    </a:cubicBezTo>
                    <a:cubicBezTo>
                      <a:pt x="562" y="144"/>
                      <a:pt x="562" y="144"/>
                      <a:pt x="562" y="144"/>
                    </a:cubicBezTo>
                    <a:cubicBezTo>
                      <a:pt x="561" y="143"/>
                      <a:pt x="560" y="143"/>
                      <a:pt x="559" y="143"/>
                    </a:cubicBezTo>
                    <a:cubicBezTo>
                      <a:pt x="559" y="143"/>
                      <a:pt x="559" y="142"/>
                      <a:pt x="559" y="142"/>
                    </a:cubicBezTo>
                    <a:cubicBezTo>
                      <a:pt x="557" y="141"/>
                      <a:pt x="555" y="141"/>
                      <a:pt x="553" y="140"/>
                    </a:cubicBezTo>
                    <a:cubicBezTo>
                      <a:pt x="551" y="139"/>
                      <a:pt x="550" y="139"/>
                      <a:pt x="548" y="139"/>
                    </a:cubicBezTo>
                    <a:cubicBezTo>
                      <a:pt x="544" y="138"/>
                      <a:pt x="539" y="139"/>
                      <a:pt x="535" y="138"/>
                    </a:cubicBezTo>
                    <a:cubicBezTo>
                      <a:pt x="532" y="137"/>
                      <a:pt x="530" y="138"/>
                      <a:pt x="528" y="139"/>
                    </a:cubicBezTo>
                    <a:cubicBezTo>
                      <a:pt x="524" y="140"/>
                      <a:pt x="521" y="139"/>
                      <a:pt x="518" y="141"/>
                    </a:cubicBezTo>
                    <a:cubicBezTo>
                      <a:pt x="515" y="142"/>
                      <a:pt x="512" y="144"/>
                      <a:pt x="509" y="146"/>
                    </a:cubicBezTo>
                    <a:cubicBezTo>
                      <a:pt x="498" y="154"/>
                      <a:pt x="490" y="169"/>
                      <a:pt x="489" y="182"/>
                    </a:cubicBezTo>
                    <a:cubicBezTo>
                      <a:pt x="488" y="185"/>
                      <a:pt x="490" y="187"/>
                      <a:pt x="490" y="189"/>
                    </a:cubicBezTo>
                    <a:cubicBezTo>
                      <a:pt x="491" y="193"/>
                      <a:pt x="491" y="197"/>
                      <a:pt x="492" y="200"/>
                    </a:cubicBezTo>
                    <a:cubicBezTo>
                      <a:pt x="492" y="201"/>
                      <a:pt x="492" y="201"/>
                      <a:pt x="492" y="201"/>
                    </a:cubicBezTo>
                    <a:cubicBezTo>
                      <a:pt x="493" y="203"/>
                      <a:pt x="494" y="204"/>
                      <a:pt x="495" y="206"/>
                    </a:cubicBezTo>
                    <a:cubicBezTo>
                      <a:pt x="495" y="207"/>
                      <a:pt x="495" y="207"/>
                      <a:pt x="495" y="208"/>
                    </a:cubicBezTo>
                    <a:cubicBezTo>
                      <a:pt x="495" y="209"/>
                      <a:pt x="497" y="210"/>
                      <a:pt x="497" y="212"/>
                    </a:cubicBezTo>
                    <a:cubicBezTo>
                      <a:pt x="500" y="217"/>
                      <a:pt x="501" y="226"/>
                      <a:pt x="503" y="232"/>
                    </a:cubicBezTo>
                    <a:cubicBezTo>
                      <a:pt x="504" y="236"/>
                      <a:pt x="505" y="241"/>
                      <a:pt x="506" y="245"/>
                    </a:cubicBezTo>
                    <a:cubicBezTo>
                      <a:pt x="506" y="249"/>
                      <a:pt x="505" y="251"/>
                      <a:pt x="506" y="254"/>
                    </a:cubicBezTo>
                    <a:cubicBezTo>
                      <a:pt x="505" y="254"/>
                      <a:pt x="505" y="254"/>
                      <a:pt x="505" y="255"/>
                    </a:cubicBezTo>
                    <a:cubicBezTo>
                      <a:pt x="505" y="256"/>
                      <a:pt x="505" y="259"/>
                      <a:pt x="505" y="260"/>
                    </a:cubicBezTo>
                    <a:cubicBezTo>
                      <a:pt x="503" y="266"/>
                      <a:pt x="501" y="272"/>
                      <a:pt x="499" y="277"/>
                    </a:cubicBezTo>
                    <a:cubicBezTo>
                      <a:pt x="498" y="279"/>
                      <a:pt x="498" y="280"/>
                      <a:pt x="497" y="282"/>
                    </a:cubicBezTo>
                    <a:cubicBezTo>
                      <a:pt x="497" y="283"/>
                      <a:pt x="496" y="284"/>
                      <a:pt x="496" y="285"/>
                    </a:cubicBezTo>
                    <a:cubicBezTo>
                      <a:pt x="494" y="287"/>
                      <a:pt x="493" y="290"/>
                      <a:pt x="491" y="292"/>
                    </a:cubicBezTo>
                    <a:cubicBezTo>
                      <a:pt x="490" y="294"/>
                      <a:pt x="488" y="295"/>
                      <a:pt x="487" y="296"/>
                    </a:cubicBezTo>
                    <a:cubicBezTo>
                      <a:pt x="486" y="298"/>
                      <a:pt x="485" y="299"/>
                      <a:pt x="484" y="301"/>
                    </a:cubicBezTo>
                    <a:cubicBezTo>
                      <a:pt x="483" y="302"/>
                      <a:pt x="481" y="303"/>
                      <a:pt x="480" y="305"/>
                    </a:cubicBezTo>
                    <a:cubicBezTo>
                      <a:pt x="477" y="310"/>
                      <a:pt x="473" y="313"/>
                      <a:pt x="470" y="318"/>
                    </a:cubicBezTo>
                    <a:cubicBezTo>
                      <a:pt x="469" y="319"/>
                      <a:pt x="468" y="319"/>
                      <a:pt x="468" y="320"/>
                    </a:cubicBezTo>
                    <a:cubicBezTo>
                      <a:pt x="467" y="321"/>
                      <a:pt x="466" y="322"/>
                      <a:pt x="464" y="323"/>
                    </a:cubicBezTo>
                    <a:cubicBezTo>
                      <a:pt x="459" y="327"/>
                      <a:pt x="454" y="332"/>
                      <a:pt x="449" y="335"/>
                    </a:cubicBezTo>
                    <a:cubicBezTo>
                      <a:pt x="440" y="340"/>
                      <a:pt x="430" y="344"/>
                      <a:pt x="420" y="348"/>
                    </a:cubicBezTo>
                    <a:cubicBezTo>
                      <a:pt x="418" y="349"/>
                      <a:pt x="415" y="349"/>
                      <a:pt x="413" y="349"/>
                    </a:cubicBezTo>
                    <a:cubicBezTo>
                      <a:pt x="410" y="350"/>
                      <a:pt x="408" y="350"/>
                      <a:pt x="405" y="351"/>
                    </a:cubicBezTo>
                    <a:cubicBezTo>
                      <a:pt x="403" y="351"/>
                      <a:pt x="401" y="351"/>
                      <a:pt x="399" y="351"/>
                    </a:cubicBezTo>
                    <a:cubicBezTo>
                      <a:pt x="396" y="352"/>
                      <a:pt x="391" y="353"/>
                      <a:pt x="388" y="354"/>
                    </a:cubicBezTo>
                    <a:cubicBezTo>
                      <a:pt x="387" y="355"/>
                      <a:pt x="384" y="355"/>
                      <a:pt x="383" y="355"/>
                    </a:cubicBezTo>
                    <a:cubicBezTo>
                      <a:pt x="379" y="357"/>
                      <a:pt x="376" y="357"/>
                      <a:pt x="372" y="359"/>
                    </a:cubicBezTo>
                    <a:cubicBezTo>
                      <a:pt x="370" y="360"/>
                      <a:pt x="368" y="361"/>
                      <a:pt x="367" y="362"/>
                    </a:cubicBezTo>
                    <a:cubicBezTo>
                      <a:pt x="366" y="362"/>
                      <a:pt x="366" y="362"/>
                      <a:pt x="366" y="362"/>
                    </a:cubicBezTo>
                    <a:cubicBezTo>
                      <a:pt x="363" y="364"/>
                      <a:pt x="360" y="366"/>
                      <a:pt x="357" y="368"/>
                    </a:cubicBezTo>
                    <a:cubicBezTo>
                      <a:pt x="353" y="370"/>
                      <a:pt x="349" y="374"/>
                      <a:pt x="346" y="377"/>
                    </a:cubicBezTo>
                    <a:cubicBezTo>
                      <a:pt x="342" y="381"/>
                      <a:pt x="337" y="383"/>
                      <a:pt x="333" y="385"/>
                    </a:cubicBezTo>
                    <a:cubicBezTo>
                      <a:pt x="332" y="386"/>
                      <a:pt x="331" y="387"/>
                      <a:pt x="331" y="388"/>
                    </a:cubicBezTo>
                    <a:cubicBezTo>
                      <a:pt x="329" y="389"/>
                      <a:pt x="327" y="389"/>
                      <a:pt x="325" y="390"/>
                    </a:cubicBezTo>
                    <a:cubicBezTo>
                      <a:pt x="323" y="391"/>
                      <a:pt x="321" y="393"/>
                      <a:pt x="320" y="394"/>
                    </a:cubicBezTo>
                    <a:cubicBezTo>
                      <a:pt x="319" y="394"/>
                      <a:pt x="318" y="394"/>
                      <a:pt x="317" y="395"/>
                    </a:cubicBezTo>
                    <a:cubicBezTo>
                      <a:pt x="314" y="396"/>
                      <a:pt x="311" y="399"/>
                      <a:pt x="308" y="400"/>
                    </a:cubicBezTo>
                    <a:cubicBezTo>
                      <a:pt x="302" y="402"/>
                      <a:pt x="294" y="404"/>
                      <a:pt x="288" y="406"/>
                    </a:cubicBezTo>
                    <a:cubicBezTo>
                      <a:pt x="285" y="407"/>
                      <a:pt x="283" y="407"/>
                      <a:pt x="281" y="407"/>
                    </a:cubicBezTo>
                    <a:cubicBezTo>
                      <a:pt x="280" y="407"/>
                      <a:pt x="278" y="407"/>
                      <a:pt x="277" y="407"/>
                    </a:cubicBezTo>
                    <a:cubicBezTo>
                      <a:pt x="270" y="409"/>
                      <a:pt x="263" y="407"/>
                      <a:pt x="256" y="408"/>
                    </a:cubicBezTo>
                    <a:cubicBezTo>
                      <a:pt x="256" y="409"/>
                      <a:pt x="253" y="408"/>
                      <a:pt x="252" y="408"/>
                    </a:cubicBezTo>
                    <a:cubicBezTo>
                      <a:pt x="250" y="408"/>
                      <a:pt x="248" y="408"/>
                      <a:pt x="246" y="408"/>
                    </a:cubicBezTo>
                    <a:cubicBezTo>
                      <a:pt x="244" y="407"/>
                      <a:pt x="242" y="407"/>
                      <a:pt x="241" y="406"/>
                    </a:cubicBezTo>
                    <a:cubicBezTo>
                      <a:pt x="240" y="406"/>
                      <a:pt x="232" y="405"/>
                      <a:pt x="231" y="405"/>
                    </a:cubicBezTo>
                    <a:cubicBezTo>
                      <a:pt x="228" y="403"/>
                      <a:pt x="222" y="402"/>
                      <a:pt x="219" y="401"/>
                    </a:cubicBezTo>
                    <a:cubicBezTo>
                      <a:pt x="218" y="401"/>
                      <a:pt x="217" y="401"/>
                      <a:pt x="216" y="401"/>
                    </a:cubicBezTo>
                    <a:cubicBezTo>
                      <a:pt x="211" y="400"/>
                      <a:pt x="206" y="398"/>
                      <a:pt x="201" y="396"/>
                    </a:cubicBezTo>
                    <a:cubicBezTo>
                      <a:pt x="199" y="395"/>
                      <a:pt x="197" y="395"/>
                      <a:pt x="194" y="395"/>
                    </a:cubicBezTo>
                    <a:cubicBezTo>
                      <a:pt x="192" y="394"/>
                      <a:pt x="190" y="392"/>
                      <a:pt x="189" y="392"/>
                    </a:cubicBezTo>
                    <a:cubicBezTo>
                      <a:pt x="187" y="391"/>
                      <a:pt x="184" y="391"/>
                      <a:pt x="182" y="389"/>
                    </a:cubicBezTo>
                    <a:cubicBezTo>
                      <a:pt x="181" y="389"/>
                      <a:pt x="178" y="387"/>
                      <a:pt x="176" y="387"/>
                    </a:cubicBezTo>
                    <a:cubicBezTo>
                      <a:pt x="172" y="385"/>
                      <a:pt x="168" y="384"/>
                      <a:pt x="163" y="382"/>
                    </a:cubicBezTo>
                    <a:cubicBezTo>
                      <a:pt x="161" y="381"/>
                      <a:pt x="157" y="380"/>
                      <a:pt x="154" y="380"/>
                    </a:cubicBezTo>
                    <a:cubicBezTo>
                      <a:pt x="154" y="380"/>
                      <a:pt x="154" y="379"/>
                      <a:pt x="154" y="379"/>
                    </a:cubicBezTo>
                    <a:cubicBezTo>
                      <a:pt x="150" y="379"/>
                      <a:pt x="146" y="376"/>
                      <a:pt x="142" y="374"/>
                    </a:cubicBezTo>
                    <a:cubicBezTo>
                      <a:pt x="141" y="374"/>
                      <a:pt x="140" y="374"/>
                      <a:pt x="139" y="374"/>
                    </a:cubicBezTo>
                    <a:cubicBezTo>
                      <a:pt x="137" y="373"/>
                      <a:pt x="135" y="371"/>
                      <a:pt x="134" y="371"/>
                    </a:cubicBezTo>
                    <a:cubicBezTo>
                      <a:pt x="132" y="370"/>
                      <a:pt x="129" y="369"/>
                      <a:pt x="128" y="368"/>
                    </a:cubicBezTo>
                    <a:cubicBezTo>
                      <a:pt x="126" y="367"/>
                      <a:pt x="125" y="367"/>
                      <a:pt x="124" y="366"/>
                    </a:cubicBezTo>
                    <a:cubicBezTo>
                      <a:pt x="119" y="363"/>
                      <a:pt x="114" y="359"/>
                      <a:pt x="109" y="355"/>
                    </a:cubicBezTo>
                    <a:cubicBezTo>
                      <a:pt x="109" y="354"/>
                      <a:pt x="109" y="354"/>
                      <a:pt x="109" y="353"/>
                    </a:cubicBezTo>
                    <a:cubicBezTo>
                      <a:pt x="107" y="352"/>
                      <a:pt x="106" y="351"/>
                      <a:pt x="105" y="350"/>
                    </a:cubicBezTo>
                    <a:cubicBezTo>
                      <a:pt x="104" y="349"/>
                      <a:pt x="104" y="349"/>
                      <a:pt x="104" y="348"/>
                    </a:cubicBezTo>
                    <a:cubicBezTo>
                      <a:pt x="102" y="345"/>
                      <a:pt x="99" y="343"/>
                      <a:pt x="96" y="341"/>
                    </a:cubicBezTo>
                    <a:cubicBezTo>
                      <a:pt x="95" y="340"/>
                      <a:pt x="96" y="338"/>
                      <a:pt x="94" y="338"/>
                    </a:cubicBezTo>
                    <a:cubicBezTo>
                      <a:pt x="94" y="338"/>
                      <a:pt x="94" y="337"/>
                      <a:pt x="94" y="337"/>
                    </a:cubicBezTo>
                    <a:cubicBezTo>
                      <a:pt x="92" y="336"/>
                      <a:pt x="89" y="333"/>
                      <a:pt x="88" y="331"/>
                    </a:cubicBezTo>
                    <a:cubicBezTo>
                      <a:pt x="84" y="328"/>
                      <a:pt x="80" y="324"/>
                      <a:pt x="76" y="321"/>
                    </a:cubicBezTo>
                    <a:cubicBezTo>
                      <a:pt x="75" y="321"/>
                      <a:pt x="74" y="321"/>
                      <a:pt x="74" y="321"/>
                    </a:cubicBezTo>
                    <a:cubicBezTo>
                      <a:pt x="72" y="320"/>
                      <a:pt x="69" y="318"/>
                      <a:pt x="67" y="317"/>
                    </a:cubicBezTo>
                    <a:cubicBezTo>
                      <a:pt x="65" y="316"/>
                      <a:pt x="63" y="315"/>
                      <a:pt x="61" y="315"/>
                    </a:cubicBezTo>
                    <a:cubicBezTo>
                      <a:pt x="57" y="313"/>
                      <a:pt x="53" y="311"/>
                      <a:pt x="49" y="309"/>
                    </a:cubicBezTo>
                    <a:cubicBezTo>
                      <a:pt x="46" y="308"/>
                      <a:pt x="43" y="305"/>
                      <a:pt x="40" y="303"/>
                    </a:cubicBezTo>
                    <a:cubicBezTo>
                      <a:pt x="38" y="302"/>
                      <a:pt x="36" y="302"/>
                      <a:pt x="34" y="301"/>
                    </a:cubicBezTo>
                    <a:cubicBezTo>
                      <a:pt x="34" y="300"/>
                      <a:pt x="33" y="300"/>
                      <a:pt x="33" y="299"/>
                    </a:cubicBezTo>
                    <a:cubicBezTo>
                      <a:pt x="32" y="299"/>
                      <a:pt x="31" y="298"/>
                      <a:pt x="30" y="298"/>
                    </a:cubicBezTo>
                    <a:cubicBezTo>
                      <a:pt x="25" y="295"/>
                      <a:pt x="20" y="289"/>
                      <a:pt x="16" y="284"/>
                    </a:cubicBezTo>
                    <a:cubicBezTo>
                      <a:pt x="16" y="284"/>
                      <a:pt x="14" y="282"/>
                      <a:pt x="14" y="283"/>
                    </a:cubicBezTo>
                    <a:cubicBezTo>
                      <a:pt x="13" y="282"/>
                      <a:pt x="13" y="281"/>
                      <a:pt x="12" y="280"/>
                    </a:cubicBezTo>
                    <a:cubicBezTo>
                      <a:pt x="12" y="279"/>
                      <a:pt x="11" y="279"/>
                      <a:pt x="10" y="278"/>
                    </a:cubicBezTo>
                    <a:cubicBezTo>
                      <a:pt x="10" y="277"/>
                      <a:pt x="10" y="276"/>
                      <a:pt x="9" y="275"/>
                    </a:cubicBezTo>
                    <a:cubicBezTo>
                      <a:pt x="9" y="274"/>
                      <a:pt x="7" y="273"/>
                      <a:pt x="7" y="272"/>
                    </a:cubicBezTo>
                    <a:cubicBezTo>
                      <a:pt x="5" y="270"/>
                      <a:pt x="6" y="267"/>
                      <a:pt x="5" y="264"/>
                    </a:cubicBezTo>
                    <a:cubicBezTo>
                      <a:pt x="3" y="262"/>
                      <a:pt x="2" y="259"/>
                      <a:pt x="2" y="256"/>
                    </a:cubicBezTo>
                    <a:cubicBezTo>
                      <a:pt x="2" y="255"/>
                      <a:pt x="2" y="254"/>
                      <a:pt x="2" y="254"/>
                    </a:cubicBezTo>
                    <a:cubicBezTo>
                      <a:pt x="2" y="253"/>
                      <a:pt x="2" y="252"/>
                      <a:pt x="2" y="252"/>
                    </a:cubicBezTo>
                    <a:cubicBezTo>
                      <a:pt x="0" y="247"/>
                      <a:pt x="3" y="243"/>
                      <a:pt x="2" y="240"/>
                    </a:cubicBezTo>
                    <a:cubicBezTo>
                      <a:pt x="3" y="239"/>
                      <a:pt x="3" y="237"/>
                      <a:pt x="3" y="236"/>
                    </a:cubicBezTo>
                    <a:cubicBezTo>
                      <a:pt x="5" y="232"/>
                      <a:pt x="5" y="228"/>
                      <a:pt x="7" y="225"/>
                    </a:cubicBezTo>
                    <a:cubicBezTo>
                      <a:pt x="8" y="223"/>
                      <a:pt x="10" y="220"/>
                      <a:pt x="11" y="218"/>
                    </a:cubicBezTo>
                    <a:cubicBezTo>
                      <a:pt x="11" y="217"/>
                      <a:pt x="11" y="217"/>
                      <a:pt x="11" y="217"/>
                    </a:cubicBezTo>
                    <a:cubicBezTo>
                      <a:pt x="12" y="216"/>
                      <a:pt x="15" y="213"/>
                      <a:pt x="16" y="211"/>
                    </a:cubicBezTo>
                    <a:cubicBezTo>
                      <a:pt x="16" y="210"/>
                      <a:pt x="16" y="209"/>
                      <a:pt x="16" y="208"/>
                    </a:cubicBezTo>
                    <a:cubicBezTo>
                      <a:pt x="16" y="206"/>
                      <a:pt x="17" y="205"/>
                      <a:pt x="18" y="204"/>
                    </a:cubicBezTo>
                    <a:cubicBezTo>
                      <a:pt x="18" y="202"/>
                      <a:pt x="18" y="200"/>
                      <a:pt x="18" y="199"/>
                    </a:cubicBezTo>
                    <a:cubicBezTo>
                      <a:pt x="19" y="197"/>
                      <a:pt x="20" y="194"/>
                      <a:pt x="21" y="192"/>
                    </a:cubicBezTo>
                    <a:cubicBezTo>
                      <a:pt x="23" y="188"/>
                      <a:pt x="26" y="183"/>
                      <a:pt x="28" y="180"/>
                    </a:cubicBezTo>
                    <a:cubicBezTo>
                      <a:pt x="30" y="178"/>
                      <a:pt x="31" y="178"/>
                      <a:pt x="32" y="177"/>
                    </a:cubicBezTo>
                    <a:cubicBezTo>
                      <a:pt x="34" y="176"/>
                      <a:pt x="35" y="174"/>
                      <a:pt x="37" y="173"/>
                    </a:cubicBezTo>
                    <a:cubicBezTo>
                      <a:pt x="38" y="173"/>
                      <a:pt x="38" y="173"/>
                      <a:pt x="39" y="173"/>
                    </a:cubicBezTo>
                    <a:cubicBezTo>
                      <a:pt x="40" y="172"/>
                      <a:pt x="42" y="171"/>
                      <a:pt x="43" y="171"/>
                    </a:cubicBezTo>
                    <a:cubicBezTo>
                      <a:pt x="44" y="170"/>
                      <a:pt x="45" y="171"/>
                      <a:pt x="47" y="170"/>
                    </a:cubicBezTo>
                    <a:cubicBezTo>
                      <a:pt x="47" y="170"/>
                      <a:pt x="48" y="169"/>
                      <a:pt x="48" y="169"/>
                    </a:cubicBezTo>
                    <a:cubicBezTo>
                      <a:pt x="49" y="169"/>
                      <a:pt x="49" y="169"/>
                      <a:pt x="50" y="168"/>
                    </a:cubicBezTo>
                    <a:cubicBezTo>
                      <a:pt x="51" y="168"/>
                      <a:pt x="52" y="167"/>
                      <a:pt x="52" y="167"/>
                    </a:cubicBezTo>
                    <a:cubicBezTo>
                      <a:pt x="53" y="167"/>
                      <a:pt x="54" y="167"/>
                      <a:pt x="54" y="167"/>
                    </a:cubicBezTo>
                    <a:cubicBezTo>
                      <a:pt x="55" y="166"/>
                      <a:pt x="55" y="165"/>
                      <a:pt x="56" y="165"/>
                    </a:cubicBezTo>
                    <a:cubicBezTo>
                      <a:pt x="57" y="165"/>
                      <a:pt x="58" y="165"/>
                      <a:pt x="59" y="165"/>
                    </a:cubicBezTo>
                    <a:cubicBezTo>
                      <a:pt x="59" y="165"/>
                      <a:pt x="59" y="164"/>
                      <a:pt x="59" y="164"/>
                    </a:cubicBezTo>
                    <a:cubicBezTo>
                      <a:pt x="60" y="164"/>
                      <a:pt x="60" y="164"/>
                      <a:pt x="61" y="164"/>
                    </a:cubicBezTo>
                    <a:cubicBezTo>
                      <a:pt x="61" y="164"/>
                      <a:pt x="61" y="163"/>
                      <a:pt x="62" y="163"/>
                    </a:cubicBezTo>
                    <a:cubicBezTo>
                      <a:pt x="62" y="163"/>
                      <a:pt x="65" y="163"/>
                      <a:pt x="66" y="162"/>
                    </a:cubicBezTo>
                    <a:cubicBezTo>
                      <a:pt x="67" y="162"/>
                      <a:pt x="68" y="161"/>
                      <a:pt x="69" y="160"/>
                    </a:cubicBezTo>
                    <a:cubicBezTo>
                      <a:pt x="71" y="159"/>
                      <a:pt x="73" y="159"/>
                      <a:pt x="74" y="158"/>
                    </a:cubicBezTo>
                    <a:cubicBezTo>
                      <a:pt x="78" y="157"/>
                      <a:pt x="80" y="154"/>
                      <a:pt x="83" y="152"/>
                    </a:cubicBezTo>
                    <a:cubicBezTo>
                      <a:pt x="84" y="152"/>
                      <a:pt x="84" y="152"/>
                      <a:pt x="85" y="151"/>
                    </a:cubicBezTo>
                    <a:cubicBezTo>
                      <a:pt x="87" y="150"/>
                      <a:pt x="89" y="149"/>
                      <a:pt x="91" y="148"/>
                    </a:cubicBezTo>
                    <a:cubicBezTo>
                      <a:pt x="92" y="148"/>
                      <a:pt x="92" y="147"/>
                      <a:pt x="92" y="146"/>
                    </a:cubicBezTo>
                    <a:cubicBezTo>
                      <a:pt x="93" y="146"/>
                      <a:pt x="94" y="146"/>
                      <a:pt x="94" y="146"/>
                    </a:cubicBezTo>
                    <a:cubicBezTo>
                      <a:pt x="98" y="143"/>
                      <a:pt x="102" y="139"/>
                      <a:pt x="104" y="136"/>
                    </a:cubicBezTo>
                    <a:cubicBezTo>
                      <a:pt x="105" y="135"/>
                      <a:pt x="106" y="132"/>
                      <a:pt x="107" y="130"/>
                    </a:cubicBezTo>
                    <a:cubicBezTo>
                      <a:pt x="108" y="129"/>
                      <a:pt x="110" y="126"/>
                      <a:pt x="110" y="126"/>
                    </a:cubicBezTo>
                    <a:cubicBezTo>
                      <a:pt x="115" y="114"/>
                      <a:pt x="120" y="104"/>
                      <a:pt x="123" y="91"/>
                    </a:cubicBezTo>
                    <a:cubicBezTo>
                      <a:pt x="124" y="88"/>
                      <a:pt x="123" y="84"/>
                      <a:pt x="123" y="82"/>
                    </a:cubicBezTo>
                    <a:cubicBezTo>
                      <a:pt x="123" y="80"/>
                      <a:pt x="123" y="78"/>
                      <a:pt x="123" y="77"/>
                    </a:cubicBezTo>
                    <a:cubicBezTo>
                      <a:pt x="122" y="72"/>
                      <a:pt x="120" y="68"/>
                      <a:pt x="119" y="64"/>
                    </a:cubicBezTo>
                    <a:cubicBezTo>
                      <a:pt x="119" y="62"/>
                      <a:pt x="118" y="62"/>
                      <a:pt x="118" y="61"/>
                    </a:cubicBezTo>
                    <a:cubicBezTo>
                      <a:pt x="118" y="60"/>
                      <a:pt x="118" y="60"/>
                      <a:pt x="118" y="59"/>
                    </a:cubicBezTo>
                    <a:cubicBezTo>
                      <a:pt x="117" y="57"/>
                      <a:pt x="116" y="56"/>
                      <a:pt x="115" y="54"/>
                    </a:cubicBezTo>
                    <a:cubicBezTo>
                      <a:pt x="115" y="54"/>
                      <a:pt x="115" y="54"/>
                      <a:pt x="115" y="54"/>
                    </a:cubicBezTo>
                    <a:cubicBezTo>
                      <a:pt x="114" y="52"/>
                      <a:pt x="112" y="49"/>
                      <a:pt x="111" y="46"/>
                    </a:cubicBezTo>
                    <a:cubicBezTo>
                      <a:pt x="108" y="39"/>
                      <a:pt x="104" y="31"/>
                      <a:pt x="99" y="25"/>
                    </a:cubicBezTo>
                    <a:cubicBezTo>
                      <a:pt x="97" y="23"/>
                      <a:pt x="97" y="19"/>
                      <a:pt x="95" y="16"/>
                    </a:cubicBezTo>
                    <a:cubicBezTo>
                      <a:pt x="94" y="15"/>
                      <a:pt x="93" y="14"/>
                      <a:pt x="92" y="12"/>
                    </a:cubicBezTo>
                    <a:cubicBezTo>
                      <a:pt x="92" y="11"/>
                      <a:pt x="92" y="9"/>
                      <a:pt x="92" y="8"/>
                    </a:cubicBezTo>
                    <a:cubicBezTo>
                      <a:pt x="91" y="7"/>
                      <a:pt x="90" y="4"/>
                      <a:pt x="90" y="3"/>
                    </a:cubicBezTo>
                    <a:cubicBezTo>
                      <a:pt x="89" y="2"/>
                      <a:pt x="90" y="0"/>
                      <a:pt x="89" y="0"/>
                    </a:cubicBezTo>
                    <a:cubicBezTo>
                      <a:pt x="91" y="0"/>
                      <a:pt x="93" y="0"/>
                      <a:pt x="94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4" y="3"/>
                      <a:pt x="96" y="7"/>
                      <a:pt x="97" y="9"/>
                    </a:cubicBezTo>
                    <a:cubicBezTo>
                      <a:pt x="99" y="15"/>
                      <a:pt x="103" y="21"/>
                      <a:pt x="106" y="27"/>
                    </a:cubicBezTo>
                    <a:cubicBezTo>
                      <a:pt x="111" y="34"/>
                      <a:pt x="115" y="42"/>
                      <a:pt x="118" y="50"/>
                    </a:cubicBezTo>
                    <a:cubicBezTo>
                      <a:pt x="119" y="51"/>
                      <a:pt x="120" y="52"/>
                      <a:pt x="121" y="53"/>
                    </a:cubicBezTo>
                    <a:cubicBezTo>
                      <a:pt x="122" y="56"/>
                      <a:pt x="122" y="58"/>
                      <a:pt x="123" y="60"/>
                    </a:cubicBezTo>
                    <a:cubicBezTo>
                      <a:pt x="124" y="61"/>
                      <a:pt x="124" y="63"/>
                      <a:pt x="124" y="64"/>
                    </a:cubicBezTo>
                    <a:cubicBezTo>
                      <a:pt x="125" y="66"/>
                      <a:pt x="126" y="67"/>
                      <a:pt x="126" y="69"/>
                    </a:cubicBezTo>
                    <a:cubicBezTo>
                      <a:pt x="126" y="71"/>
                      <a:pt x="127" y="73"/>
                      <a:pt x="127" y="75"/>
                    </a:cubicBezTo>
                    <a:cubicBezTo>
                      <a:pt x="128" y="77"/>
                      <a:pt x="127" y="80"/>
                      <a:pt x="128" y="82"/>
                    </a:cubicBezTo>
                    <a:cubicBezTo>
                      <a:pt x="129" y="85"/>
                      <a:pt x="128" y="94"/>
                      <a:pt x="127" y="99"/>
                    </a:cubicBezTo>
                    <a:cubicBezTo>
                      <a:pt x="121" y="114"/>
                      <a:pt x="115" y="129"/>
                      <a:pt x="105" y="143"/>
                    </a:cubicBezTo>
                    <a:cubicBezTo>
                      <a:pt x="105" y="144"/>
                      <a:pt x="103" y="144"/>
                      <a:pt x="102" y="145"/>
                    </a:cubicBezTo>
                    <a:cubicBezTo>
                      <a:pt x="101" y="146"/>
                      <a:pt x="99" y="148"/>
                      <a:pt x="98" y="149"/>
                    </a:cubicBezTo>
                    <a:cubicBezTo>
                      <a:pt x="97" y="150"/>
                      <a:pt x="96" y="150"/>
                      <a:pt x="95" y="151"/>
                    </a:cubicBezTo>
                    <a:cubicBezTo>
                      <a:pt x="94" y="151"/>
                      <a:pt x="93" y="153"/>
                      <a:pt x="91" y="154"/>
                    </a:cubicBezTo>
                    <a:cubicBezTo>
                      <a:pt x="91" y="154"/>
                      <a:pt x="91" y="153"/>
                      <a:pt x="90" y="154"/>
                    </a:cubicBezTo>
                    <a:cubicBezTo>
                      <a:pt x="88" y="155"/>
                      <a:pt x="86" y="157"/>
                      <a:pt x="84" y="159"/>
                    </a:cubicBezTo>
                    <a:cubicBezTo>
                      <a:pt x="80" y="160"/>
                      <a:pt x="77" y="163"/>
                      <a:pt x="73" y="164"/>
                    </a:cubicBezTo>
                    <a:cubicBezTo>
                      <a:pt x="71" y="165"/>
                      <a:pt x="70" y="165"/>
                      <a:pt x="68" y="166"/>
                    </a:cubicBezTo>
                    <a:cubicBezTo>
                      <a:pt x="68" y="166"/>
                      <a:pt x="67" y="167"/>
                      <a:pt x="66" y="167"/>
                    </a:cubicBezTo>
                    <a:cubicBezTo>
                      <a:pt x="63" y="169"/>
                      <a:pt x="59" y="169"/>
                      <a:pt x="55" y="171"/>
                    </a:cubicBezTo>
                    <a:cubicBezTo>
                      <a:pt x="52" y="172"/>
                      <a:pt x="49" y="174"/>
                      <a:pt x="46" y="176"/>
                    </a:cubicBezTo>
                    <a:cubicBezTo>
                      <a:pt x="42" y="177"/>
                      <a:pt x="36" y="179"/>
                      <a:pt x="34" y="182"/>
                    </a:cubicBezTo>
                    <a:cubicBezTo>
                      <a:pt x="30" y="187"/>
                      <a:pt x="27" y="191"/>
                      <a:pt x="24" y="197"/>
                    </a:cubicBezTo>
                    <a:cubicBezTo>
                      <a:pt x="22" y="203"/>
                      <a:pt x="22" y="209"/>
                      <a:pt x="20" y="214"/>
                    </a:cubicBezTo>
                    <a:cubicBezTo>
                      <a:pt x="19" y="215"/>
                      <a:pt x="18" y="216"/>
                      <a:pt x="17" y="217"/>
                    </a:cubicBezTo>
                    <a:cubicBezTo>
                      <a:pt x="15" y="220"/>
                      <a:pt x="14" y="223"/>
                      <a:pt x="13" y="226"/>
                    </a:cubicBezTo>
                    <a:cubicBezTo>
                      <a:pt x="12" y="226"/>
                      <a:pt x="11" y="227"/>
                      <a:pt x="11" y="227"/>
                    </a:cubicBezTo>
                    <a:cubicBezTo>
                      <a:pt x="10" y="231"/>
                      <a:pt x="9" y="234"/>
                      <a:pt x="8" y="237"/>
                    </a:cubicBezTo>
                    <a:cubicBezTo>
                      <a:pt x="8" y="238"/>
                      <a:pt x="8" y="240"/>
                      <a:pt x="8" y="240"/>
                    </a:cubicBezTo>
                    <a:cubicBezTo>
                      <a:pt x="7" y="241"/>
                      <a:pt x="7" y="246"/>
                      <a:pt x="7" y="247"/>
                    </a:cubicBezTo>
                    <a:cubicBezTo>
                      <a:pt x="5" y="254"/>
                      <a:pt x="9" y="263"/>
                      <a:pt x="12" y="268"/>
                    </a:cubicBezTo>
                    <a:cubicBezTo>
                      <a:pt x="12" y="268"/>
                      <a:pt x="12" y="269"/>
                      <a:pt x="12" y="270"/>
                    </a:cubicBezTo>
                    <a:cubicBezTo>
                      <a:pt x="13" y="271"/>
                      <a:pt x="14" y="272"/>
                      <a:pt x="15" y="273"/>
                    </a:cubicBezTo>
                    <a:cubicBezTo>
                      <a:pt x="15" y="275"/>
                      <a:pt x="15" y="276"/>
                      <a:pt x="16" y="277"/>
                    </a:cubicBezTo>
                    <a:cubicBezTo>
                      <a:pt x="17" y="278"/>
                      <a:pt x="17" y="278"/>
                      <a:pt x="18" y="279"/>
                    </a:cubicBezTo>
                    <a:cubicBezTo>
                      <a:pt x="22" y="285"/>
                      <a:pt x="27" y="289"/>
                      <a:pt x="33" y="293"/>
                    </a:cubicBezTo>
                    <a:cubicBezTo>
                      <a:pt x="34" y="294"/>
                      <a:pt x="36" y="296"/>
                      <a:pt x="37" y="297"/>
                    </a:cubicBezTo>
                    <a:cubicBezTo>
                      <a:pt x="39" y="298"/>
                      <a:pt x="42" y="299"/>
                      <a:pt x="44" y="300"/>
                    </a:cubicBezTo>
                    <a:cubicBezTo>
                      <a:pt x="47" y="302"/>
                      <a:pt x="50" y="305"/>
                      <a:pt x="53" y="306"/>
                    </a:cubicBezTo>
                    <a:cubicBezTo>
                      <a:pt x="55" y="307"/>
                      <a:pt x="57" y="308"/>
                      <a:pt x="60" y="308"/>
                    </a:cubicBezTo>
                    <a:cubicBezTo>
                      <a:pt x="61" y="309"/>
                      <a:pt x="62" y="310"/>
                      <a:pt x="63" y="310"/>
                    </a:cubicBezTo>
                    <a:cubicBezTo>
                      <a:pt x="65" y="311"/>
                      <a:pt x="67" y="311"/>
                      <a:pt x="69" y="312"/>
                    </a:cubicBezTo>
                    <a:cubicBezTo>
                      <a:pt x="72" y="314"/>
                      <a:pt x="75" y="316"/>
                      <a:pt x="79" y="317"/>
                    </a:cubicBezTo>
                    <a:cubicBezTo>
                      <a:pt x="79" y="318"/>
                      <a:pt x="79" y="318"/>
                      <a:pt x="79" y="318"/>
                    </a:cubicBezTo>
                    <a:cubicBezTo>
                      <a:pt x="85" y="320"/>
                      <a:pt x="92" y="328"/>
                      <a:pt x="95" y="332"/>
                    </a:cubicBezTo>
                    <a:cubicBezTo>
                      <a:pt x="96" y="333"/>
                      <a:pt x="96" y="333"/>
                      <a:pt x="97" y="333"/>
                    </a:cubicBezTo>
                    <a:cubicBezTo>
                      <a:pt x="97" y="333"/>
                      <a:pt x="97" y="334"/>
                      <a:pt x="98" y="334"/>
                    </a:cubicBezTo>
                    <a:cubicBezTo>
                      <a:pt x="99" y="336"/>
                      <a:pt x="101" y="337"/>
                      <a:pt x="103" y="339"/>
                    </a:cubicBezTo>
                    <a:cubicBezTo>
                      <a:pt x="103" y="339"/>
                      <a:pt x="103" y="340"/>
                      <a:pt x="103" y="340"/>
                    </a:cubicBezTo>
                    <a:cubicBezTo>
                      <a:pt x="104" y="341"/>
                      <a:pt x="109" y="345"/>
                      <a:pt x="109" y="347"/>
                    </a:cubicBezTo>
                    <a:cubicBezTo>
                      <a:pt x="109" y="348"/>
                      <a:pt x="109" y="349"/>
                      <a:pt x="109" y="350"/>
                    </a:cubicBezTo>
                    <a:cubicBezTo>
                      <a:pt x="110" y="350"/>
                      <a:pt x="110" y="350"/>
                      <a:pt x="110" y="350"/>
                    </a:cubicBezTo>
                    <a:cubicBezTo>
                      <a:pt x="110" y="350"/>
                      <a:pt x="110" y="350"/>
                      <a:pt x="110" y="351"/>
                    </a:cubicBezTo>
                    <a:cubicBezTo>
                      <a:pt x="112" y="351"/>
                      <a:pt x="118" y="357"/>
                      <a:pt x="120" y="359"/>
                    </a:cubicBezTo>
                    <a:cubicBezTo>
                      <a:pt x="126" y="363"/>
                      <a:pt x="133" y="366"/>
                      <a:pt x="140" y="369"/>
                    </a:cubicBezTo>
                    <a:cubicBezTo>
                      <a:pt x="141" y="369"/>
                      <a:pt x="142" y="370"/>
                      <a:pt x="143" y="370"/>
                    </a:cubicBezTo>
                    <a:cubicBezTo>
                      <a:pt x="145" y="371"/>
                      <a:pt x="148" y="372"/>
                      <a:pt x="149" y="373"/>
                    </a:cubicBezTo>
                    <a:cubicBezTo>
                      <a:pt x="152" y="375"/>
                      <a:pt x="156" y="375"/>
                      <a:pt x="160" y="376"/>
                    </a:cubicBezTo>
                    <a:cubicBezTo>
                      <a:pt x="163" y="377"/>
                      <a:pt x="168" y="379"/>
                      <a:pt x="170" y="380"/>
                    </a:cubicBezTo>
                    <a:cubicBezTo>
                      <a:pt x="171" y="380"/>
                      <a:pt x="172" y="380"/>
                      <a:pt x="173" y="380"/>
                    </a:cubicBezTo>
                    <a:cubicBezTo>
                      <a:pt x="174" y="381"/>
                      <a:pt x="175" y="382"/>
                      <a:pt x="176" y="382"/>
                    </a:cubicBezTo>
                    <a:cubicBezTo>
                      <a:pt x="176" y="383"/>
                      <a:pt x="182" y="384"/>
                      <a:pt x="182" y="384"/>
                    </a:cubicBezTo>
                    <a:cubicBezTo>
                      <a:pt x="186" y="386"/>
                      <a:pt x="189" y="388"/>
                      <a:pt x="192" y="389"/>
                    </a:cubicBezTo>
                    <a:cubicBezTo>
                      <a:pt x="194" y="390"/>
                      <a:pt x="198" y="390"/>
                      <a:pt x="200" y="391"/>
                    </a:cubicBezTo>
                    <a:cubicBezTo>
                      <a:pt x="201" y="391"/>
                      <a:pt x="202" y="392"/>
                      <a:pt x="203" y="393"/>
                    </a:cubicBezTo>
                    <a:cubicBezTo>
                      <a:pt x="205" y="393"/>
                      <a:pt x="206" y="393"/>
                      <a:pt x="207" y="394"/>
                    </a:cubicBezTo>
                    <a:cubicBezTo>
                      <a:pt x="208" y="394"/>
                      <a:pt x="209" y="394"/>
                      <a:pt x="209" y="395"/>
                    </a:cubicBezTo>
                    <a:cubicBezTo>
                      <a:pt x="210" y="395"/>
                      <a:pt x="212" y="395"/>
                      <a:pt x="213" y="395"/>
                    </a:cubicBezTo>
                    <a:cubicBezTo>
                      <a:pt x="216" y="396"/>
                      <a:pt x="219" y="397"/>
                      <a:pt x="222" y="398"/>
                    </a:cubicBezTo>
                    <a:cubicBezTo>
                      <a:pt x="229" y="400"/>
                      <a:pt x="232" y="400"/>
                      <a:pt x="238" y="401"/>
                    </a:cubicBezTo>
                    <a:cubicBezTo>
                      <a:pt x="240" y="402"/>
                      <a:pt x="242" y="402"/>
                      <a:pt x="244" y="402"/>
                    </a:cubicBezTo>
                    <a:cubicBezTo>
                      <a:pt x="244" y="403"/>
                      <a:pt x="244" y="403"/>
                      <a:pt x="244" y="403"/>
                    </a:cubicBezTo>
                    <a:cubicBezTo>
                      <a:pt x="245" y="403"/>
                      <a:pt x="257" y="403"/>
                      <a:pt x="259" y="403"/>
                    </a:cubicBezTo>
                    <a:cubicBezTo>
                      <a:pt x="260" y="403"/>
                      <a:pt x="261" y="404"/>
                      <a:pt x="261" y="404"/>
                    </a:cubicBezTo>
                    <a:cubicBezTo>
                      <a:pt x="264" y="403"/>
                      <a:pt x="267" y="403"/>
                      <a:pt x="270" y="403"/>
                    </a:cubicBezTo>
                    <a:cubicBezTo>
                      <a:pt x="271" y="403"/>
                      <a:pt x="273" y="403"/>
                      <a:pt x="274" y="403"/>
                    </a:cubicBezTo>
                    <a:cubicBezTo>
                      <a:pt x="278" y="402"/>
                      <a:pt x="283" y="403"/>
                      <a:pt x="287" y="402"/>
                    </a:cubicBezTo>
                    <a:cubicBezTo>
                      <a:pt x="291" y="401"/>
                      <a:pt x="295" y="399"/>
                      <a:pt x="299" y="398"/>
                    </a:cubicBezTo>
                    <a:cubicBezTo>
                      <a:pt x="301" y="397"/>
                      <a:pt x="302" y="397"/>
                      <a:pt x="304" y="396"/>
                    </a:cubicBezTo>
                    <a:cubicBezTo>
                      <a:pt x="309" y="393"/>
                      <a:pt x="314" y="391"/>
                      <a:pt x="319" y="388"/>
                    </a:cubicBezTo>
                    <a:cubicBezTo>
                      <a:pt x="322" y="387"/>
                      <a:pt x="324" y="386"/>
                      <a:pt x="327" y="385"/>
                    </a:cubicBezTo>
                    <a:cubicBezTo>
                      <a:pt x="329" y="383"/>
                      <a:pt x="332" y="380"/>
                      <a:pt x="335" y="378"/>
                    </a:cubicBezTo>
                    <a:cubicBezTo>
                      <a:pt x="338" y="376"/>
                      <a:pt x="341" y="374"/>
                      <a:pt x="344" y="372"/>
                    </a:cubicBezTo>
                    <a:cubicBezTo>
                      <a:pt x="347" y="370"/>
                      <a:pt x="348" y="368"/>
                      <a:pt x="351" y="366"/>
                    </a:cubicBezTo>
                    <a:cubicBezTo>
                      <a:pt x="352" y="365"/>
                      <a:pt x="353" y="364"/>
                      <a:pt x="354" y="363"/>
                    </a:cubicBezTo>
                    <a:cubicBezTo>
                      <a:pt x="355" y="363"/>
                      <a:pt x="357" y="362"/>
                      <a:pt x="358" y="362"/>
                    </a:cubicBezTo>
                    <a:cubicBezTo>
                      <a:pt x="359" y="361"/>
                      <a:pt x="359" y="361"/>
                      <a:pt x="360" y="360"/>
                    </a:cubicBezTo>
                    <a:cubicBezTo>
                      <a:pt x="361" y="359"/>
                      <a:pt x="363" y="359"/>
                      <a:pt x="364" y="358"/>
                    </a:cubicBezTo>
                    <a:cubicBezTo>
                      <a:pt x="366" y="357"/>
                      <a:pt x="367" y="356"/>
                      <a:pt x="369" y="355"/>
                    </a:cubicBezTo>
                    <a:cubicBezTo>
                      <a:pt x="378" y="351"/>
                      <a:pt x="388" y="348"/>
                      <a:pt x="397" y="346"/>
                    </a:cubicBezTo>
                    <a:cubicBezTo>
                      <a:pt x="401" y="346"/>
                      <a:pt x="405" y="346"/>
                      <a:pt x="409" y="345"/>
                    </a:cubicBezTo>
                    <a:cubicBezTo>
                      <a:pt x="410" y="345"/>
                      <a:pt x="411" y="346"/>
                      <a:pt x="412" y="345"/>
                    </a:cubicBezTo>
                    <a:cubicBezTo>
                      <a:pt x="414" y="345"/>
                      <a:pt x="415" y="344"/>
                      <a:pt x="419" y="344"/>
                    </a:cubicBezTo>
                    <a:cubicBezTo>
                      <a:pt x="420" y="342"/>
                      <a:pt x="426" y="340"/>
                      <a:pt x="428" y="340"/>
                    </a:cubicBezTo>
                    <a:cubicBezTo>
                      <a:pt x="428" y="339"/>
                      <a:pt x="429" y="339"/>
                      <a:pt x="430" y="339"/>
                    </a:cubicBezTo>
                    <a:cubicBezTo>
                      <a:pt x="430" y="339"/>
                      <a:pt x="430" y="338"/>
                      <a:pt x="431" y="338"/>
                    </a:cubicBezTo>
                    <a:cubicBezTo>
                      <a:pt x="432" y="338"/>
                      <a:pt x="432" y="338"/>
                      <a:pt x="433" y="338"/>
                    </a:cubicBezTo>
                    <a:cubicBezTo>
                      <a:pt x="434" y="337"/>
                      <a:pt x="435" y="336"/>
                      <a:pt x="436" y="336"/>
                    </a:cubicBezTo>
                    <a:cubicBezTo>
                      <a:pt x="438" y="335"/>
                      <a:pt x="439" y="335"/>
                      <a:pt x="439" y="335"/>
                    </a:cubicBezTo>
                    <a:cubicBezTo>
                      <a:pt x="442" y="334"/>
                      <a:pt x="444" y="332"/>
                      <a:pt x="446" y="330"/>
                    </a:cubicBezTo>
                    <a:cubicBezTo>
                      <a:pt x="447" y="329"/>
                      <a:pt x="449" y="330"/>
                      <a:pt x="450" y="329"/>
                    </a:cubicBezTo>
                    <a:cubicBezTo>
                      <a:pt x="452" y="327"/>
                      <a:pt x="455" y="325"/>
                      <a:pt x="457" y="323"/>
                    </a:cubicBezTo>
                    <a:cubicBezTo>
                      <a:pt x="458" y="323"/>
                      <a:pt x="459" y="323"/>
                      <a:pt x="459" y="322"/>
                    </a:cubicBezTo>
                    <a:cubicBezTo>
                      <a:pt x="460" y="321"/>
                      <a:pt x="460" y="321"/>
                      <a:pt x="461" y="320"/>
                    </a:cubicBezTo>
                    <a:cubicBezTo>
                      <a:pt x="461" y="320"/>
                      <a:pt x="461" y="320"/>
                      <a:pt x="461" y="320"/>
                    </a:cubicBezTo>
                    <a:cubicBezTo>
                      <a:pt x="463" y="319"/>
                      <a:pt x="464" y="316"/>
                      <a:pt x="466" y="315"/>
                    </a:cubicBezTo>
                    <a:cubicBezTo>
                      <a:pt x="469" y="312"/>
                      <a:pt x="472" y="308"/>
                      <a:pt x="475" y="305"/>
                    </a:cubicBezTo>
                    <a:cubicBezTo>
                      <a:pt x="476" y="303"/>
                      <a:pt x="477" y="301"/>
                      <a:pt x="478" y="300"/>
                    </a:cubicBezTo>
                    <a:cubicBezTo>
                      <a:pt x="479" y="299"/>
                      <a:pt x="480" y="300"/>
                      <a:pt x="480" y="299"/>
                    </a:cubicBezTo>
                    <a:cubicBezTo>
                      <a:pt x="481" y="298"/>
                      <a:pt x="481" y="297"/>
                      <a:pt x="482" y="296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4" y="292"/>
                      <a:pt x="488" y="288"/>
                      <a:pt x="490" y="285"/>
                    </a:cubicBezTo>
                    <a:cubicBezTo>
                      <a:pt x="492" y="282"/>
                      <a:pt x="493" y="279"/>
                      <a:pt x="495" y="276"/>
                    </a:cubicBezTo>
                    <a:cubicBezTo>
                      <a:pt x="495" y="275"/>
                      <a:pt x="495" y="275"/>
                      <a:pt x="495" y="274"/>
                    </a:cubicBezTo>
                    <a:cubicBezTo>
                      <a:pt x="496" y="271"/>
                      <a:pt x="498" y="268"/>
                      <a:pt x="499" y="265"/>
                    </a:cubicBezTo>
                    <a:cubicBezTo>
                      <a:pt x="500" y="262"/>
                      <a:pt x="500" y="261"/>
                      <a:pt x="500" y="259"/>
                    </a:cubicBezTo>
                    <a:cubicBezTo>
                      <a:pt x="501" y="257"/>
                      <a:pt x="501" y="249"/>
                      <a:pt x="500" y="248"/>
                    </a:cubicBezTo>
                    <a:cubicBezTo>
                      <a:pt x="501" y="246"/>
                      <a:pt x="500" y="240"/>
                      <a:pt x="499" y="237"/>
                    </a:cubicBezTo>
                    <a:cubicBezTo>
                      <a:pt x="497" y="223"/>
                      <a:pt x="492" y="213"/>
                      <a:pt x="487" y="201"/>
                    </a:cubicBezTo>
                    <a:cubicBezTo>
                      <a:pt x="486" y="200"/>
                      <a:pt x="486" y="198"/>
                      <a:pt x="486" y="197"/>
                    </a:cubicBezTo>
                    <a:cubicBezTo>
                      <a:pt x="486" y="195"/>
                      <a:pt x="485" y="194"/>
                      <a:pt x="485" y="192"/>
                    </a:cubicBezTo>
                    <a:cubicBezTo>
                      <a:pt x="484" y="189"/>
                      <a:pt x="484" y="185"/>
                      <a:pt x="484" y="182"/>
                    </a:cubicBezTo>
                    <a:cubicBezTo>
                      <a:pt x="483" y="178"/>
                      <a:pt x="485" y="174"/>
                      <a:pt x="486" y="171"/>
                    </a:cubicBezTo>
                    <a:cubicBezTo>
                      <a:pt x="486" y="170"/>
                      <a:pt x="486" y="170"/>
                      <a:pt x="486" y="169"/>
                    </a:cubicBezTo>
                    <a:cubicBezTo>
                      <a:pt x="487" y="167"/>
                      <a:pt x="489" y="165"/>
                      <a:pt x="490" y="163"/>
                    </a:cubicBezTo>
                    <a:cubicBezTo>
                      <a:pt x="490" y="163"/>
                      <a:pt x="490" y="163"/>
                      <a:pt x="490" y="163"/>
                    </a:cubicBezTo>
                    <a:cubicBezTo>
                      <a:pt x="490" y="161"/>
                      <a:pt x="492" y="158"/>
                      <a:pt x="493" y="156"/>
                    </a:cubicBezTo>
                    <a:cubicBezTo>
                      <a:pt x="495" y="153"/>
                      <a:pt x="497" y="152"/>
                      <a:pt x="499" y="150"/>
                    </a:cubicBezTo>
                    <a:cubicBezTo>
                      <a:pt x="500" y="148"/>
                      <a:pt x="504" y="143"/>
                      <a:pt x="506" y="1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24">
                <a:extLst>
                  <a:ext uri="{FF2B5EF4-FFF2-40B4-BE49-F238E27FC236}">
                    <a16:creationId xmlns:a16="http://schemas.microsoft.com/office/drawing/2014/main" id="{B9E8F4EE-C166-1FA6-3FC6-2F6F62359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9" y="-808"/>
                <a:ext cx="129" cy="32"/>
              </a:xfrm>
              <a:custGeom>
                <a:avLst/>
                <a:gdLst>
                  <a:gd name="T0" fmla="*/ 0 w 53"/>
                  <a:gd name="T1" fmla="*/ 0 h 13"/>
                  <a:gd name="T2" fmla="*/ 6 w 53"/>
                  <a:gd name="T3" fmla="*/ 0 h 13"/>
                  <a:gd name="T4" fmla="*/ 13 w 53"/>
                  <a:gd name="T5" fmla="*/ 5 h 13"/>
                  <a:gd name="T6" fmla="*/ 17 w 53"/>
                  <a:gd name="T7" fmla="*/ 5 h 13"/>
                  <a:gd name="T8" fmla="*/ 31 w 53"/>
                  <a:gd name="T9" fmla="*/ 4 h 13"/>
                  <a:gd name="T10" fmla="*/ 35 w 53"/>
                  <a:gd name="T11" fmla="*/ 4 h 13"/>
                  <a:gd name="T12" fmla="*/ 43 w 53"/>
                  <a:gd name="T13" fmla="*/ 0 h 13"/>
                  <a:gd name="T14" fmla="*/ 53 w 53"/>
                  <a:gd name="T15" fmla="*/ 0 h 13"/>
                  <a:gd name="T16" fmla="*/ 53 w 53"/>
                  <a:gd name="T17" fmla="*/ 0 h 13"/>
                  <a:gd name="T18" fmla="*/ 52 w 53"/>
                  <a:gd name="T19" fmla="*/ 0 h 13"/>
                  <a:gd name="T20" fmla="*/ 36 w 53"/>
                  <a:gd name="T21" fmla="*/ 8 h 13"/>
                  <a:gd name="T22" fmla="*/ 25 w 53"/>
                  <a:gd name="T23" fmla="*/ 11 h 13"/>
                  <a:gd name="T24" fmla="*/ 0 w 53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13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10" y="4"/>
                      <a:pt x="13" y="5"/>
                    </a:cubicBezTo>
                    <a:cubicBezTo>
                      <a:pt x="14" y="5"/>
                      <a:pt x="15" y="5"/>
                      <a:pt x="17" y="5"/>
                    </a:cubicBezTo>
                    <a:cubicBezTo>
                      <a:pt x="21" y="6"/>
                      <a:pt x="27" y="6"/>
                      <a:pt x="31" y="4"/>
                    </a:cubicBezTo>
                    <a:cubicBezTo>
                      <a:pt x="32" y="4"/>
                      <a:pt x="34" y="4"/>
                      <a:pt x="35" y="4"/>
                    </a:cubicBezTo>
                    <a:cubicBezTo>
                      <a:pt x="37" y="2"/>
                      <a:pt x="40" y="0"/>
                      <a:pt x="43" y="0"/>
                    </a:cubicBezTo>
                    <a:cubicBezTo>
                      <a:pt x="46" y="0"/>
                      <a:pt x="49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2" y="0"/>
                      <a:pt x="52" y="0"/>
                    </a:cubicBezTo>
                    <a:cubicBezTo>
                      <a:pt x="47" y="3"/>
                      <a:pt x="41" y="5"/>
                      <a:pt x="36" y="8"/>
                    </a:cubicBezTo>
                    <a:cubicBezTo>
                      <a:pt x="35" y="8"/>
                      <a:pt x="28" y="10"/>
                      <a:pt x="25" y="11"/>
                    </a:cubicBezTo>
                    <a:cubicBezTo>
                      <a:pt x="16" y="13"/>
                      <a:pt x="3" y="8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25">
                <a:extLst>
                  <a:ext uri="{FF2B5EF4-FFF2-40B4-BE49-F238E27FC236}">
                    <a16:creationId xmlns:a16="http://schemas.microsoft.com/office/drawing/2014/main" id="{F4ABE8B6-F583-6362-8AC8-E85E1EFE2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0" y="-808"/>
                <a:ext cx="1748" cy="867"/>
              </a:xfrm>
              <a:custGeom>
                <a:avLst/>
                <a:gdLst>
                  <a:gd name="T0" fmla="*/ 717 w 721"/>
                  <a:gd name="T1" fmla="*/ 27 h 357"/>
                  <a:gd name="T2" fmla="*/ 692 w 721"/>
                  <a:gd name="T3" fmla="*/ 0 h 357"/>
                  <a:gd name="T4" fmla="*/ 720 w 721"/>
                  <a:gd name="T5" fmla="*/ 35 h 357"/>
                  <a:gd name="T6" fmla="*/ 668 w 721"/>
                  <a:gd name="T7" fmla="*/ 75 h 357"/>
                  <a:gd name="T8" fmla="*/ 656 w 721"/>
                  <a:gd name="T9" fmla="*/ 96 h 357"/>
                  <a:gd name="T10" fmla="*/ 617 w 721"/>
                  <a:gd name="T11" fmla="*/ 135 h 357"/>
                  <a:gd name="T12" fmla="*/ 577 w 721"/>
                  <a:gd name="T13" fmla="*/ 133 h 357"/>
                  <a:gd name="T14" fmla="*/ 528 w 721"/>
                  <a:gd name="T15" fmla="*/ 118 h 357"/>
                  <a:gd name="T16" fmla="*/ 449 w 721"/>
                  <a:gd name="T17" fmla="*/ 105 h 357"/>
                  <a:gd name="T18" fmla="*/ 412 w 721"/>
                  <a:gd name="T19" fmla="*/ 137 h 357"/>
                  <a:gd name="T20" fmla="*/ 409 w 721"/>
                  <a:gd name="T21" fmla="*/ 241 h 357"/>
                  <a:gd name="T22" fmla="*/ 384 w 721"/>
                  <a:gd name="T23" fmla="*/ 294 h 357"/>
                  <a:gd name="T24" fmla="*/ 309 w 721"/>
                  <a:gd name="T25" fmla="*/ 316 h 357"/>
                  <a:gd name="T26" fmla="*/ 274 w 721"/>
                  <a:gd name="T27" fmla="*/ 330 h 357"/>
                  <a:gd name="T28" fmla="*/ 227 w 721"/>
                  <a:gd name="T29" fmla="*/ 352 h 357"/>
                  <a:gd name="T30" fmla="*/ 177 w 721"/>
                  <a:gd name="T31" fmla="*/ 356 h 357"/>
                  <a:gd name="T32" fmla="*/ 132 w 721"/>
                  <a:gd name="T33" fmla="*/ 349 h 357"/>
                  <a:gd name="T34" fmla="*/ 83 w 721"/>
                  <a:gd name="T35" fmla="*/ 314 h 357"/>
                  <a:gd name="T36" fmla="*/ 7 w 721"/>
                  <a:gd name="T37" fmla="*/ 267 h 357"/>
                  <a:gd name="T38" fmla="*/ 18 w 721"/>
                  <a:gd name="T39" fmla="*/ 211 h 357"/>
                  <a:gd name="T40" fmla="*/ 44 w 721"/>
                  <a:gd name="T41" fmla="*/ 191 h 357"/>
                  <a:gd name="T42" fmla="*/ 73 w 721"/>
                  <a:gd name="T43" fmla="*/ 169 h 357"/>
                  <a:gd name="T44" fmla="*/ 76 w 721"/>
                  <a:gd name="T45" fmla="*/ 166 h 357"/>
                  <a:gd name="T46" fmla="*/ 97 w 721"/>
                  <a:gd name="T47" fmla="*/ 139 h 357"/>
                  <a:gd name="T48" fmla="*/ 102 w 721"/>
                  <a:gd name="T49" fmla="*/ 125 h 357"/>
                  <a:gd name="T50" fmla="*/ 103 w 721"/>
                  <a:gd name="T51" fmla="*/ 83 h 357"/>
                  <a:gd name="T52" fmla="*/ 116 w 721"/>
                  <a:gd name="T53" fmla="*/ 57 h 357"/>
                  <a:gd name="T54" fmla="*/ 133 w 721"/>
                  <a:gd name="T55" fmla="*/ 38 h 357"/>
                  <a:gd name="T56" fmla="*/ 182 w 721"/>
                  <a:gd name="T57" fmla="*/ 16 h 357"/>
                  <a:gd name="T58" fmla="*/ 201 w 721"/>
                  <a:gd name="T59" fmla="*/ 9 h 357"/>
                  <a:gd name="T60" fmla="*/ 202 w 721"/>
                  <a:gd name="T61" fmla="*/ 14 h 357"/>
                  <a:gd name="T62" fmla="*/ 125 w 721"/>
                  <a:gd name="T63" fmla="*/ 51 h 357"/>
                  <a:gd name="T64" fmla="*/ 109 w 721"/>
                  <a:gd name="T65" fmla="*/ 115 h 357"/>
                  <a:gd name="T66" fmla="*/ 82 w 721"/>
                  <a:gd name="T67" fmla="*/ 166 h 357"/>
                  <a:gd name="T68" fmla="*/ 34 w 721"/>
                  <a:gd name="T69" fmla="*/ 204 h 357"/>
                  <a:gd name="T70" fmla="*/ 27 w 721"/>
                  <a:gd name="T71" fmla="*/ 279 h 357"/>
                  <a:gd name="T72" fmla="*/ 50 w 721"/>
                  <a:gd name="T73" fmla="*/ 291 h 357"/>
                  <a:gd name="T74" fmla="*/ 91 w 721"/>
                  <a:gd name="T75" fmla="*/ 314 h 357"/>
                  <a:gd name="T76" fmla="*/ 115 w 721"/>
                  <a:gd name="T77" fmla="*/ 335 h 357"/>
                  <a:gd name="T78" fmla="*/ 137 w 721"/>
                  <a:gd name="T79" fmla="*/ 346 h 357"/>
                  <a:gd name="T80" fmla="*/ 181 w 721"/>
                  <a:gd name="T81" fmla="*/ 354 h 357"/>
                  <a:gd name="T82" fmla="*/ 219 w 721"/>
                  <a:gd name="T83" fmla="*/ 349 h 357"/>
                  <a:gd name="T84" fmla="*/ 290 w 721"/>
                  <a:gd name="T85" fmla="*/ 319 h 357"/>
                  <a:gd name="T86" fmla="*/ 391 w 721"/>
                  <a:gd name="T87" fmla="*/ 282 h 357"/>
                  <a:gd name="T88" fmla="*/ 397 w 721"/>
                  <a:gd name="T89" fmla="*/ 184 h 357"/>
                  <a:gd name="T90" fmla="*/ 412 w 721"/>
                  <a:gd name="T91" fmla="*/ 129 h 357"/>
                  <a:gd name="T92" fmla="*/ 432 w 721"/>
                  <a:gd name="T93" fmla="*/ 109 h 357"/>
                  <a:gd name="T94" fmla="*/ 469 w 721"/>
                  <a:gd name="T95" fmla="*/ 97 h 357"/>
                  <a:gd name="T96" fmla="*/ 496 w 721"/>
                  <a:gd name="T97" fmla="*/ 102 h 357"/>
                  <a:gd name="T98" fmla="*/ 545 w 721"/>
                  <a:gd name="T99" fmla="*/ 118 h 357"/>
                  <a:gd name="T100" fmla="*/ 573 w 721"/>
                  <a:gd name="T101" fmla="*/ 126 h 357"/>
                  <a:gd name="T102" fmla="*/ 640 w 721"/>
                  <a:gd name="T103" fmla="*/ 118 h 357"/>
                  <a:gd name="T104" fmla="*/ 658 w 721"/>
                  <a:gd name="T105" fmla="*/ 83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21" h="357">
                    <a:moveTo>
                      <a:pt x="678" y="62"/>
                    </a:moveTo>
                    <a:cubicBezTo>
                      <a:pt x="678" y="62"/>
                      <a:pt x="679" y="62"/>
                      <a:pt x="679" y="62"/>
                    </a:cubicBezTo>
                    <a:cubicBezTo>
                      <a:pt x="680" y="59"/>
                      <a:pt x="685" y="58"/>
                      <a:pt x="688" y="56"/>
                    </a:cubicBezTo>
                    <a:cubicBezTo>
                      <a:pt x="696" y="49"/>
                      <a:pt x="706" y="46"/>
                      <a:pt x="712" y="38"/>
                    </a:cubicBezTo>
                    <a:cubicBezTo>
                      <a:pt x="713" y="37"/>
                      <a:pt x="714" y="37"/>
                      <a:pt x="714" y="37"/>
                    </a:cubicBezTo>
                    <a:cubicBezTo>
                      <a:pt x="716" y="35"/>
                      <a:pt x="718" y="28"/>
                      <a:pt x="717" y="27"/>
                    </a:cubicBezTo>
                    <a:cubicBezTo>
                      <a:pt x="717" y="24"/>
                      <a:pt x="716" y="19"/>
                      <a:pt x="714" y="16"/>
                    </a:cubicBezTo>
                    <a:cubicBezTo>
                      <a:pt x="712" y="14"/>
                      <a:pt x="710" y="10"/>
                      <a:pt x="707" y="8"/>
                    </a:cubicBezTo>
                    <a:cubicBezTo>
                      <a:pt x="706" y="7"/>
                      <a:pt x="704" y="6"/>
                      <a:pt x="703" y="5"/>
                    </a:cubicBezTo>
                    <a:cubicBezTo>
                      <a:pt x="703" y="5"/>
                      <a:pt x="702" y="5"/>
                      <a:pt x="702" y="5"/>
                    </a:cubicBezTo>
                    <a:cubicBezTo>
                      <a:pt x="701" y="4"/>
                      <a:pt x="700" y="3"/>
                      <a:pt x="699" y="2"/>
                    </a:cubicBezTo>
                    <a:cubicBezTo>
                      <a:pt x="697" y="1"/>
                      <a:pt x="695" y="1"/>
                      <a:pt x="692" y="0"/>
                    </a:cubicBezTo>
                    <a:cubicBezTo>
                      <a:pt x="696" y="0"/>
                      <a:pt x="700" y="0"/>
                      <a:pt x="703" y="0"/>
                    </a:cubicBezTo>
                    <a:cubicBezTo>
                      <a:pt x="704" y="2"/>
                      <a:pt x="707" y="2"/>
                      <a:pt x="708" y="3"/>
                    </a:cubicBezTo>
                    <a:cubicBezTo>
                      <a:pt x="713" y="8"/>
                      <a:pt x="717" y="12"/>
                      <a:pt x="720" y="18"/>
                    </a:cubicBezTo>
                    <a:cubicBezTo>
                      <a:pt x="721" y="20"/>
                      <a:pt x="721" y="25"/>
                      <a:pt x="721" y="27"/>
                    </a:cubicBezTo>
                    <a:cubicBezTo>
                      <a:pt x="721" y="29"/>
                      <a:pt x="721" y="32"/>
                      <a:pt x="721" y="33"/>
                    </a:cubicBezTo>
                    <a:cubicBezTo>
                      <a:pt x="721" y="34"/>
                      <a:pt x="720" y="35"/>
                      <a:pt x="720" y="35"/>
                    </a:cubicBezTo>
                    <a:cubicBezTo>
                      <a:pt x="717" y="39"/>
                      <a:pt x="714" y="44"/>
                      <a:pt x="710" y="47"/>
                    </a:cubicBezTo>
                    <a:cubicBezTo>
                      <a:pt x="708" y="49"/>
                      <a:pt x="706" y="50"/>
                      <a:pt x="704" y="51"/>
                    </a:cubicBezTo>
                    <a:cubicBezTo>
                      <a:pt x="703" y="51"/>
                      <a:pt x="703" y="51"/>
                      <a:pt x="702" y="51"/>
                    </a:cubicBezTo>
                    <a:cubicBezTo>
                      <a:pt x="699" y="53"/>
                      <a:pt x="696" y="56"/>
                      <a:pt x="693" y="58"/>
                    </a:cubicBezTo>
                    <a:cubicBezTo>
                      <a:pt x="688" y="61"/>
                      <a:pt x="683" y="63"/>
                      <a:pt x="679" y="67"/>
                    </a:cubicBezTo>
                    <a:cubicBezTo>
                      <a:pt x="675" y="70"/>
                      <a:pt x="672" y="73"/>
                      <a:pt x="668" y="75"/>
                    </a:cubicBezTo>
                    <a:cubicBezTo>
                      <a:pt x="668" y="76"/>
                      <a:pt x="668" y="77"/>
                      <a:pt x="667" y="78"/>
                    </a:cubicBezTo>
                    <a:cubicBezTo>
                      <a:pt x="666" y="79"/>
                      <a:pt x="665" y="80"/>
                      <a:pt x="664" y="80"/>
                    </a:cubicBezTo>
                    <a:cubicBezTo>
                      <a:pt x="664" y="81"/>
                      <a:pt x="662" y="84"/>
                      <a:pt x="662" y="84"/>
                    </a:cubicBezTo>
                    <a:cubicBezTo>
                      <a:pt x="661" y="85"/>
                      <a:pt x="660" y="86"/>
                      <a:pt x="660" y="87"/>
                    </a:cubicBezTo>
                    <a:cubicBezTo>
                      <a:pt x="659" y="89"/>
                      <a:pt x="658" y="91"/>
                      <a:pt x="658" y="93"/>
                    </a:cubicBezTo>
                    <a:cubicBezTo>
                      <a:pt x="657" y="94"/>
                      <a:pt x="656" y="95"/>
                      <a:pt x="656" y="96"/>
                    </a:cubicBezTo>
                    <a:cubicBezTo>
                      <a:pt x="655" y="98"/>
                      <a:pt x="655" y="100"/>
                      <a:pt x="654" y="102"/>
                    </a:cubicBezTo>
                    <a:cubicBezTo>
                      <a:pt x="653" y="105"/>
                      <a:pt x="650" y="110"/>
                      <a:pt x="649" y="113"/>
                    </a:cubicBezTo>
                    <a:cubicBezTo>
                      <a:pt x="648" y="114"/>
                      <a:pt x="648" y="116"/>
                      <a:pt x="647" y="117"/>
                    </a:cubicBezTo>
                    <a:cubicBezTo>
                      <a:pt x="641" y="123"/>
                      <a:pt x="633" y="129"/>
                      <a:pt x="624" y="132"/>
                    </a:cubicBezTo>
                    <a:cubicBezTo>
                      <a:pt x="623" y="133"/>
                      <a:pt x="621" y="134"/>
                      <a:pt x="619" y="135"/>
                    </a:cubicBezTo>
                    <a:cubicBezTo>
                      <a:pt x="618" y="135"/>
                      <a:pt x="618" y="135"/>
                      <a:pt x="617" y="135"/>
                    </a:cubicBezTo>
                    <a:cubicBezTo>
                      <a:pt x="616" y="135"/>
                      <a:pt x="614" y="136"/>
                      <a:pt x="613" y="136"/>
                    </a:cubicBezTo>
                    <a:cubicBezTo>
                      <a:pt x="612" y="136"/>
                      <a:pt x="611" y="136"/>
                      <a:pt x="610" y="136"/>
                    </a:cubicBezTo>
                    <a:cubicBezTo>
                      <a:pt x="604" y="137"/>
                      <a:pt x="600" y="138"/>
                      <a:pt x="594" y="137"/>
                    </a:cubicBezTo>
                    <a:cubicBezTo>
                      <a:pt x="591" y="136"/>
                      <a:pt x="589" y="137"/>
                      <a:pt x="586" y="136"/>
                    </a:cubicBezTo>
                    <a:cubicBezTo>
                      <a:pt x="584" y="135"/>
                      <a:pt x="582" y="134"/>
                      <a:pt x="580" y="133"/>
                    </a:cubicBezTo>
                    <a:cubicBezTo>
                      <a:pt x="579" y="133"/>
                      <a:pt x="578" y="133"/>
                      <a:pt x="577" y="133"/>
                    </a:cubicBezTo>
                    <a:cubicBezTo>
                      <a:pt x="575" y="133"/>
                      <a:pt x="573" y="132"/>
                      <a:pt x="572" y="131"/>
                    </a:cubicBezTo>
                    <a:cubicBezTo>
                      <a:pt x="571" y="131"/>
                      <a:pt x="568" y="131"/>
                      <a:pt x="567" y="131"/>
                    </a:cubicBezTo>
                    <a:cubicBezTo>
                      <a:pt x="565" y="130"/>
                      <a:pt x="563" y="129"/>
                      <a:pt x="561" y="128"/>
                    </a:cubicBezTo>
                    <a:cubicBezTo>
                      <a:pt x="558" y="128"/>
                      <a:pt x="555" y="127"/>
                      <a:pt x="552" y="126"/>
                    </a:cubicBezTo>
                    <a:cubicBezTo>
                      <a:pt x="548" y="125"/>
                      <a:pt x="545" y="123"/>
                      <a:pt x="542" y="122"/>
                    </a:cubicBezTo>
                    <a:cubicBezTo>
                      <a:pt x="538" y="120"/>
                      <a:pt x="533" y="120"/>
                      <a:pt x="528" y="118"/>
                    </a:cubicBezTo>
                    <a:cubicBezTo>
                      <a:pt x="522" y="116"/>
                      <a:pt x="515" y="112"/>
                      <a:pt x="509" y="110"/>
                    </a:cubicBezTo>
                    <a:cubicBezTo>
                      <a:pt x="507" y="110"/>
                      <a:pt x="506" y="110"/>
                      <a:pt x="504" y="109"/>
                    </a:cubicBezTo>
                    <a:cubicBezTo>
                      <a:pt x="497" y="107"/>
                      <a:pt x="485" y="103"/>
                      <a:pt x="476" y="104"/>
                    </a:cubicBezTo>
                    <a:cubicBezTo>
                      <a:pt x="475" y="104"/>
                      <a:pt x="473" y="103"/>
                      <a:pt x="472" y="103"/>
                    </a:cubicBezTo>
                    <a:cubicBezTo>
                      <a:pt x="469" y="102"/>
                      <a:pt x="466" y="102"/>
                      <a:pt x="463" y="102"/>
                    </a:cubicBezTo>
                    <a:cubicBezTo>
                      <a:pt x="459" y="101"/>
                      <a:pt x="452" y="104"/>
                      <a:pt x="449" y="105"/>
                    </a:cubicBezTo>
                    <a:cubicBezTo>
                      <a:pt x="448" y="105"/>
                      <a:pt x="447" y="105"/>
                      <a:pt x="446" y="105"/>
                    </a:cubicBezTo>
                    <a:cubicBezTo>
                      <a:pt x="439" y="108"/>
                      <a:pt x="434" y="113"/>
                      <a:pt x="429" y="116"/>
                    </a:cubicBezTo>
                    <a:cubicBezTo>
                      <a:pt x="423" y="121"/>
                      <a:pt x="419" y="126"/>
                      <a:pt x="414" y="132"/>
                    </a:cubicBezTo>
                    <a:cubicBezTo>
                      <a:pt x="414" y="132"/>
                      <a:pt x="414" y="133"/>
                      <a:pt x="414" y="134"/>
                    </a:cubicBezTo>
                    <a:cubicBezTo>
                      <a:pt x="414" y="135"/>
                      <a:pt x="413" y="136"/>
                      <a:pt x="412" y="137"/>
                    </a:cubicBezTo>
                    <a:cubicBezTo>
                      <a:pt x="412" y="137"/>
                      <a:pt x="412" y="137"/>
                      <a:pt x="412" y="137"/>
                    </a:cubicBezTo>
                    <a:cubicBezTo>
                      <a:pt x="410" y="138"/>
                      <a:pt x="410" y="141"/>
                      <a:pt x="409" y="144"/>
                    </a:cubicBezTo>
                    <a:cubicBezTo>
                      <a:pt x="407" y="148"/>
                      <a:pt x="405" y="153"/>
                      <a:pt x="403" y="158"/>
                    </a:cubicBezTo>
                    <a:cubicBezTo>
                      <a:pt x="398" y="173"/>
                      <a:pt x="401" y="189"/>
                      <a:pt x="405" y="204"/>
                    </a:cubicBezTo>
                    <a:cubicBezTo>
                      <a:pt x="405" y="205"/>
                      <a:pt x="406" y="214"/>
                      <a:pt x="406" y="214"/>
                    </a:cubicBezTo>
                    <a:cubicBezTo>
                      <a:pt x="409" y="222"/>
                      <a:pt x="408" y="232"/>
                      <a:pt x="410" y="241"/>
                    </a:cubicBezTo>
                    <a:cubicBezTo>
                      <a:pt x="409" y="241"/>
                      <a:pt x="409" y="241"/>
                      <a:pt x="409" y="241"/>
                    </a:cubicBezTo>
                    <a:cubicBezTo>
                      <a:pt x="410" y="243"/>
                      <a:pt x="408" y="246"/>
                      <a:pt x="408" y="248"/>
                    </a:cubicBezTo>
                    <a:cubicBezTo>
                      <a:pt x="408" y="254"/>
                      <a:pt x="407" y="260"/>
                      <a:pt x="405" y="266"/>
                    </a:cubicBezTo>
                    <a:cubicBezTo>
                      <a:pt x="404" y="267"/>
                      <a:pt x="404" y="271"/>
                      <a:pt x="404" y="271"/>
                    </a:cubicBezTo>
                    <a:cubicBezTo>
                      <a:pt x="403" y="273"/>
                      <a:pt x="402" y="275"/>
                      <a:pt x="401" y="278"/>
                    </a:cubicBezTo>
                    <a:cubicBezTo>
                      <a:pt x="399" y="280"/>
                      <a:pt x="397" y="282"/>
                      <a:pt x="395" y="284"/>
                    </a:cubicBezTo>
                    <a:cubicBezTo>
                      <a:pt x="393" y="288"/>
                      <a:pt x="388" y="292"/>
                      <a:pt x="384" y="294"/>
                    </a:cubicBezTo>
                    <a:cubicBezTo>
                      <a:pt x="383" y="295"/>
                      <a:pt x="382" y="296"/>
                      <a:pt x="380" y="296"/>
                    </a:cubicBezTo>
                    <a:cubicBezTo>
                      <a:pt x="371" y="305"/>
                      <a:pt x="353" y="308"/>
                      <a:pt x="339" y="312"/>
                    </a:cubicBezTo>
                    <a:cubicBezTo>
                      <a:pt x="337" y="312"/>
                      <a:pt x="335" y="312"/>
                      <a:pt x="333" y="313"/>
                    </a:cubicBezTo>
                    <a:cubicBezTo>
                      <a:pt x="329" y="313"/>
                      <a:pt x="324" y="313"/>
                      <a:pt x="319" y="314"/>
                    </a:cubicBezTo>
                    <a:cubicBezTo>
                      <a:pt x="317" y="314"/>
                      <a:pt x="315" y="315"/>
                      <a:pt x="314" y="315"/>
                    </a:cubicBezTo>
                    <a:cubicBezTo>
                      <a:pt x="312" y="315"/>
                      <a:pt x="311" y="316"/>
                      <a:pt x="309" y="316"/>
                    </a:cubicBezTo>
                    <a:cubicBezTo>
                      <a:pt x="308" y="316"/>
                      <a:pt x="306" y="318"/>
                      <a:pt x="305" y="318"/>
                    </a:cubicBezTo>
                    <a:cubicBezTo>
                      <a:pt x="304" y="318"/>
                      <a:pt x="303" y="318"/>
                      <a:pt x="303" y="319"/>
                    </a:cubicBezTo>
                    <a:cubicBezTo>
                      <a:pt x="300" y="319"/>
                      <a:pt x="297" y="320"/>
                      <a:pt x="295" y="321"/>
                    </a:cubicBezTo>
                    <a:cubicBezTo>
                      <a:pt x="294" y="322"/>
                      <a:pt x="293" y="323"/>
                      <a:pt x="292" y="323"/>
                    </a:cubicBezTo>
                    <a:cubicBezTo>
                      <a:pt x="287" y="325"/>
                      <a:pt x="283" y="326"/>
                      <a:pt x="279" y="327"/>
                    </a:cubicBezTo>
                    <a:cubicBezTo>
                      <a:pt x="277" y="328"/>
                      <a:pt x="276" y="329"/>
                      <a:pt x="274" y="330"/>
                    </a:cubicBezTo>
                    <a:cubicBezTo>
                      <a:pt x="274" y="330"/>
                      <a:pt x="273" y="330"/>
                      <a:pt x="273" y="330"/>
                    </a:cubicBezTo>
                    <a:cubicBezTo>
                      <a:pt x="272" y="331"/>
                      <a:pt x="270" y="332"/>
                      <a:pt x="269" y="333"/>
                    </a:cubicBezTo>
                    <a:cubicBezTo>
                      <a:pt x="269" y="333"/>
                      <a:pt x="268" y="333"/>
                      <a:pt x="268" y="333"/>
                    </a:cubicBezTo>
                    <a:cubicBezTo>
                      <a:pt x="261" y="339"/>
                      <a:pt x="253" y="345"/>
                      <a:pt x="244" y="348"/>
                    </a:cubicBezTo>
                    <a:cubicBezTo>
                      <a:pt x="240" y="350"/>
                      <a:pt x="236" y="349"/>
                      <a:pt x="232" y="350"/>
                    </a:cubicBezTo>
                    <a:cubicBezTo>
                      <a:pt x="230" y="350"/>
                      <a:pt x="228" y="351"/>
                      <a:pt x="227" y="352"/>
                    </a:cubicBezTo>
                    <a:cubicBezTo>
                      <a:pt x="224" y="352"/>
                      <a:pt x="221" y="353"/>
                      <a:pt x="218" y="353"/>
                    </a:cubicBezTo>
                    <a:cubicBezTo>
                      <a:pt x="213" y="354"/>
                      <a:pt x="209" y="356"/>
                      <a:pt x="204" y="355"/>
                    </a:cubicBezTo>
                    <a:cubicBezTo>
                      <a:pt x="203" y="354"/>
                      <a:pt x="201" y="356"/>
                      <a:pt x="199" y="355"/>
                    </a:cubicBezTo>
                    <a:cubicBezTo>
                      <a:pt x="199" y="356"/>
                      <a:pt x="199" y="356"/>
                      <a:pt x="199" y="356"/>
                    </a:cubicBezTo>
                    <a:cubicBezTo>
                      <a:pt x="197" y="355"/>
                      <a:pt x="192" y="356"/>
                      <a:pt x="190" y="357"/>
                    </a:cubicBezTo>
                    <a:cubicBezTo>
                      <a:pt x="185" y="357"/>
                      <a:pt x="181" y="356"/>
                      <a:pt x="177" y="356"/>
                    </a:cubicBezTo>
                    <a:cubicBezTo>
                      <a:pt x="176" y="356"/>
                      <a:pt x="174" y="356"/>
                      <a:pt x="172" y="357"/>
                    </a:cubicBezTo>
                    <a:cubicBezTo>
                      <a:pt x="169" y="356"/>
                      <a:pt x="163" y="356"/>
                      <a:pt x="160" y="355"/>
                    </a:cubicBezTo>
                    <a:cubicBezTo>
                      <a:pt x="160" y="355"/>
                      <a:pt x="159" y="355"/>
                      <a:pt x="159" y="356"/>
                    </a:cubicBezTo>
                    <a:cubicBezTo>
                      <a:pt x="157" y="356"/>
                      <a:pt x="154" y="355"/>
                      <a:pt x="153" y="354"/>
                    </a:cubicBezTo>
                    <a:cubicBezTo>
                      <a:pt x="151" y="354"/>
                      <a:pt x="145" y="353"/>
                      <a:pt x="145" y="353"/>
                    </a:cubicBezTo>
                    <a:cubicBezTo>
                      <a:pt x="141" y="352"/>
                      <a:pt x="136" y="351"/>
                      <a:pt x="132" y="349"/>
                    </a:cubicBezTo>
                    <a:cubicBezTo>
                      <a:pt x="128" y="348"/>
                      <a:pt x="125" y="345"/>
                      <a:pt x="122" y="343"/>
                    </a:cubicBezTo>
                    <a:cubicBezTo>
                      <a:pt x="117" y="341"/>
                      <a:pt x="113" y="339"/>
                      <a:pt x="110" y="336"/>
                    </a:cubicBezTo>
                    <a:cubicBezTo>
                      <a:pt x="106" y="333"/>
                      <a:pt x="103" y="330"/>
                      <a:pt x="100" y="327"/>
                    </a:cubicBezTo>
                    <a:cubicBezTo>
                      <a:pt x="98" y="326"/>
                      <a:pt x="96" y="325"/>
                      <a:pt x="95" y="324"/>
                    </a:cubicBezTo>
                    <a:cubicBezTo>
                      <a:pt x="94" y="323"/>
                      <a:pt x="93" y="322"/>
                      <a:pt x="93" y="321"/>
                    </a:cubicBezTo>
                    <a:cubicBezTo>
                      <a:pt x="89" y="319"/>
                      <a:pt x="86" y="316"/>
                      <a:pt x="83" y="314"/>
                    </a:cubicBezTo>
                    <a:cubicBezTo>
                      <a:pt x="71" y="305"/>
                      <a:pt x="55" y="300"/>
                      <a:pt x="42" y="292"/>
                    </a:cubicBezTo>
                    <a:cubicBezTo>
                      <a:pt x="40" y="291"/>
                      <a:pt x="38" y="291"/>
                      <a:pt x="37" y="290"/>
                    </a:cubicBezTo>
                    <a:cubicBezTo>
                      <a:pt x="32" y="288"/>
                      <a:pt x="28" y="284"/>
                      <a:pt x="23" y="281"/>
                    </a:cubicBezTo>
                    <a:cubicBezTo>
                      <a:pt x="23" y="280"/>
                      <a:pt x="22" y="279"/>
                      <a:pt x="22" y="279"/>
                    </a:cubicBezTo>
                    <a:cubicBezTo>
                      <a:pt x="20" y="278"/>
                      <a:pt x="17" y="277"/>
                      <a:pt x="15" y="276"/>
                    </a:cubicBezTo>
                    <a:cubicBezTo>
                      <a:pt x="12" y="273"/>
                      <a:pt x="10" y="270"/>
                      <a:pt x="7" y="267"/>
                    </a:cubicBezTo>
                    <a:cubicBezTo>
                      <a:pt x="4" y="264"/>
                      <a:pt x="2" y="259"/>
                      <a:pt x="1" y="255"/>
                    </a:cubicBezTo>
                    <a:cubicBezTo>
                      <a:pt x="1" y="252"/>
                      <a:pt x="1" y="250"/>
                      <a:pt x="1" y="247"/>
                    </a:cubicBezTo>
                    <a:cubicBezTo>
                      <a:pt x="1" y="246"/>
                      <a:pt x="0" y="244"/>
                      <a:pt x="1" y="242"/>
                    </a:cubicBezTo>
                    <a:cubicBezTo>
                      <a:pt x="1" y="241"/>
                      <a:pt x="3" y="235"/>
                      <a:pt x="2" y="234"/>
                    </a:cubicBezTo>
                    <a:cubicBezTo>
                      <a:pt x="4" y="228"/>
                      <a:pt x="6" y="223"/>
                      <a:pt x="9" y="218"/>
                    </a:cubicBezTo>
                    <a:cubicBezTo>
                      <a:pt x="11" y="216"/>
                      <a:pt x="15" y="213"/>
                      <a:pt x="18" y="211"/>
                    </a:cubicBezTo>
                    <a:cubicBezTo>
                      <a:pt x="19" y="210"/>
                      <a:pt x="20" y="208"/>
                      <a:pt x="23" y="207"/>
                    </a:cubicBezTo>
                    <a:cubicBezTo>
                      <a:pt x="23" y="207"/>
                      <a:pt x="23" y="207"/>
                      <a:pt x="23" y="206"/>
                    </a:cubicBezTo>
                    <a:cubicBezTo>
                      <a:pt x="25" y="206"/>
                      <a:pt x="27" y="203"/>
                      <a:pt x="29" y="203"/>
                    </a:cubicBezTo>
                    <a:cubicBezTo>
                      <a:pt x="30" y="200"/>
                      <a:pt x="38" y="196"/>
                      <a:pt x="40" y="194"/>
                    </a:cubicBezTo>
                    <a:cubicBezTo>
                      <a:pt x="40" y="194"/>
                      <a:pt x="40" y="194"/>
                      <a:pt x="40" y="193"/>
                    </a:cubicBezTo>
                    <a:cubicBezTo>
                      <a:pt x="41" y="192"/>
                      <a:pt x="42" y="192"/>
                      <a:pt x="44" y="191"/>
                    </a:cubicBezTo>
                    <a:cubicBezTo>
                      <a:pt x="46" y="190"/>
                      <a:pt x="47" y="188"/>
                      <a:pt x="49" y="187"/>
                    </a:cubicBezTo>
                    <a:cubicBezTo>
                      <a:pt x="50" y="187"/>
                      <a:pt x="51" y="187"/>
                      <a:pt x="52" y="186"/>
                    </a:cubicBezTo>
                    <a:cubicBezTo>
                      <a:pt x="52" y="186"/>
                      <a:pt x="53" y="185"/>
                      <a:pt x="53" y="184"/>
                    </a:cubicBezTo>
                    <a:cubicBezTo>
                      <a:pt x="55" y="183"/>
                      <a:pt x="58" y="182"/>
                      <a:pt x="60" y="180"/>
                    </a:cubicBezTo>
                    <a:cubicBezTo>
                      <a:pt x="61" y="179"/>
                      <a:pt x="62" y="178"/>
                      <a:pt x="63" y="177"/>
                    </a:cubicBezTo>
                    <a:cubicBezTo>
                      <a:pt x="66" y="175"/>
                      <a:pt x="72" y="172"/>
                      <a:pt x="73" y="169"/>
                    </a:cubicBezTo>
                    <a:cubicBezTo>
                      <a:pt x="73" y="169"/>
                      <a:pt x="73" y="169"/>
                      <a:pt x="74" y="169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5" y="168"/>
                      <a:pt x="75" y="168"/>
                      <a:pt x="75" y="168"/>
                    </a:cubicBezTo>
                    <a:cubicBezTo>
                      <a:pt x="74" y="168"/>
                      <a:pt x="76" y="167"/>
                      <a:pt x="76" y="167"/>
                    </a:cubicBezTo>
                    <a:cubicBezTo>
                      <a:pt x="76" y="167"/>
                      <a:pt x="76" y="166"/>
                      <a:pt x="76" y="166"/>
                    </a:cubicBezTo>
                    <a:cubicBezTo>
                      <a:pt x="77" y="166"/>
                      <a:pt x="76" y="166"/>
                      <a:pt x="77" y="166"/>
                    </a:cubicBezTo>
                    <a:cubicBezTo>
                      <a:pt x="77" y="166"/>
                      <a:pt x="77" y="166"/>
                      <a:pt x="77" y="166"/>
                    </a:cubicBezTo>
                    <a:cubicBezTo>
                      <a:pt x="78" y="163"/>
                      <a:pt x="86" y="156"/>
                      <a:pt x="89" y="154"/>
                    </a:cubicBezTo>
                    <a:cubicBezTo>
                      <a:pt x="90" y="152"/>
                      <a:pt x="90" y="151"/>
                      <a:pt x="91" y="150"/>
                    </a:cubicBezTo>
                    <a:cubicBezTo>
                      <a:pt x="92" y="147"/>
                      <a:pt x="95" y="145"/>
                      <a:pt x="96" y="143"/>
                    </a:cubicBezTo>
                    <a:cubicBezTo>
                      <a:pt x="96" y="141"/>
                      <a:pt x="96" y="140"/>
                      <a:pt x="97" y="139"/>
                    </a:cubicBezTo>
                    <a:cubicBezTo>
                      <a:pt x="97" y="139"/>
                      <a:pt x="98" y="139"/>
                      <a:pt x="98" y="138"/>
                    </a:cubicBezTo>
                    <a:cubicBezTo>
                      <a:pt x="98" y="137"/>
                      <a:pt x="98" y="135"/>
                      <a:pt x="98" y="135"/>
                    </a:cubicBezTo>
                    <a:cubicBezTo>
                      <a:pt x="98" y="134"/>
                      <a:pt x="99" y="134"/>
                      <a:pt x="99" y="134"/>
                    </a:cubicBezTo>
                    <a:cubicBezTo>
                      <a:pt x="100" y="134"/>
                      <a:pt x="100" y="131"/>
                      <a:pt x="101" y="129"/>
                    </a:cubicBezTo>
                    <a:cubicBezTo>
                      <a:pt x="101" y="129"/>
                      <a:pt x="102" y="128"/>
                      <a:pt x="102" y="128"/>
                    </a:cubicBezTo>
                    <a:cubicBezTo>
                      <a:pt x="102" y="127"/>
                      <a:pt x="102" y="126"/>
                      <a:pt x="102" y="125"/>
                    </a:cubicBezTo>
                    <a:cubicBezTo>
                      <a:pt x="102" y="124"/>
                      <a:pt x="103" y="122"/>
                      <a:pt x="103" y="121"/>
                    </a:cubicBezTo>
                    <a:cubicBezTo>
                      <a:pt x="104" y="119"/>
                      <a:pt x="103" y="116"/>
                      <a:pt x="104" y="113"/>
                    </a:cubicBezTo>
                    <a:cubicBezTo>
                      <a:pt x="104" y="111"/>
                      <a:pt x="104" y="107"/>
                      <a:pt x="103" y="103"/>
                    </a:cubicBezTo>
                    <a:cubicBezTo>
                      <a:pt x="103" y="102"/>
                      <a:pt x="103" y="102"/>
                      <a:pt x="103" y="101"/>
                    </a:cubicBezTo>
                    <a:cubicBezTo>
                      <a:pt x="103" y="98"/>
                      <a:pt x="103" y="96"/>
                      <a:pt x="103" y="94"/>
                    </a:cubicBezTo>
                    <a:cubicBezTo>
                      <a:pt x="102" y="92"/>
                      <a:pt x="103" y="85"/>
                      <a:pt x="103" y="83"/>
                    </a:cubicBezTo>
                    <a:cubicBezTo>
                      <a:pt x="104" y="82"/>
                      <a:pt x="104" y="81"/>
                      <a:pt x="104" y="80"/>
                    </a:cubicBezTo>
                    <a:cubicBezTo>
                      <a:pt x="105" y="76"/>
                      <a:pt x="107" y="71"/>
                      <a:pt x="110" y="68"/>
                    </a:cubicBezTo>
                    <a:cubicBezTo>
                      <a:pt x="110" y="67"/>
                      <a:pt x="111" y="64"/>
                      <a:pt x="112" y="62"/>
                    </a:cubicBezTo>
                    <a:cubicBezTo>
                      <a:pt x="112" y="62"/>
                      <a:pt x="113" y="61"/>
                      <a:pt x="114" y="60"/>
                    </a:cubicBezTo>
                    <a:cubicBezTo>
                      <a:pt x="114" y="60"/>
                      <a:pt x="114" y="59"/>
                      <a:pt x="114" y="58"/>
                    </a:cubicBezTo>
                    <a:cubicBezTo>
                      <a:pt x="115" y="58"/>
                      <a:pt x="116" y="58"/>
                      <a:pt x="116" y="57"/>
                    </a:cubicBezTo>
                    <a:cubicBezTo>
                      <a:pt x="116" y="56"/>
                      <a:pt x="116" y="56"/>
                      <a:pt x="116" y="55"/>
                    </a:cubicBezTo>
                    <a:cubicBezTo>
                      <a:pt x="117" y="55"/>
                      <a:pt x="118" y="54"/>
                      <a:pt x="118" y="54"/>
                    </a:cubicBezTo>
                    <a:cubicBezTo>
                      <a:pt x="118" y="54"/>
                      <a:pt x="118" y="54"/>
                      <a:pt x="118" y="53"/>
                    </a:cubicBezTo>
                    <a:cubicBezTo>
                      <a:pt x="118" y="52"/>
                      <a:pt x="119" y="51"/>
                      <a:pt x="120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4" y="45"/>
                      <a:pt x="128" y="42"/>
                      <a:pt x="133" y="38"/>
                    </a:cubicBezTo>
                    <a:cubicBezTo>
                      <a:pt x="135" y="37"/>
                      <a:pt x="136" y="35"/>
                      <a:pt x="138" y="33"/>
                    </a:cubicBezTo>
                    <a:cubicBezTo>
                      <a:pt x="139" y="32"/>
                      <a:pt x="140" y="32"/>
                      <a:pt x="141" y="32"/>
                    </a:cubicBezTo>
                    <a:cubicBezTo>
                      <a:pt x="144" y="30"/>
                      <a:pt x="147" y="27"/>
                      <a:pt x="150" y="25"/>
                    </a:cubicBezTo>
                    <a:cubicBezTo>
                      <a:pt x="152" y="24"/>
                      <a:pt x="154" y="24"/>
                      <a:pt x="156" y="23"/>
                    </a:cubicBezTo>
                    <a:cubicBezTo>
                      <a:pt x="162" y="21"/>
                      <a:pt x="169" y="18"/>
                      <a:pt x="176" y="17"/>
                    </a:cubicBezTo>
                    <a:cubicBezTo>
                      <a:pt x="178" y="16"/>
                      <a:pt x="180" y="16"/>
                      <a:pt x="182" y="16"/>
                    </a:cubicBezTo>
                    <a:cubicBezTo>
                      <a:pt x="184" y="15"/>
                      <a:pt x="185" y="15"/>
                      <a:pt x="188" y="14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91" y="14"/>
                      <a:pt x="194" y="11"/>
                      <a:pt x="197" y="11"/>
                    </a:cubicBezTo>
                    <a:cubicBezTo>
                      <a:pt x="197" y="11"/>
                      <a:pt x="197" y="11"/>
                      <a:pt x="198" y="11"/>
                    </a:cubicBezTo>
                    <a:cubicBezTo>
                      <a:pt x="198" y="11"/>
                      <a:pt x="201" y="10"/>
                      <a:pt x="201" y="9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207" y="9"/>
                      <a:pt x="214" y="2"/>
                      <a:pt x="219" y="0"/>
                    </a:cubicBezTo>
                    <a:cubicBezTo>
                      <a:pt x="222" y="0"/>
                      <a:pt x="224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22" y="4"/>
                      <a:pt x="217" y="6"/>
                      <a:pt x="211" y="9"/>
                    </a:cubicBezTo>
                    <a:cubicBezTo>
                      <a:pt x="208" y="10"/>
                      <a:pt x="205" y="13"/>
                      <a:pt x="202" y="14"/>
                    </a:cubicBezTo>
                    <a:cubicBezTo>
                      <a:pt x="198" y="16"/>
                      <a:pt x="193" y="17"/>
                      <a:pt x="190" y="18"/>
                    </a:cubicBezTo>
                    <a:cubicBezTo>
                      <a:pt x="187" y="19"/>
                      <a:pt x="184" y="20"/>
                      <a:pt x="181" y="20"/>
                    </a:cubicBezTo>
                    <a:cubicBezTo>
                      <a:pt x="180" y="21"/>
                      <a:pt x="178" y="20"/>
                      <a:pt x="177" y="21"/>
                    </a:cubicBezTo>
                    <a:cubicBezTo>
                      <a:pt x="170" y="24"/>
                      <a:pt x="161" y="26"/>
                      <a:pt x="153" y="29"/>
                    </a:cubicBezTo>
                    <a:cubicBezTo>
                      <a:pt x="146" y="32"/>
                      <a:pt x="141" y="38"/>
                      <a:pt x="136" y="42"/>
                    </a:cubicBezTo>
                    <a:cubicBezTo>
                      <a:pt x="132" y="45"/>
                      <a:pt x="128" y="48"/>
                      <a:pt x="125" y="51"/>
                    </a:cubicBezTo>
                    <a:cubicBezTo>
                      <a:pt x="122" y="55"/>
                      <a:pt x="120" y="58"/>
                      <a:pt x="118" y="62"/>
                    </a:cubicBezTo>
                    <a:cubicBezTo>
                      <a:pt x="117" y="63"/>
                      <a:pt x="116" y="64"/>
                      <a:pt x="116" y="64"/>
                    </a:cubicBezTo>
                    <a:cubicBezTo>
                      <a:pt x="114" y="66"/>
                      <a:pt x="114" y="68"/>
                      <a:pt x="113" y="70"/>
                    </a:cubicBezTo>
                    <a:cubicBezTo>
                      <a:pt x="112" y="72"/>
                      <a:pt x="111" y="75"/>
                      <a:pt x="110" y="77"/>
                    </a:cubicBezTo>
                    <a:cubicBezTo>
                      <a:pt x="108" y="80"/>
                      <a:pt x="108" y="85"/>
                      <a:pt x="108" y="88"/>
                    </a:cubicBezTo>
                    <a:cubicBezTo>
                      <a:pt x="106" y="97"/>
                      <a:pt x="110" y="107"/>
                      <a:pt x="109" y="115"/>
                    </a:cubicBezTo>
                    <a:cubicBezTo>
                      <a:pt x="108" y="117"/>
                      <a:pt x="109" y="119"/>
                      <a:pt x="108" y="120"/>
                    </a:cubicBezTo>
                    <a:cubicBezTo>
                      <a:pt x="107" y="125"/>
                      <a:pt x="106" y="131"/>
                      <a:pt x="103" y="136"/>
                    </a:cubicBezTo>
                    <a:cubicBezTo>
                      <a:pt x="101" y="140"/>
                      <a:pt x="101" y="144"/>
                      <a:pt x="99" y="148"/>
                    </a:cubicBezTo>
                    <a:cubicBezTo>
                      <a:pt x="98" y="149"/>
                      <a:pt x="96" y="150"/>
                      <a:pt x="95" y="151"/>
                    </a:cubicBezTo>
                    <a:cubicBezTo>
                      <a:pt x="95" y="153"/>
                      <a:pt x="94" y="154"/>
                      <a:pt x="93" y="156"/>
                    </a:cubicBezTo>
                    <a:cubicBezTo>
                      <a:pt x="90" y="159"/>
                      <a:pt x="86" y="162"/>
                      <a:pt x="82" y="166"/>
                    </a:cubicBezTo>
                    <a:cubicBezTo>
                      <a:pt x="80" y="168"/>
                      <a:pt x="78" y="171"/>
                      <a:pt x="76" y="173"/>
                    </a:cubicBezTo>
                    <a:cubicBezTo>
                      <a:pt x="69" y="178"/>
                      <a:pt x="63" y="184"/>
                      <a:pt x="56" y="189"/>
                    </a:cubicBezTo>
                    <a:cubicBezTo>
                      <a:pt x="53" y="191"/>
                      <a:pt x="49" y="192"/>
                      <a:pt x="46" y="194"/>
                    </a:cubicBezTo>
                    <a:cubicBezTo>
                      <a:pt x="45" y="195"/>
                      <a:pt x="44" y="197"/>
                      <a:pt x="42" y="198"/>
                    </a:cubicBezTo>
                    <a:cubicBezTo>
                      <a:pt x="41" y="199"/>
                      <a:pt x="39" y="200"/>
                      <a:pt x="38" y="201"/>
                    </a:cubicBezTo>
                    <a:cubicBezTo>
                      <a:pt x="36" y="202"/>
                      <a:pt x="36" y="203"/>
                      <a:pt x="34" y="204"/>
                    </a:cubicBezTo>
                    <a:cubicBezTo>
                      <a:pt x="26" y="210"/>
                      <a:pt x="15" y="216"/>
                      <a:pt x="10" y="226"/>
                    </a:cubicBezTo>
                    <a:cubicBezTo>
                      <a:pt x="7" y="231"/>
                      <a:pt x="4" y="241"/>
                      <a:pt x="6" y="249"/>
                    </a:cubicBezTo>
                    <a:cubicBezTo>
                      <a:pt x="7" y="252"/>
                      <a:pt x="5" y="255"/>
                      <a:pt x="7" y="257"/>
                    </a:cubicBezTo>
                    <a:cubicBezTo>
                      <a:pt x="9" y="262"/>
                      <a:pt x="13" y="269"/>
                      <a:pt x="17" y="271"/>
                    </a:cubicBezTo>
                    <a:cubicBezTo>
                      <a:pt x="19" y="273"/>
                      <a:pt x="22" y="274"/>
                      <a:pt x="25" y="276"/>
                    </a:cubicBezTo>
                    <a:cubicBezTo>
                      <a:pt x="26" y="277"/>
                      <a:pt x="26" y="278"/>
                      <a:pt x="27" y="279"/>
                    </a:cubicBezTo>
                    <a:cubicBezTo>
                      <a:pt x="29" y="280"/>
                      <a:pt x="31" y="280"/>
                      <a:pt x="33" y="282"/>
                    </a:cubicBezTo>
                    <a:cubicBezTo>
                      <a:pt x="33" y="282"/>
                      <a:pt x="34" y="283"/>
                      <a:pt x="34" y="284"/>
                    </a:cubicBezTo>
                    <a:cubicBezTo>
                      <a:pt x="34" y="284"/>
                      <a:pt x="36" y="285"/>
                      <a:pt x="37" y="285"/>
                    </a:cubicBezTo>
                    <a:cubicBezTo>
                      <a:pt x="38" y="286"/>
                      <a:pt x="40" y="287"/>
                      <a:pt x="41" y="287"/>
                    </a:cubicBezTo>
                    <a:cubicBezTo>
                      <a:pt x="42" y="287"/>
                      <a:pt x="43" y="287"/>
                      <a:pt x="43" y="287"/>
                    </a:cubicBezTo>
                    <a:cubicBezTo>
                      <a:pt x="45" y="288"/>
                      <a:pt x="48" y="290"/>
                      <a:pt x="50" y="291"/>
                    </a:cubicBezTo>
                    <a:cubicBezTo>
                      <a:pt x="51" y="292"/>
                      <a:pt x="52" y="292"/>
                      <a:pt x="54" y="292"/>
                    </a:cubicBezTo>
                    <a:cubicBezTo>
                      <a:pt x="59" y="296"/>
                      <a:pt x="65" y="299"/>
                      <a:pt x="70" y="302"/>
                    </a:cubicBezTo>
                    <a:cubicBezTo>
                      <a:pt x="71" y="302"/>
                      <a:pt x="73" y="303"/>
                      <a:pt x="74" y="303"/>
                    </a:cubicBezTo>
                    <a:cubicBezTo>
                      <a:pt x="78" y="305"/>
                      <a:pt x="81" y="308"/>
                      <a:pt x="84" y="310"/>
                    </a:cubicBezTo>
                    <a:cubicBezTo>
                      <a:pt x="86" y="311"/>
                      <a:pt x="89" y="312"/>
                      <a:pt x="91" y="314"/>
                    </a:cubicBezTo>
                    <a:cubicBezTo>
                      <a:pt x="91" y="314"/>
                      <a:pt x="91" y="314"/>
                      <a:pt x="91" y="314"/>
                    </a:cubicBezTo>
                    <a:cubicBezTo>
                      <a:pt x="91" y="315"/>
                      <a:pt x="92" y="315"/>
                      <a:pt x="92" y="315"/>
                    </a:cubicBezTo>
                    <a:cubicBezTo>
                      <a:pt x="92" y="316"/>
                      <a:pt x="92" y="316"/>
                      <a:pt x="92" y="316"/>
                    </a:cubicBezTo>
                    <a:cubicBezTo>
                      <a:pt x="95" y="318"/>
                      <a:pt x="96" y="320"/>
                      <a:pt x="99" y="321"/>
                    </a:cubicBezTo>
                    <a:cubicBezTo>
                      <a:pt x="101" y="323"/>
                      <a:pt x="104" y="324"/>
                      <a:pt x="106" y="326"/>
                    </a:cubicBezTo>
                    <a:cubicBezTo>
                      <a:pt x="107" y="327"/>
                      <a:pt x="107" y="328"/>
                      <a:pt x="108" y="328"/>
                    </a:cubicBezTo>
                    <a:cubicBezTo>
                      <a:pt x="111" y="331"/>
                      <a:pt x="113" y="333"/>
                      <a:pt x="115" y="335"/>
                    </a:cubicBezTo>
                    <a:cubicBezTo>
                      <a:pt x="117" y="336"/>
                      <a:pt x="118" y="336"/>
                      <a:pt x="120" y="337"/>
                    </a:cubicBezTo>
                    <a:cubicBezTo>
                      <a:pt x="122" y="338"/>
                      <a:pt x="124" y="340"/>
                      <a:pt x="126" y="341"/>
                    </a:cubicBezTo>
                    <a:cubicBezTo>
                      <a:pt x="127" y="342"/>
                      <a:pt x="127" y="341"/>
                      <a:pt x="128" y="342"/>
                    </a:cubicBezTo>
                    <a:cubicBezTo>
                      <a:pt x="128" y="343"/>
                      <a:pt x="128" y="342"/>
                      <a:pt x="128" y="343"/>
                    </a:cubicBezTo>
                    <a:cubicBezTo>
                      <a:pt x="130" y="344"/>
                      <a:pt x="132" y="345"/>
                      <a:pt x="135" y="346"/>
                    </a:cubicBezTo>
                    <a:cubicBezTo>
                      <a:pt x="136" y="346"/>
                      <a:pt x="136" y="346"/>
                      <a:pt x="137" y="346"/>
                    </a:cubicBezTo>
                    <a:cubicBezTo>
                      <a:pt x="138" y="347"/>
                      <a:pt x="139" y="348"/>
                      <a:pt x="140" y="348"/>
                    </a:cubicBezTo>
                    <a:cubicBezTo>
                      <a:pt x="142" y="348"/>
                      <a:pt x="144" y="349"/>
                      <a:pt x="146" y="349"/>
                    </a:cubicBezTo>
                    <a:cubicBezTo>
                      <a:pt x="152" y="351"/>
                      <a:pt x="157" y="351"/>
                      <a:pt x="164" y="353"/>
                    </a:cubicBezTo>
                    <a:cubicBezTo>
                      <a:pt x="165" y="353"/>
                      <a:pt x="166" y="352"/>
                      <a:pt x="167" y="352"/>
                    </a:cubicBezTo>
                    <a:cubicBezTo>
                      <a:pt x="169" y="353"/>
                      <a:pt x="171" y="353"/>
                      <a:pt x="173" y="353"/>
                    </a:cubicBezTo>
                    <a:cubicBezTo>
                      <a:pt x="175" y="354"/>
                      <a:pt x="178" y="353"/>
                      <a:pt x="181" y="354"/>
                    </a:cubicBezTo>
                    <a:cubicBezTo>
                      <a:pt x="181" y="354"/>
                      <a:pt x="181" y="354"/>
                      <a:pt x="181" y="353"/>
                    </a:cubicBezTo>
                    <a:cubicBezTo>
                      <a:pt x="181" y="353"/>
                      <a:pt x="181" y="353"/>
                      <a:pt x="181" y="353"/>
                    </a:cubicBezTo>
                    <a:cubicBezTo>
                      <a:pt x="182" y="353"/>
                      <a:pt x="187" y="354"/>
                      <a:pt x="188" y="354"/>
                    </a:cubicBezTo>
                    <a:cubicBezTo>
                      <a:pt x="192" y="353"/>
                      <a:pt x="195" y="353"/>
                      <a:pt x="200" y="352"/>
                    </a:cubicBezTo>
                    <a:cubicBezTo>
                      <a:pt x="201" y="352"/>
                      <a:pt x="203" y="352"/>
                      <a:pt x="205" y="352"/>
                    </a:cubicBezTo>
                    <a:cubicBezTo>
                      <a:pt x="210" y="351"/>
                      <a:pt x="215" y="351"/>
                      <a:pt x="219" y="349"/>
                    </a:cubicBezTo>
                    <a:cubicBezTo>
                      <a:pt x="224" y="348"/>
                      <a:pt x="229" y="347"/>
                      <a:pt x="234" y="346"/>
                    </a:cubicBezTo>
                    <a:cubicBezTo>
                      <a:pt x="236" y="345"/>
                      <a:pt x="238" y="345"/>
                      <a:pt x="241" y="345"/>
                    </a:cubicBezTo>
                    <a:cubicBezTo>
                      <a:pt x="246" y="343"/>
                      <a:pt x="252" y="340"/>
                      <a:pt x="257" y="337"/>
                    </a:cubicBezTo>
                    <a:cubicBezTo>
                      <a:pt x="261" y="334"/>
                      <a:pt x="265" y="330"/>
                      <a:pt x="270" y="327"/>
                    </a:cubicBezTo>
                    <a:cubicBezTo>
                      <a:pt x="273" y="325"/>
                      <a:pt x="278" y="323"/>
                      <a:pt x="283" y="321"/>
                    </a:cubicBezTo>
                    <a:cubicBezTo>
                      <a:pt x="285" y="320"/>
                      <a:pt x="288" y="320"/>
                      <a:pt x="290" y="319"/>
                    </a:cubicBezTo>
                    <a:cubicBezTo>
                      <a:pt x="296" y="317"/>
                      <a:pt x="303" y="313"/>
                      <a:pt x="310" y="311"/>
                    </a:cubicBezTo>
                    <a:cubicBezTo>
                      <a:pt x="315" y="310"/>
                      <a:pt x="321" y="310"/>
                      <a:pt x="327" y="308"/>
                    </a:cubicBezTo>
                    <a:cubicBezTo>
                      <a:pt x="331" y="307"/>
                      <a:pt x="336" y="309"/>
                      <a:pt x="339" y="308"/>
                    </a:cubicBezTo>
                    <a:cubicBezTo>
                      <a:pt x="345" y="306"/>
                      <a:pt x="355" y="304"/>
                      <a:pt x="362" y="301"/>
                    </a:cubicBezTo>
                    <a:cubicBezTo>
                      <a:pt x="372" y="297"/>
                      <a:pt x="384" y="290"/>
                      <a:pt x="391" y="283"/>
                    </a:cubicBezTo>
                    <a:cubicBezTo>
                      <a:pt x="391" y="283"/>
                      <a:pt x="391" y="282"/>
                      <a:pt x="391" y="282"/>
                    </a:cubicBezTo>
                    <a:cubicBezTo>
                      <a:pt x="392" y="280"/>
                      <a:pt x="395" y="278"/>
                      <a:pt x="396" y="277"/>
                    </a:cubicBezTo>
                    <a:cubicBezTo>
                      <a:pt x="400" y="270"/>
                      <a:pt x="402" y="262"/>
                      <a:pt x="403" y="254"/>
                    </a:cubicBezTo>
                    <a:cubicBezTo>
                      <a:pt x="404" y="252"/>
                      <a:pt x="403" y="250"/>
                      <a:pt x="404" y="247"/>
                    </a:cubicBezTo>
                    <a:cubicBezTo>
                      <a:pt x="406" y="238"/>
                      <a:pt x="404" y="221"/>
                      <a:pt x="401" y="211"/>
                    </a:cubicBezTo>
                    <a:cubicBezTo>
                      <a:pt x="400" y="208"/>
                      <a:pt x="400" y="204"/>
                      <a:pt x="399" y="201"/>
                    </a:cubicBezTo>
                    <a:cubicBezTo>
                      <a:pt x="398" y="195"/>
                      <a:pt x="396" y="188"/>
                      <a:pt x="397" y="184"/>
                    </a:cubicBezTo>
                    <a:cubicBezTo>
                      <a:pt x="397" y="182"/>
                      <a:pt x="396" y="181"/>
                      <a:pt x="397" y="180"/>
                    </a:cubicBezTo>
                    <a:cubicBezTo>
                      <a:pt x="396" y="178"/>
                      <a:pt x="396" y="175"/>
                      <a:pt x="397" y="174"/>
                    </a:cubicBezTo>
                    <a:cubicBezTo>
                      <a:pt x="397" y="173"/>
                      <a:pt x="396" y="171"/>
                      <a:pt x="396" y="169"/>
                    </a:cubicBezTo>
                    <a:cubicBezTo>
                      <a:pt x="396" y="169"/>
                      <a:pt x="398" y="161"/>
                      <a:pt x="398" y="160"/>
                    </a:cubicBezTo>
                    <a:cubicBezTo>
                      <a:pt x="402" y="150"/>
                      <a:pt x="404" y="141"/>
                      <a:pt x="410" y="133"/>
                    </a:cubicBezTo>
                    <a:cubicBezTo>
                      <a:pt x="410" y="133"/>
                      <a:pt x="411" y="130"/>
                      <a:pt x="412" y="129"/>
                    </a:cubicBezTo>
                    <a:cubicBezTo>
                      <a:pt x="412" y="129"/>
                      <a:pt x="412" y="128"/>
                      <a:pt x="412" y="128"/>
                    </a:cubicBezTo>
                    <a:cubicBezTo>
                      <a:pt x="412" y="128"/>
                      <a:pt x="413" y="128"/>
                      <a:pt x="413" y="127"/>
                    </a:cubicBezTo>
                    <a:cubicBezTo>
                      <a:pt x="414" y="126"/>
                      <a:pt x="414" y="124"/>
                      <a:pt x="416" y="123"/>
                    </a:cubicBezTo>
                    <a:cubicBezTo>
                      <a:pt x="418" y="120"/>
                      <a:pt x="421" y="118"/>
                      <a:pt x="423" y="115"/>
                    </a:cubicBezTo>
                    <a:cubicBezTo>
                      <a:pt x="425" y="114"/>
                      <a:pt x="426" y="113"/>
                      <a:pt x="428" y="112"/>
                    </a:cubicBezTo>
                    <a:cubicBezTo>
                      <a:pt x="429" y="111"/>
                      <a:pt x="431" y="110"/>
                      <a:pt x="432" y="109"/>
                    </a:cubicBezTo>
                    <a:cubicBezTo>
                      <a:pt x="433" y="108"/>
                      <a:pt x="433" y="108"/>
                      <a:pt x="433" y="107"/>
                    </a:cubicBezTo>
                    <a:cubicBezTo>
                      <a:pt x="436" y="105"/>
                      <a:pt x="440" y="103"/>
                      <a:pt x="444" y="101"/>
                    </a:cubicBezTo>
                    <a:cubicBezTo>
                      <a:pt x="447" y="100"/>
                      <a:pt x="453" y="101"/>
                      <a:pt x="454" y="98"/>
                    </a:cubicBezTo>
                    <a:cubicBezTo>
                      <a:pt x="456" y="98"/>
                      <a:pt x="459" y="97"/>
                      <a:pt x="461" y="97"/>
                    </a:cubicBezTo>
                    <a:cubicBezTo>
                      <a:pt x="462" y="96"/>
                      <a:pt x="465" y="97"/>
                      <a:pt x="467" y="97"/>
                    </a:cubicBezTo>
                    <a:cubicBezTo>
                      <a:pt x="467" y="97"/>
                      <a:pt x="468" y="97"/>
                      <a:pt x="469" y="97"/>
                    </a:cubicBezTo>
                    <a:cubicBezTo>
                      <a:pt x="472" y="97"/>
                      <a:pt x="474" y="98"/>
                      <a:pt x="476" y="98"/>
                    </a:cubicBezTo>
                    <a:cubicBezTo>
                      <a:pt x="478" y="99"/>
                      <a:pt x="480" y="98"/>
                      <a:pt x="481" y="99"/>
                    </a:cubicBezTo>
                    <a:cubicBezTo>
                      <a:pt x="482" y="99"/>
                      <a:pt x="484" y="100"/>
                      <a:pt x="484" y="100"/>
                    </a:cubicBezTo>
                    <a:cubicBezTo>
                      <a:pt x="485" y="100"/>
                      <a:pt x="486" y="100"/>
                      <a:pt x="486" y="100"/>
                    </a:cubicBezTo>
                    <a:cubicBezTo>
                      <a:pt x="489" y="100"/>
                      <a:pt x="491" y="101"/>
                      <a:pt x="494" y="102"/>
                    </a:cubicBezTo>
                    <a:cubicBezTo>
                      <a:pt x="495" y="102"/>
                      <a:pt x="495" y="102"/>
                      <a:pt x="496" y="102"/>
                    </a:cubicBezTo>
                    <a:cubicBezTo>
                      <a:pt x="501" y="103"/>
                      <a:pt x="506" y="105"/>
                      <a:pt x="511" y="106"/>
                    </a:cubicBezTo>
                    <a:cubicBezTo>
                      <a:pt x="513" y="107"/>
                      <a:pt x="515" y="108"/>
                      <a:pt x="516" y="109"/>
                    </a:cubicBezTo>
                    <a:cubicBezTo>
                      <a:pt x="518" y="110"/>
                      <a:pt x="520" y="110"/>
                      <a:pt x="522" y="110"/>
                    </a:cubicBezTo>
                    <a:cubicBezTo>
                      <a:pt x="525" y="111"/>
                      <a:pt x="528" y="113"/>
                      <a:pt x="530" y="114"/>
                    </a:cubicBezTo>
                    <a:cubicBezTo>
                      <a:pt x="531" y="114"/>
                      <a:pt x="532" y="115"/>
                      <a:pt x="533" y="115"/>
                    </a:cubicBezTo>
                    <a:cubicBezTo>
                      <a:pt x="536" y="116"/>
                      <a:pt x="540" y="116"/>
                      <a:pt x="545" y="118"/>
                    </a:cubicBezTo>
                    <a:cubicBezTo>
                      <a:pt x="547" y="119"/>
                      <a:pt x="550" y="121"/>
                      <a:pt x="552" y="122"/>
                    </a:cubicBezTo>
                    <a:cubicBezTo>
                      <a:pt x="555" y="123"/>
                      <a:pt x="559" y="123"/>
                      <a:pt x="562" y="124"/>
                    </a:cubicBezTo>
                    <a:cubicBezTo>
                      <a:pt x="563" y="124"/>
                      <a:pt x="564" y="125"/>
                      <a:pt x="566" y="125"/>
                    </a:cubicBezTo>
                    <a:cubicBezTo>
                      <a:pt x="566" y="125"/>
                      <a:pt x="566" y="124"/>
                      <a:pt x="566" y="124"/>
                    </a:cubicBezTo>
                    <a:cubicBezTo>
                      <a:pt x="567" y="124"/>
                      <a:pt x="567" y="124"/>
                      <a:pt x="567" y="124"/>
                    </a:cubicBezTo>
                    <a:cubicBezTo>
                      <a:pt x="569" y="125"/>
                      <a:pt x="570" y="126"/>
                      <a:pt x="573" y="126"/>
                    </a:cubicBezTo>
                    <a:cubicBezTo>
                      <a:pt x="573" y="127"/>
                      <a:pt x="575" y="126"/>
                      <a:pt x="577" y="127"/>
                    </a:cubicBezTo>
                    <a:cubicBezTo>
                      <a:pt x="577" y="127"/>
                      <a:pt x="577" y="127"/>
                      <a:pt x="578" y="127"/>
                    </a:cubicBezTo>
                    <a:cubicBezTo>
                      <a:pt x="578" y="127"/>
                      <a:pt x="579" y="127"/>
                      <a:pt x="580" y="127"/>
                    </a:cubicBezTo>
                    <a:cubicBezTo>
                      <a:pt x="584" y="129"/>
                      <a:pt x="588" y="129"/>
                      <a:pt x="593" y="130"/>
                    </a:cubicBezTo>
                    <a:cubicBezTo>
                      <a:pt x="610" y="133"/>
                      <a:pt x="628" y="128"/>
                      <a:pt x="637" y="119"/>
                    </a:cubicBezTo>
                    <a:cubicBezTo>
                      <a:pt x="638" y="119"/>
                      <a:pt x="639" y="118"/>
                      <a:pt x="640" y="118"/>
                    </a:cubicBezTo>
                    <a:cubicBezTo>
                      <a:pt x="642" y="116"/>
                      <a:pt x="643" y="112"/>
                      <a:pt x="646" y="111"/>
                    </a:cubicBezTo>
                    <a:cubicBezTo>
                      <a:pt x="647" y="107"/>
                      <a:pt x="649" y="103"/>
                      <a:pt x="651" y="99"/>
                    </a:cubicBezTo>
                    <a:cubicBezTo>
                      <a:pt x="652" y="97"/>
                      <a:pt x="652" y="95"/>
                      <a:pt x="653" y="93"/>
                    </a:cubicBezTo>
                    <a:cubicBezTo>
                      <a:pt x="653" y="93"/>
                      <a:pt x="653" y="93"/>
                      <a:pt x="653" y="92"/>
                    </a:cubicBezTo>
                    <a:cubicBezTo>
                      <a:pt x="654" y="91"/>
                      <a:pt x="655" y="87"/>
                      <a:pt x="656" y="85"/>
                    </a:cubicBezTo>
                    <a:cubicBezTo>
                      <a:pt x="657" y="84"/>
                      <a:pt x="658" y="83"/>
                      <a:pt x="658" y="83"/>
                    </a:cubicBezTo>
                    <a:cubicBezTo>
                      <a:pt x="660" y="81"/>
                      <a:pt x="660" y="78"/>
                      <a:pt x="662" y="77"/>
                    </a:cubicBezTo>
                    <a:cubicBezTo>
                      <a:pt x="664" y="73"/>
                      <a:pt x="668" y="71"/>
                      <a:pt x="671" y="68"/>
                    </a:cubicBezTo>
                    <a:cubicBezTo>
                      <a:pt x="671" y="66"/>
                      <a:pt x="676" y="63"/>
                      <a:pt x="678" y="63"/>
                    </a:cubicBezTo>
                    <a:cubicBezTo>
                      <a:pt x="678" y="62"/>
                      <a:pt x="678" y="62"/>
                      <a:pt x="678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26">
                <a:extLst>
                  <a:ext uri="{FF2B5EF4-FFF2-40B4-BE49-F238E27FC236}">
                    <a16:creationId xmlns:a16="http://schemas.microsoft.com/office/drawing/2014/main" id="{882BDAC0-B55D-C102-67FB-D2C89934C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3" y="-810"/>
                <a:ext cx="875" cy="211"/>
              </a:xfrm>
              <a:custGeom>
                <a:avLst/>
                <a:gdLst>
                  <a:gd name="T0" fmla="*/ 6 w 361"/>
                  <a:gd name="T1" fmla="*/ 1 h 87"/>
                  <a:gd name="T2" fmla="*/ 10 w 361"/>
                  <a:gd name="T3" fmla="*/ 20 h 87"/>
                  <a:gd name="T4" fmla="*/ 24 w 361"/>
                  <a:gd name="T5" fmla="*/ 33 h 87"/>
                  <a:gd name="T6" fmla="*/ 35 w 361"/>
                  <a:gd name="T7" fmla="*/ 39 h 87"/>
                  <a:gd name="T8" fmla="*/ 48 w 361"/>
                  <a:gd name="T9" fmla="*/ 43 h 87"/>
                  <a:gd name="T10" fmla="*/ 59 w 361"/>
                  <a:gd name="T11" fmla="*/ 46 h 87"/>
                  <a:gd name="T12" fmla="*/ 72 w 361"/>
                  <a:gd name="T13" fmla="*/ 48 h 87"/>
                  <a:gd name="T14" fmla="*/ 72 w 361"/>
                  <a:gd name="T15" fmla="*/ 48 h 87"/>
                  <a:gd name="T16" fmla="*/ 103 w 361"/>
                  <a:gd name="T17" fmla="*/ 57 h 87"/>
                  <a:gd name="T18" fmla="*/ 109 w 361"/>
                  <a:gd name="T19" fmla="*/ 60 h 87"/>
                  <a:gd name="T20" fmla="*/ 116 w 361"/>
                  <a:gd name="T21" fmla="*/ 62 h 87"/>
                  <a:gd name="T22" fmla="*/ 124 w 361"/>
                  <a:gd name="T23" fmla="*/ 66 h 87"/>
                  <a:gd name="T24" fmla="*/ 128 w 361"/>
                  <a:gd name="T25" fmla="*/ 67 h 87"/>
                  <a:gd name="T26" fmla="*/ 150 w 361"/>
                  <a:gd name="T27" fmla="*/ 66 h 87"/>
                  <a:gd name="T28" fmla="*/ 152 w 361"/>
                  <a:gd name="T29" fmla="*/ 66 h 87"/>
                  <a:gd name="T30" fmla="*/ 160 w 361"/>
                  <a:gd name="T31" fmla="*/ 64 h 87"/>
                  <a:gd name="T32" fmla="*/ 188 w 361"/>
                  <a:gd name="T33" fmla="*/ 56 h 87"/>
                  <a:gd name="T34" fmla="*/ 200 w 361"/>
                  <a:gd name="T35" fmla="*/ 55 h 87"/>
                  <a:gd name="T36" fmla="*/ 211 w 361"/>
                  <a:gd name="T37" fmla="*/ 56 h 87"/>
                  <a:gd name="T38" fmla="*/ 219 w 361"/>
                  <a:gd name="T39" fmla="*/ 58 h 87"/>
                  <a:gd name="T40" fmla="*/ 234 w 361"/>
                  <a:gd name="T41" fmla="*/ 63 h 87"/>
                  <a:gd name="T42" fmla="*/ 247 w 361"/>
                  <a:gd name="T43" fmla="*/ 67 h 87"/>
                  <a:gd name="T44" fmla="*/ 261 w 361"/>
                  <a:gd name="T45" fmla="*/ 72 h 87"/>
                  <a:gd name="T46" fmla="*/ 268 w 361"/>
                  <a:gd name="T47" fmla="*/ 74 h 87"/>
                  <a:gd name="T48" fmla="*/ 274 w 361"/>
                  <a:gd name="T49" fmla="*/ 76 h 87"/>
                  <a:gd name="T50" fmla="*/ 289 w 361"/>
                  <a:gd name="T51" fmla="*/ 79 h 87"/>
                  <a:gd name="T52" fmla="*/ 307 w 361"/>
                  <a:gd name="T53" fmla="*/ 78 h 87"/>
                  <a:gd name="T54" fmla="*/ 321 w 361"/>
                  <a:gd name="T55" fmla="*/ 76 h 87"/>
                  <a:gd name="T56" fmla="*/ 352 w 361"/>
                  <a:gd name="T57" fmla="*/ 61 h 87"/>
                  <a:gd name="T58" fmla="*/ 354 w 361"/>
                  <a:gd name="T59" fmla="*/ 46 h 87"/>
                  <a:gd name="T60" fmla="*/ 318 w 361"/>
                  <a:gd name="T61" fmla="*/ 24 h 87"/>
                  <a:gd name="T62" fmla="*/ 296 w 361"/>
                  <a:gd name="T63" fmla="*/ 17 h 87"/>
                  <a:gd name="T64" fmla="*/ 287 w 361"/>
                  <a:gd name="T65" fmla="*/ 15 h 87"/>
                  <a:gd name="T66" fmla="*/ 276 w 361"/>
                  <a:gd name="T67" fmla="*/ 11 h 87"/>
                  <a:gd name="T68" fmla="*/ 266 w 361"/>
                  <a:gd name="T69" fmla="*/ 6 h 87"/>
                  <a:gd name="T70" fmla="*/ 252 w 361"/>
                  <a:gd name="T71" fmla="*/ 1 h 87"/>
                  <a:gd name="T72" fmla="*/ 266 w 361"/>
                  <a:gd name="T73" fmla="*/ 1 h 87"/>
                  <a:gd name="T74" fmla="*/ 287 w 361"/>
                  <a:gd name="T75" fmla="*/ 10 h 87"/>
                  <a:gd name="T76" fmla="*/ 293 w 361"/>
                  <a:gd name="T77" fmla="*/ 12 h 87"/>
                  <a:gd name="T78" fmla="*/ 307 w 361"/>
                  <a:gd name="T79" fmla="*/ 15 h 87"/>
                  <a:gd name="T80" fmla="*/ 319 w 361"/>
                  <a:gd name="T81" fmla="*/ 19 h 87"/>
                  <a:gd name="T82" fmla="*/ 329 w 361"/>
                  <a:gd name="T83" fmla="*/ 23 h 87"/>
                  <a:gd name="T84" fmla="*/ 334 w 361"/>
                  <a:gd name="T85" fmla="*/ 25 h 87"/>
                  <a:gd name="T86" fmla="*/ 339 w 361"/>
                  <a:gd name="T87" fmla="*/ 28 h 87"/>
                  <a:gd name="T88" fmla="*/ 349 w 361"/>
                  <a:gd name="T89" fmla="*/ 34 h 87"/>
                  <a:gd name="T90" fmla="*/ 359 w 361"/>
                  <a:gd name="T91" fmla="*/ 44 h 87"/>
                  <a:gd name="T92" fmla="*/ 358 w 361"/>
                  <a:gd name="T93" fmla="*/ 61 h 87"/>
                  <a:gd name="T94" fmla="*/ 343 w 361"/>
                  <a:gd name="T95" fmla="*/ 76 h 87"/>
                  <a:gd name="T96" fmla="*/ 256 w 361"/>
                  <a:gd name="T97" fmla="*/ 75 h 87"/>
                  <a:gd name="T98" fmla="*/ 244 w 361"/>
                  <a:gd name="T99" fmla="*/ 72 h 87"/>
                  <a:gd name="T100" fmla="*/ 220 w 361"/>
                  <a:gd name="T101" fmla="*/ 63 h 87"/>
                  <a:gd name="T102" fmla="*/ 158 w 361"/>
                  <a:gd name="T103" fmla="*/ 69 h 87"/>
                  <a:gd name="T104" fmla="*/ 128 w 361"/>
                  <a:gd name="T105" fmla="*/ 71 h 87"/>
                  <a:gd name="T106" fmla="*/ 101 w 361"/>
                  <a:gd name="T107" fmla="*/ 62 h 87"/>
                  <a:gd name="T108" fmla="*/ 88 w 361"/>
                  <a:gd name="T109" fmla="*/ 57 h 87"/>
                  <a:gd name="T110" fmla="*/ 65 w 361"/>
                  <a:gd name="T111" fmla="*/ 51 h 87"/>
                  <a:gd name="T112" fmla="*/ 55 w 361"/>
                  <a:gd name="T113" fmla="*/ 50 h 87"/>
                  <a:gd name="T114" fmla="*/ 37 w 361"/>
                  <a:gd name="T115" fmla="*/ 44 h 87"/>
                  <a:gd name="T116" fmla="*/ 21 w 361"/>
                  <a:gd name="T117" fmla="*/ 37 h 87"/>
                  <a:gd name="T118" fmla="*/ 3 w 361"/>
                  <a:gd name="T119" fmla="*/ 15 h 87"/>
                  <a:gd name="T120" fmla="*/ 0 w 361"/>
                  <a:gd name="T121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1" h="87">
                    <a:moveTo>
                      <a:pt x="1" y="1"/>
                    </a:moveTo>
                    <a:cubicBezTo>
                      <a:pt x="3" y="1"/>
                      <a:pt x="4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6"/>
                      <a:pt x="8" y="16"/>
                      <a:pt x="10" y="20"/>
                    </a:cubicBezTo>
                    <a:cubicBezTo>
                      <a:pt x="13" y="24"/>
                      <a:pt x="17" y="28"/>
                      <a:pt x="22" y="31"/>
                    </a:cubicBezTo>
                    <a:cubicBezTo>
                      <a:pt x="23" y="32"/>
                      <a:pt x="24" y="32"/>
                      <a:pt x="24" y="33"/>
                    </a:cubicBezTo>
                    <a:cubicBezTo>
                      <a:pt x="27" y="35"/>
                      <a:pt x="30" y="35"/>
                      <a:pt x="32" y="36"/>
                    </a:cubicBezTo>
                    <a:cubicBezTo>
                      <a:pt x="33" y="37"/>
                      <a:pt x="34" y="38"/>
                      <a:pt x="35" y="39"/>
                    </a:cubicBezTo>
                    <a:cubicBezTo>
                      <a:pt x="36" y="39"/>
                      <a:pt x="37" y="39"/>
                      <a:pt x="38" y="39"/>
                    </a:cubicBezTo>
                    <a:cubicBezTo>
                      <a:pt x="42" y="41"/>
                      <a:pt x="46" y="42"/>
                      <a:pt x="48" y="43"/>
                    </a:cubicBezTo>
                    <a:cubicBezTo>
                      <a:pt x="49" y="43"/>
                      <a:pt x="50" y="43"/>
                      <a:pt x="50" y="43"/>
                    </a:cubicBezTo>
                    <a:cubicBezTo>
                      <a:pt x="52" y="44"/>
                      <a:pt x="56" y="45"/>
                      <a:pt x="59" y="46"/>
                    </a:cubicBezTo>
                    <a:cubicBezTo>
                      <a:pt x="59" y="46"/>
                      <a:pt x="61" y="46"/>
                      <a:pt x="63" y="46"/>
                    </a:cubicBezTo>
                    <a:cubicBezTo>
                      <a:pt x="65" y="46"/>
                      <a:pt x="71" y="48"/>
                      <a:pt x="72" y="48"/>
                    </a:cubicBezTo>
                    <a:cubicBezTo>
                      <a:pt x="72" y="48"/>
                      <a:pt x="71" y="48"/>
                      <a:pt x="71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3" y="48"/>
                      <a:pt x="81" y="50"/>
                      <a:pt x="82" y="50"/>
                    </a:cubicBezTo>
                    <a:cubicBezTo>
                      <a:pt x="89" y="53"/>
                      <a:pt x="97" y="54"/>
                      <a:pt x="103" y="57"/>
                    </a:cubicBezTo>
                    <a:cubicBezTo>
                      <a:pt x="103" y="57"/>
                      <a:pt x="104" y="57"/>
                      <a:pt x="104" y="57"/>
                    </a:cubicBezTo>
                    <a:cubicBezTo>
                      <a:pt x="106" y="58"/>
                      <a:pt x="108" y="59"/>
                      <a:pt x="109" y="60"/>
                    </a:cubicBezTo>
                    <a:cubicBezTo>
                      <a:pt x="110" y="61"/>
                      <a:pt x="111" y="60"/>
                      <a:pt x="113" y="61"/>
                    </a:cubicBezTo>
                    <a:cubicBezTo>
                      <a:pt x="114" y="61"/>
                      <a:pt x="115" y="62"/>
                      <a:pt x="116" y="62"/>
                    </a:cubicBezTo>
                    <a:cubicBezTo>
                      <a:pt x="117" y="63"/>
                      <a:pt x="119" y="63"/>
                      <a:pt x="121" y="64"/>
                    </a:cubicBezTo>
                    <a:cubicBezTo>
                      <a:pt x="122" y="64"/>
                      <a:pt x="123" y="66"/>
                      <a:pt x="124" y="66"/>
                    </a:cubicBezTo>
                    <a:cubicBezTo>
                      <a:pt x="125" y="65"/>
                      <a:pt x="127" y="66"/>
                      <a:pt x="127" y="66"/>
                    </a:cubicBezTo>
                    <a:cubicBezTo>
                      <a:pt x="127" y="66"/>
                      <a:pt x="127" y="66"/>
                      <a:pt x="128" y="67"/>
                    </a:cubicBezTo>
                    <a:cubicBezTo>
                      <a:pt x="130" y="67"/>
                      <a:pt x="132" y="67"/>
                      <a:pt x="134" y="67"/>
                    </a:cubicBezTo>
                    <a:cubicBezTo>
                      <a:pt x="139" y="69"/>
                      <a:pt x="144" y="66"/>
                      <a:pt x="150" y="66"/>
                    </a:cubicBezTo>
                    <a:cubicBezTo>
                      <a:pt x="150" y="66"/>
                      <a:pt x="150" y="66"/>
                      <a:pt x="150" y="66"/>
                    </a:cubicBezTo>
                    <a:cubicBezTo>
                      <a:pt x="151" y="65"/>
                      <a:pt x="152" y="66"/>
                      <a:pt x="152" y="66"/>
                    </a:cubicBezTo>
                    <a:cubicBezTo>
                      <a:pt x="154" y="65"/>
                      <a:pt x="155" y="64"/>
                      <a:pt x="156" y="64"/>
                    </a:cubicBezTo>
                    <a:cubicBezTo>
                      <a:pt x="158" y="64"/>
                      <a:pt x="159" y="64"/>
                      <a:pt x="160" y="64"/>
                    </a:cubicBezTo>
                    <a:cubicBezTo>
                      <a:pt x="164" y="61"/>
                      <a:pt x="169" y="60"/>
                      <a:pt x="174" y="59"/>
                    </a:cubicBezTo>
                    <a:cubicBezTo>
                      <a:pt x="179" y="58"/>
                      <a:pt x="183" y="56"/>
                      <a:pt x="188" y="56"/>
                    </a:cubicBezTo>
                    <a:cubicBezTo>
                      <a:pt x="189" y="55"/>
                      <a:pt x="189" y="55"/>
                      <a:pt x="190" y="55"/>
                    </a:cubicBezTo>
                    <a:cubicBezTo>
                      <a:pt x="191" y="55"/>
                      <a:pt x="199" y="55"/>
                      <a:pt x="200" y="55"/>
                    </a:cubicBezTo>
                    <a:cubicBezTo>
                      <a:pt x="201" y="55"/>
                      <a:pt x="202" y="56"/>
                      <a:pt x="204" y="56"/>
                    </a:cubicBezTo>
                    <a:cubicBezTo>
                      <a:pt x="206" y="57"/>
                      <a:pt x="209" y="56"/>
                      <a:pt x="211" y="56"/>
                    </a:cubicBezTo>
                    <a:cubicBezTo>
                      <a:pt x="213" y="57"/>
                      <a:pt x="214" y="57"/>
                      <a:pt x="215" y="58"/>
                    </a:cubicBezTo>
                    <a:cubicBezTo>
                      <a:pt x="217" y="58"/>
                      <a:pt x="218" y="57"/>
                      <a:pt x="219" y="58"/>
                    </a:cubicBezTo>
                    <a:cubicBezTo>
                      <a:pt x="223" y="58"/>
                      <a:pt x="226" y="60"/>
                      <a:pt x="229" y="62"/>
                    </a:cubicBezTo>
                    <a:cubicBezTo>
                      <a:pt x="231" y="63"/>
                      <a:pt x="233" y="62"/>
                      <a:pt x="234" y="63"/>
                    </a:cubicBezTo>
                    <a:cubicBezTo>
                      <a:pt x="237" y="64"/>
                      <a:pt x="240" y="65"/>
                      <a:pt x="243" y="66"/>
                    </a:cubicBezTo>
                    <a:cubicBezTo>
                      <a:pt x="244" y="67"/>
                      <a:pt x="245" y="67"/>
                      <a:pt x="247" y="67"/>
                    </a:cubicBezTo>
                    <a:cubicBezTo>
                      <a:pt x="250" y="68"/>
                      <a:pt x="253" y="69"/>
                      <a:pt x="256" y="70"/>
                    </a:cubicBezTo>
                    <a:cubicBezTo>
                      <a:pt x="258" y="70"/>
                      <a:pt x="260" y="72"/>
                      <a:pt x="261" y="72"/>
                    </a:cubicBezTo>
                    <a:cubicBezTo>
                      <a:pt x="263" y="73"/>
                      <a:pt x="264" y="72"/>
                      <a:pt x="265" y="73"/>
                    </a:cubicBezTo>
                    <a:cubicBezTo>
                      <a:pt x="266" y="73"/>
                      <a:pt x="267" y="74"/>
                      <a:pt x="268" y="74"/>
                    </a:cubicBezTo>
                    <a:cubicBezTo>
                      <a:pt x="269" y="75"/>
                      <a:pt x="273" y="75"/>
                      <a:pt x="272" y="76"/>
                    </a:cubicBezTo>
                    <a:cubicBezTo>
                      <a:pt x="273" y="76"/>
                      <a:pt x="274" y="76"/>
                      <a:pt x="274" y="76"/>
                    </a:cubicBezTo>
                    <a:cubicBezTo>
                      <a:pt x="276" y="76"/>
                      <a:pt x="279" y="77"/>
                      <a:pt x="281" y="77"/>
                    </a:cubicBezTo>
                    <a:cubicBezTo>
                      <a:pt x="283" y="77"/>
                      <a:pt x="287" y="78"/>
                      <a:pt x="289" y="79"/>
                    </a:cubicBezTo>
                    <a:cubicBezTo>
                      <a:pt x="289" y="79"/>
                      <a:pt x="294" y="78"/>
                      <a:pt x="296" y="78"/>
                    </a:cubicBezTo>
                    <a:cubicBezTo>
                      <a:pt x="299" y="79"/>
                      <a:pt x="304" y="79"/>
                      <a:pt x="307" y="78"/>
                    </a:cubicBezTo>
                    <a:cubicBezTo>
                      <a:pt x="310" y="78"/>
                      <a:pt x="313" y="78"/>
                      <a:pt x="316" y="78"/>
                    </a:cubicBezTo>
                    <a:cubicBezTo>
                      <a:pt x="318" y="78"/>
                      <a:pt x="320" y="77"/>
                      <a:pt x="321" y="76"/>
                    </a:cubicBezTo>
                    <a:cubicBezTo>
                      <a:pt x="323" y="76"/>
                      <a:pt x="325" y="76"/>
                      <a:pt x="328" y="76"/>
                    </a:cubicBezTo>
                    <a:cubicBezTo>
                      <a:pt x="337" y="73"/>
                      <a:pt x="348" y="69"/>
                      <a:pt x="352" y="61"/>
                    </a:cubicBezTo>
                    <a:cubicBezTo>
                      <a:pt x="353" y="60"/>
                      <a:pt x="354" y="57"/>
                      <a:pt x="355" y="56"/>
                    </a:cubicBezTo>
                    <a:cubicBezTo>
                      <a:pt x="356" y="53"/>
                      <a:pt x="355" y="48"/>
                      <a:pt x="354" y="46"/>
                    </a:cubicBezTo>
                    <a:cubicBezTo>
                      <a:pt x="352" y="41"/>
                      <a:pt x="342" y="35"/>
                      <a:pt x="337" y="32"/>
                    </a:cubicBezTo>
                    <a:cubicBezTo>
                      <a:pt x="331" y="29"/>
                      <a:pt x="325" y="26"/>
                      <a:pt x="318" y="24"/>
                    </a:cubicBezTo>
                    <a:cubicBezTo>
                      <a:pt x="317" y="24"/>
                      <a:pt x="315" y="23"/>
                      <a:pt x="314" y="23"/>
                    </a:cubicBezTo>
                    <a:cubicBezTo>
                      <a:pt x="308" y="21"/>
                      <a:pt x="302" y="18"/>
                      <a:pt x="296" y="17"/>
                    </a:cubicBezTo>
                    <a:cubicBezTo>
                      <a:pt x="295" y="16"/>
                      <a:pt x="294" y="16"/>
                      <a:pt x="292" y="16"/>
                    </a:cubicBezTo>
                    <a:cubicBezTo>
                      <a:pt x="291" y="16"/>
                      <a:pt x="289" y="15"/>
                      <a:pt x="287" y="15"/>
                    </a:cubicBezTo>
                    <a:cubicBezTo>
                      <a:pt x="285" y="14"/>
                      <a:pt x="282" y="14"/>
                      <a:pt x="279" y="13"/>
                    </a:cubicBezTo>
                    <a:cubicBezTo>
                      <a:pt x="278" y="12"/>
                      <a:pt x="277" y="12"/>
                      <a:pt x="276" y="11"/>
                    </a:cubicBezTo>
                    <a:cubicBezTo>
                      <a:pt x="274" y="10"/>
                      <a:pt x="272" y="10"/>
                      <a:pt x="270" y="9"/>
                    </a:cubicBezTo>
                    <a:cubicBezTo>
                      <a:pt x="269" y="8"/>
                      <a:pt x="268" y="7"/>
                      <a:pt x="266" y="6"/>
                    </a:cubicBezTo>
                    <a:cubicBezTo>
                      <a:pt x="264" y="5"/>
                      <a:pt x="261" y="5"/>
                      <a:pt x="258" y="4"/>
                    </a:cubicBezTo>
                    <a:cubicBezTo>
                      <a:pt x="256" y="3"/>
                      <a:pt x="254" y="2"/>
                      <a:pt x="252" y="1"/>
                    </a:cubicBezTo>
                    <a:cubicBezTo>
                      <a:pt x="251" y="1"/>
                      <a:pt x="250" y="1"/>
                      <a:pt x="249" y="1"/>
                    </a:cubicBezTo>
                    <a:cubicBezTo>
                      <a:pt x="255" y="1"/>
                      <a:pt x="262" y="0"/>
                      <a:pt x="266" y="1"/>
                    </a:cubicBezTo>
                    <a:cubicBezTo>
                      <a:pt x="269" y="2"/>
                      <a:pt x="272" y="5"/>
                      <a:pt x="275" y="6"/>
                    </a:cubicBezTo>
                    <a:cubicBezTo>
                      <a:pt x="279" y="8"/>
                      <a:pt x="283" y="9"/>
                      <a:pt x="287" y="10"/>
                    </a:cubicBezTo>
                    <a:cubicBezTo>
                      <a:pt x="288" y="10"/>
                      <a:pt x="289" y="10"/>
                      <a:pt x="290" y="10"/>
                    </a:cubicBezTo>
                    <a:cubicBezTo>
                      <a:pt x="291" y="11"/>
                      <a:pt x="292" y="11"/>
                      <a:pt x="293" y="12"/>
                    </a:cubicBezTo>
                    <a:cubicBezTo>
                      <a:pt x="295" y="12"/>
                      <a:pt x="297" y="12"/>
                      <a:pt x="299" y="12"/>
                    </a:cubicBezTo>
                    <a:cubicBezTo>
                      <a:pt x="301" y="13"/>
                      <a:pt x="304" y="14"/>
                      <a:pt x="307" y="15"/>
                    </a:cubicBezTo>
                    <a:cubicBezTo>
                      <a:pt x="310" y="16"/>
                      <a:pt x="313" y="18"/>
                      <a:pt x="316" y="19"/>
                    </a:cubicBezTo>
                    <a:cubicBezTo>
                      <a:pt x="317" y="19"/>
                      <a:pt x="318" y="19"/>
                      <a:pt x="319" y="19"/>
                    </a:cubicBezTo>
                    <a:cubicBezTo>
                      <a:pt x="321" y="20"/>
                      <a:pt x="323" y="20"/>
                      <a:pt x="325" y="21"/>
                    </a:cubicBezTo>
                    <a:cubicBezTo>
                      <a:pt x="326" y="22"/>
                      <a:pt x="328" y="23"/>
                      <a:pt x="329" y="23"/>
                    </a:cubicBezTo>
                    <a:cubicBezTo>
                      <a:pt x="329" y="23"/>
                      <a:pt x="330" y="23"/>
                      <a:pt x="331" y="23"/>
                    </a:cubicBezTo>
                    <a:cubicBezTo>
                      <a:pt x="332" y="24"/>
                      <a:pt x="333" y="25"/>
                      <a:pt x="334" y="25"/>
                    </a:cubicBezTo>
                    <a:cubicBezTo>
                      <a:pt x="335" y="26"/>
                      <a:pt x="336" y="26"/>
                      <a:pt x="337" y="26"/>
                    </a:cubicBezTo>
                    <a:cubicBezTo>
                      <a:pt x="338" y="26"/>
                      <a:pt x="339" y="28"/>
                      <a:pt x="339" y="28"/>
                    </a:cubicBezTo>
                    <a:cubicBezTo>
                      <a:pt x="341" y="29"/>
                      <a:pt x="343" y="29"/>
                      <a:pt x="345" y="30"/>
                    </a:cubicBezTo>
                    <a:cubicBezTo>
                      <a:pt x="346" y="31"/>
                      <a:pt x="348" y="33"/>
                      <a:pt x="349" y="34"/>
                    </a:cubicBezTo>
                    <a:cubicBezTo>
                      <a:pt x="350" y="35"/>
                      <a:pt x="351" y="36"/>
                      <a:pt x="352" y="36"/>
                    </a:cubicBezTo>
                    <a:cubicBezTo>
                      <a:pt x="354" y="38"/>
                      <a:pt x="357" y="41"/>
                      <a:pt x="359" y="44"/>
                    </a:cubicBezTo>
                    <a:cubicBezTo>
                      <a:pt x="359" y="45"/>
                      <a:pt x="361" y="54"/>
                      <a:pt x="360" y="56"/>
                    </a:cubicBezTo>
                    <a:cubicBezTo>
                      <a:pt x="360" y="57"/>
                      <a:pt x="358" y="59"/>
                      <a:pt x="358" y="61"/>
                    </a:cubicBezTo>
                    <a:cubicBezTo>
                      <a:pt x="357" y="63"/>
                      <a:pt x="357" y="64"/>
                      <a:pt x="356" y="66"/>
                    </a:cubicBezTo>
                    <a:cubicBezTo>
                      <a:pt x="353" y="70"/>
                      <a:pt x="348" y="73"/>
                      <a:pt x="343" y="76"/>
                    </a:cubicBezTo>
                    <a:cubicBezTo>
                      <a:pt x="338" y="79"/>
                      <a:pt x="331" y="79"/>
                      <a:pt x="324" y="81"/>
                    </a:cubicBezTo>
                    <a:cubicBezTo>
                      <a:pt x="302" y="87"/>
                      <a:pt x="274" y="82"/>
                      <a:pt x="256" y="75"/>
                    </a:cubicBezTo>
                    <a:cubicBezTo>
                      <a:pt x="254" y="74"/>
                      <a:pt x="251" y="73"/>
                      <a:pt x="248" y="72"/>
                    </a:cubicBezTo>
                    <a:cubicBezTo>
                      <a:pt x="247" y="72"/>
                      <a:pt x="245" y="72"/>
                      <a:pt x="244" y="72"/>
                    </a:cubicBezTo>
                    <a:cubicBezTo>
                      <a:pt x="239" y="70"/>
                      <a:pt x="234" y="69"/>
                      <a:pt x="229" y="67"/>
                    </a:cubicBezTo>
                    <a:cubicBezTo>
                      <a:pt x="226" y="66"/>
                      <a:pt x="223" y="64"/>
                      <a:pt x="220" y="63"/>
                    </a:cubicBezTo>
                    <a:cubicBezTo>
                      <a:pt x="216" y="62"/>
                      <a:pt x="211" y="62"/>
                      <a:pt x="206" y="61"/>
                    </a:cubicBezTo>
                    <a:cubicBezTo>
                      <a:pt x="187" y="57"/>
                      <a:pt x="172" y="64"/>
                      <a:pt x="158" y="69"/>
                    </a:cubicBezTo>
                    <a:cubicBezTo>
                      <a:pt x="151" y="71"/>
                      <a:pt x="146" y="71"/>
                      <a:pt x="140" y="72"/>
                    </a:cubicBezTo>
                    <a:cubicBezTo>
                      <a:pt x="136" y="73"/>
                      <a:pt x="131" y="72"/>
                      <a:pt x="128" y="71"/>
                    </a:cubicBezTo>
                    <a:cubicBezTo>
                      <a:pt x="126" y="71"/>
                      <a:pt x="124" y="71"/>
                      <a:pt x="122" y="70"/>
                    </a:cubicBezTo>
                    <a:cubicBezTo>
                      <a:pt x="116" y="68"/>
                      <a:pt x="108" y="65"/>
                      <a:pt x="101" y="62"/>
                    </a:cubicBezTo>
                    <a:cubicBezTo>
                      <a:pt x="98" y="60"/>
                      <a:pt x="93" y="57"/>
                      <a:pt x="88" y="58"/>
                    </a:cubicBezTo>
                    <a:cubicBezTo>
                      <a:pt x="88" y="57"/>
                      <a:pt x="89" y="57"/>
                      <a:pt x="88" y="57"/>
                    </a:cubicBezTo>
                    <a:cubicBezTo>
                      <a:pt x="86" y="56"/>
                      <a:pt x="82" y="56"/>
                      <a:pt x="79" y="55"/>
                    </a:cubicBezTo>
                    <a:cubicBezTo>
                      <a:pt x="75" y="54"/>
                      <a:pt x="70" y="52"/>
                      <a:pt x="65" y="51"/>
                    </a:cubicBezTo>
                    <a:cubicBezTo>
                      <a:pt x="64" y="51"/>
                      <a:pt x="63" y="51"/>
                      <a:pt x="61" y="51"/>
                    </a:cubicBezTo>
                    <a:cubicBezTo>
                      <a:pt x="59" y="51"/>
                      <a:pt x="57" y="51"/>
                      <a:pt x="55" y="50"/>
                    </a:cubicBezTo>
                    <a:cubicBezTo>
                      <a:pt x="51" y="49"/>
                      <a:pt x="48" y="48"/>
                      <a:pt x="45" y="47"/>
                    </a:cubicBezTo>
                    <a:cubicBezTo>
                      <a:pt x="42" y="45"/>
                      <a:pt x="40" y="45"/>
                      <a:pt x="37" y="44"/>
                    </a:cubicBezTo>
                    <a:cubicBezTo>
                      <a:pt x="34" y="44"/>
                      <a:pt x="32" y="42"/>
                      <a:pt x="30" y="41"/>
                    </a:cubicBezTo>
                    <a:cubicBezTo>
                      <a:pt x="27" y="39"/>
                      <a:pt x="24" y="39"/>
                      <a:pt x="21" y="37"/>
                    </a:cubicBezTo>
                    <a:cubicBezTo>
                      <a:pt x="16" y="32"/>
                      <a:pt x="10" y="28"/>
                      <a:pt x="6" y="22"/>
                    </a:cubicBezTo>
                    <a:cubicBezTo>
                      <a:pt x="5" y="20"/>
                      <a:pt x="4" y="18"/>
                      <a:pt x="3" y="15"/>
                    </a:cubicBezTo>
                    <a:cubicBezTo>
                      <a:pt x="3" y="14"/>
                      <a:pt x="2" y="13"/>
                      <a:pt x="1" y="12"/>
                    </a:cubicBezTo>
                    <a:cubicBezTo>
                      <a:pt x="1" y="10"/>
                      <a:pt x="0" y="8"/>
                      <a:pt x="0" y="5"/>
                    </a:cubicBezTo>
                    <a:cubicBezTo>
                      <a:pt x="0" y="4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27">
                <a:extLst>
                  <a:ext uri="{FF2B5EF4-FFF2-40B4-BE49-F238E27FC236}">
                    <a16:creationId xmlns:a16="http://schemas.microsoft.com/office/drawing/2014/main" id="{F9DC9438-109F-1D87-F83A-5F374C61F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4" y="-808"/>
                <a:ext cx="342" cy="93"/>
              </a:xfrm>
              <a:custGeom>
                <a:avLst/>
                <a:gdLst>
                  <a:gd name="T0" fmla="*/ 0 w 141"/>
                  <a:gd name="T1" fmla="*/ 0 h 38"/>
                  <a:gd name="T2" fmla="*/ 6 w 141"/>
                  <a:gd name="T3" fmla="*/ 0 h 38"/>
                  <a:gd name="T4" fmla="*/ 29 w 141"/>
                  <a:gd name="T5" fmla="*/ 11 h 38"/>
                  <a:gd name="T6" fmla="*/ 34 w 141"/>
                  <a:gd name="T7" fmla="*/ 11 h 38"/>
                  <a:gd name="T8" fmla="*/ 46 w 141"/>
                  <a:gd name="T9" fmla="*/ 12 h 38"/>
                  <a:gd name="T10" fmla="*/ 68 w 141"/>
                  <a:gd name="T11" fmla="*/ 17 h 38"/>
                  <a:gd name="T12" fmla="*/ 75 w 141"/>
                  <a:gd name="T13" fmla="*/ 21 h 38"/>
                  <a:gd name="T14" fmla="*/ 79 w 141"/>
                  <a:gd name="T15" fmla="*/ 22 h 38"/>
                  <a:gd name="T16" fmla="*/ 84 w 141"/>
                  <a:gd name="T17" fmla="*/ 25 h 38"/>
                  <a:gd name="T18" fmla="*/ 86 w 141"/>
                  <a:gd name="T19" fmla="*/ 25 h 38"/>
                  <a:gd name="T20" fmla="*/ 100 w 141"/>
                  <a:gd name="T21" fmla="*/ 29 h 38"/>
                  <a:gd name="T22" fmla="*/ 109 w 141"/>
                  <a:gd name="T23" fmla="*/ 30 h 38"/>
                  <a:gd name="T24" fmla="*/ 112 w 141"/>
                  <a:gd name="T25" fmla="*/ 31 h 38"/>
                  <a:gd name="T26" fmla="*/ 126 w 141"/>
                  <a:gd name="T27" fmla="*/ 27 h 38"/>
                  <a:gd name="T28" fmla="*/ 126 w 141"/>
                  <a:gd name="T29" fmla="*/ 26 h 38"/>
                  <a:gd name="T30" fmla="*/ 131 w 141"/>
                  <a:gd name="T31" fmla="*/ 22 h 38"/>
                  <a:gd name="T32" fmla="*/ 133 w 141"/>
                  <a:gd name="T33" fmla="*/ 20 h 38"/>
                  <a:gd name="T34" fmla="*/ 133 w 141"/>
                  <a:gd name="T35" fmla="*/ 17 h 38"/>
                  <a:gd name="T36" fmla="*/ 127 w 141"/>
                  <a:gd name="T37" fmla="*/ 0 h 38"/>
                  <a:gd name="T38" fmla="*/ 133 w 141"/>
                  <a:gd name="T39" fmla="*/ 0 h 38"/>
                  <a:gd name="T40" fmla="*/ 137 w 141"/>
                  <a:gd name="T41" fmla="*/ 20 h 38"/>
                  <a:gd name="T42" fmla="*/ 137 w 141"/>
                  <a:gd name="T43" fmla="*/ 23 h 38"/>
                  <a:gd name="T44" fmla="*/ 120 w 141"/>
                  <a:gd name="T45" fmla="*/ 35 h 38"/>
                  <a:gd name="T46" fmla="*/ 91 w 141"/>
                  <a:gd name="T47" fmla="*/ 33 h 38"/>
                  <a:gd name="T48" fmla="*/ 91 w 141"/>
                  <a:gd name="T49" fmla="*/ 33 h 38"/>
                  <a:gd name="T50" fmla="*/ 88 w 141"/>
                  <a:gd name="T51" fmla="*/ 32 h 38"/>
                  <a:gd name="T52" fmla="*/ 81 w 141"/>
                  <a:gd name="T53" fmla="*/ 29 h 38"/>
                  <a:gd name="T54" fmla="*/ 69 w 141"/>
                  <a:gd name="T55" fmla="*/ 23 h 38"/>
                  <a:gd name="T56" fmla="*/ 61 w 141"/>
                  <a:gd name="T57" fmla="*/ 21 h 38"/>
                  <a:gd name="T58" fmla="*/ 53 w 141"/>
                  <a:gd name="T59" fmla="*/ 18 h 38"/>
                  <a:gd name="T60" fmla="*/ 45 w 141"/>
                  <a:gd name="T61" fmla="*/ 17 h 38"/>
                  <a:gd name="T62" fmla="*/ 43 w 141"/>
                  <a:gd name="T63" fmla="*/ 16 h 38"/>
                  <a:gd name="T64" fmla="*/ 38 w 141"/>
                  <a:gd name="T65" fmla="*/ 16 h 38"/>
                  <a:gd name="T66" fmla="*/ 31 w 141"/>
                  <a:gd name="T67" fmla="*/ 16 h 38"/>
                  <a:gd name="T68" fmla="*/ 22 w 141"/>
                  <a:gd name="T69" fmla="*/ 14 h 38"/>
                  <a:gd name="T70" fmla="*/ 15 w 141"/>
                  <a:gd name="T71" fmla="*/ 11 h 38"/>
                  <a:gd name="T72" fmla="*/ 8 w 141"/>
                  <a:gd name="T73" fmla="*/ 8 h 38"/>
                  <a:gd name="T74" fmla="*/ 0 w 141"/>
                  <a:gd name="T7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" h="38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9" y="5"/>
                      <a:pt x="22" y="9"/>
                      <a:pt x="29" y="11"/>
                    </a:cubicBezTo>
                    <a:cubicBezTo>
                      <a:pt x="30" y="11"/>
                      <a:pt x="32" y="11"/>
                      <a:pt x="34" y="11"/>
                    </a:cubicBezTo>
                    <a:cubicBezTo>
                      <a:pt x="38" y="11"/>
                      <a:pt x="42" y="11"/>
                      <a:pt x="46" y="12"/>
                    </a:cubicBezTo>
                    <a:cubicBezTo>
                      <a:pt x="53" y="13"/>
                      <a:pt x="61" y="15"/>
                      <a:pt x="68" y="17"/>
                    </a:cubicBezTo>
                    <a:cubicBezTo>
                      <a:pt x="69" y="18"/>
                      <a:pt x="76" y="21"/>
                      <a:pt x="75" y="21"/>
                    </a:cubicBezTo>
                    <a:cubicBezTo>
                      <a:pt x="76" y="22"/>
                      <a:pt x="78" y="22"/>
                      <a:pt x="79" y="22"/>
                    </a:cubicBezTo>
                    <a:cubicBezTo>
                      <a:pt x="81" y="23"/>
                      <a:pt x="82" y="24"/>
                      <a:pt x="84" y="25"/>
                    </a:cubicBezTo>
                    <a:cubicBezTo>
                      <a:pt x="85" y="25"/>
                      <a:pt x="86" y="25"/>
                      <a:pt x="86" y="25"/>
                    </a:cubicBezTo>
                    <a:cubicBezTo>
                      <a:pt x="90" y="27"/>
                      <a:pt x="96" y="30"/>
                      <a:pt x="100" y="29"/>
                    </a:cubicBezTo>
                    <a:cubicBezTo>
                      <a:pt x="102" y="29"/>
                      <a:pt x="107" y="31"/>
                      <a:pt x="109" y="30"/>
                    </a:cubicBezTo>
                    <a:cubicBezTo>
                      <a:pt x="110" y="30"/>
                      <a:pt x="111" y="31"/>
                      <a:pt x="112" y="31"/>
                    </a:cubicBezTo>
                    <a:cubicBezTo>
                      <a:pt x="117" y="30"/>
                      <a:pt x="122" y="30"/>
                      <a:pt x="126" y="27"/>
                    </a:cubicBezTo>
                    <a:cubicBezTo>
                      <a:pt x="126" y="27"/>
                      <a:pt x="126" y="26"/>
                      <a:pt x="126" y="26"/>
                    </a:cubicBezTo>
                    <a:cubicBezTo>
                      <a:pt x="128" y="25"/>
                      <a:pt x="130" y="24"/>
                      <a:pt x="131" y="22"/>
                    </a:cubicBezTo>
                    <a:cubicBezTo>
                      <a:pt x="132" y="22"/>
                      <a:pt x="133" y="20"/>
                      <a:pt x="133" y="20"/>
                    </a:cubicBezTo>
                    <a:cubicBezTo>
                      <a:pt x="133" y="19"/>
                      <a:pt x="133" y="18"/>
                      <a:pt x="133" y="17"/>
                    </a:cubicBezTo>
                    <a:cubicBezTo>
                      <a:pt x="137" y="11"/>
                      <a:pt x="130" y="4"/>
                      <a:pt x="127" y="0"/>
                    </a:cubicBezTo>
                    <a:cubicBezTo>
                      <a:pt x="129" y="0"/>
                      <a:pt x="131" y="0"/>
                      <a:pt x="133" y="0"/>
                    </a:cubicBezTo>
                    <a:cubicBezTo>
                      <a:pt x="137" y="5"/>
                      <a:pt x="141" y="14"/>
                      <a:pt x="137" y="20"/>
                    </a:cubicBezTo>
                    <a:cubicBezTo>
                      <a:pt x="137" y="21"/>
                      <a:pt x="137" y="22"/>
                      <a:pt x="137" y="23"/>
                    </a:cubicBezTo>
                    <a:cubicBezTo>
                      <a:pt x="133" y="29"/>
                      <a:pt x="128" y="32"/>
                      <a:pt x="120" y="35"/>
                    </a:cubicBezTo>
                    <a:cubicBezTo>
                      <a:pt x="110" y="38"/>
                      <a:pt x="102" y="33"/>
                      <a:pt x="91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0" y="32"/>
                      <a:pt x="89" y="32"/>
                      <a:pt x="88" y="32"/>
                    </a:cubicBezTo>
                    <a:cubicBezTo>
                      <a:pt x="85" y="31"/>
                      <a:pt x="83" y="30"/>
                      <a:pt x="81" y="29"/>
                    </a:cubicBezTo>
                    <a:cubicBezTo>
                      <a:pt x="77" y="27"/>
                      <a:pt x="73" y="25"/>
                      <a:pt x="69" y="23"/>
                    </a:cubicBezTo>
                    <a:cubicBezTo>
                      <a:pt x="67" y="22"/>
                      <a:pt x="64" y="22"/>
                      <a:pt x="61" y="21"/>
                    </a:cubicBezTo>
                    <a:cubicBezTo>
                      <a:pt x="58" y="20"/>
                      <a:pt x="55" y="19"/>
                      <a:pt x="53" y="18"/>
                    </a:cubicBezTo>
                    <a:cubicBezTo>
                      <a:pt x="50" y="17"/>
                      <a:pt x="47" y="18"/>
                      <a:pt x="45" y="17"/>
                    </a:cubicBezTo>
                    <a:cubicBezTo>
                      <a:pt x="44" y="17"/>
                      <a:pt x="44" y="16"/>
                      <a:pt x="43" y="16"/>
                    </a:cubicBezTo>
                    <a:cubicBezTo>
                      <a:pt x="41" y="16"/>
                      <a:pt x="40" y="16"/>
                      <a:pt x="38" y="16"/>
                    </a:cubicBezTo>
                    <a:cubicBezTo>
                      <a:pt x="36" y="16"/>
                      <a:pt x="33" y="16"/>
                      <a:pt x="31" y="16"/>
                    </a:cubicBezTo>
                    <a:cubicBezTo>
                      <a:pt x="29" y="16"/>
                      <a:pt x="24" y="15"/>
                      <a:pt x="22" y="14"/>
                    </a:cubicBezTo>
                    <a:cubicBezTo>
                      <a:pt x="20" y="13"/>
                      <a:pt x="17" y="12"/>
                      <a:pt x="15" y="11"/>
                    </a:cubicBezTo>
                    <a:cubicBezTo>
                      <a:pt x="12" y="10"/>
                      <a:pt x="10" y="10"/>
                      <a:pt x="8" y="8"/>
                    </a:cubicBezTo>
                    <a:cubicBezTo>
                      <a:pt x="5" y="6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28">
                <a:extLst>
                  <a:ext uri="{FF2B5EF4-FFF2-40B4-BE49-F238E27FC236}">
                    <a16:creationId xmlns:a16="http://schemas.microsoft.com/office/drawing/2014/main" id="{3898D159-A574-293C-34F6-83CE6B614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9" y="-808"/>
                <a:ext cx="1607" cy="1204"/>
              </a:xfrm>
              <a:custGeom>
                <a:avLst/>
                <a:gdLst>
                  <a:gd name="T0" fmla="*/ 76 w 663"/>
                  <a:gd name="T1" fmla="*/ 261 h 496"/>
                  <a:gd name="T2" fmla="*/ 51 w 663"/>
                  <a:gd name="T3" fmla="*/ 310 h 496"/>
                  <a:gd name="T4" fmla="*/ 20 w 663"/>
                  <a:gd name="T5" fmla="*/ 344 h 496"/>
                  <a:gd name="T6" fmla="*/ 13 w 663"/>
                  <a:gd name="T7" fmla="*/ 429 h 496"/>
                  <a:gd name="T8" fmla="*/ 25 w 663"/>
                  <a:gd name="T9" fmla="*/ 459 h 496"/>
                  <a:gd name="T10" fmla="*/ 41 w 663"/>
                  <a:gd name="T11" fmla="*/ 479 h 496"/>
                  <a:gd name="T12" fmla="*/ 95 w 663"/>
                  <a:gd name="T13" fmla="*/ 489 h 496"/>
                  <a:gd name="T14" fmla="*/ 139 w 663"/>
                  <a:gd name="T15" fmla="*/ 445 h 496"/>
                  <a:gd name="T16" fmla="*/ 167 w 663"/>
                  <a:gd name="T17" fmla="*/ 411 h 496"/>
                  <a:gd name="T18" fmla="*/ 208 w 663"/>
                  <a:gd name="T19" fmla="*/ 391 h 496"/>
                  <a:gd name="T20" fmla="*/ 244 w 663"/>
                  <a:gd name="T21" fmla="*/ 341 h 496"/>
                  <a:gd name="T22" fmla="*/ 252 w 663"/>
                  <a:gd name="T23" fmla="*/ 324 h 496"/>
                  <a:gd name="T24" fmla="*/ 284 w 663"/>
                  <a:gd name="T25" fmla="*/ 296 h 496"/>
                  <a:gd name="T26" fmla="*/ 365 w 663"/>
                  <a:gd name="T27" fmla="*/ 280 h 496"/>
                  <a:gd name="T28" fmla="*/ 428 w 663"/>
                  <a:gd name="T29" fmla="*/ 280 h 496"/>
                  <a:gd name="T30" fmla="*/ 500 w 663"/>
                  <a:gd name="T31" fmla="*/ 260 h 496"/>
                  <a:gd name="T32" fmla="*/ 528 w 663"/>
                  <a:gd name="T33" fmla="*/ 217 h 496"/>
                  <a:gd name="T34" fmla="*/ 563 w 663"/>
                  <a:gd name="T35" fmla="*/ 165 h 496"/>
                  <a:gd name="T36" fmla="*/ 607 w 663"/>
                  <a:gd name="T37" fmla="*/ 115 h 496"/>
                  <a:gd name="T38" fmla="*/ 596 w 663"/>
                  <a:gd name="T39" fmla="*/ 53 h 496"/>
                  <a:gd name="T40" fmla="*/ 646 w 663"/>
                  <a:gd name="T41" fmla="*/ 4 h 496"/>
                  <a:gd name="T42" fmla="*/ 618 w 663"/>
                  <a:gd name="T43" fmla="*/ 30 h 496"/>
                  <a:gd name="T44" fmla="*/ 605 w 663"/>
                  <a:gd name="T45" fmla="*/ 100 h 496"/>
                  <a:gd name="T46" fmla="*/ 597 w 663"/>
                  <a:gd name="T47" fmla="*/ 146 h 496"/>
                  <a:gd name="T48" fmla="*/ 544 w 663"/>
                  <a:gd name="T49" fmla="*/ 196 h 496"/>
                  <a:gd name="T50" fmla="*/ 494 w 663"/>
                  <a:gd name="T51" fmla="*/ 271 h 496"/>
                  <a:gd name="T52" fmla="*/ 398 w 663"/>
                  <a:gd name="T53" fmla="*/ 284 h 496"/>
                  <a:gd name="T54" fmla="*/ 332 w 663"/>
                  <a:gd name="T55" fmla="*/ 288 h 496"/>
                  <a:gd name="T56" fmla="*/ 259 w 663"/>
                  <a:gd name="T57" fmla="*/ 322 h 496"/>
                  <a:gd name="T58" fmla="*/ 178 w 663"/>
                  <a:gd name="T59" fmla="*/ 410 h 496"/>
                  <a:gd name="T60" fmla="*/ 145 w 663"/>
                  <a:gd name="T61" fmla="*/ 447 h 496"/>
                  <a:gd name="T62" fmla="*/ 126 w 663"/>
                  <a:gd name="T63" fmla="*/ 472 h 496"/>
                  <a:gd name="T64" fmla="*/ 80 w 663"/>
                  <a:gd name="T65" fmla="*/ 496 h 496"/>
                  <a:gd name="T66" fmla="*/ 33 w 663"/>
                  <a:gd name="T67" fmla="*/ 478 h 496"/>
                  <a:gd name="T68" fmla="*/ 9 w 663"/>
                  <a:gd name="T69" fmla="*/ 428 h 496"/>
                  <a:gd name="T70" fmla="*/ 2 w 663"/>
                  <a:gd name="T71" fmla="*/ 369 h 496"/>
                  <a:gd name="T72" fmla="*/ 12 w 663"/>
                  <a:gd name="T73" fmla="*/ 345 h 496"/>
                  <a:gd name="T74" fmla="*/ 46 w 663"/>
                  <a:gd name="T75" fmla="*/ 310 h 496"/>
                  <a:gd name="T76" fmla="*/ 66 w 663"/>
                  <a:gd name="T77" fmla="*/ 279 h 496"/>
                  <a:gd name="T78" fmla="*/ 71 w 663"/>
                  <a:gd name="T79" fmla="*/ 247 h 496"/>
                  <a:gd name="T80" fmla="*/ 81 w 663"/>
                  <a:gd name="T81" fmla="*/ 179 h 496"/>
                  <a:gd name="T82" fmla="*/ 180 w 663"/>
                  <a:gd name="T83" fmla="*/ 208 h 496"/>
                  <a:gd name="T84" fmla="*/ 244 w 663"/>
                  <a:gd name="T85" fmla="*/ 201 h 496"/>
                  <a:gd name="T86" fmla="*/ 278 w 663"/>
                  <a:gd name="T87" fmla="*/ 175 h 496"/>
                  <a:gd name="T88" fmla="*/ 304 w 663"/>
                  <a:gd name="T89" fmla="*/ 134 h 496"/>
                  <a:gd name="T90" fmla="*/ 315 w 663"/>
                  <a:gd name="T91" fmla="*/ 117 h 496"/>
                  <a:gd name="T92" fmla="*/ 340 w 663"/>
                  <a:gd name="T93" fmla="*/ 96 h 496"/>
                  <a:gd name="T94" fmla="*/ 374 w 663"/>
                  <a:gd name="T95" fmla="*/ 80 h 496"/>
                  <a:gd name="T96" fmla="*/ 409 w 663"/>
                  <a:gd name="T97" fmla="*/ 14 h 496"/>
                  <a:gd name="T98" fmla="*/ 407 w 663"/>
                  <a:gd name="T99" fmla="*/ 3 h 496"/>
                  <a:gd name="T100" fmla="*/ 408 w 663"/>
                  <a:gd name="T101" fmla="*/ 1 h 496"/>
                  <a:gd name="T102" fmla="*/ 408 w 663"/>
                  <a:gd name="T103" fmla="*/ 6 h 496"/>
                  <a:gd name="T104" fmla="*/ 408 w 663"/>
                  <a:gd name="T105" fmla="*/ 46 h 496"/>
                  <a:gd name="T106" fmla="*/ 375 w 663"/>
                  <a:gd name="T107" fmla="*/ 84 h 496"/>
                  <a:gd name="T108" fmla="*/ 331 w 663"/>
                  <a:gd name="T109" fmla="*/ 107 h 496"/>
                  <a:gd name="T110" fmla="*/ 280 w 663"/>
                  <a:gd name="T111" fmla="*/ 180 h 496"/>
                  <a:gd name="T112" fmla="*/ 178 w 663"/>
                  <a:gd name="T113" fmla="*/ 212 h 496"/>
                  <a:gd name="T114" fmla="*/ 98 w 663"/>
                  <a:gd name="T115" fmla="*/ 182 h 496"/>
                  <a:gd name="T116" fmla="*/ 74 w 663"/>
                  <a:gd name="T117" fmla="*/ 231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3" h="496">
                    <a:moveTo>
                      <a:pt x="75" y="238"/>
                    </a:moveTo>
                    <a:cubicBezTo>
                      <a:pt x="75" y="238"/>
                      <a:pt x="75" y="238"/>
                      <a:pt x="76" y="237"/>
                    </a:cubicBezTo>
                    <a:cubicBezTo>
                      <a:pt x="76" y="238"/>
                      <a:pt x="76" y="238"/>
                      <a:pt x="76" y="239"/>
                    </a:cubicBezTo>
                    <a:cubicBezTo>
                      <a:pt x="76" y="240"/>
                      <a:pt x="76" y="241"/>
                      <a:pt x="76" y="243"/>
                    </a:cubicBezTo>
                    <a:cubicBezTo>
                      <a:pt x="76" y="245"/>
                      <a:pt x="77" y="248"/>
                      <a:pt x="78" y="250"/>
                    </a:cubicBezTo>
                    <a:cubicBezTo>
                      <a:pt x="78" y="253"/>
                      <a:pt x="77" y="256"/>
                      <a:pt x="76" y="259"/>
                    </a:cubicBezTo>
                    <a:cubicBezTo>
                      <a:pt x="76" y="259"/>
                      <a:pt x="76" y="260"/>
                      <a:pt x="76" y="261"/>
                    </a:cubicBezTo>
                    <a:cubicBezTo>
                      <a:pt x="75" y="266"/>
                      <a:pt x="74" y="271"/>
                      <a:pt x="72" y="275"/>
                    </a:cubicBezTo>
                    <a:cubicBezTo>
                      <a:pt x="71" y="277"/>
                      <a:pt x="71" y="280"/>
                      <a:pt x="70" y="283"/>
                    </a:cubicBezTo>
                    <a:cubicBezTo>
                      <a:pt x="69" y="285"/>
                      <a:pt x="67" y="287"/>
                      <a:pt x="66" y="289"/>
                    </a:cubicBezTo>
                    <a:cubicBezTo>
                      <a:pt x="66" y="290"/>
                      <a:pt x="65" y="291"/>
                      <a:pt x="65" y="291"/>
                    </a:cubicBezTo>
                    <a:cubicBezTo>
                      <a:pt x="63" y="294"/>
                      <a:pt x="61" y="298"/>
                      <a:pt x="59" y="301"/>
                    </a:cubicBezTo>
                    <a:cubicBezTo>
                      <a:pt x="57" y="304"/>
                      <a:pt x="54" y="307"/>
                      <a:pt x="52" y="309"/>
                    </a:cubicBezTo>
                    <a:cubicBezTo>
                      <a:pt x="52" y="310"/>
                      <a:pt x="51" y="310"/>
                      <a:pt x="51" y="310"/>
                    </a:cubicBezTo>
                    <a:cubicBezTo>
                      <a:pt x="51" y="311"/>
                      <a:pt x="50" y="312"/>
                      <a:pt x="50" y="313"/>
                    </a:cubicBezTo>
                    <a:cubicBezTo>
                      <a:pt x="50" y="314"/>
                      <a:pt x="47" y="316"/>
                      <a:pt x="47" y="316"/>
                    </a:cubicBezTo>
                    <a:cubicBezTo>
                      <a:pt x="47" y="317"/>
                      <a:pt x="47" y="318"/>
                      <a:pt x="46" y="318"/>
                    </a:cubicBezTo>
                    <a:cubicBezTo>
                      <a:pt x="46" y="318"/>
                      <a:pt x="42" y="323"/>
                      <a:pt x="41" y="323"/>
                    </a:cubicBezTo>
                    <a:cubicBezTo>
                      <a:pt x="41" y="324"/>
                      <a:pt x="40" y="324"/>
                      <a:pt x="39" y="324"/>
                    </a:cubicBezTo>
                    <a:cubicBezTo>
                      <a:pt x="35" y="329"/>
                      <a:pt x="31" y="334"/>
                      <a:pt x="26" y="338"/>
                    </a:cubicBezTo>
                    <a:cubicBezTo>
                      <a:pt x="23" y="340"/>
                      <a:pt x="22" y="343"/>
                      <a:pt x="20" y="344"/>
                    </a:cubicBezTo>
                    <a:cubicBezTo>
                      <a:pt x="17" y="347"/>
                      <a:pt x="13" y="350"/>
                      <a:pt x="11" y="354"/>
                    </a:cubicBezTo>
                    <a:cubicBezTo>
                      <a:pt x="10" y="356"/>
                      <a:pt x="7" y="360"/>
                      <a:pt x="6" y="362"/>
                    </a:cubicBezTo>
                    <a:cubicBezTo>
                      <a:pt x="6" y="365"/>
                      <a:pt x="7" y="368"/>
                      <a:pt x="6" y="371"/>
                    </a:cubicBezTo>
                    <a:cubicBezTo>
                      <a:pt x="5" y="375"/>
                      <a:pt x="6" y="380"/>
                      <a:pt x="5" y="386"/>
                    </a:cubicBezTo>
                    <a:cubicBezTo>
                      <a:pt x="5" y="388"/>
                      <a:pt x="6" y="392"/>
                      <a:pt x="6" y="394"/>
                    </a:cubicBezTo>
                    <a:cubicBezTo>
                      <a:pt x="6" y="403"/>
                      <a:pt x="9" y="414"/>
                      <a:pt x="12" y="421"/>
                    </a:cubicBezTo>
                    <a:cubicBezTo>
                      <a:pt x="13" y="424"/>
                      <a:pt x="12" y="426"/>
                      <a:pt x="13" y="429"/>
                    </a:cubicBezTo>
                    <a:cubicBezTo>
                      <a:pt x="13" y="431"/>
                      <a:pt x="15" y="433"/>
                      <a:pt x="15" y="434"/>
                    </a:cubicBezTo>
                    <a:cubicBezTo>
                      <a:pt x="15" y="435"/>
                      <a:pt x="15" y="436"/>
                      <a:pt x="15" y="436"/>
                    </a:cubicBezTo>
                    <a:cubicBezTo>
                      <a:pt x="16" y="438"/>
                      <a:pt x="17" y="439"/>
                      <a:pt x="18" y="440"/>
                    </a:cubicBezTo>
                    <a:cubicBezTo>
                      <a:pt x="18" y="441"/>
                      <a:pt x="19" y="444"/>
                      <a:pt x="19" y="445"/>
                    </a:cubicBezTo>
                    <a:cubicBezTo>
                      <a:pt x="20" y="447"/>
                      <a:pt x="21" y="449"/>
                      <a:pt x="22" y="452"/>
                    </a:cubicBezTo>
                    <a:cubicBezTo>
                      <a:pt x="22" y="454"/>
                      <a:pt x="23" y="454"/>
                      <a:pt x="24" y="455"/>
                    </a:cubicBezTo>
                    <a:cubicBezTo>
                      <a:pt x="24" y="456"/>
                      <a:pt x="24" y="458"/>
                      <a:pt x="25" y="459"/>
                    </a:cubicBezTo>
                    <a:cubicBezTo>
                      <a:pt x="25" y="459"/>
                      <a:pt x="25" y="459"/>
                      <a:pt x="25" y="459"/>
                    </a:cubicBezTo>
                    <a:cubicBezTo>
                      <a:pt x="25" y="460"/>
                      <a:pt x="26" y="460"/>
                      <a:pt x="26" y="460"/>
                    </a:cubicBezTo>
                    <a:cubicBezTo>
                      <a:pt x="26" y="461"/>
                      <a:pt x="26" y="462"/>
                      <a:pt x="26" y="462"/>
                    </a:cubicBezTo>
                    <a:cubicBezTo>
                      <a:pt x="27" y="465"/>
                      <a:pt x="29" y="468"/>
                      <a:pt x="31" y="469"/>
                    </a:cubicBezTo>
                    <a:cubicBezTo>
                      <a:pt x="31" y="470"/>
                      <a:pt x="31" y="470"/>
                      <a:pt x="31" y="470"/>
                    </a:cubicBezTo>
                    <a:cubicBezTo>
                      <a:pt x="34" y="472"/>
                      <a:pt x="36" y="475"/>
                      <a:pt x="38" y="478"/>
                    </a:cubicBezTo>
                    <a:cubicBezTo>
                      <a:pt x="39" y="478"/>
                      <a:pt x="40" y="478"/>
                      <a:pt x="41" y="479"/>
                    </a:cubicBezTo>
                    <a:cubicBezTo>
                      <a:pt x="41" y="479"/>
                      <a:pt x="41" y="480"/>
                      <a:pt x="42" y="480"/>
                    </a:cubicBezTo>
                    <a:cubicBezTo>
                      <a:pt x="47" y="484"/>
                      <a:pt x="54" y="486"/>
                      <a:pt x="60" y="489"/>
                    </a:cubicBezTo>
                    <a:cubicBezTo>
                      <a:pt x="60" y="489"/>
                      <a:pt x="61" y="489"/>
                      <a:pt x="62" y="489"/>
                    </a:cubicBezTo>
                    <a:cubicBezTo>
                      <a:pt x="65" y="489"/>
                      <a:pt x="67" y="491"/>
                      <a:pt x="70" y="490"/>
                    </a:cubicBezTo>
                    <a:cubicBezTo>
                      <a:pt x="72" y="490"/>
                      <a:pt x="73" y="491"/>
                      <a:pt x="73" y="491"/>
                    </a:cubicBezTo>
                    <a:cubicBezTo>
                      <a:pt x="76" y="492"/>
                      <a:pt x="83" y="490"/>
                      <a:pt x="85" y="489"/>
                    </a:cubicBezTo>
                    <a:cubicBezTo>
                      <a:pt x="87" y="490"/>
                      <a:pt x="94" y="490"/>
                      <a:pt x="95" y="489"/>
                    </a:cubicBezTo>
                    <a:cubicBezTo>
                      <a:pt x="95" y="489"/>
                      <a:pt x="96" y="488"/>
                      <a:pt x="96" y="487"/>
                    </a:cubicBezTo>
                    <a:cubicBezTo>
                      <a:pt x="97" y="487"/>
                      <a:pt x="98" y="487"/>
                      <a:pt x="99" y="487"/>
                    </a:cubicBezTo>
                    <a:cubicBezTo>
                      <a:pt x="102" y="487"/>
                      <a:pt x="104" y="484"/>
                      <a:pt x="106" y="484"/>
                    </a:cubicBezTo>
                    <a:cubicBezTo>
                      <a:pt x="112" y="481"/>
                      <a:pt x="118" y="475"/>
                      <a:pt x="121" y="470"/>
                    </a:cubicBezTo>
                    <a:cubicBezTo>
                      <a:pt x="123" y="468"/>
                      <a:pt x="126" y="467"/>
                      <a:pt x="127" y="465"/>
                    </a:cubicBezTo>
                    <a:cubicBezTo>
                      <a:pt x="130" y="460"/>
                      <a:pt x="133" y="454"/>
                      <a:pt x="137" y="449"/>
                    </a:cubicBezTo>
                    <a:cubicBezTo>
                      <a:pt x="138" y="448"/>
                      <a:pt x="138" y="447"/>
                      <a:pt x="139" y="445"/>
                    </a:cubicBezTo>
                    <a:cubicBezTo>
                      <a:pt x="140" y="444"/>
                      <a:pt x="141" y="443"/>
                      <a:pt x="142" y="442"/>
                    </a:cubicBezTo>
                    <a:cubicBezTo>
                      <a:pt x="144" y="439"/>
                      <a:pt x="146" y="437"/>
                      <a:pt x="149" y="434"/>
                    </a:cubicBezTo>
                    <a:cubicBezTo>
                      <a:pt x="149" y="434"/>
                      <a:pt x="148" y="434"/>
                      <a:pt x="148" y="433"/>
                    </a:cubicBezTo>
                    <a:cubicBezTo>
                      <a:pt x="150" y="433"/>
                      <a:pt x="151" y="430"/>
                      <a:pt x="153" y="429"/>
                    </a:cubicBezTo>
                    <a:cubicBezTo>
                      <a:pt x="153" y="428"/>
                      <a:pt x="154" y="428"/>
                      <a:pt x="154" y="428"/>
                    </a:cubicBezTo>
                    <a:cubicBezTo>
                      <a:pt x="154" y="427"/>
                      <a:pt x="155" y="426"/>
                      <a:pt x="155" y="426"/>
                    </a:cubicBezTo>
                    <a:cubicBezTo>
                      <a:pt x="159" y="421"/>
                      <a:pt x="162" y="415"/>
                      <a:pt x="167" y="411"/>
                    </a:cubicBezTo>
                    <a:cubicBezTo>
                      <a:pt x="167" y="410"/>
                      <a:pt x="168" y="410"/>
                      <a:pt x="168" y="409"/>
                    </a:cubicBezTo>
                    <a:cubicBezTo>
                      <a:pt x="171" y="407"/>
                      <a:pt x="174" y="405"/>
                      <a:pt x="177" y="404"/>
                    </a:cubicBezTo>
                    <a:cubicBezTo>
                      <a:pt x="180" y="403"/>
                      <a:pt x="183" y="402"/>
                      <a:pt x="185" y="402"/>
                    </a:cubicBezTo>
                    <a:cubicBezTo>
                      <a:pt x="188" y="400"/>
                      <a:pt x="191" y="398"/>
                      <a:pt x="194" y="397"/>
                    </a:cubicBezTo>
                    <a:cubicBezTo>
                      <a:pt x="197" y="395"/>
                      <a:pt x="200" y="394"/>
                      <a:pt x="202" y="394"/>
                    </a:cubicBezTo>
                    <a:cubicBezTo>
                      <a:pt x="203" y="394"/>
                      <a:pt x="203" y="394"/>
                      <a:pt x="203" y="394"/>
                    </a:cubicBezTo>
                    <a:cubicBezTo>
                      <a:pt x="204" y="392"/>
                      <a:pt x="206" y="392"/>
                      <a:pt x="208" y="391"/>
                    </a:cubicBezTo>
                    <a:cubicBezTo>
                      <a:pt x="210" y="389"/>
                      <a:pt x="213" y="386"/>
                      <a:pt x="215" y="384"/>
                    </a:cubicBezTo>
                    <a:cubicBezTo>
                      <a:pt x="219" y="381"/>
                      <a:pt x="222" y="378"/>
                      <a:pt x="225" y="375"/>
                    </a:cubicBezTo>
                    <a:cubicBezTo>
                      <a:pt x="227" y="373"/>
                      <a:pt x="230" y="371"/>
                      <a:pt x="231" y="369"/>
                    </a:cubicBezTo>
                    <a:cubicBezTo>
                      <a:pt x="233" y="365"/>
                      <a:pt x="235" y="363"/>
                      <a:pt x="237" y="360"/>
                    </a:cubicBezTo>
                    <a:cubicBezTo>
                      <a:pt x="238" y="357"/>
                      <a:pt x="238" y="354"/>
                      <a:pt x="239" y="352"/>
                    </a:cubicBezTo>
                    <a:cubicBezTo>
                      <a:pt x="241" y="349"/>
                      <a:pt x="242" y="347"/>
                      <a:pt x="244" y="345"/>
                    </a:cubicBezTo>
                    <a:cubicBezTo>
                      <a:pt x="244" y="343"/>
                      <a:pt x="243" y="343"/>
                      <a:pt x="244" y="341"/>
                    </a:cubicBezTo>
                    <a:cubicBezTo>
                      <a:pt x="245" y="340"/>
                      <a:pt x="246" y="337"/>
                      <a:pt x="247" y="336"/>
                    </a:cubicBezTo>
                    <a:cubicBezTo>
                      <a:pt x="247" y="335"/>
                      <a:pt x="246" y="335"/>
                      <a:pt x="247" y="334"/>
                    </a:cubicBezTo>
                    <a:cubicBezTo>
                      <a:pt x="247" y="333"/>
                      <a:pt x="248" y="332"/>
                      <a:pt x="248" y="331"/>
                    </a:cubicBezTo>
                    <a:cubicBezTo>
                      <a:pt x="249" y="330"/>
                      <a:pt x="248" y="329"/>
                      <a:pt x="249" y="328"/>
                    </a:cubicBezTo>
                    <a:cubicBezTo>
                      <a:pt x="249" y="327"/>
                      <a:pt x="249" y="327"/>
                      <a:pt x="250" y="327"/>
                    </a:cubicBezTo>
                    <a:cubicBezTo>
                      <a:pt x="250" y="327"/>
                      <a:pt x="250" y="327"/>
                      <a:pt x="250" y="326"/>
                    </a:cubicBezTo>
                    <a:cubicBezTo>
                      <a:pt x="250" y="325"/>
                      <a:pt x="252" y="325"/>
                      <a:pt x="252" y="324"/>
                    </a:cubicBezTo>
                    <a:cubicBezTo>
                      <a:pt x="252" y="324"/>
                      <a:pt x="252" y="324"/>
                      <a:pt x="252" y="323"/>
                    </a:cubicBezTo>
                    <a:cubicBezTo>
                      <a:pt x="253" y="323"/>
                      <a:pt x="256" y="318"/>
                      <a:pt x="256" y="317"/>
                    </a:cubicBezTo>
                    <a:cubicBezTo>
                      <a:pt x="258" y="314"/>
                      <a:pt x="261" y="312"/>
                      <a:pt x="264" y="309"/>
                    </a:cubicBezTo>
                    <a:cubicBezTo>
                      <a:pt x="264" y="308"/>
                      <a:pt x="272" y="302"/>
                      <a:pt x="273" y="302"/>
                    </a:cubicBezTo>
                    <a:cubicBezTo>
                      <a:pt x="274" y="302"/>
                      <a:pt x="274" y="302"/>
                      <a:pt x="275" y="302"/>
                    </a:cubicBezTo>
                    <a:cubicBezTo>
                      <a:pt x="277" y="301"/>
                      <a:pt x="278" y="299"/>
                      <a:pt x="280" y="298"/>
                    </a:cubicBezTo>
                    <a:cubicBezTo>
                      <a:pt x="281" y="298"/>
                      <a:pt x="283" y="297"/>
                      <a:pt x="284" y="296"/>
                    </a:cubicBezTo>
                    <a:cubicBezTo>
                      <a:pt x="285" y="296"/>
                      <a:pt x="285" y="296"/>
                      <a:pt x="286" y="295"/>
                    </a:cubicBezTo>
                    <a:cubicBezTo>
                      <a:pt x="294" y="291"/>
                      <a:pt x="302" y="288"/>
                      <a:pt x="312" y="286"/>
                    </a:cubicBezTo>
                    <a:cubicBezTo>
                      <a:pt x="316" y="285"/>
                      <a:pt x="321" y="284"/>
                      <a:pt x="326" y="284"/>
                    </a:cubicBezTo>
                    <a:cubicBezTo>
                      <a:pt x="329" y="283"/>
                      <a:pt x="333" y="284"/>
                      <a:pt x="335" y="283"/>
                    </a:cubicBezTo>
                    <a:cubicBezTo>
                      <a:pt x="341" y="282"/>
                      <a:pt x="350" y="282"/>
                      <a:pt x="356" y="281"/>
                    </a:cubicBezTo>
                    <a:cubicBezTo>
                      <a:pt x="357" y="281"/>
                      <a:pt x="357" y="281"/>
                      <a:pt x="358" y="281"/>
                    </a:cubicBezTo>
                    <a:cubicBezTo>
                      <a:pt x="360" y="282"/>
                      <a:pt x="364" y="281"/>
                      <a:pt x="365" y="280"/>
                    </a:cubicBezTo>
                    <a:cubicBezTo>
                      <a:pt x="366" y="280"/>
                      <a:pt x="367" y="280"/>
                      <a:pt x="367" y="280"/>
                    </a:cubicBezTo>
                    <a:cubicBezTo>
                      <a:pt x="368" y="280"/>
                      <a:pt x="371" y="280"/>
                      <a:pt x="373" y="280"/>
                    </a:cubicBezTo>
                    <a:cubicBezTo>
                      <a:pt x="381" y="279"/>
                      <a:pt x="391" y="280"/>
                      <a:pt x="400" y="279"/>
                    </a:cubicBezTo>
                    <a:cubicBezTo>
                      <a:pt x="404" y="278"/>
                      <a:pt x="410" y="279"/>
                      <a:pt x="413" y="280"/>
                    </a:cubicBezTo>
                    <a:cubicBezTo>
                      <a:pt x="414" y="280"/>
                      <a:pt x="415" y="280"/>
                      <a:pt x="416" y="280"/>
                    </a:cubicBezTo>
                    <a:cubicBezTo>
                      <a:pt x="419" y="280"/>
                      <a:pt x="422" y="280"/>
                      <a:pt x="426" y="280"/>
                    </a:cubicBezTo>
                    <a:cubicBezTo>
                      <a:pt x="426" y="280"/>
                      <a:pt x="427" y="280"/>
                      <a:pt x="428" y="280"/>
                    </a:cubicBezTo>
                    <a:cubicBezTo>
                      <a:pt x="433" y="281"/>
                      <a:pt x="440" y="281"/>
                      <a:pt x="445" y="280"/>
                    </a:cubicBezTo>
                    <a:cubicBezTo>
                      <a:pt x="448" y="279"/>
                      <a:pt x="450" y="280"/>
                      <a:pt x="453" y="280"/>
                    </a:cubicBezTo>
                    <a:cubicBezTo>
                      <a:pt x="456" y="279"/>
                      <a:pt x="460" y="278"/>
                      <a:pt x="463" y="277"/>
                    </a:cubicBezTo>
                    <a:cubicBezTo>
                      <a:pt x="466" y="276"/>
                      <a:pt x="468" y="277"/>
                      <a:pt x="470" y="276"/>
                    </a:cubicBezTo>
                    <a:cubicBezTo>
                      <a:pt x="476" y="274"/>
                      <a:pt x="482" y="272"/>
                      <a:pt x="487" y="269"/>
                    </a:cubicBezTo>
                    <a:cubicBezTo>
                      <a:pt x="489" y="268"/>
                      <a:pt x="490" y="266"/>
                      <a:pt x="492" y="266"/>
                    </a:cubicBezTo>
                    <a:cubicBezTo>
                      <a:pt x="495" y="264"/>
                      <a:pt x="498" y="263"/>
                      <a:pt x="500" y="260"/>
                    </a:cubicBezTo>
                    <a:cubicBezTo>
                      <a:pt x="502" y="259"/>
                      <a:pt x="504" y="256"/>
                      <a:pt x="506" y="255"/>
                    </a:cubicBezTo>
                    <a:cubicBezTo>
                      <a:pt x="506" y="254"/>
                      <a:pt x="506" y="254"/>
                      <a:pt x="506" y="254"/>
                    </a:cubicBezTo>
                    <a:cubicBezTo>
                      <a:pt x="507" y="254"/>
                      <a:pt x="507" y="254"/>
                      <a:pt x="507" y="254"/>
                    </a:cubicBezTo>
                    <a:cubicBezTo>
                      <a:pt x="508" y="252"/>
                      <a:pt x="511" y="250"/>
                      <a:pt x="512" y="249"/>
                    </a:cubicBezTo>
                    <a:cubicBezTo>
                      <a:pt x="516" y="244"/>
                      <a:pt x="519" y="237"/>
                      <a:pt x="523" y="232"/>
                    </a:cubicBezTo>
                    <a:cubicBezTo>
                      <a:pt x="524" y="231"/>
                      <a:pt x="524" y="229"/>
                      <a:pt x="525" y="227"/>
                    </a:cubicBezTo>
                    <a:cubicBezTo>
                      <a:pt x="526" y="224"/>
                      <a:pt x="527" y="220"/>
                      <a:pt x="528" y="217"/>
                    </a:cubicBezTo>
                    <a:cubicBezTo>
                      <a:pt x="528" y="216"/>
                      <a:pt x="528" y="215"/>
                      <a:pt x="528" y="214"/>
                    </a:cubicBezTo>
                    <a:cubicBezTo>
                      <a:pt x="528" y="214"/>
                      <a:pt x="529" y="213"/>
                      <a:pt x="529" y="213"/>
                    </a:cubicBezTo>
                    <a:cubicBezTo>
                      <a:pt x="529" y="212"/>
                      <a:pt x="529" y="211"/>
                      <a:pt x="529" y="211"/>
                    </a:cubicBezTo>
                    <a:cubicBezTo>
                      <a:pt x="533" y="202"/>
                      <a:pt x="540" y="193"/>
                      <a:pt x="544" y="185"/>
                    </a:cubicBezTo>
                    <a:cubicBezTo>
                      <a:pt x="545" y="185"/>
                      <a:pt x="546" y="184"/>
                      <a:pt x="546" y="184"/>
                    </a:cubicBezTo>
                    <a:cubicBezTo>
                      <a:pt x="550" y="180"/>
                      <a:pt x="553" y="175"/>
                      <a:pt x="557" y="172"/>
                    </a:cubicBezTo>
                    <a:cubicBezTo>
                      <a:pt x="559" y="170"/>
                      <a:pt x="563" y="168"/>
                      <a:pt x="563" y="165"/>
                    </a:cubicBezTo>
                    <a:cubicBezTo>
                      <a:pt x="566" y="165"/>
                      <a:pt x="567" y="161"/>
                      <a:pt x="569" y="160"/>
                    </a:cubicBezTo>
                    <a:cubicBezTo>
                      <a:pt x="570" y="160"/>
                      <a:pt x="570" y="159"/>
                      <a:pt x="571" y="159"/>
                    </a:cubicBezTo>
                    <a:cubicBezTo>
                      <a:pt x="574" y="157"/>
                      <a:pt x="578" y="153"/>
                      <a:pt x="581" y="151"/>
                    </a:cubicBezTo>
                    <a:cubicBezTo>
                      <a:pt x="592" y="144"/>
                      <a:pt x="601" y="136"/>
                      <a:pt x="606" y="125"/>
                    </a:cubicBezTo>
                    <a:cubicBezTo>
                      <a:pt x="606" y="123"/>
                      <a:pt x="607" y="121"/>
                      <a:pt x="607" y="120"/>
                    </a:cubicBezTo>
                    <a:cubicBezTo>
                      <a:pt x="607" y="119"/>
                      <a:pt x="606" y="118"/>
                      <a:pt x="606" y="118"/>
                    </a:cubicBezTo>
                    <a:cubicBezTo>
                      <a:pt x="607" y="117"/>
                      <a:pt x="607" y="116"/>
                      <a:pt x="607" y="115"/>
                    </a:cubicBezTo>
                    <a:cubicBezTo>
                      <a:pt x="607" y="111"/>
                      <a:pt x="603" y="106"/>
                      <a:pt x="601" y="103"/>
                    </a:cubicBezTo>
                    <a:cubicBezTo>
                      <a:pt x="600" y="101"/>
                      <a:pt x="600" y="100"/>
                      <a:pt x="599" y="98"/>
                    </a:cubicBezTo>
                    <a:cubicBezTo>
                      <a:pt x="599" y="96"/>
                      <a:pt x="597" y="95"/>
                      <a:pt x="596" y="93"/>
                    </a:cubicBezTo>
                    <a:cubicBezTo>
                      <a:pt x="595" y="91"/>
                      <a:pt x="594" y="88"/>
                      <a:pt x="593" y="86"/>
                    </a:cubicBezTo>
                    <a:cubicBezTo>
                      <a:pt x="593" y="86"/>
                      <a:pt x="592" y="80"/>
                      <a:pt x="592" y="78"/>
                    </a:cubicBezTo>
                    <a:cubicBezTo>
                      <a:pt x="591" y="72"/>
                      <a:pt x="591" y="64"/>
                      <a:pt x="593" y="58"/>
                    </a:cubicBezTo>
                    <a:cubicBezTo>
                      <a:pt x="594" y="56"/>
                      <a:pt x="596" y="55"/>
                      <a:pt x="596" y="53"/>
                    </a:cubicBezTo>
                    <a:cubicBezTo>
                      <a:pt x="602" y="41"/>
                      <a:pt x="610" y="30"/>
                      <a:pt x="620" y="21"/>
                    </a:cubicBezTo>
                    <a:cubicBezTo>
                      <a:pt x="622" y="20"/>
                      <a:pt x="624" y="19"/>
                      <a:pt x="625" y="18"/>
                    </a:cubicBezTo>
                    <a:cubicBezTo>
                      <a:pt x="626" y="18"/>
                      <a:pt x="627" y="16"/>
                      <a:pt x="628" y="16"/>
                    </a:cubicBezTo>
                    <a:cubicBezTo>
                      <a:pt x="629" y="15"/>
                      <a:pt x="630" y="15"/>
                      <a:pt x="631" y="14"/>
                    </a:cubicBezTo>
                    <a:cubicBezTo>
                      <a:pt x="633" y="13"/>
                      <a:pt x="635" y="11"/>
                      <a:pt x="636" y="10"/>
                    </a:cubicBezTo>
                    <a:cubicBezTo>
                      <a:pt x="637" y="9"/>
                      <a:pt x="638" y="9"/>
                      <a:pt x="639" y="9"/>
                    </a:cubicBezTo>
                    <a:cubicBezTo>
                      <a:pt x="641" y="7"/>
                      <a:pt x="644" y="5"/>
                      <a:pt x="646" y="4"/>
                    </a:cubicBezTo>
                    <a:cubicBezTo>
                      <a:pt x="648" y="3"/>
                      <a:pt x="650" y="0"/>
                      <a:pt x="652" y="0"/>
                    </a:cubicBezTo>
                    <a:cubicBezTo>
                      <a:pt x="656" y="0"/>
                      <a:pt x="659" y="0"/>
                      <a:pt x="663" y="0"/>
                    </a:cubicBezTo>
                    <a:cubicBezTo>
                      <a:pt x="658" y="1"/>
                      <a:pt x="651" y="6"/>
                      <a:pt x="648" y="8"/>
                    </a:cubicBezTo>
                    <a:cubicBezTo>
                      <a:pt x="647" y="8"/>
                      <a:pt x="647" y="9"/>
                      <a:pt x="646" y="10"/>
                    </a:cubicBezTo>
                    <a:cubicBezTo>
                      <a:pt x="641" y="13"/>
                      <a:pt x="636" y="16"/>
                      <a:pt x="631" y="20"/>
                    </a:cubicBezTo>
                    <a:cubicBezTo>
                      <a:pt x="628" y="22"/>
                      <a:pt x="624" y="24"/>
                      <a:pt x="622" y="27"/>
                    </a:cubicBezTo>
                    <a:cubicBezTo>
                      <a:pt x="620" y="27"/>
                      <a:pt x="619" y="29"/>
                      <a:pt x="618" y="30"/>
                    </a:cubicBezTo>
                    <a:cubicBezTo>
                      <a:pt x="614" y="34"/>
                      <a:pt x="611" y="38"/>
                      <a:pt x="608" y="42"/>
                    </a:cubicBezTo>
                    <a:cubicBezTo>
                      <a:pt x="607" y="45"/>
                      <a:pt x="605" y="47"/>
                      <a:pt x="603" y="49"/>
                    </a:cubicBezTo>
                    <a:cubicBezTo>
                      <a:pt x="603" y="50"/>
                      <a:pt x="602" y="51"/>
                      <a:pt x="602" y="52"/>
                    </a:cubicBezTo>
                    <a:cubicBezTo>
                      <a:pt x="600" y="56"/>
                      <a:pt x="598" y="59"/>
                      <a:pt x="597" y="63"/>
                    </a:cubicBezTo>
                    <a:cubicBezTo>
                      <a:pt x="595" y="67"/>
                      <a:pt x="596" y="79"/>
                      <a:pt x="597" y="83"/>
                    </a:cubicBezTo>
                    <a:cubicBezTo>
                      <a:pt x="599" y="87"/>
                      <a:pt x="601" y="91"/>
                      <a:pt x="603" y="95"/>
                    </a:cubicBezTo>
                    <a:cubicBezTo>
                      <a:pt x="604" y="95"/>
                      <a:pt x="605" y="99"/>
                      <a:pt x="605" y="100"/>
                    </a:cubicBezTo>
                    <a:cubicBezTo>
                      <a:pt x="606" y="101"/>
                      <a:pt x="607" y="103"/>
                      <a:pt x="608" y="104"/>
                    </a:cubicBezTo>
                    <a:cubicBezTo>
                      <a:pt x="609" y="105"/>
                      <a:pt x="609" y="106"/>
                      <a:pt x="609" y="107"/>
                    </a:cubicBezTo>
                    <a:cubicBezTo>
                      <a:pt x="610" y="108"/>
                      <a:pt x="611" y="110"/>
                      <a:pt x="612" y="112"/>
                    </a:cubicBezTo>
                    <a:cubicBezTo>
                      <a:pt x="612" y="114"/>
                      <a:pt x="612" y="122"/>
                      <a:pt x="611" y="125"/>
                    </a:cubicBezTo>
                    <a:cubicBezTo>
                      <a:pt x="610" y="127"/>
                      <a:pt x="609" y="131"/>
                      <a:pt x="607" y="134"/>
                    </a:cubicBezTo>
                    <a:cubicBezTo>
                      <a:pt x="607" y="135"/>
                      <a:pt x="605" y="136"/>
                      <a:pt x="604" y="137"/>
                    </a:cubicBezTo>
                    <a:cubicBezTo>
                      <a:pt x="602" y="140"/>
                      <a:pt x="600" y="143"/>
                      <a:pt x="597" y="146"/>
                    </a:cubicBezTo>
                    <a:cubicBezTo>
                      <a:pt x="589" y="152"/>
                      <a:pt x="580" y="158"/>
                      <a:pt x="572" y="165"/>
                    </a:cubicBezTo>
                    <a:cubicBezTo>
                      <a:pt x="568" y="167"/>
                      <a:pt x="566" y="171"/>
                      <a:pt x="563" y="174"/>
                    </a:cubicBezTo>
                    <a:cubicBezTo>
                      <a:pt x="563" y="175"/>
                      <a:pt x="561" y="176"/>
                      <a:pt x="560" y="177"/>
                    </a:cubicBezTo>
                    <a:cubicBezTo>
                      <a:pt x="558" y="178"/>
                      <a:pt x="557" y="180"/>
                      <a:pt x="555" y="181"/>
                    </a:cubicBezTo>
                    <a:cubicBezTo>
                      <a:pt x="552" y="184"/>
                      <a:pt x="550" y="187"/>
                      <a:pt x="548" y="190"/>
                    </a:cubicBezTo>
                    <a:cubicBezTo>
                      <a:pt x="547" y="191"/>
                      <a:pt x="547" y="192"/>
                      <a:pt x="546" y="193"/>
                    </a:cubicBezTo>
                    <a:cubicBezTo>
                      <a:pt x="546" y="194"/>
                      <a:pt x="544" y="195"/>
                      <a:pt x="544" y="196"/>
                    </a:cubicBezTo>
                    <a:cubicBezTo>
                      <a:pt x="543" y="198"/>
                      <a:pt x="542" y="200"/>
                      <a:pt x="541" y="202"/>
                    </a:cubicBezTo>
                    <a:cubicBezTo>
                      <a:pt x="538" y="205"/>
                      <a:pt x="535" y="210"/>
                      <a:pt x="534" y="214"/>
                    </a:cubicBezTo>
                    <a:cubicBezTo>
                      <a:pt x="532" y="219"/>
                      <a:pt x="531" y="223"/>
                      <a:pt x="530" y="228"/>
                    </a:cubicBezTo>
                    <a:cubicBezTo>
                      <a:pt x="530" y="229"/>
                      <a:pt x="530" y="230"/>
                      <a:pt x="530" y="231"/>
                    </a:cubicBezTo>
                    <a:cubicBezTo>
                      <a:pt x="529" y="232"/>
                      <a:pt x="528" y="233"/>
                      <a:pt x="528" y="234"/>
                    </a:cubicBezTo>
                    <a:cubicBezTo>
                      <a:pt x="524" y="240"/>
                      <a:pt x="519" y="250"/>
                      <a:pt x="514" y="254"/>
                    </a:cubicBezTo>
                    <a:cubicBezTo>
                      <a:pt x="507" y="260"/>
                      <a:pt x="501" y="266"/>
                      <a:pt x="494" y="271"/>
                    </a:cubicBezTo>
                    <a:cubicBezTo>
                      <a:pt x="483" y="278"/>
                      <a:pt x="466" y="282"/>
                      <a:pt x="453" y="285"/>
                    </a:cubicBezTo>
                    <a:cubicBezTo>
                      <a:pt x="450" y="285"/>
                      <a:pt x="447" y="285"/>
                      <a:pt x="444" y="285"/>
                    </a:cubicBezTo>
                    <a:cubicBezTo>
                      <a:pt x="441" y="285"/>
                      <a:pt x="438" y="285"/>
                      <a:pt x="435" y="286"/>
                    </a:cubicBezTo>
                    <a:cubicBezTo>
                      <a:pt x="433" y="286"/>
                      <a:pt x="431" y="285"/>
                      <a:pt x="429" y="285"/>
                    </a:cubicBezTo>
                    <a:cubicBezTo>
                      <a:pt x="427" y="285"/>
                      <a:pt x="425" y="285"/>
                      <a:pt x="422" y="285"/>
                    </a:cubicBezTo>
                    <a:cubicBezTo>
                      <a:pt x="419" y="285"/>
                      <a:pt x="415" y="285"/>
                      <a:pt x="412" y="285"/>
                    </a:cubicBezTo>
                    <a:cubicBezTo>
                      <a:pt x="408" y="283"/>
                      <a:pt x="403" y="284"/>
                      <a:pt x="398" y="284"/>
                    </a:cubicBezTo>
                    <a:cubicBezTo>
                      <a:pt x="395" y="284"/>
                      <a:pt x="391" y="283"/>
                      <a:pt x="388" y="284"/>
                    </a:cubicBezTo>
                    <a:cubicBezTo>
                      <a:pt x="385" y="284"/>
                      <a:pt x="382" y="284"/>
                      <a:pt x="380" y="284"/>
                    </a:cubicBezTo>
                    <a:cubicBezTo>
                      <a:pt x="374" y="284"/>
                      <a:pt x="368" y="284"/>
                      <a:pt x="363" y="285"/>
                    </a:cubicBezTo>
                    <a:cubicBezTo>
                      <a:pt x="360" y="285"/>
                      <a:pt x="358" y="285"/>
                      <a:pt x="355" y="285"/>
                    </a:cubicBezTo>
                    <a:cubicBezTo>
                      <a:pt x="351" y="286"/>
                      <a:pt x="348" y="286"/>
                      <a:pt x="344" y="287"/>
                    </a:cubicBezTo>
                    <a:cubicBezTo>
                      <a:pt x="343" y="287"/>
                      <a:pt x="341" y="287"/>
                      <a:pt x="340" y="287"/>
                    </a:cubicBezTo>
                    <a:cubicBezTo>
                      <a:pt x="338" y="287"/>
                      <a:pt x="335" y="287"/>
                      <a:pt x="332" y="288"/>
                    </a:cubicBezTo>
                    <a:cubicBezTo>
                      <a:pt x="330" y="288"/>
                      <a:pt x="328" y="288"/>
                      <a:pt x="326" y="288"/>
                    </a:cubicBezTo>
                    <a:cubicBezTo>
                      <a:pt x="322" y="289"/>
                      <a:pt x="317" y="290"/>
                      <a:pt x="313" y="291"/>
                    </a:cubicBezTo>
                    <a:cubicBezTo>
                      <a:pt x="310" y="291"/>
                      <a:pt x="307" y="291"/>
                      <a:pt x="304" y="292"/>
                    </a:cubicBezTo>
                    <a:cubicBezTo>
                      <a:pt x="300" y="294"/>
                      <a:pt x="296" y="295"/>
                      <a:pt x="292" y="297"/>
                    </a:cubicBezTo>
                    <a:cubicBezTo>
                      <a:pt x="285" y="300"/>
                      <a:pt x="277" y="305"/>
                      <a:pt x="272" y="309"/>
                    </a:cubicBezTo>
                    <a:cubicBezTo>
                      <a:pt x="270" y="312"/>
                      <a:pt x="266" y="313"/>
                      <a:pt x="264" y="316"/>
                    </a:cubicBezTo>
                    <a:cubicBezTo>
                      <a:pt x="262" y="318"/>
                      <a:pt x="261" y="320"/>
                      <a:pt x="259" y="322"/>
                    </a:cubicBezTo>
                    <a:cubicBezTo>
                      <a:pt x="258" y="324"/>
                      <a:pt x="255" y="327"/>
                      <a:pt x="254" y="330"/>
                    </a:cubicBezTo>
                    <a:cubicBezTo>
                      <a:pt x="251" y="336"/>
                      <a:pt x="250" y="342"/>
                      <a:pt x="247" y="348"/>
                    </a:cubicBezTo>
                    <a:cubicBezTo>
                      <a:pt x="246" y="350"/>
                      <a:pt x="245" y="352"/>
                      <a:pt x="244" y="355"/>
                    </a:cubicBezTo>
                    <a:cubicBezTo>
                      <a:pt x="242" y="358"/>
                      <a:pt x="242" y="361"/>
                      <a:pt x="240" y="364"/>
                    </a:cubicBezTo>
                    <a:cubicBezTo>
                      <a:pt x="234" y="375"/>
                      <a:pt x="225" y="382"/>
                      <a:pt x="216" y="391"/>
                    </a:cubicBezTo>
                    <a:cubicBezTo>
                      <a:pt x="209" y="398"/>
                      <a:pt x="196" y="403"/>
                      <a:pt x="185" y="407"/>
                    </a:cubicBezTo>
                    <a:cubicBezTo>
                      <a:pt x="183" y="408"/>
                      <a:pt x="180" y="408"/>
                      <a:pt x="178" y="410"/>
                    </a:cubicBezTo>
                    <a:cubicBezTo>
                      <a:pt x="172" y="413"/>
                      <a:pt x="168" y="417"/>
                      <a:pt x="165" y="422"/>
                    </a:cubicBezTo>
                    <a:cubicBezTo>
                      <a:pt x="164" y="424"/>
                      <a:pt x="163" y="426"/>
                      <a:pt x="162" y="427"/>
                    </a:cubicBezTo>
                    <a:cubicBezTo>
                      <a:pt x="160" y="429"/>
                      <a:pt x="159" y="430"/>
                      <a:pt x="158" y="431"/>
                    </a:cubicBezTo>
                    <a:cubicBezTo>
                      <a:pt x="157" y="433"/>
                      <a:pt x="154" y="436"/>
                      <a:pt x="153" y="437"/>
                    </a:cubicBezTo>
                    <a:cubicBezTo>
                      <a:pt x="152" y="438"/>
                      <a:pt x="151" y="438"/>
                      <a:pt x="151" y="438"/>
                    </a:cubicBezTo>
                    <a:cubicBezTo>
                      <a:pt x="150" y="440"/>
                      <a:pt x="149" y="442"/>
                      <a:pt x="147" y="443"/>
                    </a:cubicBezTo>
                    <a:cubicBezTo>
                      <a:pt x="147" y="443"/>
                      <a:pt x="145" y="447"/>
                      <a:pt x="145" y="447"/>
                    </a:cubicBezTo>
                    <a:cubicBezTo>
                      <a:pt x="145" y="447"/>
                      <a:pt x="145" y="447"/>
                      <a:pt x="146" y="447"/>
                    </a:cubicBezTo>
                    <a:cubicBezTo>
                      <a:pt x="146" y="447"/>
                      <a:pt x="145" y="447"/>
                      <a:pt x="145" y="447"/>
                    </a:cubicBezTo>
                    <a:cubicBezTo>
                      <a:pt x="142" y="450"/>
                      <a:pt x="138" y="455"/>
                      <a:pt x="136" y="460"/>
                    </a:cubicBezTo>
                    <a:cubicBezTo>
                      <a:pt x="137" y="460"/>
                      <a:pt x="137" y="460"/>
                      <a:pt x="137" y="460"/>
                    </a:cubicBezTo>
                    <a:cubicBezTo>
                      <a:pt x="137" y="460"/>
                      <a:pt x="137" y="460"/>
                      <a:pt x="137" y="460"/>
                    </a:cubicBezTo>
                    <a:cubicBezTo>
                      <a:pt x="134" y="462"/>
                      <a:pt x="133" y="466"/>
                      <a:pt x="130" y="469"/>
                    </a:cubicBezTo>
                    <a:cubicBezTo>
                      <a:pt x="129" y="470"/>
                      <a:pt x="127" y="471"/>
                      <a:pt x="126" y="472"/>
                    </a:cubicBezTo>
                    <a:cubicBezTo>
                      <a:pt x="124" y="476"/>
                      <a:pt x="121" y="478"/>
                      <a:pt x="118" y="481"/>
                    </a:cubicBezTo>
                    <a:cubicBezTo>
                      <a:pt x="116" y="482"/>
                      <a:pt x="115" y="484"/>
                      <a:pt x="113" y="486"/>
                    </a:cubicBezTo>
                    <a:cubicBezTo>
                      <a:pt x="110" y="488"/>
                      <a:pt x="106" y="489"/>
                      <a:pt x="103" y="490"/>
                    </a:cubicBezTo>
                    <a:cubicBezTo>
                      <a:pt x="102" y="491"/>
                      <a:pt x="101" y="491"/>
                      <a:pt x="99" y="491"/>
                    </a:cubicBezTo>
                    <a:cubicBezTo>
                      <a:pt x="97" y="492"/>
                      <a:pt x="95" y="494"/>
                      <a:pt x="92" y="495"/>
                    </a:cubicBezTo>
                    <a:cubicBezTo>
                      <a:pt x="90" y="496"/>
                      <a:pt x="86" y="496"/>
                      <a:pt x="85" y="495"/>
                    </a:cubicBezTo>
                    <a:cubicBezTo>
                      <a:pt x="83" y="495"/>
                      <a:pt x="81" y="496"/>
                      <a:pt x="80" y="496"/>
                    </a:cubicBezTo>
                    <a:cubicBezTo>
                      <a:pt x="79" y="496"/>
                      <a:pt x="77" y="496"/>
                      <a:pt x="76" y="496"/>
                    </a:cubicBezTo>
                    <a:cubicBezTo>
                      <a:pt x="74" y="496"/>
                      <a:pt x="72" y="496"/>
                      <a:pt x="70" y="496"/>
                    </a:cubicBezTo>
                    <a:cubicBezTo>
                      <a:pt x="65" y="495"/>
                      <a:pt x="59" y="493"/>
                      <a:pt x="54" y="491"/>
                    </a:cubicBezTo>
                    <a:cubicBezTo>
                      <a:pt x="52" y="491"/>
                      <a:pt x="50" y="490"/>
                      <a:pt x="48" y="490"/>
                    </a:cubicBezTo>
                    <a:cubicBezTo>
                      <a:pt x="46" y="489"/>
                      <a:pt x="45" y="487"/>
                      <a:pt x="43" y="486"/>
                    </a:cubicBezTo>
                    <a:cubicBezTo>
                      <a:pt x="41" y="485"/>
                      <a:pt x="39" y="485"/>
                      <a:pt x="37" y="483"/>
                    </a:cubicBezTo>
                    <a:cubicBezTo>
                      <a:pt x="36" y="482"/>
                      <a:pt x="34" y="480"/>
                      <a:pt x="33" y="478"/>
                    </a:cubicBezTo>
                    <a:cubicBezTo>
                      <a:pt x="32" y="478"/>
                      <a:pt x="32" y="478"/>
                      <a:pt x="32" y="478"/>
                    </a:cubicBezTo>
                    <a:cubicBezTo>
                      <a:pt x="32" y="477"/>
                      <a:pt x="30" y="476"/>
                      <a:pt x="29" y="475"/>
                    </a:cubicBezTo>
                    <a:cubicBezTo>
                      <a:pt x="26" y="471"/>
                      <a:pt x="23" y="468"/>
                      <a:pt x="21" y="463"/>
                    </a:cubicBezTo>
                    <a:cubicBezTo>
                      <a:pt x="19" y="459"/>
                      <a:pt x="18" y="455"/>
                      <a:pt x="16" y="451"/>
                    </a:cubicBezTo>
                    <a:cubicBezTo>
                      <a:pt x="15" y="449"/>
                      <a:pt x="16" y="447"/>
                      <a:pt x="15" y="446"/>
                    </a:cubicBezTo>
                    <a:cubicBezTo>
                      <a:pt x="13" y="441"/>
                      <a:pt x="10" y="437"/>
                      <a:pt x="9" y="433"/>
                    </a:cubicBezTo>
                    <a:cubicBezTo>
                      <a:pt x="9" y="431"/>
                      <a:pt x="9" y="430"/>
                      <a:pt x="9" y="428"/>
                    </a:cubicBezTo>
                    <a:cubicBezTo>
                      <a:pt x="8" y="426"/>
                      <a:pt x="7" y="420"/>
                      <a:pt x="5" y="417"/>
                    </a:cubicBezTo>
                    <a:cubicBezTo>
                      <a:pt x="5" y="414"/>
                      <a:pt x="4" y="410"/>
                      <a:pt x="2" y="408"/>
                    </a:cubicBezTo>
                    <a:cubicBezTo>
                      <a:pt x="3" y="408"/>
                      <a:pt x="2" y="404"/>
                      <a:pt x="2" y="402"/>
                    </a:cubicBezTo>
                    <a:cubicBezTo>
                      <a:pt x="1" y="401"/>
                      <a:pt x="0" y="397"/>
                      <a:pt x="1" y="395"/>
                    </a:cubicBezTo>
                    <a:cubicBezTo>
                      <a:pt x="1" y="394"/>
                      <a:pt x="0" y="392"/>
                      <a:pt x="0" y="391"/>
                    </a:cubicBezTo>
                    <a:cubicBezTo>
                      <a:pt x="0" y="386"/>
                      <a:pt x="0" y="380"/>
                      <a:pt x="0" y="376"/>
                    </a:cubicBezTo>
                    <a:cubicBezTo>
                      <a:pt x="0" y="373"/>
                      <a:pt x="1" y="371"/>
                      <a:pt x="2" y="369"/>
                    </a:cubicBezTo>
                    <a:cubicBezTo>
                      <a:pt x="2" y="368"/>
                      <a:pt x="1" y="366"/>
                      <a:pt x="1" y="365"/>
                    </a:cubicBezTo>
                    <a:cubicBezTo>
                      <a:pt x="0" y="364"/>
                      <a:pt x="4" y="357"/>
                      <a:pt x="4" y="356"/>
                    </a:cubicBezTo>
                    <a:cubicBezTo>
                      <a:pt x="4" y="356"/>
                      <a:pt x="4" y="356"/>
                      <a:pt x="4" y="355"/>
                    </a:cubicBezTo>
                    <a:cubicBezTo>
                      <a:pt x="5" y="355"/>
                      <a:pt x="8" y="350"/>
                      <a:pt x="8" y="349"/>
                    </a:cubicBezTo>
                    <a:cubicBezTo>
                      <a:pt x="8" y="349"/>
                      <a:pt x="8" y="349"/>
                      <a:pt x="8" y="349"/>
                    </a:cubicBezTo>
                    <a:cubicBezTo>
                      <a:pt x="9" y="349"/>
                      <a:pt x="12" y="346"/>
                      <a:pt x="12" y="346"/>
                    </a:cubicBezTo>
                    <a:cubicBezTo>
                      <a:pt x="12" y="346"/>
                      <a:pt x="12" y="345"/>
                      <a:pt x="12" y="345"/>
                    </a:cubicBezTo>
                    <a:cubicBezTo>
                      <a:pt x="14" y="344"/>
                      <a:pt x="16" y="341"/>
                      <a:pt x="18" y="340"/>
                    </a:cubicBezTo>
                    <a:cubicBezTo>
                      <a:pt x="18" y="338"/>
                      <a:pt x="22" y="335"/>
                      <a:pt x="24" y="334"/>
                    </a:cubicBezTo>
                    <a:cubicBezTo>
                      <a:pt x="27" y="330"/>
                      <a:pt x="31" y="326"/>
                      <a:pt x="35" y="322"/>
                    </a:cubicBezTo>
                    <a:cubicBezTo>
                      <a:pt x="35" y="322"/>
                      <a:pt x="36" y="322"/>
                      <a:pt x="37" y="321"/>
                    </a:cubicBezTo>
                    <a:cubicBezTo>
                      <a:pt x="37" y="320"/>
                      <a:pt x="38" y="319"/>
                      <a:pt x="39" y="319"/>
                    </a:cubicBezTo>
                    <a:cubicBezTo>
                      <a:pt x="39" y="318"/>
                      <a:pt x="39" y="318"/>
                      <a:pt x="40" y="318"/>
                    </a:cubicBezTo>
                    <a:cubicBezTo>
                      <a:pt x="42" y="315"/>
                      <a:pt x="44" y="313"/>
                      <a:pt x="46" y="310"/>
                    </a:cubicBezTo>
                    <a:cubicBezTo>
                      <a:pt x="46" y="310"/>
                      <a:pt x="46" y="310"/>
                      <a:pt x="46" y="310"/>
                    </a:cubicBezTo>
                    <a:cubicBezTo>
                      <a:pt x="48" y="309"/>
                      <a:pt x="51" y="303"/>
                      <a:pt x="53" y="300"/>
                    </a:cubicBezTo>
                    <a:cubicBezTo>
                      <a:pt x="53" y="300"/>
                      <a:pt x="54" y="299"/>
                      <a:pt x="55" y="299"/>
                    </a:cubicBezTo>
                    <a:cubicBezTo>
                      <a:pt x="55" y="298"/>
                      <a:pt x="57" y="295"/>
                      <a:pt x="58" y="294"/>
                    </a:cubicBezTo>
                    <a:cubicBezTo>
                      <a:pt x="58" y="294"/>
                      <a:pt x="57" y="294"/>
                      <a:pt x="57" y="293"/>
                    </a:cubicBezTo>
                    <a:cubicBezTo>
                      <a:pt x="60" y="290"/>
                      <a:pt x="63" y="286"/>
                      <a:pt x="65" y="282"/>
                    </a:cubicBezTo>
                    <a:cubicBezTo>
                      <a:pt x="65" y="281"/>
                      <a:pt x="65" y="280"/>
                      <a:pt x="66" y="279"/>
                    </a:cubicBezTo>
                    <a:cubicBezTo>
                      <a:pt x="67" y="276"/>
                      <a:pt x="68" y="273"/>
                      <a:pt x="69" y="270"/>
                    </a:cubicBezTo>
                    <a:cubicBezTo>
                      <a:pt x="69" y="270"/>
                      <a:pt x="69" y="268"/>
                      <a:pt x="70" y="266"/>
                    </a:cubicBezTo>
                    <a:cubicBezTo>
                      <a:pt x="70" y="264"/>
                      <a:pt x="71" y="261"/>
                      <a:pt x="72" y="258"/>
                    </a:cubicBezTo>
                    <a:cubicBezTo>
                      <a:pt x="72" y="257"/>
                      <a:pt x="72" y="255"/>
                      <a:pt x="72" y="255"/>
                    </a:cubicBezTo>
                    <a:cubicBezTo>
                      <a:pt x="72" y="254"/>
                      <a:pt x="72" y="255"/>
                      <a:pt x="72" y="254"/>
                    </a:cubicBezTo>
                    <a:cubicBezTo>
                      <a:pt x="73" y="253"/>
                      <a:pt x="73" y="250"/>
                      <a:pt x="73" y="249"/>
                    </a:cubicBezTo>
                    <a:cubicBezTo>
                      <a:pt x="72" y="249"/>
                      <a:pt x="72" y="248"/>
                      <a:pt x="71" y="247"/>
                    </a:cubicBezTo>
                    <a:cubicBezTo>
                      <a:pt x="71" y="246"/>
                      <a:pt x="71" y="245"/>
                      <a:pt x="71" y="243"/>
                    </a:cubicBezTo>
                    <a:cubicBezTo>
                      <a:pt x="70" y="242"/>
                      <a:pt x="71" y="240"/>
                      <a:pt x="70" y="239"/>
                    </a:cubicBezTo>
                    <a:cubicBezTo>
                      <a:pt x="70" y="235"/>
                      <a:pt x="69" y="231"/>
                      <a:pt x="68" y="228"/>
                    </a:cubicBezTo>
                    <a:cubicBezTo>
                      <a:pt x="67" y="223"/>
                      <a:pt x="66" y="219"/>
                      <a:pt x="66" y="214"/>
                    </a:cubicBezTo>
                    <a:cubicBezTo>
                      <a:pt x="66" y="212"/>
                      <a:pt x="67" y="204"/>
                      <a:pt x="66" y="202"/>
                    </a:cubicBezTo>
                    <a:cubicBezTo>
                      <a:pt x="67" y="199"/>
                      <a:pt x="66" y="196"/>
                      <a:pt x="68" y="193"/>
                    </a:cubicBezTo>
                    <a:cubicBezTo>
                      <a:pt x="70" y="187"/>
                      <a:pt x="73" y="182"/>
                      <a:pt x="81" y="179"/>
                    </a:cubicBezTo>
                    <a:cubicBezTo>
                      <a:pt x="85" y="178"/>
                      <a:pt x="89" y="176"/>
                      <a:pt x="94" y="177"/>
                    </a:cubicBezTo>
                    <a:cubicBezTo>
                      <a:pt x="103" y="178"/>
                      <a:pt x="115" y="183"/>
                      <a:pt x="121" y="188"/>
                    </a:cubicBezTo>
                    <a:cubicBezTo>
                      <a:pt x="122" y="189"/>
                      <a:pt x="124" y="189"/>
                      <a:pt x="125" y="189"/>
                    </a:cubicBezTo>
                    <a:cubicBezTo>
                      <a:pt x="129" y="191"/>
                      <a:pt x="133" y="193"/>
                      <a:pt x="137" y="195"/>
                    </a:cubicBezTo>
                    <a:cubicBezTo>
                      <a:pt x="140" y="196"/>
                      <a:pt x="143" y="197"/>
                      <a:pt x="146" y="198"/>
                    </a:cubicBezTo>
                    <a:cubicBezTo>
                      <a:pt x="153" y="201"/>
                      <a:pt x="163" y="205"/>
                      <a:pt x="172" y="207"/>
                    </a:cubicBezTo>
                    <a:cubicBezTo>
                      <a:pt x="173" y="208"/>
                      <a:pt x="179" y="208"/>
                      <a:pt x="180" y="208"/>
                    </a:cubicBezTo>
                    <a:cubicBezTo>
                      <a:pt x="182" y="209"/>
                      <a:pt x="184" y="208"/>
                      <a:pt x="186" y="209"/>
                    </a:cubicBezTo>
                    <a:cubicBezTo>
                      <a:pt x="192" y="210"/>
                      <a:pt x="200" y="209"/>
                      <a:pt x="206" y="209"/>
                    </a:cubicBezTo>
                    <a:cubicBezTo>
                      <a:pt x="206" y="209"/>
                      <a:pt x="206" y="209"/>
                      <a:pt x="206" y="209"/>
                    </a:cubicBezTo>
                    <a:cubicBezTo>
                      <a:pt x="206" y="209"/>
                      <a:pt x="206" y="209"/>
                      <a:pt x="206" y="209"/>
                    </a:cubicBezTo>
                    <a:cubicBezTo>
                      <a:pt x="207" y="209"/>
                      <a:pt x="218" y="207"/>
                      <a:pt x="219" y="207"/>
                    </a:cubicBezTo>
                    <a:cubicBezTo>
                      <a:pt x="223" y="206"/>
                      <a:pt x="227" y="206"/>
                      <a:pt x="231" y="205"/>
                    </a:cubicBezTo>
                    <a:cubicBezTo>
                      <a:pt x="235" y="204"/>
                      <a:pt x="239" y="203"/>
                      <a:pt x="244" y="201"/>
                    </a:cubicBezTo>
                    <a:cubicBezTo>
                      <a:pt x="245" y="200"/>
                      <a:pt x="247" y="198"/>
                      <a:pt x="249" y="198"/>
                    </a:cubicBezTo>
                    <a:cubicBezTo>
                      <a:pt x="249" y="197"/>
                      <a:pt x="249" y="197"/>
                      <a:pt x="249" y="197"/>
                    </a:cubicBezTo>
                    <a:cubicBezTo>
                      <a:pt x="252" y="195"/>
                      <a:pt x="255" y="195"/>
                      <a:pt x="258" y="193"/>
                    </a:cubicBezTo>
                    <a:cubicBezTo>
                      <a:pt x="260" y="191"/>
                      <a:pt x="262" y="189"/>
                      <a:pt x="265" y="187"/>
                    </a:cubicBezTo>
                    <a:cubicBezTo>
                      <a:pt x="266" y="187"/>
                      <a:pt x="266" y="186"/>
                      <a:pt x="266" y="185"/>
                    </a:cubicBezTo>
                    <a:cubicBezTo>
                      <a:pt x="270" y="183"/>
                      <a:pt x="272" y="181"/>
                      <a:pt x="275" y="178"/>
                    </a:cubicBezTo>
                    <a:cubicBezTo>
                      <a:pt x="276" y="176"/>
                      <a:pt x="278" y="176"/>
                      <a:pt x="278" y="175"/>
                    </a:cubicBezTo>
                    <a:cubicBezTo>
                      <a:pt x="282" y="170"/>
                      <a:pt x="285" y="165"/>
                      <a:pt x="288" y="160"/>
                    </a:cubicBezTo>
                    <a:cubicBezTo>
                      <a:pt x="290" y="156"/>
                      <a:pt x="293" y="151"/>
                      <a:pt x="296" y="148"/>
                    </a:cubicBezTo>
                    <a:cubicBezTo>
                      <a:pt x="296" y="147"/>
                      <a:pt x="296" y="146"/>
                      <a:pt x="297" y="145"/>
                    </a:cubicBezTo>
                    <a:cubicBezTo>
                      <a:pt x="298" y="143"/>
                      <a:pt x="300" y="141"/>
                      <a:pt x="301" y="139"/>
                    </a:cubicBezTo>
                    <a:cubicBezTo>
                      <a:pt x="301" y="139"/>
                      <a:pt x="301" y="139"/>
                      <a:pt x="301" y="139"/>
                    </a:cubicBezTo>
                    <a:cubicBezTo>
                      <a:pt x="301" y="138"/>
                      <a:pt x="302" y="138"/>
                      <a:pt x="302" y="138"/>
                    </a:cubicBezTo>
                    <a:cubicBezTo>
                      <a:pt x="303" y="137"/>
                      <a:pt x="303" y="135"/>
                      <a:pt x="304" y="134"/>
                    </a:cubicBezTo>
                    <a:cubicBezTo>
                      <a:pt x="304" y="134"/>
                      <a:pt x="305" y="134"/>
                      <a:pt x="306" y="133"/>
                    </a:cubicBezTo>
                    <a:cubicBezTo>
                      <a:pt x="306" y="132"/>
                      <a:pt x="306" y="131"/>
                      <a:pt x="306" y="130"/>
                    </a:cubicBezTo>
                    <a:cubicBezTo>
                      <a:pt x="307" y="130"/>
                      <a:pt x="307" y="129"/>
                      <a:pt x="308" y="129"/>
                    </a:cubicBezTo>
                    <a:cubicBezTo>
                      <a:pt x="308" y="129"/>
                      <a:pt x="308" y="129"/>
                      <a:pt x="307" y="129"/>
                    </a:cubicBezTo>
                    <a:cubicBezTo>
                      <a:pt x="310" y="127"/>
                      <a:pt x="309" y="125"/>
                      <a:pt x="311" y="123"/>
                    </a:cubicBezTo>
                    <a:cubicBezTo>
                      <a:pt x="312" y="121"/>
                      <a:pt x="314" y="120"/>
                      <a:pt x="315" y="118"/>
                    </a:cubicBezTo>
                    <a:cubicBezTo>
                      <a:pt x="315" y="118"/>
                      <a:pt x="315" y="117"/>
                      <a:pt x="315" y="117"/>
                    </a:cubicBezTo>
                    <a:cubicBezTo>
                      <a:pt x="316" y="117"/>
                      <a:pt x="316" y="116"/>
                      <a:pt x="316" y="116"/>
                    </a:cubicBezTo>
                    <a:cubicBezTo>
                      <a:pt x="317" y="115"/>
                      <a:pt x="318" y="114"/>
                      <a:pt x="319" y="112"/>
                    </a:cubicBezTo>
                    <a:cubicBezTo>
                      <a:pt x="320" y="110"/>
                      <a:pt x="323" y="108"/>
                      <a:pt x="325" y="107"/>
                    </a:cubicBezTo>
                    <a:cubicBezTo>
                      <a:pt x="326" y="106"/>
                      <a:pt x="327" y="104"/>
                      <a:pt x="328" y="103"/>
                    </a:cubicBezTo>
                    <a:cubicBezTo>
                      <a:pt x="329" y="102"/>
                      <a:pt x="331" y="101"/>
                      <a:pt x="333" y="101"/>
                    </a:cubicBezTo>
                    <a:cubicBezTo>
                      <a:pt x="333" y="100"/>
                      <a:pt x="333" y="100"/>
                      <a:pt x="334" y="100"/>
                    </a:cubicBezTo>
                    <a:cubicBezTo>
                      <a:pt x="336" y="99"/>
                      <a:pt x="338" y="97"/>
                      <a:pt x="340" y="96"/>
                    </a:cubicBezTo>
                    <a:cubicBezTo>
                      <a:pt x="342" y="95"/>
                      <a:pt x="343" y="95"/>
                      <a:pt x="344" y="94"/>
                    </a:cubicBezTo>
                    <a:cubicBezTo>
                      <a:pt x="345" y="94"/>
                      <a:pt x="345" y="94"/>
                      <a:pt x="346" y="94"/>
                    </a:cubicBezTo>
                    <a:cubicBezTo>
                      <a:pt x="346" y="94"/>
                      <a:pt x="348" y="93"/>
                      <a:pt x="349" y="93"/>
                    </a:cubicBezTo>
                    <a:cubicBezTo>
                      <a:pt x="351" y="92"/>
                      <a:pt x="354" y="91"/>
                      <a:pt x="356" y="90"/>
                    </a:cubicBezTo>
                    <a:cubicBezTo>
                      <a:pt x="357" y="90"/>
                      <a:pt x="358" y="89"/>
                      <a:pt x="359" y="88"/>
                    </a:cubicBezTo>
                    <a:cubicBezTo>
                      <a:pt x="360" y="87"/>
                      <a:pt x="362" y="88"/>
                      <a:pt x="363" y="87"/>
                    </a:cubicBezTo>
                    <a:cubicBezTo>
                      <a:pt x="366" y="84"/>
                      <a:pt x="370" y="82"/>
                      <a:pt x="374" y="80"/>
                    </a:cubicBezTo>
                    <a:cubicBezTo>
                      <a:pt x="375" y="79"/>
                      <a:pt x="377" y="77"/>
                      <a:pt x="379" y="76"/>
                    </a:cubicBezTo>
                    <a:cubicBezTo>
                      <a:pt x="388" y="68"/>
                      <a:pt x="397" y="58"/>
                      <a:pt x="403" y="46"/>
                    </a:cubicBezTo>
                    <a:cubicBezTo>
                      <a:pt x="404" y="42"/>
                      <a:pt x="405" y="38"/>
                      <a:pt x="407" y="34"/>
                    </a:cubicBezTo>
                    <a:cubicBezTo>
                      <a:pt x="407" y="32"/>
                      <a:pt x="407" y="30"/>
                      <a:pt x="407" y="27"/>
                    </a:cubicBezTo>
                    <a:cubicBezTo>
                      <a:pt x="409" y="23"/>
                      <a:pt x="408" y="20"/>
                      <a:pt x="408" y="15"/>
                    </a:cubicBezTo>
                    <a:cubicBezTo>
                      <a:pt x="408" y="15"/>
                      <a:pt x="408" y="15"/>
                      <a:pt x="409" y="15"/>
                    </a:cubicBezTo>
                    <a:cubicBezTo>
                      <a:pt x="409" y="15"/>
                      <a:pt x="409" y="14"/>
                      <a:pt x="409" y="14"/>
                    </a:cubicBezTo>
                    <a:cubicBezTo>
                      <a:pt x="409" y="14"/>
                      <a:pt x="409" y="14"/>
                      <a:pt x="409" y="14"/>
                    </a:cubicBezTo>
                    <a:cubicBezTo>
                      <a:pt x="408" y="14"/>
                      <a:pt x="408" y="14"/>
                      <a:pt x="408" y="14"/>
                    </a:cubicBezTo>
                    <a:cubicBezTo>
                      <a:pt x="408" y="14"/>
                      <a:pt x="408" y="14"/>
                      <a:pt x="408" y="13"/>
                    </a:cubicBezTo>
                    <a:cubicBezTo>
                      <a:pt x="409" y="12"/>
                      <a:pt x="407" y="11"/>
                      <a:pt x="407" y="9"/>
                    </a:cubicBezTo>
                    <a:cubicBezTo>
                      <a:pt x="408" y="9"/>
                      <a:pt x="408" y="9"/>
                      <a:pt x="408" y="9"/>
                    </a:cubicBezTo>
                    <a:cubicBezTo>
                      <a:pt x="407" y="8"/>
                      <a:pt x="407" y="5"/>
                      <a:pt x="406" y="3"/>
                    </a:cubicBezTo>
                    <a:cubicBezTo>
                      <a:pt x="406" y="3"/>
                      <a:pt x="406" y="3"/>
                      <a:pt x="407" y="3"/>
                    </a:cubicBezTo>
                    <a:cubicBezTo>
                      <a:pt x="407" y="4"/>
                      <a:pt x="407" y="4"/>
                      <a:pt x="407" y="4"/>
                    </a:cubicBezTo>
                    <a:cubicBezTo>
                      <a:pt x="407" y="4"/>
                      <a:pt x="407" y="3"/>
                      <a:pt x="407" y="3"/>
                    </a:cubicBezTo>
                    <a:cubicBezTo>
                      <a:pt x="407" y="3"/>
                      <a:pt x="407" y="3"/>
                      <a:pt x="407" y="2"/>
                    </a:cubicBezTo>
                    <a:cubicBezTo>
                      <a:pt x="407" y="2"/>
                      <a:pt x="407" y="3"/>
                      <a:pt x="407" y="2"/>
                    </a:cubicBezTo>
                    <a:cubicBezTo>
                      <a:pt x="406" y="2"/>
                      <a:pt x="406" y="0"/>
                      <a:pt x="406" y="0"/>
                    </a:cubicBezTo>
                    <a:cubicBezTo>
                      <a:pt x="407" y="0"/>
                      <a:pt x="407" y="0"/>
                      <a:pt x="408" y="0"/>
                    </a:cubicBezTo>
                    <a:cubicBezTo>
                      <a:pt x="408" y="0"/>
                      <a:pt x="408" y="0"/>
                      <a:pt x="408" y="1"/>
                    </a:cubicBezTo>
                    <a:cubicBezTo>
                      <a:pt x="408" y="1"/>
                      <a:pt x="408" y="1"/>
                      <a:pt x="408" y="2"/>
                    </a:cubicBezTo>
                    <a:cubicBezTo>
                      <a:pt x="409" y="2"/>
                      <a:pt x="409" y="3"/>
                      <a:pt x="409" y="4"/>
                    </a:cubicBezTo>
                    <a:cubicBezTo>
                      <a:pt x="409" y="5"/>
                      <a:pt x="409" y="5"/>
                      <a:pt x="409" y="5"/>
                    </a:cubicBezTo>
                    <a:cubicBezTo>
                      <a:pt x="409" y="5"/>
                      <a:pt x="408" y="5"/>
                      <a:pt x="408" y="5"/>
                    </a:cubicBezTo>
                    <a:cubicBezTo>
                      <a:pt x="408" y="6"/>
                      <a:pt x="408" y="6"/>
                      <a:pt x="408" y="6"/>
                    </a:cubicBezTo>
                    <a:cubicBezTo>
                      <a:pt x="408" y="6"/>
                      <a:pt x="408" y="6"/>
                      <a:pt x="408" y="6"/>
                    </a:cubicBezTo>
                    <a:cubicBezTo>
                      <a:pt x="408" y="6"/>
                      <a:pt x="408" y="6"/>
                      <a:pt x="408" y="6"/>
                    </a:cubicBezTo>
                    <a:cubicBezTo>
                      <a:pt x="408" y="6"/>
                      <a:pt x="408" y="6"/>
                      <a:pt x="409" y="5"/>
                    </a:cubicBezTo>
                    <a:cubicBezTo>
                      <a:pt x="409" y="5"/>
                      <a:pt x="409" y="6"/>
                      <a:pt x="409" y="6"/>
                    </a:cubicBezTo>
                    <a:cubicBezTo>
                      <a:pt x="409" y="6"/>
                      <a:pt x="410" y="6"/>
                      <a:pt x="410" y="7"/>
                    </a:cubicBezTo>
                    <a:cubicBezTo>
                      <a:pt x="409" y="9"/>
                      <a:pt x="411" y="11"/>
                      <a:pt x="411" y="13"/>
                    </a:cubicBezTo>
                    <a:cubicBezTo>
                      <a:pt x="411" y="18"/>
                      <a:pt x="413" y="26"/>
                      <a:pt x="411" y="32"/>
                    </a:cubicBezTo>
                    <a:cubicBezTo>
                      <a:pt x="410" y="36"/>
                      <a:pt x="410" y="38"/>
                      <a:pt x="409" y="42"/>
                    </a:cubicBezTo>
                    <a:cubicBezTo>
                      <a:pt x="409" y="43"/>
                      <a:pt x="407" y="45"/>
                      <a:pt x="408" y="46"/>
                    </a:cubicBezTo>
                    <a:cubicBezTo>
                      <a:pt x="404" y="55"/>
                      <a:pt x="398" y="63"/>
                      <a:pt x="393" y="70"/>
                    </a:cubicBezTo>
                    <a:cubicBezTo>
                      <a:pt x="391" y="72"/>
                      <a:pt x="389" y="72"/>
                      <a:pt x="387" y="74"/>
                    </a:cubicBezTo>
                    <a:cubicBezTo>
                      <a:pt x="387" y="75"/>
                      <a:pt x="387" y="75"/>
                      <a:pt x="387" y="76"/>
                    </a:cubicBezTo>
                    <a:cubicBezTo>
                      <a:pt x="386" y="77"/>
                      <a:pt x="385" y="77"/>
                      <a:pt x="384" y="77"/>
                    </a:cubicBezTo>
                    <a:cubicBezTo>
                      <a:pt x="384" y="78"/>
                      <a:pt x="383" y="78"/>
                      <a:pt x="383" y="78"/>
                    </a:cubicBezTo>
                    <a:cubicBezTo>
                      <a:pt x="383" y="79"/>
                      <a:pt x="382" y="79"/>
                      <a:pt x="381" y="80"/>
                    </a:cubicBezTo>
                    <a:cubicBezTo>
                      <a:pt x="379" y="81"/>
                      <a:pt x="378" y="83"/>
                      <a:pt x="375" y="84"/>
                    </a:cubicBezTo>
                    <a:cubicBezTo>
                      <a:pt x="372" y="86"/>
                      <a:pt x="368" y="89"/>
                      <a:pt x="365" y="91"/>
                    </a:cubicBezTo>
                    <a:cubicBezTo>
                      <a:pt x="363" y="92"/>
                      <a:pt x="362" y="92"/>
                      <a:pt x="361" y="93"/>
                    </a:cubicBezTo>
                    <a:cubicBezTo>
                      <a:pt x="360" y="93"/>
                      <a:pt x="359" y="94"/>
                      <a:pt x="358" y="95"/>
                    </a:cubicBezTo>
                    <a:cubicBezTo>
                      <a:pt x="352" y="97"/>
                      <a:pt x="345" y="98"/>
                      <a:pt x="340" y="102"/>
                    </a:cubicBezTo>
                    <a:cubicBezTo>
                      <a:pt x="339" y="102"/>
                      <a:pt x="338" y="102"/>
                      <a:pt x="338" y="103"/>
                    </a:cubicBezTo>
                    <a:cubicBezTo>
                      <a:pt x="337" y="103"/>
                      <a:pt x="336" y="105"/>
                      <a:pt x="335" y="105"/>
                    </a:cubicBezTo>
                    <a:cubicBezTo>
                      <a:pt x="333" y="106"/>
                      <a:pt x="332" y="106"/>
                      <a:pt x="331" y="107"/>
                    </a:cubicBezTo>
                    <a:cubicBezTo>
                      <a:pt x="330" y="108"/>
                      <a:pt x="329" y="109"/>
                      <a:pt x="328" y="110"/>
                    </a:cubicBezTo>
                    <a:cubicBezTo>
                      <a:pt x="325" y="113"/>
                      <a:pt x="322" y="117"/>
                      <a:pt x="319" y="121"/>
                    </a:cubicBezTo>
                    <a:cubicBezTo>
                      <a:pt x="319" y="121"/>
                      <a:pt x="318" y="121"/>
                      <a:pt x="317" y="122"/>
                    </a:cubicBezTo>
                    <a:cubicBezTo>
                      <a:pt x="315" y="125"/>
                      <a:pt x="312" y="130"/>
                      <a:pt x="310" y="134"/>
                    </a:cubicBezTo>
                    <a:cubicBezTo>
                      <a:pt x="310" y="135"/>
                      <a:pt x="308" y="138"/>
                      <a:pt x="308" y="138"/>
                    </a:cubicBezTo>
                    <a:cubicBezTo>
                      <a:pt x="300" y="146"/>
                      <a:pt x="295" y="159"/>
                      <a:pt x="289" y="169"/>
                    </a:cubicBezTo>
                    <a:cubicBezTo>
                      <a:pt x="286" y="173"/>
                      <a:pt x="283" y="176"/>
                      <a:pt x="280" y="180"/>
                    </a:cubicBezTo>
                    <a:cubicBezTo>
                      <a:pt x="278" y="181"/>
                      <a:pt x="277" y="184"/>
                      <a:pt x="275" y="185"/>
                    </a:cubicBezTo>
                    <a:cubicBezTo>
                      <a:pt x="273" y="186"/>
                      <a:pt x="271" y="187"/>
                      <a:pt x="270" y="188"/>
                    </a:cubicBezTo>
                    <a:cubicBezTo>
                      <a:pt x="265" y="194"/>
                      <a:pt x="260" y="197"/>
                      <a:pt x="254" y="200"/>
                    </a:cubicBezTo>
                    <a:cubicBezTo>
                      <a:pt x="251" y="202"/>
                      <a:pt x="247" y="204"/>
                      <a:pt x="244" y="206"/>
                    </a:cubicBezTo>
                    <a:cubicBezTo>
                      <a:pt x="236" y="209"/>
                      <a:pt x="228" y="210"/>
                      <a:pt x="219" y="212"/>
                    </a:cubicBezTo>
                    <a:cubicBezTo>
                      <a:pt x="214" y="213"/>
                      <a:pt x="210" y="212"/>
                      <a:pt x="205" y="213"/>
                    </a:cubicBezTo>
                    <a:cubicBezTo>
                      <a:pt x="197" y="215"/>
                      <a:pt x="186" y="214"/>
                      <a:pt x="178" y="212"/>
                    </a:cubicBezTo>
                    <a:cubicBezTo>
                      <a:pt x="176" y="212"/>
                      <a:pt x="174" y="212"/>
                      <a:pt x="172" y="212"/>
                    </a:cubicBezTo>
                    <a:cubicBezTo>
                      <a:pt x="161" y="209"/>
                      <a:pt x="150" y="205"/>
                      <a:pt x="141" y="201"/>
                    </a:cubicBezTo>
                    <a:cubicBezTo>
                      <a:pt x="138" y="200"/>
                      <a:pt x="135" y="199"/>
                      <a:pt x="132" y="198"/>
                    </a:cubicBezTo>
                    <a:cubicBezTo>
                      <a:pt x="132" y="197"/>
                      <a:pt x="131" y="198"/>
                      <a:pt x="130" y="198"/>
                    </a:cubicBezTo>
                    <a:cubicBezTo>
                      <a:pt x="122" y="193"/>
                      <a:pt x="114" y="189"/>
                      <a:pt x="107" y="186"/>
                    </a:cubicBezTo>
                    <a:cubicBezTo>
                      <a:pt x="106" y="185"/>
                      <a:pt x="105" y="186"/>
                      <a:pt x="104" y="185"/>
                    </a:cubicBezTo>
                    <a:cubicBezTo>
                      <a:pt x="103" y="185"/>
                      <a:pt x="100" y="183"/>
                      <a:pt x="98" y="182"/>
                    </a:cubicBezTo>
                    <a:cubicBezTo>
                      <a:pt x="92" y="180"/>
                      <a:pt x="83" y="182"/>
                      <a:pt x="79" y="185"/>
                    </a:cubicBezTo>
                    <a:cubicBezTo>
                      <a:pt x="73" y="189"/>
                      <a:pt x="70" y="201"/>
                      <a:pt x="71" y="208"/>
                    </a:cubicBezTo>
                    <a:cubicBezTo>
                      <a:pt x="71" y="211"/>
                      <a:pt x="71" y="214"/>
                      <a:pt x="71" y="217"/>
                    </a:cubicBezTo>
                    <a:cubicBezTo>
                      <a:pt x="71" y="219"/>
                      <a:pt x="72" y="221"/>
                      <a:pt x="72" y="223"/>
                    </a:cubicBezTo>
                    <a:cubicBezTo>
                      <a:pt x="72" y="224"/>
                      <a:pt x="72" y="224"/>
                      <a:pt x="72" y="225"/>
                    </a:cubicBezTo>
                    <a:cubicBezTo>
                      <a:pt x="73" y="226"/>
                      <a:pt x="74" y="228"/>
                      <a:pt x="73" y="229"/>
                    </a:cubicBezTo>
                    <a:cubicBezTo>
                      <a:pt x="73" y="230"/>
                      <a:pt x="74" y="231"/>
                      <a:pt x="74" y="231"/>
                    </a:cubicBezTo>
                    <a:cubicBezTo>
                      <a:pt x="74" y="233"/>
                      <a:pt x="74" y="234"/>
                      <a:pt x="74" y="235"/>
                    </a:cubicBezTo>
                    <a:cubicBezTo>
                      <a:pt x="74" y="236"/>
                      <a:pt x="75" y="236"/>
                      <a:pt x="75" y="2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29">
                <a:extLst>
                  <a:ext uri="{FF2B5EF4-FFF2-40B4-BE49-F238E27FC236}">
                    <a16:creationId xmlns:a16="http://schemas.microsoft.com/office/drawing/2014/main" id="{E9104CE7-0A4F-1C7E-79A0-82B93D39A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3" y="-808"/>
                <a:ext cx="1329" cy="1088"/>
              </a:xfrm>
              <a:custGeom>
                <a:avLst/>
                <a:gdLst>
                  <a:gd name="T0" fmla="*/ 548 w 548"/>
                  <a:gd name="T1" fmla="*/ 0 h 448"/>
                  <a:gd name="T2" fmla="*/ 539 w 548"/>
                  <a:gd name="T3" fmla="*/ 8 h 448"/>
                  <a:gd name="T4" fmla="*/ 524 w 548"/>
                  <a:gd name="T5" fmla="*/ 30 h 448"/>
                  <a:gd name="T6" fmla="*/ 516 w 548"/>
                  <a:gd name="T7" fmla="*/ 89 h 448"/>
                  <a:gd name="T8" fmla="*/ 503 w 548"/>
                  <a:gd name="T9" fmla="*/ 128 h 448"/>
                  <a:gd name="T10" fmla="*/ 444 w 548"/>
                  <a:gd name="T11" fmla="*/ 216 h 448"/>
                  <a:gd name="T12" fmla="*/ 393 w 548"/>
                  <a:gd name="T13" fmla="*/ 237 h 448"/>
                  <a:gd name="T14" fmla="*/ 308 w 548"/>
                  <a:gd name="T15" fmla="*/ 244 h 448"/>
                  <a:gd name="T16" fmla="*/ 250 w 548"/>
                  <a:gd name="T17" fmla="*/ 257 h 448"/>
                  <a:gd name="T18" fmla="*/ 191 w 548"/>
                  <a:gd name="T19" fmla="*/ 302 h 448"/>
                  <a:gd name="T20" fmla="*/ 163 w 548"/>
                  <a:gd name="T21" fmla="*/ 347 h 448"/>
                  <a:gd name="T22" fmla="*/ 113 w 548"/>
                  <a:gd name="T23" fmla="*/ 383 h 448"/>
                  <a:gd name="T24" fmla="*/ 81 w 548"/>
                  <a:gd name="T25" fmla="*/ 416 h 448"/>
                  <a:gd name="T26" fmla="*/ 66 w 548"/>
                  <a:gd name="T27" fmla="*/ 433 h 448"/>
                  <a:gd name="T28" fmla="*/ 10 w 548"/>
                  <a:gd name="T29" fmla="*/ 431 h 448"/>
                  <a:gd name="T30" fmla="*/ 7 w 548"/>
                  <a:gd name="T31" fmla="*/ 421 h 448"/>
                  <a:gd name="T32" fmla="*/ 4 w 548"/>
                  <a:gd name="T33" fmla="*/ 387 h 448"/>
                  <a:gd name="T34" fmla="*/ 19 w 548"/>
                  <a:gd name="T35" fmla="*/ 363 h 448"/>
                  <a:gd name="T36" fmla="*/ 33 w 548"/>
                  <a:gd name="T37" fmla="*/ 345 h 448"/>
                  <a:gd name="T38" fmla="*/ 39 w 548"/>
                  <a:gd name="T39" fmla="*/ 338 h 448"/>
                  <a:gd name="T40" fmla="*/ 48 w 548"/>
                  <a:gd name="T41" fmla="*/ 320 h 448"/>
                  <a:gd name="T42" fmla="*/ 59 w 548"/>
                  <a:gd name="T43" fmla="*/ 273 h 448"/>
                  <a:gd name="T44" fmla="*/ 103 w 548"/>
                  <a:gd name="T45" fmla="*/ 236 h 448"/>
                  <a:gd name="T46" fmla="*/ 130 w 548"/>
                  <a:gd name="T47" fmla="*/ 239 h 448"/>
                  <a:gd name="T48" fmla="*/ 184 w 548"/>
                  <a:gd name="T49" fmla="*/ 246 h 448"/>
                  <a:gd name="T50" fmla="*/ 231 w 548"/>
                  <a:gd name="T51" fmla="*/ 227 h 448"/>
                  <a:gd name="T52" fmla="*/ 275 w 548"/>
                  <a:gd name="T53" fmla="*/ 197 h 448"/>
                  <a:gd name="T54" fmla="*/ 303 w 548"/>
                  <a:gd name="T55" fmla="*/ 153 h 448"/>
                  <a:gd name="T56" fmla="*/ 319 w 548"/>
                  <a:gd name="T57" fmla="*/ 136 h 448"/>
                  <a:gd name="T58" fmla="*/ 385 w 548"/>
                  <a:gd name="T59" fmla="*/ 91 h 448"/>
                  <a:gd name="T60" fmla="*/ 419 w 548"/>
                  <a:gd name="T61" fmla="*/ 0 h 448"/>
                  <a:gd name="T62" fmla="*/ 407 w 548"/>
                  <a:gd name="T63" fmla="*/ 69 h 448"/>
                  <a:gd name="T64" fmla="*/ 386 w 548"/>
                  <a:gd name="T65" fmla="*/ 98 h 448"/>
                  <a:gd name="T66" fmla="*/ 359 w 548"/>
                  <a:gd name="T67" fmla="*/ 118 h 448"/>
                  <a:gd name="T68" fmla="*/ 313 w 548"/>
                  <a:gd name="T69" fmla="*/ 150 h 448"/>
                  <a:gd name="T70" fmla="*/ 292 w 548"/>
                  <a:gd name="T71" fmla="*/ 182 h 448"/>
                  <a:gd name="T72" fmla="*/ 267 w 548"/>
                  <a:gd name="T73" fmla="*/ 210 h 448"/>
                  <a:gd name="T74" fmla="*/ 243 w 548"/>
                  <a:gd name="T75" fmla="*/ 227 h 448"/>
                  <a:gd name="T76" fmla="*/ 213 w 548"/>
                  <a:gd name="T77" fmla="*/ 241 h 448"/>
                  <a:gd name="T78" fmla="*/ 166 w 548"/>
                  <a:gd name="T79" fmla="*/ 252 h 448"/>
                  <a:gd name="T80" fmla="*/ 116 w 548"/>
                  <a:gd name="T81" fmla="*/ 241 h 448"/>
                  <a:gd name="T82" fmla="*/ 69 w 548"/>
                  <a:gd name="T83" fmla="*/ 253 h 448"/>
                  <a:gd name="T84" fmla="*/ 58 w 548"/>
                  <a:gd name="T85" fmla="*/ 304 h 448"/>
                  <a:gd name="T86" fmla="*/ 19 w 548"/>
                  <a:gd name="T87" fmla="*/ 372 h 448"/>
                  <a:gd name="T88" fmla="*/ 11 w 548"/>
                  <a:gd name="T89" fmla="*/ 418 h 448"/>
                  <a:gd name="T90" fmla="*/ 57 w 548"/>
                  <a:gd name="T91" fmla="*/ 433 h 448"/>
                  <a:gd name="T92" fmla="*/ 86 w 548"/>
                  <a:gd name="T93" fmla="*/ 405 h 448"/>
                  <a:gd name="T94" fmla="*/ 95 w 548"/>
                  <a:gd name="T95" fmla="*/ 394 h 448"/>
                  <a:gd name="T96" fmla="*/ 116 w 548"/>
                  <a:gd name="T97" fmla="*/ 373 h 448"/>
                  <a:gd name="T98" fmla="*/ 144 w 548"/>
                  <a:gd name="T99" fmla="*/ 354 h 448"/>
                  <a:gd name="T100" fmla="*/ 165 w 548"/>
                  <a:gd name="T101" fmla="*/ 337 h 448"/>
                  <a:gd name="T102" fmla="*/ 171 w 548"/>
                  <a:gd name="T103" fmla="*/ 329 h 448"/>
                  <a:gd name="T104" fmla="*/ 183 w 548"/>
                  <a:gd name="T105" fmla="*/ 306 h 448"/>
                  <a:gd name="T106" fmla="*/ 195 w 548"/>
                  <a:gd name="T107" fmla="*/ 290 h 448"/>
                  <a:gd name="T108" fmla="*/ 222 w 548"/>
                  <a:gd name="T109" fmla="*/ 266 h 448"/>
                  <a:gd name="T110" fmla="*/ 319 w 548"/>
                  <a:gd name="T111" fmla="*/ 238 h 448"/>
                  <a:gd name="T112" fmla="*/ 363 w 548"/>
                  <a:gd name="T113" fmla="*/ 234 h 448"/>
                  <a:gd name="T114" fmla="*/ 435 w 548"/>
                  <a:gd name="T115" fmla="*/ 216 h 448"/>
                  <a:gd name="T116" fmla="*/ 453 w 548"/>
                  <a:gd name="T117" fmla="*/ 186 h 448"/>
                  <a:gd name="T118" fmla="*/ 476 w 548"/>
                  <a:gd name="T119" fmla="*/ 147 h 448"/>
                  <a:gd name="T120" fmla="*/ 490 w 548"/>
                  <a:gd name="T121" fmla="*/ 134 h 448"/>
                  <a:gd name="T122" fmla="*/ 510 w 548"/>
                  <a:gd name="T123" fmla="*/ 88 h 448"/>
                  <a:gd name="T124" fmla="*/ 524 w 548"/>
                  <a:gd name="T125" fmla="*/ 2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48" h="448">
                    <a:moveTo>
                      <a:pt x="536" y="3"/>
                    </a:moveTo>
                    <a:cubicBezTo>
                      <a:pt x="537" y="3"/>
                      <a:pt x="537" y="3"/>
                      <a:pt x="537" y="3"/>
                    </a:cubicBezTo>
                    <a:cubicBezTo>
                      <a:pt x="538" y="2"/>
                      <a:pt x="539" y="0"/>
                      <a:pt x="540" y="0"/>
                    </a:cubicBezTo>
                    <a:cubicBezTo>
                      <a:pt x="543" y="0"/>
                      <a:pt x="546" y="0"/>
                      <a:pt x="548" y="0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548" y="0"/>
                      <a:pt x="548" y="0"/>
                      <a:pt x="548" y="0"/>
                    </a:cubicBezTo>
                    <a:cubicBezTo>
                      <a:pt x="546" y="1"/>
                      <a:pt x="545" y="3"/>
                      <a:pt x="543" y="5"/>
                    </a:cubicBezTo>
                    <a:cubicBezTo>
                      <a:pt x="542" y="5"/>
                      <a:pt x="541" y="5"/>
                      <a:pt x="541" y="6"/>
                    </a:cubicBezTo>
                    <a:cubicBezTo>
                      <a:pt x="541" y="6"/>
                      <a:pt x="541" y="6"/>
                      <a:pt x="541" y="6"/>
                    </a:cubicBezTo>
                    <a:cubicBezTo>
                      <a:pt x="540" y="7"/>
                      <a:pt x="539" y="7"/>
                      <a:pt x="539" y="8"/>
                    </a:cubicBezTo>
                    <a:cubicBezTo>
                      <a:pt x="538" y="9"/>
                      <a:pt x="538" y="10"/>
                      <a:pt x="537" y="11"/>
                    </a:cubicBezTo>
                    <a:cubicBezTo>
                      <a:pt x="536" y="12"/>
                      <a:pt x="534" y="13"/>
                      <a:pt x="533" y="15"/>
                    </a:cubicBezTo>
                    <a:cubicBezTo>
                      <a:pt x="530" y="18"/>
                      <a:pt x="528" y="22"/>
                      <a:pt x="526" y="26"/>
                    </a:cubicBezTo>
                    <a:cubicBezTo>
                      <a:pt x="525" y="27"/>
                      <a:pt x="525" y="27"/>
                      <a:pt x="524" y="28"/>
                    </a:cubicBezTo>
                    <a:cubicBezTo>
                      <a:pt x="524" y="29"/>
                      <a:pt x="524" y="29"/>
                      <a:pt x="524" y="30"/>
                    </a:cubicBezTo>
                    <a:cubicBezTo>
                      <a:pt x="523" y="32"/>
                      <a:pt x="522" y="33"/>
                      <a:pt x="521" y="35"/>
                    </a:cubicBezTo>
                    <a:cubicBezTo>
                      <a:pt x="519" y="38"/>
                      <a:pt x="517" y="44"/>
                      <a:pt x="515" y="48"/>
                    </a:cubicBezTo>
                    <a:cubicBezTo>
                      <a:pt x="514" y="53"/>
                      <a:pt x="513" y="59"/>
                      <a:pt x="513" y="64"/>
                    </a:cubicBezTo>
                    <a:cubicBezTo>
                      <a:pt x="512" y="67"/>
                      <a:pt x="513" y="73"/>
                      <a:pt x="514" y="76"/>
                    </a:cubicBezTo>
                    <a:cubicBezTo>
                      <a:pt x="515" y="80"/>
                      <a:pt x="515" y="85"/>
                      <a:pt x="516" y="89"/>
                    </a:cubicBezTo>
                    <a:cubicBezTo>
                      <a:pt x="516" y="91"/>
                      <a:pt x="518" y="94"/>
                      <a:pt x="518" y="96"/>
                    </a:cubicBezTo>
                    <a:cubicBezTo>
                      <a:pt x="517" y="98"/>
                      <a:pt x="518" y="100"/>
                      <a:pt x="518" y="102"/>
                    </a:cubicBezTo>
                    <a:cubicBezTo>
                      <a:pt x="517" y="105"/>
                      <a:pt x="518" y="108"/>
                      <a:pt x="517" y="111"/>
                    </a:cubicBezTo>
                    <a:cubicBezTo>
                      <a:pt x="515" y="116"/>
                      <a:pt x="510" y="121"/>
                      <a:pt x="507" y="125"/>
                    </a:cubicBezTo>
                    <a:cubicBezTo>
                      <a:pt x="506" y="126"/>
                      <a:pt x="504" y="127"/>
                      <a:pt x="503" y="128"/>
                    </a:cubicBezTo>
                    <a:cubicBezTo>
                      <a:pt x="494" y="139"/>
                      <a:pt x="482" y="147"/>
                      <a:pt x="473" y="159"/>
                    </a:cubicBezTo>
                    <a:cubicBezTo>
                      <a:pt x="466" y="168"/>
                      <a:pt x="461" y="182"/>
                      <a:pt x="457" y="192"/>
                    </a:cubicBezTo>
                    <a:cubicBezTo>
                      <a:pt x="455" y="197"/>
                      <a:pt x="454" y="202"/>
                      <a:pt x="451" y="206"/>
                    </a:cubicBezTo>
                    <a:cubicBezTo>
                      <a:pt x="450" y="209"/>
                      <a:pt x="447" y="212"/>
                      <a:pt x="444" y="214"/>
                    </a:cubicBezTo>
                    <a:cubicBezTo>
                      <a:pt x="444" y="215"/>
                      <a:pt x="444" y="216"/>
                      <a:pt x="444" y="216"/>
                    </a:cubicBezTo>
                    <a:cubicBezTo>
                      <a:pt x="442" y="218"/>
                      <a:pt x="439" y="218"/>
                      <a:pt x="437" y="220"/>
                    </a:cubicBezTo>
                    <a:cubicBezTo>
                      <a:pt x="434" y="222"/>
                      <a:pt x="429" y="226"/>
                      <a:pt x="425" y="228"/>
                    </a:cubicBezTo>
                    <a:cubicBezTo>
                      <a:pt x="418" y="231"/>
                      <a:pt x="411" y="232"/>
                      <a:pt x="403" y="235"/>
                    </a:cubicBezTo>
                    <a:cubicBezTo>
                      <a:pt x="400" y="235"/>
                      <a:pt x="398" y="236"/>
                      <a:pt x="395" y="237"/>
                    </a:cubicBezTo>
                    <a:cubicBezTo>
                      <a:pt x="394" y="237"/>
                      <a:pt x="394" y="237"/>
                      <a:pt x="393" y="237"/>
                    </a:cubicBezTo>
                    <a:cubicBezTo>
                      <a:pt x="388" y="237"/>
                      <a:pt x="383" y="238"/>
                      <a:pt x="378" y="239"/>
                    </a:cubicBezTo>
                    <a:cubicBezTo>
                      <a:pt x="374" y="240"/>
                      <a:pt x="368" y="238"/>
                      <a:pt x="363" y="239"/>
                    </a:cubicBezTo>
                    <a:cubicBezTo>
                      <a:pt x="353" y="242"/>
                      <a:pt x="343" y="241"/>
                      <a:pt x="333" y="243"/>
                    </a:cubicBezTo>
                    <a:cubicBezTo>
                      <a:pt x="330" y="243"/>
                      <a:pt x="327" y="243"/>
                      <a:pt x="324" y="243"/>
                    </a:cubicBezTo>
                    <a:cubicBezTo>
                      <a:pt x="319" y="243"/>
                      <a:pt x="313" y="243"/>
                      <a:pt x="308" y="244"/>
                    </a:cubicBezTo>
                    <a:cubicBezTo>
                      <a:pt x="306" y="244"/>
                      <a:pt x="305" y="244"/>
                      <a:pt x="304" y="244"/>
                    </a:cubicBezTo>
                    <a:cubicBezTo>
                      <a:pt x="300" y="245"/>
                      <a:pt x="296" y="245"/>
                      <a:pt x="292" y="246"/>
                    </a:cubicBezTo>
                    <a:cubicBezTo>
                      <a:pt x="290" y="246"/>
                      <a:pt x="288" y="246"/>
                      <a:pt x="287" y="246"/>
                    </a:cubicBezTo>
                    <a:cubicBezTo>
                      <a:pt x="276" y="249"/>
                      <a:pt x="266" y="252"/>
                      <a:pt x="257" y="255"/>
                    </a:cubicBezTo>
                    <a:cubicBezTo>
                      <a:pt x="254" y="256"/>
                      <a:pt x="252" y="256"/>
                      <a:pt x="250" y="257"/>
                    </a:cubicBezTo>
                    <a:cubicBezTo>
                      <a:pt x="230" y="265"/>
                      <a:pt x="213" y="275"/>
                      <a:pt x="201" y="291"/>
                    </a:cubicBezTo>
                    <a:cubicBezTo>
                      <a:pt x="200" y="291"/>
                      <a:pt x="199" y="292"/>
                      <a:pt x="199" y="292"/>
                    </a:cubicBezTo>
                    <a:cubicBezTo>
                      <a:pt x="197" y="294"/>
                      <a:pt x="194" y="297"/>
                      <a:pt x="193" y="299"/>
                    </a:cubicBezTo>
                    <a:cubicBezTo>
                      <a:pt x="192" y="300"/>
                      <a:pt x="193" y="300"/>
                      <a:pt x="192" y="301"/>
                    </a:cubicBezTo>
                    <a:cubicBezTo>
                      <a:pt x="192" y="301"/>
                      <a:pt x="192" y="302"/>
                      <a:pt x="191" y="302"/>
                    </a:cubicBezTo>
                    <a:cubicBezTo>
                      <a:pt x="190" y="304"/>
                      <a:pt x="189" y="307"/>
                      <a:pt x="188" y="309"/>
                    </a:cubicBezTo>
                    <a:cubicBezTo>
                      <a:pt x="186" y="312"/>
                      <a:pt x="185" y="316"/>
                      <a:pt x="184" y="318"/>
                    </a:cubicBezTo>
                    <a:cubicBezTo>
                      <a:pt x="182" y="322"/>
                      <a:pt x="180" y="326"/>
                      <a:pt x="177" y="330"/>
                    </a:cubicBezTo>
                    <a:cubicBezTo>
                      <a:pt x="175" y="333"/>
                      <a:pt x="172" y="335"/>
                      <a:pt x="171" y="338"/>
                    </a:cubicBezTo>
                    <a:cubicBezTo>
                      <a:pt x="168" y="341"/>
                      <a:pt x="167" y="345"/>
                      <a:pt x="163" y="347"/>
                    </a:cubicBezTo>
                    <a:cubicBezTo>
                      <a:pt x="160" y="350"/>
                      <a:pt x="157" y="352"/>
                      <a:pt x="154" y="354"/>
                    </a:cubicBezTo>
                    <a:cubicBezTo>
                      <a:pt x="153" y="355"/>
                      <a:pt x="153" y="355"/>
                      <a:pt x="153" y="356"/>
                    </a:cubicBezTo>
                    <a:cubicBezTo>
                      <a:pt x="147" y="360"/>
                      <a:pt x="139" y="362"/>
                      <a:pt x="133" y="366"/>
                    </a:cubicBezTo>
                    <a:cubicBezTo>
                      <a:pt x="131" y="367"/>
                      <a:pt x="130" y="368"/>
                      <a:pt x="128" y="370"/>
                    </a:cubicBezTo>
                    <a:cubicBezTo>
                      <a:pt x="122" y="373"/>
                      <a:pt x="117" y="378"/>
                      <a:pt x="113" y="383"/>
                    </a:cubicBezTo>
                    <a:cubicBezTo>
                      <a:pt x="112" y="383"/>
                      <a:pt x="112" y="384"/>
                      <a:pt x="111" y="384"/>
                    </a:cubicBezTo>
                    <a:cubicBezTo>
                      <a:pt x="110" y="385"/>
                      <a:pt x="109" y="387"/>
                      <a:pt x="108" y="388"/>
                    </a:cubicBezTo>
                    <a:cubicBezTo>
                      <a:pt x="107" y="389"/>
                      <a:pt x="106" y="390"/>
                      <a:pt x="105" y="391"/>
                    </a:cubicBezTo>
                    <a:cubicBezTo>
                      <a:pt x="101" y="395"/>
                      <a:pt x="97" y="399"/>
                      <a:pt x="94" y="403"/>
                    </a:cubicBezTo>
                    <a:cubicBezTo>
                      <a:pt x="90" y="408"/>
                      <a:pt x="85" y="412"/>
                      <a:pt x="81" y="416"/>
                    </a:cubicBezTo>
                    <a:cubicBezTo>
                      <a:pt x="80" y="417"/>
                      <a:pt x="77" y="420"/>
                      <a:pt x="78" y="420"/>
                    </a:cubicBezTo>
                    <a:cubicBezTo>
                      <a:pt x="78" y="420"/>
                      <a:pt x="78" y="421"/>
                      <a:pt x="78" y="421"/>
                    </a:cubicBezTo>
                    <a:cubicBezTo>
                      <a:pt x="76" y="421"/>
                      <a:pt x="76" y="422"/>
                      <a:pt x="75" y="423"/>
                    </a:cubicBezTo>
                    <a:cubicBezTo>
                      <a:pt x="73" y="425"/>
                      <a:pt x="66" y="431"/>
                      <a:pt x="65" y="433"/>
                    </a:cubicBezTo>
                    <a:cubicBezTo>
                      <a:pt x="66" y="433"/>
                      <a:pt x="66" y="433"/>
                      <a:pt x="66" y="433"/>
                    </a:cubicBezTo>
                    <a:cubicBezTo>
                      <a:pt x="64" y="434"/>
                      <a:pt x="63" y="435"/>
                      <a:pt x="62" y="436"/>
                    </a:cubicBezTo>
                    <a:cubicBezTo>
                      <a:pt x="58" y="439"/>
                      <a:pt x="55" y="442"/>
                      <a:pt x="50" y="444"/>
                    </a:cubicBezTo>
                    <a:cubicBezTo>
                      <a:pt x="41" y="448"/>
                      <a:pt x="28" y="447"/>
                      <a:pt x="20" y="442"/>
                    </a:cubicBezTo>
                    <a:cubicBezTo>
                      <a:pt x="18" y="440"/>
                      <a:pt x="17" y="439"/>
                      <a:pt x="15" y="437"/>
                    </a:cubicBezTo>
                    <a:cubicBezTo>
                      <a:pt x="13" y="436"/>
                      <a:pt x="11" y="434"/>
                      <a:pt x="10" y="431"/>
                    </a:cubicBezTo>
                    <a:cubicBezTo>
                      <a:pt x="9" y="430"/>
                      <a:pt x="9" y="429"/>
                      <a:pt x="9" y="428"/>
                    </a:cubicBezTo>
                    <a:cubicBezTo>
                      <a:pt x="9" y="426"/>
                      <a:pt x="7" y="424"/>
                      <a:pt x="8" y="423"/>
                    </a:cubicBezTo>
                    <a:cubicBezTo>
                      <a:pt x="7" y="423"/>
                      <a:pt x="7" y="423"/>
                      <a:pt x="7" y="423"/>
                    </a:cubicBezTo>
                    <a:cubicBezTo>
                      <a:pt x="7" y="422"/>
                      <a:pt x="7" y="422"/>
                      <a:pt x="6" y="421"/>
                    </a:cubicBezTo>
                    <a:cubicBezTo>
                      <a:pt x="6" y="421"/>
                      <a:pt x="6" y="421"/>
                      <a:pt x="7" y="421"/>
                    </a:cubicBezTo>
                    <a:cubicBezTo>
                      <a:pt x="5" y="419"/>
                      <a:pt x="5" y="417"/>
                      <a:pt x="4" y="415"/>
                    </a:cubicBezTo>
                    <a:cubicBezTo>
                      <a:pt x="3" y="411"/>
                      <a:pt x="0" y="402"/>
                      <a:pt x="1" y="398"/>
                    </a:cubicBezTo>
                    <a:cubicBezTo>
                      <a:pt x="2" y="394"/>
                      <a:pt x="1" y="389"/>
                      <a:pt x="4" y="387"/>
                    </a:cubicBezTo>
                    <a:cubicBezTo>
                      <a:pt x="4" y="387"/>
                      <a:pt x="4" y="387"/>
                      <a:pt x="3" y="387"/>
                    </a:cubicBezTo>
                    <a:cubicBezTo>
                      <a:pt x="3" y="387"/>
                      <a:pt x="4" y="387"/>
                      <a:pt x="4" y="387"/>
                    </a:cubicBezTo>
                    <a:cubicBezTo>
                      <a:pt x="6" y="382"/>
                      <a:pt x="8" y="377"/>
                      <a:pt x="11" y="373"/>
                    </a:cubicBezTo>
                    <a:cubicBezTo>
                      <a:pt x="12" y="373"/>
                      <a:pt x="12" y="372"/>
                      <a:pt x="13" y="372"/>
                    </a:cubicBezTo>
                    <a:cubicBezTo>
                      <a:pt x="14" y="371"/>
                      <a:pt x="14" y="370"/>
                      <a:pt x="15" y="369"/>
                    </a:cubicBezTo>
                    <a:cubicBezTo>
                      <a:pt x="15" y="368"/>
                      <a:pt x="17" y="367"/>
                      <a:pt x="17" y="366"/>
                    </a:cubicBezTo>
                    <a:cubicBezTo>
                      <a:pt x="18" y="366"/>
                      <a:pt x="18" y="364"/>
                      <a:pt x="19" y="363"/>
                    </a:cubicBezTo>
                    <a:cubicBezTo>
                      <a:pt x="20" y="362"/>
                      <a:pt x="22" y="361"/>
                      <a:pt x="23" y="359"/>
                    </a:cubicBezTo>
                    <a:cubicBezTo>
                      <a:pt x="23" y="358"/>
                      <a:pt x="25" y="357"/>
                      <a:pt x="26" y="356"/>
                    </a:cubicBezTo>
                    <a:cubicBezTo>
                      <a:pt x="26" y="355"/>
                      <a:pt x="26" y="354"/>
                      <a:pt x="27" y="353"/>
                    </a:cubicBezTo>
                    <a:cubicBezTo>
                      <a:pt x="28" y="352"/>
                      <a:pt x="30" y="350"/>
                      <a:pt x="31" y="348"/>
                    </a:cubicBezTo>
                    <a:cubicBezTo>
                      <a:pt x="32" y="347"/>
                      <a:pt x="32" y="346"/>
                      <a:pt x="33" y="345"/>
                    </a:cubicBezTo>
                    <a:cubicBezTo>
                      <a:pt x="34" y="344"/>
                      <a:pt x="35" y="343"/>
                      <a:pt x="36" y="342"/>
                    </a:cubicBezTo>
                    <a:cubicBezTo>
                      <a:pt x="37" y="341"/>
                      <a:pt x="37" y="341"/>
                      <a:pt x="37" y="341"/>
                    </a:cubicBezTo>
                    <a:cubicBezTo>
                      <a:pt x="37" y="341"/>
                      <a:pt x="37" y="341"/>
                      <a:pt x="38" y="341"/>
                    </a:cubicBezTo>
                    <a:cubicBezTo>
                      <a:pt x="38" y="340"/>
                      <a:pt x="38" y="340"/>
                      <a:pt x="38" y="340"/>
                    </a:cubicBezTo>
                    <a:cubicBezTo>
                      <a:pt x="38" y="339"/>
                      <a:pt x="39" y="339"/>
                      <a:pt x="39" y="338"/>
                    </a:cubicBezTo>
                    <a:cubicBezTo>
                      <a:pt x="40" y="337"/>
                      <a:pt x="41" y="334"/>
                      <a:pt x="42" y="333"/>
                    </a:cubicBezTo>
                    <a:cubicBezTo>
                      <a:pt x="43" y="332"/>
                      <a:pt x="45" y="331"/>
                      <a:pt x="45" y="329"/>
                    </a:cubicBezTo>
                    <a:cubicBezTo>
                      <a:pt x="44" y="329"/>
                      <a:pt x="45" y="329"/>
                      <a:pt x="44" y="329"/>
                    </a:cubicBezTo>
                    <a:cubicBezTo>
                      <a:pt x="45" y="328"/>
                      <a:pt x="48" y="322"/>
                      <a:pt x="49" y="321"/>
                    </a:cubicBezTo>
                    <a:cubicBezTo>
                      <a:pt x="48" y="320"/>
                      <a:pt x="48" y="320"/>
                      <a:pt x="48" y="320"/>
                    </a:cubicBezTo>
                    <a:cubicBezTo>
                      <a:pt x="50" y="318"/>
                      <a:pt x="51" y="312"/>
                      <a:pt x="52" y="309"/>
                    </a:cubicBezTo>
                    <a:cubicBezTo>
                      <a:pt x="53" y="307"/>
                      <a:pt x="52" y="305"/>
                      <a:pt x="53" y="304"/>
                    </a:cubicBezTo>
                    <a:cubicBezTo>
                      <a:pt x="53" y="302"/>
                      <a:pt x="53" y="300"/>
                      <a:pt x="54" y="298"/>
                    </a:cubicBezTo>
                    <a:cubicBezTo>
                      <a:pt x="56" y="294"/>
                      <a:pt x="57" y="288"/>
                      <a:pt x="58" y="283"/>
                    </a:cubicBezTo>
                    <a:cubicBezTo>
                      <a:pt x="59" y="281"/>
                      <a:pt x="58" y="277"/>
                      <a:pt x="59" y="273"/>
                    </a:cubicBezTo>
                    <a:cubicBezTo>
                      <a:pt x="60" y="269"/>
                      <a:pt x="58" y="263"/>
                      <a:pt x="60" y="259"/>
                    </a:cubicBezTo>
                    <a:cubicBezTo>
                      <a:pt x="62" y="256"/>
                      <a:pt x="64" y="252"/>
                      <a:pt x="65" y="249"/>
                    </a:cubicBezTo>
                    <a:cubicBezTo>
                      <a:pt x="66" y="249"/>
                      <a:pt x="67" y="249"/>
                      <a:pt x="67" y="248"/>
                    </a:cubicBezTo>
                    <a:cubicBezTo>
                      <a:pt x="70" y="245"/>
                      <a:pt x="72" y="243"/>
                      <a:pt x="77" y="241"/>
                    </a:cubicBezTo>
                    <a:cubicBezTo>
                      <a:pt x="83" y="238"/>
                      <a:pt x="94" y="233"/>
                      <a:pt x="103" y="236"/>
                    </a:cubicBezTo>
                    <a:cubicBezTo>
                      <a:pt x="104" y="236"/>
                      <a:pt x="106" y="235"/>
                      <a:pt x="108" y="235"/>
                    </a:cubicBezTo>
                    <a:cubicBezTo>
                      <a:pt x="109" y="235"/>
                      <a:pt x="118" y="236"/>
                      <a:pt x="119" y="236"/>
                    </a:cubicBezTo>
                    <a:cubicBezTo>
                      <a:pt x="120" y="237"/>
                      <a:pt x="121" y="238"/>
                      <a:pt x="122" y="238"/>
                    </a:cubicBezTo>
                    <a:cubicBezTo>
                      <a:pt x="123" y="238"/>
                      <a:pt x="124" y="238"/>
                      <a:pt x="125" y="238"/>
                    </a:cubicBezTo>
                    <a:cubicBezTo>
                      <a:pt x="127" y="239"/>
                      <a:pt x="128" y="239"/>
                      <a:pt x="130" y="239"/>
                    </a:cubicBezTo>
                    <a:cubicBezTo>
                      <a:pt x="136" y="241"/>
                      <a:pt x="142" y="243"/>
                      <a:pt x="148" y="245"/>
                    </a:cubicBezTo>
                    <a:cubicBezTo>
                      <a:pt x="149" y="245"/>
                      <a:pt x="151" y="245"/>
                      <a:pt x="152" y="245"/>
                    </a:cubicBezTo>
                    <a:cubicBezTo>
                      <a:pt x="155" y="246"/>
                      <a:pt x="158" y="246"/>
                      <a:pt x="162" y="247"/>
                    </a:cubicBezTo>
                    <a:cubicBezTo>
                      <a:pt x="166" y="248"/>
                      <a:pt x="174" y="247"/>
                      <a:pt x="177" y="246"/>
                    </a:cubicBezTo>
                    <a:cubicBezTo>
                      <a:pt x="179" y="246"/>
                      <a:pt x="183" y="246"/>
                      <a:pt x="184" y="246"/>
                    </a:cubicBezTo>
                    <a:cubicBezTo>
                      <a:pt x="187" y="245"/>
                      <a:pt x="190" y="244"/>
                      <a:pt x="192" y="243"/>
                    </a:cubicBezTo>
                    <a:cubicBezTo>
                      <a:pt x="194" y="243"/>
                      <a:pt x="196" y="243"/>
                      <a:pt x="198" y="242"/>
                    </a:cubicBezTo>
                    <a:cubicBezTo>
                      <a:pt x="200" y="242"/>
                      <a:pt x="204" y="240"/>
                      <a:pt x="206" y="239"/>
                    </a:cubicBezTo>
                    <a:cubicBezTo>
                      <a:pt x="209" y="238"/>
                      <a:pt x="213" y="237"/>
                      <a:pt x="217" y="235"/>
                    </a:cubicBezTo>
                    <a:cubicBezTo>
                      <a:pt x="222" y="233"/>
                      <a:pt x="227" y="230"/>
                      <a:pt x="231" y="227"/>
                    </a:cubicBezTo>
                    <a:cubicBezTo>
                      <a:pt x="233" y="226"/>
                      <a:pt x="234" y="226"/>
                      <a:pt x="235" y="225"/>
                    </a:cubicBezTo>
                    <a:cubicBezTo>
                      <a:pt x="242" y="222"/>
                      <a:pt x="247" y="216"/>
                      <a:pt x="253" y="213"/>
                    </a:cubicBezTo>
                    <a:cubicBezTo>
                      <a:pt x="257" y="211"/>
                      <a:pt x="260" y="210"/>
                      <a:pt x="263" y="207"/>
                    </a:cubicBezTo>
                    <a:cubicBezTo>
                      <a:pt x="265" y="205"/>
                      <a:pt x="267" y="202"/>
                      <a:pt x="269" y="201"/>
                    </a:cubicBezTo>
                    <a:cubicBezTo>
                      <a:pt x="271" y="199"/>
                      <a:pt x="273" y="199"/>
                      <a:pt x="275" y="197"/>
                    </a:cubicBezTo>
                    <a:cubicBezTo>
                      <a:pt x="276" y="195"/>
                      <a:pt x="277" y="192"/>
                      <a:pt x="279" y="190"/>
                    </a:cubicBezTo>
                    <a:cubicBezTo>
                      <a:pt x="281" y="188"/>
                      <a:pt x="283" y="186"/>
                      <a:pt x="285" y="184"/>
                    </a:cubicBezTo>
                    <a:cubicBezTo>
                      <a:pt x="288" y="179"/>
                      <a:pt x="290" y="174"/>
                      <a:pt x="294" y="170"/>
                    </a:cubicBezTo>
                    <a:cubicBezTo>
                      <a:pt x="294" y="168"/>
                      <a:pt x="301" y="157"/>
                      <a:pt x="303" y="154"/>
                    </a:cubicBezTo>
                    <a:cubicBezTo>
                      <a:pt x="303" y="153"/>
                      <a:pt x="303" y="154"/>
                      <a:pt x="303" y="153"/>
                    </a:cubicBezTo>
                    <a:cubicBezTo>
                      <a:pt x="304" y="152"/>
                      <a:pt x="305" y="150"/>
                      <a:pt x="306" y="148"/>
                    </a:cubicBezTo>
                    <a:cubicBezTo>
                      <a:pt x="307" y="147"/>
                      <a:pt x="308" y="146"/>
                      <a:pt x="309" y="145"/>
                    </a:cubicBezTo>
                    <a:cubicBezTo>
                      <a:pt x="310" y="144"/>
                      <a:pt x="310" y="143"/>
                      <a:pt x="311" y="142"/>
                    </a:cubicBezTo>
                    <a:cubicBezTo>
                      <a:pt x="312" y="142"/>
                      <a:pt x="312" y="142"/>
                      <a:pt x="313" y="142"/>
                    </a:cubicBezTo>
                    <a:cubicBezTo>
                      <a:pt x="313" y="140"/>
                      <a:pt x="317" y="137"/>
                      <a:pt x="319" y="136"/>
                    </a:cubicBezTo>
                    <a:cubicBezTo>
                      <a:pt x="324" y="132"/>
                      <a:pt x="330" y="128"/>
                      <a:pt x="336" y="125"/>
                    </a:cubicBezTo>
                    <a:cubicBezTo>
                      <a:pt x="337" y="125"/>
                      <a:pt x="338" y="124"/>
                      <a:pt x="339" y="124"/>
                    </a:cubicBezTo>
                    <a:cubicBezTo>
                      <a:pt x="342" y="123"/>
                      <a:pt x="345" y="120"/>
                      <a:pt x="348" y="119"/>
                    </a:cubicBezTo>
                    <a:cubicBezTo>
                      <a:pt x="358" y="113"/>
                      <a:pt x="365" y="109"/>
                      <a:pt x="373" y="102"/>
                    </a:cubicBezTo>
                    <a:cubicBezTo>
                      <a:pt x="377" y="98"/>
                      <a:pt x="382" y="96"/>
                      <a:pt x="385" y="91"/>
                    </a:cubicBezTo>
                    <a:cubicBezTo>
                      <a:pt x="398" y="75"/>
                      <a:pt x="408" y="60"/>
                      <a:pt x="413" y="38"/>
                    </a:cubicBezTo>
                    <a:cubicBezTo>
                      <a:pt x="415" y="31"/>
                      <a:pt x="414" y="26"/>
                      <a:pt x="416" y="19"/>
                    </a:cubicBezTo>
                    <a:cubicBezTo>
                      <a:pt x="416" y="17"/>
                      <a:pt x="415" y="13"/>
                      <a:pt x="415" y="11"/>
                    </a:cubicBezTo>
                    <a:cubicBezTo>
                      <a:pt x="416" y="8"/>
                      <a:pt x="413" y="1"/>
                      <a:pt x="414" y="0"/>
                    </a:cubicBezTo>
                    <a:cubicBezTo>
                      <a:pt x="416" y="0"/>
                      <a:pt x="418" y="0"/>
                      <a:pt x="419" y="0"/>
                    </a:cubicBezTo>
                    <a:cubicBezTo>
                      <a:pt x="420" y="5"/>
                      <a:pt x="421" y="10"/>
                      <a:pt x="421" y="16"/>
                    </a:cubicBezTo>
                    <a:cubicBezTo>
                      <a:pt x="420" y="18"/>
                      <a:pt x="420" y="25"/>
                      <a:pt x="420" y="26"/>
                    </a:cubicBezTo>
                    <a:cubicBezTo>
                      <a:pt x="418" y="33"/>
                      <a:pt x="419" y="40"/>
                      <a:pt x="417" y="48"/>
                    </a:cubicBezTo>
                    <a:cubicBezTo>
                      <a:pt x="416" y="50"/>
                      <a:pt x="414" y="53"/>
                      <a:pt x="413" y="55"/>
                    </a:cubicBezTo>
                    <a:cubicBezTo>
                      <a:pt x="411" y="60"/>
                      <a:pt x="410" y="65"/>
                      <a:pt x="407" y="69"/>
                    </a:cubicBezTo>
                    <a:cubicBezTo>
                      <a:pt x="406" y="71"/>
                      <a:pt x="404" y="73"/>
                      <a:pt x="402" y="75"/>
                    </a:cubicBezTo>
                    <a:cubicBezTo>
                      <a:pt x="401" y="77"/>
                      <a:pt x="400" y="80"/>
                      <a:pt x="399" y="82"/>
                    </a:cubicBezTo>
                    <a:cubicBezTo>
                      <a:pt x="399" y="83"/>
                      <a:pt x="397" y="83"/>
                      <a:pt x="397" y="84"/>
                    </a:cubicBezTo>
                    <a:cubicBezTo>
                      <a:pt x="394" y="88"/>
                      <a:pt x="391" y="92"/>
                      <a:pt x="388" y="96"/>
                    </a:cubicBezTo>
                    <a:cubicBezTo>
                      <a:pt x="388" y="97"/>
                      <a:pt x="386" y="97"/>
                      <a:pt x="386" y="98"/>
                    </a:cubicBezTo>
                    <a:cubicBezTo>
                      <a:pt x="385" y="99"/>
                      <a:pt x="384" y="100"/>
                      <a:pt x="383" y="101"/>
                    </a:cubicBezTo>
                    <a:cubicBezTo>
                      <a:pt x="381" y="102"/>
                      <a:pt x="379" y="103"/>
                      <a:pt x="378" y="104"/>
                    </a:cubicBezTo>
                    <a:cubicBezTo>
                      <a:pt x="376" y="105"/>
                      <a:pt x="375" y="107"/>
                      <a:pt x="374" y="108"/>
                    </a:cubicBezTo>
                    <a:cubicBezTo>
                      <a:pt x="371" y="111"/>
                      <a:pt x="368" y="113"/>
                      <a:pt x="365" y="115"/>
                    </a:cubicBezTo>
                    <a:cubicBezTo>
                      <a:pt x="363" y="116"/>
                      <a:pt x="361" y="117"/>
                      <a:pt x="359" y="118"/>
                    </a:cubicBezTo>
                    <a:cubicBezTo>
                      <a:pt x="349" y="126"/>
                      <a:pt x="336" y="130"/>
                      <a:pt x="326" y="137"/>
                    </a:cubicBezTo>
                    <a:cubicBezTo>
                      <a:pt x="324" y="139"/>
                      <a:pt x="322" y="139"/>
                      <a:pt x="320" y="141"/>
                    </a:cubicBezTo>
                    <a:cubicBezTo>
                      <a:pt x="318" y="142"/>
                      <a:pt x="318" y="144"/>
                      <a:pt x="316" y="146"/>
                    </a:cubicBezTo>
                    <a:cubicBezTo>
                      <a:pt x="315" y="147"/>
                      <a:pt x="313" y="148"/>
                      <a:pt x="313" y="150"/>
                    </a:cubicBezTo>
                    <a:cubicBezTo>
                      <a:pt x="313" y="150"/>
                      <a:pt x="313" y="150"/>
                      <a:pt x="313" y="150"/>
                    </a:cubicBezTo>
                    <a:cubicBezTo>
                      <a:pt x="310" y="151"/>
                      <a:pt x="308" y="157"/>
                      <a:pt x="306" y="159"/>
                    </a:cubicBezTo>
                    <a:cubicBezTo>
                      <a:pt x="304" y="162"/>
                      <a:pt x="302" y="165"/>
                      <a:pt x="301" y="167"/>
                    </a:cubicBezTo>
                    <a:cubicBezTo>
                      <a:pt x="299" y="170"/>
                      <a:pt x="299" y="172"/>
                      <a:pt x="297" y="175"/>
                    </a:cubicBezTo>
                    <a:cubicBezTo>
                      <a:pt x="296" y="177"/>
                      <a:pt x="293" y="178"/>
                      <a:pt x="292" y="181"/>
                    </a:cubicBezTo>
                    <a:cubicBezTo>
                      <a:pt x="292" y="181"/>
                      <a:pt x="292" y="182"/>
                      <a:pt x="292" y="182"/>
                    </a:cubicBezTo>
                    <a:cubicBezTo>
                      <a:pt x="291" y="184"/>
                      <a:pt x="290" y="185"/>
                      <a:pt x="289" y="186"/>
                    </a:cubicBezTo>
                    <a:cubicBezTo>
                      <a:pt x="288" y="188"/>
                      <a:pt x="281" y="195"/>
                      <a:pt x="282" y="197"/>
                    </a:cubicBezTo>
                    <a:cubicBezTo>
                      <a:pt x="280" y="198"/>
                      <a:pt x="279" y="200"/>
                      <a:pt x="277" y="201"/>
                    </a:cubicBezTo>
                    <a:cubicBezTo>
                      <a:pt x="276" y="202"/>
                      <a:pt x="274" y="203"/>
                      <a:pt x="272" y="205"/>
                    </a:cubicBezTo>
                    <a:cubicBezTo>
                      <a:pt x="270" y="206"/>
                      <a:pt x="269" y="209"/>
                      <a:pt x="267" y="210"/>
                    </a:cubicBezTo>
                    <a:cubicBezTo>
                      <a:pt x="265" y="212"/>
                      <a:pt x="262" y="213"/>
                      <a:pt x="260" y="215"/>
                    </a:cubicBezTo>
                    <a:cubicBezTo>
                      <a:pt x="258" y="216"/>
                      <a:pt x="256" y="218"/>
                      <a:pt x="254" y="219"/>
                    </a:cubicBezTo>
                    <a:cubicBezTo>
                      <a:pt x="253" y="219"/>
                      <a:pt x="252" y="220"/>
                      <a:pt x="251" y="220"/>
                    </a:cubicBezTo>
                    <a:cubicBezTo>
                      <a:pt x="249" y="221"/>
                      <a:pt x="247" y="223"/>
                      <a:pt x="245" y="224"/>
                    </a:cubicBezTo>
                    <a:cubicBezTo>
                      <a:pt x="244" y="225"/>
                      <a:pt x="244" y="226"/>
                      <a:pt x="243" y="227"/>
                    </a:cubicBezTo>
                    <a:cubicBezTo>
                      <a:pt x="241" y="228"/>
                      <a:pt x="240" y="228"/>
                      <a:pt x="238" y="229"/>
                    </a:cubicBezTo>
                    <a:cubicBezTo>
                      <a:pt x="236" y="230"/>
                      <a:pt x="234" y="231"/>
                      <a:pt x="232" y="232"/>
                    </a:cubicBezTo>
                    <a:cubicBezTo>
                      <a:pt x="231" y="233"/>
                      <a:pt x="230" y="233"/>
                      <a:pt x="229" y="234"/>
                    </a:cubicBezTo>
                    <a:cubicBezTo>
                      <a:pt x="226" y="235"/>
                      <a:pt x="224" y="237"/>
                      <a:pt x="222" y="239"/>
                    </a:cubicBezTo>
                    <a:cubicBezTo>
                      <a:pt x="219" y="240"/>
                      <a:pt x="216" y="240"/>
                      <a:pt x="213" y="241"/>
                    </a:cubicBezTo>
                    <a:cubicBezTo>
                      <a:pt x="211" y="242"/>
                      <a:pt x="210" y="243"/>
                      <a:pt x="208" y="244"/>
                    </a:cubicBezTo>
                    <a:cubicBezTo>
                      <a:pt x="203" y="246"/>
                      <a:pt x="197" y="247"/>
                      <a:pt x="192" y="249"/>
                    </a:cubicBezTo>
                    <a:cubicBezTo>
                      <a:pt x="190" y="249"/>
                      <a:pt x="188" y="250"/>
                      <a:pt x="185" y="250"/>
                    </a:cubicBezTo>
                    <a:cubicBezTo>
                      <a:pt x="181" y="251"/>
                      <a:pt x="177" y="251"/>
                      <a:pt x="172" y="252"/>
                    </a:cubicBezTo>
                    <a:cubicBezTo>
                      <a:pt x="170" y="252"/>
                      <a:pt x="168" y="252"/>
                      <a:pt x="166" y="252"/>
                    </a:cubicBezTo>
                    <a:cubicBezTo>
                      <a:pt x="164" y="252"/>
                      <a:pt x="161" y="252"/>
                      <a:pt x="159" y="251"/>
                    </a:cubicBezTo>
                    <a:cubicBezTo>
                      <a:pt x="155" y="251"/>
                      <a:pt x="151" y="251"/>
                      <a:pt x="147" y="250"/>
                    </a:cubicBezTo>
                    <a:cubicBezTo>
                      <a:pt x="143" y="249"/>
                      <a:pt x="139" y="247"/>
                      <a:pt x="136" y="246"/>
                    </a:cubicBezTo>
                    <a:cubicBezTo>
                      <a:pt x="131" y="245"/>
                      <a:pt x="126" y="244"/>
                      <a:pt x="122" y="243"/>
                    </a:cubicBezTo>
                    <a:cubicBezTo>
                      <a:pt x="120" y="242"/>
                      <a:pt x="118" y="242"/>
                      <a:pt x="116" y="241"/>
                    </a:cubicBezTo>
                    <a:cubicBezTo>
                      <a:pt x="114" y="241"/>
                      <a:pt x="112" y="241"/>
                      <a:pt x="111" y="241"/>
                    </a:cubicBezTo>
                    <a:cubicBezTo>
                      <a:pt x="109" y="241"/>
                      <a:pt x="107" y="240"/>
                      <a:pt x="106" y="240"/>
                    </a:cubicBezTo>
                    <a:cubicBezTo>
                      <a:pt x="104" y="240"/>
                      <a:pt x="103" y="240"/>
                      <a:pt x="101" y="240"/>
                    </a:cubicBezTo>
                    <a:cubicBezTo>
                      <a:pt x="93" y="240"/>
                      <a:pt x="86" y="242"/>
                      <a:pt x="80" y="245"/>
                    </a:cubicBezTo>
                    <a:cubicBezTo>
                      <a:pt x="76" y="247"/>
                      <a:pt x="72" y="249"/>
                      <a:pt x="69" y="253"/>
                    </a:cubicBezTo>
                    <a:cubicBezTo>
                      <a:pt x="68" y="255"/>
                      <a:pt x="66" y="258"/>
                      <a:pt x="65" y="261"/>
                    </a:cubicBezTo>
                    <a:cubicBezTo>
                      <a:pt x="64" y="265"/>
                      <a:pt x="65" y="267"/>
                      <a:pt x="65" y="271"/>
                    </a:cubicBezTo>
                    <a:cubicBezTo>
                      <a:pt x="64" y="273"/>
                      <a:pt x="64" y="275"/>
                      <a:pt x="64" y="276"/>
                    </a:cubicBezTo>
                    <a:cubicBezTo>
                      <a:pt x="64" y="278"/>
                      <a:pt x="64" y="280"/>
                      <a:pt x="64" y="283"/>
                    </a:cubicBezTo>
                    <a:cubicBezTo>
                      <a:pt x="62" y="290"/>
                      <a:pt x="60" y="297"/>
                      <a:pt x="58" y="304"/>
                    </a:cubicBezTo>
                    <a:cubicBezTo>
                      <a:pt x="58" y="306"/>
                      <a:pt x="58" y="308"/>
                      <a:pt x="58" y="309"/>
                    </a:cubicBezTo>
                    <a:cubicBezTo>
                      <a:pt x="57" y="312"/>
                      <a:pt x="56" y="316"/>
                      <a:pt x="55" y="319"/>
                    </a:cubicBezTo>
                    <a:cubicBezTo>
                      <a:pt x="48" y="337"/>
                      <a:pt x="37" y="349"/>
                      <a:pt x="26" y="363"/>
                    </a:cubicBezTo>
                    <a:cubicBezTo>
                      <a:pt x="24" y="366"/>
                      <a:pt x="22" y="368"/>
                      <a:pt x="20" y="370"/>
                    </a:cubicBezTo>
                    <a:cubicBezTo>
                      <a:pt x="20" y="370"/>
                      <a:pt x="20" y="371"/>
                      <a:pt x="19" y="372"/>
                    </a:cubicBezTo>
                    <a:cubicBezTo>
                      <a:pt x="19" y="373"/>
                      <a:pt x="17" y="374"/>
                      <a:pt x="17" y="375"/>
                    </a:cubicBezTo>
                    <a:cubicBezTo>
                      <a:pt x="14" y="378"/>
                      <a:pt x="13" y="381"/>
                      <a:pt x="10" y="385"/>
                    </a:cubicBezTo>
                    <a:cubicBezTo>
                      <a:pt x="10" y="386"/>
                      <a:pt x="8" y="388"/>
                      <a:pt x="8" y="389"/>
                    </a:cubicBezTo>
                    <a:cubicBezTo>
                      <a:pt x="7" y="393"/>
                      <a:pt x="6" y="396"/>
                      <a:pt x="6" y="399"/>
                    </a:cubicBezTo>
                    <a:cubicBezTo>
                      <a:pt x="5" y="403"/>
                      <a:pt x="9" y="413"/>
                      <a:pt x="11" y="418"/>
                    </a:cubicBezTo>
                    <a:cubicBezTo>
                      <a:pt x="12" y="421"/>
                      <a:pt x="13" y="427"/>
                      <a:pt x="15" y="431"/>
                    </a:cubicBezTo>
                    <a:cubicBezTo>
                      <a:pt x="16" y="433"/>
                      <a:pt x="19" y="434"/>
                      <a:pt x="21" y="436"/>
                    </a:cubicBezTo>
                    <a:cubicBezTo>
                      <a:pt x="25" y="439"/>
                      <a:pt x="34" y="444"/>
                      <a:pt x="41" y="441"/>
                    </a:cubicBezTo>
                    <a:cubicBezTo>
                      <a:pt x="43" y="440"/>
                      <a:pt x="45" y="441"/>
                      <a:pt x="47" y="440"/>
                    </a:cubicBezTo>
                    <a:cubicBezTo>
                      <a:pt x="51" y="438"/>
                      <a:pt x="54" y="436"/>
                      <a:pt x="57" y="433"/>
                    </a:cubicBezTo>
                    <a:cubicBezTo>
                      <a:pt x="57" y="433"/>
                      <a:pt x="57" y="434"/>
                      <a:pt x="57" y="433"/>
                    </a:cubicBezTo>
                    <a:cubicBezTo>
                      <a:pt x="62" y="430"/>
                      <a:pt x="65" y="426"/>
                      <a:pt x="69" y="422"/>
                    </a:cubicBezTo>
                    <a:cubicBezTo>
                      <a:pt x="69" y="421"/>
                      <a:pt x="71" y="421"/>
                      <a:pt x="71" y="420"/>
                    </a:cubicBezTo>
                    <a:cubicBezTo>
                      <a:pt x="71" y="420"/>
                      <a:pt x="71" y="419"/>
                      <a:pt x="71" y="419"/>
                    </a:cubicBezTo>
                    <a:cubicBezTo>
                      <a:pt x="76" y="414"/>
                      <a:pt x="81" y="410"/>
                      <a:pt x="86" y="405"/>
                    </a:cubicBezTo>
                    <a:cubicBezTo>
                      <a:pt x="86" y="405"/>
                      <a:pt x="86" y="404"/>
                      <a:pt x="87" y="403"/>
                    </a:cubicBezTo>
                    <a:cubicBezTo>
                      <a:pt x="88" y="401"/>
                      <a:pt x="91" y="400"/>
                      <a:pt x="92" y="398"/>
                    </a:cubicBezTo>
                    <a:cubicBezTo>
                      <a:pt x="93" y="397"/>
                      <a:pt x="93" y="395"/>
                      <a:pt x="95" y="395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5" y="394"/>
                      <a:pt x="95" y="394"/>
                      <a:pt x="95" y="394"/>
                    </a:cubicBezTo>
                    <a:cubicBezTo>
                      <a:pt x="98" y="394"/>
                      <a:pt x="99" y="390"/>
                      <a:pt x="100" y="388"/>
                    </a:cubicBezTo>
                    <a:cubicBezTo>
                      <a:pt x="102" y="386"/>
                      <a:pt x="105" y="385"/>
                      <a:pt x="106" y="383"/>
                    </a:cubicBezTo>
                    <a:cubicBezTo>
                      <a:pt x="108" y="382"/>
                      <a:pt x="108" y="380"/>
                      <a:pt x="110" y="379"/>
                    </a:cubicBezTo>
                    <a:cubicBezTo>
                      <a:pt x="111" y="378"/>
                      <a:pt x="112" y="378"/>
                      <a:pt x="112" y="377"/>
                    </a:cubicBezTo>
                    <a:cubicBezTo>
                      <a:pt x="113" y="376"/>
                      <a:pt x="115" y="374"/>
                      <a:pt x="116" y="373"/>
                    </a:cubicBezTo>
                    <a:cubicBezTo>
                      <a:pt x="117" y="372"/>
                      <a:pt x="117" y="372"/>
                      <a:pt x="118" y="372"/>
                    </a:cubicBezTo>
                    <a:cubicBezTo>
                      <a:pt x="118" y="371"/>
                      <a:pt x="119" y="369"/>
                      <a:pt x="120" y="369"/>
                    </a:cubicBezTo>
                    <a:cubicBezTo>
                      <a:pt x="125" y="365"/>
                      <a:pt x="130" y="361"/>
                      <a:pt x="135" y="358"/>
                    </a:cubicBezTo>
                    <a:cubicBezTo>
                      <a:pt x="138" y="357"/>
                      <a:pt x="140" y="357"/>
                      <a:pt x="142" y="356"/>
                    </a:cubicBezTo>
                    <a:cubicBezTo>
                      <a:pt x="143" y="356"/>
                      <a:pt x="143" y="355"/>
                      <a:pt x="144" y="354"/>
                    </a:cubicBezTo>
                    <a:cubicBezTo>
                      <a:pt x="145" y="354"/>
                      <a:pt x="146" y="353"/>
                      <a:pt x="147" y="353"/>
                    </a:cubicBezTo>
                    <a:cubicBezTo>
                      <a:pt x="152" y="350"/>
                      <a:pt x="156" y="346"/>
                      <a:pt x="160" y="343"/>
                    </a:cubicBezTo>
                    <a:cubicBezTo>
                      <a:pt x="161" y="342"/>
                      <a:pt x="161" y="342"/>
                      <a:pt x="162" y="342"/>
                    </a:cubicBezTo>
                    <a:cubicBezTo>
                      <a:pt x="162" y="342"/>
                      <a:pt x="162" y="341"/>
                      <a:pt x="162" y="341"/>
                    </a:cubicBezTo>
                    <a:cubicBezTo>
                      <a:pt x="163" y="340"/>
                      <a:pt x="164" y="338"/>
                      <a:pt x="165" y="337"/>
                    </a:cubicBezTo>
                    <a:cubicBezTo>
                      <a:pt x="166" y="336"/>
                      <a:pt x="166" y="336"/>
                      <a:pt x="166" y="335"/>
                    </a:cubicBezTo>
                    <a:cubicBezTo>
                      <a:pt x="166" y="335"/>
                      <a:pt x="167" y="334"/>
                      <a:pt x="168" y="334"/>
                    </a:cubicBezTo>
                    <a:cubicBezTo>
                      <a:pt x="168" y="333"/>
                      <a:pt x="169" y="332"/>
                      <a:pt x="169" y="331"/>
                    </a:cubicBezTo>
                    <a:cubicBezTo>
                      <a:pt x="170" y="330"/>
                      <a:pt x="170" y="330"/>
                      <a:pt x="171" y="330"/>
                    </a:cubicBezTo>
                    <a:cubicBezTo>
                      <a:pt x="171" y="329"/>
                      <a:pt x="171" y="329"/>
                      <a:pt x="171" y="329"/>
                    </a:cubicBezTo>
                    <a:cubicBezTo>
                      <a:pt x="172" y="328"/>
                      <a:pt x="172" y="328"/>
                      <a:pt x="173" y="327"/>
                    </a:cubicBezTo>
                    <a:cubicBezTo>
                      <a:pt x="175" y="323"/>
                      <a:pt x="177" y="319"/>
                      <a:pt x="179" y="316"/>
                    </a:cubicBezTo>
                    <a:cubicBezTo>
                      <a:pt x="181" y="314"/>
                      <a:pt x="180" y="313"/>
                      <a:pt x="181" y="311"/>
                    </a:cubicBezTo>
                    <a:cubicBezTo>
                      <a:pt x="181" y="310"/>
                      <a:pt x="182" y="310"/>
                      <a:pt x="182" y="309"/>
                    </a:cubicBezTo>
                    <a:cubicBezTo>
                      <a:pt x="183" y="308"/>
                      <a:pt x="183" y="307"/>
                      <a:pt x="183" y="306"/>
                    </a:cubicBezTo>
                    <a:cubicBezTo>
                      <a:pt x="184" y="305"/>
                      <a:pt x="185" y="304"/>
                      <a:pt x="186" y="303"/>
                    </a:cubicBezTo>
                    <a:cubicBezTo>
                      <a:pt x="186" y="302"/>
                      <a:pt x="187" y="300"/>
                      <a:pt x="187" y="299"/>
                    </a:cubicBezTo>
                    <a:cubicBezTo>
                      <a:pt x="189" y="297"/>
                      <a:pt x="191" y="295"/>
                      <a:pt x="192" y="293"/>
                    </a:cubicBezTo>
                    <a:cubicBezTo>
                      <a:pt x="192" y="293"/>
                      <a:pt x="192" y="292"/>
                      <a:pt x="192" y="292"/>
                    </a:cubicBezTo>
                    <a:cubicBezTo>
                      <a:pt x="193" y="291"/>
                      <a:pt x="194" y="290"/>
                      <a:pt x="195" y="290"/>
                    </a:cubicBezTo>
                    <a:cubicBezTo>
                      <a:pt x="196" y="289"/>
                      <a:pt x="197" y="287"/>
                      <a:pt x="198" y="286"/>
                    </a:cubicBezTo>
                    <a:cubicBezTo>
                      <a:pt x="199" y="284"/>
                      <a:pt x="200" y="282"/>
                      <a:pt x="202" y="281"/>
                    </a:cubicBezTo>
                    <a:cubicBezTo>
                      <a:pt x="204" y="279"/>
                      <a:pt x="206" y="278"/>
                      <a:pt x="208" y="277"/>
                    </a:cubicBezTo>
                    <a:cubicBezTo>
                      <a:pt x="209" y="275"/>
                      <a:pt x="210" y="273"/>
                      <a:pt x="212" y="272"/>
                    </a:cubicBezTo>
                    <a:cubicBezTo>
                      <a:pt x="215" y="270"/>
                      <a:pt x="219" y="268"/>
                      <a:pt x="222" y="266"/>
                    </a:cubicBezTo>
                    <a:cubicBezTo>
                      <a:pt x="223" y="265"/>
                      <a:pt x="225" y="264"/>
                      <a:pt x="226" y="263"/>
                    </a:cubicBezTo>
                    <a:cubicBezTo>
                      <a:pt x="242" y="254"/>
                      <a:pt x="261" y="248"/>
                      <a:pt x="280" y="242"/>
                    </a:cubicBezTo>
                    <a:cubicBezTo>
                      <a:pt x="284" y="241"/>
                      <a:pt x="288" y="242"/>
                      <a:pt x="291" y="241"/>
                    </a:cubicBezTo>
                    <a:cubicBezTo>
                      <a:pt x="292" y="241"/>
                      <a:pt x="293" y="241"/>
                      <a:pt x="294" y="241"/>
                    </a:cubicBezTo>
                    <a:cubicBezTo>
                      <a:pt x="302" y="239"/>
                      <a:pt x="312" y="240"/>
                      <a:pt x="319" y="238"/>
                    </a:cubicBezTo>
                    <a:cubicBezTo>
                      <a:pt x="323" y="238"/>
                      <a:pt x="328" y="239"/>
                      <a:pt x="332" y="238"/>
                    </a:cubicBezTo>
                    <a:cubicBezTo>
                      <a:pt x="335" y="238"/>
                      <a:pt x="338" y="237"/>
                      <a:pt x="341" y="237"/>
                    </a:cubicBezTo>
                    <a:cubicBezTo>
                      <a:pt x="344" y="236"/>
                      <a:pt x="349" y="237"/>
                      <a:pt x="351" y="236"/>
                    </a:cubicBezTo>
                    <a:cubicBezTo>
                      <a:pt x="353" y="235"/>
                      <a:pt x="357" y="236"/>
                      <a:pt x="358" y="236"/>
                    </a:cubicBezTo>
                    <a:cubicBezTo>
                      <a:pt x="360" y="235"/>
                      <a:pt x="362" y="235"/>
                      <a:pt x="363" y="234"/>
                    </a:cubicBezTo>
                    <a:cubicBezTo>
                      <a:pt x="370" y="233"/>
                      <a:pt x="377" y="234"/>
                      <a:pt x="382" y="233"/>
                    </a:cubicBezTo>
                    <a:cubicBezTo>
                      <a:pt x="387" y="232"/>
                      <a:pt x="394" y="233"/>
                      <a:pt x="400" y="231"/>
                    </a:cubicBezTo>
                    <a:cubicBezTo>
                      <a:pt x="408" y="228"/>
                      <a:pt x="416" y="226"/>
                      <a:pt x="424" y="223"/>
                    </a:cubicBezTo>
                    <a:cubicBezTo>
                      <a:pt x="428" y="221"/>
                      <a:pt x="432" y="218"/>
                      <a:pt x="435" y="216"/>
                    </a:cubicBezTo>
                    <a:cubicBezTo>
                      <a:pt x="435" y="216"/>
                      <a:pt x="435" y="216"/>
                      <a:pt x="435" y="216"/>
                    </a:cubicBezTo>
                    <a:cubicBezTo>
                      <a:pt x="435" y="216"/>
                      <a:pt x="435" y="216"/>
                      <a:pt x="434" y="216"/>
                    </a:cubicBezTo>
                    <a:cubicBezTo>
                      <a:pt x="443" y="213"/>
                      <a:pt x="448" y="201"/>
                      <a:pt x="451" y="195"/>
                    </a:cubicBezTo>
                    <a:cubicBezTo>
                      <a:pt x="451" y="194"/>
                      <a:pt x="451" y="191"/>
                      <a:pt x="452" y="190"/>
                    </a:cubicBezTo>
                    <a:cubicBezTo>
                      <a:pt x="452" y="189"/>
                      <a:pt x="453" y="188"/>
                      <a:pt x="453" y="187"/>
                    </a:cubicBezTo>
                    <a:cubicBezTo>
                      <a:pt x="453" y="187"/>
                      <a:pt x="453" y="186"/>
                      <a:pt x="453" y="186"/>
                    </a:cubicBezTo>
                    <a:cubicBezTo>
                      <a:pt x="456" y="182"/>
                      <a:pt x="457" y="178"/>
                      <a:pt x="459" y="173"/>
                    </a:cubicBezTo>
                    <a:cubicBezTo>
                      <a:pt x="460" y="172"/>
                      <a:pt x="460" y="171"/>
                      <a:pt x="461" y="171"/>
                    </a:cubicBezTo>
                    <a:cubicBezTo>
                      <a:pt x="464" y="165"/>
                      <a:pt x="467" y="160"/>
                      <a:pt x="470" y="154"/>
                    </a:cubicBezTo>
                    <a:cubicBezTo>
                      <a:pt x="471" y="153"/>
                      <a:pt x="474" y="151"/>
                      <a:pt x="475" y="150"/>
                    </a:cubicBezTo>
                    <a:cubicBezTo>
                      <a:pt x="475" y="149"/>
                      <a:pt x="476" y="147"/>
                      <a:pt x="476" y="147"/>
                    </a:cubicBezTo>
                    <a:cubicBezTo>
                      <a:pt x="477" y="147"/>
                      <a:pt x="477" y="146"/>
                      <a:pt x="478" y="146"/>
                    </a:cubicBezTo>
                    <a:cubicBezTo>
                      <a:pt x="480" y="145"/>
                      <a:pt x="481" y="143"/>
                      <a:pt x="483" y="142"/>
                    </a:cubicBezTo>
                    <a:cubicBezTo>
                      <a:pt x="484" y="141"/>
                      <a:pt x="485" y="139"/>
                      <a:pt x="486" y="138"/>
                    </a:cubicBezTo>
                    <a:cubicBezTo>
                      <a:pt x="487" y="137"/>
                      <a:pt x="488" y="137"/>
                      <a:pt x="489" y="136"/>
                    </a:cubicBezTo>
                    <a:cubicBezTo>
                      <a:pt x="490" y="135"/>
                      <a:pt x="490" y="134"/>
                      <a:pt x="490" y="134"/>
                    </a:cubicBezTo>
                    <a:cubicBezTo>
                      <a:pt x="491" y="133"/>
                      <a:pt x="492" y="133"/>
                      <a:pt x="492" y="133"/>
                    </a:cubicBezTo>
                    <a:cubicBezTo>
                      <a:pt x="495" y="131"/>
                      <a:pt x="497" y="127"/>
                      <a:pt x="499" y="125"/>
                    </a:cubicBezTo>
                    <a:cubicBezTo>
                      <a:pt x="507" y="117"/>
                      <a:pt x="513" y="112"/>
                      <a:pt x="512" y="98"/>
                    </a:cubicBezTo>
                    <a:cubicBezTo>
                      <a:pt x="512" y="98"/>
                      <a:pt x="512" y="98"/>
                      <a:pt x="512" y="98"/>
                    </a:cubicBezTo>
                    <a:cubicBezTo>
                      <a:pt x="513" y="97"/>
                      <a:pt x="511" y="90"/>
                      <a:pt x="510" y="88"/>
                    </a:cubicBezTo>
                    <a:cubicBezTo>
                      <a:pt x="509" y="80"/>
                      <a:pt x="507" y="71"/>
                      <a:pt x="508" y="62"/>
                    </a:cubicBezTo>
                    <a:cubicBezTo>
                      <a:pt x="508" y="51"/>
                      <a:pt x="512" y="40"/>
                      <a:pt x="517" y="31"/>
                    </a:cubicBezTo>
                    <a:cubicBezTo>
                      <a:pt x="519" y="29"/>
                      <a:pt x="520" y="27"/>
                      <a:pt x="521" y="25"/>
                    </a:cubicBezTo>
                    <a:cubicBezTo>
                      <a:pt x="521" y="24"/>
                      <a:pt x="522" y="23"/>
                      <a:pt x="522" y="23"/>
                    </a:cubicBezTo>
                    <a:cubicBezTo>
                      <a:pt x="522" y="22"/>
                      <a:pt x="524" y="21"/>
                      <a:pt x="524" y="20"/>
                    </a:cubicBezTo>
                    <a:cubicBezTo>
                      <a:pt x="524" y="19"/>
                      <a:pt x="524" y="18"/>
                      <a:pt x="524" y="18"/>
                    </a:cubicBezTo>
                    <a:cubicBezTo>
                      <a:pt x="525" y="17"/>
                      <a:pt x="526" y="16"/>
                      <a:pt x="526" y="15"/>
                    </a:cubicBezTo>
                    <a:cubicBezTo>
                      <a:pt x="527" y="13"/>
                      <a:pt x="531" y="11"/>
                      <a:pt x="531" y="9"/>
                    </a:cubicBezTo>
                    <a:cubicBezTo>
                      <a:pt x="533" y="8"/>
                      <a:pt x="536" y="4"/>
                      <a:pt x="536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30">
                <a:extLst>
                  <a:ext uri="{FF2B5EF4-FFF2-40B4-BE49-F238E27FC236}">
                    <a16:creationId xmlns:a16="http://schemas.microsoft.com/office/drawing/2014/main" id="{E6B52803-452F-B4F7-2783-87FC7D2EF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" y="-808"/>
                <a:ext cx="465" cy="510"/>
              </a:xfrm>
              <a:custGeom>
                <a:avLst/>
                <a:gdLst>
                  <a:gd name="T0" fmla="*/ 140 w 192"/>
                  <a:gd name="T1" fmla="*/ 0 h 210"/>
                  <a:gd name="T2" fmla="*/ 139 w 192"/>
                  <a:gd name="T3" fmla="*/ 15 h 210"/>
                  <a:gd name="T4" fmla="*/ 129 w 192"/>
                  <a:gd name="T5" fmla="*/ 61 h 210"/>
                  <a:gd name="T6" fmla="*/ 120 w 192"/>
                  <a:gd name="T7" fmla="*/ 76 h 210"/>
                  <a:gd name="T8" fmla="*/ 114 w 192"/>
                  <a:gd name="T9" fmla="*/ 87 h 210"/>
                  <a:gd name="T10" fmla="*/ 104 w 192"/>
                  <a:gd name="T11" fmla="*/ 100 h 210"/>
                  <a:gd name="T12" fmla="*/ 98 w 192"/>
                  <a:gd name="T13" fmla="*/ 106 h 210"/>
                  <a:gd name="T14" fmla="*/ 86 w 192"/>
                  <a:gd name="T15" fmla="*/ 118 h 210"/>
                  <a:gd name="T16" fmla="*/ 76 w 192"/>
                  <a:gd name="T17" fmla="*/ 127 h 210"/>
                  <a:gd name="T18" fmla="*/ 70 w 192"/>
                  <a:gd name="T19" fmla="*/ 133 h 210"/>
                  <a:gd name="T20" fmla="*/ 60 w 192"/>
                  <a:gd name="T21" fmla="*/ 139 h 210"/>
                  <a:gd name="T22" fmla="*/ 50 w 192"/>
                  <a:gd name="T23" fmla="*/ 145 h 210"/>
                  <a:gd name="T24" fmla="*/ 44 w 192"/>
                  <a:gd name="T25" fmla="*/ 150 h 210"/>
                  <a:gd name="T26" fmla="*/ 36 w 192"/>
                  <a:gd name="T27" fmla="*/ 157 h 210"/>
                  <a:gd name="T28" fmla="*/ 24 w 192"/>
                  <a:gd name="T29" fmla="*/ 169 h 210"/>
                  <a:gd name="T30" fmla="*/ 10 w 192"/>
                  <a:gd name="T31" fmla="*/ 192 h 210"/>
                  <a:gd name="T32" fmla="*/ 14 w 192"/>
                  <a:gd name="T33" fmla="*/ 203 h 210"/>
                  <a:gd name="T34" fmla="*/ 35 w 192"/>
                  <a:gd name="T35" fmla="*/ 205 h 210"/>
                  <a:gd name="T36" fmla="*/ 52 w 192"/>
                  <a:gd name="T37" fmla="*/ 203 h 210"/>
                  <a:gd name="T38" fmla="*/ 81 w 192"/>
                  <a:gd name="T39" fmla="*/ 194 h 210"/>
                  <a:gd name="T40" fmla="*/ 87 w 192"/>
                  <a:gd name="T41" fmla="*/ 188 h 210"/>
                  <a:gd name="T42" fmla="*/ 95 w 192"/>
                  <a:gd name="T43" fmla="*/ 180 h 210"/>
                  <a:gd name="T44" fmla="*/ 100 w 192"/>
                  <a:gd name="T45" fmla="*/ 168 h 210"/>
                  <a:gd name="T46" fmla="*/ 105 w 192"/>
                  <a:gd name="T47" fmla="*/ 157 h 210"/>
                  <a:gd name="T48" fmla="*/ 111 w 192"/>
                  <a:gd name="T49" fmla="*/ 147 h 210"/>
                  <a:gd name="T50" fmla="*/ 117 w 192"/>
                  <a:gd name="T51" fmla="*/ 140 h 210"/>
                  <a:gd name="T52" fmla="*/ 135 w 192"/>
                  <a:gd name="T53" fmla="*/ 124 h 210"/>
                  <a:gd name="T54" fmla="*/ 145 w 192"/>
                  <a:gd name="T55" fmla="*/ 107 h 210"/>
                  <a:gd name="T56" fmla="*/ 149 w 192"/>
                  <a:gd name="T57" fmla="*/ 83 h 210"/>
                  <a:gd name="T58" fmla="*/ 174 w 192"/>
                  <a:gd name="T59" fmla="*/ 19 h 210"/>
                  <a:gd name="T60" fmla="*/ 187 w 192"/>
                  <a:gd name="T61" fmla="*/ 0 h 210"/>
                  <a:gd name="T62" fmla="*/ 192 w 192"/>
                  <a:gd name="T63" fmla="*/ 0 h 210"/>
                  <a:gd name="T64" fmla="*/ 183 w 192"/>
                  <a:gd name="T65" fmla="*/ 15 h 210"/>
                  <a:gd name="T66" fmla="*/ 159 w 192"/>
                  <a:gd name="T67" fmla="*/ 56 h 210"/>
                  <a:gd name="T68" fmla="*/ 155 w 192"/>
                  <a:gd name="T69" fmla="*/ 82 h 210"/>
                  <a:gd name="T70" fmla="*/ 151 w 192"/>
                  <a:gd name="T71" fmla="*/ 106 h 210"/>
                  <a:gd name="T72" fmla="*/ 147 w 192"/>
                  <a:gd name="T73" fmla="*/ 117 h 210"/>
                  <a:gd name="T74" fmla="*/ 139 w 192"/>
                  <a:gd name="T75" fmla="*/ 127 h 210"/>
                  <a:gd name="T76" fmla="*/ 130 w 192"/>
                  <a:gd name="T77" fmla="*/ 135 h 210"/>
                  <a:gd name="T78" fmla="*/ 120 w 192"/>
                  <a:gd name="T79" fmla="*/ 145 h 210"/>
                  <a:gd name="T80" fmla="*/ 109 w 192"/>
                  <a:gd name="T81" fmla="*/ 160 h 210"/>
                  <a:gd name="T82" fmla="*/ 103 w 192"/>
                  <a:gd name="T83" fmla="*/ 175 h 210"/>
                  <a:gd name="T84" fmla="*/ 81 w 192"/>
                  <a:gd name="T85" fmla="*/ 200 h 210"/>
                  <a:gd name="T86" fmla="*/ 74 w 192"/>
                  <a:gd name="T87" fmla="*/ 203 h 210"/>
                  <a:gd name="T88" fmla="*/ 48 w 192"/>
                  <a:gd name="T89" fmla="*/ 208 h 210"/>
                  <a:gd name="T90" fmla="*/ 19 w 192"/>
                  <a:gd name="T91" fmla="*/ 209 h 210"/>
                  <a:gd name="T92" fmla="*/ 11 w 192"/>
                  <a:gd name="T93" fmla="*/ 179 h 210"/>
                  <a:gd name="T94" fmla="*/ 19 w 192"/>
                  <a:gd name="T95" fmla="*/ 167 h 210"/>
                  <a:gd name="T96" fmla="*/ 31 w 192"/>
                  <a:gd name="T97" fmla="*/ 154 h 210"/>
                  <a:gd name="T98" fmla="*/ 35 w 192"/>
                  <a:gd name="T99" fmla="*/ 150 h 210"/>
                  <a:gd name="T100" fmla="*/ 37 w 192"/>
                  <a:gd name="T101" fmla="*/ 148 h 210"/>
                  <a:gd name="T102" fmla="*/ 42 w 192"/>
                  <a:gd name="T103" fmla="*/ 144 h 210"/>
                  <a:gd name="T104" fmla="*/ 49 w 192"/>
                  <a:gd name="T105" fmla="*/ 139 h 210"/>
                  <a:gd name="T106" fmla="*/ 59 w 192"/>
                  <a:gd name="T107" fmla="*/ 133 h 210"/>
                  <a:gd name="T108" fmla="*/ 67 w 192"/>
                  <a:gd name="T109" fmla="*/ 129 h 210"/>
                  <a:gd name="T110" fmla="*/ 77 w 192"/>
                  <a:gd name="T111" fmla="*/ 121 h 210"/>
                  <a:gd name="T112" fmla="*/ 95 w 192"/>
                  <a:gd name="T113" fmla="*/ 103 h 210"/>
                  <a:gd name="T114" fmla="*/ 101 w 192"/>
                  <a:gd name="T115" fmla="*/ 95 h 210"/>
                  <a:gd name="T116" fmla="*/ 102 w 192"/>
                  <a:gd name="T117" fmla="*/ 95 h 210"/>
                  <a:gd name="T118" fmla="*/ 111 w 192"/>
                  <a:gd name="T119" fmla="*/ 83 h 210"/>
                  <a:gd name="T120" fmla="*/ 117 w 192"/>
                  <a:gd name="T121" fmla="*/ 73 h 210"/>
                  <a:gd name="T122" fmla="*/ 122 w 192"/>
                  <a:gd name="T123" fmla="*/ 64 h 210"/>
                  <a:gd name="T124" fmla="*/ 135 w 192"/>
                  <a:gd name="T12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210">
                    <a:moveTo>
                      <a:pt x="135" y="0"/>
                    </a:moveTo>
                    <a:cubicBezTo>
                      <a:pt x="137" y="0"/>
                      <a:pt x="139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4"/>
                      <a:pt x="140" y="10"/>
                      <a:pt x="139" y="15"/>
                    </a:cubicBezTo>
                    <a:cubicBezTo>
                      <a:pt x="138" y="19"/>
                      <a:pt x="139" y="26"/>
                      <a:pt x="137" y="33"/>
                    </a:cubicBezTo>
                    <a:cubicBezTo>
                      <a:pt x="135" y="41"/>
                      <a:pt x="133" y="53"/>
                      <a:pt x="129" y="61"/>
                    </a:cubicBezTo>
                    <a:cubicBezTo>
                      <a:pt x="128" y="62"/>
                      <a:pt x="129" y="63"/>
                      <a:pt x="128" y="64"/>
                    </a:cubicBezTo>
                    <a:cubicBezTo>
                      <a:pt x="126" y="68"/>
                      <a:pt x="123" y="72"/>
                      <a:pt x="120" y="76"/>
                    </a:cubicBezTo>
                    <a:cubicBezTo>
                      <a:pt x="120" y="76"/>
                      <a:pt x="120" y="77"/>
                      <a:pt x="120" y="78"/>
                    </a:cubicBezTo>
                    <a:cubicBezTo>
                      <a:pt x="118" y="81"/>
                      <a:pt x="115" y="84"/>
                      <a:pt x="114" y="87"/>
                    </a:cubicBezTo>
                    <a:cubicBezTo>
                      <a:pt x="113" y="89"/>
                      <a:pt x="112" y="90"/>
                      <a:pt x="111" y="92"/>
                    </a:cubicBezTo>
                    <a:cubicBezTo>
                      <a:pt x="109" y="95"/>
                      <a:pt x="106" y="97"/>
                      <a:pt x="104" y="100"/>
                    </a:cubicBezTo>
                    <a:cubicBezTo>
                      <a:pt x="103" y="100"/>
                      <a:pt x="103" y="101"/>
                      <a:pt x="103" y="102"/>
                    </a:cubicBezTo>
                    <a:cubicBezTo>
                      <a:pt x="102" y="104"/>
                      <a:pt x="99" y="105"/>
                      <a:pt x="98" y="106"/>
                    </a:cubicBezTo>
                    <a:cubicBezTo>
                      <a:pt x="97" y="108"/>
                      <a:pt x="95" y="110"/>
                      <a:pt x="94" y="112"/>
                    </a:cubicBezTo>
                    <a:cubicBezTo>
                      <a:pt x="92" y="115"/>
                      <a:pt x="89" y="116"/>
                      <a:pt x="86" y="118"/>
                    </a:cubicBezTo>
                    <a:cubicBezTo>
                      <a:pt x="84" y="120"/>
                      <a:pt x="82" y="123"/>
                      <a:pt x="80" y="125"/>
                    </a:cubicBezTo>
                    <a:cubicBezTo>
                      <a:pt x="79" y="126"/>
                      <a:pt x="77" y="127"/>
                      <a:pt x="76" y="127"/>
                    </a:cubicBezTo>
                    <a:cubicBezTo>
                      <a:pt x="76" y="128"/>
                      <a:pt x="75" y="129"/>
                      <a:pt x="74" y="130"/>
                    </a:cubicBezTo>
                    <a:cubicBezTo>
                      <a:pt x="72" y="131"/>
                      <a:pt x="71" y="132"/>
                      <a:pt x="70" y="133"/>
                    </a:cubicBezTo>
                    <a:cubicBezTo>
                      <a:pt x="69" y="134"/>
                      <a:pt x="66" y="135"/>
                      <a:pt x="65" y="136"/>
                    </a:cubicBezTo>
                    <a:cubicBezTo>
                      <a:pt x="63" y="136"/>
                      <a:pt x="62" y="138"/>
                      <a:pt x="60" y="139"/>
                    </a:cubicBezTo>
                    <a:cubicBezTo>
                      <a:pt x="59" y="140"/>
                      <a:pt x="57" y="140"/>
                      <a:pt x="55" y="141"/>
                    </a:cubicBezTo>
                    <a:cubicBezTo>
                      <a:pt x="53" y="142"/>
                      <a:pt x="52" y="144"/>
                      <a:pt x="50" y="145"/>
                    </a:cubicBezTo>
                    <a:cubicBezTo>
                      <a:pt x="49" y="146"/>
                      <a:pt x="47" y="147"/>
                      <a:pt x="45" y="148"/>
                    </a:cubicBezTo>
                    <a:cubicBezTo>
                      <a:pt x="45" y="148"/>
                      <a:pt x="44" y="149"/>
                      <a:pt x="44" y="150"/>
                    </a:cubicBezTo>
                    <a:cubicBezTo>
                      <a:pt x="42" y="151"/>
                      <a:pt x="40" y="153"/>
                      <a:pt x="38" y="154"/>
                    </a:cubicBezTo>
                    <a:cubicBezTo>
                      <a:pt x="37" y="155"/>
                      <a:pt x="36" y="156"/>
                      <a:pt x="36" y="157"/>
                    </a:cubicBezTo>
                    <a:cubicBezTo>
                      <a:pt x="32" y="160"/>
                      <a:pt x="29" y="163"/>
                      <a:pt x="26" y="166"/>
                    </a:cubicBezTo>
                    <a:cubicBezTo>
                      <a:pt x="25" y="167"/>
                      <a:pt x="25" y="168"/>
                      <a:pt x="24" y="169"/>
                    </a:cubicBezTo>
                    <a:cubicBezTo>
                      <a:pt x="22" y="173"/>
                      <a:pt x="20" y="177"/>
                      <a:pt x="17" y="179"/>
                    </a:cubicBezTo>
                    <a:cubicBezTo>
                      <a:pt x="14" y="183"/>
                      <a:pt x="12" y="187"/>
                      <a:pt x="10" y="192"/>
                    </a:cubicBezTo>
                    <a:cubicBezTo>
                      <a:pt x="10" y="193"/>
                      <a:pt x="9" y="196"/>
                      <a:pt x="9" y="198"/>
                    </a:cubicBezTo>
                    <a:cubicBezTo>
                      <a:pt x="10" y="200"/>
                      <a:pt x="12" y="201"/>
                      <a:pt x="14" y="203"/>
                    </a:cubicBezTo>
                    <a:cubicBezTo>
                      <a:pt x="17" y="205"/>
                      <a:pt x="27" y="205"/>
                      <a:pt x="31" y="204"/>
                    </a:cubicBezTo>
                    <a:cubicBezTo>
                      <a:pt x="32" y="204"/>
                      <a:pt x="34" y="204"/>
                      <a:pt x="35" y="205"/>
                    </a:cubicBezTo>
                    <a:cubicBezTo>
                      <a:pt x="39" y="205"/>
                      <a:pt x="43" y="205"/>
                      <a:pt x="47" y="203"/>
                    </a:cubicBezTo>
                    <a:cubicBezTo>
                      <a:pt x="49" y="203"/>
                      <a:pt x="50" y="204"/>
                      <a:pt x="52" y="203"/>
                    </a:cubicBezTo>
                    <a:cubicBezTo>
                      <a:pt x="54" y="203"/>
                      <a:pt x="59" y="202"/>
                      <a:pt x="61" y="203"/>
                    </a:cubicBezTo>
                    <a:cubicBezTo>
                      <a:pt x="68" y="200"/>
                      <a:pt x="75" y="198"/>
                      <a:pt x="81" y="194"/>
                    </a:cubicBezTo>
                    <a:cubicBezTo>
                      <a:pt x="82" y="193"/>
                      <a:pt x="83" y="192"/>
                      <a:pt x="83" y="191"/>
                    </a:cubicBezTo>
                    <a:cubicBezTo>
                      <a:pt x="85" y="190"/>
                      <a:pt x="86" y="190"/>
                      <a:pt x="87" y="188"/>
                    </a:cubicBezTo>
                    <a:cubicBezTo>
                      <a:pt x="88" y="188"/>
                      <a:pt x="88" y="187"/>
                      <a:pt x="89" y="186"/>
                    </a:cubicBezTo>
                    <a:cubicBezTo>
                      <a:pt x="91" y="185"/>
                      <a:pt x="93" y="182"/>
                      <a:pt x="95" y="180"/>
                    </a:cubicBezTo>
                    <a:cubicBezTo>
                      <a:pt x="96" y="178"/>
                      <a:pt x="99" y="173"/>
                      <a:pt x="100" y="170"/>
                    </a:cubicBezTo>
                    <a:cubicBezTo>
                      <a:pt x="100" y="169"/>
                      <a:pt x="100" y="168"/>
                      <a:pt x="100" y="168"/>
                    </a:cubicBezTo>
                    <a:cubicBezTo>
                      <a:pt x="101" y="166"/>
                      <a:pt x="102" y="165"/>
                      <a:pt x="103" y="164"/>
                    </a:cubicBezTo>
                    <a:cubicBezTo>
                      <a:pt x="104" y="162"/>
                      <a:pt x="104" y="159"/>
                      <a:pt x="105" y="157"/>
                    </a:cubicBezTo>
                    <a:cubicBezTo>
                      <a:pt x="106" y="154"/>
                      <a:pt x="109" y="152"/>
                      <a:pt x="111" y="149"/>
                    </a:cubicBezTo>
                    <a:cubicBezTo>
                      <a:pt x="111" y="149"/>
                      <a:pt x="111" y="148"/>
                      <a:pt x="111" y="147"/>
                    </a:cubicBezTo>
                    <a:cubicBezTo>
                      <a:pt x="112" y="147"/>
                      <a:pt x="113" y="146"/>
                      <a:pt x="114" y="146"/>
                    </a:cubicBezTo>
                    <a:cubicBezTo>
                      <a:pt x="115" y="145"/>
                      <a:pt x="116" y="141"/>
                      <a:pt x="117" y="140"/>
                    </a:cubicBezTo>
                    <a:cubicBezTo>
                      <a:pt x="118" y="140"/>
                      <a:pt x="118" y="140"/>
                      <a:pt x="119" y="140"/>
                    </a:cubicBezTo>
                    <a:cubicBezTo>
                      <a:pt x="122" y="133"/>
                      <a:pt x="130" y="128"/>
                      <a:pt x="135" y="124"/>
                    </a:cubicBezTo>
                    <a:cubicBezTo>
                      <a:pt x="139" y="121"/>
                      <a:pt x="142" y="115"/>
                      <a:pt x="144" y="111"/>
                    </a:cubicBezTo>
                    <a:cubicBezTo>
                      <a:pt x="145" y="110"/>
                      <a:pt x="145" y="108"/>
                      <a:pt x="145" y="107"/>
                    </a:cubicBezTo>
                    <a:cubicBezTo>
                      <a:pt x="147" y="103"/>
                      <a:pt x="148" y="97"/>
                      <a:pt x="149" y="90"/>
                    </a:cubicBezTo>
                    <a:cubicBezTo>
                      <a:pt x="149" y="88"/>
                      <a:pt x="149" y="86"/>
                      <a:pt x="149" y="83"/>
                    </a:cubicBezTo>
                    <a:cubicBezTo>
                      <a:pt x="150" y="78"/>
                      <a:pt x="149" y="75"/>
                      <a:pt x="150" y="70"/>
                    </a:cubicBezTo>
                    <a:cubicBezTo>
                      <a:pt x="155" y="50"/>
                      <a:pt x="164" y="35"/>
                      <a:pt x="174" y="19"/>
                    </a:cubicBezTo>
                    <a:cubicBezTo>
                      <a:pt x="177" y="15"/>
                      <a:pt x="180" y="11"/>
                      <a:pt x="182" y="7"/>
                    </a:cubicBezTo>
                    <a:cubicBezTo>
                      <a:pt x="184" y="5"/>
                      <a:pt x="185" y="1"/>
                      <a:pt x="187" y="0"/>
                    </a:cubicBezTo>
                    <a:cubicBezTo>
                      <a:pt x="189" y="0"/>
                      <a:pt x="190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0" y="2"/>
                      <a:pt x="189" y="4"/>
                      <a:pt x="188" y="7"/>
                    </a:cubicBezTo>
                    <a:cubicBezTo>
                      <a:pt x="187" y="10"/>
                      <a:pt x="185" y="12"/>
                      <a:pt x="183" y="15"/>
                    </a:cubicBezTo>
                    <a:cubicBezTo>
                      <a:pt x="182" y="17"/>
                      <a:pt x="180" y="18"/>
                      <a:pt x="179" y="20"/>
                    </a:cubicBezTo>
                    <a:cubicBezTo>
                      <a:pt x="172" y="31"/>
                      <a:pt x="164" y="44"/>
                      <a:pt x="159" y="56"/>
                    </a:cubicBezTo>
                    <a:cubicBezTo>
                      <a:pt x="158" y="61"/>
                      <a:pt x="157" y="66"/>
                      <a:pt x="155" y="71"/>
                    </a:cubicBezTo>
                    <a:cubicBezTo>
                      <a:pt x="154" y="75"/>
                      <a:pt x="155" y="79"/>
                      <a:pt x="155" y="82"/>
                    </a:cubicBezTo>
                    <a:cubicBezTo>
                      <a:pt x="154" y="85"/>
                      <a:pt x="155" y="88"/>
                      <a:pt x="154" y="91"/>
                    </a:cubicBezTo>
                    <a:cubicBezTo>
                      <a:pt x="153" y="96"/>
                      <a:pt x="153" y="101"/>
                      <a:pt x="151" y="106"/>
                    </a:cubicBezTo>
                    <a:cubicBezTo>
                      <a:pt x="151" y="107"/>
                      <a:pt x="151" y="108"/>
                      <a:pt x="151" y="109"/>
                    </a:cubicBezTo>
                    <a:cubicBezTo>
                      <a:pt x="150" y="110"/>
                      <a:pt x="147" y="117"/>
                      <a:pt x="147" y="117"/>
                    </a:cubicBezTo>
                    <a:cubicBezTo>
                      <a:pt x="146" y="119"/>
                      <a:pt x="144" y="120"/>
                      <a:pt x="143" y="121"/>
                    </a:cubicBezTo>
                    <a:cubicBezTo>
                      <a:pt x="142" y="123"/>
                      <a:pt x="141" y="126"/>
                      <a:pt x="139" y="127"/>
                    </a:cubicBezTo>
                    <a:cubicBezTo>
                      <a:pt x="138" y="128"/>
                      <a:pt x="136" y="129"/>
                      <a:pt x="134" y="130"/>
                    </a:cubicBezTo>
                    <a:cubicBezTo>
                      <a:pt x="132" y="131"/>
                      <a:pt x="131" y="134"/>
                      <a:pt x="130" y="135"/>
                    </a:cubicBezTo>
                    <a:cubicBezTo>
                      <a:pt x="129" y="135"/>
                      <a:pt x="128" y="136"/>
                      <a:pt x="128" y="136"/>
                    </a:cubicBezTo>
                    <a:cubicBezTo>
                      <a:pt x="125" y="138"/>
                      <a:pt x="122" y="142"/>
                      <a:pt x="120" y="145"/>
                    </a:cubicBezTo>
                    <a:cubicBezTo>
                      <a:pt x="119" y="146"/>
                      <a:pt x="118" y="147"/>
                      <a:pt x="118" y="148"/>
                    </a:cubicBezTo>
                    <a:cubicBezTo>
                      <a:pt x="115" y="152"/>
                      <a:pt x="112" y="156"/>
                      <a:pt x="109" y="160"/>
                    </a:cubicBezTo>
                    <a:cubicBezTo>
                      <a:pt x="109" y="161"/>
                      <a:pt x="109" y="162"/>
                      <a:pt x="109" y="163"/>
                    </a:cubicBezTo>
                    <a:cubicBezTo>
                      <a:pt x="107" y="167"/>
                      <a:pt x="105" y="171"/>
                      <a:pt x="103" y="175"/>
                    </a:cubicBezTo>
                    <a:cubicBezTo>
                      <a:pt x="101" y="181"/>
                      <a:pt x="96" y="186"/>
                      <a:pt x="92" y="191"/>
                    </a:cubicBezTo>
                    <a:cubicBezTo>
                      <a:pt x="88" y="194"/>
                      <a:pt x="85" y="197"/>
                      <a:pt x="81" y="200"/>
                    </a:cubicBezTo>
                    <a:cubicBezTo>
                      <a:pt x="79" y="200"/>
                      <a:pt x="78" y="201"/>
                      <a:pt x="77" y="202"/>
                    </a:cubicBezTo>
                    <a:cubicBezTo>
                      <a:pt x="76" y="202"/>
                      <a:pt x="75" y="203"/>
                      <a:pt x="74" y="203"/>
                    </a:cubicBezTo>
                    <a:cubicBezTo>
                      <a:pt x="70" y="205"/>
                      <a:pt x="66" y="206"/>
                      <a:pt x="61" y="207"/>
                    </a:cubicBezTo>
                    <a:cubicBezTo>
                      <a:pt x="57" y="208"/>
                      <a:pt x="53" y="207"/>
                      <a:pt x="48" y="208"/>
                    </a:cubicBezTo>
                    <a:cubicBezTo>
                      <a:pt x="44" y="209"/>
                      <a:pt x="40" y="210"/>
                      <a:pt x="36" y="209"/>
                    </a:cubicBezTo>
                    <a:cubicBezTo>
                      <a:pt x="30" y="209"/>
                      <a:pt x="25" y="209"/>
                      <a:pt x="19" y="209"/>
                    </a:cubicBezTo>
                    <a:cubicBezTo>
                      <a:pt x="15" y="208"/>
                      <a:pt x="11" y="207"/>
                      <a:pt x="7" y="204"/>
                    </a:cubicBezTo>
                    <a:cubicBezTo>
                      <a:pt x="0" y="198"/>
                      <a:pt x="7" y="185"/>
                      <a:pt x="11" y="179"/>
                    </a:cubicBezTo>
                    <a:cubicBezTo>
                      <a:pt x="12" y="177"/>
                      <a:pt x="14" y="175"/>
                      <a:pt x="15" y="174"/>
                    </a:cubicBezTo>
                    <a:cubicBezTo>
                      <a:pt x="16" y="171"/>
                      <a:pt x="17" y="170"/>
                      <a:pt x="19" y="167"/>
                    </a:cubicBezTo>
                    <a:cubicBezTo>
                      <a:pt x="21" y="163"/>
                      <a:pt x="25" y="159"/>
                      <a:pt x="29" y="157"/>
                    </a:cubicBezTo>
                    <a:cubicBezTo>
                      <a:pt x="30" y="156"/>
                      <a:pt x="30" y="154"/>
                      <a:pt x="31" y="154"/>
                    </a:cubicBezTo>
                    <a:cubicBezTo>
                      <a:pt x="32" y="153"/>
                      <a:pt x="33" y="153"/>
                      <a:pt x="34" y="152"/>
                    </a:cubicBezTo>
                    <a:cubicBezTo>
                      <a:pt x="34" y="152"/>
                      <a:pt x="35" y="151"/>
                      <a:pt x="35" y="150"/>
                    </a:cubicBezTo>
                    <a:cubicBezTo>
                      <a:pt x="36" y="150"/>
                      <a:pt x="36" y="150"/>
                      <a:pt x="37" y="150"/>
                    </a:cubicBezTo>
                    <a:cubicBezTo>
                      <a:pt x="37" y="149"/>
                      <a:pt x="37" y="149"/>
                      <a:pt x="37" y="148"/>
                    </a:cubicBezTo>
                    <a:cubicBezTo>
                      <a:pt x="38" y="148"/>
                      <a:pt x="40" y="147"/>
                      <a:pt x="41" y="146"/>
                    </a:cubicBezTo>
                    <a:cubicBezTo>
                      <a:pt x="41" y="146"/>
                      <a:pt x="42" y="145"/>
                      <a:pt x="42" y="144"/>
                    </a:cubicBezTo>
                    <a:cubicBezTo>
                      <a:pt x="44" y="143"/>
                      <a:pt x="45" y="143"/>
                      <a:pt x="46" y="142"/>
                    </a:cubicBezTo>
                    <a:cubicBezTo>
                      <a:pt x="47" y="141"/>
                      <a:pt x="48" y="140"/>
                      <a:pt x="49" y="139"/>
                    </a:cubicBezTo>
                    <a:cubicBezTo>
                      <a:pt x="51" y="138"/>
                      <a:pt x="53" y="137"/>
                      <a:pt x="56" y="136"/>
                    </a:cubicBezTo>
                    <a:cubicBezTo>
                      <a:pt x="57" y="135"/>
                      <a:pt x="58" y="134"/>
                      <a:pt x="59" y="133"/>
                    </a:cubicBezTo>
                    <a:cubicBezTo>
                      <a:pt x="59" y="133"/>
                      <a:pt x="60" y="133"/>
                      <a:pt x="60" y="133"/>
                    </a:cubicBezTo>
                    <a:cubicBezTo>
                      <a:pt x="62" y="132"/>
                      <a:pt x="64" y="131"/>
                      <a:pt x="67" y="129"/>
                    </a:cubicBezTo>
                    <a:cubicBezTo>
                      <a:pt x="68" y="128"/>
                      <a:pt x="69" y="127"/>
                      <a:pt x="71" y="126"/>
                    </a:cubicBezTo>
                    <a:cubicBezTo>
                      <a:pt x="73" y="124"/>
                      <a:pt x="75" y="123"/>
                      <a:pt x="77" y="121"/>
                    </a:cubicBezTo>
                    <a:cubicBezTo>
                      <a:pt x="80" y="119"/>
                      <a:pt x="82" y="116"/>
                      <a:pt x="85" y="113"/>
                    </a:cubicBezTo>
                    <a:cubicBezTo>
                      <a:pt x="89" y="110"/>
                      <a:pt x="92" y="106"/>
                      <a:pt x="95" y="103"/>
                    </a:cubicBezTo>
                    <a:cubicBezTo>
                      <a:pt x="97" y="100"/>
                      <a:pt x="100" y="98"/>
                      <a:pt x="101" y="96"/>
                    </a:cubicBezTo>
                    <a:cubicBezTo>
                      <a:pt x="101" y="95"/>
                      <a:pt x="101" y="96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5"/>
                      <a:pt x="102" y="95"/>
                      <a:pt x="102" y="95"/>
                    </a:cubicBezTo>
                    <a:cubicBezTo>
                      <a:pt x="103" y="93"/>
                      <a:pt x="104" y="93"/>
                      <a:pt x="105" y="91"/>
                    </a:cubicBezTo>
                    <a:cubicBezTo>
                      <a:pt x="107" y="89"/>
                      <a:pt x="109" y="86"/>
                      <a:pt x="111" y="83"/>
                    </a:cubicBezTo>
                    <a:cubicBezTo>
                      <a:pt x="113" y="79"/>
                      <a:pt x="116" y="77"/>
                      <a:pt x="117" y="73"/>
                    </a:cubicBezTo>
                    <a:cubicBezTo>
                      <a:pt x="117" y="73"/>
                      <a:pt x="117" y="73"/>
                      <a:pt x="117" y="73"/>
                    </a:cubicBezTo>
                    <a:cubicBezTo>
                      <a:pt x="118" y="72"/>
                      <a:pt x="118" y="71"/>
                      <a:pt x="119" y="71"/>
                    </a:cubicBezTo>
                    <a:cubicBezTo>
                      <a:pt x="119" y="68"/>
                      <a:pt x="122" y="66"/>
                      <a:pt x="122" y="64"/>
                    </a:cubicBezTo>
                    <a:cubicBezTo>
                      <a:pt x="124" y="60"/>
                      <a:pt x="126" y="57"/>
                      <a:pt x="127" y="52"/>
                    </a:cubicBezTo>
                    <a:cubicBezTo>
                      <a:pt x="132" y="38"/>
                      <a:pt x="134" y="18"/>
                      <a:pt x="13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31">
                <a:extLst>
                  <a:ext uri="{FF2B5EF4-FFF2-40B4-BE49-F238E27FC236}">
                    <a16:creationId xmlns:a16="http://schemas.microsoft.com/office/drawing/2014/main" id="{66999EA3-1CED-33E7-2C93-2350422C1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" y="-808"/>
                <a:ext cx="2230" cy="1354"/>
              </a:xfrm>
              <a:custGeom>
                <a:avLst/>
                <a:gdLst>
                  <a:gd name="T0" fmla="*/ 858 w 920"/>
                  <a:gd name="T1" fmla="*/ 315 h 558"/>
                  <a:gd name="T2" fmla="*/ 768 w 920"/>
                  <a:gd name="T3" fmla="*/ 312 h 558"/>
                  <a:gd name="T4" fmla="*/ 720 w 920"/>
                  <a:gd name="T5" fmla="*/ 377 h 558"/>
                  <a:gd name="T6" fmla="*/ 603 w 920"/>
                  <a:gd name="T7" fmla="*/ 406 h 558"/>
                  <a:gd name="T8" fmla="*/ 532 w 920"/>
                  <a:gd name="T9" fmla="*/ 491 h 558"/>
                  <a:gd name="T10" fmla="*/ 488 w 920"/>
                  <a:gd name="T11" fmla="*/ 533 h 558"/>
                  <a:gd name="T12" fmla="*/ 428 w 920"/>
                  <a:gd name="T13" fmla="*/ 480 h 558"/>
                  <a:gd name="T14" fmla="*/ 344 w 920"/>
                  <a:gd name="T15" fmla="*/ 459 h 558"/>
                  <a:gd name="T16" fmla="*/ 296 w 920"/>
                  <a:gd name="T17" fmla="*/ 483 h 558"/>
                  <a:gd name="T18" fmla="*/ 265 w 920"/>
                  <a:gd name="T19" fmla="*/ 516 h 558"/>
                  <a:gd name="T20" fmla="*/ 223 w 920"/>
                  <a:gd name="T21" fmla="*/ 544 h 558"/>
                  <a:gd name="T22" fmla="*/ 129 w 920"/>
                  <a:gd name="T23" fmla="*/ 535 h 558"/>
                  <a:gd name="T24" fmla="*/ 22 w 920"/>
                  <a:gd name="T25" fmla="*/ 553 h 558"/>
                  <a:gd name="T26" fmla="*/ 25 w 920"/>
                  <a:gd name="T27" fmla="*/ 481 h 558"/>
                  <a:gd name="T28" fmla="*/ 62 w 920"/>
                  <a:gd name="T29" fmla="*/ 441 h 558"/>
                  <a:gd name="T30" fmla="*/ 103 w 920"/>
                  <a:gd name="T31" fmla="*/ 417 h 558"/>
                  <a:gd name="T32" fmla="*/ 151 w 920"/>
                  <a:gd name="T33" fmla="*/ 388 h 558"/>
                  <a:gd name="T34" fmla="*/ 174 w 920"/>
                  <a:gd name="T35" fmla="*/ 361 h 558"/>
                  <a:gd name="T36" fmla="*/ 198 w 920"/>
                  <a:gd name="T37" fmla="*/ 342 h 558"/>
                  <a:gd name="T38" fmla="*/ 300 w 920"/>
                  <a:gd name="T39" fmla="*/ 354 h 558"/>
                  <a:gd name="T40" fmla="*/ 340 w 920"/>
                  <a:gd name="T41" fmla="*/ 333 h 558"/>
                  <a:gd name="T42" fmla="*/ 381 w 920"/>
                  <a:gd name="T43" fmla="*/ 292 h 558"/>
                  <a:gd name="T44" fmla="*/ 422 w 920"/>
                  <a:gd name="T45" fmla="*/ 267 h 558"/>
                  <a:gd name="T46" fmla="*/ 444 w 920"/>
                  <a:gd name="T47" fmla="*/ 232 h 558"/>
                  <a:gd name="T48" fmla="*/ 479 w 920"/>
                  <a:gd name="T49" fmla="*/ 190 h 558"/>
                  <a:gd name="T50" fmla="*/ 506 w 920"/>
                  <a:gd name="T51" fmla="*/ 167 h 558"/>
                  <a:gd name="T52" fmla="*/ 525 w 920"/>
                  <a:gd name="T53" fmla="*/ 140 h 558"/>
                  <a:gd name="T54" fmla="*/ 535 w 920"/>
                  <a:gd name="T55" fmla="*/ 95 h 558"/>
                  <a:gd name="T56" fmla="*/ 583 w 920"/>
                  <a:gd name="T57" fmla="*/ 17 h 558"/>
                  <a:gd name="T58" fmla="*/ 603 w 920"/>
                  <a:gd name="T59" fmla="*/ 10 h 558"/>
                  <a:gd name="T60" fmla="*/ 540 w 920"/>
                  <a:gd name="T61" fmla="*/ 99 h 558"/>
                  <a:gd name="T62" fmla="*/ 503 w 920"/>
                  <a:gd name="T63" fmla="*/ 175 h 558"/>
                  <a:gd name="T64" fmla="*/ 452 w 920"/>
                  <a:gd name="T65" fmla="*/ 228 h 558"/>
                  <a:gd name="T66" fmla="*/ 408 w 920"/>
                  <a:gd name="T67" fmla="*/ 284 h 558"/>
                  <a:gd name="T68" fmla="*/ 356 w 920"/>
                  <a:gd name="T69" fmla="*/ 317 h 558"/>
                  <a:gd name="T70" fmla="*/ 268 w 920"/>
                  <a:gd name="T71" fmla="*/ 346 h 558"/>
                  <a:gd name="T72" fmla="*/ 150 w 920"/>
                  <a:gd name="T73" fmla="*/ 395 h 558"/>
                  <a:gd name="T74" fmla="*/ 82 w 920"/>
                  <a:gd name="T75" fmla="*/ 431 h 558"/>
                  <a:gd name="T76" fmla="*/ 43 w 920"/>
                  <a:gd name="T77" fmla="*/ 549 h 558"/>
                  <a:gd name="T78" fmla="*/ 111 w 920"/>
                  <a:gd name="T79" fmla="*/ 532 h 558"/>
                  <a:gd name="T80" fmla="*/ 194 w 920"/>
                  <a:gd name="T81" fmla="*/ 538 h 558"/>
                  <a:gd name="T82" fmla="*/ 250 w 920"/>
                  <a:gd name="T83" fmla="*/ 526 h 558"/>
                  <a:gd name="T84" fmla="*/ 272 w 920"/>
                  <a:gd name="T85" fmla="*/ 503 h 558"/>
                  <a:gd name="T86" fmla="*/ 306 w 920"/>
                  <a:gd name="T87" fmla="*/ 470 h 558"/>
                  <a:gd name="T88" fmla="*/ 329 w 920"/>
                  <a:gd name="T89" fmla="*/ 458 h 558"/>
                  <a:gd name="T90" fmla="*/ 383 w 920"/>
                  <a:gd name="T91" fmla="*/ 456 h 558"/>
                  <a:gd name="T92" fmla="*/ 420 w 920"/>
                  <a:gd name="T93" fmla="*/ 469 h 558"/>
                  <a:gd name="T94" fmla="*/ 458 w 920"/>
                  <a:gd name="T95" fmla="*/ 500 h 558"/>
                  <a:gd name="T96" fmla="*/ 481 w 920"/>
                  <a:gd name="T97" fmla="*/ 521 h 558"/>
                  <a:gd name="T98" fmla="*/ 523 w 920"/>
                  <a:gd name="T99" fmla="*/ 515 h 558"/>
                  <a:gd name="T100" fmla="*/ 560 w 920"/>
                  <a:gd name="T101" fmla="*/ 419 h 558"/>
                  <a:gd name="T102" fmla="*/ 586 w 920"/>
                  <a:gd name="T103" fmla="*/ 406 h 558"/>
                  <a:gd name="T104" fmla="*/ 615 w 920"/>
                  <a:gd name="T105" fmla="*/ 399 h 558"/>
                  <a:gd name="T106" fmla="*/ 658 w 920"/>
                  <a:gd name="T107" fmla="*/ 406 h 558"/>
                  <a:gd name="T108" fmla="*/ 673 w 920"/>
                  <a:gd name="T109" fmla="*/ 408 h 558"/>
                  <a:gd name="T110" fmla="*/ 712 w 920"/>
                  <a:gd name="T111" fmla="*/ 385 h 558"/>
                  <a:gd name="T112" fmla="*/ 754 w 920"/>
                  <a:gd name="T113" fmla="*/ 315 h 558"/>
                  <a:gd name="T114" fmla="*/ 795 w 920"/>
                  <a:gd name="T115" fmla="*/ 299 h 558"/>
                  <a:gd name="T116" fmla="*/ 848 w 920"/>
                  <a:gd name="T117" fmla="*/ 306 h 558"/>
                  <a:gd name="T118" fmla="*/ 862 w 920"/>
                  <a:gd name="T119" fmla="*/ 311 h 558"/>
                  <a:gd name="T120" fmla="*/ 890 w 920"/>
                  <a:gd name="T121" fmla="*/ 331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0" h="558">
                    <a:moveTo>
                      <a:pt x="920" y="353"/>
                    </a:moveTo>
                    <a:cubicBezTo>
                      <a:pt x="910" y="353"/>
                      <a:pt x="901" y="346"/>
                      <a:pt x="896" y="341"/>
                    </a:cubicBezTo>
                    <a:cubicBezTo>
                      <a:pt x="894" y="339"/>
                      <a:pt x="891" y="338"/>
                      <a:pt x="889" y="337"/>
                    </a:cubicBezTo>
                    <a:cubicBezTo>
                      <a:pt x="888" y="336"/>
                      <a:pt x="886" y="334"/>
                      <a:pt x="884" y="332"/>
                    </a:cubicBezTo>
                    <a:cubicBezTo>
                      <a:pt x="881" y="330"/>
                      <a:pt x="878" y="328"/>
                      <a:pt x="875" y="326"/>
                    </a:cubicBezTo>
                    <a:cubicBezTo>
                      <a:pt x="873" y="325"/>
                      <a:pt x="872" y="323"/>
                      <a:pt x="871" y="321"/>
                    </a:cubicBezTo>
                    <a:cubicBezTo>
                      <a:pt x="870" y="320"/>
                      <a:pt x="864" y="317"/>
                      <a:pt x="863" y="317"/>
                    </a:cubicBezTo>
                    <a:cubicBezTo>
                      <a:pt x="861" y="316"/>
                      <a:pt x="860" y="316"/>
                      <a:pt x="858" y="315"/>
                    </a:cubicBezTo>
                    <a:cubicBezTo>
                      <a:pt x="850" y="311"/>
                      <a:pt x="841" y="307"/>
                      <a:pt x="831" y="305"/>
                    </a:cubicBezTo>
                    <a:cubicBezTo>
                      <a:pt x="827" y="304"/>
                      <a:pt x="822" y="304"/>
                      <a:pt x="818" y="304"/>
                    </a:cubicBezTo>
                    <a:cubicBezTo>
                      <a:pt x="815" y="303"/>
                      <a:pt x="812" y="302"/>
                      <a:pt x="809" y="302"/>
                    </a:cubicBezTo>
                    <a:cubicBezTo>
                      <a:pt x="802" y="303"/>
                      <a:pt x="796" y="304"/>
                      <a:pt x="790" y="306"/>
                    </a:cubicBezTo>
                    <a:cubicBezTo>
                      <a:pt x="789" y="306"/>
                      <a:pt x="788" y="306"/>
                      <a:pt x="787" y="306"/>
                    </a:cubicBezTo>
                    <a:cubicBezTo>
                      <a:pt x="783" y="307"/>
                      <a:pt x="779" y="307"/>
                      <a:pt x="776" y="309"/>
                    </a:cubicBezTo>
                    <a:cubicBezTo>
                      <a:pt x="775" y="309"/>
                      <a:pt x="775" y="309"/>
                      <a:pt x="775" y="309"/>
                    </a:cubicBezTo>
                    <a:cubicBezTo>
                      <a:pt x="773" y="310"/>
                      <a:pt x="770" y="311"/>
                      <a:pt x="768" y="312"/>
                    </a:cubicBezTo>
                    <a:cubicBezTo>
                      <a:pt x="763" y="313"/>
                      <a:pt x="759" y="317"/>
                      <a:pt x="756" y="320"/>
                    </a:cubicBezTo>
                    <a:cubicBezTo>
                      <a:pt x="754" y="321"/>
                      <a:pt x="752" y="322"/>
                      <a:pt x="750" y="323"/>
                    </a:cubicBezTo>
                    <a:cubicBezTo>
                      <a:pt x="743" y="329"/>
                      <a:pt x="736" y="336"/>
                      <a:pt x="732" y="345"/>
                    </a:cubicBezTo>
                    <a:cubicBezTo>
                      <a:pt x="731" y="346"/>
                      <a:pt x="727" y="352"/>
                      <a:pt x="728" y="353"/>
                    </a:cubicBezTo>
                    <a:cubicBezTo>
                      <a:pt x="728" y="353"/>
                      <a:pt x="728" y="353"/>
                      <a:pt x="728" y="353"/>
                    </a:cubicBezTo>
                    <a:cubicBezTo>
                      <a:pt x="726" y="354"/>
                      <a:pt x="726" y="358"/>
                      <a:pt x="725" y="361"/>
                    </a:cubicBezTo>
                    <a:cubicBezTo>
                      <a:pt x="725" y="362"/>
                      <a:pt x="723" y="363"/>
                      <a:pt x="723" y="365"/>
                    </a:cubicBezTo>
                    <a:cubicBezTo>
                      <a:pt x="721" y="369"/>
                      <a:pt x="722" y="373"/>
                      <a:pt x="720" y="377"/>
                    </a:cubicBezTo>
                    <a:cubicBezTo>
                      <a:pt x="718" y="387"/>
                      <a:pt x="713" y="395"/>
                      <a:pt x="707" y="402"/>
                    </a:cubicBezTo>
                    <a:cubicBezTo>
                      <a:pt x="704" y="404"/>
                      <a:pt x="703" y="407"/>
                      <a:pt x="699" y="409"/>
                    </a:cubicBezTo>
                    <a:cubicBezTo>
                      <a:pt x="691" y="413"/>
                      <a:pt x="680" y="414"/>
                      <a:pt x="671" y="413"/>
                    </a:cubicBezTo>
                    <a:cubicBezTo>
                      <a:pt x="669" y="413"/>
                      <a:pt x="667" y="413"/>
                      <a:pt x="665" y="413"/>
                    </a:cubicBezTo>
                    <a:cubicBezTo>
                      <a:pt x="655" y="410"/>
                      <a:pt x="645" y="405"/>
                      <a:pt x="634" y="403"/>
                    </a:cubicBezTo>
                    <a:cubicBezTo>
                      <a:pt x="632" y="403"/>
                      <a:pt x="631" y="403"/>
                      <a:pt x="629" y="404"/>
                    </a:cubicBezTo>
                    <a:cubicBezTo>
                      <a:pt x="627" y="404"/>
                      <a:pt x="621" y="402"/>
                      <a:pt x="619" y="403"/>
                    </a:cubicBezTo>
                    <a:cubicBezTo>
                      <a:pt x="614" y="404"/>
                      <a:pt x="608" y="404"/>
                      <a:pt x="603" y="406"/>
                    </a:cubicBezTo>
                    <a:cubicBezTo>
                      <a:pt x="601" y="406"/>
                      <a:pt x="599" y="406"/>
                      <a:pt x="596" y="406"/>
                    </a:cubicBezTo>
                    <a:cubicBezTo>
                      <a:pt x="582" y="411"/>
                      <a:pt x="570" y="418"/>
                      <a:pt x="559" y="426"/>
                    </a:cubicBezTo>
                    <a:cubicBezTo>
                      <a:pt x="557" y="427"/>
                      <a:pt x="556" y="429"/>
                      <a:pt x="555" y="431"/>
                    </a:cubicBezTo>
                    <a:cubicBezTo>
                      <a:pt x="553" y="432"/>
                      <a:pt x="551" y="433"/>
                      <a:pt x="549" y="435"/>
                    </a:cubicBezTo>
                    <a:cubicBezTo>
                      <a:pt x="542" y="446"/>
                      <a:pt x="536" y="454"/>
                      <a:pt x="532" y="468"/>
                    </a:cubicBezTo>
                    <a:cubicBezTo>
                      <a:pt x="531" y="471"/>
                      <a:pt x="531" y="479"/>
                      <a:pt x="532" y="482"/>
                    </a:cubicBezTo>
                    <a:cubicBezTo>
                      <a:pt x="532" y="483"/>
                      <a:pt x="532" y="486"/>
                      <a:pt x="532" y="486"/>
                    </a:cubicBezTo>
                    <a:cubicBezTo>
                      <a:pt x="532" y="488"/>
                      <a:pt x="532" y="489"/>
                      <a:pt x="532" y="491"/>
                    </a:cubicBezTo>
                    <a:cubicBezTo>
                      <a:pt x="532" y="493"/>
                      <a:pt x="531" y="495"/>
                      <a:pt x="531" y="497"/>
                    </a:cubicBezTo>
                    <a:cubicBezTo>
                      <a:pt x="531" y="500"/>
                      <a:pt x="531" y="502"/>
                      <a:pt x="531" y="505"/>
                    </a:cubicBezTo>
                    <a:cubicBezTo>
                      <a:pt x="530" y="510"/>
                      <a:pt x="528" y="517"/>
                      <a:pt x="524" y="522"/>
                    </a:cubicBezTo>
                    <a:cubicBezTo>
                      <a:pt x="524" y="522"/>
                      <a:pt x="523" y="523"/>
                      <a:pt x="522" y="524"/>
                    </a:cubicBezTo>
                    <a:cubicBezTo>
                      <a:pt x="519" y="526"/>
                      <a:pt x="517" y="529"/>
                      <a:pt x="514" y="531"/>
                    </a:cubicBezTo>
                    <a:cubicBezTo>
                      <a:pt x="513" y="533"/>
                      <a:pt x="510" y="534"/>
                      <a:pt x="509" y="535"/>
                    </a:cubicBezTo>
                    <a:cubicBezTo>
                      <a:pt x="504" y="537"/>
                      <a:pt x="497" y="536"/>
                      <a:pt x="493" y="535"/>
                    </a:cubicBezTo>
                    <a:cubicBezTo>
                      <a:pt x="491" y="534"/>
                      <a:pt x="489" y="534"/>
                      <a:pt x="488" y="533"/>
                    </a:cubicBezTo>
                    <a:cubicBezTo>
                      <a:pt x="483" y="530"/>
                      <a:pt x="478" y="526"/>
                      <a:pt x="474" y="522"/>
                    </a:cubicBezTo>
                    <a:cubicBezTo>
                      <a:pt x="471" y="520"/>
                      <a:pt x="469" y="518"/>
                      <a:pt x="466" y="515"/>
                    </a:cubicBezTo>
                    <a:cubicBezTo>
                      <a:pt x="465" y="514"/>
                      <a:pt x="464" y="514"/>
                      <a:pt x="464" y="513"/>
                    </a:cubicBezTo>
                    <a:cubicBezTo>
                      <a:pt x="464" y="513"/>
                      <a:pt x="464" y="512"/>
                      <a:pt x="464" y="512"/>
                    </a:cubicBezTo>
                    <a:cubicBezTo>
                      <a:pt x="462" y="512"/>
                      <a:pt x="462" y="510"/>
                      <a:pt x="461" y="509"/>
                    </a:cubicBezTo>
                    <a:cubicBezTo>
                      <a:pt x="459" y="506"/>
                      <a:pt x="455" y="504"/>
                      <a:pt x="453" y="502"/>
                    </a:cubicBezTo>
                    <a:cubicBezTo>
                      <a:pt x="450" y="497"/>
                      <a:pt x="444" y="493"/>
                      <a:pt x="440" y="490"/>
                    </a:cubicBezTo>
                    <a:cubicBezTo>
                      <a:pt x="436" y="487"/>
                      <a:pt x="433" y="483"/>
                      <a:pt x="428" y="480"/>
                    </a:cubicBezTo>
                    <a:cubicBezTo>
                      <a:pt x="426" y="479"/>
                      <a:pt x="419" y="473"/>
                      <a:pt x="416" y="474"/>
                    </a:cubicBezTo>
                    <a:cubicBezTo>
                      <a:pt x="416" y="472"/>
                      <a:pt x="414" y="472"/>
                      <a:pt x="412" y="471"/>
                    </a:cubicBezTo>
                    <a:cubicBezTo>
                      <a:pt x="408" y="468"/>
                      <a:pt x="404" y="466"/>
                      <a:pt x="399" y="464"/>
                    </a:cubicBezTo>
                    <a:cubicBezTo>
                      <a:pt x="393" y="462"/>
                      <a:pt x="385" y="460"/>
                      <a:pt x="378" y="460"/>
                    </a:cubicBezTo>
                    <a:cubicBezTo>
                      <a:pt x="376" y="460"/>
                      <a:pt x="374" y="459"/>
                      <a:pt x="372" y="459"/>
                    </a:cubicBezTo>
                    <a:cubicBezTo>
                      <a:pt x="370" y="459"/>
                      <a:pt x="367" y="459"/>
                      <a:pt x="365" y="459"/>
                    </a:cubicBezTo>
                    <a:cubicBezTo>
                      <a:pt x="362" y="460"/>
                      <a:pt x="355" y="459"/>
                      <a:pt x="353" y="459"/>
                    </a:cubicBezTo>
                    <a:cubicBezTo>
                      <a:pt x="350" y="459"/>
                      <a:pt x="347" y="459"/>
                      <a:pt x="344" y="459"/>
                    </a:cubicBezTo>
                    <a:cubicBezTo>
                      <a:pt x="341" y="460"/>
                      <a:pt x="336" y="460"/>
                      <a:pt x="333" y="461"/>
                    </a:cubicBezTo>
                    <a:cubicBezTo>
                      <a:pt x="331" y="462"/>
                      <a:pt x="330" y="462"/>
                      <a:pt x="329" y="462"/>
                    </a:cubicBezTo>
                    <a:cubicBezTo>
                      <a:pt x="327" y="463"/>
                      <a:pt x="324" y="464"/>
                      <a:pt x="322" y="465"/>
                    </a:cubicBezTo>
                    <a:cubicBezTo>
                      <a:pt x="321" y="466"/>
                      <a:pt x="319" y="468"/>
                      <a:pt x="317" y="469"/>
                    </a:cubicBezTo>
                    <a:cubicBezTo>
                      <a:pt x="316" y="470"/>
                      <a:pt x="314" y="470"/>
                      <a:pt x="312" y="471"/>
                    </a:cubicBezTo>
                    <a:cubicBezTo>
                      <a:pt x="311" y="472"/>
                      <a:pt x="310" y="473"/>
                      <a:pt x="310" y="474"/>
                    </a:cubicBezTo>
                    <a:cubicBezTo>
                      <a:pt x="307" y="475"/>
                      <a:pt x="304" y="476"/>
                      <a:pt x="302" y="478"/>
                    </a:cubicBezTo>
                    <a:cubicBezTo>
                      <a:pt x="300" y="479"/>
                      <a:pt x="298" y="481"/>
                      <a:pt x="296" y="483"/>
                    </a:cubicBezTo>
                    <a:cubicBezTo>
                      <a:pt x="294" y="485"/>
                      <a:pt x="292" y="486"/>
                      <a:pt x="290" y="488"/>
                    </a:cubicBezTo>
                    <a:cubicBezTo>
                      <a:pt x="289" y="489"/>
                      <a:pt x="288" y="489"/>
                      <a:pt x="288" y="489"/>
                    </a:cubicBezTo>
                    <a:cubicBezTo>
                      <a:pt x="286" y="491"/>
                      <a:pt x="284" y="494"/>
                      <a:pt x="283" y="496"/>
                    </a:cubicBezTo>
                    <a:cubicBezTo>
                      <a:pt x="281" y="498"/>
                      <a:pt x="279" y="500"/>
                      <a:pt x="278" y="502"/>
                    </a:cubicBezTo>
                    <a:cubicBezTo>
                      <a:pt x="278" y="502"/>
                      <a:pt x="277" y="503"/>
                      <a:pt x="277" y="504"/>
                    </a:cubicBezTo>
                    <a:cubicBezTo>
                      <a:pt x="276" y="506"/>
                      <a:pt x="273" y="508"/>
                      <a:pt x="271" y="510"/>
                    </a:cubicBezTo>
                    <a:cubicBezTo>
                      <a:pt x="270" y="510"/>
                      <a:pt x="269" y="512"/>
                      <a:pt x="269" y="513"/>
                    </a:cubicBezTo>
                    <a:cubicBezTo>
                      <a:pt x="268" y="514"/>
                      <a:pt x="266" y="515"/>
                      <a:pt x="265" y="516"/>
                    </a:cubicBezTo>
                    <a:cubicBezTo>
                      <a:pt x="263" y="519"/>
                      <a:pt x="261" y="522"/>
                      <a:pt x="259" y="524"/>
                    </a:cubicBezTo>
                    <a:cubicBezTo>
                      <a:pt x="258" y="525"/>
                      <a:pt x="257" y="526"/>
                      <a:pt x="257" y="527"/>
                    </a:cubicBezTo>
                    <a:cubicBezTo>
                      <a:pt x="255" y="528"/>
                      <a:pt x="254" y="528"/>
                      <a:pt x="253" y="529"/>
                    </a:cubicBezTo>
                    <a:cubicBezTo>
                      <a:pt x="251" y="531"/>
                      <a:pt x="249" y="532"/>
                      <a:pt x="248" y="533"/>
                    </a:cubicBezTo>
                    <a:cubicBezTo>
                      <a:pt x="247" y="534"/>
                      <a:pt x="245" y="534"/>
                      <a:pt x="244" y="535"/>
                    </a:cubicBezTo>
                    <a:cubicBezTo>
                      <a:pt x="242" y="536"/>
                      <a:pt x="241" y="538"/>
                      <a:pt x="239" y="539"/>
                    </a:cubicBezTo>
                    <a:cubicBezTo>
                      <a:pt x="238" y="540"/>
                      <a:pt x="236" y="540"/>
                      <a:pt x="234" y="541"/>
                    </a:cubicBezTo>
                    <a:cubicBezTo>
                      <a:pt x="231" y="542"/>
                      <a:pt x="227" y="543"/>
                      <a:pt x="223" y="544"/>
                    </a:cubicBezTo>
                    <a:cubicBezTo>
                      <a:pt x="221" y="545"/>
                      <a:pt x="216" y="545"/>
                      <a:pt x="214" y="544"/>
                    </a:cubicBezTo>
                    <a:cubicBezTo>
                      <a:pt x="210" y="544"/>
                      <a:pt x="208" y="546"/>
                      <a:pt x="204" y="545"/>
                    </a:cubicBezTo>
                    <a:cubicBezTo>
                      <a:pt x="203" y="544"/>
                      <a:pt x="196" y="543"/>
                      <a:pt x="194" y="543"/>
                    </a:cubicBezTo>
                    <a:cubicBezTo>
                      <a:pt x="188" y="542"/>
                      <a:pt x="182" y="541"/>
                      <a:pt x="175" y="540"/>
                    </a:cubicBezTo>
                    <a:cubicBezTo>
                      <a:pt x="174" y="539"/>
                      <a:pt x="172" y="539"/>
                      <a:pt x="170" y="538"/>
                    </a:cubicBezTo>
                    <a:cubicBezTo>
                      <a:pt x="167" y="537"/>
                      <a:pt x="164" y="537"/>
                      <a:pt x="160" y="536"/>
                    </a:cubicBezTo>
                    <a:cubicBezTo>
                      <a:pt x="159" y="536"/>
                      <a:pt x="158" y="536"/>
                      <a:pt x="157" y="536"/>
                    </a:cubicBezTo>
                    <a:cubicBezTo>
                      <a:pt x="148" y="535"/>
                      <a:pt x="137" y="534"/>
                      <a:pt x="129" y="535"/>
                    </a:cubicBezTo>
                    <a:cubicBezTo>
                      <a:pt x="127" y="535"/>
                      <a:pt x="126" y="535"/>
                      <a:pt x="124" y="535"/>
                    </a:cubicBezTo>
                    <a:cubicBezTo>
                      <a:pt x="116" y="535"/>
                      <a:pt x="107" y="536"/>
                      <a:pt x="99" y="538"/>
                    </a:cubicBezTo>
                    <a:cubicBezTo>
                      <a:pt x="98" y="538"/>
                      <a:pt x="97" y="538"/>
                      <a:pt x="95" y="538"/>
                    </a:cubicBezTo>
                    <a:cubicBezTo>
                      <a:pt x="92" y="539"/>
                      <a:pt x="88" y="539"/>
                      <a:pt x="84" y="540"/>
                    </a:cubicBezTo>
                    <a:cubicBezTo>
                      <a:pt x="83" y="541"/>
                      <a:pt x="81" y="542"/>
                      <a:pt x="80" y="542"/>
                    </a:cubicBezTo>
                    <a:cubicBezTo>
                      <a:pt x="78" y="543"/>
                      <a:pt x="76" y="543"/>
                      <a:pt x="74" y="544"/>
                    </a:cubicBezTo>
                    <a:cubicBezTo>
                      <a:pt x="73" y="544"/>
                      <a:pt x="71" y="545"/>
                      <a:pt x="71" y="545"/>
                    </a:cubicBezTo>
                    <a:cubicBezTo>
                      <a:pt x="58" y="551"/>
                      <a:pt x="39" y="558"/>
                      <a:pt x="22" y="553"/>
                    </a:cubicBezTo>
                    <a:cubicBezTo>
                      <a:pt x="21" y="553"/>
                      <a:pt x="20" y="551"/>
                      <a:pt x="19" y="551"/>
                    </a:cubicBezTo>
                    <a:cubicBezTo>
                      <a:pt x="12" y="547"/>
                      <a:pt x="9" y="545"/>
                      <a:pt x="5" y="539"/>
                    </a:cubicBezTo>
                    <a:cubicBezTo>
                      <a:pt x="4" y="538"/>
                      <a:pt x="2" y="534"/>
                      <a:pt x="2" y="533"/>
                    </a:cubicBezTo>
                    <a:cubicBezTo>
                      <a:pt x="1" y="531"/>
                      <a:pt x="0" y="526"/>
                      <a:pt x="1" y="523"/>
                    </a:cubicBezTo>
                    <a:cubicBezTo>
                      <a:pt x="4" y="511"/>
                      <a:pt x="9" y="502"/>
                      <a:pt x="16" y="493"/>
                    </a:cubicBezTo>
                    <a:cubicBezTo>
                      <a:pt x="16" y="493"/>
                      <a:pt x="17" y="491"/>
                      <a:pt x="17" y="490"/>
                    </a:cubicBezTo>
                    <a:cubicBezTo>
                      <a:pt x="19" y="487"/>
                      <a:pt x="22" y="483"/>
                      <a:pt x="25" y="481"/>
                    </a:cubicBezTo>
                    <a:cubicBezTo>
                      <a:pt x="25" y="481"/>
                      <a:pt x="25" y="481"/>
                      <a:pt x="25" y="481"/>
                    </a:cubicBezTo>
                    <a:cubicBezTo>
                      <a:pt x="26" y="480"/>
                      <a:pt x="32" y="474"/>
                      <a:pt x="32" y="474"/>
                    </a:cubicBezTo>
                    <a:cubicBezTo>
                      <a:pt x="32" y="473"/>
                      <a:pt x="32" y="473"/>
                      <a:pt x="32" y="473"/>
                    </a:cubicBezTo>
                    <a:cubicBezTo>
                      <a:pt x="33" y="473"/>
                      <a:pt x="38" y="467"/>
                      <a:pt x="38" y="466"/>
                    </a:cubicBezTo>
                    <a:cubicBezTo>
                      <a:pt x="41" y="463"/>
                      <a:pt x="43" y="459"/>
                      <a:pt x="46" y="455"/>
                    </a:cubicBezTo>
                    <a:cubicBezTo>
                      <a:pt x="48" y="453"/>
                      <a:pt x="51" y="451"/>
                      <a:pt x="52" y="449"/>
                    </a:cubicBezTo>
                    <a:cubicBezTo>
                      <a:pt x="52" y="449"/>
                      <a:pt x="52" y="449"/>
                      <a:pt x="52" y="449"/>
                    </a:cubicBezTo>
                    <a:cubicBezTo>
                      <a:pt x="53" y="449"/>
                      <a:pt x="61" y="442"/>
                      <a:pt x="61" y="441"/>
                    </a:cubicBezTo>
                    <a:cubicBezTo>
                      <a:pt x="61" y="441"/>
                      <a:pt x="62" y="441"/>
                      <a:pt x="62" y="441"/>
                    </a:cubicBezTo>
                    <a:cubicBezTo>
                      <a:pt x="62" y="440"/>
                      <a:pt x="62" y="440"/>
                      <a:pt x="62" y="440"/>
                    </a:cubicBezTo>
                    <a:cubicBezTo>
                      <a:pt x="64" y="440"/>
                      <a:pt x="65" y="438"/>
                      <a:pt x="66" y="437"/>
                    </a:cubicBezTo>
                    <a:cubicBezTo>
                      <a:pt x="68" y="435"/>
                      <a:pt x="69" y="434"/>
                      <a:pt x="71" y="433"/>
                    </a:cubicBezTo>
                    <a:cubicBezTo>
                      <a:pt x="72" y="432"/>
                      <a:pt x="73" y="432"/>
                      <a:pt x="74" y="431"/>
                    </a:cubicBezTo>
                    <a:cubicBezTo>
                      <a:pt x="75" y="431"/>
                      <a:pt x="78" y="428"/>
                      <a:pt x="80" y="427"/>
                    </a:cubicBezTo>
                    <a:cubicBezTo>
                      <a:pt x="84" y="425"/>
                      <a:pt x="90" y="423"/>
                      <a:pt x="94" y="421"/>
                    </a:cubicBezTo>
                    <a:cubicBezTo>
                      <a:pt x="96" y="420"/>
                      <a:pt x="98" y="420"/>
                      <a:pt x="99" y="419"/>
                    </a:cubicBezTo>
                    <a:cubicBezTo>
                      <a:pt x="101" y="419"/>
                      <a:pt x="102" y="418"/>
                      <a:pt x="103" y="417"/>
                    </a:cubicBezTo>
                    <a:cubicBezTo>
                      <a:pt x="105" y="416"/>
                      <a:pt x="107" y="416"/>
                      <a:pt x="109" y="415"/>
                    </a:cubicBezTo>
                    <a:cubicBezTo>
                      <a:pt x="111" y="414"/>
                      <a:pt x="113" y="412"/>
                      <a:pt x="115" y="411"/>
                    </a:cubicBezTo>
                    <a:cubicBezTo>
                      <a:pt x="116" y="411"/>
                      <a:pt x="117" y="411"/>
                      <a:pt x="118" y="410"/>
                    </a:cubicBezTo>
                    <a:cubicBezTo>
                      <a:pt x="120" y="409"/>
                      <a:pt x="123" y="407"/>
                      <a:pt x="126" y="406"/>
                    </a:cubicBezTo>
                    <a:cubicBezTo>
                      <a:pt x="129" y="405"/>
                      <a:pt x="132" y="404"/>
                      <a:pt x="134" y="402"/>
                    </a:cubicBezTo>
                    <a:cubicBezTo>
                      <a:pt x="135" y="401"/>
                      <a:pt x="137" y="399"/>
                      <a:pt x="139" y="398"/>
                    </a:cubicBezTo>
                    <a:cubicBezTo>
                      <a:pt x="140" y="397"/>
                      <a:pt x="145" y="395"/>
                      <a:pt x="144" y="393"/>
                    </a:cubicBezTo>
                    <a:cubicBezTo>
                      <a:pt x="146" y="393"/>
                      <a:pt x="150" y="389"/>
                      <a:pt x="151" y="388"/>
                    </a:cubicBezTo>
                    <a:cubicBezTo>
                      <a:pt x="153" y="386"/>
                      <a:pt x="156" y="385"/>
                      <a:pt x="157" y="383"/>
                    </a:cubicBezTo>
                    <a:cubicBezTo>
                      <a:pt x="158" y="383"/>
                      <a:pt x="157" y="382"/>
                      <a:pt x="158" y="382"/>
                    </a:cubicBezTo>
                    <a:cubicBezTo>
                      <a:pt x="159" y="381"/>
                      <a:pt x="159" y="381"/>
                      <a:pt x="160" y="380"/>
                    </a:cubicBezTo>
                    <a:cubicBezTo>
                      <a:pt x="161" y="379"/>
                      <a:pt x="162" y="377"/>
                      <a:pt x="163" y="376"/>
                    </a:cubicBezTo>
                    <a:cubicBezTo>
                      <a:pt x="164" y="375"/>
                      <a:pt x="165" y="375"/>
                      <a:pt x="165" y="375"/>
                    </a:cubicBezTo>
                    <a:cubicBezTo>
                      <a:pt x="165" y="372"/>
                      <a:pt x="169" y="368"/>
                      <a:pt x="170" y="366"/>
                    </a:cubicBezTo>
                    <a:cubicBezTo>
                      <a:pt x="170" y="366"/>
                      <a:pt x="170" y="365"/>
                      <a:pt x="170" y="365"/>
                    </a:cubicBezTo>
                    <a:cubicBezTo>
                      <a:pt x="171" y="364"/>
                      <a:pt x="173" y="362"/>
                      <a:pt x="174" y="361"/>
                    </a:cubicBezTo>
                    <a:cubicBezTo>
                      <a:pt x="174" y="361"/>
                      <a:pt x="175" y="361"/>
                      <a:pt x="176" y="361"/>
                    </a:cubicBezTo>
                    <a:cubicBezTo>
                      <a:pt x="176" y="360"/>
                      <a:pt x="176" y="360"/>
                      <a:pt x="176" y="359"/>
                    </a:cubicBezTo>
                    <a:cubicBezTo>
                      <a:pt x="176" y="359"/>
                      <a:pt x="177" y="359"/>
                      <a:pt x="177" y="359"/>
                    </a:cubicBezTo>
                    <a:cubicBezTo>
                      <a:pt x="178" y="358"/>
                      <a:pt x="178" y="356"/>
                      <a:pt x="179" y="355"/>
                    </a:cubicBezTo>
                    <a:cubicBezTo>
                      <a:pt x="180" y="354"/>
                      <a:pt x="181" y="354"/>
                      <a:pt x="181" y="354"/>
                    </a:cubicBezTo>
                    <a:cubicBezTo>
                      <a:pt x="181" y="353"/>
                      <a:pt x="181" y="353"/>
                      <a:pt x="181" y="352"/>
                    </a:cubicBezTo>
                    <a:cubicBezTo>
                      <a:pt x="185" y="349"/>
                      <a:pt x="191" y="346"/>
                      <a:pt x="195" y="343"/>
                    </a:cubicBezTo>
                    <a:cubicBezTo>
                      <a:pt x="196" y="342"/>
                      <a:pt x="197" y="342"/>
                      <a:pt x="198" y="342"/>
                    </a:cubicBezTo>
                    <a:cubicBezTo>
                      <a:pt x="199" y="341"/>
                      <a:pt x="199" y="340"/>
                      <a:pt x="200" y="340"/>
                    </a:cubicBezTo>
                    <a:cubicBezTo>
                      <a:pt x="218" y="332"/>
                      <a:pt x="243" y="331"/>
                      <a:pt x="261" y="338"/>
                    </a:cubicBezTo>
                    <a:cubicBezTo>
                      <a:pt x="264" y="339"/>
                      <a:pt x="269" y="340"/>
                      <a:pt x="272" y="342"/>
                    </a:cubicBezTo>
                    <a:cubicBezTo>
                      <a:pt x="274" y="343"/>
                      <a:pt x="277" y="344"/>
                      <a:pt x="279" y="345"/>
                    </a:cubicBezTo>
                    <a:cubicBezTo>
                      <a:pt x="282" y="347"/>
                      <a:pt x="286" y="348"/>
                      <a:pt x="290" y="350"/>
                    </a:cubicBezTo>
                    <a:cubicBezTo>
                      <a:pt x="291" y="351"/>
                      <a:pt x="293" y="352"/>
                      <a:pt x="295" y="353"/>
                    </a:cubicBezTo>
                    <a:cubicBezTo>
                      <a:pt x="296" y="353"/>
                      <a:pt x="296" y="353"/>
                      <a:pt x="297" y="353"/>
                    </a:cubicBezTo>
                    <a:cubicBezTo>
                      <a:pt x="297" y="353"/>
                      <a:pt x="299" y="353"/>
                      <a:pt x="300" y="354"/>
                    </a:cubicBezTo>
                    <a:cubicBezTo>
                      <a:pt x="302" y="354"/>
                      <a:pt x="303" y="354"/>
                      <a:pt x="304" y="354"/>
                    </a:cubicBezTo>
                    <a:cubicBezTo>
                      <a:pt x="306" y="354"/>
                      <a:pt x="308" y="355"/>
                      <a:pt x="310" y="354"/>
                    </a:cubicBezTo>
                    <a:cubicBezTo>
                      <a:pt x="314" y="354"/>
                      <a:pt x="317" y="351"/>
                      <a:pt x="320" y="350"/>
                    </a:cubicBezTo>
                    <a:cubicBezTo>
                      <a:pt x="323" y="349"/>
                      <a:pt x="325" y="348"/>
                      <a:pt x="327" y="347"/>
                    </a:cubicBezTo>
                    <a:cubicBezTo>
                      <a:pt x="328" y="346"/>
                      <a:pt x="328" y="346"/>
                      <a:pt x="329" y="346"/>
                    </a:cubicBezTo>
                    <a:cubicBezTo>
                      <a:pt x="330" y="345"/>
                      <a:pt x="331" y="345"/>
                      <a:pt x="333" y="344"/>
                    </a:cubicBezTo>
                    <a:cubicBezTo>
                      <a:pt x="335" y="342"/>
                      <a:pt x="336" y="339"/>
                      <a:pt x="338" y="336"/>
                    </a:cubicBezTo>
                    <a:cubicBezTo>
                      <a:pt x="338" y="335"/>
                      <a:pt x="340" y="334"/>
                      <a:pt x="340" y="333"/>
                    </a:cubicBezTo>
                    <a:cubicBezTo>
                      <a:pt x="340" y="332"/>
                      <a:pt x="340" y="331"/>
                      <a:pt x="341" y="330"/>
                    </a:cubicBezTo>
                    <a:cubicBezTo>
                      <a:pt x="342" y="328"/>
                      <a:pt x="344" y="325"/>
                      <a:pt x="346" y="323"/>
                    </a:cubicBezTo>
                    <a:cubicBezTo>
                      <a:pt x="346" y="322"/>
                      <a:pt x="347" y="320"/>
                      <a:pt x="347" y="320"/>
                    </a:cubicBezTo>
                    <a:cubicBezTo>
                      <a:pt x="349" y="318"/>
                      <a:pt x="351" y="316"/>
                      <a:pt x="353" y="314"/>
                    </a:cubicBezTo>
                    <a:cubicBezTo>
                      <a:pt x="353" y="313"/>
                      <a:pt x="355" y="312"/>
                      <a:pt x="356" y="311"/>
                    </a:cubicBezTo>
                    <a:cubicBezTo>
                      <a:pt x="359" y="308"/>
                      <a:pt x="362" y="305"/>
                      <a:pt x="365" y="303"/>
                    </a:cubicBezTo>
                    <a:cubicBezTo>
                      <a:pt x="367" y="302"/>
                      <a:pt x="369" y="301"/>
                      <a:pt x="371" y="300"/>
                    </a:cubicBezTo>
                    <a:cubicBezTo>
                      <a:pt x="374" y="298"/>
                      <a:pt x="378" y="295"/>
                      <a:pt x="381" y="292"/>
                    </a:cubicBezTo>
                    <a:cubicBezTo>
                      <a:pt x="382" y="292"/>
                      <a:pt x="382" y="292"/>
                      <a:pt x="383" y="292"/>
                    </a:cubicBezTo>
                    <a:cubicBezTo>
                      <a:pt x="387" y="290"/>
                      <a:pt x="391" y="288"/>
                      <a:pt x="395" y="285"/>
                    </a:cubicBezTo>
                    <a:cubicBezTo>
                      <a:pt x="395" y="285"/>
                      <a:pt x="396" y="285"/>
                      <a:pt x="397" y="285"/>
                    </a:cubicBezTo>
                    <a:cubicBezTo>
                      <a:pt x="400" y="283"/>
                      <a:pt x="403" y="281"/>
                      <a:pt x="407" y="280"/>
                    </a:cubicBezTo>
                    <a:cubicBezTo>
                      <a:pt x="409" y="278"/>
                      <a:pt x="411" y="276"/>
                      <a:pt x="413" y="274"/>
                    </a:cubicBezTo>
                    <a:cubicBezTo>
                      <a:pt x="415" y="273"/>
                      <a:pt x="417" y="271"/>
                      <a:pt x="420" y="269"/>
                    </a:cubicBezTo>
                    <a:cubicBezTo>
                      <a:pt x="420" y="269"/>
                      <a:pt x="420" y="268"/>
                      <a:pt x="421" y="267"/>
                    </a:cubicBezTo>
                    <a:cubicBezTo>
                      <a:pt x="421" y="267"/>
                      <a:pt x="422" y="267"/>
                      <a:pt x="422" y="267"/>
                    </a:cubicBezTo>
                    <a:cubicBezTo>
                      <a:pt x="423" y="266"/>
                      <a:pt x="424" y="264"/>
                      <a:pt x="426" y="263"/>
                    </a:cubicBezTo>
                    <a:cubicBezTo>
                      <a:pt x="427" y="262"/>
                      <a:pt x="428" y="261"/>
                      <a:pt x="429" y="260"/>
                    </a:cubicBezTo>
                    <a:cubicBezTo>
                      <a:pt x="429" y="260"/>
                      <a:pt x="429" y="260"/>
                      <a:pt x="429" y="259"/>
                    </a:cubicBezTo>
                    <a:cubicBezTo>
                      <a:pt x="430" y="258"/>
                      <a:pt x="431" y="258"/>
                      <a:pt x="432" y="257"/>
                    </a:cubicBezTo>
                    <a:cubicBezTo>
                      <a:pt x="435" y="253"/>
                      <a:pt x="438" y="247"/>
                      <a:pt x="441" y="242"/>
                    </a:cubicBezTo>
                    <a:cubicBezTo>
                      <a:pt x="442" y="241"/>
                      <a:pt x="442" y="238"/>
                      <a:pt x="442" y="237"/>
                    </a:cubicBezTo>
                    <a:cubicBezTo>
                      <a:pt x="443" y="236"/>
                      <a:pt x="443" y="236"/>
                      <a:pt x="443" y="236"/>
                    </a:cubicBezTo>
                    <a:cubicBezTo>
                      <a:pt x="444" y="234"/>
                      <a:pt x="443" y="232"/>
                      <a:pt x="444" y="232"/>
                    </a:cubicBezTo>
                    <a:cubicBezTo>
                      <a:pt x="445" y="230"/>
                      <a:pt x="447" y="227"/>
                      <a:pt x="448" y="225"/>
                    </a:cubicBezTo>
                    <a:cubicBezTo>
                      <a:pt x="449" y="224"/>
                      <a:pt x="448" y="223"/>
                      <a:pt x="449" y="223"/>
                    </a:cubicBezTo>
                    <a:cubicBezTo>
                      <a:pt x="450" y="220"/>
                      <a:pt x="452" y="217"/>
                      <a:pt x="454" y="215"/>
                    </a:cubicBezTo>
                    <a:cubicBezTo>
                      <a:pt x="454" y="214"/>
                      <a:pt x="454" y="214"/>
                      <a:pt x="454" y="214"/>
                    </a:cubicBezTo>
                    <a:cubicBezTo>
                      <a:pt x="456" y="211"/>
                      <a:pt x="457" y="209"/>
                      <a:pt x="459" y="207"/>
                    </a:cubicBezTo>
                    <a:cubicBezTo>
                      <a:pt x="460" y="206"/>
                      <a:pt x="461" y="205"/>
                      <a:pt x="462" y="205"/>
                    </a:cubicBezTo>
                    <a:cubicBezTo>
                      <a:pt x="463" y="204"/>
                      <a:pt x="464" y="202"/>
                      <a:pt x="465" y="201"/>
                    </a:cubicBezTo>
                    <a:cubicBezTo>
                      <a:pt x="470" y="197"/>
                      <a:pt x="474" y="194"/>
                      <a:pt x="479" y="190"/>
                    </a:cubicBezTo>
                    <a:cubicBezTo>
                      <a:pt x="483" y="188"/>
                      <a:pt x="485" y="184"/>
                      <a:pt x="489" y="182"/>
                    </a:cubicBezTo>
                    <a:cubicBezTo>
                      <a:pt x="489" y="182"/>
                      <a:pt x="489" y="182"/>
                      <a:pt x="489" y="181"/>
                    </a:cubicBezTo>
                    <a:cubicBezTo>
                      <a:pt x="489" y="181"/>
                      <a:pt x="490" y="181"/>
                      <a:pt x="490" y="181"/>
                    </a:cubicBezTo>
                    <a:cubicBezTo>
                      <a:pt x="491" y="180"/>
                      <a:pt x="491" y="180"/>
                      <a:pt x="492" y="179"/>
                    </a:cubicBezTo>
                    <a:cubicBezTo>
                      <a:pt x="493" y="179"/>
                      <a:pt x="494" y="177"/>
                      <a:pt x="495" y="176"/>
                    </a:cubicBezTo>
                    <a:cubicBezTo>
                      <a:pt x="498" y="174"/>
                      <a:pt x="501" y="173"/>
                      <a:pt x="503" y="171"/>
                    </a:cubicBezTo>
                    <a:cubicBezTo>
                      <a:pt x="503" y="170"/>
                      <a:pt x="503" y="170"/>
                      <a:pt x="503" y="170"/>
                    </a:cubicBezTo>
                    <a:cubicBezTo>
                      <a:pt x="503" y="169"/>
                      <a:pt x="505" y="168"/>
                      <a:pt x="506" y="167"/>
                    </a:cubicBezTo>
                    <a:cubicBezTo>
                      <a:pt x="506" y="167"/>
                      <a:pt x="507" y="165"/>
                      <a:pt x="508" y="164"/>
                    </a:cubicBezTo>
                    <a:cubicBezTo>
                      <a:pt x="509" y="163"/>
                      <a:pt x="511" y="162"/>
                      <a:pt x="512" y="160"/>
                    </a:cubicBezTo>
                    <a:cubicBezTo>
                      <a:pt x="513" y="159"/>
                      <a:pt x="514" y="158"/>
                      <a:pt x="515" y="157"/>
                    </a:cubicBezTo>
                    <a:cubicBezTo>
                      <a:pt x="516" y="155"/>
                      <a:pt x="519" y="153"/>
                      <a:pt x="520" y="151"/>
                    </a:cubicBezTo>
                    <a:cubicBezTo>
                      <a:pt x="521" y="150"/>
                      <a:pt x="522" y="148"/>
                      <a:pt x="523" y="147"/>
                    </a:cubicBezTo>
                    <a:cubicBezTo>
                      <a:pt x="523" y="146"/>
                      <a:pt x="523" y="145"/>
                      <a:pt x="523" y="144"/>
                    </a:cubicBezTo>
                    <a:cubicBezTo>
                      <a:pt x="524" y="144"/>
                      <a:pt x="524" y="143"/>
                      <a:pt x="525" y="143"/>
                    </a:cubicBezTo>
                    <a:cubicBezTo>
                      <a:pt x="525" y="142"/>
                      <a:pt x="524" y="141"/>
                      <a:pt x="525" y="140"/>
                    </a:cubicBezTo>
                    <a:cubicBezTo>
                      <a:pt x="525" y="139"/>
                      <a:pt x="526" y="139"/>
                      <a:pt x="526" y="138"/>
                    </a:cubicBezTo>
                    <a:cubicBezTo>
                      <a:pt x="528" y="134"/>
                      <a:pt x="530" y="132"/>
                      <a:pt x="530" y="128"/>
                    </a:cubicBezTo>
                    <a:cubicBezTo>
                      <a:pt x="531" y="128"/>
                      <a:pt x="531" y="128"/>
                      <a:pt x="531" y="128"/>
                    </a:cubicBezTo>
                    <a:cubicBezTo>
                      <a:pt x="531" y="127"/>
                      <a:pt x="533" y="120"/>
                      <a:pt x="533" y="118"/>
                    </a:cubicBezTo>
                    <a:cubicBezTo>
                      <a:pt x="534" y="116"/>
                      <a:pt x="535" y="105"/>
                      <a:pt x="534" y="103"/>
                    </a:cubicBezTo>
                    <a:cubicBezTo>
                      <a:pt x="535" y="102"/>
                      <a:pt x="535" y="101"/>
                      <a:pt x="535" y="99"/>
                    </a:cubicBezTo>
                    <a:cubicBezTo>
                      <a:pt x="535" y="98"/>
                      <a:pt x="535" y="98"/>
                      <a:pt x="535" y="98"/>
                    </a:cubicBezTo>
                    <a:cubicBezTo>
                      <a:pt x="535" y="97"/>
                      <a:pt x="536" y="96"/>
                      <a:pt x="535" y="95"/>
                    </a:cubicBezTo>
                    <a:cubicBezTo>
                      <a:pt x="535" y="86"/>
                      <a:pt x="534" y="72"/>
                      <a:pt x="537" y="63"/>
                    </a:cubicBezTo>
                    <a:cubicBezTo>
                      <a:pt x="538" y="60"/>
                      <a:pt x="540" y="57"/>
                      <a:pt x="541" y="55"/>
                    </a:cubicBezTo>
                    <a:cubicBezTo>
                      <a:pt x="542" y="55"/>
                      <a:pt x="544" y="52"/>
                      <a:pt x="543" y="52"/>
                    </a:cubicBezTo>
                    <a:cubicBezTo>
                      <a:pt x="544" y="51"/>
                      <a:pt x="546" y="50"/>
                      <a:pt x="547" y="48"/>
                    </a:cubicBezTo>
                    <a:cubicBezTo>
                      <a:pt x="551" y="41"/>
                      <a:pt x="557" y="36"/>
                      <a:pt x="563" y="31"/>
                    </a:cubicBezTo>
                    <a:cubicBezTo>
                      <a:pt x="564" y="30"/>
                      <a:pt x="565" y="28"/>
                      <a:pt x="566" y="27"/>
                    </a:cubicBezTo>
                    <a:cubicBezTo>
                      <a:pt x="568" y="25"/>
                      <a:pt x="571" y="23"/>
                      <a:pt x="573" y="22"/>
                    </a:cubicBezTo>
                    <a:cubicBezTo>
                      <a:pt x="576" y="20"/>
                      <a:pt x="579" y="19"/>
                      <a:pt x="583" y="17"/>
                    </a:cubicBezTo>
                    <a:cubicBezTo>
                      <a:pt x="583" y="17"/>
                      <a:pt x="584" y="16"/>
                      <a:pt x="585" y="15"/>
                    </a:cubicBezTo>
                    <a:cubicBezTo>
                      <a:pt x="587" y="14"/>
                      <a:pt x="589" y="14"/>
                      <a:pt x="591" y="12"/>
                    </a:cubicBezTo>
                    <a:cubicBezTo>
                      <a:pt x="596" y="9"/>
                      <a:pt x="599" y="7"/>
                      <a:pt x="604" y="4"/>
                    </a:cubicBezTo>
                    <a:cubicBezTo>
                      <a:pt x="606" y="3"/>
                      <a:pt x="608" y="0"/>
                      <a:pt x="611" y="0"/>
                    </a:cubicBezTo>
                    <a:cubicBezTo>
                      <a:pt x="613" y="0"/>
                      <a:pt x="616" y="0"/>
                      <a:pt x="619" y="0"/>
                    </a:cubicBezTo>
                    <a:cubicBezTo>
                      <a:pt x="619" y="0"/>
                      <a:pt x="619" y="0"/>
                      <a:pt x="619" y="0"/>
                    </a:cubicBezTo>
                    <a:cubicBezTo>
                      <a:pt x="619" y="0"/>
                      <a:pt x="619" y="0"/>
                      <a:pt x="619" y="0"/>
                    </a:cubicBezTo>
                    <a:cubicBezTo>
                      <a:pt x="613" y="3"/>
                      <a:pt x="608" y="6"/>
                      <a:pt x="603" y="10"/>
                    </a:cubicBezTo>
                    <a:cubicBezTo>
                      <a:pt x="601" y="12"/>
                      <a:pt x="598" y="13"/>
                      <a:pt x="596" y="15"/>
                    </a:cubicBezTo>
                    <a:cubicBezTo>
                      <a:pt x="589" y="20"/>
                      <a:pt x="581" y="22"/>
                      <a:pt x="574" y="27"/>
                    </a:cubicBezTo>
                    <a:cubicBezTo>
                      <a:pt x="568" y="31"/>
                      <a:pt x="561" y="37"/>
                      <a:pt x="557" y="42"/>
                    </a:cubicBezTo>
                    <a:cubicBezTo>
                      <a:pt x="554" y="45"/>
                      <a:pt x="552" y="49"/>
                      <a:pt x="550" y="52"/>
                    </a:cubicBezTo>
                    <a:cubicBezTo>
                      <a:pt x="547" y="55"/>
                      <a:pt x="544" y="59"/>
                      <a:pt x="541" y="63"/>
                    </a:cubicBezTo>
                    <a:cubicBezTo>
                      <a:pt x="541" y="64"/>
                      <a:pt x="541" y="65"/>
                      <a:pt x="541" y="67"/>
                    </a:cubicBezTo>
                    <a:cubicBezTo>
                      <a:pt x="538" y="73"/>
                      <a:pt x="539" y="84"/>
                      <a:pt x="540" y="92"/>
                    </a:cubicBezTo>
                    <a:cubicBezTo>
                      <a:pt x="540" y="94"/>
                      <a:pt x="540" y="97"/>
                      <a:pt x="540" y="99"/>
                    </a:cubicBezTo>
                    <a:cubicBezTo>
                      <a:pt x="539" y="104"/>
                      <a:pt x="540" y="111"/>
                      <a:pt x="538" y="116"/>
                    </a:cubicBezTo>
                    <a:cubicBezTo>
                      <a:pt x="537" y="122"/>
                      <a:pt x="535" y="128"/>
                      <a:pt x="534" y="132"/>
                    </a:cubicBezTo>
                    <a:cubicBezTo>
                      <a:pt x="533" y="136"/>
                      <a:pt x="530" y="140"/>
                      <a:pt x="528" y="143"/>
                    </a:cubicBezTo>
                    <a:cubicBezTo>
                      <a:pt x="527" y="146"/>
                      <a:pt x="526" y="149"/>
                      <a:pt x="525" y="152"/>
                    </a:cubicBezTo>
                    <a:cubicBezTo>
                      <a:pt x="524" y="153"/>
                      <a:pt x="522" y="154"/>
                      <a:pt x="521" y="156"/>
                    </a:cubicBezTo>
                    <a:cubicBezTo>
                      <a:pt x="519" y="159"/>
                      <a:pt x="516" y="163"/>
                      <a:pt x="513" y="166"/>
                    </a:cubicBezTo>
                    <a:cubicBezTo>
                      <a:pt x="512" y="166"/>
                      <a:pt x="511" y="167"/>
                      <a:pt x="510" y="167"/>
                    </a:cubicBezTo>
                    <a:cubicBezTo>
                      <a:pt x="508" y="170"/>
                      <a:pt x="506" y="172"/>
                      <a:pt x="503" y="175"/>
                    </a:cubicBezTo>
                    <a:cubicBezTo>
                      <a:pt x="503" y="175"/>
                      <a:pt x="503" y="176"/>
                      <a:pt x="503" y="176"/>
                    </a:cubicBezTo>
                    <a:cubicBezTo>
                      <a:pt x="501" y="178"/>
                      <a:pt x="499" y="179"/>
                      <a:pt x="497" y="181"/>
                    </a:cubicBezTo>
                    <a:cubicBezTo>
                      <a:pt x="495" y="182"/>
                      <a:pt x="494" y="184"/>
                      <a:pt x="492" y="185"/>
                    </a:cubicBezTo>
                    <a:cubicBezTo>
                      <a:pt x="490" y="187"/>
                      <a:pt x="487" y="188"/>
                      <a:pt x="485" y="190"/>
                    </a:cubicBezTo>
                    <a:cubicBezTo>
                      <a:pt x="484" y="191"/>
                      <a:pt x="484" y="192"/>
                      <a:pt x="482" y="193"/>
                    </a:cubicBezTo>
                    <a:cubicBezTo>
                      <a:pt x="476" y="198"/>
                      <a:pt x="470" y="202"/>
                      <a:pt x="464" y="208"/>
                    </a:cubicBezTo>
                    <a:cubicBezTo>
                      <a:pt x="464" y="209"/>
                      <a:pt x="462" y="209"/>
                      <a:pt x="461" y="210"/>
                    </a:cubicBezTo>
                    <a:cubicBezTo>
                      <a:pt x="458" y="216"/>
                      <a:pt x="455" y="222"/>
                      <a:pt x="452" y="228"/>
                    </a:cubicBezTo>
                    <a:cubicBezTo>
                      <a:pt x="450" y="231"/>
                      <a:pt x="448" y="234"/>
                      <a:pt x="446" y="237"/>
                    </a:cubicBezTo>
                    <a:cubicBezTo>
                      <a:pt x="445" y="241"/>
                      <a:pt x="445" y="243"/>
                      <a:pt x="444" y="245"/>
                    </a:cubicBezTo>
                    <a:cubicBezTo>
                      <a:pt x="443" y="246"/>
                      <a:pt x="443" y="247"/>
                      <a:pt x="443" y="248"/>
                    </a:cubicBezTo>
                    <a:cubicBezTo>
                      <a:pt x="440" y="254"/>
                      <a:pt x="436" y="260"/>
                      <a:pt x="430" y="264"/>
                    </a:cubicBezTo>
                    <a:cubicBezTo>
                      <a:pt x="429" y="266"/>
                      <a:pt x="428" y="267"/>
                      <a:pt x="426" y="268"/>
                    </a:cubicBezTo>
                    <a:cubicBezTo>
                      <a:pt x="426" y="269"/>
                      <a:pt x="426" y="269"/>
                      <a:pt x="426" y="269"/>
                    </a:cubicBezTo>
                    <a:cubicBezTo>
                      <a:pt x="425" y="269"/>
                      <a:pt x="423" y="272"/>
                      <a:pt x="422" y="273"/>
                    </a:cubicBezTo>
                    <a:cubicBezTo>
                      <a:pt x="417" y="276"/>
                      <a:pt x="414" y="281"/>
                      <a:pt x="408" y="284"/>
                    </a:cubicBezTo>
                    <a:cubicBezTo>
                      <a:pt x="406" y="285"/>
                      <a:pt x="403" y="286"/>
                      <a:pt x="400" y="287"/>
                    </a:cubicBezTo>
                    <a:cubicBezTo>
                      <a:pt x="397" y="289"/>
                      <a:pt x="395" y="291"/>
                      <a:pt x="393" y="292"/>
                    </a:cubicBezTo>
                    <a:cubicBezTo>
                      <a:pt x="390" y="294"/>
                      <a:pt x="387" y="295"/>
                      <a:pt x="384" y="296"/>
                    </a:cubicBezTo>
                    <a:cubicBezTo>
                      <a:pt x="382" y="297"/>
                      <a:pt x="381" y="298"/>
                      <a:pt x="380" y="299"/>
                    </a:cubicBezTo>
                    <a:cubicBezTo>
                      <a:pt x="374" y="303"/>
                      <a:pt x="368" y="306"/>
                      <a:pt x="363" y="311"/>
                    </a:cubicBezTo>
                    <a:cubicBezTo>
                      <a:pt x="363" y="311"/>
                      <a:pt x="363" y="312"/>
                      <a:pt x="362" y="312"/>
                    </a:cubicBezTo>
                    <a:cubicBezTo>
                      <a:pt x="362" y="312"/>
                      <a:pt x="361" y="313"/>
                      <a:pt x="360" y="313"/>
                    </a:cubicBezTo>
                    <a:cubicBezTo>
                      <a:pt x="359" y="314"/>
                      <a:pt x="357" y="315"/>
                      <a:pt x="356" y="317"/>
                    </a:cubicBezTo>
                    <a:cubicBezTo>
                      <a:pt x="355" y="318"/>
                      <a:pt x="355" y="320"/>
                      <a:pt x="353" y="321"/>
                    </a:cubicBezTo>
                    <a:cubicBezTo>
                      <a:pt x="347" y="328"/>
                      <a:pt x="344" y="336"/>
                      <a:pt x="339" y="344"/>
                    </a:cubicBezTo>
                    <a:cubicBezTo>
                      <a:pt x="335" y="349"/>
                      <a:pt x="328" y="351"/>
                      <a:pt x="322" y="354"/>
                    </a:cubicBezTo>
                    <a:cubicBezTo>
                      <a:pt x="320" y="355"/>
                      <a:pt x="318" y="357"/>
                      <a:pt x="316" y="358"/>
                    </a:cubicBezTo>
                    <a:cubicBezTo>
                      <a:pt x="310" y="360"/>
                      <a:pt x="296" y="359"/>
                      <a:pt x="291" y="356"/>
                    </a:cubicBezTo>
                    <a:cubicBezTo>
                      <a:pt x="290" y="356"/>
                      <a:pt x="288" y="354"/>
                      <a:pt x="287" y="354"/>
                    </a:cubicBezTo>
                    <a:cubicBezTo>
                      <a:pt x="283" y="352"/>
                      <a:pt x="280" y="351"/>
                      <a:pt x="277" y="349"/>
                    </a:cubicBezTo>
                    <a:cubicBezTo>
                      <a:pt x="275" y="347"/>
                      <a:pt x="271" y="347"/>
                      <a:pt x="268" y="346"/>
                    </a:cubicBezTo>
                    <a:cubicBezTo>
                      <a:pt x="256" y="341"/>
                      <a:pt x="238" y="334"/>
                      <a:pt x="221" y="339"/>
                    </a:cubicBezTo>
                    <a:cubicBezTo>
                      <a:pt x="218" y="340"/>
                      <a:pt x="216" y="339"/>
                      <a:pt x="213" y="340"/>
                    </a:cubicBezTo>
                    <a:cubicBezTo>
                      <a:pt x="202" y="343"/>
                      <a:pt x="192" y="349"/>
                      <a:pt x="184" y="356"/>
                    </a:cubicBezTo>
                    <a:cubicBezTo>
                      <a:pt x="182" y="358"/>
                      <a:pt x="181" y="360"/>
                      <a:pt x="180" y="362"/>
                    </a:cubicBezTo>
                    <a:cubicBezTo>
                      <a:pt x="178" y="364"/>
                      <a:pt x="176" y="365"/>
                      <a:pt x="174" y="368"/>
                    </a:cubicBezTo>
                    <a:cubicBezTo>
                      <a:pt x="172" y="371"/>
                      <a:pt x="170" y="375"/>
                      <a:pt x="168" y="379"/>
                    </a:cubicBezTo>
                    <a:cubicBezTo>
                      <a:pt x="167" y="380"/>
                      <a:pt x="164" y="381"/>
                      <a:pt x="163" y="383"/>
                    </a:cubicBezTo>
                    <a:cubicBezTo>
                      <a:pt x="160" y="388"/>
                      <a:pt x="155" y="392"/>
                      <a:pt x="150" y="395"/>
                    </a:cubicBezTo>
                    <a:cubicBezTo>
                      <a:pt x="149" y="396"/>
                      <a:pt x="148" y="397"/>
                      <a:pt x="148" y="398"/>
                    </a:cubicBezTo>
                    <a:cubicBezTo>
                      <a:pt x="146" y="399"/>
                      <a:pt x="144" y="400"/>
                      <a:pt x="141" y="402"/>
                    </a:cubicBezTo>
                    <a:cubicBezTo>
                      <a:pt x="139" y="403"/>
                      <a:pt x="137" y="405"/>
                      <a:pt x="134" y="407"/>
                    </a:cubicBezTo>
                    <a:cubicBezTo>
                      <a:pt x="132" y="409"/>
                      <a:pt x="129" y="410"/>
                      <a:pt x="126" y="412"/>
                    </a:cubicBezTo>
                    <a:cubicBezTo>
                      <a:pt x="124" y="413"/>
                      <a:pt x="121" y="413"/>
                      <a:pt x="119" y="414"/>
                    </a:cubicBezTo>
                    <a:cubicBezTo>
                      <a:pt x="115" y="417"/>
                      <a:pt x="111" y="419"/>
                      <a:pt x="107" y="421"/>
                    </a:cubicBezTo>
                    <a:cubicBezTo>
                      <a:pt x="105" y="422"/>
                      <a:pt x="103" y="422"/>
                      <a:pt x="102" y="423"/>
                    </a:cubicBezTo>
                    <a:cubicBezTo>
                      <a:pt x="95" y="426"/>
                      <a:pt x="88" y="428"/>
                      <a:pt x="82" y="431"/>
                    </a:cubicBezTo>
                    <a:cubicBezTo>
                      <a:pt x="63" y="443"/>
                      <a:pt x="50" y="458"/>
                      <a:pt x="37" y="475"/>
                    </a:cubicBezTo>
                    <a:cubicBezTo>
                      <a:pt x="34" y="480"/>
                      <a:pt x="28" y="484"/>
                      <a:pt x="24" y="488"/>
                    </a:cubicBezTo>
                    <a:cubicBezTo>
                      <a:pt x="22" y="490"/>
                      <a:pt x="22" y="493"/>
                      <a:pt x="20" y="495"/>
                    </a:cubicBezTo>
                    <a:cubicBezTo>
                      <a:pt x="16" y="501"/>
                      <a:pt x="12" y="507"/>
                      <a:pt x="9" y="515"/>
                    </a:cubicBezTo>
                    <a:cubicBezTo>
                      <a:pt x="7" y="522"/>
                      <a:pt x="4" y="527"/>
                      <a:pt x="8" y="536"/>
                    </a:cubicBezTo>
                    <a:cubicBezTo>
                      <a:pt x="9" y="538"/>
                      <a:pt x="12" y="541"/>
                      <a:pt x="14" y="543"/>
                    </a:cubicBezTo>
                    <a:cubicBezTo>
                      <a:pt x="15" y="543"/>
                      <a:pt x="16" y="543"/>
                      <a:pt x="16" y="543"/>
                    </a:cubicBezTo>
                    <a:cubicBezTo>
                      <a:pt x="22" y="548"/>
                      <a:pt x="32" y="552"/>
                      <a:pt x="43" y="549"/>
                    </a:cubicBezTo>
                    <a:cubicBezTo>
                      <a:pt x="44" y="548"/>
                      <a:pt x="46" y="549"/>
                      <a:pt x="48" y="548"/>
                    </a:cubicBezTo>
                    <a:cubicBezTo>
                      <a:pt x="52" y="547"/>
                      <a:pt x="55" y="546"/>
                      <a:pt x="58" y="544"/>
                    </a:cubicBezTo>
                    <a:cubicBezTo>
                      <a:pt x="59" y="544"/>
                      <a:pt x="61" y="543"/>
                      <a:pt x="62" y="543"/>
                    </a:cubicBezTo>
                    <a:cubicBezTo>
                      <a:pt x="68" y="541"/>
                      <a:pt x="74" y="539"/>
                      <a:pt x="79" y="537"/>
                    </a:cubicBezTo>
                    <a:cubicBezTo>
                      <a:pt x="84" y="535"/>
                      <a:pt x="90" y="535"/>
                      <a:pt x="95" y="534"/>
                    </a:cubicBezTo>
                    <a:cubicBezTo>
                      <a:pt x="96" y="534"/>
                      <a:pt x="98" y="533"/>
                      <a:pt x="99" y="533"/>
                    </a:cubicBezTo>
                    <a:cubicBezTo>
                      <a:pt x="101" y="533"/>
                      <a:pt x="103" y="532"/>
                      <a:pt x="105" y="532"/>
                    </a:cubicBezTo>
                    <a:cubicBezTo>
                      <a:pt x="106" y="531"/>
                      <a:pt x="109" y="532"/>
                      <a:pt x="111" y="532"/>
                    </a:cubicBezTo>
                    <a:cubicBezTo>
                      <a:pt x="112" y="532"/>
                      <a:pt x="114" y="531"/>
                      <a:pt x="115" y="531"/>
                    </a:cubicBezTo>
                    <a:cubicBezTo>
                      <a:pt x="116" y="531"/>
                      <a:pt x="118" y="531"/>
                      <a:pt x="120" y="531"/>
                    </a:cubicBezTo>
                    <a:cubicBezTo>
                      <a:pt x="124" y="530"/>
                      <a:pt x="128" y="531"/>
                      <a:pt x="132" y="531"/>
                    </a:cubicBezTo>
                    <a:cubicBezTo>
                      <a:pt x="140" y="530"/>
                      <a:pt x="152" y="530"/>
                      <a:pt x="159" y="532"/>
                    </a:cubicBezTo>
                    <a:cubicBezTo>
                      <a:pt x="160" y="532"/>
                      <a:pt x="161" y="532"/>
                      <a:pt x="163" y="532"/>
                    </a:cubicBezTo>
                    <a:cubicBezTo>
                      <a:pt x="165" y="533"/>
                      <a:pt x="169" y="532"/>
                      <a:pt x="172" y="533"/>
                    </a:cubicBezTo>
                    <a:cubicBezTo>
                      <a:pt x="175" y="534"/>
                      <a:pt x="180" y="536"/>
                      <a:pt x="183" y="537"/>
                    </a:cubicBezTo>
                    <a:cubicBezTo>
                      <a:pt x="187" y="538"/>
                      <a:pt x="190" y="537"/>
                      <a:pt x="194" y="538"/>
                    </a:cubicBezTo>
                    <a:cubicBezTo>
                      <a:pt x="204" y="540"/>
                      <a:pt x="215" y="541"/>
                      <a:pt x="226" y="538"/>
                    </a:cubicBezTo>
                    <a:cubicBezTo>
                      <a:pt x="229" y="538"/>
                      <a:pt x="231" y="537"/>
                      <a:pt x="233" y="536"/>
                    </a:cubicBezTo>
                    <a:cubicBezTo>
                      <a:pt x="234" y="536"/>
                      <a:pt x="234" y="536"/>
                      <a:pt x="235" y="536"/>
                    </a:cubicBezTo>
                    <a:cubicBezTo>
                      <a:pt x="238" y="534"/>
                      <a:pt x="241" y="532"/>
                      <a:pt x="245" y="530"/>
                    </a:cubicBezTo>
                    <a:cubicBezTo>
                      <a:pt x="245" y="529"/>
                      <a:pt x="245" y="529"/>
                      <a:pt x="245" y="529"/>
                    </a:cubicBezTo>
                    <a:cubicBezTo>
                      <a:pt x="246" y="529"/>
                      <a:pt x="246" y="529"/>
                      <a:pt x="247" y="529"/>
                    </a:cubicBezTo>
                    <a:cubicBezTo>
                      <a:pt x="247" y="528"/>
                      <a:pt x="247" y="527"/>
                      <a:pt x="248" y="527"/>
                    </a:cubicBezTo>
                    <a:cubicBezTo>
                      <a:pt x="249" y="527"/>
                      <a:pt x="249" y="526"/>
                      <a:pt x="250" y="526"/>
                    </a:cubicBezTo>
                    <a:cubicBezTo>
                      <a:pt x="252" y="525"/>
                      <a:pt x="254" y="522"/>
                      <a:pt x="255" y="521"/>
                    </a:cubicBezTo>
                    <a:cubicBezTo>
                      <a:pt x="256" y="520"/>
                      <a:pt x="257" y="520"/>
                      <a:pt x="257" y="520"/>
                    </a:cubicBezTo>
                    <a:cubicBezTo>
                      <a:pt x="258" y="519"/>
                      <a:pt x="258" y="518"/>
                      <a:pt x="258" y="517"/>
                    </a:cubicBezTo>
                    <a:cubicBezTo>
                      <a:pt x="259" y="516"/>
                      <a:pt x="262" y="515"/>
                      <a:pt x="263" y="513"/>
                    </a:cubicBezTo>
                    <a:cubicBezTo>
                      <a:pt x="263" y="512"/>
                      <a:pt x="264" y="511"/>
                      <a:pt x="265" y="510"/>
                    </a:cubicBezTo>
                    <a:cubicBezTo>
                      <a:pt x="265" y="509"/>
                      <a:pt x="266" y="509"/>
                      <a:pt x="267" y="508"/>
                    </a:cubicBezTo>
                    <a:cubicBezTo>
                      <a:pt x="267" y="508"/>
                      <a:pt x="267" y="508"/>
                      <a:pt x="267" y="508"/>
                    </a:cubicBezTo>
                    <a:cubicBezTo>
                      <a:pt x="268" y="506"/>
                      <a:pt x="271" y="505"/>
                      <a:pt x="272" y="503"/>
                    </a:cubicBezTo>
                    <a:cubicBezTo>
                      <a:pt x="272" y="503"/>
                      <a:pt x="272" y="502"/>
                      <a:pt x="272" y="502"/>
                    </a:cubicBezTo>
                    <a:cubicBezTo>
                      <a:pt x="274" y="499"/>
                      <a:pt x="277" y="496"/>
                      <a:pt x="279" y="494"/>
                    </a:cubicBezTo>
                    <a:cubicBezTo>
                      <a:pt x="280" y="492"/>
                      <a:pt x="281" y="490"/>
                      <a:pt x="283" y="488"/>
                    </a:cubicBezTo>
                    <a:cubicBezTo>
                      <a:pt x="284" y="486"/>
                      <a:pt x="286" y="485"/>
                      <a:pt x="289" y="483"/>
                    </a:cubicBezTo>
                    <a:cubicBezTo>
                      <a:pt x="290" y="482"/>
                      <a:pt x="291" y="481"/>
                      <a:pt x="292" y="480"/>
                    </a:cubicBezTo>
                    <a:cubicBezTo>
                      <a:pt x="293" y="479"/>
                      <a:pt x="294" y="479"/>
                      <a:pt x="295" y="479"/>
                    </a:cubicBezTo>
                    <a:cubicBezTo>
                      <a:pt x="296" y="477"/>
                      <a:pt x="298" y="475"/>
                      <a:pt x="300" y="474"/>
                    </a:cubicBezTo>
                    <a:cubicBezTo>
                      <a:pt x="302" y="473"/>
                      <a:pt x="304" y="472"/>
                      <a:pt x="306" y="470"/>
                    </a:cubicBezTo>
                    <a:cubicBezTo>
                      <a:pt x="307" y="470"/>
                      <a:pt x="307" y="470"/>
                      <a:pt x="307" y="470"/>
                    </a:cubicBezTo>
                    <a:cubicBezTo>
                      <a:pt x="308" y="469"/>
                      <a:pt x="309" y="467"/>
                      <a:pt x="310" y="467"/>
                    </a:cubicBezTo>
                    <a:cubicBezTo>
                      <a:pt x="311" y="466"/>
                      <a:pt x="312" y="467"/>
                      <a:pt x="313" y="466"/>
                    </a:cubicBezTo>
                    <a:cubicBezTo>
                      <a:pt x="314" y="465"/>
                      <a:pt x="314" y="465"/>
                      <a:pt x="315" y="464"/>
                    </a:cubicBezTo>
                    <a:cubicBezTo>
                      <a:pt x="315" y="464"/>
                      <a:pt x="316" y="464"/>
                      <a:pt x="316" y="465"/>
                    </a:cubicBezTo>
                    <a:cubicBezTo>
                      <a:pt x="317" y="464"/>
                      <a:pt x="319" y="462"/>
                      <a:pt x="319" y="462"/>
                    </a:cubicBezTo>
                    <a:cubicBezTo>
                      <a:pt x="321" y="460"/>
                      <a:pt x="324" y="459"/>
                      <a:pt x="326" y="459"/>
                    </a:cubicBezTo>
                    <a:cubicBezTo>
                      <a:pt x="327" y="458"/>
                      <a:pt x="328" y="458"/>
                      <a:pt x="329" y="458"/>
                    </a:cubicBezTo>
                    <a:cubicBezTo>
                      <a:pt x="329" y="458"/>
                      <a:pt x="331" y="457"/>
                      <a:pt x="331" y="457"/>
                    </a:cubicBezTo>
                    <a:cubicBezTo>
                      <a:pt x="336" y="455"/>
                      <a:pt x="342" y="455"/>
                      <a:pt x="348" y="454"/>
                    </a:cubicBezTo>
                    <a:cubicBezTo>
                      <a:pt x="350" y="454"/>
                      <a:pt x="353" y="454"/>
                      <a:pt x="355" y="454"/>
                    </a:cubicBezTo>
                    <a:cubicBezTo>
                      <a:pt x="358" y="454"/>
                      <a:pt x="361" y="454"/>
                      <a:pt x="365" y="454"/>
                    </a:cubicBezTo>
                    <a:cubicBezTo>
                      <a:pt x="366" y="454"/>
                      <a:pt x="367" y="454"/>
                      <a:pt x="368" y="454"/>
                    </a:cubicBezTo>
                    <a:cubicBezTo>
                      <a:pt x="369" y="454"/>
                      <a:pt x="370" y="454"/>
                      <a:pt x="372" y="454"/>
                    </a:cubicBezTo>
                    <a:cubicBezTo>
                      <a:pt x="376" y="455"/>
                      <a:pt x="377" y="455"/>
                      <a:pt x="381" y="455"/>
                    </a:cubicBezTo>
                    <a:cubicBezTo>
                      <a:pt x="381" y="456"/>
                      <a:pt x="382" y="456"/>
                      <a:pt x="383" y="456"/>
                    </a:cubicBezTo>
                    <a:cubicBezTo>
                      <a:pt x="384" y="457"/>
                      <a:pt x="385" y="456"/>
                      <a:pt x="386" y="456"/>
                    </a:cubicBezTo>
                    <a:cubicBezTo>
                      <a:pt x="387" y="456"/>
                      <a:pt x="387" y="457"/>
                      <a:pt x="387" y="457"/>
                    </a:cubicBezTo>
                    <a:cubicBezTo>
                      <a:pt x="388" y="457"/>
                      <a:pt x="389" y="457"/>
                      <a:pt x="391" y="457"/>
                    </a:cubicBezTo>
                    <a:cubicBezTo>
                      <a:pt x="392" y="457"/>
                      <a:pt x="393" y="457"/>
                      <a:pt x="394" y="457"/>
                    </a:cubicBezTo>
                    <a:cubicBezTo>
                      <a:pt x="400" y="460"/>
                      <a:pt x="407" y="462"/>
                      <a:pt x="413" y="465"/>
                    </a:cubicBezTo>
                    <a:cubicBezTo>
                      <a:pt x="413" y="465"/>
                      <a:pt x="413" y="465"/>
                      <a:pt x="413" y="466"/>
                    </a:cubicBezTo>
                    <a:cubicBezTo>
                      <a:pt x="414" y="466"/>
                      <a:pt x="417" y="468"/>
                      <a:pt x="418" y="469"/>
                    </a:cubicBezTo>
                    <a:cubicBezTo>
                      <a:pt x="419" y="469"/>
                      <a:pt x="420" y="469"/>
                      <a:pt x="420" y="469"/>
                    </a:cubicBezTo>
                    <a:cubicBezTo>
                      <a:pt x="420" y="469"/>
                      <a:pt x="420" y="470"/>
                      <a:pt x="421" y="470"/>
                    </a:cubicBezTo>
                    <a:cubicBezTo>
                      <a:pt x="422" y="471"/>
                      <a:pt x="424" y="471"/>
                      <a:pt x="425" y="472"/>
                    </a:cubicBezTo>
                    <a:cubicBezTo>
                      <a:pt x="427" y="473"/>
                      <a:pt x="428" y="476"/>
                      <a:pt x="430" y="475"/>
                    </a:cubicBezTo>
                    <a:cubicBezTo>
                      <a:pt x="430" y="475"/>
                      <a:pt x="430" y="475"/>
                      <a:pt x="430" y="475"/>
                    </a:cubicBezTo>
                    <a:cubicBezTo>
                      <a:pt x="430" y="475"/>
                      <a:pt x="430" y="475"/>
                      <a:pt x="430" y="476"/>
                    </a:cubicBezTo>
                    <a:cubicBezTo>
                      <a:pt x="435" y="479"/>
                      <a:pt x="440" y="482"/>
                      <a:pt x="443" y="487"/>
                    </a:cubicBezTo>
                    <a:cubicBezTo>
                      <a:pt x="444" y="488"/>
                      <a:pt x="446" y="488"/>
                      <a:pt x="447" y="489"/>
                    </a:cubicBezTo>
                    <a:cubicBezTo>
                      <a:pt x="451" y="492"/>
                      <a:pt x="455" y="496"/>
                      <a:pt x="458" y="500"/>
                    </a:cubicBezTo>
                    <a:cubicBezTo>
                      <a:pt x="459" y="501"/>
                      <a:pt x="460" y="502"/>
                      <a:pt x="461" y="502"/>
                    </a:cubicBezTo>
                    <a:cubicBezTo>
                      <a:pt x="462" y="504"/>
                      <a:pt x="462" y="505"/>
                      <a:pt x="463" y="506"/>
                    </a:cubicBezTo>
                    <a:cubicBezTo>
                      <a:pt x="464" y="506"/>
                      <a:pt x="465" y="506"/>
                      <a:pt x="465" y="507"/>
                    </a:cubicBezTo>
                    <a:cubicBezTo>
                      <a:pt x="466" y="508"/>
                      <a:pt x="466" y="509"/>
                      <a:pt x="467" y="510"/>
                    </a:cubicBezTo>
                    <a:cubicBezTo>
                      <a:pt x="469" y="511"/>
                      <a:pt x="471" y="512"/>
                      <a:pt x="472" y="514"/>
                    </a:cubicBezTo>
                    <a:cubicBezTo>
                      <a:pt x="472" y="515"/>
                      <a:pt x="473" y="516"/>
                      <a:pt x="474" y="517"/>
                    </a:cubicBezTo>
                    <a:cubicBezTo>
                      <a:pt x="476" y="518"/>
                      <a:pt x="478" y="520"/>
                      <a:pt x="480" y="521"/>
                    </a:cubicBezTo>
                    <a:cubicBezTo>
                      <a:pt x="480" y="521"/>
                      <a:pt x="481" y="521"/>
                      <a:pt x="481" y="521"/>
                    </a:cubicBezTo>
                    <a:cubicBezTo>
                      <a:pt x="482" y="522"/>
                      <a:pt x="482" y="523"/>
                      <a:pt x="482" y="523"/>
                    </a:cubicBezTo>
                    <a:cubicBezTo>
                      <a:pt x="484" y="524"/>
                      <a:pt x="485" y="524"/>
                      <a:pt x="486" y="525"/>
                    </a:cubicBezTo>
                    <a:cubicBezTo>
                      <a:pt x="487" y="526"/>
                      <a:pt x="489" y="528"/>
                      <a:pt x="491" y="529"/>
                    </a:cubicBezTo>
                    <a:cubicBezTo>
                      <a:pt x="493" y="530"/>
                      <a:pt x="495" y="530"/>
                      <a:pt x="497" y="531"/>
                    </a:cubicBezTo>
                    <a:cubicBezTo>
                      <a:pt x="498" y="531"/>
                      <a:pt x="499" y="531"/>
                      <a:pt x="499" y="531"/>
                    </a:cubicBezTo>
                    <a:cubicBezTo>
                      <a:pt x="500" y="531"/>
                      <a:pt x="501" y="532"/>
                      <a:pt x="503" y="531"/>
                    </a:cubicBezTo>
                    <a:cubicBezTo>
                      <a:pt x="509" y="530"/>
                      <a:pt x="509" y="528"/>
                      <a:pt x="512" y="526"/>
                    </a:cubicBezTo>
                    <a:cubicBezTo>
                      <a:pt x="516" y="523"/>
                      <a:pt x="520" y="520"/>
                      <a:pt x="523" y="515"/>
                    </a:cubicBezTo>
                    <a:cubicBezTo>
                      <a:pt x="524" y="512"/>
                      <a:pt x="525" y="509"/>
                      <a:pt x="526" y="506"/>
                    </a:cubicBezTo>
                    <a:cubicBezTo>
                      <a:pt x="527" y="503"/>
                      <a:pt x="526" y="499"/>
                      <a:pt x="526" y="496"/>
                    </a:cubicBezTo>
                    <a:cubicBezTo>
                      <a:pt x="529" y="484"/>
                      <a:pt x="525" y="467"/>
                      <a:pt x="530" y="457"/>
                    </a:cubicBezTo>
                    <a:cubicBezTo>
                      <a:pt x="533" y="451"/>
                      <a:pt x="537" y="445"/>
                      <a:pt x="541" y="440"/>
                    </a:cubicBezTo>
                    <a:cubicBezTo>
                      <a:pt x="543" y="437"/>
                      <a:pt x="544" y="434"/>
                      <a:pt x="546" y="431"/>
                    </a:cubicBezTo>
                    <a:cubicBezTo>
                      <a:pt x="549" y="428"/>
                      <a:pt x="553" y="426"/>
                      <a:pt x="555" y="423"/>
                    </a:cubicBezTo>
                    <a:cubicBezTo>
                      <a:pt x="556" y="423"/>
                      <a:pt x="556" y="422"/>
                      <a:pt x="557" y="421"/>
                    </a:cubicBezTo>
                    <a:cubicBezTo>
                      <a:pt x="558" y="420"/>
                      <a:pt x="559" y="420"/>
                      <a:pt x="560" y="419"/>
                    </a:cubicBezTo>
                    <a:cubicBezTo>
                      <a:pt x="560" y="419"/>
                      <a:pt x="561" y="418"/>
                      <a:pt x="561" y="418"/>
                    </a:cubicBezTo>
                    <a:cubicBezTo>
                      <a:pt x="562" y="418"/>
                      <a:pt x="562" y="418"/>
                      <a:pt x="563" y="418"/>
                    </a:cubicBezTo>
                    <a:cubicBezTo>
                      <a:pt x="564" y="417"/>
                      <a:pt x="565" y="416"/>
                      <a:pt x="566" y="415"/>
                    </a:cubicBezTo>
                    <a:cubicBezTo>
                      <a:pt x="568" y="413"/>
                      <a:pt x="570" y="413"/>
                      <a:pt x="572" y="412"/>
                    </a:cubicBezTo>
                    <a:cubicBezTo>
                      <a:pt x="573" y="411"/>
                      <a:pt x="574" y="410"/>
                      <a:pt x="575" y="410"/>
                    </a:cubicBezTo>
                    <a:cubicBezTo>
                      <a:pt x="576" y="409"/>
                      <a:pt x="578" y="409"/>
                      <a:pt x="579" y="409"/>
                    </a:cubicBezTo>
                    <a:cubicBezTo>
                      <a:pt x="580" y="408"/>
                      <a:pt x="582" y="407"/>
                      <a:pt x="584" y="406"/>
                    </a:cubicBezTo>
                    <a:cubicBezTo>
                      <a:pt x="585" y="406"/>
                      <a:pt x="585" y="406"/>
                      <a:pt x="586" y="406"/>
                    </a:cubicBezTo>
                    <a:cubicBezTo>
                      <a:pt x="588" y="405"/>
                      <a:pt x="591" y="403"/>
                      <a:pt x="594" y="402"/>
                    </a:cubicBezTo>
                    <a:cubicBezTo>
                      <a:pt x="597" y="401"/>
                      <a:pt x="600" y="402"/>
                      <a:pt x="602" y="401"/>
                    </a:cubicBezTo>
                    <a:cubicBezTo>
                      <a:pt x="603" y="401"/>
                      <a:pt x="602" y="401"/>
                      <a:pt x="603" y="401"/>
                    </a:cubicBezTo>
                    <a:cubicBezTo>
                      <a:pt x="604" y="400"/>
                      <a:pt x="606" y="400"/>
                      <a:pt x="607" y="400"/>
                    </a:cubicBezTo>
                    <a:cubicBezTo>
                      <a:pt x="608" y="400"/>
                      <a:pt x="607" y="400"/>
                      <a:pt x="608" y="400"/>
                    </a:cubicBezTo>
                    <a:cubicBezTo>
                      <a:pt x="609" y="400"/>
                      <a:pt x="609" y="400"/>
                      <a:pt x="609" y="400"/>
                    </a:cubicBezTo>
                    <a:cubicBezTo>
                      <a:pt x="610" y="399"/>
                      <a:pt x="609" y="400"/>
                      <a:pt x="610" y="399"/>
                    </a:cubicBezTo>
                    <a:cubicBezTo>
                      <a:pt x="610" y="399"/>
                      <a:pt x="615" y="399"/>
                      <a:pt x="615" y="399"/>
                    </a:cubicBezTo>
                    <a:cubicBezTo>
                      <a:pt x="616" y="399"/>
                      <a:pt x="617" y="399"/>
                      <a:pt x="618" y="399"/>
                    </a:cubicBezTo>
                    <a:cubicBezTo>
                      <a:pt x="622" y="398"/>
                      <a:pt x="628" y="398"/>
                      <a:pt x="633" y="399"/>
                    </a:cubicBezTo>
                    <a:cubicBezTo>
                      <a:pt x="633" y="398"/>
                      <a:pt x="639" y="399"/>
                      <a:pt x="641" y="399"/>
                    </a:cubicBezTo>
                    <a:cubicBezTo>
                      <a:pt x="642" y="400"/>
                      <a:pt x="642" y="400"/>
                      <a:pt x="643" y="401"/>
                    </a:cubicBezTo>
                    <a:cubicBezTo>
                      <a:pt x="644" y="401"/>
                      <a:pt x="644" y="401"/>
                      <a:pt x="645" y="401"/>
                    </a:cubicBezTo>
                    <a:cubicBezTo>
                      <a:pt x="646" y="401"/>
                      <a:pt x="648" y="402"/>
                      <a:pt x="649" y="402"/>
                    </a:cubicBezTo>
                    <a:cubicBezTo>
                      <a:pt x="650" y="402"/>
                      <a:pt x="650" y="402"/>
                      <a:pt x="651" y="402"/>
                    </a:cubicBezTo>
                    <a:cubicBezTo>
                      <a:pt x="653" y="403"/>
                      <a:pt x="656" y="405"/>
                      <a:pt x="658" y="406"/>
                    </a:cubicBezTo>
                    <a:cubicBezTo>
                      <a:pt x="658" y="406"/>
                      <a:pt x="658" y="406"/>
                      <a:pt x="658" y="406"/>
                    </a:cubicBezTo>
                    <a:cubicBezTo>
                      <a:pt x="658" y="406"/>
                      <a:pt x="658" y="405"/>
                      <a:pt x="657" y="405"/>
                    </a:cubicBezTo>
                    <a:cubicBezTo>
                      <a:pt x="658" y="405"/>
                      <a:pt x="658" y="405"/>
                      <a:pt x="658" y="405"/>
                    </a:cubicBezTo>
                    <a:cubicBezTo>
                      <a:pt x="658" y="405"/>
                      <a:pt x="658" y="405"/>
                      <a:pt x="659" y="405"/>
                    </a:cubicBezTo>
                    <a:cubicBezTo>
                      <a:pt x="658" y="406"/>
                      <a:pt x="658" y="406"/>
                      <a:pt x="658" y="406"/>
                    </a:cubicBezTo>
                    <a:cubicBezTo>
                      <a:pt x="659" y="406"/>
                      <a:pt x="659" y="406"/>
                      <a:pt x="659" y="406"/>
                    </a:cubicBezTo>
                    <a:cubicBezTo>
                      <a:pt x="661" y="405"/>
                      <a:pt x="668" y="408"/>
                      <a:pt x="670" y="408"/>
                    </a:cubicBezTo>
                    <a:cubicBezTo>
                      <a:pt x="671" y="408"/>
                      <a:pt x="672" y="408"/>
                      <a:pt x="673" y="408"/>
                    </a:cubicBezTo>
                    <a:cubicBezTo>
                      <a:pt x="674" y="408"/>
                      <a:pt x="674" y="408"/>
                      <a:pt x="675" y="408"/>
                    </a:cubicBezTo>
                    <a:cubicBezTo>
                      <a:pt x="678" y="408"/>
                      <a:pt x="680" y="408"/>
                      <a:pt x="683" y="408"/>
                    </a:cubicBezTo>
                    <a:cubicBezTo>
                      <a:pt x="683" y="408"/>
                      <a:pt x="683" y="409"/>
                      <a:pt x="684" y="408"/>
                    </a:cubicBezTo>
                    <a:cubicBezTo>
                      <a:pt x="691" y="407"/>
                      <a:pt x="695" y="406"/>
                      <a:pt x="700" y="402"/>
                    </a:cubicBezTo>
                    <a:cubicBezTo>
                      <a:pt x="702" y="401"/>
                      <a:pt x="703" y="398"/>
                      <a:pt x="704" y="397"/>
                    </a:cubicBezTo>
                    <a:cubicBezTo>
                      <a:pt x="705" y="395"/>
                      <a:pt x="706" y="395"/>
                      <a:pt x="707" y="393"/>
                    </a:cubicBezTo>
                    <a:cubicBezTo>
                      <a:pt x="707" y="392"/>
                      <a:pt x="708" y="392"/>
                      <a:pt x="708" y="392"/>
                    </a:cubicBezTo>
                    <a:cubicBezTo>
                      <a:pt x="708" y="389"/>
                      <a:pt x="711" y="387"/>
                      <a:pt x="712" y="385"/>
                    </a:cubicBezTo>
                    <a:cubicBezTo>
                      <a:pt x="714" y="382"/>
                      <a:pt x="714" y="379"/>
                      <a:pt x="715" y="376"/>
                    </a:cubicBezTo>
                    <a:cubicBezTo>
                      <a:pt x="716" y="372"/>
                      <a:pt x="716" y="369"/>
                      <a:pt x="717" y="365"/>
                    </a:cubicBezTo>
                    <a:cubicBezTo>
                      <a:pt x="718" y="362"/>
                      <a:pt x="720" y="359"/>
                      <a:pt x="721" y="356"/>
                    </a:cubicBezTo>
                    <a:cubicBezTo>
                      <a:pt x="722" y="354"/>
                      <a:pt x="722" y="353"/>
                      <a:pt x="722" y="351"/>
                    </a:cubicBezTo>
                    <a:cubicBezTo>
                      <a:pt x="723" y="350"/>
                      <a:pt x="724" y="350"/>
                      <a:pt x="724" y="349"/>
                    </a:cubicBezTo>
                    <a:cubicBezTo>
                      <a:pt x="725" y="349"/>
                      <a:pt x="725" y="348"/>
                      <a:pt x="725" y="347"/>
                    </a:cubicBezTo>
                    <a:cubicBezTo>
                      <a:pt x="726" y="344"/>
                      <a:pt x="728" y="341"/>
                      <a:pt x="729" y="339"/>
                    </a:cubicBezTo>
                    <a:cubicBezTo>
                      <a:pt x="736" y="329"/>
                      <a:pt x="744" y="321"/>
                      <a:pt x="754" y="315"/>
                    </a:cubicBezTo>
                    <a:cubicBezTo>
                      <a:pt x="754" y="315"/>
                      <a:pt x="754" y="315"/>
                      <a:pt x="754" y="315"/>
                    </a:cubicBezTo>
                    <a:cubicBezTo>
                      <a:pt x="754" y="314"/>
                      <a:pt x="761" y="311"/>
                      <a:pt x="760" y="311"/>
                    </a:cubicBezTo>
                    <a:cubicBezTo>
                      <a:pt x="761" y="310"/>
                      <a:pt x="762" y="310"/>
                      <a:pt x="763" y="310"/>
                    </a:cubicBezTo>
                    <a:cubicBezTo>
                      <a:pt x="764" y="309"/>
                      <a:pt x="765" y="308"/>
                      <a:pt x="765" y="308"/>
                    </a:cubicBezTo>
                    <a:cubicBezTo>
                      <a:pt x="767" y="307"/>
                      <a:pt x="769" y="307"/>
                      <a:pt x="770" y="307"/>
                    </a:cubicBezTo>
                    <a:cubicBezTo>
                      <a:pt x="774" y="304"/>
                      <a:pt x="780" y="302"/>
                      <a:pt x="784" y="302"/>
                    </a:cubicBezTo>
                    <a:cubicBezTo>
                      <a:pt x="784" y="302"/>
                      <a:pt x="787" y="301"/>
                      <a:pt x="787" y="301"/>
                    </a:cubicBezTo>
                    <a:cubicBezTo>
                      <a:pt x="790" y="301"/>
                      <a:pt x="792" y="300"/>
                      <a:pt x="795" y="299"/>
                    </a:cubicBezTo>
                    <a:cubicBezTo>
                      <a:pt x="802" y="297"/>
                      <a:pt x="814" y="298"/>
                      <a:pt x="820" y="299"/>
                    </a:cubicBezTo>
                    <a:cubicBezTo>
                      <a:pt x="824" y="300"/>
                      <a:pt x="826" y="299"/>
                      <a:pt x="829" y="300"/>
                    </a:cubicBezTo>
                    <a:cubicBezTo>
                      <a:pt x="830" y="301"/>
                      <a:pt x="831" y="300"/>
                      <a:pt x="832" y="301"/>
                    </a:cubicBezTo>
                    <a:cubicBezTo>
                      <a:pt x="832" y="301"/>
                      <a:pt x="832" y="301"/>
                      <a:pt x="832" y="301"/>
                    </a:cubicBezTo>
                    <a:cubicBezTo>
                      <a:pt x="832" y="301"/>
                      <a:pt x="832" y="301"/>
                      <a:pt x="832" y="301"/>
                    </a:cubicBezTo>
                    <a:cubicBezTo>
                      <a:pt x="833" y="301"/>
                      <a:pt x="835" y="301"/>
                      <a:pt x="837" y="302"/>
                    </a:cubicBezTo>
                    <a:cubicBezTo>
                      <a:pt x="837" y="302"/>
                      <a:pt x="840" y="302"/>
                      <a:pt x="841" y="302"/>
                    </a:cubicBezTo>
                    <a:cubicBezTo>
                      <a:pt x="843" y="303"/>
                      <a:pt x="845" y="305"/>
                      <a:pt x="848" y="306"/>
                    </a:cubicBezTo>
                    <a:cubicBezTo>
                      <a:pt x="848" y="306"/>
                      <a:pt x="848" y="305"/>
                      <a:pt x="848" y="305"/>
                    </a:cubicBezTo>
                    <a:cubicBezTo>
                      <a:pt x="849" y="306"/>
                      <a:pt x="852" y="307"/>
                      <a:pt x="853" y="308"/>
                    </a:cubicBezTo>
                    <a:cubicBezTo>
                      <a:pt x="854" y="308"/>
                      <a:pt x="854" y="308"/>
                      <a:pt x="855" y="308"/>
                    </a:cubicBezTo>
                    <a:cubicBezTo>
                      <a:pt x="855" y="308"/>
                      <a:pt x="855" y="308"/>
                      <a:pt x="855" y="309"/>
                    </a:cubicBezTo>
                    <a:cubicBezTo>
                      <a:pt x="856" y="309"/>
                      <a:pt x="856" y="309"/>
                      <a:pt x="856" y="309"/>
                    </a:cubicBezTo>
                    <a:cubicBezTo>
                      <a:pt x="856" y="309"/>
                      <a:pt x="857" y="309"/>
                      <a:pt x="857" y="309"/>
                    </a:cubicBezTo>
                    <a:cubicBezTo>
                      <a:pt x="857" y="309"/>
                      <a:pt x="857" y="309"/>
                      <a:pt x="857" y="310"/>
                    </a:cubicBezTo>
                    <a:cubicBezTo>
                      <a:pt x="858" y="310"/>
                      <a:pt x="860" y="310"/>
                      <a:pt x="862" y="311"/>
                    </a:cubicBezTo>
                    <a:cubicBezTo>
                      <a:pt x="863" y="311"/>
                      <a:pt x="863" y="312"/>
                      <a:pt x="864" y="313"/>
                    </a:cubicBezTo>
                    <a:cubicBezTo>
                      <a:pt x="865" y="313"/>
                      <a:pt x="866" y="312"/>
                      <a:pt x="866" y="313"/>
                    </a:cubicBezTo>
                    <a:cubicBezTo>
                      <a:pt x="867" y="313"/>
                      <a:pt x="867" y="314"/>
                      <a:pt x="868" y="314"/>
                    </a:cubicBezTo>
                    <a:cubicBezTo>
                      <a:pt x="870" y="316"/>
                      <a:pt x="872" y="316"/>
                      <a:pt x="874" y="317"/>
                    </a:cubicBezTo>
                    <a:cubicBezTo>
                      <a:pt x="874" y="318"/>
                      <a:pt x="876" y="321"/>
                      <a:pt x="877" y="321"/>
                    </a:cubicBezTo>
                    <a:cubicBezTo>
                      <a:pt x="879" y="323"/>
                      <a:pt x="883" y="324"/>
                      <a:pt x="884" y="326"/>
                    </a:cubicBezTo>
                    <a:cubicBezTo>
                      <a:pt x="884" y="327"/>
                      <a:pt x="884" y="327"/>
                      <a:pt x="884" y="327"/>
                    </a:cubicBezTo>
                    <a:cubicBezTo>
                      <a:pt x="886" y="327"/>
                      <a:pt x="888" y="329"/>
                      <a:pt x="890" y="331"/>
                    </a:cubicBezTo>
                    <a:cubicBezTo>
                      <a:pt x="891" y="331"/>
                      <a:pt x="892" y="333"/>
                      <a:pt x="894" y="334"/>
                    </a:cubicBezTo>
                    <a:cubicBezTo>
                      <a:pt x="897" y="336"/>
                      <a:pt x="901" y="340"/>
                      <a:pt x="904" y="342"/>
                    </a:cubicBezTo>
                    <a:cubicBezTo>
                      <a:pt x="906" y="345"/>
                      <a:pt x="915" y="349"/>
                      <a:pt x="920" y="349"/>
                    </a:cubicBezTo>
                    <a:cubicBezTo>
                      <a:pt x="920" y="350"/>
                      <a:pt x="920" y="352"/>
                      <a:pt x="920" y="3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32">
                <a:extLst>
                  <a:ext uri="{FF2B5EF4-FFF2-40B4-BE49-F238E27FC236}">
                    <a16:creationId xmlns:a16="http://schemas.microsoft.com/office/drawing/2014/main" id="{843D6382-E9A0-0FDF-67BA-A8700C953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2" y="-808"/>
                <a:ext cx="1358" cy="1119"/>
              </a:xfrm>
              <a:custGeom>
                <a:avLst/>
                <a:gdLst>
                  <a:gd name="T0" fmla="*/ 221 w 560"/>
                  <a:gd name="T1" fmla="*/ 120 h 461"/>
                  <a:gd name="T2" fmla="*/ 192 w 560"/>
                  <a:gd name="T3" fmla="*/ 183 h 461"/>
                  <a:gd name="T4" fmla="*/ 166 w 560"/>
                  <a:gd name="T5" fmla="*/ 207 h 461"/>
                  <a:gd name="T6" fmla="*/ 128 w 560"/>
                  <a:gd name="T7" fmla="*/ 248 h 461"/>
                  <a:gd name="T8" fmla="*/ 100 w 560"/>
                  <a:gd name="T9" fmla="*/ 290 h 461"/>
                  <a:gd name="T10" fmla="*/ 9 w 560"/>
                  <a:gd name="T11" fmla="*/ 364 h 461"/>
                  <a:gd name="T12" fmla="*/ 65 w 560"/>
                  <a:gd name="T13" fmla="*/ 434 h 461"/>
                  <a:gd name="T14" fmla="*/ 90 w 560"/>
                  <a:gd name="T15" fmla="*/ 452 h 461"/>
                  <a:gd name="T16" fmla="*/ 134 w 560"/>
                  <a:gd name="T17" fmla="*/ 435 h 461"/>
                  <a:gd name="T18" fmla="*/ 156 w 560"/>
                  <a:gd name="T19" fmla="*/ 399 h 461"/>
                  <a:gd name="T20" fmla="*/ 171 w 560"/>
                  <a:gd name="T21" fmla="*/ 384 h 461"/>
                  <a:gd name="T22" fmla="*/ 198 w 560"/>
                  <a:gd name="T23" fmla="*/ 367 h 461"/>
                  <a:gd name="T24" fmla="*/ 234 w 560"/>
                  <a:gd name="T25" fmla="*/ 359 h 461"/>
                  <a:gd name="T26" fmla="*/ 253 w 560"/>
                  <a:gd name="T27" fmla="*/ 357 h 461"/>
                  <a:gd name="T28" fmla="*/ 274 w 560"/>
                  <a:gd name="T29" fmla="*/ 356 h 461"/>
                  <a:gd name="T30" fmla="*/ 293 w 560"/>
                  <a:gd name="T31" fmla="*/ 351 h 461"/>
                  <a:gd name="T32" fmla="*/ 334 w 560"/>
                  <a:gd name="T33" fmla="*/ 319 h 461"/>
                  <a:gd name="T34" fmla="*/ 350 w 560"/>
                  <a:gd name="T35" fmla="*/ 296 h 461"/>
                  <a:gd name="T36" fmla="*/ 366 w 560"/>
                  <a:gd name="T37" fmla="*/ 275 h 461"/>
                  <a:gd name="T38" fmla="*/ 396 w 560"/>
                  <a:gd name="T39" fmla="*/ 250 h 461"/>
                  <a:gd name="T40" fmla="*/ 411 w 560"/>
                  <a:gd name="T41" fmla="*/ 244 h 461"/>
                  <a:gd name="T42" fmla="*/ 446 w 560"/>
                  <a:gd name="T43" fmla="*/ 239 h 461"/>
                  <a:gd name="T44" fmla="*/ 466 w 560"/>
                  <a:gd name="T45" fmla="*/ 242 h 461"/>
                  <a:gd name="T46" fmla="*/ 482 w 560"/>
                  <a:gd name="T47" fmla="*/ 248 h 461"/>
                  <a:gd name="T48" fmla="*/ 497 w 560"/>
                  <a:gd name="T49" fmla="*/ 258 h 461"/>
                  <a:gd name="T50" fmla="*/ 515 w 560"/>
                  <a:gd name="T51" fmla="*/ 273 h 461"/>
                  <a:gd name="T52" fmla="*/ 528 w 560"/>
                  <a:gd name="T53" fmla="*/ 282 h 461"/>
                  <a:gd name="T54" fmla="*/ 560 w 560"/>
                  <a:gd name="T55" fmla="*/ 291 h 461"/>
                  <a:gd name="T56" fmla="*/ 506 w 560"/>
                  <a:gd name="T57" fmla="*/ 271 h 461"/>
                  <a:gd name="T58" fmla="*/ 485 w 560"/>
                  <a:gd name="T59" fmla="*/ 255 h 461"/>
                  <a:gd name="T60" fmla="*/ 395 w 560"/>
                  <a:gd name="T61" fmla="*/ 255 h 461"/>
                  <a:gd name="T62" fmla="*/ 363 w 560"/>
                  <a:gd name="T63" fmla="*/ 284 h 461"/>
                  <a:gd name="T64" fmla="*/ 306 w 560"/>
                  <a:gd name="T65" fmla="*/ 351 h 461"/>
                  <a:gd name="T66" fmla="*/ 174 w 560"/>
                  <a:gd name="T67" fmla="*/ 387 h 461"/>
                  <a:gd name="T68" fmla="*/ 143 w 560"/>
                  <a:gd name="T69" fmla="*/ 430 h 461"/>
                  <a:gd name="T70" fmla="*/ 90 w 560"/>
                  <a:gd name="T71" fmla="*/ 458 h 461"/>
                  <a:gd name="T72" fmla="*/ 19 w 560"/>
                  <a:gd name="T73" fmla="*/ 411 h 461"/>
                  <a:gd name="T74" fmla="*/ 2 w 560"/>
                  <a:gd name="T75" fmla="*/ 379 h 461"/>
                  <a:gd name="T76" fmla="*/ 34 w 560"/>
                  <a:gd name="T77" fmla="*/ 329 h 461"/>
                  <a:gd name="T78" fmla="*/ 72 w 560"/>
                  <a:gd name="T79" fmla="*/ 307 h 461"/>
                  <a:gd name="T80" fmla="*/ 96 w 560"/>
                  <a:gd name="T81" fmla="*/ 287 h 461"/>
                  <a:gd name="T82" fmla="*/ 113 w 560"/>
                  <a:gd name="T83" fmla="*/ 267 h 461"/>
                  <a:gd name="T84" fmla="*/ 124 w 560"/>
                  <a:gd name="T85" fmla="*/ 247 h 461"/>
                  <a:gd name="T86" fmla="*/ 143 w 560"/>
                  <a:gd name="T87" fmla="*/ 221 h 461"/>
                  <a:gd name="T88" fmla="*/ 170 w 560"/>
                  <a:gd name="T89" fmla="*/ 199 h 461"/>
                  <a:gd name="T90" fmla="*/ 186 w 560"/>
                  <a:gd name="T91" fmla="*/ 182 h 461"/>
                  <a:gd name="T92" fmla="*/ 200 w 560"/>
                  <a:gd name="T93" fmla="*/ 162 h 461"/>
                  <a:gd name="T94" fmla="*/ 225 w 560"/>
                  <a:gd name="T95" fmla="*/ 85 h 461"/>
                  <a:gd name="T96" fmla="*/ 244 w 560"/>
                  <a:gd name="T97" fmla="*/ 63 h 461"/>
                  <a:gd name="T98" fmla="*/ 256 w 560"/>
                  <a:gd name="T99" fmla="*/ 54 h 461"/>
                  <a:gd name="T100" fmla="*/ 292 w 560"/>
                  <a:gd name="T101" fmla="*/ 29 h 461"/>
                  <a:gd name="T102" fmla="*/ 305 w 560"/>
                  <a:gd name="T103" fmla="*/ 16 h 461"/>
                  <a:gd name="T104" fmla="*/ 302 w 560"/>
                  <a:gd name="T105" fmla="*/ 26 h 461"/>
                  <a:gd name="T106" fmla="*/ 233 w 560"/>
                  <a:gd name="T107" fmla="*/ 8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60" h="461">
                    <a:moveTo>
                      <a:pt x="229" y="88"/>
                    </a:moveTo>
                    <a:cubicBezTo>
                      <a:pt x="229" y="90"/>
                      <a:pt x="227" y="92"/>
                      <a:pt x="226" y="94"/>
                    </a:cubicBezTo>
                    <a:cubicBezTo>
                      <a:pt x="226" y="95"/>
                      <a:pt x="226" y="95"/>
                      <a:pt x="226" y="96"/>
                    </a:cubicBezTo>
                    <a:cubicBezTo>
                      <a:pt x="225" y="100"/>
                      <a:pt x="224" y="103"/>
                      <a:pt x="223" y="106"/>
                    </a:cubicBezTo>
                    <a:cubicBezTo>
                      <a:pt x="223" y="107"/>
                      <a:pt x="223" y="107"/>
                      <a:pt x="223" y="108"/>
                    </a:cubicBezTo>
                    <a:cubicBezTo>
                      <a:pt x="222" y="111"/>
                      <a:pt x="222" y="116"/>
                      <a:pt x="221" y="120"/>
                    </a:cubicBezTo>
                    <a:cubicBezTo>
                      <a:pt x="221" y="121"/>
                      <a:pt x="221" y="123"/>
                      <a:pt x="221" y="124"/>
                    </a:cubicBezTo>
                    <a:cubicBezTo>
                      <a:pt x="219" y="131"/>
                      <a:pt x="217" y="137"/>
                      <a:pt x="215" y="143"/>
                    </a:cubicBezTo>
                    <a:cubicBezTo>
                      <a:pt x="215" y="145"/>
                      <a:pt x="214" y="147"/>
                      <a:pt x="214" y="149"/>
                    </a:cubicBezTo>
                    <a:cubicBezTo>
                      <a:pt x="212" y="153"/>
                      <a:pt x="209" y="157"/>
                      <a:pt x="206" y="161"/>
                    </a:cubicBezTo>
                    <a:cubicBezTo>
                      <a:pt x="204" y="165"/>
                      <a:pt x="203" y="168"/>
                      <a:pt x="201" y="172"/>
                    </a:cubicBezTo>
                    <a:cubicBezTo>
                      <a:pt x="198" y="175"/>
                      <a:pt x="195" y="179"/>
                      <a:pt x="192" y="183"/>
                    </a:cubicBezTo>
                    <a:cubicBezTo>
                      <a:pt x="192" y="184"/>
                      <a:pt x="189" y="185"/>
                      <a:pt x="188" y="186"/>
                    </a:cubicBezTo>
                    <a:cubicBezTo>
                      <a:pt x="187" y="189"/>
                      <a:pt x="185" y="191"/>
                      <a:pt x="183" y="193"/>
                    </a:cubicBezTo>
                    <a:cubicBezTo>
                      <a:pt x="182" y="195"/>
                      <a:pt x="179" y="198"/>
                      <a:pt x="177" y="199"/>
                    </a:cubicBezTo>
                    <a:cubicBezTo>
                      <a:pt x="176" y="200"/>
                      <a:pt x="174" y="200"/>
                      <a:pt x="173" y="201"/>
                    </a:cubicBezTo>
                    <a:cubicBezTo>
                      <a:pt x="172" y="202"/>
                      <a:pt x="172" y="203"/>
                      <a:pt x="171" y="204"/>
                    </a:cubicBezTo>
                    <a:cubicBezTo>
                      <a:pt x="170" y="205"/>
                      <a:pt x="168" y="206"/>
                      <a:pt x="166" y="207"/>
                    </a:cubicBezTo>
                    <a:cubicBezTo>
                      <a:pt x="160" y="212"/>
                      <a:pt x="153" y="218"/>
                      <a:pt x="147" y="224"/>
                    </a:cubicBezTo>
                    <a:cubicBezTo>
                      <a:pt x="144" y="226"/>
                      <a:pt x="140" y="230"/>
                      <a:pt x="138" y="234"/>
                    </a:cubicBezTo>
                    <a:cubicBezTo>
                      <a:pt x="138" y="234"/>
                      <a:pt x="137" y="235"/>
                      <a:pt x="137" y="235"/>
                    </a:cubicBezTo>
                    <a:cubicBezTo>
                      <a:pt x="136" y="236"/>
                      <a:pt x="135" y="238"/>
                      <a:pt x="134" y="239"/>
                    </a:cubicBezTo>
                    <a:cubicBezTo>
                      <a:pt x="133" y="241"/>
                      <a:pt x="131" y="242"/>
                      <a:pt x="130" y="244"/>
                    </a:cubicBezTo>
                    <a:cubicBezTo>
                      <a:pt x="129" y="245"/>
                      <a:pt x="129" y="247"/>
                      <a:pt x="128" y="248"/>
                    </a:cubicBezTo>
                    <a:cubicBezTo>
                      <a:pt x="127" y="249"/>
                      <a:pt x="126" y="251"/>
                      <a:pt x="126" y="252"/>
                    </a:cubicBezTo>
                    <a:cubicBezTo>
                      <a:pt x="124" y="254"/>
                      <a:pt x="123" y="257"/>
                      <a:pt x="121" y="260"/>
                    </a:cubicBezTo>
                    <a:cubicBezTo>
                      <a:pt x="120" y="262"/>
                      <a:pt x="119" y="263"/>
                      <a:pt x="118" y="266"/>
                    </a:cubicBezTo>
                    <a:cubicBezTo>
                      <a:pt x="116" y="268"/>
                      <a:pt x="116" y="271"/>
                      <a:pt x="114" y="273"/>
                    </a:cubicBezTo>
                    <a:cubicBezTo>
                      <a:pt x="111" y="278"/>
                      <a:pt x="107" y="282"/>
                      <a:pt x="104" y="287"/>
                    </a:cubicBezTo>
                    <a:cubicBezTo>
                      <a:pt x="102" y="288"/>
                      <a:pt x="101" y="289"/>
                      <a:pt x="100" y="290"/>
                    </a:cubicBezTo>
                    <a:cubicBezTo>
                      <a:pt x="89" y="302"/>
                      <a:pt x="76" y="311"/>
                      <a:pt x="62" y="319"/>
                    </a:cubicBezTo>
                    <a:cubicBezTo>
                      <a:pt x="57" y="321"/>
                      <a:pt x="52" y="323"/>
                      <a:pt x="47" y="325"/>
                    </a:cubicBezTo>
                    <a:cubicBezTo>
                      <a:pt x="43" y="328"/>
                      <a:pt x="39" y="331"/>
                      <a:pt x="35" y="334"/>
                    </a:cubicBezTo>
                    <a:cubicBezTo>
                      <a:pt x="34" y="335"/>
                      <a:pt x="32" y="335"/>
                      <a:pt x="31" y="336"/>
                    </a:cubicBezTo>
                    <a:cubicBezTo>
                      <a:pt x="25" y="341"/>
                      <a:pt x="18" y="347"/>
                      <a:pt x="14" y="353"/>
                    </a:cubicBezTo>
                    <a:cubicBezTo>
                      <a:pt x="12" y="357"/>
                      <a:pt x="10" y="360"/>
                      <a:pt x="9" y="364"/>
                    </a:cubicBezTo>
                    <a:cubicBezTo>
                      <a:pt x="8" y="366"/>
                      <a:pt x="9" y="367"/>
                      <a:pt x="8" y="368"/>
                    </a:cubicBezTo>
                    <a:cubicBezTo>
                      <a:pt x="7" y="371"/>
                      <a:pt x="5" y="375"/>
                      <a:pt x="6" y="379"/>
                    </a:cubicBezTo>
                    <a:cubicBezTo>
                      <a:pt x="8" y="387"/>
                      <a:pt x="11" y="393"/>
                      <a:pt x="16" y="399"/>
                    </a:cubicBezTo>
                    <a:cubicBezTo>
                      <a:pt x="19" y="403"/>
                      <a:pt x="21" y="407"/>
                      <a:pt x="25" y="409"/>
                    </a:cubicBezTo>
                    <a:cubicBezTo>
                      <a:pt x="25" y="409"/>
                      <a:pt x="25" y="409"/>
                      <a:pt x="25" y="410"/>
                    </a:cubicBezTo>
                    <a:cubicBezTo>
                      <a:pt x="37" y="419"/>
                      <a:pt x="51" y="427"/>
                      <a:pt x="65" y="434"/>
                    </a:cubicBezTo>
                    <a:cubicBezTo>
                      <a:pt x="68" y="436"/>
                      <a:pt x="70" y="438"/>
                      <a:pt x="72" y="440"/>
                    </a:cubicBezTo>
                    <a:cubicBezTo>
                      <a:pt x="73" y="440"/>
                      <a:pt x="74" y="441"/>
                      <a:pt x="75" y="441"/>
                    </a:cubicBezTo>
                    <a:cubicBezTo>
                      <a:pt x="76" y="442"/>
                      <a:pt x="77" y="443"/>
                      <a:pt x="79" y="444"/>
                    </a:cubicBezTo>
                    <a:cubicBezTo>
                      <a:pt x="80" y="445"/>
                      <a:pt x="82" y="445"/>
                      <a:pt x="83" y="447"/>
                    </a:cubicBezTo>
                    <a:cubicBezTo>
                      <a:pt x="83" y="447"/>
                      <a:pt x="83" y="447"/>
                      <a:pt x="83" y="448"/>
                    </a:cubicBezTo>
                    <a:cubicBezTo>
                      <a:pt x="84" y="449"/>
                      <a:pt x="89" y="452"/>
                      <a:pt x="90" y="452"/>
                    </a:cubicBezTo>
                    <a:cubicBezTo>
                      <a:pt x="94" y="454"/>
                      <a:pt x="99" y="454"/>
                      <a:pt x="103" y="455"/>
                    </a:cubicBezTo>
                    <a:cubicBezTo>
                      <a:pt x="108" y="456"/>
                      <a:pt x="113" y="453"/>
                      <a:pt x="117" y="451"/>
                    </a:cubicBezTo>
                    <a:cubicBezTo>
                      <a:pt x="120" y="450"/>
                      <a:pt x="124" y="448"/>
                      <a:pt x="126" y="445"/>
                    </a:cubicBezTo>
                    <a:cubicBezTo>
                      <a:pt x="126" y="445"/>
                      <a:pt x="126" y="443"/>
                      <a:pt x="127" y="443"/>
                    </a:cubicBezTo>
                    <a:cubicBezTo>
                      <a:pt x="130" y="441"/>
                      <a:pt x="130" y="440"/>
                      <a:pt x="132" y="437"/>
                    </a:cubicBezTo>
                    <a:cubicBezTo>
                      <a:pt x="133" y="437"/>
                      <a:pt x="134" y="436"/>
                      <a:pt x="134" y="435"/>
                    </a:cubicBezTo>
                    <a:cubicBezTo>
                      <a:pt x="137" y="431"/>
                      <a:pt x="139" y="426"/>
                      <a:pt x="142" y="421"/>
                    </a:cubicBezTo>
                    <a:cubicBezTo>
                      <a:pt x="142" y="420"/>
                      <a:pt x="142" y="419"/>
                      <a:pt x="143" y="418"/>
                    </a:cubicBezTo>
                    <a:cubicBezTo>
                      <a:pt x="146" y="415"/>
                      <a:pt x="148" y="411"/>
                      <a:pt x="151" y="408"/>
                    </a:cubicBezTo>
                    <a:cubicBezTo>
                      <a:pt x="151" y="407"/>
                      <a:pt x="152" y="404"/>
                      <a:pt x="152" y="404"/>
                    </a:cubicBezTo>
                    <a:cubicBezTo>
                      <a:pt x="154" y="404"/>
                      <a:pt x="154" y="403"/>
                      <a:pt x="155" y="403"/>
                    </a:cubicBezTo>
                    <a:cubicBezTo>
                      <a:pt x="156" y="402"/>
                      <a:pt x="156" y="400"/>
                      <a:pt x="156" y="399"/>
                    </a:cubicBezTo>
                    <a:cubicBezTo>
                      <a:pt x="157" y="398"/>
                      <a:pt x="159" y="397"/>
                      <a:pt x="160" y="396"/>
                    </a:cubicBezTo>
                    <a:cubicBezTo>
                      <a:pt x="161" y="395"/>
                      <a:pt x="161" y="393"/>
                      <a:pt x="162" y="392"/>
                    </a:cubicBezTo>
                    <a:cubicBezTo>
                      <a:pt x="162" y="392"/>
                      <a:pt x="163" y="392"/>
                      <a:pt x="163" y="392"/>
                    </a:cubicBezTo>
                    <a:cubicBezTo>
                      <a:pt x="164" y="391"/>
                      <a:pt x="165" y="389"/>
                      <a:pt x="166" y="388"/>
                    </a:cubicBezTo>
                    <a:cubicBezTo>
                      <a:pt x="167" y="387"/>
                      <a:pt x="168" y="387"/>
                      <a:pt x="168" y="387"/>
                    </a:cubicBezTo>
                    <a:cubicBezTo>
                      <a:pt x="169" y="386"/>
                      <a:pt x="170" y="385"/>
                      <a:pt x="171" y="384"/>
                    </a:cubicBezTo>
                    <a:cubicBezTo>
                      <a:pt x="174" y="381"/>
                      <a:pt x="178" y="380"/>
                      <a:pt x="182" y="377"/>
                    </a:cubicBezTo>
                    <a:cubicBezTo>
                      <a:pt x="185" y="376"/>
                      <a:pt x="187" y="373"/>
                      <a:pt x="190" y="372"/>
                    </a:cubicBezTo>
                    <a:cubicBezTo>
                      <a:pt x="191" y="371"/>
                      <a:pt x="191" y="371"/>
                      <a:pt x="192" y="371"/>
                    </a:cubicBezTo>
                    <a:cubicBezTo>
                      <a:pt x="193" y="371"/>
                      <a:pt x="195" y="369"/>
                      <a:pt x="196" y="369"/>
                    </a:cubicBezTo>
                    <a:cubicBezTo>
                      <a:pt x="197" y="369"/>
                      <a:pt x="197" y="368"/>
                      <a:pt x="198" y="368"/>
                    </a:cubicBezTo>
                    <a:cubicBezTo>
                      <a:pt x="198" y="368"/>
                      <a:pt x="198" y="368"/>
                      <a:pt x="198" y="367"/>
                    </a:cubicBezTo>
                    <a:cubicBezTo>
                      <a:pt x="199" y="367"/>
                      <a:pt x="200" y="367"/>
                      <a:pt x="200" y="367"/>
                    </a:cubicBezTo>
                    <a:cubicBezTo>
                      <a:pt x="205" y="365"/>
                      <a:pt x="207" y="365"/>
                      <a:pt x="212" y="364"/>
                    </a:cubicBezTo>
                    <a:cubicBezTo>
                      <a:pt x="218" y="362"/>
                      <a:pt x="223" y="360"/>
                      <a:pt x="231" y="360"/>
                    </a:cubicBezTo>
                    <a:cubicBezTo>
                      <a:pt x="231" y="359"/>
                      <a:pt x="231" y="359"/>
                      <a:pt x="232" y="359"/>
                    </a:cubicBezTo>
                    <a:cubicBezTo>
                      <a:pt x="233" y="359"/>
                      <a:pt x="233" y="359"/>
                      <a:pt x="234" y="359"/>
                    </a:cubicBezTo>
                    <a:cubicBezTo>
                      <a:pt x="234" y="359"/>
                      <a:pt x="234" y="359"/>
                      <a:pt x="234" y="359"/>
                    </a:cubicBezTo>
                    <a:cubicBezTo>
                      <a:pt x="235" y="359"/>
                      <a:pt x="236" y="359"/>
                      <a:pt x="238" y="359"/>
                    </a:cubicBezTo>
                    <a:cubicBezTo>
                      <a:pt x="238" y="358"/>
                      <a:pt x="238" y="358"/>
                      <a:pt x="239" y="358"/>
                    </a:cubicBezTo>
                    <a:cubicBezTo>
                      <a:pt x="239" y="359"/>
                      <a:pt x="239" y="358"/>
                      <a:pt x="239" y="359"/>
                    </a:cubicBezTo>
                    <a:cubicBezTo>
                      <a:pt x="240" y="358"/>
                      <a:pt x="249" y="358"/>
                      <a:pt x="250" y="358"/>
                    </a:cubicBezTo>
                    <a:cubicBezTo>
                      <a:pt x="250" y="357"/>
                      <a:pt x="251" y="357"/>
                      <a:pt x="252" y="357"/>
                    </a:cubicBezTo>
                    <a:cubicBezTo>
                      <a:pt x="252" y="357"/>
                      <a:pt x="252" y="357"/>
                      <a:pt x="253" y="357"/>
                    </a:cubicBezTo>
                    <a:cubicBezTo>
                      <a:pt x="253" y="357"/>
                      <a:pt x="252" y="357"/>
                      <a:pt x="252" y="357"/>
                    </a:cubicBezTo>
                    <a:cubicBezTo>
                      <a:pt x="255" y="357"/>
                      <a:pt x="260" y="356"/>
                      <a:pt x="263" y="357"/>
                    </a:cubicBezTo>
                    <a:cubicBezTo>
                      <a:pt x="264" y="356"/>
                      <a:pt x="264" y="356"/>
                      <a:pt x="264" y="356"/>
                    </a:cubicBezTo>
                    <a:cubicBezTo>
                      <a:pt x="266" y="356"/>
                      <a:pt x="267" y="356"/>
                      <a:pt x="268" y="356"/>
                    </a:cubicBezTo>
                    <a:cubicBezTo>
                      <a:pt x="269" y="356"/>
                      <a:pt x="271" y="356"/>
                      <a:pt x="271" y="356"/>
                    </a:cubicBezTo>
                    <a:cubicBezTo>
                      <a:pt x="272" y="356"/>
                      <a:pt x="273" y="356"/>
                      <a:pt x="274" y="356"/>
                    </a:cubicBezTo>
                    <a:cubicBezTo>
                      <a:pt x="278" y="355"/>
                      <a:pt x="283" y="353"/>
                      <a:pt x="286" y="354"/>
                    </a:cubicBezTo>
                    <a:cubicBezTo>
                      <a:pt x="286" y="354"/>
                      <a:pt x="286" y="354"/>
                      <a:pt x="286" y="354"/>
                    </a:cubicBezTo>
                    <a:cubicBezTo>
                      <a:pt x="286" y="354"/>
                      <a:pt x="286" y="354"/>
                      <a:pt x="286" y="353"/>
                    </a:cubicBezTo>
                    <a:cubicBezTo>
                      <a:pt x="288" y="353"/>
                      <a:pt x="291" y="352"/>
                      <a:pt x="293" y="352"/>
                    </a:cubicBezTo>
                    <a:cubicBezTo>
                      <a:pt x="293" y="352"/>
                      <a:pt x="293" y="352"/>
                      <a:pt x="293" y="351"/>
                    </a:cubicBezTo>
                    <a:cubicBezTo>
                      <a:pt x="293" y="351"/>
                      <a:pt x="293" y="351"/>
                      <a:pt x="293" y="351"/>
                    </a:cubicBezTo>
                    <a:cubicBezTo>
                      <a:pt x="298" y="350"/>
                      <a:pt x="304" y="346"/>
                      <a:pt x="308" y="343"/>
                    </a:cubicBezTo>
                    <a:cubicBezTo>
                      <a:pt x="309" y="342"/>
                      <a:pt x="312" y="340"/>
                      <a:pt x="312" y="340"/>
                    </a:cubicBezTo>
                    <a:cubicBezTo>
                      <a:pt x="313" y="340"/>
                      <a:pt x="314" y="338"/>
                      <a:pt x="316" y="338"/>
                    </a:cubicBezTo>
                    <a:cubicBezTo>
                      <a:pt x="316" y="337"/>
                      <a:pt x="317" y="337"/>
                      <a:pt x="318" y="337"/>
                    </a:cubicBezTo>
                    <a:cubicBezTo>
                      <a:pt x="321" y="334"/>
                      <a:pt x="325" y="330"/>
                      <a:pt x="328" y="327"/>
                    </a:cubicBezTo>
                    <a:cubicBezTo>
                      <a:pt x="330" y="325"/>
                      <a:pt x="332" y="322"/>
                      <a:pt x="334" y="319"/>
                    </a:cubicBezTo>
                    <a:cubicBezTo>
                      <a:pt x="334" y="319"/>
                      <a:pt x="335" y="319"/>
                      <a:pt x="335" y="319"/>
                    </a:cubicBezTo>
                    <a:cubicBezTo>
                      <a:pt x="336" y="317"/>
                      <a:pt x="337" y="313"/>
                      <a:pt x="338" y="313"/>
                    </a:cubicBezTo>
                    <a:cubicBezTo>
                      <a:pt x="339" y="312"/>
                      <a:pt x="340" y="311"/>
                      <a:pt x="340" y="310"/>
                    </a:cubicBezTo>
                    <a:cubicBezTo>
                      <a:pt x="342" y="308"/>
                      <a:pt x="344" y="306"/>
                      <a:pt x="346" y="304"/>
                    </a:cubicBezTo>
                    <a:cubicBezTo>
                      <a:pt x="346" y="303"/>
                      <a:pt x="347" y="302"/>
                      <a:pt x="347" y="301"/>
                    </a:cubicBezTo>
                    <a:cubicBezTo>
                      <a:pt x="348" y="300"/>
                      <a:pt x="349" y="298"/>
                      <a:pt x="350" y="296"/>
                    </a:cubicBezTo>
                    <a:cubicBezTo>
                      <a:pt x="350" y="296"/>
                      <a:pt x="350" y="296"/>
                      <a:pt x="350" y="295"/>
                    </a:cubicBezTo>
                    <a:cubicBezTo>
                      <a:pt x="352" y="294"/>
                      <a:pt x="352" y="292"/>
                      <a:pt x="353" y="290"/>
                    </a:cubicBezTo>
                    <a:cubicBezTo>
                      <a:pt x="354" y="288"/>
                      <a:pt x="356" y="287"/>
                      <a:pt x="357" y="285"/>
                    </a:cubicBezTo>
                    <a:cubicBezTo>
                      <a:pt x="357" y="285"/>
                      <a:pt x="357" y="284"/>
                      <a:pt x="358" y="284"/>
                    </a:cubicBezTo>
                    <a:cubicBezTo>
                      <a:pt x="359" y="283"/>
                      <a:pt x="361" y="282"/>
                      <a:pt x="361" y="281"/>
                    </a:cubicBezTo>
                    <a:cubicBezTo>
                      <a:pt x="363" y="279"/>
                      <a:pt x="364" y="277"/>
                      <a:pt x="366" y="275"/>
                    </a:cubicBezTo>
                    <a:cubicBezTo>
                      <a:pt x="366" y="274"/>
                      <a:pt x="368" y="274"/>
                      <a:pt x="369" y="273"/>
                    </a:cubicBezTo>
                    <a:cubicBezTo>
                      <a:pt x="372" y="269"/>
                      <a:pt x="377" y="263"/>
                      <a:pt x="383" y="260"/>
                    </a:cubicBezTo>
                    <a:cubicBezTo>
                      <a:pt x="383" y="260"/>
                      <a:pt x="384" y="259"/>
                      <a:pt x="384" y="258"/>
                    </a:cubicBezTo>
                    <a:cubicBezTo>
                      <a:pt x="386" y="257"/>
                      <a:pt x="391" y="252"/>
                      <a:pt x="393" y="252"/>
                    </a:cubicBezTo>
                    <a:cubicBezTo>
                      <a:pt x="394" y="251"/>
                      <a:pt x="395" y="251"/>
                      <a:pt x="396" y="251"/>
                    </a:cubicBezTo>
                    <a:cubicBezTo>
                      <a:pt x="396" y="251"/>
                      <a:pt x="396" y="250"/>
                      <a:pt x="396" y="250"/>
                    </a:cubicBezTo>
                    <a:cubicBezTo>
                      <a:pt x="398" y="250"/>
                      <a:pt x="399" y="249"/>
                      <a:pt x="401" y="248"/>
                    </a:cubicBezTo>
                    <a:cubicBezTo>
                      <a:pt x="402" y="247"/>
                      <a:pt x="404" y="247"/>
                      <a:pt x="406" y="246"/>
                    </a:cubicBezTo>
                    <a:cubicBezTo>
                      <a:pt x="406" y="246"/>
                      <a:pt x="406" y="246"/>
                      <a:pt x="406" y="246"/>
                    </a:cubicBezTo>
                    <a:cubicBezTo>
                      <a:pt x="407" y="246"/>
                      <a:pt x="409" y="244"/>
                      <a:pt x="410" y="244"/>
                    </a:cubicBezTo>
                    <a:cubicBezTo>
                      <a:pt x="410" y="244"/>
                      <a:pt x="411" y="245"/>
                      <a:pt x="411" y="245"/>
                    </a:cubicBezTo>
                    <a:cubicBezTo>
                      <a:pt x="411" y="244"/>
                      <a:pt x="411" y="244"/>
                      <a:pt x="411" y="244"/>
                    </a:cubicBezTo>
                    <a:cubicBezTo>
                      <a:pt x="412" y="244"/>
                      <a:pt x="412" y="244"/>
                      <a:pt x="412" y="244"/>
                    </a:cubicBezTo>
                    <a:cubicBezTo>
                      <a:pt x="412" y="243"/>
                      <a:pt x="412" y="243"/>
                      <a:pt x="413" y="243"/>
                    </a:cubicBezTo>
                    <a:cubicBezTo>
                      <a:pt x="415" y="242"/>
                      <a:pt x="418" y="242"/>
                      <a:pt x="422" y="241"/>
                    </a:cubicBezTo>
                    <a:cubicBezTo>
                      <a:pt x="428" y="239"/>
                      <a:pt x="438" y="239"/>
                      <a:pt x="445" y="239"/>
                    </a:cubicBezTo>
                    <a:cubicBezTo>
                      <a:pt x="445" y="239"/>
                      <a:pt x="445" y="239"/>
                      <a:pt x="445" y="239"/>
                    </a:cubicBezTo>
                    <a:cubicBezTo>
                      <a:pt x="446" y="239"/>
                      <a:pt x="446" y="239"/>
                      <a:pt x="446" y="239"/>
                    </a:cubicBezTo>
                    <a:cubicBezTo>
                      <a:pt x="447" y="239"/>
                      <a:pt x="446" y="239"/>
                      <a:pt x="447" y="239"/>
                    </a:cubicBezTo>
                    <a:cubicBezTo>
                      <a:pt x="449" y="238"/>
                      <a:pt x="456" y="240"/>
                      <a:pt x="459" y="240"/>
                    </a:cubicBezTo>
                    <a:cubicBezTo>
                      <a:pt x="459" y="241"/>
                      <a:pt x="459" y="241"/>
                      <a:pt x="460" y="241"/>
                    </a:cubicBezTo>
                    <a:cubicBezTo>
                      <a:pt x="460" y="241"/>
                      <a:pt x="460" y="241"/>
                      <a:pt x="461" y="241"/>
                    </a:cubicBezTo>
                    <a:cubicBezTo>
                      <a:pt x="461" y="241"/>
                      <a:pt x="461" y="241"/>
                      <a:pt x="462" y="241"/>
                    </a:cubicBezTo>
                    <a:cubicBezTo>
                      <a:pt x="463" y="241"/>
                      <a:pt x="465" y="242"/>
                      <a:pt x="466" y="242"/>
                    </a:cubicBezTo>
                    <a:cubicBezTo>
                      <a:pt x="466" y="242"/>
                      <a:pt x="473" y="244"/>
                      <a:pt x="475" y="244"/>
                    </a:cubicBezTo>
                    <a:cubicBezTo>
                      <a:pt x="475" y="244"/>
                      <a:pt x="475" y="244"/>
                      <a:pt x="475" y="244"/>
                    </a:cubicBezTo>
                    <a:cubicBezTo>
                      <a:pt x="475" y="244"/>
                      <a:pt x="475" y="244"/>
                      <a:pt x="475" y="245"/>
                    </a:cubicBezTo>
                    <a:cubicBezTo>
                      <a:pt x="476" y="245"/>
                      <a:pt x="476" y="245"/>
                      <a:pt x="478" y="245"/>
                    </a:cubicBezTo>
                    <a:cubicBezTo>
                      <a:pt x="478" y="245"/>
                      <a:pt x="478" y="246"/>
                      <a:pt x="478" y="246"/>
                    </a:cubicBezTo>
                    <a:cubicBezTo>
                      <a:pt x="479" y="246"/>
                      <a:pt x="481" y="247"/>
                      <a:pt x="482" y="248"/>
                    </a:cubicBezTo>
                    <a:cubicBezTo>
                      <a:pt x="482" y="248"/>
                      <a:pt x="482" y="248"/>
                      <a:pt x="482" y="248"/>
                    </a:cubicBezTo>
                    <a:cubicBezTo>
                      <a:pt x="484" y="248"/>
                      <a:pt x="487" y="251"/>
                      <a:pt x="488" y="252"/>
                    </a:cubicBezTo>
                    <a:cubicBezTo>
                      <a:pt x="489" y="252"/>
                      <a:pt x="490" y="254"/>
                      <a:pt x="492" y="255"/>
                    </a:cubicBezTo>
                    <a:cubicBezTo>
                      <a:pt x="493" y="255"/>
                      <a:pt x="494" y="256"/>
                      <a:pt x="495" y="256"/>
                    </a:cubicBezTo>
                    <a:cubicBezTo>
                      <a:pt x="495" y="257"/>
                      <a:pt x="495" y="257"/>
                      <a:pt x="495" y="257"/>
                    </a:cubicBezTo>
                    <a:cubicBezTo>
                      <a:pt x="496" y="258"/>
                      <a:pt x="496" y="258"/>
                      <a:pt x="497" y="258"/>
                    </a:cubicBezTo>
                    <a:cubicBezTo>
                      <a:pt x="500" y="260"/>
                      <a:pt x="500" y="262"/>
                      <a:pt x="504" y="264"/>
                    </a:cubicBezTo>
                    <a:cubicBezTo>
                      <a:pt x="504" y="264"/>
                      <a:pt x="504" y="264"/>
                      <a:pt x="504" y="264"/>
                    </a:cubicBezTo>
                    <a:cubicBezTo>
                      <a:pt x="505" y="265"/>
                      <a:pt x="506" y="266"/>
                      <a:pt x="508" y="267"/>
                    </a:cubicBezTo>
                    <a:cubicBezTo>
                      <a:pt x="508" y="267"/>
                      <a:pt x="507" y="267"/>
                      <a:pt x="508" y="267"/>
                    </a:cubicBezTo>
                    <a:cubicBezTo>
                      <a:pt x="509" y="269"/>
                      <a:pt x="512" y="269"/>
                      <a:pt x="513" y="270"/>
                    </a:cubicBezTo>
                    <a:cubicBezTo>
                      <a:pt x="514" y="271"/>
                      <a:pt x="515" y="272"/>
                      <a:pt x="515" y="273"/>
                    </a:cubicBezTo>
                    <a:cubicBezTo>
                      <a:pt x="516" y="273"/>
                      <a:pt x="518" y="275"/>
                      <a:pt x="518" y="275"/>
                    </a:cubicBezTo>
                    <a:cubicBezTo>
                      <a:pt x="519" y="275"/>
                      <a:pt x="520" y="275"/>
                      <a:pt x="521" y="276"/>
                    </a:cubicBezTo>
                    <a:cubicBezTo>
                      <a:pt x="521" y="277"/>
                      <a:pt x="522" y="277"/>
                      <a:pt x="522" y="277"/>
                    </a:cubicBezTo>
                    <a:cubicBezTo>
                      <a:pt x="522" y="278"/>
                      <a:pt x="523" y="278"/>
                      <a:pt x="524" y="278"/>
                    </a:cubicBezTo>
                    <a:cubicBezTo>
                      <a:pt x="524" y="278"/>
                      <a:pt x="524" y="278"/>
                      <a:pt x="524" y="279"/>
                    </a:cubicBezTo>
                    <a:cubicBezTo>
                      <a:pt x="526" y="279"/>
                      <a:pt x="527" y="281"/>
                      <a:pt x="528" y="282"/>
                    </a:cubicBezTo>
                    <a:cubicBezTo>
                      <a:pt x="533" y="284"/>
                      <a:pt x="538" y="286"/>
                      <a:pt x="544" y="288"/>
                    </a:cubicBezTo>
                    <a:cubicBezTo>
                      <a:pt x="545" y="288"/>
                      <a:pt x="545" y="287"/>
                      <a:pt x="546" y="287"/>
                    </a:cubicBezTo>
                    <a:cubicBezTo>
                      <a:pt x="548" y="288"/>
                      <a:pt x="550" y="288"/>
                      <a:pt x="551" y="288"/>
                    </a:cubicBezTo>
                    <a:cubicBezTo>
                      <a:pt x="553" y="287"/>
                      <a:pt x="553" y="289"/>
                      <a:pt x="554" y="289"/>
                    </a:cubicBezTo>
                    <a:cubicBezTo>
                      <a:pt x="556" y="288"/>
                      <a:pt x="558" y="287"/>
                      <a:pt x="560" y="288"/>
                    </a:cubicBezTo>
                    <a:cubicBezTo>
                      <a:pt x="560" y="289"/>
                      <a:pt x="560" y="290"/>
                      <a:pt x="560" y="291"/>
                    </a:cubicBezTo>
                    <a:cubicBezTo>
                      <a:pt x="553" y="292"/>
                      <a:pt x="549" y="293"/>
                      <a:pt x="543" y="291"/>
                    </a:cubicBezTo>
                    <a:cubicBezTo>
                      <a:pt x="538" y="290"/>
                      <a:pt x="530" y="288"/>
                      <a:pt x="526" y="285"/>
                    </a:cubicBezTo>
                    <a:cubicBezTo>
                      <a:pt x="523" y="284"/>
                      <a:pt x="521" y="281"/>
                      <a:pt x="519" y="279"/>
                    </a:cubicBezTo>
                    <a:cubicBezTo>
                      <a:pt x="518" y="279"/>
                      <a:pt x="515" y="278"/>
                      <a:pt x="514" y="277"/>
                    </a:cubicBezTo>
                    <a:cubicBezTo>
                      <a:pt x="513" y="276"/>
                      <a:pt x="512" y="275"/>
                      <a:pt x="511" y="274"/>
                    </a:cubicBezTo>
                    <a:cubicBezTo>
                      <a:pt x="509" y="273"/>
                      <a:pt x="508" y="272"/>
                      <a:pt x="506" y="271"/>
                    </a:cubicBezTo>
                    <a:cubicBezTo>
                      <a:pt x="505" y="271"/>
                      <a:pt x="505" y="269"/>
                      <a:pt x="504" y="268"/>
                    </a:cubicBezTo>
                    <a:cubicBezTo>
                      <a:pt x="504" y="268"/>
                      <a:pt x="503" y="268"/>
                      <a:pt x="503" y="268"/>
                    </a:cubicBezTo>
                    <a:cubicBezTo>
                      <a:pt x="502" y="267"/>
                      <a:pt x="501" y="266"/>
                      <a:pt x="500" y="266"/>
                    </a:cubicBezTo>
                    <a:cubicBezTo>
                      <a:pt x="499" y="265"/>
                      <a:pt x="498" y="265"/>
                      <a:pt x="497" y="264"/>
                    </a:cubicBezTo>
                    <a:cubicBezTo>
                      <a:pt x="495" y="263"/>
                      <a:pt x="494" y="261"/>
                      <a:pt x="493" y="260"/>
                    </a:cubicBezTo>
                    <a:cubicBezTo>
                      <a:pt x="490" y="258"/>
                      <a:pt x="488" y="257"/>
                      <a:pt x="485" y="255"/>
                    </a:cubicBezTo>
                    <a:cubicBezTo>
                      <a:pt x="483" y="253"/>
                      <a:pt x="480" y="251"/>
                      <a:pt x="477" y="249"/>
                    </a:cubicBezTo>
                    <a:cubicBezTo>
                      <a:pt x="472" y="247"/>
                      <a:pt x="466" y="246"/>
                      <a:pt x="461" y="245"/>
                    </a:cubicBezTo>
                    <a:cubicBezTo>
                      <a:pt x="454" y="243"/>
                      <a:pt x="444" y="242"/>
                      <a:pt x="436" y="243"/>
                    </a:cubicBezTo>
                    <a:cubicBezTo>
                      <a:pt x="434" y="243"/>
                      <a:pt x="432" y="243"/>
                      <a:pt x="430" y="243"/>
                    </a:cubicBezTo>
                    <a:cubicBezTo>
                      <a:pt x="419" y="246"/>
                      <a:pt x="409" y="248"/>
                      <a:pt x="401" y="253"/>
                    </a:cubicBezTo>
                    <a:cubicBezTo>
                      <a:pt x="399" y="253"/>
                      <a:pt x="397" y="254"/>
                      <a:pt x="395" y="255"/>
                    </a:cubicBezTo>
                    <a:cubicBezTo>
                      <a:pt x="393" y="256"/>
                      <a:pt x="391" y="258"/>
                      <a:pt x="389" y="259"/>
                    </a:cubicBezTo>
                    <a:cubicBezTo>
                      <a:pt x="388" y="260"/>
                      <a:pt x="388" y="262"/>
                      <a:pt x="387" y="262"/>
                    </a:cubicBezTo>
                    <a:cubicBezTo>
                      <a:pt x="385" y="264"/>
                      <a:pt x="383" y="265"/>
                      <a:pt x="381" y="267"/>
                    </a:cubicBezTo>
                    <a:cubicBezTo>
                      <a:pt x="381" y="267"/>
                      <a:pt x="378" y="269"/>
                      <a:pt x="379" y="269"/>
                    </a:cubicBezTo>
                    <a:cubicBezTo>
                      <a:pt x="374" y="273"/>
                      <a:pt x="369" y="277"/>
                      <a:pt x="366" y="282"/>
                    </a:cubicBezTo>
                    <a:cubicBezTo>
                      <a:pt x="365" y="283"/>
                      <a:pt x="364" y="284"/>
                      <a:pt x="363" y="284"/>
                    </a:cubicBezTo>
                    <a:cubicBezTo>
                      <a:pt x="362" y="285"/>
                      <a:pt x="361" y="287"/>
                      <a:pt x="360" y="288"/>
                    </a:cubicBezTo>
                    <a:cubicBezTo>
                      <a:pt x="356" y="294"/>
                      <a:pt x="353" y="300"/>
                      <a:pt x="350" y="307"/>
                    </a:cubicBezTo>
                    <a:cubicBezTo>
                      <a:pt x="348" y="309"/>
                      <a:pt x="345" y="311"/>
                      <a:pt x="343" y="314"/>
                    </a:cubicBezTo>
                    <a:cubicBezTo>
                      <a:pt x="338" y="322"/>
                      <a:pt x="332" y="331"/>
                      <a:pt x="324" y="337"/>
                    </a:cubicBezTo>
                    <a:cubicBezTo>
                      <a:pt x="320" y="340"/>
                      <a:pt x="316" y="343"/>
                      <a:pt x="312" y="346"/>
                    </a:cubicBezTo>
                    <a:cubicBezTo>
                      <a:pt x="310" y="348"/>
                      <a:pt x="308" y="349"/>
                      <a:pt x="306" y="351"/>
                    </a:cubicBezTo>
                    <a:cubicBezTo>
                      <a:pt x="286" y="363"/>
                      <a:pt x="253" y="361"/>
                      <a:pt x="228" y="364"/>
                    </a:cubicBezTo>
                    <a:cubicBezTo>
                      <a:pt x="224" y="364"/>
                      <a:pt x="220" y="367"/>
                      <a:pt x="216" y="368"/>
                    </a:cubicBezTo>
                    <a:cubicBezTo>
                      <a:pt x="211" y="369"/>
                      <a:pt x="208" y="369"/>
                      <a:pt x="204" y="371"/>
                    </a:cubicBezTo>
                    <a:cubicBezTo>
                      <a:pt x="198" y="373"/>
                      <a:pt x="189" y="377"/>
                      <a:pt x="185" y="381"/>
                    </a:cubicBezTo>
                    <a:cubicBezTo>
                      <a:pt x="184" y="382"/>
                      <a:pt x="183" y="382"/>
                      <a:pt x="182" y="383"/>
                    </a:cubicBezTo>
                    <a:cubicBezTo>
                      <a:pt x="179" y="384"/>
                      <a:pt x="177" y="386"/>
                      <a:pt x="174" y="387"/>
                    </a:cubicBezTo>
                    <a:cubicBezTo>
                      <a:pt x="173" y="388"/>
                      <a:pt x="172" y="390"/>
                      <a:pt x="171" y="391"/>
                    </a:cubicBezTo>
                    <a:cubicBezTo>
                      <a:pt x="164" y="396"/>
                      <a:pt x="158" y="404"/>
                      <a:pt x="154" y="411"/>
                    </a:cubicBezTo>
                    <a:cubicBezTo>
                      <a:pt x="152" y="414"/>
                      <a:pt x="150" y="417"/>
                      <a:pt x="147" y="420"/>
                    </a:cubicBezTo>
                    <a:cubicBezTo>
                      <a:pt x="147" y="421"/>
                      <a:pt x="146" y="423"/>
                      <a:pt x="145" y="424"/>
                    </a:cubicBezTo>
                    <a:cubicBezTo>
                      <a:pt x="145" y="426"/>
                      <a:pt x="143" y="427"/>
                      <a:pt x="143" y="429"/>
                    </a:cubicBezTo>
                    <a:cubicBezTo>
                      <a:pt x="143" y="429"/>
                      <a:pt x="143" y="430"/>
                      <a:pt x="143" y="430"/>
                    </a:cubicBezTo>
                    <a:cubicBezTo>
                      <a:pt x="143" y="430"/>
                      <a:pt x="143" y="430"/>
                      <a:pt x="142" y="430"/>
                    </a:cubicBezTo>
                    <a:cubicBezTo>
                      <a:pt x="141" y="435"/>
                      <a:pt x="137" y="439"/>
                      <a:pt x="134" y="443"/>
                    </a:cubicBezTo>
                    <a:cubicBezTo>
                      <a:pt x="129" y="449"/>
                      <a:pt x="123" y="455"/>
                      <a:pt x="115" y="458"/>
                    </a:cubicBezTo>
                    <a:cubicBezTo>
                      <a:pt x="113" y="459"/>
                      <a:pt x="111" y="459"/>
                      <a:pt x="108" y="459"/>
                    </a:cubicBezTo>
                    <a:cubicBezTo>
                      <a:pt x="106" y="460"/>
                      <a:pt x="101" y="461"/>
                      <a:pt x="98" y="460"/>
                    </a:cubicBezTo>
                    <a:cubicBezTo>
                      <a:pt x="95" y="459"/>
                      <a:pt x="93" y="459"/>
                      <a:pt x="90" y="458"/>
                    </a:cubicBezTo>
                    <a:cubicBezTo>
                      <a:pt x="85" y="456"/>
                      <a:pt x="82" y="452"/>
                      <a:pt x="78" y="449"/>
                    </a:cubicBezTo>
                    <a:cubicBezTo>
                      <a:pt x="75" y="447"/>
                      <a:pt x="72" y="446"/>
                      <a:pt x="69" y="444"/>
                    </a:cubicBezTo>
                    <a:cubicBezTo>
                      <a:pt x="66" y="441"/>
                      <a:pt x="62" y="438"/>
                      <a:pt x="59" y="436"/>
                    </a:cubicBezTo>
                    <a:cubicBezTo>
                      <a:pt x="52" y="432"/>
                      <a:pt x="46" y="429"/>
                      <a:pt x="39" y="426"/>
                    </a:cubicBezTo>
                    <a:cubicBezTo>
                      <a:pt x="38" y="425"/>
                      <a:pt x="37" y="424"/>
                      <a:pt x="36" y="423"/>
                    </a:cubicBezTo>
                    <a:cubicBezTo>
                      <a:pt x="30" y="419"/>
                      <a:pt x="25" y="415"/>
                      <a:pt x="19" y="411"/>
                    </a:cubicBezTo>
                    <a:cubicBezTo>
                      <a:pt x="17" y="409"/>
                      <a:pt x="15" y="406"/>
                      <a:pt x="13" y="404"/>
                    </a:cubicBezTo>
                    <a:cubicBezTo>
                      <a:pt x="12" y="401"/>
                      <a:pt x="10" y="399"/>
                      <a:pt x="8" y="397"/>
                    </a:cubicBezTo>
                    <a:cubicBezTo>
                      <a:pt x="8" y="396"/>
                      <a:pt x="7" y="395"/>
                      <a:pt x="6" y="394"/>
                    </a:cubicBezTo>
                    <a:cubicBezTo>
                      <a:pt x="6" y="393"/>
                      <a:pt x="5" y="391"/>
                      <a:pt x="5" y="390"/>
                    </a:cubicBezTo>
                    <a:cubicBezTo>
                      <a:pt x="3" y="387"/>
                      <a:pt x="3" y="383"/>
                      <a:pt x="1" y="380"/>
                    </a:cubicBezTo>
                    <a:cubicBezTo>
                      <a:pt x="2" y="380"/>
                      <a:pt x="2" y="380"/>
                      <a:pt x="2" y="379"/>
                    </a:cubicBezTo>
                    <a:cubicBezTo>
                      <a:pt x="0" y="377"/>
                      <a:pt x="3" y="369"/>
                      <a:pt x="4" y="367"/>
                    </a:cubicBezTo>
                    <a:cubicBezTo>
                      <a:pt x="4" y="365"/>
                      <a:pt x="4" y="364"/>
                      <a:pt x="4" y="363"/>
                    </a:cubicBezTo>
                    <a:cubicBezTo>
                      <a:pt x="7" y="355"/>
                      <a:pt x="11" y="350"/>
                      <a:pt x="15" y="344"/>
                    </a:cubicBezTo>
                    <a:cubicBezTo>
                      <a:pt x="17" y="341"/>
                      <a:pt x="21" y="338"/>
                      <a:pt x="24" y="336"/>
                    </a:cubicBezTo>
                    <a:cubicBezTo>
                      <a:pt x="25" y="335"/>
                      <a:pt x="26" y="335"/>
                      <a:pt x="26" y="334"/>
                    </a:cubicBezTo>
                    <a:cubicBezTo>
                      <a:pt x="30" y="333"/>
                      <a:pt x="31" y="330"/>
                      <a:pt x="34" y="329"/>
                    </a:cubicBezTo>
                    <a:cubicBezTo>
                      <a:pt x="34" y="329"/>
                      <a:pt x="34" y="329"/>
                      <a:pt x="34" y="328"/>
                    </a:cubicBezTo>
                    <a:cubicBezTo>
                      <a:pt x="36" y="328"/>
                      <a:pt x="37" y="326"/>
                      <a:pt x="39" y="325"/>
                    </a:cubicBezTo>
                    <a:cubicBezTo>
                      <a:pt x="44" y="322"/>
                      <a:pt x="49" y="319"/>
                      <a:pt x="53" y="316"/>
                    </a:cubicBezTo>
                    <a:cubicBezTo>
                      <a:pt x="55" y="316"/>
                      <a:pt x="57" y="315"/>
                      <a:pt x="59" y="314"/>
                    </a:cubicBezTo>
                    <a:cubicBezTo>
                      <a:pt x="61" y="313"/>
                      <a:pt x="64" y="311"/>
                      <a:pt x="66" y="310"/>
                    </a:cubicBezTo>
                    <a:cubicBezTo>
                      <a:pt x="68" y="309"/>
                      <a:pt x="70" y="309"/>
                      <a:pt x="72" y="307"/>
                    </a:cubicBezTo>
                    <a:cubicBezTo>
                      <a:pt x="75" y="306"/>
                      <a:pt x="77" y="303"/>
                      <a:pt x="80" y="301"/>
                    </a:cubicBezTo>
                    <a:cubicBezTo>
                      <a:pt x="81" y="301"/>
                      <a:pt x="82" y="300"/>
                      <a:pt x="83" y="300"/>
                    </a:cubicBezTo>
                    <a:cubicBezTo>
                      <a:pt x="83" y="299"/>
                      <a:pt x="84" y="299"/>
                      <a:pt x="84" y="298"/>
                    </a:cubicBezTo>
                    <a:cubicBezTo>
                      <a:pt x="86" y="297"/>
                      <a:pt x="87" y="296"/>
                      <a:pt x="89" y="295"/>
                    </a:cubicBezTo>
                    <a:cubicBezTo>
                      <a:pt x="89" y="294"/>
                      <a:pt x="89" y="294"/>
                      <a:pt x="90" y="293"/>
                    </a:cubicBezTo>
                    <a:cubicBezTo>
                      <a:pt x="92" y="292"/>
                      <a:pt x="95" y="290"/>
                      <a:pt x="96" y="287"/>
                    </a:cubicBezTo>
                    <a:cubicBezTo>
                      <a:pt x="96" y="287"/>
                      <a:pt x="96" y="287"/>
                      <a:pt x="96" y="287"/>
                    </a:cubicBezTo>
                    <a:cubicBezTo>
                      <a:pt x="98" y="285"/>
                      <a:pt x="102" y="283"/>
                      <a:pt x="103" y="281"/>
                    </a:cubicBezTo>
                    <a:cubicBezTo>
                      <a:pt x="104" y="279"/>
                      <a:pt x="106" y="276"/>
                      <a:pt x="107" y="274"/>
                    </a:cubicBezTo>
                    <a:cubicBezTo>
                      <a:pt x="108" y="273"/>
                      <a:pt x="109" y="272"/>
                      <a:pt x="110" y="271"/>
                    </a:cubicBezTo>
                    <a:cubicBezTo>
                      <a:pt x="111" y="270"/>
                      <a:pt x="111" y="269"/>
                      <a:pt x="111" y="268"/>
                    </a:cubicBezTo>
                    <a:cubicBezTo>
                      <a:pt x="112" y="268"/>
                      <a:pt x="112" y="267"/>
                      <a:pt x="113" y="267"/>
                    </a:cubicBezTo>
                    <a:cubicBezTo>
                      <a:pt x="113" y="265"/>
                      <a:pt x="113" y="265"/>
                      <a:pt x="113" y="263"/>
                    </a:cubicBezTo>
                    <a:cubicBezTo>
                      <a:pt x="115" y="261"/>
                      <a:pt x="117" y="258"/>
                      <a:pt x="119" y="255"/>
                    </a:cubicBezTo>
                    <a:cubicBezTo>
                      <a:pt x="120" y="255"/>
                      <a:pt x="119" y="253"/>
                      <a:pt x="120" y="253"/>
                    </a:cubicBezTo>
                    <a:cubicBezTo>
                      <a:pt x="120" y="252"/>
                      <a:pt x="121" y="251"/>
                      <a:pt x="122" y="251"/>
                    </a:cubicBezTo>
                    <a:cubicBezTo>
                      <a:pt x="122" y="249"/>
                      <a:pt x="122" y="248"/>
                      <a:pt x="123" y="247"/>
                    </a:cubicBezTo>
                    <a:cubicBezTo>
                      <a:pt x="123" y="247"/>
                      <a:pt x="124" y="247"/>
                      <a:pt x="124" y="247"/>
                    </a:cubicBezTo>
                    <a:cubicBezTo>
                      <a:pt x="124" y="246"/>
                      <a:pt x="125" y="244"/>
                      <a:pt x="125" y="242"/>
                    </a:cubicBezTo>
                    <a:cubicBezTo>
                      <a:pt x="127" y="239"/>
                      <a:pt x="130" y="236"/>
                      <a:pt x="132" y="233"/>
                    </a:cubicBezTo>
                    <a:cubicBezTo>
                      <a:pt x="133" y="232"/>
                      <a:pt x="136" y="227"/>
                      <a:pt x="137" y="227"/>
                    </a:cubicBezTo>
                    <a:cubicBezTo>
                      <a:pt x="138" y="226"/>
                      <a:pt x="141" y="224"/>
                      <a:pt x="142" y="223"/>
                    </a:cubicBezTo>
                    <a:cubicBezTo>
                      <a:pt x="142" y="222"/>
                      <a:pt x="142" y="222"/>
                      <a:pt x="141" y="222"/>
                    </a:cubicBezTo>
                    <a:cubicBezTo>
                      <a:pt x="143" y="221"/>
                      <a:pt x="143" y="221"/>
                      <a:pt x="143" y="221"/>
                    </a:cubicBezTo>
                    <a:cubicBezTo>
                      <a:pt x="144" y="220"/>
                      <a:pt x="146" y="219"/>
                      <a:pt x="147" y="218"/>
                    </a:cubicBezTo>
                    <a:cubicBezTo>
                      <a:pt x="149" y="216"/>
                      <a:pt x="151" y="214"/>
                      <a:pt x="154" y="212"/>
                    </a:cubicBezTo>
                    <a:cubicBezTo>
                      <a:pt x="154" y="212"/>
                      <a:pt x="154" y="211"/>
                      <a:pt x="155" y="210"/>
                    </a:cubicBezTo>
                    <a:cubicBezTo>
                      <a:pt x="156" y="209"/>
                      <a:pt x="158" y="209"/>
                      <a:pt x="159" y="208"/>
                    </a:cubicBezTo>
                    <a:cubicBezTo>
                      <a:pt x="160" y="207"/>
                      <a:pt x="162" y="205"/>
                      <a:pt x="163" y="203"/>
                    </a:cubicBezTo>
                    <a:cubicBezTo>
                      <a:pt x="166" y="202"/>
                      <a:pt x="168" y="200"/>
                      <a:pt x="170" y="199"/>
                    </a:cubicBezTo>
                    <a:cubicBezTo>
                      <a:pt x="170" y="198"/>
                      <a:pt x="170" y="198"/>
                      <a:pt x="170" y="198"/>
                    </a:cubicBezTo>
                    <a:cubicBezTo>
                      <a:pt x="172" y="197"/>
                      <a:pt x="174" y="194"/>
                      <a:pt x="176" y="193"/>
                    </a:cubicBezTo>
                    <a:cubicBezTo>
                      <a:pt x="178" y="191"/>
                      <a:pt x="180" y="190"/>
                      <a:pt x="182" y="188"/>
                    </a:cubicBezTo>
                    <a:cubicBezTo>
                      <a:pt x="182" y="187"/>
                      <a:pt x="183" y="186"/>
                      <a:pt x="183" y="185"/>
                    </a:cubicBezTo>
                    <a:cubicBezTo>
                      <a:pt x="183" y="185"/>
                      <a:pt x="184" y="185"/>
                      <a:pt x="184" y="185"/>
                    </a:cubicBezTo>
                    <a:cubicBezTo>
                      <a:pt x="185" y="185"/>
                      <a:pt x="186" y="182"/>
                      <a:pt x="186" y="182"/>
                    </a:cubicBezTo>
                    <a:cubicBezTo>
                      <a:pt x="187" y="181"/>
                      <a:pt x="188" y="180"/>
                      <a:pt x="189" y="179"/>
                    </a:cubicBezTo>
                    <a:cubicBezTo>
                      <a:pt x="190" y="177"/>
                      <a:pt x="192" y="175"/>
                      <a:pt x="193" y="173"/>
                    </a:cubicBezTo>
                    <a:cubicBezTo>
                      <a:pt x="194" y="172"/>
                      <a:pt x="195" y="172"/>
                      <a:pt x="195" y="172"/>
                    </a:cubicBezTo>
                    <a:cubicBezTo>
                      <a:pt x="195" y="171"/>
                      <a:pt x="195" y="171"/>
                      <a:pt x="195" y="170"/>
                    </a:cubicBezTo>
                    <a:cubicBezTo>
                      <a:pt x="196" y="169"/>
                      <a:pt x="199" y="166"/>
                      <a:pt x="199" y="165"/>
                    </a:cubicBezTo>
                    <a:cubicBezTo>
                      <a:pt x="200" y="164"/>
                      <a:pt x="200" y="163"/>
                      <a:pt x="200" y="162"/>
                    </a:cubicBezTo>
                    <a:cubicBezTo>
                      <a:pt x="207" y="152"/>
                      <a:pt x="213" y="140"/>
                      <a:pt x="215" y="128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217" y="127"/>
                      <a:pt x="217" y="119"/>
                      <a:pt x="218" y="115"/>
                    </a:cubicBezTo>
                    <a:cubicBezTo>
                      <a:pt x="218" y="107"/>
                      <a:pt x="220" y="98"/>
                      <a:pt x="223" y="90"/>
                    </a:cubicBezTo>
                    <a:cubicBezTo>
                      <a:pt x="224" y="88"/>
                      <a:pt x="225" y="87"/>
                      <a:pt x="226" y="86"/>
                    </a:cubicBezTo>
                    <a:cubicBezTo>
                      <a:pt x="225" y="85"/>
                      <a:pt x="225" y="86"/>
                      <a:pt x="225" y="85"/>
                    </a:cubicBezTo>
                    <a:cubicBezTo>
                      <a:pt x="227" y="84"/>
                      <a:pt x="227" y="82"/>
                      <a:pt x="228" y="80"/>
                    </a:cubicBezTo>
                    <a:cubicBezTo>
                      <a:pt x="229" y="78"/>
                      <a:pt x="231" y="77"/>
                      <a:pt x="232" y="74"/>
                    </a:cubicBezTo>
                    <a:cubicBezTo>
                      <a:pt x="233" y="74"/>
                      <a:pt x="233" y="74"/>
                      <a:pt x="233" y="74"/>
                    </a:cubicBezTo>
                    <a:cubicBezTo>
                      <a:pt x="235" y="72"/>
                      <a:pt x="240" y="67"/>
                      <a:pt x="242" y="65"/>
                    </a:cubicBezTo>
                    <a:cubicBezTo>
                      <a:pt x="242" y="65"/>
                      <a:pt x="242" y="65"/>
                      <a:pt x="242" y="65"/>
                    </a:cubicBezTo>
                    <a:cubicBezTo>
                      <a:pt x="243" y="64"/>
                      <a:pt x="244" y="64"/>
                      <a:pt x="244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45" y="63"/>
                      <a:pt x="245" y="62"/>
                      <a:pt x="246" y="62"/>
                    </a:cubicBezTo>
                    <a:cubicBezTo>
                      <a:pt x="246" y="62"/>
                      <a:pt x="246" y="62"/>
                      <a:pt x="246" y="61"/>
                    </a:cubicBezTo>
                    <a:cubicBezTo>
                      <a:pt x="248" y="60"/>
                      <a:pt x="250" y="60"/>
                      <a:pt x="251" y="58"/>
                    </a:cubicBezTo>
                    <a:cubicBezTo>
                      <a:pt x="251" y="58"/>
                      <a:pt x="251" y="58"/>
                      <a:pt x="251" y="58"/>
                    </a:cubicBezTo>
                    <a:cubicBezTo>
                      <a:pt x="253" y="58"/>
                      <a:pt x="255" y="55"/>
                      <a:pt x="256" y="54"/>
                    </a:cubicBezTo>
                    <a:cubicBezTo>
                      <a:pt x="260" y="51"/>
                      <a:pt x="264" y="48"/>
                      <a:pt x="268" y="44"/>
                    </a:cubicBezTo>
                    <a:cubicBezTo>
                      <a:pt x="270" y="43"/>
                      <a:pt x="273" y="42"/>
                      <a:pt x="274" y="41"/>
                    </a:cubicBezTo>
                    <a:cubicBezTo>
                      <a:pt x="277" y="39"/>
                      <a:pt x="280" y="37"/>
                      <a:pt x="283" y="35"/>
                    </a:cubicBezTo>
                    <a:cubicBezTo>
                      <a:pt x="284" y="34"/>
                      <a:pt x="286" y="34"/>
                      <a:pt x="287" y="33"/>
                    </a:cubicBezTo>
                    <a:cubicBezTo>
                      <a:pt x="288" y="32"/>
                      <a:pt x="288" y="31"/>
                      <a:pt x="288" y="31"/>
                    </a:cubicBezTo>
                    <a:cubicBezTo>
                      <a:pt x="289" y="30"/>
                      <a:pt x="291" y="30"/>
                      <a:pt x="292" y="29"/>
                    </a:cubicBezTo>
                    <a:cubicBezTo>
                      <a:pt x="292" y="28"/>
                      <a:pt x="292" y="28"/>
                      <a:pt x="292" y="27"/>
                    </a:cubicBezTo>
                    <a:cubicBezTo>
                      <a:pt x="293" y="27"/>
                      <a:pt x="295" y="26"/>
                      <a:pt x="296" y="26"/>
                    </a:cubicBezTo>
                    <a:cubicBezTo>
                      <a:pt x="296" y="25"/>
                      <a:pt x="296" y="25"/>
                      <a:pt x="296" y="25"/>
                    </a:cubicBezTo>
                    <a:cubicBezTo>
                      <a:pt x="297" y="24"/>
                      <a:pt x="299" y="23"/>
                      <a:pt x="300" y="22"/>
                    </a:cubicBezTo>
                    <a:cubicBezTo>
                      <a:pt x="300" y="21"/>
                      <a:pt x="300" y="21"/>
                      <a:pt x="300" y="20"/>
                    </a:cubicBezTo>
                    <a:cubicBezTo>
                      <a:pt x="302" y="19"/>
                      <a:pt x="303" y="17"/>
                      <a:pt x="305" y="16"/>
                    </a:cubicBezTo>
                    <a:cubicBezTo>
                      <a:pt x="310" y="10"/>
                      <a:pt x="315" y="5"/>
                      <a:pt x="321" y="0"/>
                    </a:cubicBezTo>
                    <a:cubicBezTo>
                      <a:pt x="322" y="0"/>
                      <a:pt x="324" y="0"/>
                      <a:pt x="326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324" y="2"/>
                      <a:pt x="322" y="5"/>
                      <a:pt x="319" y="8"/>
                    </a:cubicBezTo>
                    <a:cubicBezTo>
                      <a:pt x="316" y="12"/>
                      <a:pt x="312" y="15"/>
                      <a:pt x="308" y="18"/>
                    </a:cubicBezTo>
                    <a:cubicBezTo>
                      <a:pt x="306" y="21"/>
                      <a:pt x="304" y="24"/>
                      <a:pt x="302" y="26"/>
                    </a:cubicBezTo>
                    <a:cubicBezTo>
                      <a:pt x="300" y="28"/>
                      <a:pt x="298" y="29"/>
                      <a:pt x="296" y="30"/>
                    </a:cubicBezTo>
                    <a:cubicBezTo>
                      <a:pt x="294" y="32"/>
                      <a:pt x="292" y="34"/>
                      <a:pt x="290" y="37"/>
                    </a:cubicBezTo>
                    <a:cubicBezTo>
                      <a:pt x="283" y="41"/>
                      <a:pt x="275" y="46"/>
                      <a:pt x="268" y="50"/>
                    </a:cubicBezTo>
                    <a:cubicBezTo>
                      <a:pt x="265" y="52"/>
                      <a:pt x="263" y="55"/>
                      <a:pt x="260" y="57"/>
                    </a:cubicBezTo>
                    <a:cubicBezTo>
                      <a:pt x="255" y="61"/>
                      <a:pt x="250" y="65"/>
                      <a:pt x="245" y="69"/>
                    </a:cubicBezTo>
                    <a:cubicBezTo>
                      <a:pt x="241" y="71"/>
                      <a:pt x="237" y="77"/>
                      <a:pt x="233" y="80"/>
                    </a:cubicBezTo>
                    <a:cubicBezTo>
                      <a:pt x="232" y="83"/>
                      <a:pt x="231" y="85"/>
                      <a:pt x="229" y="87"/>
                    </a:cubicBezTo>
                    <a:cubicBezTo>
                      <a:pt x="230" y="87"/>
                      <a:pt x="230" y="87"/>
                      <a:pt x="230" y="88"/>
                    </a:cubicBezTo>
                    <a:cubicBezTo>
                      <a:pt x="230" y="88"/>
                      <a:pt x="229" y="88"/>
                      <a:pt x="22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33">
                <a:extLst>
                  <a:ext uri="{FF2B5EF4-FFF2-40B4-BE49-F238E27FC236}">
                    <a16:creationId xmlns:a16="http://schemas.microsoft.com/office/drawing/2014/main" id="{7BC1FF64-62FC-3AC8-E995-B05F506F8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1" y="-808"/>
                <a:ext cx="819" cy="719"/>
              </a:xfrm>
              <a:custGeom>
                <a:avLst/>
                <a:gdLst>
                  <a:gd name="T0" fmla="*/ 286 w 338"/>
                  <a:gd name="T1" fmla="*/ 216 h 296"/>
                  <a:gd name="T2" fmla="*/ 236 w 338"/>
                  <a:gd name="T3" fmla="*/ 185 h 296"/>
                  <a:gd name="T4" fmla="*/ 196 w 338"/>
                  <a:gd name="T5" fmla="*/ 186 h 296"/>
                  <a:gd name="T6" fmla="*/ 169 w 338"/>
                  <a:gd name="T7" fmla="*/ 198 h 296"/>
                  <a:gd name="T8" fmla="*/ 141 w 338"/>
                  <a:gd name="T9" fmla="*/ 223 h 296"/>
                  <a:gd name="T10" fmla="*/ 137 w 338"/>
                  <a:gd name="T11" fmla="*/ 229 h 296"/>
                  <a:gd name="T12" fmla="*/ 130 w 338"/>
                  <a:gd name="T13" fmla="*/ 238 h 296"/>
                  <a:gd name="T14" fmla="*/ 116 w 338"/>
                  <a:gd name="T15" fmla="*/ 259 h 296"/>
                  <a:gd name="T16" fmla="*/ 106 w 338"/>
                  <a:gd name="T17" fmla="*/ 270 h 296"/>
                  <a:gd name="T18" fmla="*/ 83 w 338"/>
                  <a:gd name="T19" fmla="*/ 288 h 296"/>
                  <a:gd name="T20" fmla="*/ 56 w 338"/>
                  <a:gd name="T21" fmla="*/ 295 h 296"/>
                  <a:gd name="T22" fmla="*/ 1 w 338"/>
                  <a:gd name="T23" fmla="*/ 237 h 296"/>
                  <a:gd name="T24" fmla="*/ 11 w 338"/>
                  <a:gd name="T25" fmla="*/ 211 h 296"/>
                  <a:gd name="T26" fmla="*/ 17 w 338"/>
                  <a:gd name="T27" fmla="*/ 197 h 296"/>
                  <a:gd name="T28" fmla="*/ 18 w 338"/>
                  <a:gd name="T29" fmla="*/ 195 h 296"/>
                  <a:gd name="T30" fmla="*/ 23 w 338"/>
                  <a:gd name="T31" fmla="*/ 175 h 296"/>
                  <a:gd name="T32" fmla="*/ 26 w 338"/>
                  <a:gd name="T33" fmla="*/ 161 h 296"/>
                  <a:gd name="T34" fmla="*/ 28 w 338"/>
                  <a:gd name="T35" fmla="*/ 135 h 296"/>
                  <a:gd name="T36" fmla="*/ 33 w 338"/>
                  <a:gd name="T37" fmla="*/ 119 h 296"/>
                  <a:gd name="T38" fmla="*/ 43 w 338"/>
                  <a:gd name="T39" fmla="*/ 101 h 296"/>
                  <a:gd name="T40" fmla="*/ 56 w 338"/>
                  <a:gd name="T41" fmla="*/ 88 h 296"/>
                  <a:gd name="T42" fmla="*/ 101 w 338"/>
                  <a:gd name="T43" fmla="*/ 50 h 296"/>
                  <a:gd name="T44" fmla="*/ 106 w 338"/>
                  <a:gd name="T45" fmla="*/ 44 h 296"/>
                  <a:gd name="T46" fmla="*/ 118 w 338"/>
                  <a:gd name="T47" fmla="*/ 26 h 296"/>
                  <a:gd name="T48" fmla="*/ 140 w 338"/>
                  <a:gd name="T49" fmla="*/ 0 h 296"/>
                  <a:gd name="T50" fmla="*/ 133 w 338"/>
                  <a:gd name="T51" fmla="*/ 14 h 296"/>
                  <a:gd name="T52" fmla="*/ 89 w 338"/>
                  <a:gd name="T53" fmla="*/ 68 h 296"/>
                  <a:gd name="T54" fmla="*/ 62 w 338"/>
                  <a:gd name="T55" fmla="*/ 90 h 296"/>
                  <a:gd name="T56" fmla="*/ 31 w 338"/>
                  <a:gd name="T57" fmla="*/ 146 h 296"/>
                  <a:gd name="T58" fmla="*/ 28 w 338"/>
                  <a:gd name="T59" fmla="*/ 170 h 296"/>
                  <a:gd name="T60" fmla="*/ 19 w 338"/>
                  <a:gd name="T61" fmla="*/ 202 h 296"/>
                  <a:gd name="T62" fmla="*/ 5 w 338"/>
                  <a:gd name="T63" fmla="*/ 237 h 296"/>
                  <a:gd name="T64" fmla="*/ 27 w 338"/>
                  <a:gd name="T65" fmla="*/ 281 h 296"/>
                  <a:gd name="T66" fmla="*/ 83 w 338"/>
                  <a:gd name="T67" fmla="*/ 282 h 296"/>
                  <a:gd name="T68" fmla="*/ 115 w 338"/>
                  <a:gd name="T69" fmla="*/ 252 h 296"/>
                  <a:gd name="T70" fmla="*/ 124 w 338"/>
                  <a:gd name="T71" fmla="*/ 240 h 296"/>
                  <a:gd name="T72" fmla="*/ 128 w 338"/>
                  <a:gd name="T73" fmla="*/ 233 h 296"/>
                  <a:gd name="T74" fmla="*/ 154 w 338"/>
                  <a:gd name="T75" fmla="*/ 205 h 296"/>
                  <a:gd name="T76" fmla="*/ 175 w 338"/>
                  <a:gd name="T77" fmla="*/ 190 h 296"/>
                  <a:gd name="T78" fmla="*/ 195 w 338"/>
                  <a:gd name="T79" fmla="*/ 182 h 296"/>
                  <a:gd name="T80" fmla="*/ 206 w 338"/>
                  <a:gd name="T81" fmla="*/ 180 h 296"/>
                  <a:gd name="T82" fmla="*/ 216 w 338"/>
                  <a:gd name="T83" fmla="*/ 179 h 296"/>
                  <a:gd name="T84" fmla="*/ 229 w 338"/>
                  <a:gd name="T85" fmla="*/ 180 h 296"/>
                  <a:gd name="T86" fmla="*/ 246 w 338"/>
                  <a:gd name="T87" fmla="*/ 185 h 296"/>
                  <a:gd name="T88" fmla="*/ 250 w 338"/>
                  <a:gd name="T89" fmla="*/ 189 h 296"/>
                  <a:gd name="T90" fmla="*/ 266 w 338"/>
                  <a:gd name="T91" fmla="*/ 198 h 296"/>
                  <a:gd name="T92" fmla="*/ 293 w 338"/>
                  <a:gd name="T93" fmla="*/ 214 h 296"/>
                  <a:gd name="T94" fmla="*/ 304 w 338"/>
                  <a:gd name="T95" fmla="*/ 221 h 296"/>
                  <a:gd name="T96" fmla="*/ 319 w 338"/>
                  <a:gd name="T97" fmla="*/ 228 h 296"/>
                  <a:gd name="T98" fmla="*/ 338 w 338"/>
                  <a:gd name="T99" fmla="*/ 23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8" h="296">
                    <a:moveTo>
                      <a:pt x="338" y="233"/>
                    </a:moveTo>
                    <a:cubicBezTo>
                      <a:pt x="332" y="233"/>
                      <a:pt x="327" y="234"/>
                      <a:pt x="322" y="233"/>
                    </a:cubicBezTo>
                    <a:cubicBezTo>
                      <a:pt x="320" y="232"/>
                      <a:pt x="319" y="233"/>
                      <a:pt x="317" y="233"/>
                    </a:cubicBezTo>
                    <a:cubicBezTo>
                      <a:pt x="305" y="228"/>
                      <a:pt x="296" y="222"/>
                      <a:pt x="286" y="216"/>
                    </a:cubicBezTo>
                    <a:cubicBezTo>
                      <a:pt x="283" y="214"/>
                      <a:pt x="280" y="211"/>
                      <a:pt x="277" y="210"/>
                    </a:cubicBezTo>
                    <a:cubicBezTo>
                      <a:pt x="271" y="206"/>
                      <a:pt x="264" y="201"/>
                      <a:pt x="258" y="197"/>
                    </a:cubicBezTo>
                    <a:cubicBezTo>
                      <a:pt x="255" y="196"/>
                      <a:pt x="252" y="196"/>
                      <a:pt x="250" y="194"/>
                    </a:cubicBezTo>
                    <a:cubicBezTo>
                      <a:pt x="245" y="191"/>
                      <a:pt x="241" y="187"/>
                      <a:pt x="236" y="185"/>
                    </a:cubicBezTo>
                    <a:cubicBezTo>
                      <a:pt x="233" y="184"/>
                      <a:pt x="229" y="185"/>
                      <a:pt x="226" y="184"/>
                    </a:cubicBezTo>
                    <a:cubicBezTo>
                      <a:pt x="224" y="183"/>
                      <a:pt x="219" y="182"/>
                      <a:pt x="216" y="183"/>
                    </a:cubicBezTo>
                    <a:cubicBezTo>
                      <a:pt x="209" y="184"/>
                      <a:pt x="203" y="184"/>
                      <a:pt x="197" y="185"/>
                    </a:cubicBezTo>
                    <a:cubicBezTo>
                      <a:pt x="196" y="185"/>
                      <a:pt x="196" y="186"/>
                      <a:pt x="196" y="186"/>
                    </a:cubicBezTo>
                    <a:cubicBezTo>
                      <a:pt x="195" y="186"/>
                      <a:pt x="194" y="186"/>
                      <a:pt x="193" y="186"/>
                    </a:cubicBezTo>
                    <a:cubicBezTo>
                      <a:pt x="192" y="187"/>
                      <a:pt x="189" y="189"/>
                      <a:pt x="187" y="190"/>
                    </a:cubicBezTo>
                    <a:cubicBezTo>
                      <a:pt x="186" y="190"/>
                      <a:pt x="184" y="190"/>
                      <a:pt x="183" y="190"/>
                    </a:cubicBezTo>
                    <a:cubicBezTo>
                      <a:pt x="178" y="192"/>
                      <a:pt x="173" y="195"/>
                      <a:pt x="169" y="198"/>
                    </a:cubicBezTo>
                    <a:cubicBezTo>
                      <a:pt x="163" y="201"/>
                      <a:pt x="159" y="206"/>
                      <a:pt x="154" y="210"/>
                    </a:cubicBezTo>
                    <a:cubicBezTo>
                      <a:pt x="152" y="212"/>
                      <a:pt x="150" y="215"/>
                      <a:pt x="147" y="216"/>
                    </a:cubicBezTo>
                    <a:cubicBezTo>
                      <a:pt x="148" y="217"/>
                      <a:pt x="148" y="216"/>
                      <a:pt x="148" y="217"/>
                    </a:cubicBezTo>
                    <a:cubicBezTo>
                      <a:pt x="147" y="217"/>
                      <a:pt x="142" y="222"/>
                      <a:pt x="141" y="223"/>
                    </a:cubicBezTo>
                    <a:cubicBezTo>
                      <a:pt x="141" y="223"/>
                      <a:pt x="141" y="223"/>
                      <a:pt x="141" y="224"/>
                    </a:cubicBezTo>
                    <a:cubicBezTo>
                      <a:pt x="141" y="225"/>
                      <a:pt x="139" y="227"/>
                      <a:pt x="137" y="228"/>
                    </a:cubicBezTo>
                    <a:cubicBezTo>
                      <a:pt x="138" y="228"/>
                      <a:pt x="138" y="228"/>
                      <a:pt x="138" y="229"/>
                    </a:cubicBezTo>
                    <a:cubicBezTo>
                      <a:pt x="138" y="229"/>
                      <a:pt x="137" y="229"/>
                      <a:pt x="137" y="229"/>
                    </a:cubicBezTo>
                    <a:cubicBezTo>
                      <a:pt x="137" y="229"/>
                      <a:pt x="137" y="229"/>
                      <a:pt x="137" y="230"/>
                    </a:cubicBezTo>
                    <a:cubicBezTo>
                      <a:pt x="136" y="230"/>
                      <a:pt x="136" y="231"/>
                      <a:pt x="135" y="232"/>
                    </a:cubicBezTo>
                    <a:cubicBezTo>
                      <a:pt x="134" y="234"/>
                      <a:pt x="132" y="235"/>
                      <a:pt x="131" y="237"/>
                    </a:cubicBezTo>
                    <a:cubicBezTo>
                      <a:pt x="131" y="237"/>
                      <a:pt x="131" y="238"/>
                      <a:pt x="130" y="238"/>
                    </a:cubicBezTo>
                    <a:cubicBezTo>
                      <a:pt x="129" y="241"/>
                      <a:pt x="126" y="244"/>
                      <a:pt x="124" y="247"/>
                    </a:cubicBezTo>
                    <a:cubicBezTo>
                      <a:pt x="124" y="248"/>
                      <a:pt x="124" y="248"/>
                      <a:pt x="124" y="249"/>
                    </a:cubicBezTo>
                    <a:cubicBezTo>
                      <a:pt x="123" y="250"/>
                      <a:pt x="121" y="252"/>
                      <a:pt x="120" y="253"/>
                    </a:cubicBezTo>
                    <a:cubicBezTo>
                      <a:pt x="119" y="255"/>
                      <a:pt x="117" y="257"/>
                      <a:pt x="116" y="259"/>
                    </a:cubicBezTo>
                    <a:cubicBezTo>
                      <a:pt x="115" y="260"/>
                      <a:pt x="114" y="261"/>
                      <a:pt x="113" y="262"/>
                    </a:cubicBezTo>
                    <a:cubicBezTo>
                      <a:pt x="113" y="262"/>
                      <a:pt x="113" y="262"/>
                      <a:pt x="113" y="263"/>
                    </a:cubicBezTo>
                    <a:cubicBezTo>
                      <a:pt x="113" y="263"/>
                      <a:pt x="113" y="263"/>
                      <a:pt x="112" y="263"/>
                    </a:cubicBezTo>
                    <a:cubicBezTo>
                      <a:pt x="110" y="265"/>
                      <a:pt x="108" y="268"/>
                      <a:pt x="106" y="270"/>
                    </a:cubicBezTo>
                    <a:cubicBezTo>
                      <a:pt x="105" y="271"/>
                      <a:pt x="104" y="271"/>
                      <a:pt x="104" y="271"/>
                    </a:cubicBezTo>
                    <a:cubicBezTo>
                      <a:pt x="103" y="272"/>
                      <a:pt x="102" y="274"/>
                      <a:pt x="101" y="275"/>
                    </a:cubicBezTo>
                    <a:cubicBezTo>
                      <a:pt x="99" y="276"/>
                      <a:pt x="97" y="277"/>
                      <a:pt x="96" y="278"/>
                    </a:cubicBezTo>
                    <a:cubicBezTo>
                      <a:pt x="92" y="281"/>
                      <a:pt x="88" y="285"/>
                      <a:pt x="83" y="288"/>
                    </a:cubicBezTo>
                    <a:cubicBezTo>
                      <a:pt x="82" y="288"/>
                      <a:pt x="82" y="288"/>
                      <a:pt x="81" y="288"/>
                    </a:cubicBezTo>
                    <a:cubicBezTo>
                      <a:pt x="79" y="289"/>
                      <a:pt x="77" y="290"/>
                      <a:pt x="75" y="291"/>
                    </a:cubicBezTo>
                    <a:cubicBezTo>
                      <a:pt x="73" y="292"/>
                      <a:pt x="71" y="292"/>
                      <a:pt x="69" y="292"/>
                    </a:cubicBezTo>
                    <a:cubicBezTo>
                      <a:pt x="66" y="294"/>
                      <a:pt x="61" y="296"/>
                      <a:pt x="56" y="295"/>
                    </a:cubicBezTo>
                    <a:cubicBezTo>
                      <a:pt x="51" y="294"/>
                      <a:pt x="46" y="293"/>
                      <a:pt x="41" y="292"/>
                    </a:cubicBezTo>
                    <a:cubicBezTo>
                      <a:pt x="38" y="292"/>
                      <a:pt x="32" y="290"/>
                      <a:pt x="29" y="288"/>
                    </a:cubicBezTo>
                    <a:cubicBezTo>
                      <a:pt x="13" y="278"/>
                      <a:pt x="3" y="264"/>
                      <a:pt x="0" y="242"/>
                    </a:cubicBezTo>
                    <a:cubicBezTo>
                      <a:pt x="1" y="241"/>
                      <a:pt x="0" y="240"/>
                      <a:pt x="1" y="237"/>
                    </a:cubicBezTo>
                    <a:cubicBezTo>
                      <a:pt x="2" y="233"/>
                      <a:pt x="3" y="228"/>
                      <a:pt x="6" y="224"/>
                    </a:cubicBezTo>
                    <a:cubicBezTo>
                      <a:pt x="6" y="224"/>
                      <a:pt x="8" y="219"/>
                      <a:pt x="9" y="217"/>
                    </a:cubicBezTo>
                    <a:cubicBezTo>
                      <a:pt x="9" y="216"/>
                      <a:pt x="10" y="214"/>
                      <a:pt x="11" y="213"/>
                    </a:cubicBezTo>
                    <a:cubicBezTo>
                      <a:pt x="11" y="212"/>
                      <a:pt x="11" y="212"/>
                      <a:pt x="11" y="211"/>
                    </a:cubicBezTo>
                    <a:cubicBezTo>
                      <a:pt x="11" y="211"/>
                      <a:pt x="12" y="210"/>
                      <a:pt x="12" y="209"/>
                    </a:cubicBezTo>
                    <a:cubicBezTo>
                      <a:pt x="13" y="209"/>
                      <a:pt x="12" y="207"/>
                      <a:pt x="13" y="207"/>
                    </a:cubicBezTo>
                    <a:cubicBezTo>
                      <a:pt x="14" y="204"/>
                      <a:pt x="15" y="200"/>
                      <a:pt x="17" y="198"/>
                    </a:cubicBezTo>
                    <a:cubicBezTo>
                      <a:pt x="16" y="197"/>
                      <a:pt x="17" y="198"/>
                      <a:pt x="17" y="197"/>
                    </a:cubicBezTo>
                    <a:cubicBezTo>
                      <a:pt x="17" y="197"/>
                      <a:pt x="17" y="197"/>
                      <a:pt x="18" y="196"/>
                    </a:cubicBezTo>
                    <a:cubicBezTo>
                      <a:pt x="17" y="195"/>
                      <a:pt x="17" y="196"/>
                      <a:pt x="17" y="195"/>
                    </a:cubicBezTo>
                    <a:cubicBezTo>
                      <a:pt x="18" y="195"/>
                      <a:pt x="18" y="195"/>
                      <a:pt x="18" y="195"/>
                    </a:cubicBezTo>
                    <a:cubicBezTo>
                      <a:pt x="18" y="195"/>
                      <a:pt x="18" y="195"/>
                      <a:pt x="18" y="195"/>
                    </a:cubicBezTo>
                    <a:cubicBezTo>
                      <a:pt x="20" y="192"/>
                      <a:pt x="20" y="188"/>
                      <a:pt x="21" y="186"/>
                    </a:cubicBezTo>
                    <a:cubicBezTo>
                      <a:pt x="21" y="185"/>
                      <a:pt x="21" y="185"/>
                      <a:pt x="21" y="184"/>
                    </a:cubicBezTo>
                    <a:cubicBezTo>
                      <a:pt x="22" y="182"/>
                      <a:pt x="21" y="179"/>
                      <a:pt x="23" y="176"/>
                    </a:cubicBezTo>
                    <a:cubicBezTo>
                      <a:pt x="23" y="175"/>
                      <a:pt x="23" y="176"/>
                      <a:pt x="23" y="175"/>
                    </a:cubicBezTo>
                    <a:cubicBezTo>
                      <a:pt x="24" y="175"/>
                      <a:pt x="23" y="175"/>
                      <a:pt x="23" y="174"/>
                    </a:cubicBezTo>
                    <a:cubicBezTo>
                      <a:pt x="23" y="173"/>
                      <a:pt x="24" y="172"/>
                      <a:pt x="24" y="172"/>
                    </a:cubicBezTo>
                    <a:cubicBezTo>
                      <a:pt x="24" y="171"/>
                      <a:pt x="24" y="170"/>
                      <a:pt x="24" y="169"/>
                    </a:cubicBezTo>
                    <a:cubicBezTo>
                      <a:pt x="24" y="166"/>
                      <a:pt x="25" y="164"/>
                      <a:pt x="26" y="161"/>
                    </a:cubicBezTo>
                    <a:cubicBezTo>
                      <a:pt x="26" y="160"/>
                      <a:pt x="25" y="158"/>
                      <a:pt x="25" y="156"/>
                    </a:cubicBezTo>
                    <a:cubicBezTo>
                      <a:pt x="26" y="153"/>
                      <a:pt x="27" y="149"/>
                      <a:pt x="27" y="146"/>
                    </a:cubicBezTo>
                    <a:cubicBezTo>
                      <a:pt x="28" y="144"/>
                      <a:pt x="28" y="140"/>
                      <a:pt x="27" y="140"/>
                    </a:cubicBezTo>
                    <a:cubicBezTo>
                      <a:pt x="27" y="139"/>
                      <a:pt x="29" y="136"/>
                      <a:pt x="28" y="135"/>
                    </a:cubicBezTo>
                    <a:cubicBezTo>
                      <a:pt x="29" y="134"/>
                      <a:pt x="29" y="133"/>
                      <a:pt x="30" y="132"/>
                    </a:cubicBezTo>
                    <a:cubicBezTo>
                      <a:pt x="30" y="131"/>
                      <a:pt x="30" y="131"/>
                      <a:pt x="29" y="130"/>
                    </a:cubicBezTo>
                    <a:cubicBezTo>
                      <a:pt x="30" y="129"/>
                      <a:pt x="31" y="127"/>
                      <a:pt x="32" y="126"/>
                    </a:cubicBezTo>
                    <a:cubicBezTo>
                      <a:pt x="33" y="123"/>
                      <a:pt x="32" y="121"/>
                      <a:pt x="33" y="119"/>
                    </a:cubicBezTo>
                    <a:cubicBezTo>
                      <a:pt x="34" y="118"/>
                      <a:pt x="36" y="117"/>
                      <a:pt x="36" y="115"/>
                    </a:cubicBezTo>
                    <a:cubicBezTo>
                      <a:pt x="36" y="115"/>
                      <a:pt x="37" y="114"/>
                      <a:pt x="37" y="113"/>
                    </a:cubicBezTo>
                    <a:cubicBezTo>
                      <a:pt x="38" y="110"/>
                      <a:pt x="40" y="108"/>
                      <a:pt x="41" y="106"/>
                    </a:cubicBezTo>
                    <a:cubicBezTo>
                      <a:pt x="42" y="104"/>
                      <a:pt x="42" y="103"/>
                      <a:pt x="43" y="101"/>
                    </a:cubicBezTo>
                    <a:cubicBezTo>
                      <a:pt x="44" y="101"/>
                      <a:pt x="45" y="101"/>
                      <a:pt x="45" y="100"/>
                    </a:cubicBezTo>
                    <a:cubicBezTo>
                      <a:pt x="45" y="100"/>
                      <a:pt x="45" y="99"/>
                      <a:pt x="45" y="99"/>
                    </a:cubicBezTo>
                    <a:cubicBezTo>
                      <a:pt x="46" y="97"/>
                      <a:pt x="54" y="90"/>
                      <a:pt x="56" y="89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7" y="88"/>
                      <a:pt x="58" y="87"/>
                      <a:pt x="58" y="86"/>
                    </a:cubicBezTo>
                    <a:cubicBezTo>
                      <a:pt x="60" y="86"/>
                      <a:pt x="62" y="83"/>
                      <a:pt x="63" y="82"/>
                    </a:cubicBezTo>
                    <a:cubicBezTo>
                      <a:pt x="67" y="79"/>
                      <a:pt x="70" y="76"/>
                      <a:pt x="74" y="73"/>
                    </a:cubicBezTo>
                    <a:cubicBezTo>
                      <a:pt x="84" y="67"/>
                      <a:pt x="93" y="59"/>
                      <a:pt x="101" y="50"/>
                    </a:cubicBezTo>
                    <a:cubicBezTo>
                      <a:pt x="101" y="50"/>
                      <a:pt x="101" y="49"/>
                      <a:pt x="102" y="48"/>
                    </a:cubicBezTo>
                    <a:cubicBezTo>
                      <a:pt x="102" y="47"/>
                      <a:pt x="103" y="46"/>
                      <a:pt x="104" y="46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5" y="44"/>
                      <a:pt x="105" y="44"/>
                      <a:pt x="106" y="44"/>
                    </a:cubicBezTo>
                    <a:cubicBezTo>
                      <a:pt x="106" y="43"/>
                      <a:pt x="106" y="42"/>
                      <a:pt x="107" y="41"/>
                    </a:cubicBezTo>
                    <a:cubicBezTo>
                      <a:pt x="109" y="38"/>
                      <a:pt x="112" y="35"/>
                      <a:pt x="114" y="31"/>
                    </a:cubicBezTo>
                    <a:cubicBezTo>
                      <a:pt x="115" y="30"/>
                      <a:pt x="116" y="28"/>
                      <a:pt x="117" y="27"/>
                    </a:cubicBezTo>
                    <a:cubicBezTo>
                      <a:pt x="117" y="27"/>
                      <a:pt x="118" y="26"/>
                      <a:pt x="118" y="26"/>
                    </a:cubicBezTo>
                    <a:cubicBezTo>
                      <a:pt x="119" y="25"/>
                      <a:pt x="118" y="24"/>
                      <a:pt x="119" y="23"/>
                    </a:cubicBezTo>
                    <a:cubicBezTo>
                      <a:pt x="121" y="21"/>
                      <a:pt x="123" y="19"/>
                      <a:pt x="125" y="16"/>
                    </a:cubicBezTo>
                    <a:cubicBezTo>
                      <a:pt x="127" y="13"/>
                      <a:pt x="131" y="10"/>
                      <a:pt x="133" y="7"/>
                    </a:cubicBezTo>
                    <a:cubicBezTo>
                      <a:pt x="135" y="5"/>
                      <a:pt x="138" y="0"/>
                      <a:pt x="140" y="0"/>
                    </a:cubicBezTo>
                    <a:cubicBezTo>
                      <a:pt x="143" y="0"/>
                      <a:pt x="145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7" y="0"/>
                      <a:pt x="147" y="0"/>
                    </a:cubicBezTo>
                    <a:cubicBezTo>
                      <a:pt x="142" y="2"/>
                      <a:pt x="137" y="9"/>
                      <a:pt x="133" y="14"/>
                    </a:cubicBezTo>
                    <a:cubicBezTo>
                      <a:pt x="122" y="27"/>
                      <a:pt x="112" y="41"/>
                      <a:pt x="102" y="56"/>
                    </a:cubicBezTo>
                    <a:cubicBezTo>
                      <a:pt x="101" y="56"/>
                      <a:pt x="101" y="57"/>
                      <a:pt x="100" y="57"/>
                    </a:cubicBezTo>
                    <a:cubicBezTo>
                      <a:pt x="99" y="58"/>
                      <a:pt x="99" y="59"/>
                      <a:pt x="98" y="60"/>
                    </a:cubicBezTo>
                    <a:cubicBezTo>
                      <a:pt x="96" y="63"/>
                      <a:pt x="91" y="66"/>
                      <a:pt x="89" y="68"/>
                    </a:cubicBezTo>
                    <a:cubicBezTo>
                      <a:pt x="86" y="70"/>
                      <a:pt x="83" y="72"/>
                      <a:pt x="82" y="74"/>
                    </a:cubicBezTo>
                    <a:cubicBezTo>
                      <a:pt x="77" y="77"/>
                      <a:pt x="74" y="80"/>
                      <a:pt x="70" y="83"/>
                    </a:cubicBezTo>
                    <a:cubicBezTo>
                      <a:pt x="68" y="84"/>
                      <a:pt x="66" y="85"/>
                      <a:pt x="64" y="87"/>
                    </a:cubicBezTo>
                    <a:cubicBezTo>
                      <a:pt x="63" y="88"/>
                      <a:pt x="63" y="89"/>
                      <a:pt x="62" y="90"/>
                    </a:cubicBezTo>
                    <a:cubicBezTo>
                      <a:pt x="57" y="93"/>
                      <a:pt x="51" y="99"/>
                      <a:pt x="47" y="103"/>
                    </a:cubicBezTo>
                    <a:cubicBezTo>
                      <a:pt x="46" y="105"/>
                      <a:pt x="46" y="107"/>
                      <a:pt x="44" y="109"/>
                    </a:cubicBezTo>
                    <a:cubicBezTo>
                      <a:pt x="39" y="116"/>
                      <a:pt x="36" y="125"/>
                      <a:pt x="33" y="134"/>
                    </a:cubicBezTo>
                    <a:cubicBezTo>
                      <a:pt x="32" y="138"/>
                      <a:pt x="31" y="142"/>
                      <a:pt x="31" y="146"/>
                    </a:cubicBezTo>
                    <a:cubicBezTo>
                      <a:pt x="31" y="147"/>
                      <a:pt x="31" y="147"/>
                      <a:pt x="31" y="148"/>
                    </a:cubicBezTo>
                    <a:cubicBezTo>
                      <a:pt x="30" y="150"/>
                      <a:pt x="29" y="153"/>
                      <a:pt x="29" y="156"/>
                    </a:cubicBezTo>
                    <a:cubicBezTo>
                      <a:pt x="29" y="158"/>
                      <a:pt x="30" y="161"/>
                      <a:pt x="30" y="164"/>
                    </a:cubicBezTo>
                    <a:cubicBezTo>
                      <a:pt x="29" y="166"/>
                      <a:pt x="28" y="168"/>
                      <a:pt x="28" y="170"/>
                    </a:cubicBezTo>
                    <a:cubicBezTo>
                      <a:pt x="27" y="174"/>
                      <a:pt x="28" y="176"/>
                      <a:pt x="27" y="180"/>
                    </a:cubicBezTo>
                    <a:cubicBezTo>
                      <a:pt x="27" y="181"/>
                      <a:pt x="26" y="182"/>
                      <a:pt x="25" y="183"/>
                    </a:cubicBezTo>
                    <a:cubicBezTo>
                      <a:pt x="25" y="185"/>
                      <a:pt x="25" y="187"/>
                      <a:pt x="24" y="190"/>
                    </a:cubicBezTo>
                    <a:cubicBezTo>
                      <a:pt x="23" y="193"/>
                      <a:pt x="21" y="199"/>
                      <a:pt x="19" y="202"/>
                    </a:cubicBezTo>
                    <a:cubicBezTo>
                      <a:pt x="18" y="204"/>
                      <a:pt x="16" y="214"/>
                      <a:pt x="14" y="215"/>
                    </a:cubicBezTo>
                    <a:cubicBezTo>
                      <a:pt x="14" y="217"/>
                      <a:pt x="12" y="219"/>
                      <a:pt x="12" y="221"/>
                    </a:cubicBezTo>
                    <a:cubicBezTo>
                      <a:pt x="10" y="223"/>
                      <a:pt x="10" y="225"/>
                      <a:pt x="9" y="228"/>
                    </a:cubicBezTo>
                    <a:cubicBezTo>
                      <a:pt x="8" y="230"/>
                      <a:pt x="6" y="233"/>
                      <a:pt x="5" y="237"/>
                    </a:cubicBezTo>
                    <a:cubicBezTo>
                      <a:pt x="3" y="244"/>
                      <a:pt x="6" y="253"/>
                      <a:pt x="10" y="260"/>
                    </a:cubicBezTo>
                    <a:cubicBezTo>
                      <a:pt x="10" y="261"/>
                      <a:pt x="10" y="263"/>
                      <a:pt x="11" y="264"/>
                    </a:cubicBezTo>
                    <a:cubicBezTo>
                      <a:pt x="13" y="269"/>
                      <a:pt x="19" y="274"/>
                      <a:pt x="22" y="278"/>
                    </a:cubicBezTo>
                    <a:cubicBezTo>
                      <a:pt x="24" y="279"/>
                      <a:pt x="26" y="280"/>
                      <a:pt x="27" y="281"/>
                    </a:cubicBezTo>
                    <a:cubicBezTo>
                      <a:pt x="33" y="286"/>
                      <a:pt x="38" y="287"/>
                      <a:pt x="47" y="289"/>
                    </a:cubicBezTo>
                    <a:cubicBezTo>
                      <a:pt x="51" y="290"/>
                      <a:pt x="58" y="292"/>
                      <a:pt x="63" y="290"/>
                    </a:cubicBezTo>
                    <a:cubicBezTo>
                      <a:pt x="69" y="289"/>
                      <a:pt x="76" y="286"/>
                      <a:pt x="81" y="284"/>
                    </a:cubicBezTo>
                    <a:cubicBezTo>
                      <a:pt x="82" y="283"/>
                      <a:pt x="83" y="282"/>
                      <a:pt x="83" y="282"/>
                    </a:cubicBezTo>
                    <a:cubicBezTo>
                      <a:pt x="87" y="279"/>
                      <a:pt x="91" y="276"/>
                      <a:pt x="95" y="273"/>
                    </a:cubicBezTo>
                    <a:cubicBezTo>
                      <a:pt x="100" y="270"/>
                      <a:pt x="104" y="266"/>
                      <a:pt x="107" y="262"/>
                    </a:cubicBezTo>
                    <a:cubicBezTo>
                      <a:pt x="109" y="260"/>
                      <a:pt x="111" y="258"/>
                      <a:pt x="113" y="256"/>
                    </a:cubicBezTo>
                    <a:cubicBezTo>
                      <a:pt x="114" y="255"/>
                      <a:pt x="114" y="253"/>
                      <a:pt x="115" y="252"/>
                    </a:cubicBezTo>
                    <a:cubicBezTo>
                      <a:pt x="117" y="250"/>
                      <a:pt x="119" y="248"/>
                      <a:pt x="120" y="246"/>
                    </a:cubicBezTo>
                    <a:cubicBezTo>
                      <a:pt x="121" y="244"/>
                      <a:pt x="121" y="243"/>
                      <a:pt x="122" y="241"/>
                    </a:cubicBezTo>
                    <a:cubicBezTo>
                      <a:pt x="123" y="241"/>
                      <a:pt x="123" y="241"/>
                      <a:pt x="124" y="241"/>
                    </a:cubicBezTo>
                    <a:cubicBezTo>
                      <a:pt x="124" y="241"/>
                      <a:pt x="124" y="240"/>
                      <a:pt x="124" y="240"/>
                    </a:cubicBezTo>
                    <a:cubicBezTo>
                      <a:pt x="124" y="239"/>
                      <a:pt x="125" y="240"/>
                      <a:pt x="125" y="239"/>
                    </a:cubicBezTo>
                    <a:cubicBezTo>
                      <a:pt x="125" y="239"/>
                      <a:pt x="125" y="239"/>
                      <a:pt x="125" y="238"/>
                    </a:cubicBezTo>
                    <a:cubicBezTo>
                      <a:pt x="125" y="237"/>
                      <a:pt x="126" y="236"/>
                      <a:pt x="127" y="235"/>
                    </a:cubicBezTo>
                    <a:cubicBezTo>
                      <a:pt x="127" y="235"/>
                      <a:pt x="128" y="234"/>
                      <a:pt x="128" y="233"/>
                    </a:cubicBezTo>
                    <a:cubicBezTo>
                      <a:pt x="129" y="232"/>
                      <a:pt x="131" y="230"/>
                      <a:pt x="133" y="229"/>
                    </a:cubicBezTo>
                    <a:cubicBezTo>
                      <a:pt x="136" y="224"/>
                      <a:pt x="140" y="218"/>
                      <a:pt x="145" y="213"/>
                    </a:cubicBezTo>
                    <a:cubicBezTo>
                      <a:pt x="146" y="211"/>
                      <a:pt x="150" y="209"/>
                      <a:pt x="152" y="207"/>
                    </a:cubicBezTo>
                    <a:cubicBezTo>
                      <a:pt x="153" y="207"/>
                      <a:pt x="153" y="205"/>
                      <a:pt x="154" y="205"/>
                    </a:cubicBezTo>
                    <a:cubicBezTo>
                      <a:pt x="157" y="201"/>
                      <a:pt x="161" y="198"/>
                      <a:pt x="166" y="195"/>
                    </a:cubicBezTo>
                    <a:cubicBezTo>
                      <a:pt x="167" y="194"/>
                      <a:pt x="168" y="194"/>
                      <a:pt x="170" y="193"/>
                    </a:cubicBezTo>
                    <a:cubicBezTo>
                      <a:pt x="170" y="192"/>
                      <a:pt x="171" y="192"/>
                      <a:pt x="172" y="191"/>
                    </a:cubicBezTo>
                    <a:cubicBezTo>
                      <a:pt x="173" y="191"/>
                      <a:pt x="174" y="191"/>
                      <a:pt x="175" y="190"/>
                    </a:cubicBezTo>
                    <a:cubicBezTo>
                      <a:pt x="175" y="190"/>
                      <a:pt x="175" y="189"/>
                      <a:pt x="175" y="189"/>
                    </a:cubicBezTo>
                    <a:cubicBezTo>
                      <a:pt x="178" y="189"/>
                      <a:pt x="181" y="187"/>
                      <a:pt x="183" y="186"/>
                    </a:cubicBezTo>
                    <a:cubicBezTo>
                      <a:pt x="186" y="186"/>
                      <a:pt x="190" y="183"/>
                      <a:pt x="192" y="182"/>
                    </a:cubicBezTo>
                    <a:cubicBezTo>
                      <a:pt x="193" y="182"/>
                      <a:pt x="194" y="182"/>
                      <a:pt x="195" y="182"/>
                    </a:cubicBezTo>
                    <a:cubicBezTo>
                      <a:pt x="196" y="181"/>
                      <a:pt x="202" y="179"/>
                      <a:pt x="204" y="180"/>
                    </a:cubicBezTo>
                    <a:cubicBezTo>
                      <a:pt x="204" y="180"/>
                      <a:pt x="204" y="180"/>
                      <a:pt x="204" y="180"/>
                    </a:cubicBezTo>
                    <a:cubicBezTo>
                      <a:pt x="205" y="180"/>
                      <a:pt x="205" y="180"/>
                      <a:pt x="205" y="180"/>
                    </a:cubicBezTo>
                    <a:cubicBezTo>
                      <a:pt x="206" y="180"/>
                      <a:pt x="205" y="180"/>
                      <a:pt x="206" y="180"/>
                    </a:cubicBezTo>
                    <a:cubicBezTo>
                      <a:pt x="206" y="180"/>
                      <a:pt x="206" y="180"/>
                      <a:pt x="206" y="180"/>
                    </a:cubicBezTo>
                    <a:cubicBezTo>
                      <a:pt x="207" y="179"/>
                      <a:pt x="210" y="179"/>
                      <a:pt x="212" y="180"/>
                    </a:cubicBezTo>
                    <a:cubicBezTo>
                      <a:pt x="212" y="179"/>
                      <a:pt x="212" y="179"/>
                      <a:pt x="213" y="179"/>
                    </a:cubicBezTo>
                    <a:cubicBezTo>
                      <a:pt x="213" y="179"/>
                      <a:pt x="216" y="179"/>
                      <a:pt x="216" y="179"/>
                    </a:cubicBezTo>
                    <a:cubicBezTo>
                      <a:pt x="217" y="179"/>
                      <a:pt x="218" y="179"/>
                      <a:pt x="219" y="179"/>
                    </a:cubicBezTo>
                    <a:cubicBezTo>
                      <a:pt x="219" y="179"/>
                      <a:pt x="221" y="179"/>
                      <a:pt x="222" y="179"/>
                    </a:cubicBezTo>
                    <a:cubicBezTo>
                      <a:pt x="224" y="179"/>
                      <a:pt x="226" y="180"/>
                      <a:pt x="229" y="180"/>
                    </a:cubicBezTo>
                    <a:cubicBezTo>
                      <a:pt x="229" y="180"/>
                      <a:pt x="229" y="180"/>
                      <a:pt x="229" y="180"/>
                    </a:cubicBezTo>
                    <a:cubicBezTo>
                      <a:pt x="229" y="180"/>
                      <a:pt x="229" y="180"/>
                      <a:pt x="229" y="181"/>
                    </a:cubicBezTo>
                    <a:cubicBezTo>
                      <a:pt x="230" y="181"/>
                      <a:pt x="230" y="181"/>
                      <a:pt x="230" y="181"/>
                    </a:cubicBezTo>
                    <a:cubicBezTo>
                      <a:pt x="231" y="181"/>
                      <a:pt x="235" y="181"/>
                      <a:pt x="236" y="181"/>
                    </a:cubicBezTo>
                    <a:cubicBezTo>
                      <a:pt x="239" y="182"/>
                      <a:pt x="243" y="184"/>
                      <a:pt x="246" y="185"/>
                    </a:cubicBezTo>
                    <a:cubicBezTo>
                      <a:pt x="246" y="186"/>
                      <a:pt x="246" y="186"/>
                      <a:pt x="246" y="186"/>
                    </a:cubicBezTo>
                    <a:cubicBezTo>
                      <a:pt x="247" y="187"/>
                      <a:pt x="250" y="188"/>
                      <a:pt x="250" y="189"/>
                    </a:cubicBezTo>
                    <a:cubicBezTo>
                      <a:pt x="250" y="189"/>
                      <a:pt x="250" y="189"/>
                      <a:pt x="250" y="189"/>
                    </a:cubicBezTo>
                    <a:cubicBezTo>
                      <a:pt x="250" y="189"/>
                      <a:pt x="250" y="189"/>
                      <a:pt x="250" y="189"/>
                    </a:cubicBezTo>
                    <a:cubicBezTo>
                      <a:pt x="253" y="190"/>
                      <a:pt x="255" y="192"/>
                      <a:pt x="257" y="193"/>
                    </a:cubicBezTo>
                    <a:cubicBezTo>
                      <a:pt x="258" y="193"/>
                      <a:pt x="259" y="193"/>
                      <a:pt x="260" y="193"/>
                    </a:cubicBezTo>
                    <a:cubicBezTo>
                      <a:pt x="260" y="194"/>
                      <a:pt x="261" y="195"/>
                      <a:pt x="262" y="196"/>
                    </a:cubicBezTo>
                    <a:cubicBezTo>
                      <a:pt x="264" y="196"/>
                      <a:pt x="265" y="197"/>
                      <a:pt x="266" y="198"/>
                    </a:cubicBezTo>
                    <a:cubicBezTo>
                      <a:pt x="267" y="198"/>
                      <a:pt x="271" y="200"/>
                      <a:pt x="271" y="200"/>
                    </a:cubicBezTo>
                    <a:cubicBezTo>
                      <a:pt x="275" y="204"/>
                      <a:pt x="282" y="207"/>
                      <a:pt x="287" y="210"/>
                    </a:cubicBezTo>
                    <a:cubicBezTo>
                      <a:pt x="288" y="211"/>
                      <a:pt x="289" y="212"/>
                      <a:pt x="290" y="213"/>
                    </a:cubicBezTo>
                    <a:cubicBezTo>
                      <a:pt x="290" y="213"/>
                      <a:pt x="292" y="214"/>
                      <a:pt x="293" y="214"/>
                    </a:cubicBezTo>
                    <a:cubicBezTo>
                      <a:pt x="293" y="215"/>
                      <a:pt x="293" y="216"/>
                      <a:pt x="294" y="216"/>
                    </a:cubicBezTo>
                    <a:cubicBezTo>
                      <a:pt x="295" y="217"/>
                      <a:pt x="296" y="216"/>
                      <a:pt x="297" y="217"/>
                    </a:cubicBezTo>
                    <a:cubicBezTo>
                      <a:pt x="298" y="218"/>
                      <a:pt x="299" y="219"/>
                      <a:pt x="300" y="220"/>
                    </a:cubicBezTo>
                    <a:cubicBezTo>
                      <a:pt x="301" y="220"/>
                      <a:pt x="303" y="220"/>
                      <a:pt x="304" y="221"/>
                    </a:cubicBezTo>
                    <a:cubicBezTo>
                      <a:pt x="304" y="222"/>
                      <a:pt x="304" y="222"/>
                      <a:pt x="304" y="222"/>
                    </a:cubicBezTo>
                    <a:cubicBezTo>
                      <a:pt x="305" y="222"/>
                      <a:pt x="305" y="222"/>
                      <a:pt x="306" y="223"/>
                    </a:cubicBezTo>
                    <a:cubicBezTo>
                      <a:pt x="309" y="223"/>
                      <a:pt x="312" y="226"/>
                      <a:pt x="314" y="227"/>
                    </a:cubicBezTo>
                    <a:cubicBezTo>
                      <a:pt x="315" y="227"/>
                      <a:pt x="318" y="227"/>
                      <a:pt x="319" y="228"/>
                    </a:cubicBezTo>
                    <a:cubicBezTo>
                      <a:pt x="320" y="228"/>
                      <a:pt x="331" y="229"/>
                      <a:pt x="333" y="228"/>
                    </a:cubicBezTo>
                    <a:cubicBezTo>
                      <a:pt x="333" y="228"/>
                      <a:pt x="333" y="228"/>
                      <a:pt x="333" y="228"/>
                    </a:cubicBezTo>
                    <a:cubicBezTo>
                      <a:pt x="334" y="228"/>
                      <a:pt x="337" y="228"/>
                      <a:pt x="338" y="228"/>
                    </a:cubicBezTo>
                    <a:cubicBezTo>
                      <a:pt x="338" y="230"/>
                      <a:pt x="338" y="231"/>
                      <a:pt x="338" y="2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34">
                <a:extLst>
                  <a:ext uri="{FF2B5EF4-FFF2-40B4-BE49-F238E27FC236}">
                    <a16:creationId xmlns:a16="http://schemas.microsoft.com/office/drawing/2014/main" id="{017DC513-1EB0-E695-81A2-103D0B3BF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4" y="-808"/>
                <a:ext cx="196" cy="306"/>
              </a:xfrm>
              <a:custGeom>
                <a:avLst/>
                <a:gdLst>
                  <a:gd name="T0" fmla="*/ 5 w 81"/>
                  <a:gd name="T1" fmla="*/ 0 h 126"/>
                  <a:gd name="T2" fmla="*/ 5 w 81"/>
                  <a:gd name="T3" fmla="*/ 0 h 126"/>
                  <a:gd name="T4" fmla="*/ 5 w 81"/>
                  <a:gd name="T5" fmla="*/ 1 h 126"/>
                  <a:gd name="T6" fmla="*/ 9 w 81"/>
                  <a:gd name="T7" fmla="*/ 14 h 126"/>
                  <a:gd name="T8" fmla="*/ 10 w 81"/>
                  <a:gd name="T9" fmla="*/ 18 h 126"/>
                  <a:gd name="T10" fmla="*/ 10 w 81"/>
                  <a:gd name="T11" fmla="*/ 20 h 126"/>
                  <a:gd name="T12" fmla="*/ 13 w 81"/>
                  <a:gd name="T13" fmla="*/ 31 h 126"/>
                  <a:gd name="T14" fmla="*/ 12 w 81"/>
                  <a:gd name="T15" fmla="*/ 31 h 126"/>
                  <a:gd name="T16" fmla="*/ 12 w 81"/>
                  <a:gd name="T17" fmla="*/ 31 h 126"/>
                  <a:gd name="T18" fmla="*/ 15 w 81"/>
                  <a:gd name="T19" fmla="*/ 38 h 126"/>
                  <a:gd name="T20" fmla="*/ 15 w 81"/>
                  <a:gd name="T21" fmla="*/ 39 h 126"/>
                  <a:gd name="T22" fmla="*/ 16 w 81"/>
                  <a:gd name="T23" fmla="*/ 43 h 126"/>
                  <a:gd name="T24" fmla="*/ 19 w 81"/>
                  <a:gd name="T25" fmla="*/ 49 h 126"/>
                  <a:gd name="T26" fmla="*/ 20 w 81"/>
                  <a:gd name="T27" fmla="*/ 54 h 126"/>
                  <a:gd name="T28" fmla="*/ 21 w 81"/>
                  <a:gd name="T29" fmla="*/ 56 h 126"/>
                  <a:gd name="T30" fmla="*/ 24 w 81"/>
                  <a:gd name="T31" fmla="*/ 65 h 126"/>
                  <a:gd name="T32" fmla="*/ 24 w 81"/>
                  <a:gd name="T33" fmla="*/ 69 h 126"/>
                  <a:gd name="T34" fmla="*/ 27 w 81"/>
                  <a:gd name="T35" fmla="*/ 73 h 126"/>
                  <a:gd name="T36" fmla="*/ 33 w 81"/>
                  <a:gd name="T37" fmla="*/ 83 h 126"/>
                  <a:gd name="T38" fmla="*/ 33 w 81"/>
                  <a:gd name="T39" fmla="*/ 84 h 126"/>
                  <a:gd name="T40" fmla="*/ 41 w 81"/>
                  <a:gd name="T41" fmla="*/ 93 h 126"/>
                  <a:gd name="T42" fmla="*/ 41 w 81"/>
                  <a:gd name="T43" fmla="*/ 95 h 126"/>
                  <a:gd name="T44" fmla="*/ 49 w 81"/>
                  <a:gd name="T45" fmla="*/ 103 h 126"/>
                  <a:gd name="T46" fmla="*/ 53 w 81"/>
                  <a:gd name="T47" fmla="*/ 107 h 126"/>
                  <a:gd name="T48" fmla="*/ 54 w 81"/>
                  <a:gd name="T49" fmla="*/ 107 h 126"/>
                  <a:gd name="T50" fmla="*/ 55 w 81"/>
                  <a:gd name="T51" fmla="*/ 109 h 126"/>
                  <a:gd name="T52" fmla="*/ 55 w 81"/>
                  <a:gd name="T53" fmla="*/ 109 h 126"/>
                  <a:gd name="T54" fmla="*/ 56 w 81"/>
                  <a:gd name="T55" fmla="*/ 109 h 126"/>
                  <a:gd name="T56" fmla="*/ 56 w 81"/>
                  <a:gd name="T57" fmla="*/ 110 h 126"/>
                  <a:gd name="T58" fmla="*/ 58 w 81"/>
                  <a:gd name="T59" fmla="*/ 111 h 126"/>
                  <a:gd name="T60" fmla="*/ 60 w 81"/>
                  <a:gd name="T61" fmla="*/ 113 h 126"/>
                  <a:gd name="T62" fmla="*/ 65 w 81"/>
                  <a:gd name="T63" fmla="*/ 116 h 126"/>
                  <a:gd name="T64" fmla="*/ 66 w 81"/>
                  <a:gd name="T65" fmla="*/ 116 h 126"/>
                  <a:gd name="T66" fmla="*/ 80 w 81"/>
                  <a:gd name="T67" fmla="*/ 120 h 126"/>
                  <a:gd name="T68" fmla="*/ 81 w 81"/>
                  <a:gd name="T69" fmla="*/ 126 h 126"/>
                  <a:gd name="T70" fmla="*/ 80 w 81"/>
                  <a:gd name="T71" fmla="*/ 126 h 126"/>
                  <a:gd name="T72" fmla="*/ 73 w 81"/>
                  <a:gd name="T73" fmla="*/ 124 h 126"/>
                  <a:gd name="T74" fmla="*/ 57 w 81"/>
                  <a:gd name="T75" fmla="*/ 116 h 126"/>
                  <a:gd name="T76" fmla="*/ 36 w 81"/>
                  <a:gd name="T77" fmla="*/ 95 h 126"/>
                  <a:gd name="T78" fmla="*/ 31 w 81"/>
                  <a:gd name="T79" fmla="*/ 90 h 126"/>
                  <a:gd name="T80" fmla="*/ 28 w 81"/>
                  <a:gd name="T81" fmla="*/ 85 h 126"/>
                  <a:gd name="T82" fmla="*/ 23 w 81"/>
                  <a:gd name="T83" fmla="*/ 75 h 126"/>
                  <a:gd name="T84" fmla="*/ 20 w 81"/>
                  <a:gd name="T85" fmla="*/ 71 h 126"/>
                  <a:gd name="T86" fmla="*/ 19 w 81"/>
                  <a:gd name="T87" fmla="*/ 63 h 126"/>
                  <a:gd name="T88" fmla="*/ 17 w 81"/>
                  <a:gd name="T89" fmla="*/ 57 h 126"/>
                  <a:gd name="T90" fmla="*/ 12 w 81"/>
                  <a:gd name="T91" fmla="*/ 46 h 126"/>
                  <a:gd name="T92" fmla="*/ 0 w 81"/>
                  <a:gd name="T93" fmla="*/ 0 h 126"/>
                  <a:gd name="T94" fmla="*/ 5 w 81"/>
                  <a:gd name="T9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" h="126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0"/>
                      <a:pt x="5" y="1"/>
                    </a:cubicBezTo>
                    <a:cubicBezTo>
                      <a:pt x="6" y="2"/>
                      <a:pt x="9" y="13"/>
                      <a:pt x="9" y="14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19"/>
                      <a:pt x="10" y="19"/>
                      <a:pt x="10" y="20"/>
                    </a:cubicBezTo>
                    <a:cubicBezTo>
                      <a:pt x="12" y="21"/>
                      <a:pt x="12" y="28"/>
                      <a:pt x="13" y="31"/>
                    </a:cubicBezTo>
                    <a:cubicBezTo>
                      <a:pt x="13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2"/>
                      <a:pt x="14" y="37"/>
                      <a:pt x="15" y="3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6" y="40"/>
                      <a:pt x="16" y="43"/>
                      <a:pt x="16" y="43"/>
                    </a:cubicBezTo>
                    <a:cubicBezTo>
                      <a:pt x="17" y="45"/>
                      <a:pt x="18" y="48"/>
                      <a:pt x="19" y="49"/>
                    </a:cubicBezTo>
                    <a:cubicBezTo>
                      <a:pt x="19" y="50"/>
                      <a:pt x="19" y="52"/>
                      <a:pt x="20" y="54"/>
                    </a:cubicBezTo>
                    <a:cubicBezTo>
                      <a:pt x="20" y="54"/>
                      <a:pt x="21" y="55"/>
                      <a:pt x="21" y="56"/>
                    </a:cubicBezTo>
                    <a:cubicBezTo>
                      <a:pt x="23" y="59"/>
                      <a:pt x="23" y="62"/>
                      <a:pt x="24" y="65"/>
                    </a:cubicBezTo>
                    <a:cubicBezTo>
                      <a:pt x="24" y="66"/>
                      <a:pt x="24" y="68"/>
                      <a:pt x="24" y="69"/>
                    </a:cubicBezTo>
                    <a:cubicBezTo>
                      <a:pt x="25" y="70"/>
                      <a:pt x="26" y="71"/>
                      <a:pt x="27" y="73"/>
                    </a:cubicBezTo>
                    <a:cubicBezTo>
                      <a:pt x="28" y="76"/>
                      <a:pt x="31" y="83"/>
                      <a:pt x="33" y="83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5" y="88"/>
                      <a:pt x="38" y="90"/>
                      <a:pt x="41" y="93"/>
                    </a:cubicBezTo>
                    <a:cubicBezTo>
                      <a:pt x="41" y="93"/>
                      <a:pt x="42" y="95"/>
                      <a:pt x="41" y="95"/>
                    </a:cubicBezTo>
                    <a:cubicBezTo>
                      <a:pt x="44" y="97"/>
                      <a:pt x="47" y="100"/>
                      <a:pt x="49" y="103"/>
                    </a:cubicBezTo>
                    <a:cubicBezTo>
                      <a:pt x="49" y="104"/>
                      <a:pt x="52" y="106"/>
                      <a:pt x="53" y="107"/>
                    </a:cubicBezTo>
                    <a:cubicBezTo>
                      <a:pt x="53" y="107"/>
                      <a:pt x="54" y="107"/>
                      <a:pt x="54" y="107"/>
                    </a:cubicBezTo>
                    <a:cubicBezTo>
                      <a:pt x="54" y="108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6" y="109"/>
                      <a:pt x="56" y="109"/>
                    </a:cubicBezTo>
                    <a:cubicBezTo>
                      <a:pt x="56" y="109"/>
                      <a:pt x="56" y="109"/>
                      <a:pt x="56" y="110"/>
                    </a:cubicBezTo>
                    <a:cubicBezTo>
                      <a:pt x="56" y="110"/>
                      <a:pt x="58" y="111"/>
                      <a:pt x="58" y="111"/>
                    </a:cubicBezTo>
                    <a:cubicBezTo>
                      <a:pt x="59" y="112"/>
                      <a:pt x="59" y="113"/>
                      <a:pt x="60" y="113"/>
                    </a:cubicBezTo>
                    <a:cubicBezTo>
                      <a:pt x="61" y="113"/>
                      <a:pt x="64" y="115"/>
                      <a:pt x="65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69" y="118"/>
                      <a:pt x="76" y="121"/>
                      <a:pt x="80" y="120"/>
                    </a:cubicBezTo>
                    <a:cubicBezTo>
                      <a:pt x="81" y="122"/>
                      <a:pt x="81" y="124"/>
                      <a:pt x="81" y="126"/>
                    </a:cubicBezTo>
                    <a:cubicBezTo>
                      <a:pt x="81" y="126"/>
                      <a:pt x="81" y="126"/>
                      <a:pt x="80" y="126"/>
                    </a:cubicBezTo>
                    <a:cubicBezTo>
                      <a:pt x="79" y="125"/>
                      <a:pt x="75" y="125"/>
                      <a:pt x="73" y="124"/>
                    </a:cubicBezTo>
                    <a:cubicBezTo>
                      <a:pt x="68" y="122"/>
                      <a:pt x="62" y="120"/>
                      <a:pt x="57" y="116"/>
                    </a:cubicBezTo>
                    <a:cubicBezTo>
                      <a:pt x="49" y="112"/>
                      <a:pt x="41" y="102"/>
                      <a:pt x="36" y="95"/>
                    </a:cubicBezTo>
                    <a:cubicBezTo>
                      <a:pt x="35" y="93"/>
                      <a:pt x="32" y="91"/>
                      <a:pt x="31" y="90"/>
                    </a:cubicBezTo>
                    <a:cubicBezTo>
                      <a:pt x="32" y="88"/>
                      <a:pt x="29" y="86"/>
                      <a:pt x="28" y="85"/>
                    </a:cubicBezTo>
                    <a:cubicBezTo>
                      <a:pt x="26" y="82"/>
                      <a:pt x="25" y="78"/>
                      <a:pt x="23" y="75"/>
                    </a:cubicBezTo>
                    <a:cubicBezTo>
                      <a:pt x="22" y="74"/>
                      <a:pt x="20" y="71"/>
                      <a:pt x="20" y="71"/>
                    </a:cubicBezTo>
                    <a:cubicBezTo>
                      <a:pt x="21" y="70"/>
                      <a:pt x="19" y="64"/>
                      <a:pt x="19" y="63"/>
                    </a:cubicBezTo>
                    <a:cubicBezTo>
                      <a:pt x="19" y="62"/>
                      <a:pt x="17" y="59"/>
                      <a:pt x="17" y="57"/>
                    </a:cubicBezTo>
                    <a:cubicBezTo>
                      <a:pt x="16" y="54"/>
                      <a:pt x="14" y="50"/>
                      <a:pt x="12" y="46"/>
                    </a:cubicBezTo>
                    <a:cubicBezTo>
                      <a:pt x="7" y="31"/>
                      <a:pt x="6" y="15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35">
                <a:extLst>
                  <a:ext uri="{FF2B5EF4-FFF2-40B4-BE49-F238E27FC236}">
                    <a16:creationId xmlns:a16="http://schemas.microsoft.com/office/drawing/2014/main" id="{D1816C7F-284E-D299-ADD5-A4DD870FF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5" y="-810"/>
                <a:ext cx="75" cy="199"/>
              </a:xfrm>
              <a:custGeom>
                <a:avLst/>
                <a:gdLst>
                  <a:gd name="T0" fmla="*/ 5 w 31"/>
                  <a:gd name="T1" fmla="*/ 1 h 82"/>
                  <a:gd name="T2" fmla="*/ 7 w 31"/>
                  <a:gd name="T3" fmla="*/ 13 h 82"/>
                  <a:gd name="T4" fmla="*/ 6 w 31"/>
                  <a:gd name="T5" fmla="*/ 14 h 82"/>
                  <a:gd name="T6" fmla="*/ 7 w 31"/>
                  <a:gd name="T7" fmla="*/ 14 h 82"/>
                  <a:gd name="T8" fmla="*/ 7 w 31"/>
                  <a:gd name="T9" fmla="*/ 23 h 82"/>
                  <a:gd name="T10" fmla="*/ 8 w 31"/>
                  <a:gd name="T11" fmla="*/ 24 h 82"/>
                  <a:gd name="T12" fmla="*/ 9 w 31"/>
                  <a:gd name="T13" fmla="*/ 32 h 82"/>
                  <a:gd name="T14" fmla="*/ 12 w 31"/>
                  <a:gd name="T15" fmla="*/ 47 h 82"/>
                  <a:gd name="T16" fmla="*/ 13 w 31"/>
                  <a:gd name="T17" fmla="*/ 48 h 82"/>
                  <a:gd name="T18" fmla="*/ 12 w 31"/>
                  <a:gd name="T19" fmla="*/ 48 h 82"/>
                  <a:gd name="T20" fmla="*/ 15 w 31"/>
                  <a:gd name="T21" fmla="*/ 54 h 82"/>
                  <a:gd name="T22" fmla="*/ 17 w 31"/>
                  <a:gd name="T23" fmla="*/ 57 h 82"/>
                  <a:gd name="T24" fmla="*/ 18 w 31"/>
                  <a:gd name="T25" fmla="*/ 61 h 82"/>
                  <a:gd name="T26" fmla="*/ 23 w 31"/>
                  <a:gd name="T27" fmla="*/ 65 h 82"/>
                  <a:gd name="T28" fmla="*/ 23 w 31"/>
                  <a:gd name="T29" fmla="*/ 66 h 82"/>
                  <a:gd name="T30" fmla="*/ 24 w 31"/>
                  <a:gd name="T31" fmla="*/ 67 h 82"/>
                  <a:gd name="T32" fmla="*/ 24 w 31"/>
                  <a:gd name="T33" fmla="*/ 67 h 82"/>
                  <a:gd name="T34" fmla="*/ 31 w 31"/>
                  <a:gd name="T35" fmla="*/ 75 h 82"/>
                  <a:gd name="T36" fmla="*/ 31 w 31"/>
                  <a:gd name="T37" fmla="*/ 82 h 82"/>
                  <a:gd name="T38" fmla="*/ 31 w 31"/>
                  <a:gd name="T39" fmla="*/ 82 h 82"/>
                  <a:gd name="T40" fmla="*/ 12 w 31"/>
                  <a:gd name="T41" fmla="*/ 60 h 82"/>
                  <a:gd name="T42" fmla="*/ 9 w 31"/>
                  <a:gd name="T43" fmla="*/ 51 h 82"/>
                  <a:gd name="T44" fmla="*/ 6 w 31"/>
                  <a:gd name="T45" fmla="*/ 42 h 82"/>
                  <a:gd name="T46" fmla="*/ 3 w 31"/>
                  <a:gd name="T47" fmla="*/ 24 h 82"/>
                  <a:gd name="T48" fmla="*/ 2 w 31"/>
                  <a:gd name="T49" fmla="*/ 14 h 82"/>
                  <a:gd name="T50" fmla="*/ 1 w 31"/>
                  <a:gd name="T51" fmla="*/ 7 h 82"/>
                  <a:gd name="T52" fmla="*/ 0 w 31"/>
                  <a:gd name="T53" fmla="*/ 1 h 82"/>
                  <a:gd name="T54" fmla="*/ 5 w 31"/>
                  <a:gd name="T55" fmla="*/ 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82">
                    <a:moveTo>
                      <a:pt x="5" y="1"/>
                    </a:moveTo>
                    <a:cubicBezTo>
                      <a:pt x="5" y="6"/>
                      <a:pt x="6" y="10"/>
                      <a:pt x="7" y="13"/>
                    </a:cubicBezTo>
                    <a:cubicBezTo>
                      <a:pt x="6" y="13"/>
                      <a:pt x="7" y="13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5"/>
                      <a:pt x="8" y="21"/>
                      <a:pt x="7" y="23"/>
                    </a:cubicBezTo>
                    <a:cubicBezTo>
                      <a:pt x="8" y="24"/>
                      <a:pt x="8" y="23"/>
                      <a:pt x="8" y="24"/>
                    </a:cubicBezTo>
                    <a:cubicBezTo>
                      <a:pt x="7" y="26"/>
                      <a:pt x="9" y="29"/>
                      <a:pt x="9" y="32"/>
                    </a:cubicBezTo>
                    <a:cubicBezTo>
                      <a:pt x="9" y="36"/>
                      <a:pt x="11" y="44"/>
                      <a:pt x="12" y="47"/>
                    </a:cubicBezTo>
                    <a:cubicBezTo>
                      <a:pt x="13" y="47"/>
                      <a:pt x="13" y="47"/>
                      <a:pt x="13" y="48"/>
                    </a:cubicBezTo>
                    <a:cubicBezTo>
                      <a:pt x="13" y="48"/>
                      <a:pt x="13" y="48"/>
                      <a:pt x="12" y="48"/>
                    </a:cubicBezTo>
                    <a:cubicBezTo>
                      <a:pt x="14" y="49"/>
                      <a:pt x="14" y="52"/>
                      <a:pt x="15" y="54"/>
                    </a:cubicBezTo>
                    <a:cubicBezTo>
                      <a:pt x="15" y="55"/>
                      <a:pt x="17" y="56"/>
                      <a:pt x="17" y="57"/>
                    </a:cubicBezTo>
                    <a:cubicBezTo>
                      <a:pt x="17" y="58"/>
                      <a:pt x="18" y="60"/>
                      <a:pt x="18" y="61"/>
                    </a:cubicBezTo>
                    <a:cubicBezTo>
                      <a:pt x="19" y="62"/>
                      <a:pt x="22" y="64"/>
                      <a:pt x="23" y="65"/>
                    </a:cubicBezTo>
                    <a:cubicBezTo>
                      <a:pt x="23" y="65"/>
                      <a:pt x="23" y="65"/>
                      <a:pt x="23" y="66"/>
                    </a:cubicBezTo>
                    <a:cubicBezTo>
                      <a:pt x="23" y="66"/>
                      <a:pt x="23" y="67"/>
                      <a:pt x="24" y="67"/>
                    </a:cubicBezTo>
                    <a:cubicBezTo>
                      <a:pt x="23" y="67"/>
                      <a:pt x="23" y="67"/>
                      <a:pt x="24" y="67"/>
                    </a:cubicBezTo>
                    <a:cubicBezTo>
                      <a:pt x="27" y="69"/>
                      <a:pt x="27" y="73"/>
                      <a:pt x="31" y="75"/>
                    </a:cubicBezTo>
                    <a:cubicBezTo>
                      <a:pt x="31" y="77"/>
                      <a:pt x="31" y="80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24" y="75"/>
                      <a:pt x="17" y="68"/>
                      <a:pt x="12" y="60"/>
                    </a:cubicBezTo>
                    <a:cubicBezTo>
                      <a:pt x="11" y="57"/>
                      <a:pt x="10" y="54"/>
                      <a:pt x="9" y="51"/>
                    </a:cubicBezTo>
                    <a:cubicBezTo>
                      <a:pt x="8" y="49"/>
                      <a:pt x="7" y="46"/>
                      <a:pt x="6" y="42"/>
                    </a:cubicBezTo>
                    <a:cubicBezTo>
                      <a:pt x="4" y="36"/>
                      <a:pt x="4" y="29"/>
                      <a:pt x="3" y="24"/>
                    </a:cubicBezTo>
                    <a:cubicBezTo>
                      <a:pt x="2" y="20"/>
                      <a:pt x="3" y="17"/>
                      <a:pt x="2" y="14"/>
                    </a:cubicBezTo>
                    <a:cubicBezTo>
                      <a:pt x="2" y="11"/>
                      <a:pt x="1" y="8"/>
                      <a:pt x="1" y="7"/>
                    </a:cubicBezTo>
                    <a:cubicBezTo>
                      <a:pt x="1" y="5"/>
                      <a:pt x="0" y="2"/>
                      <a:pt x="0" y="1"/>
                    </a:cubicBezTo>
                    <a:cubicBezTo>
                      <a:pt x="1" y="0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36">
                <a:extLst>
                  <a:ext uri="{FF2B5EF4-FFF2-40B4-BE49-F238E27FC236}">
                    <a16:creationId xmlns:a16="http://schemas.microsoft.com/office/drawing/2014/main" id="{53CC0427-D542-6CDB-2C02-BF22432F41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6" y="-798"/>
                <a:ext cx="155" cy="197"/>
              </a:xfrm>
              <a:custGeom>
                <a:avLst/>
                <a:gdLst>
                  <a:gd name="T0" fmla="*/ 62 w 64"/>
                  <a:gd name="T1" fmla="*/ 57 h 81"/>
                  <a:gd name="T2" fmla="*/ 61 w 64"/>
                  <a:gd name="T3" fmla="*/ 50 h 81"/>
                  <a:gd name="T4" fmla="*/ 59 w 64"/>
                  <a:gd name="T5" fmla="*/ 43 h 81"/>
                  <a:gd name="T6" fmla="*/ 56 w 64"/>
                  <a:gd name="T7" fmla="*/ 28 h 81"/>
                  <a:gd name="T8" fmla="*/ 57 w 64"/>
                  <a:gd name="T9" fmla="*/ 12 h 81"/>
                  <a:gd name="T10" fmla="*/ 55 w 64"/>
                  <a:gd name="T11" fmla="*/ 3 h 81"/>
                  <a:gd name="T12" fmla="*/ 52 w 64"/>
                  <a:gd name="T13" fmla="*/ 1 h 81"/>
                  <a:gd name="T14" fmla="*/ 49 w 64"/>
                  <a:gd name="T15" fmla="*/ 1 h 81"/>
                  <a:gd name="T16" fmla="*/ 48 w 64"/>
                  <a:gd name="T17" fmla="*/ 0 h 81"/>
                  <a:gd name="T18" fmla="*/ 45 w 64"/>
                  <a:gd name="T19" fmla="*/ 0 h 81"/>
                  <a:gd name="T20" fmla="*/ 40 w 64"/>
                  <a:gd name="T21" fmla="*/ 3 h 81"/>
                  <a:gd name="T22" fmla="*/ 39 w 64"/>
                  <a:gd name="T23" fmla="*/ 4 h 81"/>
                  <a:gd name="T24" fmla="*/ 37 w 64"/>
                  <a:gd name="T25" fmla="*/ 5 h 81"/>
                  <a:gd name="T26" fmla="*/ 35 w 64"/>
                  <a:gd name="T27" fmla="*/ 9 h 81"/>
                  <a:gd name="T28" fmla="*/ 27 w 64"/>
                  <a:gd name="T29" fmla="*/ 19 h 81"/>
                  <a:gd name="T30" fmla="*/ 24 w 64"/>
                  <a:gd name="T31" fmla="*/ 25 h 81"/>
                  <a:gd name="T32" fmla="*/ 20 w 64"/>
                  <a:gd name="T33" fmla="*/ 32 h 81"/>
                  <a:gd name="T34" fmla="*/ 20 w 64"/>
                  <a:gd name="T35" fmla="*/ 33 h 81"/>
                  <a:gd name="T36" fmla="*/ 18 w 64"/>
                  <a:gd name="T37" fmla="*/ 35 h 81"/>
                  <a:gd name="T38" fmla="*/ 18 w 64"/>
                  <a:gd name="T39" fmla="*/ 37 h 81"/>
                  <a:gd name="T40" fmla="*/ 15 w 64"/>
                  <a:gd name="T41" fmla="*/ 40 h 81"/>
                  <a:gd name="T42" fmla="*/ 12 w 64"/>
                  <a:gd name="T43" fmla="*/ 45 h 81"/>
                  <a:gd name="T44" fmla="*/ 9 w 64"/>
                  <a:gd name="T45" fmla="*/ 48 h 81"/>
                  <a:gd name="T46" fmla="*/ 8 w 64"/>
                  <a:gd name="T47" fmla="*/ 71 h 81"/>
                  <a:gd name="T48" fmla="*/ 14 w 64"/>
                  <a:gd name="T49" fmla="*/ 74 h 81"/>
                  <a:gd name="T50" fmla="*/ 25 w 64"/>
                  <a:gd name="T51" fmla="*/ 76 h 81"/>
                  <a:gd name="T52" fmla="*/ 36 w 64"/>
                  <a:gd name="T53" fmla="*/ 78 h 81"/>
                  <a:gd name="T54" fmla="*/ 61 w 64"/>
                  <a:gd name="T55" fmla="*/ 69 h 81"/>
                  <a:gd name="T56" fmla="*/ 64 w 64"/>
                  <a:gd name="T57" fmla="*/ 64 h 81"/>
                  <a:gd name="T58" fmla="*/ 62 w 64"/>
                  <a:gd name="T59" fmla="*/ 57 h 81"/>
                  <a:gd name="T60" fmla="*/ 56 w 64"/>
                  <a:gd name="T61" fmla="*/ 70 h 81"/>
                  <a:gd name="T62" fmla="*/ 45 w 64"/>
                  <a:gd name="T63" fmla="*/ 75 h 81"/>
                  <a:gd name="T64" fmla="*/ 36 w 64"/>
                  <a:gd name="T65" fmla="*/ 74 h 81"/>
                  <a:gd name="T66" fmla="*/ 31 w 64"/>
                  <a:gd name="T67" fmla="*/ 71 h 81"/>
                  <a:gd name="T68" fmla="*/ 19 w 64"/>
                  <a:gd name="T69" fmla="*/ 69 h 81"/>
                  <a:gd name="T70" fmla="*/ 15 w 64"/>
                  <a:gd name="T71" fmla="*/ 69 h 81"/>
                  <a:gd name="T72" fmla="*/ 10 w 64"/>
                  <a:gd name="T73" fmla="*/ 66 h 81"/>
                  <a:gd name="T74" fmla="*/ 16 w 64"/>
                  <a:gd name="T75" fmla="*/ 47 h 81"/>
                  <a:gd name="T76" fmla="*/ 35 w 64"/>
                  <a:gd name="T77" fmla="*/ 16 h 81"/>
                  <a:gd name="T78" fmla="*/ 42 w 64"/>
                  <a:gd name="T79" fmla="*/ 7 h 81"/>
                  <a:gd name="T80" fmla="*/ 46 w 64"/>
                  <a:gd name="T81" fmla="*/ 6 h 81"/>
                  <a:gd name="T82" fmla="*/ 51 w 64"/>
                  <a:gd name="T83" fmla="*/ 7 h 81"/>
                  <a:gd name="T84" fmla="*/ 53 w 64"/>
                  <a:gd name="T85" fmla="*/ 13 h 81"/>
                  <a:gd name="T86" fmla="*/ 51 w 64"/>
                  <a:gd name="T87" fmla="*/ 25 h 81"/>
                  <a:gd name="T88" fmla="*/ 53 w 64"/>
                  <a:gd name="T89" fmla="*/ 39 h 81"/>
                  <a:gd name="T90" fmla="*/ 54 w 64"/>
                  <a:gd name="T91" fmla="*/ 46 h 81"/>
                  <a:gd name="T92" fmla="*/ 56 w 64"/>
                  <a:gd name="T93" fmla="*/ 7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4" h="81">
                    <a:moveTo>
                      <a:pt x="62" y="57"/>
                    </a:moveTo>
                    <a:cubicBezTo>
                      <a:pt x="62" y="55"/>
                      <a:pt x="61" y="53"/>
                      <a:pt x="61" y="50"/>
                    </a:cubicBezTo>
                    <a:cubicBezTo>
                      <a:pt x="60" y="48"/>
                      <a:pt x="59" y="45"/>
                      <a:pt x="59" y="43"/>
                    </a:cubicBezTo>
                    <a:cubicBezTo>
                      <a:pt x="58" y="38"/>
                      <a:pt x="58" y="32"/>
                      <a:pt x="56" y="28"/>
                    </a:cubicBezTo>
                    <a:cubicBezTo>
                      <a:pt x="54" y="24"/>
                      <a:pt x="57" y="16"/>
                      <a:pt x="57" y="12"/>
                    </a:cubicBezTo>
                    <a:cubicBezTo>
                      <a:pt x="58" y="8"/>
                      <a:pt x="55" y="6"/>
                      <a:pt x="55" y="3"/>
                    </a:cubicBezTo>
                    <a:cubicBezTo>
                      <a:pt x="54" y="3"/>
                      <a:pt x="53" y="2"/>
                      <a:pt x="52" y="1"/>
                    </a:cubicBezTo>
                    <a:cubicBezTo>
                      <a:pt x="51" y="1"/>
                      <a:pt x="49" y="1"/>
                      <a:pt x="49" y="1"/>
                    </a:cubicBezTo>
                    <a:cubicBezTo>
                      <a:pt x="49" y="1"/>
                      <a:pt x="48" y="0"/>
                      <a:pt x="48" y="0"/>
                    </a:cubicBezTo>
                    <a:cubicBezTo>
                      <a:pt x="47" y="1"/>
                      <a:pt x="45" y="0"/>
                      <a:pt x="45" y="0"/>
                    </a:cubicBezTo>
                    <a:cubicBezTo>
                      <a:pt x="43" y="1"/>
                      <a:pt x="41" y="2"/>
                      <a:pt x="40" y="3"/>
                    </a:cubicBezTo>
                    <a:cubicBezTo>
                      <a:pt x="39" y="3"/>
                      <a:pt x="39" y="3"/>
                      <a:pt x="39" y="4"/>
                    </a:cubicBezTo>
                    <a:cubicBezTo>
                      <a:pt x="39" y="4"/>
                      <a:pt x="38" y="4"/>
                      <a:pt x="37" y="5"/>
                    </a:cubicBezTo>
                    <a:cubicBezTo>
                      <a:pt x="36" y="6"/>
                      <a:pt x="36" y="8"/>
                      <a:pt x="35" y="9"/>
                    </a:cubicBezTo>
                    <a:cubicBezTo>
                      <a:pt x="32" y="12"/>
                      <a:pt x="30" y="15"/>
                      <a:pt x="27" y="19"/>
                    </a:cubicBezTo>
                    <a:cubicBezTo>
                      <a:pt x="26" y="21"/>
                      <a:pt x="26" y="23"/>
                      <a:pt x="24" y="25"/>
                    </a:cubicBezTo>
                    <a:cubicBezTo>
                      <a:pt x="23" y="27"/>
                      <a:pt x="21" y="30"/>
                      <a:pt x="20" y="32"/>
                    </a:cubicBezTo>
                    <a:cubicBezTo>
                      <a:pt x="20" y="32"/>
                      <a:pt x="20" y="33"/>
                      <a:pt x="20" y="33"/>
                    </a:cubicBezTo>
                    <a:cubicBezTo>
                      <a:pt x="19" y="34"/>
                      <a:pt x="18" y="35"/>
                      <a:pt x="18" y="35"/>
                    </a:cubicBezTo>
                    <a:cubicBezTo>
                      <a:pt x="18" y="36"/>
                      <a:pt x="18" y="37"/>
                      <a:pt x="18" y="37"/>
                    </a:cubicBezTo>
                    <a:cubicBezTo>
                      <a:pt x="17" y="38"/>
                      <a:pt x="15" y="39"/>
                      <a:pt x="15" y="40"/>
                    </a:cubicBezTo>
                    <a:cubicBezTo>
                      <a:pt x="14" y="42"/>
                      <a:pt x="13" y="43"/>
                      <a:pt x="12" y="45"/>
                    </a:cubicBezTo>
                    <a:cubicBezTo>
                      <a:pt x="11" y="46"/>
                      <a:pt x="10" y="47"/>
                      <a:pt x="9" y="48"/>
                    </a:cubicBezTo>
                    <a:cubicBezTo>
                      <a:pt x="6" y="54"/>
                      <a:pt x="0" y="67"/>
                      <a:pt x="8" y="71"/>
                    </a:cubicBezTo>
                    <a:cubicBezTo>
                      <a:pt x="10" y="72"/>
                      <a:pt x="13" y="74"/>
                      <a:pt x="14" y="74"/>
                    </a:cubicBezTo>
                    <a:cubicBezTo>
                      <a:pt x="18" y="75"/>
                      <a:pt x="22" y="75"/>
                      <a:pt x="25" y="76"/>
                    </a:cubicBezTo>
                    <a:cubicBezTo>
                      <a:pt x="30" y="77"/>
                      <a:pt x="32" y="77"/>
                      <a:pt x="36" y="78"/>
                    </a:cubicBezTo>
                    <a:cubicBezTo>
                      <a:pt x="49" y="81"/>
                      <a:pt x="57" y="79"/>
                      <a:pt x="61" y="69"/>
                    </a:cubicBezTo>
                    <a:cubicBezTo>
                      <a:pt x="62" y="68"/>
                      <a:pt x="63" y="66"/>
                      <a:pt x="64" y="64"/>
                    </a:cubicBezTo>
                    <a:cubicBezTo>
                      <a:pt x="64" y="62"/>
                      <a:pt x="63" y="59"/>
                      <a:pt x="62" y="57"/>
                    </a:cubicBezTo>
                    <a:close/>
                    <a:moveTo>
                      <a:pt x="56" y="70"/>
                    </a:moveTo>
                    <a:cubicBezTo>
                      <a:pt x="53" y="74"/>
                      <a:pt x="50" y="74"/>
                      <a:pt x="45" y="75"/>
                    </a:cubicBezTo>
                    <a:cubicBezTo>
                      <a:pt x="42" y="75"/>
                      <a:pt x="37" y="74"/>
                      <a:pt x="36" y="74"/>
                    </a:cubicBezTo>
                    <a:cubicBezTo>
                      <a:pt x="33" y="74"/>
                      <a:pt x="33" y="72"/>
                      <a:pt x="31" y="71"/>
                    </a:cubicBezTo>
                    <a:cubicBezTo>
                      <a:pt x="27" y="70"/>
                      <a:pt x="23" y="70"/>
                      <a:pt x="19" y="69"/>
                    </a:cubicBezTo>
                    <a:cubicBezTo>
                      <a:pt x="18" y="69"/>
                      <a:pt x="17" y="69"/>
                      <a:pt x="15" y="69"/>
                    </a:cubicBezTo>
                    <a:cubicBezTo>
                      <a:pt x="13" y="68"/>
                      <a:pt x="11" y="67"/>
                      <a:pt x="10" y="66"/>
                    </a:cubicBezTo>
                    <a:cubicBezTo>
                      <a:pt x="9" y="58"/>
                      <a:pt x="13" y="52"/>
                      <a:pt x="16" y="47"/>
                    </a:cubicBezTo>
                    <a:cubicBezTo>
                      <a:pt x="23" y="37"/>
                      <a:pt x="28" y="26"/>
                      <a:pt x="35" y="16"/>
                    </a:cubicBezTo>
                    <a:cubicBezTo>
                      <a:pt x="37" y="13"/>
                      <a:pt x="39" y="9"/>
                      <a:pt x="42" y="7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8" y="6"/>
                      <a:pt x="50" y="6"/>
                      <a:pt x="51" y="7"/>
                    </a:cubicBezTo>
                    <a:cubicBezTo>
                      <a:pt x="52" y="9"/>
                      <a:pt x="52" y="11"/>
                      <a:pt x="53" y="13"/>
                    </a:cubicBezTo>
                    <a:cubicBezTo>
                      <a:pt x="52" y="16"/>
                      <a:pt x="50" y="22"/>
                      <a:pt x="51" y="25"/>
                    </a:cubicBezTo>
                    <a:cubicBezTo>
                      <a:pt x="51" y="30"/>
                      <a:pt x="52" y="34"/>
                      <a:pt x="53" y="39"/>
                    </a:cubicBezTo>
                    <a:cubicBezTo>
                      <a:pt x="53" y="41"/>
                      <a:pt x="54" y="43"/>
                      <a:pt x="54" y="46"/>
                    </a:cubicBezTo>
                    <a:cubicBezTo>
                      <a:pt x="56" y="53"/>
                      <a:pt x="61" y="63"/>
                      <a:pt x="56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37">
                <a:extLst>
                  <a:ext uri="{FF2B5EF4-FFF2-40B4-BE49-F238E27FC236}">
                    <a16:creationId xmlns:a16="http://schemas.microsoft.com/office/drawing/2014/main" id="{D6620FD8-A9FF-9463-BE86-26D76DD35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6" y="-77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38">
                <a:extLst>
                  <a:ext uri="{FF2B5EF4-FFF2-40B4-BE49-F238E27FC236}">
                    <a16:creationId xmlns:a16="http://schemas.microsoft.com/office/drawing/2014/main" id="{811FD5D7-C307-7F3E-193C-C182C0717B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62" y="-778"/>
                <a:ext cx="526" cy="553"/>
              </a:xfrm>
              <a:custGeom>
                <a:avLst/>
                <a:gdLst>
                  <a:gd name="T0" fmla="*/ 202 w 217"/>
                  <a:gd name="T1" fmla="*/ 43 h 228"/>
                  <a:gd name="T2" fmla="*/ 187 w 217"/>
                  <a:gd name="T3" fmla="*/ 24 h 228"/>
                  <a:gd name="T4" fmla="*/ 178 w 217"/>
                  <a:gd name="T5" fmla="*/ 11 h 228"/>
                  <a:gd name="T6" fmla="*/ 159 w 217"/>
                  <a:gd name="T7" fmla="*/ 0 h 228"/>
                  <a:gd name="T8" fmla="*/ 149 w 217"/>
                  <a:gd name="T9" fmla="*/ 2 h 228"/>
                  <a:gd name="T10" fmla="*/ 129 w 217"/>
                  <a:gd name="T11" fmla="*/ 11 h 228"/>
                  <a:gd name="T12" fmla="*/ 114 w 217"/>
                  <a:gd name="T13" fmla="*/ 24 h 228"/>
                  <a:gd name="T14" fmla="*/ 108 w 217"/>
                  <a:gd name="T15" fmla="*/ 29 h 228"/>
                  <a:gd name="T16" fmla="*/ 89 w 217"/>
                  <a:gd name="T17" fmla="*/ 52 h 228"/>
                  <a:gd name="T18" fmla="*/ 73 w 217"/>
                  <a:gd name="T19" fmla="*/ 71 h 228"/>
                  <a:gd name="T20" fmla="*/ 63 w 217"/>
                  <a:gd name="T21" fmla="*/ 82 h 228"/>
                  <a:gd name="T22" fmla="*/ 47 w 217"/>
                  <a:gd name="T23" fmla="*/ 94 h 228"/>
                  <a:gd name="T24" fmla="*/ 30 w 217"/>
                  <a:gd name="T25" fmla="*/ 110 h 228"/>
                  <a:gd name="T26" fmla="*/ 28 w 217"/>
                  <a:gd name="T27" fmla="*/ 119 h 228"/>
                  <a:gd name="T28" fmla="*/ 24 w 217"/>
                  <a:gd name="T29" fmla="*/ 139 h 228"/>
                  <a:gd name="T30" fmla="*/ 21 w 217"/>
                  <a:gd name="T31" fmla="*/ 154 h 228"/>
                  <a:gd name="T32" fmla="*/ 16 w 217"/>
                  <a:gd name="T33" fmla="*/ 173 h 228"/>
                  <a:gd name="T34" fmla="*/ 2 w 217"/>
                  <a:gd name="T35" fmla="*/ 208 h 228"/>
                  <a:gd name="T36" fmla="*/ 23 w 217"/>
                  <a:gd name="T37" fmla="*/ 227 h 228"/>
                  <a:gd name="T38" fmla="*/ 39 w 217"/>
                  <a:gd name="T39" fmla="*/ 224 h 228"/>
                  <a:gd name="T40" fmla="*/ 59 w 217"/>
                  <a:gd name="T41" fmla="*/ 208 h 228"/>
                  <a:gd name="T42" fmla="*/ 76 w 217"/>
                  <a:gd name="T43" fmla="*/ 184 h 228"/>
                  <a:gd name="T44" fmla="*/ 101 w 217"/>
                  <a:gd name="T45" fmla="*/ 155 h 228"/>
                  <a:gd name="T46" fmla="*/ 157 w 217"/>
                  <a:gd name="T47" fmla="*/ 133 h 228"/>
                  <a:gd name="T48" fmla="*/ 193 w 217"/>
                  <a:gd name="T49" fmla="*/ 126 h 228"/>
                  <a:gd name="T50" fmla="*/ 203 w 217"/>
                  <a:gd name="T51" fmla="*/ 119 h 228"/>
                  <a:gd name="T52" fmla="*/ 215 w 217"/>
                  <a:gd name="T53" fmla="*/ 93 h 228"/>
                  <a:gd name="T54" fmla="*/ 211 w 217"/>
                  <a:gd name="T55" fmla="*/ 88 h 228"/>
                  <a:gd name="T56" fmla="*/ 186 w 217"/>
                  <a:gd name="T57" fmla="*/ 124 h 228"/>
                  <a:gd name="T58" fmla="*/ 173 w 217"/>
                  <a:gd name="T59" fmla="*/ 127 h 228"/>
                  <a:gd name="T60" fmla="*/ 158 w 217"/>
                  <a:gd name="T61" fmla="*/ 127 h 228"/>
                  <a:gd name="T62" fmla="*/ 144 w 217"/>
                  <a:gd name="T63" fmla="*/ 127 h 228"/>
                  <a:gd name="T64" fmla="*/ 116 w 217"/>
                  <a:gd name="T65" fmla="*/ 136 h 228"/>
                  <a:gd name="T66" fmla="*/ 104 w 217"/>
                  <a:gd name="T67" fmla="*/ 146 h 228"/>
                  <a:gd name="T68" fmla="*/ 93 w 217"/>
                  <a:gd name="T69" fmla="*/ 155 h 228"/>
                  <a:gd name="T70" fmla="*/ 88 w 217"/>
                  <a:gd name="T71" fmla="*/ 161 h 228"/>
                  <a:gd name="T72" fmla="*/ 82 w 217"/>
                  <a:gd name="T73" fmla="*/ 169 h 228"/>
                  <a:gd name="T74" fmla="*/ 76 w 217"/>
                  <a:gd name="T75" fmla="*/ 177 h 228"/>
                  <a:gd name="T76" fmla="*/ 59 w 217"/>
                  <a:gd name="T77" fmla="*/ 202 h 228"/>
                  <a:gd name="T78" fmla="*/ 38 w 217"/>
                  <a:gd name="T79" fmla="*/ 220 h 228"/>
                  <a:gd name="T80" fmla="*/ 10 w 217"/>
                  <a:gd name="T81" fmla="*/ 218 h 228"/>
                  <a:gd name="T82" fmla="*/ 12 w 217"/>
                  <a:gd name="T83" fmla="*/ 198 h 228"/>
                  <a:gd name="T84" fmla="*/ 26 w 217"/>
                  <a:gd name="T85" fmla="*/ 157 h 228"/>
                  <a:gd name="T86" fmla="*/ 31 w 217"/>
                  <a:gd name="T87" fmla="*/ 135 h 228"/>
                  <a:gd name="T88" fmla="*/ 37 w 217"/>
                  <a:gd name="T89" fmla="*/ 111 h 228"/>
                  <a:gd name="T90" fmla="*/ 68 w 217"/>
                  <a:gd name="T91" fmla="*/ 83 h 228"/>
                  <a:gd name="T92" fmla="*/ 83 w 217"/>
                  <a:gd name="T93" fmla="*/ 67 h 228"/>
                  <a:gd name="T94" fmla="*/ 108 w 217"/>
                  <a:gd name="T95" fmla="*/ 36 h 228"/>
                  <a:gd name="T96" fmla="*/ 119 w 217"/>
                  <a:gd name="T97" fmla="*/ 26 h 228"/>
                  <a:gd name="T98" fmla="*/ 159 w 217"/>
                  <a:gd name="T99" fmla="*/ 5 h 228"/>
                  <a:gd name="T100" fmla="*/ 172 w 217"/>
                  <a:gd name="T101" fmla="*/ 12 h 228"/>
                  <a:gd name="T102" fmla="*/ 181 w 217"/>
                  <a:gd name="T103" fmla="*/ 22 h 228"/>
                  <a:gd name="T104" fmla="*/ 192 w 217"/>
                  <a:gd name="T105" fmla="*/ 36 h 228"/>
                  <a:gd name="T106" fmla="*/ 204 w 217"/>
                  <a:gd name="T107" fmla="*/ 57 h 228"/>
                  <a:gd name="T108" fmla="*/ 209 w 217"/>
                  <a:gd name="T109" fmla="*/ 76 h 228"/>
                  <a:gd name="T110" fmla="*/ 211 w 217"/>
                  <a:gd name="T111" fmla="*/ 8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7" h="228">
                    <a:moveTo>
                      <a:pt x="213" y="69"/>
                    </a:moveTo>
                    <a:cubicBezTo>
                      <a:pt x="214" y="67"/>
                      <a:pt x="210" y="57"/>
                      <a:pt x="209" y="55"/>
                    </a:cubicBezTo>
                    <a:cubicBezTo>
                      <a:pt x="207" y="51"/>
                      <a:pt x="205" y="47"/>
                      <a:pt x="202" y="43"/>
                    </a:cubicBezTo>
                    <a:cubicBezTo>
                      <a:pt x="200" y="40"/>
                      <a:pt x="199" y="37"/>
                      <a:pt x="197" y="34"/>
                    </a:cubicBezTo>
                    <a:cubicBezTo>
                      <a:pt x="195" y="31"/>
                      <a:pt x="191" y="26"/>
                      <a:pt x="188" y="24"/>
                    </a:cubicBezTo>
                    <a:cubicBezTo>
                      <a:pt x="188" y="24"/>
                      <a:pt x="187" y="24"/>
                      <a:pt x="187" y="24"/>
                    </a:cubicBezTo>
                    <a:cubicBezTo>
                      <a:pt x="185" y="21"/>
                      <a:pt x="184" y="18"/>
                      <a:pt x="181" y="16"/>
                    </a:cubicBezTo>
                    <a:cubicBezTo>
                      <a:pt x="182" y="16"/>
                      <a:pt x="182" y="16"/>
                      <a:pt x="182" y="15"/>
                    </a:cubicBezTo>
                    <a:cubicBezTo>
                      <a:pt x="181" y="14"/>
                      <a:pt x="179" y="13"/>
                      <a:pt x="178" y="11"/>
                    </a:cubicBezTo>
                    <a:cubicBezTo>
                      <a:pt x="178" y="11"/>
                      <a:pt x="178" y="10"/>
                      <a:pt x="177" y="10"/>
                    </a:cubicBezTo>
                    <a:cubicBezTo>
                      <a:pt x="176" y="7"/>
                      <a:pt x="167" y="2"/>
                      <a:pt x="163" y="1"/>
                    </a:cubicBezTo>
                    <a:cubicBezTo>
                      <a:pt x="162" y="0"/>
                      <a:pt x="160" y="1"/>
                      <a:pt x="159" y="0"/>
                    </a:cubicBezTo>
                    <a:cubicBezTo>
                      <a:pt x="158" y="0"/>
                      <a:pt x="157" y="1"/>
                      <a:pt x="156" y="1"/>
                    </a:cubicBezTo>
                    <a:cubicBezTo>
                      <a:pt x="156" y="2"/>
                      <a:pt x="149" y="2"/>
                      <a:pt x="149" y="2"/>
                    </a:cubicBezTo>
                    <a:cubicBezTo>
                      <a:pt x="149" y="2"/>
                      <a:pt x="149" y="2"/>
                      <a:pt x="149" y="2"/>
                    </a:cubicBezTo>
                    <a:cubicBezTo>
                      <a:pt x="144" y="2"/>
                      <a:pt x="142" y="4"/>
                      <a:pt x="139" y="6"/>
                    </a:cubicBezTo>
                    <a:cubicBezTo>
                      <a:pt x="139" y="6"/>
                      <a:pt x="138" y="6"/>
                      <a:pt x="138" y="6"/>
                    </a:cubicBezTo>
                    <a:cubicBezTo>
                      <a:pt x="135" y="7"/>
                      <a:pt x="132" y="10"/>
                      <a:pt x="129" y="11"/>
                    </a:cubicBezTo>
                    <a:cubicBezTo>
                      <a:pt x="128" y="12"/>
                      <a:pt x="127" y="12"/>
                      <a:pt x="126" y="12"/>
                    </a:cubicBezTo>
                    <a:cubicBezTo>
                      <a:pt x="124" y="14"/>
                      <a:pt x="122" y="17"/>
                      <a:pt x="120" y="18"/>
                    </a:cubicBezTo>
                    <a:cubicBezTo>
                      <a:pt x="118" y="20"/>
                      <a:pt x="116" y="21"/>
                      <a:pt x="114" y="24"/>
                    </a:cubicBezTo>
                    <a:cubicBezTo>
                      <a:pt x="114" y="24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3" y="25"/>
                      <a:pt x="109" y="27"/>
                      <a:pt x="108" y="29"/>
                    </a:cubicBezTo>
                    <a:cubicBezTo>
                      <a:pt x="105" y="33"/>
                      <a:pt x="100" y="37"/>
                      <a:pt x="96" y="42"/>
                    </a:cubicBezTo>
                    <a:cubicBezTo>
                      <a:pt x="94" y="45"/>
                      <a:pt x="93" y="48"/>
                      <a:pt x="90" y="51"/>
                    </a:cubicBezTo>
                    <a:cubicBezTo>
                      <a:pt x="90" y="51"/>
                      <a:pt x="89" y="52"/>
                      <a:pt x="89" y="52"/>
                    </a:cubicBezTo>
                    <a:cubicBezTo>
                      <a:pt x="88" y="54"/>
                      <a:pt x="87" y="56"/>
                      <a:pt x="86" y="57"/>
                    </a:cubicBezTo>
                    <a:cubicBezTo>
                      <a:pt x="83" y="61"/>
                      <a:pt x="80" y="64"/>
                      <a:pt x="77" y="68"/>
                    </a:cubicBezTo>
                    <a:cubicBezTo>
                      <a:pt x="76" y="69"/>
                      <a:pt x="74" y="70"/>
                      <a:pt x="73" y="71"/>
                    </a:cubicBezTo>
                    <a:cubicBezTo>
                      <a:pt x="73" y="71"/>
                      <a:pt x="73" y="71"/>
                      <a:pt x="73" y="72"/>
                    </a:cubicBezTo>
                    <a:cubicBezTo>
                      <a:pt x="72" y="73"/>
                      <a:pt x="71" y="73"/>
                      <a:pt x="70" y="74"/>
                    </a:cubicBezTo>
                    <a:cubicBezTo>
                      <a:pt x="67" y="76"/>
                      <a:pt x="65" y="80"/>
                      <a:pt x="63" y="82"/>
                    </a:cubicBezTo>
                    <a:cubicBezTo>
                      <a:pt x="61" y="83"/>
                      <a:pt x="59" y="84"/>
                      <a:pt x="58" y="85"/>
                    </a:cubicBezTo>
                    <a:cubicBezTo>
                      <a:pt x="57" y="86"/>
                      <a:pt x="55" y="87"/>
                      <a:pt x="54" y="89"/>
                    </a:cubicBezTo>
                    <a:cubicBezTo>
                      <a:pt x="52" y="91"/>
                      <a:pt x="49" y="92"/>
                      <a:pt x="47" y="94"/>
                    </a:cubicBezTo>
                    <a:cubicBezTo>
                      <a:pt x="45" y="96"/>
                      <a:pt x="43" y="98"/>
                      <a:pt x="41" y="99"/>
                    </a:cubicBezTo>
                    <a:cubicBezTo>
                      <a:pt x="40" y="100"/>
                      <a:pt x="38" y="102"/>
                      <a:pt x="37" y="103"/>
                    </a:cubicBezTo>
                    <a:cubicBezTo>
                      <a:pt x="35" y="106"/>
                      <a:pt x="32" y="108"/>
                      <a:pt x="30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0" y="111"/>
                      <a:pt x="30" y="111"/>
                      <a:pt x="31" y="111"/>
                    </a:cubicBezTo>
                    <a:cubicBezTo>
                      <a:pt x="30" y="114"/>
                      <a:pt x="29" y="116"/>
                      <a:pt x="28" y="119"/>
                    </a:cubicBezTo>
                    <a:cubicBezTo>
                      <a:pt x="28" y="121"/>
                      <a:pt x="28" y="123"/>
                      <a:pt x="27" y="125"/>
                    </a:cubicBezTo>
                    <a:cubicBezTo>
                      <a:pt x="27" y="126"/>
                      <a:pt x="26" y="126"/>
                      <a:pt x="26" y="127"/>
                    </a:cubicBezTo>
                    <a:cubicBezTo>
                      <a:pt x="25" y="130"/>
                      <a:pt x="25" y="135"/>
                      <a:pt x="24" y="139"/>
                    </a:cubicBezTo>
                    <a:cubicBezTo>
                      <a:pt x="23" y="140"/>
                      <a:pt x="20" y="149"/>
                      <a:pt x="22" y="150"/>
                    </a:cubicBezTo>
                    <a:cubicBezTo>
                      <a:pt x="22" y="150"/>
                      <a:pt x="21" y="152"/>
                      <a:pt x="21" y="153"/>
                    </a:cubicBezTo>
                    <a:cubicBezTo>
                      <a:pt x="21" y="154"/>
                      <a:pt x="22" y="153"/>
                      <a:pt x="21" y="154"/>
                    </a:cubicBezTo>
                    <a:cubicBezTo>
                      <a:pt x="22" y="156"/>
                      <a:pt x="20" y="157"/>
                      <a:pt x="20" y="159"/>
                    </a:cubicBezTo>
                    <a:cubicBezTo>
                      <a:pt x="20" y="159"/>
                      <a:pt x="19" y="161"/>
                      <a:pt x="19" y="162"/>
                    </a:cubicBezTo>
                    <a:cubicBezTo>
                      <a:pt x="18" y="166"/>
                      <a:pt x="17" y="169"/>
                      <a:pt x="16" y="173"/>
                    </a:cubicBezTo>
                    <a:cubicBezTo>
                      <a:pt x="13" y="178"/>
                      <a:pt x="12" y="183"/>
                      <a:pt x="10" y="188"/>
                    </a:cubicBezTo>
                    <a:cubicBezTo>
                      <a:pt x="10" y="188"/>
                      <a:pt x="10" y="191"/>
                      <a:pt x="10" y="191"/>
                    </a:cubicBezTo>
                    <a:cubicBezTo>
                      <a:pt x="6" y="196"/>
                      <a:pt x="3" y="203"/>
                      <a:pt x="2" y="208"/>
                    </a:cubicBezTo>
                    <a:cubicBezTo>
                      <a:pt x="0" y="214"/>
                      <a:pt x="6" y="223"/>
                      <a:pt x="9" y="224"/>
                    </a:cubicBezTo>
                    <a:cubicBezTo>
                      <a:pt x="11" y="226"/>
                      <a:pt x="15" y="227"/>
                      <a:pt x="18" y="227"/>
                    </a:cubicBezTo>
                    <a:cubicBezTo>
                      <a:pt x="20" y="227"/>
                      <a:pt x="22" y="227"/>
                      <a:pt x="23" y="227"/>
                    </a:cubicBezTo>
                    <a:cubicBezTo>
                      <a:pt x="26" y="228"/>
                      <a:pt x="30" y="226"/>
                      <a:pt x="32" y="225"/>
                    </a:cubicBezTo>
                    <a:cubicBezTo>
                      <a:pt x="34" y="225"/>
                      <a:pt x="36" y="224"/>
                      <a:pt x="39" y="224"/>
                    </a:cubicBezTo>
                    <a:cubicBezTo>
                      <a:pt x="39" y="224"/>
                      <a:pt x="39" y="224"/>
                      <a:pt x="39" y="224"/>
                    </a:cubicBezTo>
                    <a:cubicBezTo>
                      <a:pt x="39" y="224"/>
                      <a:pt x="39" y="224"/>
                      <a:pt x="40" y="224"/>
                    </a:cubicBezTo>
                    <a:cubicBezTo>
                      <a:pt x="40" y="223"/>
                      <a:pt x="46" y="220"/>
                      <a:pt x="47" y="220"/>
                    </a:cubicBezTo>
                    <a:cubicBezTo>
                      <a:pt x="51" y="216"/>
                      <a:pt x="55" y="212"/>
                      <a:pt x="59" y="208"/>
                    </a:cubicBezTo>
                    <a:cubicBezTo>
                      <a:pt x="60" y="207"/>
                      <a:pt x="62" y="205"/>
                      <a:pt x="63" y="204"/>
                    </a:cubicBezTo>
                    <a:cubicBezTo>
                      <a:pt x="64" y="202"/>
                      <a:pt x="67" y="200"/>
                      <a:pt x="68" y="198"/>
                    </a:cubicBezTo>
                    <a:cubicBezTo>
                      <a:pt x="71" y="193"/>
                      <a:pt x="73" y="189"/>
                      <a:pt x="76" y="184"/>
                    </a:cubicBezTo>
                    <a:cubicBezTo>
                      <a:pt x="78" y="182"/>
                      <a:pt x="80" y="179"/>
                      <a:pt x="82" y="176"/>
                    </a:cubicBezTo>
                    <a:cubicBezTo>
                      <a:pt x="83" y="176"/>
                      <a:pt x="84" y="175"/>
                      <a:pt x="84" y="175"/>
                    </a:cubicBezTo>
                    <a:cubicBezTo>
                      <a:pt x="89" y="167"/>
                      <a:pt x="95" y="160"/>
                      <a:pt x="101" y="155"/>
                    </a:cubicBezTo>
                    <a:cubicBezTo>
                      <a:pt x="103" y="153"/>
                      <a:pt x="104" y="152"/>
                      <a:pt x="105" y="150"/>
                    </a:cubicBezTo>
                    <a:cubicBezTo>
                      <a:pt x="113" y="144"/>
                      <a:pt x="121" y="138"/>
                      <a:pt x="131" y="135"/>
                    </a:cubicBezTo>
                    <a:cubicBezTo>
                      <a:pt x="138" y="133"/>
                      <a:pt x="150" y="132"/>
                      <a:pt x="157" y="133"/>
                    </a:cubicBezTo>
                    <a:cubicBezTo>
                      <a:pt x="161" y="133"/>
                      <a:pt x="165" y="133"/>
                      <a:pt x="169" y="133"/>
                    </a:cubicBezTo>
                    <a:cubicBezTo>
                      <a:pt x="174" y="132"/>
                      <a:pt x="179" y="132"/>
                      <a:pt x="182" y="131"/>
                    </a:cubicBezTo>
                    <a:cubicBezTo>
                      <a:pt x="186" y="130"/>
                      <a:pt x="190" y="128"/>
                      <a:pt x="193" y="126"/>
                    </a:cubicBezTo>
                    <a:cubicBezTo>
                      <a:pt x="196" y="125"/>
                      <a:pt x="198" y="123"/>
                      <a:pt x="201" y="121"/>
                    </a:cubicBezTo>
                    <a:cubicBezTo>
                      <a:pt x="202" y="121"/>
                      <a:pt x="202" y="121"/>
                      <a:pt x="203" y="120"/>
                    </a:cubicBezTo>
                    <a:cubicBezTo>
                      <a:pt x="203" y="120"/>
                      <a:pt x="203" y="120"/>
                      <a:pt x="203" y="119"/>
                    </a:cubicBezTo>
                    <a:cubicBezTo>
                      <a:pt x="204" y="117"/>
                      <a:pt x="208" y="114"/>
                      <a:pt x="209" y="112"/>
                    </a:cubicBezTo>
                    <a:cubicBezTo>
                      <a:pt x="209" y="111"/>
                      <a:pt x="208" y="110"/>
                      <a:pt x="209" y="110"/>
                    </a:cubicBezTo>
                    <a:cubicBezTo>
                      <a:pt x="211" y="106"/>
                      <a:pt x="214" y="97"/>
                      <a:pt x="215" y="93"/>
                    </a:cubicBezTo>
                    <a:cubicBezTo>
                      <a:pt x="215" y="92"/>
                      <a:pt x="214" y="89"/>
                      <a:pt x="215" y="87"/>
                    </a:cubicBezTo>
                    <a:cubicBezTo>
                      <a:pt x="217" y="82"/>
                      <a:pt x="215" y="74"/>
                      <a:pt x="213" y="69"/>
                    </a:cubicBezTo>
                    <a:close/>
                    <a:moveTo>
                      <a:pt x="211" y="88"/>
                    </a:moveTo>
                    <a:cubicBezTo>
                      <a:pt x="209" y="95"/>
                      <a:pt x="207" y="101"/>
                      <a:pt x="205" y="107"/>
                    </a:cubicBezTo>
                    <a:cubicBezTo>
                      <a:pt x="204" y="109"/>
                      <a:pt x="202" y="114"/>
                      <a:pt x="201" y="115"/>
                    </a:cubicBezTo>
                    <a:cubicBezTo>
                      <a:pt x="197" y="119"/>
                      <a:pt x="191" y="122"/>
                      <a:pt x="186" y="124"/>
                    </a:cubicBezTo>
                    <a:cubicBezTo>
                      <a:pt x="185" y="124"/>
                      <a:pt x="183" y="125"/>
                      <a:pt x="182" y="125"/>
                    </a:cubicBezTo>
                    <a:cubicBezTo>
                      <a:pt x="181" y="126"/>
                      <a:pt x="179" y="127"/>
                      <a:pt x="178" y="127"/>
                    </a:cubicBezTo>
                    <a:cubicBezTo>
                      <a:pt x="176" y="127"/>
                      <a:pt x="175" y="127"/>
                      <a:pt x="173" y="127"/>
                    </a:cubicBezTo>
                    <a:cubicBezTo>
                      <a:pt x="171" y="128"/>
                      <a:pt x="169" y="128"/>
                      <a:pt x="167" y="128"/>
                    </a:cubicBezTo>
                    <a:cubicBezTo>
                      <a:pt x="164" y="128"/>
                      <a:pt x="160" y="127"/>
                      <a:pt x="159" y="128"/>
                    </a:cubicBezTo>
                    <a:cubicBezTo>
                      <a:pt x="158" y="128"/>
                      <a:pt x="159" y="128"/>
                      <a:pt x="158" y="127"/>
                    </a:cubicBezTo>
                    <a:cubicBezTo>
                      <a:pt x="157" y="128"/>
                      <a:pt x="156" y="127"/>
                      <a:pt x="155" y="127"/>
                    </a:cubicBezTo>
                    <a:cubicBezTo>
                      <a:pt x="154" y="127"/>
                      <a:pt x="151" y="128"/>
                      <a:pt x="150" y="128"/>
                    </a:cubicBezTo>
                    <a:cubicBezTo>
                      <a:pt x="148" y="128"/>
                      <a:pt x="146" y="128"/>
                      <a:pt x="144" y="127"/>
                    </a:cubicBezTo>
                    <a:cubicBezTo>
                      <a:pt x="139" y="128"/>
                      <a:pt x="134" y="130"/>
                      <a:pt x="128" y="130"/>
                    </a:cubicBezTo>
                    <a:cubicBezTo>
                      <a:pt x="128" y="130"/>
                      <a:pt x="128" y="130"/>
                      <a:pt x="128" y="131"/>
                    </a:cubicBezTo>
                    <a:cubicBezTo>
                      <a:pt x="124" y="131"/>
                      <a:pt x="119" y="135"/>
                      <a:pt x="116" y="136"/>
                    </a:cubicBezTo>
                    <a:cubicBezTo>
                      <a:pt x="116" y="137"/>
                      <a:pt x="115" y="137"/>
                      <a:pt x="114" y="137"/>
                    </a:cubicBezTo>
                    <a:cubicBezTo>
                      <a:pt x="112" y="138"/>
                      <a:pt x="109" y="140"/>
                      <a:pt x="107" y="142"/>
                    </a:cubicBezTo>
                    <a:cubicBezTo>
                      <a:pt x="106" y="143"/>
                      <a:pt x="105" y="145"/>
                      <a:pt x="104" y="146"/>
                    </a:cubicBezTo>
                    <a:cubicBezTo>
                      <a:pt x="102" y="147"/>
                      <a:pt x="101" y="147"/>
                      <a:pt x="100" y="148"/>
                    </a:cubicBezTo>
                    <a:cubicBezTo>
                      <a:pt x="99" y="149"/>
                      <a:pt x="99" y="150"/>
                      <a:pt x="98" y="151"/>
                    </a:cubicBezTo>
                    <a:cubicBezTo>
                      <a:pt x="97" y="152"/>
                      <a:pt x="94" y="154"/>
                      <a:pt x="93" y="155"/>
                    </a:cubicBezTo>
                    <a:cubicBezTo>
                      <a:pt x="93" y="156"/>
                      <a:pt x="93" y="156"/>
                      <a:pt x="93" y="156"/>
                    </a:cubicBezTo>
                    <a:cubicBezTo>
                      <a:pt x="93" y="157"/>
                      <a:pt x="92" y="156"/>
                      <a:pt x="92" y="157"/>
                    </a:cubicBezTo>
                    <a:cubicBezTo>
                      <a:pt x="91" y="158"/>
                      <a:pt x="89" y="160"/>
                      <a:pt x="88" y="161"/>
                    </a:cubicBezTo>
                    <a:cubicBezTo>
                      <a:pt x="87" y="162"/>
                      <a:pt x="86" y="164"/>
                      <a:pt x="84" y="165"/>
                    </a:cubicBezTo>
                    <a:cubicBezTo>
                      <a:pt x="84" y="166"/>
                      <a:pt x="84" y="166"/>
                      <a:pt x="84" y="166"/>
                    </a:cubicBezTo>
                    <a:cubicBezTo>
                      <a:pt x="83" y="167"/>
                      <a:pt x="82" y="167"/>
                      <a:pt x="82" y="169"/>
                    </a:cubicBezTo>
                    <a:cubicBezTo>
                      <a:pt x="80" y="170"/>
                      <a:pt x="79" y="173"/>
                      <a:pt x="78" y="174"/>
                    </a:cubicBezTo>
                    <a:cubicBezTo>
                      <a:pt x="78" y="175"/>
                      <a:pt x="78" y="175"/>
                      <a:pt x="77" y="175"/>
                    </a:cubicBezTo>
                    <a:cubicBezTo>
                      <a:pt x="77" y="176"/>
                      <a:pt x="77" y="177"/>
                      <a:pt x="76" y="177"/>
                    </a:cubicBezTo>
                    <a:cubicBezTo>
                      <a:pt x="72" y="182"/>
                      <a:pt x="68" y="188"/>
                      <a:pt x="65" y="193"/>
                    </a:cubicBezTo>
                    <a:cubicBezTo>
                      <a:pt x="63" y="196"/>
                      <a:pt x="61" y="199"/>
                      <a:pt x="59" y="201"/>
                    </a:cubicBezTo>
                    <a:cubicBezTo>
                      <a:pt x="59" y="202"/>
                      <a:pt x="59" y="202"/>
                      <a:pt x="59" y="202"/>
                    </a:cubicBezTo>
                    <a:cubicBezTo>
                      <a:pt x="58" y="204"/>
                      <a:pt x="50" y="211"/>
                      <a:pt x="48" y="212"/>
                    </a:cubicBezTo>
                    <a:cubicBezTo>
                      <a:pt x="48" y="213"/>
                      <a:pt x="48" y="213"/>
                      <a:pt x="48" y="213"/>
                    </a:cubicBezTo>
                    <a:cubicBezTo>
                      <a:pt x="47" y="214"/>
                      <a:pt x="39" y="219"/>
                      <a:pt x="38" y="220"/>
                    </a:cubicBezTo>
                    <a:cubicBezTo>
                      <a:pt x="37" y="220"/>
                      <a:pt x="36" y="220"/>
                      <a:pt x="35" y="220"/>
                    </a:cubicBezTo>
                    <a:cubicBezTo>
                      <a:pt x="28" y="222"/>
                      <a:pt x="21" y="224"/>
                      <a:pt x="15" y="221"/>
                    </a:cubicBezTo>
                    <a:cubicBezTo>
                      <a:pt x="13" y="220"/>
                      <a:pt x="11" y="220"/>
                      <a:pt x="10" y="218"/>
                    </a:cubicBezTo>
                    <a:cubicBezTo>
                      <a:pt x="8" y="216"/>
                      <a:pt x="8" y="212"/>
                      <a:pt x="7" y="209"/>
                    </a:cubicBezTo>
                    <a:cubicBezTo>
                      <a:pt x="7" y="207"/>
                      <a:pt x="9" y="204"/>
                      <a:pt x="10" y="202"/>
                    </a:cubicBezTo>
                    <a:cubicBezTo>
                      <a:pt x="11" y="201"/>
                      <a:pt x="11" y="199"/>
                      <a:pt x="12" y="198"/>
                    </a:cubicBezTo>
                    <a:cubicBezTo>
                      <a:pt x="13" y="195"/>
                      <a:pt x="15" y="191"/>
                      <a:pt x="16" y="187"/>
                    </a:cubicBezTo>
                    <a:cubicBezTo>
                      <a:pt x="17" y="186"/>
                      <a:pt x="17" y="184"/>
                      <a:pt x="18" y="182"/>
                    </a:cubicBezTo>
                    <a:cubicBezTo>
                      <a:pt x="21" y="174"/>
                      <a:pt x="24" y="165"/>
                      <a:pt x="26" y="157"/>
                    </a:cubicBezTo>
                    <a:cubicBezTo>
                      <a:pt x="26" y="155"/>
                      <a:pt x="26" y="154"/>
                      <a:pt x="26" y="153"/>
                    </a:cubicBezTo>
                    <a:cubicBezTo>
                      <a:pt x="27" y="148"/>
                      <a:pt x="27" y="140"/>
                      <a:pt x="29" y="136"/>
                    </a:cubicBezTo>
                    <a:cubicBezTo>
                      <a:pt x="30" y="135"/>
                      <a:pt x="30" y="135"/>
                      <a:pt x="31" y="135"/>
                    </a:cubicBezTo>
                    <a:cubicBezTo>
                      <a:pt x="30" y="135"/>
                      <a:pt x="30" y="135"/>
                      <a:pt x="30" y="135"/>
                    </a:cubicBezTo>
                    <a:cubicBezTo>
                      <a:pt x="31" y="130"/>
                      <a:pt x="32" y="126"/>
                      <a:pt x="33" y="122"/>
                    </a:cubicBezTo>
                    <a:cubicBezTo>
                      <a:pt x="34" y="118"/>
                      <a:pt x="34" y="114"/>
                      <a:pt x="37" y="111"/>
                    </a:cubicBezTo>
                    <a:cubicBezTo>
                      <a:pt x="42" y="105"/>
                      <a:pt x="47" y="101"/>
                      <a:pt x="53" y="96"/>
                    </a:cubicBezTo>
                    <a:cubicBezTo>
                      <a:pt x="55" y="95"/>
                      <a:pt x="57" y="92"/>
                      <a:pt x="60" y="90"/>
                    </a:cubicBezTo>
                    <a:cubicBezTo>
                      <a:pt x="63" y="88"/>
                      <a:pt x="65" y="85"/>
                      <a:pt x="68" y="83"/>
                    </a:cubicBezTo>
                    <a:cubicBezTo>
                      <a:pt x="69" y="82"/>
                      <a:pt x="71" y="81"/>
                      <a:pt x="71" y="80"/>
                    </a:cubicBezTo>
                    <a:cubicBezTo>
                      <a:pt x="74" y="77"/>
                      <a:pt x="76" y="75"/>
                      <a:pt x="79" y="72"/>
                    </a:cubicBezTo>
                    <a:cubicBezTo>
                      <a:pt x="81" y="71"/>
                      <a:pt x="82" y="69"/>
                      <a:pt x="83" y="67"/>
                    </a:cubicBezTo>
                    <a:cubicBezTo>
                      <a:pt x="85" y="65"/>
                      <a:pt x="88" y="63"/>
                      <a:pt x="89" y="61"/>
                    </a:cubicBezTo>
                    <a:cubicBezTo>
                      <a:pt x="93" y="55"/>
                      <a:pt x="96" y="50"/>
                      <a:pt x="100" y="45"/>
                    </a:cubicBezTo>
                    <a:cubicBezTo>
                      <a:pt x="102" y="42"/>
                      <a:pt x="105" y="39"/>
                      <a:pt x="108" y="36"/>
                    </a:cubicBezTo>
                    <a:cubicBezTo>
                      <a:pt x="109" y="35"/>
                      <a:pt x="110" y="34"/>
                      <a:pt x="111" y="33"/>
                    </a:cubicBezTo>
                    <a:cubicBezTo>
                      <a:pt x="111" y="33"/>
                      <a:pt x="112" y="32"/>
                      <a:pt x="112" y="31"/>
                    </a:cubicBezTo>
                    <a:cubicBezTo>
                      <a:pt x="114" y="29"/>
                      <a:pt x="117" y="28"/>
                      <a:pt x="119" y="26"/>
                    </a:cubicBezTo>
                    <a:cubicBezTo>
                      <a:pt x="123" y="22"/>
                      <a:pt x="127" y="17"/>
                      <a:pt x="132" y="14"/>
                    </a:cubicBezTo>
                    <a:cubicBezTo>
                      <a:pt x="137" y="11"/>
                      <a:pt x="142" y="8"/>
                      <a:pt x="148" y="7"/>
                    </a:cubicBezTo>
                    <a:cubicBezTo>
                      <a:pt x="151" y="6"/>
                      <a:pt x="155" y="7"/>
                      <a:pt x="159" y="5"/>
                    </a:cubicBezTo>
                    <a:cubicBezTo>
                      <a:pt x="162" y="6"/>
                      <a:pt x="164" y="6"/>
                      <a:pt x="166" y="7"/>
                    </a:cubicBezTo>
                    <a:cubicBezTo>
                      <a:pt x="167" y="8"/>
                      <a:pt x="167" y="9"/>
                      <a:pt x="168" y="10"/>
                    </a:cubicBezTo>
                    <a:cubicBezTo>
                      <a:pt x="169" y="11"/>
                      <a:pt x="171" y="11"/>
                      <a:pt x="172" y="12"/>
                    </a:cubicBezTo>
                    <a:cubicBezTo>
                      <a:pt x="173" y="13"/>
                      <a:pt x="174" y="14"/>
                      <a:pt x="174" y="15"/>
                    </a:cubicBezTo>
                    <a:cubicBezTo>
                      <a:pt x="176" y="16"/>
                      <a:pt x="178" y="16"/>
                      <a:pt x="179" y="18"/>
                    </a:cubicBezTo>
                    <a:cubicBezTo>
                      <a:pt x="179" y="19"/>
                      <a:pt x="180" y="20"/>
                      <a:pt x="181" y="22"/>
                    </a:cubicBezTo>
                    <a:cubicBezTo>
                      <a:pt x="182" y="23"/>
                      <a:pt x="183" y="25"/>
                      <a:pt x="184" y="27"/>
                    </a:cubicBezTo>
                    <a:cubicBezTo>
                      <a:pt x="185" y="27"/>
                      <a:pt x="185" y="28"/>
                      <a:pt x="185" y="29"/>
                    </a:cubicBezTo>
                    <a:cubicBezTo>
                      <a:pt x="187" y="31"/>
                      <a:pt x="190" y="34"/>
                      <a:pt x="192" y="36"/>
                    </a:cubicBezTo>
                    <a:cubicBezTo>
                      <a:pt x="195" y="39"/>
                      <a:pt x="197" y="42"/>
                      <a:pt x="198" y="45"/>
                    </a:cubicBezTo>
                    <a:cubicBezTo>
                      <a:pt x="199" y="46"/>
                      <a:pt x="198" y="47"/>
                      <a:pt x="199" y="47"/>
                    </a:cubicBezTo>
                    <a:cubicBezTo>
                      <a:pt x="201" y="50"/>
                      <a:pt x="203" y="54"/>
                      <a:pt x="204" y="57"/>
                    </a:cubicBezTo>
                    <a:cubicBezTo>
                      <a:pt x="206" y="61"/>
                      <a:pt x="208" y="64"/>
                      <a:pt x="209" y="68"/>
                    </a:cubicBezTo>
                    <a:cubicBezTo>
                      <a:pt x="209" y="70"/>
                      <a:pt x="210" y="73"/>
                      <a:pt x="210" y="75"/>
                    </a:cubicBezTo>
                    <a:cubicBezTo>
                      <a:pt x="210" y="75"/>
                      <a:pt x="210" y="76"/>
                      <a:pt x="209" y="76"/>
                    </a:cubicBezTo>
                    <a:cubicBezTo>
                      <a:pt x="210" y="77"/>
                      <a:pt x="211" y="77"/>
                      <a:pt x="211" y="78"/>
                    </a:cubicBezTo>
                    <a:cubicBezTo>
                      <a:pt x="210" y="82"/>
                      <a:pt x="211" y="84"/>
                      <a:pt x="210" y="87"/>
                    </a:cubicBezTo>
                    <a:cubicBezTo>
                      <a:pt x="210" y="88"/>
                      <a:pt x="211" y="88"/>
                      <a:pt x="211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39">
                <a:extLst>
                  <a:ext uri="{FF2B5EF4-FFF2-40B4-BE49-F238E27FC236}">
                    <a16:creationId xmlns:a16="http://schemas.microsoft.com/office/drawing/2014/main" id="{86DE1493-E2CA-CBB2-A924-84A0D616E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1" y="-757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  <a:gd name="T8" fmla="*/ 0 w 2"/>
                  <a:gd name="T9" fmla="*/ 1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40">
                <a:extLst>
                  <a:ext uri="{FF2B5EF4-FFF2-40B4-BE49-F238E27FC236}">
                    <a16:creationId xmlns:a16="http://schemas.microsoft.com/office/drawing/2014/main" id="{4F6EC5AF-57AE-9FBE-8B48-504FFC15E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5" y="-73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41">
                <a:extLst>
                  <a:ext uri="{FF2B5EF4-FFF2-40B4-BE49-F238E27FC236}">
                    <a16:creationId xmlns:a16="http://schemas.microsoft.com/office/drawing/2014/main" id="{F23BB28D-3CBA-3594-C746-146A44442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" y="-73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42">
                <a:extLst>
                  <a:ext uri="{FF2B5EF4-FFF2-40B4-BE49-F238E27FC236}">
                    <a16:creationId xmlns:a16="http://schemas.microsoft.com/office/drawing/2014/main" id="{719F6400-A0D8-D03F-15D8-97CA69B9A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2" y="-7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43">
                <a:extLst>
                  <a:ext uri="{FF2B5EF4-FFF2-40B4-BE49-F238E27FC236}">
                    <a16:creationId xmlns:a16="http://schemas.microsoft.com/office/drawing/2014/main" id="{5A0D14C3-5EBF-86AC-DBF7-CAFE6F23C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-715"/>
                <a:ext cx="7" cy="9"/>
              </a:xfrm>
              <a:custGeom>
                <a:avLst/>
                <a:gdLst>
                  <a:gd name="T0" fmla="*/ 2 w 3"/>
                  <a:gd name="T1" fmla="*/ 2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4 h 4"/>
                  <a:gd name="T8" fmla="*/ 0 w 3"/>
                  <a:gd name="T9" fmla="*/ 3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1 w 3"/>
                  <a:gd name="T17" fmla="*/ 1 h 4"/>
                  <a:gd name="T18" fmla="*/ 2 w 3"/>
                  <a:gd name="T19" fmla="*/ 1 h 4"/>
                  <a:gd name="T20" fmla="*/ 2 w 3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44">
                <a:extLst>
                  <a:ext uri="{FF2B5EF4-FFF2-40B4-BE49-F238E27FC236}">
                    <a16:creationId xmlns:a16="http://schemas.microsoft.com/office/drawing/2014/main" id="{F5F6280D-D6C3-E3D9-B76F-26C6B57C1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8" y="-71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45">
                <a:extLst>
                  <a:ext uri="{FF2B5EF4-FFF2-40B4-BE49-F238E27FC236}">
                    <a16:creationId xmlns:a16="http://schemas.microsoft.com/office/drawing/2014/main" id="{9D864060-AB45-90F3-E1AE-3693498F2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0" y="-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46">
                <a:extLst>
                  <a:ext uri="{FF2B5EF4-FFF2-40B4-BE49-F238E27FC236}">
                    <a16:creationId xmlns:a16="http://schemas.microsoft.com/office/drawing/2014/main" id="{14176314-C854-080C-78A7-0912269D3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5" y="-713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47">
                <a:extLst>
                  <a:ext uri="{FF2B5EF4-FFF2-40B4-BE49-F238E27FC236}">
                    <a16:creationId xmlns:a16="http://schemas.microsoft.com/office/drawing/2014/main" id="{EE729995-F5F3-305B-A000-B34279D9E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-71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48">
                <a:extLst>
                  <a:ext uri="{FF2B5EF4-FFF2-40B4-BE49-F238E27FC236}">
                    <a16:creationId xmlns:a16="http://schemas.microsoft.com/office/drawing/2014/main" id="{4FB24C49-AD2B-7987-E852-BB99A15C20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5" y="-693"/>
                <a:ext cx="643" cy="310"/>
              </a:xfrm>
              <a:custGeom>
                <a:avLst/>
                <a:gdLst>
                  <a:gd name="T0" fmla="*/ 263 w 265"/>
                  <a:gd name="T1" fmla="*/ 47 h 128"/>
                  <a:gd name="T2" fmla="*/ 254 w 265"/>
                  <a:gd name="T3" fmla="*/ 22 h 128"/>
                  <a:gd name="T4" fmla="*/ 227 w 265"/>
                  <a:gd name="T5" fmla="*/ 16 h 128"/>
                  <a:gd name="T6" fmla="*/ 193 w 265"/>
                  <a:gd name="T7" fmla="*/ 35 h 128"/>
                  <a:gd name="T8" fmla="*/ 156 w 265"/>
                  <a:gd name="T9" fmla="*/ 55 h 128"/>
                  <a:gd name="T10" fmla="*/ 124 w 265"/>
                  <a:gd name="T11" fmla="*/ 59 h 128"/>
                  <a:gd name="T12" fmla="*/ 75 w 265"/>
                  <a:gd name="T13" fmla="*/ 41 h 128"/>
                  <a:gd name="T14" fmla="*/ 48 w 265"/>
                  <a:gd name="T15" fmla="*/ 22 h 128"/>
                  <a:gd name="T16" fmla="*/ 3 w 265"/>
                  <a:gd name="T17" fmla="*/ 7 h 128"/>
                  <a:gd name="T18" fmla="*/ 7 w 265"/>
                  <a:gd name="T19" fmla="*/ 42 h 128"/>
                  <a:gd name="T20" fmla="*/ 12 w 265"/>
                  <a:gd name="T21" fmla="*/ 60 h 128"/>
                  <a:gd name="T22" fmla="*/ 17 w 265"/>
                  <a:gd name="T23" fmla="*/ 73 h 128"/>
                  <a:gd name="T24" fmla="*/ 50 w 265"/>
                  <a:gd name="T25" fmla="*/ 103 h 128"/>
                  <a:gd name="T26" fmla="*/ 73 w 265"/>
                  <a:gd name="T27" fmla="*/ 102 h 128"/>
                  <a:gd name="T28" fmla="*/ 90 w 265"/>
                  <a:gd name="T29" fmla="*/ 102 h 128"/>
                  <a:gd name="T30" fmla="*/ 91 w 265"/>
                  <a:gd name="T31" fmla="*/ 102 h 128"/>
                  <a:gd name="T32" fmla="*/ 121 w 265"/>
                  <a:gd name="T33" fmla="*/ 102 h 128"/>
                  <a:gd name="T34" fmla="*/ 128 w 265"/>
                  <a:gd name="T35" fmla="*/ 102 h 128"/>
                  <a:gd name="T36" fmla="*/ 141 w 265"/>
                  <a:gd name="T37" fmla="*/ 104 h 128"/>
                  <a:gd name="T38" fmla="*/ 153 w 265"/>
                  <a:gd name="T39" fmla="*/ 107 h 128"/>
                  <a:gd name="T40" fmla="*/ 165 w 265"/>
                  <a:gd name="T41" fmla="*/ 112 h 128"/>
                  <a:gd name="T42" fmla="*/ 177 w 265"/>
                  <a:gd name="T43" fmla="*/ 118 h 128"/>
                  <a:gd name="T44" fmla="*/ 181 w 265"/>
                  <a:gd name="T45" fmla="*/ 121 h 128"/>
                  <a:gd name="T46" fmla="*/ 196 w 265"/>
                  <a:gd name="T47" fmla="*/ 126 h 128"/>
                  <a:gd name="T48" fmla="*/ 196 w 265"/>
                  <a:gd name="T49" fmla="*/ 126 h 128"/>
                  <a:gd name="T50" fmla="*/ 200 w 265"/>
                  <a:gd name="T51" fmla="*/ 127 h 128"/>
                  <a:gd name="T52" fmla="*/ 224 w 265"/>
                  <a:gd name="T53" fmla="*/ 123 h 128"/>
                  <a:gd name="T54" fmla="*/ 241 w 265"/>
                  <a:gd name="T55" fmla="*/ 101 h 128"/>
                  <a:gd name="T56" fmla="*/ 254 w 265"/>
                  <a:gd name="T57" fmla="*/ 89 h 128"/>
                  <a:gd name="T58" fmla="*/ 265 w 265"/>
                  <a:gd name="T59" fmla="*/ 62 h 128"/>
                  <a:gd name="T60" fmla="*/ 253 w 265"/>
                  <a:gd name="T61" fmla="*/ 82 h 128"/>
                  <a:gd name="T62" fmla="*/ 241 w 265"/>
                  <a:gd name="T63" fmla="*/ 95 h 128"/>
                  <a:gd name="T64" fmla="*/ 212 w 265"/>
                  <a:gd name="T65" fmla="*/ 122 h 128"/>
                  <a:gd name="T66" fmla="*/ 193 w 265"/>
                  <a:gd name="T67" fmla="*/ 120 h 128"/>
                  <a:gd name="T68" fmla="*/ 178 w 265"/>
                  <a:gd name="T69" fmla="*/ 113 h 128"/>
                  <a:gd name="T70" fmla="*/ 113 w 265"/>
                  <a:gd name="T71" fmla="*/ 97 h 128"/>
                  <a:gd name="T72" fmla="*/ 70 w 265"/>
                  <a:gd name="T73" fmla="*/ 97 h 128"/>
                  <a:gd name="T74" fmla="*/ 49 w 265"/>
                  <a:gd name="T75" fmla="*/ 98 h 128"/>
                  <a:gd name="T76" fmla="*/ 18 w 265"/>
                  <a:gd name="T77" fmla="*/ 62 h 128"/>
                  <a:gd name="T78" fmla="*/ 8 w 265"/>
                  <a:gd name="T79" fmla="*/ 9 h 128"/>
                  <a:gd name="T80" fmla="*/ 32 w 265"/>
                  <a:gd name="T81" fmla="*/ 14 h 128"/>
                  <a:gd name="T82" fmla="*/ 37 w 265"/>
                  <a:gd name="T83" fmla="*/ 19 h 128"/>
                  <a:gd name="T84" fmla="*/ 47 w 265"/>
                  <a:gd name="T85" fmla="*/ 28 h 128"/>
                  <a:gd name="T86" fmla="*/ 53 w 265"/>
                  <a:gd name="T87" fmla="*/ 33 h 128"/>
                  <a:gd name="T88" fmla="*/ 72 w 265"/>
                  <a:gd name="T89" fmla="*/ 47 h 128"/>
                  <a:gd name="T90" fmla="*/ 83 w 265"/>
                  <a:gd name="T91" fmla="*/ 53 h 128"/>
                  <a:gd name="T92" fmla="*/ 95 w 265"/>
                  <a:gd name="T93" fmla="*/ 58 h 128"/>
                  <a:gd name="T94" fmla="*/ 101 w 265"/>
                  <a:gd name="T95" fmla="*/ 60 h 128"/>
                  <a:gd name="T96" fmla="*/ 127 w 265"/>
                  <a:gd name="T97" fmla="*/ 64 h 128"/>
                  <a:gd name="T98" fmla="*/ 141 w 265"/>
                  <a:gd name="T99" fmla="*/ 63 h 128"/>
                  <a:gd name="T100" fmla="*/ 143 w 265"/>
                  <a:gd name="T101" fmla="*/ 62 h 128"/>
                  <a:gd name="T102" fmla="*/ 154 w 265"/>
                  <a:gd name="T103" fmla="*/ 60 h 128"/>
                  <a:gd name="T104" fmla="*/ 158 w 265"/>
                  <a:gd name="T105" fmla="*/ 59 h 128"/>
                  <a:gd name="T106" fmla="*/ 162 w 265"/>
                  <a:gd name="T107" fmla="*/ 58 h 128"/>
                  <a:gd name="T108" fmla="*/ 169 w 265"/>
                  <a:gd name="T109" fmla="*/ 56 h 128"/>
                  <a:gd name="T110" fmla="*/ 172 w 265"/>
                  <a:gd name="T111" fmla="*/ 55 h 128"/>
                  <a:gd name="T112" fmla="*/ 175 w 265"/>
                  <a:gd name="T113" fmla="*/ 52 h 128"/>
                  <a:gd name="T114" fmla="*/ 188 w 265"/>
                  <a:gd name="T115" fmla="*/ 44 h 128"/>
                  <a:gd name="T116" fmla="*/ 203 w 265"/>
                  <a:gd name="T117" fmla="*/ 34 h 128"/>
                  <a:gd name="T118" fmla="*/ 222 w 265"/>
                  <a:gd name="T119" fmla="*/ 21 h 128"/>
                  <a:gd name="T120" fmla="*/ 257 w 265"/>
                  <a:gd name="T121" fmla="*/ 35 h 128"/>
                  <a:gd name="T122" fmla="*/ 258 w 265"/>
                  <a:gd name="T123" fmla="*/ 4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5" h="128">
                    <a:moveTo>
                      <a:pt x="265" y="62"/>
                    </a:moveTo>
                    <a:cubicBezTo>
                      <a:pt x="265" y="62"/>
                      <a:pt x="264" y="59"/>
                      <a:pt x="264" y="58"/>
                    </a:cubicBezTo>
                    <a:cubicBezTo>
                      <a:pt x="265" y="56"/>
                      <a:pt x="265" y="53"/>
                      <a:pt x="264" y="50"/>
                    </a:cubicBezTo>
                    <a:cubicBezTo>
                      <a:pt x="264" y="50"/>
                      <a:pt x="263" y="47"/>
                      <a:pt x="263" y="47"/>
                    </a:cubicBezTo>
                    <a:cubicBezTo>
                      <a:pt x="263" y="45"/>
                      <a:pt x="264" y="42"/>
                      <a:pt x="264" y="40"/>
                    </a:cubicBezTo>
                    <a:cubicBezTo>
                      <a:pt x="263" y="36"/>
                      <a:pt x="262" y="32"/>
                      <a:pt x="260" y="29"/>
                    </a:cubicBezTo>
                    <a:cubicBezTo>
                      <a:pt x="259" y="27"/>
                      <a:pt x="257" y="25"/>
                      <a:pt x="255" y="24"/>
                    </a:cubicBezTo>
                    <a:cubicBezTo>
                      <a:pt x="255" y="23"/>
                      <a:pt x="254" y="22"/>
                      <a:pt x="254" y="22"/>
                    </a:cubicBezTo>
                    <a:cubicBezTo>
                      <a:pt x="253" y="21"/>
                      <a:pt x="251" y="20"/>
                      <a:pt x="250" y="19"/>
                    </a:cubicBezTo>
                    <a:cubicBezTo>
                      <a:pt x="250" y="19"/>
                      <a:pt x="249" y="18"/>
                      <a:pt x="249" y="17"/>
                    </a:cubicBezTo>
                    <a:cubicBezTo>
                      <a:pt x="247" y="16"/>
                      <a:pt x="241" y="14"/>
                      <a:pt x="238" y="14"/>
                    </a:cubicBezTo>
                    <a:cubicBezTo>
                      <a:pt x="236" y="13"/>
                      <a:pt x="229" y="15"/>
                      <a:pt x="227" y="16"/>
                    </a:cubicBezTo>
                    <a:cubicBezTo>
                      <a:pt x="222" y="17"/>
                      <a:pt x="218" y="18"/>
                      <a:pt x="213" y="21"/>
                    </a:cubicBezTo>
                    <a:cubicBezTo>
                      <a:pt x="213" y="21"/>
                      <a:pt x="212" y="22"/>
                      <a:pt x="211" y="22"/>
                    </a:cubicBezTo>
                    <a:cubicBezTo>
                      <a:pt x="208" y="24"/>
                      <a:pt x="206" y="27"/>
                      <a:pt x="203" y="29"/>
                    </a:cubicBezTo>
                    <a:cubicBezTo>
                      <a:pt x="200" y="31"/>
                      <a:pt x="196" y="33"/>
                      <a:pt x="193" y="35"/>
                    </a:cubicBezTo>
                    <a:cubicBezTo>
                      <a:pt x="191" y="36"/>
                      <a:pt x="189" y="39"/>
                      <a:pt x="187" y="40"/>
                    </a:cubicBezTo>
                    <a:cubicBezTo>
                      <a:pt x="184" y="42"/>
                      <a:pt x="182" y="43"/>
                      <a:pt x="179" y="44"/>
                    </a:cubicBezTo>
                    <a:cubicBezTo>
                      <a:pt x="176" y="46"/>
                      <a:pt x="174" y="50"/>
                      <a:pt x="170" y="51"/>
                    </a:cubicBezTo>
                    <a:cubicBezTo>
                      <a:pt x="165" y="53"/>
                      <a:pt x="161" y="54"/>
                      <a:pt x="156" y="55"/>
                    </a:cubicBezTo>
                    <a:cubicBezTo>
                      <a:pt x="152" y="56"/>
                      <a:pt x="149" y="56"/>
                      <a:pt x="145" y="57"/>
                    </a:cubicBezTo>
                    <a:cubicBezTo>
                      <a:pt x="143" y="57"/>
                      <a:pt x="140" y="58"/>
                      <a:pt x="138" y="58"/>
                    </a:cubicBezTo>
                    <a:cubicBezTo>
                      <a:pt x="137" y="59"/>
                      <a:pt x="134" y="58"/>
                      <a:pt x="133" y="59"/>
                    </a:cubicBezTo>
                    <a:cubicBezTo>
                      <a:pt x="131" y="59"/>
                      <a:pt x="127" y="60"/>
                      <a:pt x="124" y="59"/>
                    </a:cubicBezTo>
                    <a:cubicBezTo>
                      <a:pt x="121" y="59"/>
                      <a:pt x="118" y="59"/>
                      <a:pt x="114" y="59"/>
                    </a:cubicBezTo>
                    <a:cubicBezTo>
                      <a:pt x="109" y="57"/>
                      <a:pt x="104" y="56"/>
                      <a:pt x="99" y="54"/>
                    </a:cubicBezTo>
                    <a:cubicBezTo>
                      <a:pt x="96" y="53"/>
                      <a:pt x="93" y="53"/>
                      <a:pt x="91" y="52"/>
                    </a:cubicBezTo>
                    <a:cubicBezTo>
                      <a:pt x="85" y="49"/>
                      <a:pt x="79" y="45"/>
                      <a:pt x="75" y="41"/>
                    </a:cubicBezTo>
                    <a:cubicBezTo>
                      <a:pt x="73" y="40"/>
                      <a:pt x="71" y="40"/>
                      <a:pt x="69" y="38"/>
                    </a:cubicBezTo>
                    <a:cubicBezTo>
                      <a:pt x="68" y="37"/>
                      <a:pt x="68" y="36"/>
                      <a:pt x="67" y="35"/>
                    </a:cubicBezTo>
                    <a:cubicBezTo>
                      <a:pt x="61" y="31"/>
                      <a:pt x="56" y="28"/>
                      <a:pt x="50" y="24"/>
                    </a:cubicBezTo>
                    <a:cubicBezTo>
                      <a:pt x="50" y="24"/>
                      <a:pt x="49" y="23"/>
                      <a:pt x="48" y="22"/>
                    </a:cubicBezTo>
                    <a:cubicBezTo>
                      <a:pt x="48" y="22"/>
                      <a:pt x="48" y="21"/>
                      <a:pt x="48" y="21"/>
                    </a:cubicBezTo>
                    <a:cubicBezTo>
                      <a:pt x="42" y="15"/>
                      <a:pt x="35" y="9"/>
                      <a:pt x="27" y="4"/>
                    </a:cubicBezTo>
                    <a:cubicBezTo>
                      <a:pt x="24" y="3"/>
                      <a:pt x="20" y="0"/>
                      <a:pt x="15" y="0"/>
                    </a:cubicBezTo>
                    <a:cubicBezTo>
                      <a:pt x="9" y="0"/>
                      <a:pt x="6" y="2"/>
                      <a:pt x="3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2" y="10"/>
                      <a:pt x="1" y="11"/>
                      <a:pt x="1" y="12"/>
                    </a:cubicBezTo>
                    <a:cubicBezTo>
                      <a:pt x="0" y="15"/>
                      <a:pt x="1" y="16"/>
                      <a:pt x="1" y="19"/>
                    </a:cubicBezTo>
                    <a:cubicBezTo>
                      <a:pt x="0" y="24"/>
                      <a:pt x="4" y="35"/>
                      <a:pt x="7" y="42"/>
                    </a:cubicBezTo>
                    <a:cubicBezTo>
                      <a:pt x="8" y="43"/>
                      <a:pt x="8" y="44"/>
                      <a:pt x="8" y="45"/>
                    </a:cubicBezTo>
                    <a:cubicBezTo>
                      <a:pt x="8" y="46"/>
                      <a:pt x="9" y="47"/>
                      <a:pt x="9" y="48"/>
                    </a:cubicBezTo>
                    <a:cubicBezTo>
                      <a:pt x="10" y="49"/>
                      <a:pt x="10" y="52"/>
                      <a:pt x="11" y="53"/>
                    </a:cubicBezTo>
                    <a:cubicBezTo>
                      <a:pt x="12" y="55"/>
                      <a:pt x="11" y="58"/>
                      <a:pt x="12" y="60"/>
                    </a:cubicBezTo>
                    <a:cubicBezTo>
                      <a:pt x="12" y="61"/>
                      <a:pt x="12" y="63"/>
                      <a:pt x="13" y="65"/>
                    </a:cubicBezTo>
                    <a:cubicBezTo>
                      <a:pt x="14" y="66"/>
                      <a:pt x="15" y="67"/>
                      <a:pt x="16" y="69"/>
                    </a:cubicBezTo>
                    <a:cubicBezTo>
                      <a:pt x="16" y="70"/>
                      <a:pt x="16" y="71"/>
                      <a:pt x="17" y="72"/>
                    </a:cubicBezTo>
                    <a:cubicBezTo>
                      <a:pt x="17" y="72"/>
                      <a:pt x="17" y="72"/>
                      <a:pt x="17" y="73"/>
                    </a:cubicBezTo>
                    <a:cubicBezTo>
                      <a:pt x="24" y="82"/>
                      <a:pt x="27" y="94"/>
                      <a:pt x="39" y="98"/>
                    </a:cubicBezTo>
                    <a:cubicBezTo>
                      <a:pt x="40" y="99"/>
                      <a:pt x="39" y="98"/>
                      <a:pt x="40" y="99"/>
                    </a:cubicBezTo>
                    <a:cubicBezTo>
                      <a:pt x="40" y="99"/>
                      <a:pt x="40" y="99"/>
                      <a:pt x="40" y="99"/>
                    </a:cubicBezTo>
                    <a:cubicBezTo>
                      <a:pt x="42" y="101"/>
                      <a:pt x="47" y="102"/>
                      <a:pt x="50" y="103"/>
                    </a:cubicBezTo>
                    <a:cubicBezTo>
                      <a:pt x="52" y="103"/>
                      <a:pt x="53" y="103"/>
                      <a:pt x="54" y="103"/>
                    </a:cubicBezTo>
                    <a:cubicBezTo>
                      <a:pt x="57" y="104"/>
                      <a:pt x="63" y="105"/>
                      <a:pt x="66" y="104"/>
                    </a:cubicBezTo>
                    <a:cubicBezTo>
                      <a:pt x="68" y="104"/>
                      <a:pt x="68" y="103"/>
                      <a:pt x="69" y="102"/>
                    </a:cubicBezTo>
                    <a:cubicBezTo>
                      <a:pt x="70" y="101"/>
                      <a:pt x="72" y="103"/>
                      <a:pt x="73" y="102"/>
                    </a:cubicBezTo>
                    <a:cubicBezTo>
                      <a:pt x="78" y="102"/>
                      <a:pt x="81" y="103"/>
                      <a:pt x="86" y="102"/>
                    </a:cubicBezTo>
                    <a:cubicBezTo>
                      <a:pt x="87" y="102"/>
                      <a:pt x="89" y="103"/>
                      <a:pt x="90" y="102"/>
                    </a:cubicBezTo>
                    <a:cubicBezTo>
                      <a:pt x="90" y="102"/>
                      <a:pt x="90" y="102"/>
                      <a:pt x="91" y="102"/>
                    </a:cubicBezTo>
                    <a:cubicBezTo>
                      <a:pt x="91" y="102"/>
                      <a:pt x="90" y="102"/>
                      <a:pt x="90" y="102"/>
                    </a:cubicBezTo>
                    <a:cubicBezTo>
                      <a:pt x="90" y="102"/>
                      <a:pt x="90" y="102"/>
                      <a:pt x="90" y="103"/>
                    </a:cubicBezTo>
                    <a:cubicBezTo>
                      <a:pt x="91" y="103"/>
                      <a:pt x="91" y="103"/>
                      <a:pt x="91" y="103"/>
                    </a:cubicBezTo>
                    <a:cubicBezTo>
                      <a:pt x="91" y="102"/>
                      <a:pt x="91" y="102"/>
                      <a:pt x="91" y="102"/>
                    </a:cubicBezTo>
                    <a:cubicBezTo>
                      <a:pt x="91" y="102"/>
                      <a:pt x="91" y="102"/>
                      <a:pt x="91" y="102"/>
                    </a:cubicBezTo>
                    <a:cubicBezTo>
                      <a:pt x="98" y="103"/>
                      <a:pt x="107" y="103"/>
                      <a:pt x="114" y="102"/>
                    </a:cubicBezTo>
                    <a:cubicBezTo>
                      <a:pt x="115" y="102"/>
                      <a:pt x="115" y="102"/>
                      <a:pt x="115" y="102"/>
                    </a:cubicBezTo>
                    <a:cubicBezTo>
                      <a:pt x="116" y="102"/>
                      <a:pt x="116" y="102"/>
                      <a:pt x="117" y="102"/>
                    </a:cubicBezTo>
                    <a:cubicBezTo>
                      <a:pt x="118" y="102"/>
                      <a:pt x="119" y="103"/>
                      <a:pt x="121" y="102"/>
                    </a:cubicBezTo>
                    <a:cubicBezTo>
                      <a:pt x="121" y="102"/>
                      <a:pt x="121" y="102"/>
                      <a:pt x="121" y="103"/>
                    </a:cubicBezTo>
                    <a:cubicBezTo>
                      <a:pt x="122" y="103"/>
                      <a:pt x="125" y="103"/>
                      <a:pt x="125" y="102"/>
                    </a:cubicBezTo>
                    <a:cubicBezTo>
                      <a:pt x="125" y="103"/>
                      <a:pt x="125" y="102"/>
                      <a:pt x="125" y="103"/>
                    </a:cubicBezTo>
                    <a:cubicBezTo>
                      <a:pt x="126" y="102"/>
                      <a:pt x="127" y="103"/>
                      <a:pt x="128" y="102"/>
                    </a:cubicBezTo>
                    <a:cubicBezTo>
                      <a:pt x="128" y="103"/>
                      <a:pt x="128" y="103"/>
                      <a:pt x="128" y="103"/>
                    </a:cubicBezTo>
                    <a:cubicBezTo>
                      <a:pt x="128" y="103"/>
                      <a:pt x="128" y="103"/>
                      <a:pt x="128" y="103"/>
                    </a:cubicBezTo>
                    <a:cubicBezTo>
                      <a:pt x="130" y="103"/>
                      <a:pt x="139" y="103"/>
                      <a:pt x="140" y="105"/>
                    </a:cubicBezTo>
                    <a:cubicBezTo>
                      <a:pt x="141" y="105"/>
                      <a:pt x="141" y="105"/>
                      <a:pt x="141" y="104"/>
                    </a:cubicBezTo>
                    <a:cubicBezTo>
                      <a:pt x="143" y="105"/>
                      <a:pt x="146" y="106"/>
                      <a:pt x="148" y="106"/>
                    </a:cubicBezTo>
                    <a:cubicBezTo>
                      <a:pt x="148" y="106"/>
                      <a:pt x="149" y="106"/>
                      <a:pt x="149" y="106"/>
                    </a:cubicBezTo>
                    <a:cubicBezTo>
                      <a:pt x="150" y="106"/>
                      <a:pt x="152" y="108"/>
                      <a:pt x="153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4" y="108"/>
                      <a:pt x="157" y="108"/>
                      <a:pt x="157" y="108"/>
                    </a:cubicBezTo>
                    <a:cubicBezTo>
                      <a:pt x="158" y="109"/>
                      <a:pt x="159" y="110"/>
                      <a:pt x="160" y="110"/>
                    </a:cubicBezTo>
                    <a:cubicBezTo>
                      <a:pt x="161" y="110"/>
                      <a:pt x="161" y="110"/>
                      <a:pt x="162" y="110"/>
                    </a:cubicBezTo>
                    <a:cubicBezTo>
                      <a:pt x="162" y="110"/>
                      <a:pt x="164" y="112"/>
                      <a:pt x="165" y="112"/>
                    </a:cubicBezTo>
                    <a:cubicBezTo>
                      <a:pt x="166" y="113"/>
                      <a:pt x="169" y="112"/>
                      <a:pt x="169" y="114"/>
                    </a:cubicBezTo>
                    <a:cubicBezTo>
                      <a:pt x="170" y="114"/>
                      <a:pt x="170" y="114"/>
                      <a:pt x="170" y="114"/>
                    </a:cubicBezTo>
                    <a:cubicBezTo>
                      <a:pt x="171" y="115"/>
                      <a:pt x="176" y="118"/>
                      <a:pt x="177" y="118"/>
                    </a:cubicBezTo>
                    <a:cubicBezTo>
                      <a:pt x="177" y="118"/>
                      <a:pt x="177" y="118"/>
                      <a:pt x="177" y="118"/>
                    </a:cubicBezTo>
                    <a:cubicBezTo>
                      <a:pt x="178" y="118"/>
                      <a:pt x="179" y="120"/>
                      <a:pt x="180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80" y="120"/>
                      <a:pt x="181" y="120"/>
                      <a:pt x="181" y="120"/>
                    </a:cubicBezTo>
                    <a:cubicBezTo>
                      <a:pt x="181" y="120"/>
                      <a:pt x="181" y="121"/>
                      <a:pt x="181" y="121"/>
                    </a:cubicBezTo>
                    <a:cubicBezTo>
                      <a:pt x="183" y="121"/>
                      <a:pt x="187" y="123"/>
                      <a:pt x="188" y="124"/>
                    </a:cubicBezTo>
                    <a:cubicBezTo>
                      <a:pt x="189" y="124"/>
                      <a:pt x="189" y="124"/>
                      <a:pt x="189" y="124"/>
                    </a:cubicBezTo>
                    <a:cubicBezTo>
                      <a:pt x="189" y="123"/>
                      <a:pt x="189" y="124"/>
                      <a:pt x="189" y="124"/>
                    </a:cubicBezTo>
                    <a:cubicBezTo>
                      <a:pt x="190" y="125"/>
                      <a:pt x="195" y="127"/>
                      <a:pt x="196" y="126"/>
                    </a:cubicBezTo>
                    <a:cubicBezTo>
                      <a:pt x="196" y="127"/>
                      <a:pt x="196" y="127"/>
                      <a:pt x="196" y="127"/>
                    </a:cubicBezTo>
                    <a:cubicBezTo>
                      <a:pt x="196" y="127"/>
                      <a:pt x="196" y="127"/>
                      <a:pt x="196" y="127"/>
                    </a:cubicBezTo>
                    <a:cubicBezTo>
                      <a:pt x="196" y="127"/>
                      <a:pt x="196" y="127"/>
                      <a:pt x="196" y="126"/>
                    </a:cubicBezTo>
                    <a:cubicBezTo>
                      <a:pt x="196" y="126"/>
                      <a:pt x="196" y="126"/>
                      <a:pt x="196" y="126"/>
                    </a:cubicBezTo>
                    <a:cubicBezTo>
                      <a:pt x="197" y="127"/>
                      <a:pt x="197" y="127"/>
                      <a:pt x="198" y="127"/>
                    </a:cubicBezTo>
                    <a:cubicBezTo>
                      <a:pt x="199" y="128"/>
                      <a:pt x="200" y="127"/>
                      <a:pt x="200" y="128"/>
                    </a:cubicBezTo>
                    <a:cubicBezTo>
                      <a:pt x="200" y="128"/>
                      <a:pt x="200" y="128"/>
                      <a:pt x="200" y="128"/>
                    </a:cubicBezTo>
                    <a:cubicBezTo>
                      <a:pt x="200" y="128"/>
                      <a:pt x="200" y="127"/>
                      <a:pt x="200" y="127"/>
                    </a:cubicBezTo>
                    <a:cubicBezTo>
                      <a:pt x="202" y="127"/>
                      <a:pt x="203" y="128"/>
                      <a:pt x="203" y="128"/>
                    </a:cubicBezTo>
                    <a:cubicBezTo>
                      <a:pt x="204" y="128"/>
                      <a:pt x="204" y="128"/>
                      <a:pt x="204" y="128"/>
                    </a:cubicBezTo>
                    <a:cubicBezTo>
                      <a:pt x="205" y="127"/>
                      <a:pt x="209" y="128"/>
                      <a:pt x="211" y="128"/>
                    </a:cubicBezTo>
                    <a:cubicBezTo>
                      <a:pt x="215" y="126"/>
                      <a:pt x="221" y="126"/>
                      <a:pt x="224" y="123"/>
                    </a:cubicBezTo>
                    <a:cubicBezTo>
                      <a:pt x="224" y="123"/>
                      <a:pt x="224" y="123"/>
                      <a:pt x="224" y="123"/>
                    </a:cubicBezTo>
                    <a:cubicBezTo>
                      <a:pt x="228" y="119"/>
                      <a:pt x="232" y="114"/>
                      <a:pt x="235" y="108"/>
                    </a:cubicBezTo>
                    <a:cubicBezTo>
                      <a:pt x="236" y="107"/>
                      <a:pt x="237" y="107"/>
                      <a:pt x="238" y="106"/>
                    </a:cubicBezTo>
                    <a:cubicBezTo>
                      <a:pt x="239" y="104"/>
                      <a:pt x="239" y="103"/>
                      <a:pt x="241" y="101"/>
                    </a:cubicBezTo>
                    <a:cubicBezTo>
                      <a:pt x="242" y="100"/>
                      <a:pt x="244" y="99"/>
                      <a:pt x="246" y="98"/>
                    </a:cubicBezTo>
                    <a:cubicBezTo>
                      <a:pt x="247" y="97"/>
                      <a:pt x="247" y="95"/>
                      <a:pt x="248" y="94"/>
                    </a:cubicBezTo>
                    <a:cubicBezTo>
                      <a:pt x="250" y="93"/>
                      <a:pt x="252" y="93"/>
                      <a:pt x="253" y="91"/>
                    </a:cubicBezTo>
                    <a:cubicBezTo>
                      <a:pt x="253" y="91"/>
                      <a:pt x="253" y="90"/>
                      <a:pt x="254" y="89"/>
                    </a:cubicBezTo>
                    <a:cubicBezTo>
                      <a:pt x="255" y="88"/>
                      <a:pt x="256" y="87"/>
                      <a:pt x="257" y="86"/>
                    </a:cubicBezTo>
                    <a:cubicBezTo>
                      <a:pt x="258" y="85"/>
                      <a:pt x="258" y="83"/>
                      <a:pt x="259" y="82"/>
                    </a:cubicBezTo>
                    <a:cubicBezTo>
                      <a:pt x="259" y="81"/>
                      <a:pt x="260" y="80"/>
                      <a:pt x="261" y="79"/>
                    </a:cubicBezTo>
                    <a:cubicBezTo>
                      <a:pt x="260" y="76"/>
                      <a:pt x="263" y="64"/>
                      <a:pt x="265" y="62"/>
                    </a:cubicBezTo>
                    <a:close/>
                    <a:moveTo>
                      <a:pt x="259" y="64"/>
                    </a:moveTo>
                    <a:cubicBezTo>
                      <a:pt x="258" y="66"/>
                      <a:pt x="257" y="70"/>
                      <a:pt x="256" y="72"/>
                    </a:cubicBezTo>
                    <a:cubicBezTo>
                      <a:pt x="256" y="73"/>
                      <a:pt x="256" y="75"/>
                      <a:pt x="256" y="76"/>
                    </a:cubicBezTo>
                    <a:cubicBezTo>
                      <a:pt x="255" y="78"/>
                      <a:pt x="254" y="80"/>
                      <a:pt x="253" y="82"/>
                    </a:cubicBezTo>
                    <a:cubicBezTo>
                      <a:pt x="253" y="82"/>
                      <a:pt x="253" y="83"/>
                      <a:pt x="252" y="84"/>
                    </a:cubicBezTo>
                    <a:cubicBezTo>
                      <a:pt x="251" y="85"/>
                      <a:pt x="250" y="88"/>
                      <a:pt x="248" y="89"/>
                    </a:cubicBezTo>
                    <a:cubicBezTo>
                      <a:pt x="247" y="90"/>
                      <a:pt x="245" y="90"/>
                      <a:pt x="244" y="92"/>
                    </a:cubicBezTo>
                    <a:cubicBezTo>
                      <a:pt x="243" y="93"/>
                      <a:pt x="242" y="94"/>
                      <a:pt x="241" y="95"/>
                    </a:cubicBezTo>
                    <a:cubicBezTo>
                      <a:pt x="240" y="96"/>
                      <a:pt x="238" y="96"/>
                      <a:pt x="237" y="98"/>
                    </a:cubicBezTo>
                    <a:cubicBezTo>
                      <a:pt x="236" y="99"/>
                      <a:pt x="235" y="101"/>
                      <a:pt x="234" y="102"/>
                    </a:cubicBezTo>
                    <a:cubicBezTo>
                      <a:pt x="233" y="103"/>
                      <a:pt x="231" y="105"/>
                      <a:pt x="229" y="107"/>
                    </a:cubicBezTo>
                    <a:cubicBezTo>
                      <a:pt x="225" y="115"/>
                      <a:pt x="222" y="121"/>
                      <a:pt x="212" y="122"/>
                    </a:cubicBezTo>
                    <a:cubicBezTo>
                      <a:pt x="211" y="122"/>
                      <a:pt x="209" y="123"/>
                      <a:pt x="208" y="123"/>
                    </a:cubicBezTo>
                    <a:cubicBezTo>
                      <a:pt x="207" y="123"/>
                      <a:pt x="206" y="123"/>
                      <a:pt x="206" y="123"/>
                    </a:cubicBezTo>
                    <a:cubicBezTo>
                      <a:pt x="205" y="123"/>
                      <a:pt x="205" y="123"/>
                      <a:pt x="204" y="123"/>
                    </a:cubicBezTo>
                    <a:cubicBezTo>
                      <a:pt x="202" y="123"/>
                      <a:pt x="195" y="122"/>
                      <a:pt x="193" y="120"/>
                    </a:cubicBezTo>
                    <a:cubicBezTo>
                      <a:pt x="193" y="120"/>
                      <a:pt x="193" y="120"/>
                      <a:pt x="193" y="120"/>
                    </a:cubicBezTo>
                    <a:cubicBezTo>
                      <a:pt x="190" y="120"/>
                      <a:pt x="186" y="117"/>
                      <a:pt x="184" y="116"/>
                    </a:cubicBezTo>
                    <a:cubicBezTo>
                      <a:pt x="184" y="116"/>
                      <a:pt x="184" y="116"/>
                      <a:pt x="184" y="116"/>
                    </a:cubicBezTo>
                    <a:cubicBezTo>
                      <a:pt x="182" y="116"/>
                      <a:pt x="179" y="114"/>
                      <a:pt x="178" y="113"/>
                    </a:cubicBezTo>
                    <a:cubicBezTo>
                      <a:pt x="172" y="109"/>
                      <a:pt x="164" y="105"/>
                      <a:pt x="156" y="103"/>
                    </a:cubicBezTo>
                    <a:cubicBezTo>
                      <a:pt x="150" y="101"/>
                      <a:pt x="144" y="100"/>
                      <a:pt x="138" y="99"/>
                    </a:cubicBezTo>
                    <a:cubicBezTo>
                      <a:pt x="132" y="98"/>
                      <a:pt x="126" y="98"/>
                      <a:pt x="120" y="98"/>
                    </a:cubicBezTo>
                    <a:cubicBezTo>
                      <a:pt x="118" y="98"/>
                      <a:pt x="115" y="97"/>
                      <a:pt x="113" y="97"/>
                    </a:cubicBezTo>
                    <a:cubicBezTo>
                      <a:pt x="109" y="97"/>
                      <a:pt x="105" y="99"/>
                      <a:pt x="101" y="98"/>
                    </a:cubicBezTo>
                    <a:cubicBezTo>
                      <a:pt x="95" y="97"/>
                      <a:pt x="91" y="98"/>
                      <a:pt x="86" y="97"/>
                    </a:cubicBezTo>
                    <a:cubicBezTo>
                      <a:pt x="84" y="97"/>
                      <a:pt x="79" y="98"/>
                      <a:pt x="77" y="98"/>
                    </a:cubicBezTo>
                    <a:cubicBezTo>
                      <a:pt x="75" y="97"/>
                      <a:pt x="72" y="97"/>
                      <a:pt x="70" y="97"/>
                    </a:cubicBezTo>
                    <a:cubicBezTo>
                      <a:pt x="68" y="97"/>
                      <a:pt x="63" y="97"/>
                      <a:pt x="61" y="98"/>
                    </a:cubicBezTo>
                    <a:cubicBezTo>
                      <a:pt x="60" y="98"/>
                      <a:pt x="59" y="100"/>
                      <a:pt x="58" y="100"/>
                    </a:cubicBezTo>
                    <a:cubicBezTo>
                      <a:pt x="56" y="100"/>
                      <a:pt x="53" y="99"/>
                      <a:pt x="52" y="98"/>
                    </a:cubicBezTo>
                    <a:cubicBezTo>
                      <a:pt x="51" y="98"/>
                      <a:pt x="50" y="98"/>
                      <a:pt x="49" y="98"/>
                    </a:cubicBezTo>
                    <a:cubicBezTo>
                      <a:pt x="45" y="97"/>
                      <a:pt x="36" y="92"/>
                      <a:pt x="33" y="89"/>
                    </a:cubicBezTo>
                    <a:cubicBezTo>
                      <a:pt x="31" y="87"/>
                      <a:pt x="29" y="83"/>
                      <a:pt x="27" y="80"/>
                    </a:cubicBezTo>
                    <a:cubicBezTo>
                      <a:pt x="27" y="79"/>
                      <a:pt x="27" y="78"/>
                      <a:pt x="26" y="77"/>
                    </a:cubicBezTo>
                    <a:cubicBezTo>
                      <a:pt x="23" y="73"/>
                      <a:pt x="20" y="68"/>
                      <a:pt x="18" y="62"/>
                    </a:cubicBezTo>
                    <a:cubicBezTo>
                      <a:pt x="17" y="58"/>
                      <a:pt x="16" y="55"/>
                      <a:pt x="16" y="51"/>
                    </a:cubicBezTo>
                    <a:cubicBezTo>
                      <a:pt x="13" y="44"/>
                      <a:pt x="11" y="36"/>
                      <a:pt x="8" y="29"/>
                    </a:cubicBezTo>
                    <a:cubicBezTo>
                      <a:pt x="7" y="26"/>
                      <a:pt x="4" y="17"/>
                      <a:pt x="5" y="14"/>
                    </a:cubicBezTo>
                    <a:cubicBezTo>
                      <a:pt x="6" y="12"/>
                      <a:pt x="7" y="11"/>
                      <a:pt x="8" y="9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4" y="3"/>
                      <a:pt x="19" y="7"/>
                      <a:pt x="22" y="7"/>
                    </a:cubicBezTo>
                    <a:cubicBezTo>
                      <a:pt x="23" y="8"/>
                      <a:pt x="25" y="8"/>
                      <a:pt x="26" y="9"/>
                    </a:cubicBezTo>
                    <a:cubicBezTo>
                      <a:pt x="27" y="9"/>
                      <a:pt x="32" y="13"/>
                      <a:pt x="32" y="14"/>
                    </a:cubicBezTo>
                    <a:cubicBezTo>
                      <a:pt x="32" y="14"/>
                      <a:pt x="33" y="14"/>
                      <a:pt x="33" y="14"/>
                    </a:cubicBezTo>
                    <a:cubicBezTo>
                      <a:pt x="33" y="14"/>
                      <a:pt x="34" y="16"/>
                      <a:pt x="35" y="16"/>
                    </a:cubicBezTo>
                    <a:cubicBezTo>
                      <a:pt x="35" y="16"/>
                      <a:pt x="36" y="16"/>
                      <a:pt x="36" y="16"/>
                    </a:cubicBezTo>
                    <a:cubicBezTo>
                      <a:pt x="37" y="17"/>
                      <a:pt x="37" y="18"/>
                      <a:pt x="37" y="19"/>
                    </a:cubicBezTo>
                    <a:cubicBezTo>
                      <a:pt x="38" y="19"/>
                      <a:pt x="40" y="19"/>
                      <a:pt x="40" y="20"/>
                    </a:cubicBezTo>
                    <a:cubicBezTo>
                      <a:pt x="40" y="21"/>
                      <a:pt x="40" y="21"/>
                      <a:pt x="40" y="22"/>
                    </a:cubicBezTo>
                    <a:cubicBezTo>
                      <a:pt x="41" y="23"/>
                      <a:pt x="42" y="24"/>
                      <a:pt x="43" y="25"/>
                    </a:cubicBezTo>
                    <a:cubicBezTo>
                      <a:pt x="44" y="26"/>
                      <a:pt x="46" y="26"/>
                      <a:pt x="47" y="28"/>
                    </a:cubicBezTo>
                    <a:cubicBezTo>
                      <a:pt x="47" y="29"/>
                      <a:pt x="48" y="29"/>
                      <a:pt x="48" y="30"/>
                    </a:cubicBezTo>
                    <a:cubicBezTo>
                      <a:pt x="50" y="32"/>
                      <a:pt x="51" y="31"/>
                      <a:pt x="5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3" y="32"/>
                      <a:pt x="57" y="35"/>
                      <a:pt x="58" y="36"/>
                    </a:cubicBezTo>
                    <a:cubicBezTo>
                      <a:pt x="59" y="37"/>
                      <a:pt x="61" y="37"/>
                      <a:pt x="62" y="39"/>
                    </a:cubicBezTo>
                    <a:cubicBezTo>
                      <a:pt x="64" y="40"/>
                      <a:pt x="65" y="42"/>
                      <a:pt x="67" y="43"/>
                    </a:cubicBezTo>
                    <a:cubicBezTo>
                      <a:pt x="69" y="44"/>
                      <a:pt x="71" y="45"/>
                      <a:pt x="72" y="47"/>
                    </a:cubicBezTo>
                    <a:cubicBezTo>
                      <a:pt x="72" y="47"/>
                      <a:pt x="72" y="47"/>
                      <a:pt x="73" y="46"/>
                    </a:cubicBezTo>
                    <a:cubicBezTo>
                      <a:pt x="74" y="47"/>
                      <a:pt x="75" y="48"/>
                      <a:pt x="76" y="49"/>
                    </a:cubicBezTo>
                    <a:cubicBezTo>
                      <a:pt x="77" y="49"/>
                      <a:pt x="79" y="51"/>
                      <a:pt x="80" y="51"/>
                    </a:cubicBezTo>
                    <a:cubicBezTo>
                      <a:pt x="81" y="52"/>
                      <a:pt x="82" y="53"/>
                      <a:pt x="83" y="53"/>
                    </a:cubicBezTo>
                    <a:cubicBezTo>
                      <a:pt x="84" y="54"/>
                      <a:pt x="86" y="54"/>
                      <a:pt x="87" y="55"/>
                    </a:cubicBezTo>
                    <a:cubicBezTo>
                      <a:pt x="88" y="55"/>
                      <a:pt x="88" y="56"/>
                      <a:pt x="89" y="56"/>
                    </a:cubicBezTo>
                    <a:cubicBezTo>
                      <a:pt x="90" y="57"/>
                      <a:pt x="91" y="57"/>
                      <a:pt x="92" y="57"/>
                    </a:cubicBezTo>
                    <a:cubicBezTo>
                      <a:pt x="94" y="57"/>
                      <a:pt x="93" y="58"/>
                      <a:pt x="95" y="58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5" y="58"/>
                      <a:pt x="95" y="58"/>
                      <a:pt x="95" y="58"/>
                    </a:cubicBezTo>
                    <a:cubicBezTo>
                      <a:pt x="96" y="59"/>
                      <a:pt x="97" y="59"/>
                      <a:pt x="98" y="59"/>
                    </a:cubicBezTo>
                    <a:cubicBezTo>
                      <a:pt x="99" y="59"/>
                      <a:pt x="100" y="60"/>
                      <a:pt x="101" y="60"/>
                    </a:cubicBezTo>
                    <a:cubicBezTo>
                      <a:pt x="101" y="60"/>
                      <a:pt x="102" y="60"/>
                      <a:pt x="103" y="60"/>
                    </a:cubicBezTo>
                    <a:cubicBezTo>
                      <a:pt x="106" y="61"/>
                      <a:pt x="109" y="63"/>
                      <a:pt x="112" y="63"/>
                    </a:cubicBezTo>
                    <a:cubicBezTo>
                      <a:pt x="114" y="64"/>
                      <a:pt x="117" y="63"/>
                      <a:pt x="120" y="63"/>
                    </a:cubicBezTo>
                    <a:cubicBezTo>
                      <a:pt x="122" y="64"/>
                      <a:pt x="124" y="64"/>
                      <a:pt x="127" y="64"/>
                    </a:cubicBezTo>
                    <a:cubicBezTo>
                      <a:pt x="128" y="64"/>
                      <a:pt x="127" y="64"/>
                      <a:pt x="128" y="64"/>
                    </a:cubicBezTo>
                    <a:cubicBezTo>
                      <a:pt x="128" y="63"/>
                      <a:pt x="130" y="64"/>
                      <a:pt x="130" y="64"/>
                    </a:cubicBezTo>
                    <a:cubicBezTo>
                      <a:pt x="131" y="64"/>
                      <a:pt x="136" y="64"/>
                      <a:pt x="137" y="63"/>
                    </a:cubicBezTo>
                    <a:cubicBezTo>
                      <a:pt x="137" y="63"/>
                      <a:pt x="140" y="62"/>
                      <a:pt x="141" y="63"/>
                    </a:cubicBezTo>
                    <a:cubicBezTo>
                      <a:pt x="142" y="62"/>
                      <a:pt x="142" y="63"/>
                      <a:pt x="142" y="62"/>
                    </a:cubicBezTo>
                    <a:cubicBezTo>
                      <a:pt x="142" y="62"/>
                      <a:pt x="142" y="62"/>
                      <a:pt x="142" y="62"/>
                    </a:cubicBezTo>
                    <a:cubicBezTo>
                      <a:pt x="142" y="62"/>
                      <a:pt x="142" y="62"/>
                      <a:pt x="143" y="62"/>
                    </a:cubicBezTo>
                    <a:cubicBezTo>
                      <a:pt x="143" y="62"/>
                      <a:pt x="143" y="62"/>
                      <a:pt x="143" y="62"/>
                    </a:cubicBezTo>
                    <a:cubicBezTo>
                      <a:pt x="144" y="62"/>
                      <a:pt x="150" y="60"/>
                      <a:pt x="150" y="61"/>
                    </a:cubicBezTo>
                    <a:cubicBezTo>
                      <a:pt x="151" y="61"/>
                      <a:pt x="151" y="61"/>
                      <a:pt x="151" y="61"/>
                    </a:cubicBezTo>
                    <a:cubicBezTo>
                      <a:pt x="151" y="61"/>
                      <a:pt x="151" y="61"/>
                      <a:pt x="151" y="61"/>
                    </a:cubicBezTo>
                    <a:cubicBezTo>
                      <a:pt x="152" y="61"/>
                      <a:pt x="153" y="61"/>
                      <a:pt x="154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5" y="60"/>
                      <a:pt x="155" y="60"/>
                      <a:pt x="156" y="60"/>
                    </a:cubicBezTo>
                    <a:cubicBezTo>
                      <a:pt x="156" y="59"/>
                      <a:pt x="157" y="60"/>
                      <a:pt x="157" y="60"/>
                    </a:cubicBezTo>
                    <a:cubicBezTo>
                      <a:pt x="158" y="59"/>
                      <a:pt x="158" y="60"/>
                      <a:pt x="158" y="59"/>
                    </a:cubicBezTo>
                    <a:cubicBezTo>
                      <a:pt x="158" y="59"/>
                      <a:pt x="159" y="59"/>
                      <a:pt x="159" y="59"/>
                    </a:cubicBezTo>
                    <a:cubicBezTo>
                      <a:pt x="160" y="59"/>
                      <a:pt x="160" y="59"/>
                      <a:pt x="160" y="59"/>
                    </a:cubicBezTo>
                    <a:cubicBezTo>
                      <a:pt x="160" y="59"/>
                      <a:pt x="160" y="58"/>
                      <a:pt x="160" y="58"/>
                    </a:cubicBezTo>
                    <a:cubicBezTo>
                      <a:pt x="161" y="58"/>
                      <a:pt x="161" y="58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4" y="58"/>
                      <a:pt x="164" y="58"/>
                      <a:pt x="166" y="58"/>
                    </a:cubicBezTo>
                    <a:cubicBezTo>
                      <a:pt x="165" y="58"/>
                      <a:pt x="165" y="58"/>
                      <a:pt x="165" y="58"/>
                    </a:cubicBezTo>
                    <a:cubicBezTo>
                      <a:pt x="166" y="57"/>
                      <a:pt x="168" y="57"/>
                      <a:pt x="169" y="56"/>
                    </a:cubicBezTo>
                    <a:cubicBezTo>
                      <a:pt x="169" y="56"/>
                      <a:pt x="169" y="56"/>
                      <a:pt x="169" y="56"/>
                    </a:cubicBezTo>
                    <a:cubicBezTo>
                      <a:pt x="169" y="56"/>
                      <a:pt x="169" y="56"/>
                      <a:pt x="169" y="56"/>
                    </a:cubicBezTo>
                    <a:cubicBezTo>
                      <a:pt x="169" y="56"/>
                      <a:pt x="170" y="56"/>
                      <a:pt x="169" y="56"/>
                    </a:cubicBezTo>
                    <a:cubicBezTo>
                      <a:pt x="170" y="55"/>
                      <a:pt x="171" y="56"/>
                      <a:pt x="172" y="55"/>
                    </a:cubicBezTo>
                    <a:cubicBezTo>
                      <a:pt x="173" y="55"/>
                      <a:pt x="173" y="54"/>
                      <a:pt x="175" y="54"/>
                    </a:cubicBezTo>
                    <a:cubicBezTo>
                      <a:pt x="175" y="53"/>
                      <a:pt x="174" y="53"/>
                      <a:pt x="174" y="53"/>
                    </a:cubicBezTo>
                    <a:cubicBezTo>
                      <a:pt x="175" y="53"/>
                      <a:pt x="175" y="53"/>
                      <a:pt x="176" y="53"/>
                    </a:cubicBezTo>
                    <a:cubicBezTo>
                      <a:pt x="176" y="53"/>
                      <a:pt x="176" y="53"/>
                      <a:pt x="175" y="52"/>
                    </a:cubicBezTo>
                    <a:cubicBezTo>
                      <a:pt x="178" y="51"/>
                      <a:pt x="180" y="49"/>
                      <a:pt x="183" y="47"/>
                    </a:cubicBezTo>
                    <a:cubicBezTo>
                      <a:pt x="184" y="46"/>
                      <a:pt x="186" y="47"/>
                      <a:pt x="186" y="45"/>
                    </a:cubicBezTo>
                    <a:cubicBezTo>
                      <a:pt x="187" y="45"/>
                      <a:pt x="187" y="45"/>
                      <a:pt x="188" y="45"/>
                    </a:cubicBezTo>
                    <a:cubicBezTo>
                      <a:pt x="188" y="45"/>
                      <a:pt x="188" y="45"/>
                      <a:pt x="188" y="44"/>
                    </a:cubicBezTo>
                    <a:cubicBezTo>
                      <a:pt x="188" y="44"/>
                      <a:pt x="189" y="44"/>
                      <a:pt x="190" y="44"/>
                    </a:cubicBezTo>
                    <a:cubicBezTo>
                      <a:pt x="190" y="44"/>
                      <a:pt x="190" y="43"/>
                      <a:pt x="190" y="43"/>
                    </a:cubicBezTo>
                    <a:cubicBezTo>
                      <a:pt x="190" y="43"/>
                      <a:pt x="190" y="43"/>
                      <a:pt x="191" y="43"/>
                    </a:cubicBezTo>
                    <a:cubicBezTo>
                      <a:pt x="194" y="39"/>
                      <a:pt x="199" y="37"/>
                      <a:pt x="203" y="34"/>
                    </a:cubicBezTo>
                    <a:cubicBezTo>
                      <a:pt x="206" y="32"/>
                      <a:pt x="207" y="30"/>
                      <a:pt x="210" y="28"/>
                    </a:cubicBezTo>
                    <a:cubicBezTo>
                      <a:pt x="212" y="27"/>
                      <a:pt x="218" y="24"/>
                      <a:pt x="218" y="23"/>
                    </a:cubicBezTo>
                    <a:cubicBezTo>
                      <a:pt x="220" y="23"/>
                      <a:pt x="221" y="22"/>
                      <a:pt x="222" y="22"/>
                    </a:cubicBezTo>
                    <a:cubicBezTo>
                      <a:pt x="223" y="21"/>
                      <a:pt x="222" y="22"/>
                      <a:pt x="222" y="21"/>
                    </a:cubicBezTo>
                    <a:cubicBezTo>
                      <a:pt x="225" y="21"/>
                      <a:pt x="228" y="20"/>
                      <a:pt x="230" y="19"/>
                    </a:cubicBezTo>
                    <a:cubicBezTo>
                      <a:pt x="232" y="18"/>
                      <a:pt x="233" y="20"/>
                      <a:pt x="234" y="19"/>
                    </a:cubicBezTo>
                    <a:cubicBezTo>
                      <a:pt x="235" y="19"/>
                      <a:pt x="237" y="19"/>
                      <a:pt x="238" y="19"/>
                    </a:cubicBezTo>
                    <a:cubicBezTo>
                      <a:pt x="246" y="21"/>
                      <a:pt x="255" y="28"/>
                      <a:pt x="257" y="35"/>
                    </a:cubicBezTo>
                    <a:cubicBezTo>
                      <a:pt x="258" y="36"/>
                      <a:pt x="258" y="38"/>
                      <a:pt x="258" y="39"/>
                    </a:cubicBezTo>
                    <a:cubicBezTo>
                      <a:pt x="258" y="41"/>
                      <a:pt x="259" y="43"/>
                      <a:pt x="258" y="45"/>
                    </a:cubicBezTo>
                    <a:cubicBezTo>
                      <a:pt x="258" y="45"/>
                      <a:pt x="258" y="45"/>
                      <a:pt x="258" y="45"/>
                    </a:cubicBezTo>
                    <a:cubicBezTo>
                      <a:pt x="258" y="45"/>
                      <a:pt x="258" y="45"/>
                      <a:pt x="258" y="46"/>
                    </a:cubicBezTo>
                    <a:cubicBezTo>
                      <a:pt x="259" y="50"/>
                      <a:pt x="259" y="55"/>
                      <a:pt x="259" y="59"/>
                    </a:cubicBezTo>
                    <a:cubicBezTo>
                      <a:pt x="259" y="61"/>
                      <a:pt x="259" y="63"/>
                      <a:pt x="259" y="6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49">
                <a:extLst>
                  <a:ext uri="{FF2B5EF4-FFF2-40B4-BE49-F238E27FC236}">
                    <a16:creationId xmlns:a16="http://schemas.microsoft.com/office/drawing/2014/main" id="{63BF2081-2056-510C-1EE4-5728F97A0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-66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50">
                <a:extLst>
                  <a:ext uri="{FF2B5EF4-FFF2-40B4-BE49-F238E27FC236}">
                    <a16:creationId xmlns:a16="http://schemas.microsoft.com/office/drawing/2014/main" id="{6C2A3A14-CE26-DDA1-941D-7A183499C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8" y="-6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51">
                <a:extLst>
                  <a:ext uri="{FF2B5EF4-FFF2-40B4-BE49-F238E27FC236}">
                    <a16:creationId xmlns:a16="http://schemas.microsoft.com/office/drawing/2014/main" id="{C6A4D573-DBE7-135C-D888-7FC7009BE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0" y="-65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52">
                <a:extLst>
                  <a:ext uri="{FF2B5EF4-FFF2-40B4-BE49-F238E27FC236}">
                    <a16:creationId xmlns:a16="http://schemas.microsoft.com/office/drawing/2014/main" id="{EE76C18F-BB39-11CA-29FF-04874A2D7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0" y="-65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53">
                <a:extLst>
                  <a:ext uri="{FF2B5EF4-FFF2-40B4-BE49-F238E27FC236}">
                    <a16:creationId xmlns:a16="http://schemas.microsoft.com/office/drawing/2014/main" id="{346FDA9A-F1F3-0C60-3EE7-909044029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2" y="-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54">
                <a:extLst>
                  <a:ext uri="{FF2B5EF4-FFF2-40B4-BE49-F238E27FC236}">
                    <a16:creationId xmlns:a16="http://schemas.microsoft.com/office/drawing/2014/main" id="{06877914-4B1A-6B45-F66C-4A0734CFD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" y="-65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55">
                <a:extLst>
                  <a:ext uri="{FF2B5EF4-FFF2-40B4-BE49-F238E27FC236}">
                    <a16:creationId xmlns:a16="http://schemas.microsoft.com/office/drawing/2014/main" id="{95264610-7132-30E5-CB7C-98AFA4600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7" y="-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Oval 56">
                <a:extLst>
                  <a:ext uri="{FF2B5EF4-FFF2-40B4-BE49-F238E27FC236}">
                    <a16:creationId xmlns:a16="http://schemas.microsoft.com/office/drawing/2014/main" id="{9FAF53EA-C874-DB69-7611-A2FA52A5AC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4" y="-650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Freeform 57">
                <a:extLst>
                  <a:ext uri="{FF2B5EF4-FFF2-40B4-BE49-F238E27FC236}">
                    <a16:creationId xmlns:a16="http://schemas.microsoft.com/office/drawing/2014/main" id="{6A11A15C-1D3A-A5B2-7CCF-5B42135656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08" y="-660"/>
                <a:ext cx="747" cy="619"/>
              </a:xfrm>
              <a:custGeom>
                <a:avLst/>
                <a:gdLst>
                  <a:gd name="T0" fmla="*/ 298 w 308"/>
                  <a:gd name="T1" fmla="*/ 87 h 255"/>
                  <a:gd name="T2" fmla="*/ 292 w 308"/>
                  <a:gd name="T3" fmla="*/ 63 h 255"/>
                  <a:gd name="T4" fmla="*/ 273 w 308"/>
                  <a:gd name="T5" fmla="*/ 40 h 255"/>
                  <a:gd name="T6" fmla="*/ 263 w 308"/>
                  <a:gd name="T7" fmla="*/ 34 h 255"/>
                  <a:gd name="T8" fmla="*/ 233 w 308"/>
                  <a:gd name="T9" fmla="*/ 21 h 255"/>
                  <a:gd name="T10" fmla="*/ 191 w 308"/>
                  <a:gd name="T11" fmla="*/ 9 h 255"/>
                  <a:gd name="T12" fmla="*/ 179 w 308"/>
                  <a:gd name="T13" fmla="*/ 5 h 255"/>
                  <a:gd name="T14" fmla="*/ 157 w 308"/>
                  <a:gd name="T15" fmla="*/ 1 h 255"/>
                  <a:gd name="T16" fmla="*/ 113 w 308"/>
                  <a:gd name="T17" fmla="*/ 6 h 255"/>
                  <a:gd name="T18" fmla="*/ 113 w 308"/>
                  <a:gd name="T19" fmla="*/ 6 h 255"/>
                  <a:gd name="T20" fmla="*/ 85 w 308"/>
                  <a:gd name="T21" fmla="*/ 34 h 255"/>
                  <a:gd name="T22" fmla="*/ 80 w 308"/>
                  <a:gd name="T23" fmla="*/ 45 h 255"/>
                  <a:gd name="T24" fmla="*/ 75 w 308"/>
                  <a:gd name="T25" fmla="*/ 61 h 255"/>
                  <a:gd name="T26" fmla="*/ 66 w 308"/>
                  <a:gd name="T27" fmla="*/ 94 h 255"/>
                  <a:gd name="T28" fmla="*/ 61 w 308"/>
                  <a:gd name="T29" fmla="*/ 106 h 255"/>
                  <a:gd name="T30" fmla="*/ 53 w 308"/>
                  <a:gd name="T31" fmla="*/ 116 h 255"/>
                  <a:gd name="T32" fmla="*/ 24 w 308"/>
                  <a:gd name="T33" fmla="*/ 139 h 255"/>
                  <a:gd name="T34" fmla="*/ 8 w 308"/>
                  <a:gd name="T35" fmla="*/ 152 h 255"/>
                  <a:gd name="T36" fmla="*/ 13 w 308"/>
                  <a:gd name="T37" fmla="*/ 200 h 255"/>
                  <a:gd name="T38" fmla="*/ 24 w 308"/>
                  <a:gd name="T39" fmla="*/ 212 h 255"/>
                  <a:gd name="T40" fmla="*/ 70 w 308"/>
                  <a:gd name="T41" fmla="*/ 243 h 255"/>
                  <a:gd name="T42" fmla="*/ 108 w 308"/>
                  <a:gd name="T43" fmla="*/ 254 h 255"/>
                  <a:gd name="T44" fmla="*/ 134 w 308"/>
                  <a:gd name="T45" fmla="*/ 253 h 255"/>
                  <a:gd name="T46" fmla="*/ 179 w 308"/>
                  <a:gd name="T47" fmla="*/ 232 h 255"/>
                  <a:gd name="T48" fmla="*/ 223 w 308"/>
                  <a:gd name="T49" fmla="*/ 219 h 255"/>
                  <a:gd name="T50" fmla="*/ 261 w 308"/>
                  <a:gd name="T51" fmla="*/ 213 h 255"/>
                  <a:gd name="T52" fmla="*/ 294 w 308"/>
                  <a:gd name="T53" fmla="*/ 182 h 255"/>
                  <a:gd name="T54" fmla="*/ 301 w 308"/>
                  <a:gd name="T55" fmla="*/ 147 h 255"/>
                  <a:gd name="T56" fmla="*/ 291 w 308"/>
                  <a:gd name="T57" fmla="*/ 180 h 255"/>
                  <a:gd name="T58" fmla="*/ 280 w 308"/>
                  <a:gd name="T59" fmla="*/ 196 h 255"/>
                  <a:gd name="T60" fmla="*/ 266 w 308"/>
                  <a:gd name="T61" fmla="*/ 206 h 255"/>
                  <a:gd name="T62" fmla="*/ 236 w 308"/>
                  <a:gd name="T63" fmla="*/ 214 h 255"/>
                  <a:gd name="T64" fmla="*/ 173 w 308"/>
                  <a:gd name="T65" fmla="*/ 231 h 255"/>
                  <a:gd name="T66" fmla="*/ 139 w 308"/>
                  <a:gd name="T67" fmla="*/ 248 h 255"/>
                  <a:gd name="T68" fmla="*/ 74 w 308"/>
                  <a:gd name="T69" fmla="*/ 240 h 255"/>
                  <a:gd name="T70" fmla="*/ 37 w 308"/>
                  <a:gd name="T71" fmla="*/ 217 h 255"/>
                  <a:gd name="T72" fmla="*/ 15 w 308"/>
                  <a:gd name="T73" fmla="*/ 194 h 255"/>
                  <a:gd name="T74" fmla="*/ 9 w 308"/>
                  <a:gd name="T75" fmla="*/ 186 h 255"/>
                  <a:gd name="T76" fmla="*/ 32 w 308"/>
                  <a:gd name="T77" fmla="*/ 138 h 255"/>
                  <a:gd name="T78" fmla="*/ 54 w 308"/>
                  <a:gd name="T79" fmla="*/ 121 h 255"/>
                  <a:gd name="T80" fmla="*/ 68 w 308"/>
                  <a:gd name="T81" fmla="*/ 101 h 255"/>
                  <a:gd name="T82" fmla="*/ 75 w 308"/>
                  <a:gd name="T83" fmla="*/ 83 h 255"/>
                  <a:gd name="T84" fmla="*/ 107 w 308"/>
                  <a:gd name="T85" fmla="*/ 13 h 255"/>
                  <a:gd name="T86" fmla="*/ 143 w 308"/>
                  <a:gd name="T87" fmla="*/ 5 h 255"/>
                  <a:gd name="T88" fmla="*/ 198 w 308"/>
                  <a:gd name="T89" fmla="*/ 15 h 255"/>
                  <a:gd name="T90" fmla="*/ 245 w 308"/>
                  <a:gd name="T91" fmla="*/ 30 h 255"/>
                  <a:gd name="T92" fmla="*/ 265 w 308"/>
                  <a:gd name="T93" fmla="*/ 40 h 255"/>
                  <a:gd name="T94" fmla="*/ 294 w 308"/>
                  <a:gd name="T95" fmla="*/ 90 h 255"/>
                  <a:gd name="T96" fmla="*/ 295 w 308"/>
                  <a:gd name="T97" fmla="*/ 117 h 255"/>
                  <a:gd name="T98" fmla="*/ 301 w 308"/>
                  <a:gd name="T99" fmla="*/ 14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8" h="255">
                    <a:moveTo>
                      <a:pt x="306" y="138"/>
                    </a:moveTo>
                    <a:cubicBezTo>
                      <a:pt x="303" y="128"/>
                      <a:pt x="300" y="118"/>
                      <a:pt x="297" y="109"/>
                    </a:cubicBezTo>
                    <a:cubicBezTo>
                      <a:pt x="297" y="108"/>
                      <a:pt x="297" y="108"/>
                      <a:pt x="297" y="107"/>
                    </a:cubicBezTo>
                    <a:cubicBezTo>
                      <a:pt x="296" y="103"/>
                      <a:pt x="297" y="91"/>
                      <a:pt x="298" y="87"/>
                    </a:cubicBezTo>
                    <a:cubicBezTo>
                      <a:pt x="298" y="84"/>
                      <a:pt x="297" y="82"/>
                      <a:pt x="297" y="80"/>
                    </a:cubicBezTo>
                    <a:cubicBezTo>
                      <a:pt x="297" y="79"/>
                      <a:pt x="297" y="78"/>
                      <a:pt x="297" y="78"/>
                    </a:cubicBezTo>
                    <a:cubicBezTo>
                      <a:pt x="297" y="76"/>
                      <a:pt x="296" y="74"/>
                      <a:pt x="296" y="74"/>
                    </a:cubicBezTo>
                    <a:cubicBezTo>
                      <a:pt x="294" y="72"/>
                      <a:pt x="293" y="65"/>
                      <a:pt x="292" y="63"/>
                    </a:cubicBezTo>
                    <a:cubicBezTo>
                      <a:pt x="288" y="55"/>
                      <a:pt x="284" y="50"/>
                      <a:pt x="278" y="45"/>
                    </a:cubicBezTo>
                    <a:cubicBezTo>
                      <a:pt x="278" y="45"/>
                      <a:pt x="278" y="45"/>
                      <a:pt x="278" y="45"/>
                    </a:cubicBezTo>
                    <a:cubicBezTo>
                      <a:pt x="278" y="44"/>
                      <a:pt x="278" y="44"/>
                      <a:pt x="278" y="44"/>
                    </a:cubicBezTo>
                    <a:cubicBezTo>
                      <a:pt x="276" y="44"/>
                      <a:pt x="275" y="41"/>
                      <a:pt x="273" y="40"/>
                    </a:cubicBezTo>
                    <a:cubicBezTo>
                      <a:pt x="273" y="40"/>
                      <a:pt x="272" y="39"/>
                      <a:pt x="271" y="39"/>
                    </a:cubicBezTo>
                    <a:cubicBezTo>
                      <a:pt x="271" y="39"/>
                      <a:pt x="271" y="39"/>
                      <a:pt x="271" y="38"/>
                    </a:cubicBezTo>
                    <a:cubicBezTo>
                      <a:pt x="270" y="38"/>
                      <a:pt x="270" y="39"/>
                      <a:pt x="269" y="38"/>
                    </a:cubicBezTo>
                    <a:cubicBezTo>
                      <a:pt x="267" y="37"/>
                      <a:pt x="265" y="35"/>
                      <a:pt x="263" y="34"/>
                    </a:cubicBezTo>
                    <a:cubicBezTo>
                      <a:pt x="262" y="33"/>
                      <a:pt x="261" y="33"/>
                      <a:pt x="260" y="33"/>
                    </a:cubicBezTo>
                    <a:cubicBezTo>
                      <a:pt x="257" y="31"/>
                      <a:pt x="252" y="29"/>
                      <a:pt x="248" y="27"/>
                    </a:cubicBezTo>
                    <a:cubicBezTo>
                      <a:pt x="248" y="27"/>
                      <a:pt x="247" y="27"/>
                      <a:pt x="246" y="27"/>
                    </a:cubicBezTo>
                    <a:cubicBezTo>
                      <a:pt x="242" y="25"/>
                      <a:pt x="237" y="23"/>
                      <a:pt x="233" y="21"/>
                    </a:cubicBezTo>
                    <a:cubicBezTo>
                      <a:pt x="230" y="20"/>
                      <a:pt x="226" y="20"/>
                      <a:pt x="222" y="19"/>
                    </a:cubicBezTo>
                    <a:cubicBezTo>
                      <a:pt x="215" y="16"/>
                      <a:pt x="207" y="15"/>
                      <a:pt x="200" y="12"/>
                    </a:cubicBezTo>
                    <a:cubicBezTo>
                      <a:pt x="198" y="11"/>
                      <a:pt x="196" y="11"/>
                      <a:pt x="194" y="10"/>
                    </a:cubicBezTo>
                    <a:cubicBezTo>
                      <a:pt x="193" y="10"/>
                      <a:pt x="192" y="9"/>
                      <a:pt x="191" y="9"/>
                    </a:cubicBezTo>
                    <a:cubicBezTo>
                      <a:pt x="189" y="8"/>
                      <a:pt x="188" y="8"/>
                      <a:pt x="187" y="8"/>
                    </a:cubicBezTo>
                    <a:cubicBezTo>
                      <a:pt x="186" y="8"/>
                      <a:pt x="186" y="8"/>
                      <a:pt x="186" y="7"/>
                    </a:cubicBezTo>
                    <a:cubicBezTo>
                      <a:pt x="185" y="7"/>
                      <a:pt x="180" y="5"/>
                      <a:pt x="180" y="6"/>
                    </a:cubicBezTo>
                    <a:cubicBezTo>
                      <a:pt x="180" y="5"/>
                      <a:pt x="180" y="5"/>
                      <a:pt x="179" y="5"/>
                    </a:cubicBezTo>
                    <a:cubicBezTo>
                      <a:pt x="176" y="5"/>
                      <a:pt x="172" y="4"/>
                      <a:pt x="169" y="3"/>
                    </a:cubicBezTo>
                    <a:cubicBezTo>
                      <a:pt x="167" y="3"/>
                      <a:pt x="166" y="3"/>
                      <a:pt x="165" y="2"/>
                    </a:cubicBezTo>
                    <a:cubicBezTo>
                      <a:pt x="164" y="3"/>
                      <a:pt x="164" y="3"/>
                      <a:pt x="163" y="3"/>
                    </a:cubicBezTo>
                    <a:cubicBezTo>
                      <a:pt x="162" y="2"/>
                      <a:pt x="159" y="1"/>
                      <a:pt x="157" y="1"/>
                    </a:cubicBezTo>
                    <a:cubicBezTo>
                      <a:pt x="155" y="1"/>
                      <a:pt x="152" y="1"/>
                      <a:pt x="148" y="1"/>
                    </a:cubicBezTo>
                    <a:cubicBezTo>
                      <a:pt x="144" y="0"/>
                      <a:pt x="141" y="1"/>
                      <a:pt x="137" y="1"/>
                    </a:cubicBezTo>
                    <a:cubicBezTo>
                      <a:pt x="135" y="1"/>
                      <a:pt x="134" y="1"/>
                      <a:pt x="132" y="1"/>
                    </a:cubicBezTo>
                    <a:cubicBezTo>
                      <a:pt x="127" y="3"/>
                      <a:pt x="118" y="4"/>
                      <a:pt x="113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1" y="6"/>
                      <a:pt x="110" y="7"/>
                      <a:pt x="109" y="8"/>
                    </a:cubicBezTo>
                    <a:cubicBezTo>
                      <a:pt x="104" y="9"/>
                      <a:pt x="102" y="12"/>
                      <a:pt x="99" y="14"/>
                    </a:cubicBezTo>
                    <a:cubicBezTo>
                      <a:pt x="94" y="18"/>
                      <a:pt x="88" y="25"/>
                      <a:pt x="86" y="30"/>
                    </a:cubicBezTo>
                    <a:cubicBezTo>
                      <a:pt x="85" y="31"/>
                      <a:pt x="85" y="32"/>
                      <a:pt x="85" y="34"/>
                    </a:cubicBezTo>
                    <a:cubicBezTo>
                      <a:pt x="84" y="35"/>
                      <a:pt x="83" y="35"/>
                      <a:pt x="83" y="36"/>
                    </a:cubicBezTo>
                    <a:cubicBezTo>
                      <a:pt x="83" y="36"/>
                      <a:pt x="83" y="37"/>
                      <a:pt x="83" y="38"/>
                    </a:cubicBezTo>
                    <a:cubicBezTo>
                      <a:pt x="82" y="38"/>
                      <a:pt x="82" y="39"/>
                      <a:pt x="81" y="39"/>
                    </a:cubicBezTo>
                    <a:cubicBezTo>
                      <a:pt x="81" y="39"/>
                      <a:pt x="80" y="44"/>
                      <a:pt x="80" y="45"/>
                    </a:cubicBezTo>
                    <a:cubicBezTo>
                      <a:pt x="80" y="45"/>
                      <a:pt x="79" y="45"/>
                      <a:pt x="79" y="45"/>
                    </a:cubicBezTo>
                    <a:cubicBezTo>
                      <a:pt x="78" y="49"/>
                      <a:pt x="77" y="52"/>
                      <a:pt x="75" y="55"/>
                    </a:cubicBezTo>
                    <a:cubicBezTo>
                      <a:pt x="75" y="57"/>
                      <a:pt x="75" y="59"/>
                      <a:pt x="74" y="60"/>
                    </a:cubicBezTo>
                    <a:cubicBezTo>
                      <a:pt x="74" y="61"/>
                      <a:pt x="74" y="60"/>
                      <a:pt x="75" y="61"/>
                    </a:cubicBezTo>
                    <a:cubicBezTo>
                      <a:pt x="75" y="62"/>
                      <a:pt x="74" y="63"/>
                      <a:pt x="74" y="64"/>
                    </a:cubicBezTo>
                    <a:cubicBezTo>
                      <a:pt x="74" y="66"/>
                      <a:pt x="73" y="73"/>
                      <a:pt x="72" y="76"/>
                    </a:cubicBezTo>
                    <a:cubicBezTo>
                      <a:pt x="72" y="77"/>
                      <a:pt x="68" y="87"/>
                      <a:pt x="67" y="90"/>
                    </a:cubicBezTo>
                    <a:cubicBezTo>
                      <a:pt x="67" y="91"/>
                      <a:pt x="67" y="93"/>
                      <a:pt x="66" y="94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5" y="97"/>
                      <a:pt x="61" y="104"/>
                      <a:pt x="61" y="106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0" y="106"/>
                      <a:pt x="59" y="108"/>
                      <a:pt x="59" y="109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58" y="111"/>
                      <a:pt x="54" y="116"/>
                      <a:pt x="53" y="115"/>
                    </a:cubicBezTo>
                    <a:cubicBezTo>
                      <a:pt x="53" y="115"/>
                      <a:pt x="53" y="116"/>
                      <a:pt x="53" y="116"/>
                    </a:cubicBezTo>
                    <a:cubicBezTo>
                      <a:pt x="52" y="117"/>
                      <a:pt x="50" y="119"/>
                      <a:pt x="49" y="120"/>
                    </a:cubicBezTo>
                    <a:cubicBezTo>
                      <a:pt x="46" y="124"/>
                      <a:pt x="43" y="127"/>
                      <a:pt x="38" y="129"/>
                    </a:cubicBezTo>
                    <a:cubicBezTo>
                      <a:pt x="38" y="130"/>
                      <a:pt x="37" y="130"/>
                      <a:pt x="37" y="131"/>
                    </a:cubicBezTo>
                    <a:cubicBezTo>
                      <a:pt x="33" y="134"/>
                      <a:pt x="28" y="136"/>
                      <a:pt x="24" y="139"/>
                    </a:cubicBezTo>
                    <a:cubicBezTo>
                      <a:pt x="23" y="139"/>
                      <a:pt x="23" y="141"/>
                      <a:pt x="22" y="141"/>
                    </a:cubicBezTo>
                    <a:cubicBezTo>
                      <a:pt x="21" y="142"/>
                      <a:pt x="19" y="143"/>
                      <a:pt x="18" y="144"/>
                    </a:cubicBezTo>
                    <a:cubicBezTo>
                      <a:pt x="16" y="145"/>
                      <a:pt x="15" y="147"/>
                      <a:pt x="13" y="148"/>
                    </a:cubicBezTo>
                    <a:cubicBezTo>
                      <a:pt x="11" y="149"/>
                      <a:pt x="9" y="150"/>
                      <a:pt x="8" y="152"/>
                    </a:cubicBezTo>
                    <a:cubicBezTo>
                      <a:pt x="7" y="153"/>
                      <a:pt x="7" y="155"/>
                      <a:pt x="6" y="156"/>
                    </a:cubicBezTo>
                    <a:cubicBezTo>
                      <a:pt x="6" y="157"/>
                      <a:pt x="4" y="158"/>
                      <a:pt x="3" y="159"/>
                    </a:cubicBezTo>
                    <a:cubicBezTo>
                      <a:pt x="2" y="162"/>
                      <a:pt x="0" y="168"/>
                      <a:pt x="0" y="171"/>
                    </a:cubicBezTo>
                    <a:cubicBezTo>
                      <a:pt x="2" y="184"/>
                      <a:pt x="7" y="191"/>
                      <a:pt x="13" y="200"/>
                    </a:cubicBezTo>
                    <a:cubicBezTo>
                      <a:pt x="14" y="201"/>
                      <a:pt x="15" y="202"/>
                      <a:pt x="16" y="202"/>
                    </a:cubicBezTo>
                    <a:cubicBezTo>
                      <a:pt x="17" y="204"/>
                      <a:pt x="17" y="205"/>
                      <a:pt x="18" y="206"/>
                    </a:cubicBezTo>
                    <a:cubicBezTo>
                      <a:pt x="19" y="207"/>
                      <a:pt x="20" y="208"/>
                      <a:pt x="21" y="210"/>
                    </a:cubicBezTo>
                    <a:cubicBezTo>
                      <a:pt x="22" y="211"/>
                      <a:pt x="23" y="211"/>
                      <a:pt x="24" y="212"/>
                    </a:cubicBezTo>
                    <a:cubicBezTo>
                      <a:pt x="28" y="216"/>
                      <a:pt x="33" y="220"/>
                      <a:pt x="38" y="224"/>
                    </a:cubicBezTo>
                    <a:cubicBezTo>
                      <a:pt x="42" y="227"/>
                      <a:pt x="47" y="232"/>
                      <a:pt x="51" y="234"/>
                    </a:cubicBezTo>
                    <a:cubicBezTo>
                      <a:pt x="55" y="236"/>
                      <a:pt x="59" y="237"/>
                      <a:pt x="62" y="239"/>
                    </a:cubicBezTo>
                    <a:cubicBezTo>
                      <a:pt x="65" y="240"/>
                      <a:pt x="67" y="242"/>
                      <a:pt x="70" y="243"/>
                    </a:cubicBezTo>
                    <a:cubicBezTo>
                      <a:pt x="71" y="244"/>
                      <a:pt x="72" y="244"/>
                      <a:pt x="73" y="244"/>
                    </a:cubicBezTo>
                    <a:cubicBezTo>
                      <a:pt x="75" y="245"/>
                      <a:pt x="76" y="246"/>
                      <a:pt x="78" y="246"/>
                    </a:cubicBezTo>
                    <a:cubicBezTo>
                      <a:pt x="79" y="247"/>
                      <a:pt x="79" y="247"/>
                      <a:pt x="80" y="247"/>
                    </a:cubicBezTo>
                    <a:cubicBezTo>
                      <a:pt x="87" y="250"/>
                      <a:pt x="99" y="254"/>
                      <a:pt x="108" y="254"/>
                    </a:cubicBezTo>
                    <a:cubicBezTo>
                      <a:pt x="110" y="253"/>
                      <a:pt x="113" y="255"/>
                      <a:pt x="117" y="255"/>
                    </a:cubicBezTo>
                    <a:cubicBezTo>
                      <a:pt x="119" y="255"/>
                      <a:pt x="121" y="255"/>
                      <a:pt x="123" y="255"/>
                    </a:cubicBezTo>
                    <a:cubicBezTo>
                      <a:pt x="124" y="254"/>
                      <a:pt x="125" y="254"/>
                      <a:pt x="126" y="254"/>
                    </a:cubicBezTo>
                    <a:cubicBezTo>
                      <a:pt x="128" y="254"/>
                      <a:pt x="132" y="254"/>
                      <a:pt x="134" y="253"/>
                    </a:cubicBezTo>
                    <a:cubicBezTo>
                      <a:pt x="135" y="253"/>
                      <a:pt x="138" y="252"/>
                      <a:pt x="140" y="252"/>
                    </a:cubicBezTo>
                    <a:cubicBezTo>
                      <a:pt x="141" y="251"/>
                      <a:pt x="141" y="252"/>
                      <a:pt x="143" y="251"/>
                    </a:cubicBezTo>
                    <a:cubicBezTo>
                      <a:pt x="145" y="251"/>
                      <a:pt x="148" y="249"/>
                      <a:pt x="151" y="248"/>
                    </a:cubicBezTo>
                    <a:cubicBezTo>
                      <a:pt x="162" y="244"/>
                      <a:pt x="170" y="238"/>
                      <a:pt x="179" y="232"/>
                    </a:cubicBezTo>
                    <a:cubicBezTo>
                      <a:pt x="180" y="232"/>
                      <a:pt x="181" y="232"/>
                      <a:pt x="182" y="231"/>
                    </a:cubicBezTo>
                    <a:cubicBezTo>
                      <a:pt x="188" y="228"/>
                      <a:pt x="195" y="226"/>
                      <a:pt x="202" y="224"/>
                    </a:cubicBezTo>
                    <a:cubicBezTo>
                      <a:pt x="204" y="223"/>
                      <a:pt x="206" y="223"/>
                      <a:pt x="208" y="223"/>
                    </a:cubicBezTo>
                    <a:cubicBezTo>
                      <a:pt x="213" y="221"/>
                      <a:pt x="218" y="221"/>
                      <a:pt x="223" y="219"/>
                    </a:cubicBezTo>
                    <a:cubicBezTo>
                      <a:pt x="227" y="218"/>
                      <a:pt x="231" y="219"/>
                      <a:pt x="234" y="218"/>
                    </a:cubicBezTo>
                    <a:cubicBezTo>
                      <a:pt x="235" y="218"/>
                      <a:pt x="247" y="217"/>
                      <a:pt x="249" y="216"/>
                    </a:cubicBezTo>
                    <a:cubicBezTo>
                      <a:pt x="251" y="215"/>
                      <a:pt x="253" y="214"/>
                      <a:pt x="255" y="214"/>
                    </a:cubicBezTo>
                    <a:cubicBezTo>
                      <a:pt x="257" y="213"/>
                      <a:pt x="259" y="214"/>
                      <a:pt x="261" y="213"/>
                    </a:cubicBezTo>
                    <a:cubicBezTo>
                      <a:pt x="269" y="209"/>
                      <a:pt x="275" y="206"/>
                      <a:pt x="282" y="200"/>
                    </a:cubicBezTo>
                    <a:cubicBezTo>
                      <a:pt x="284" y="199"/>
                      <a:pt x="285" y="196"/>
                      <a:pt x="287" y="194"/>
                    </a:cubicBezTo>
                    <a:cubicBezTo>
                      <a:pt x="288" y="192"/>
                      <a:pt x="291" y="190"/>
                      <a:pt x="292" y="188"/>
                    </a:cubicBezTo>
                    <a:cubicBezTo>
                      <a:pt x="293" y="186"/>
                      <a:pt x="293" y="184"/>
                      <a:pt x="294" y="182"/>
                    </a:cubicBezTo>
                    <a:cubicBezTo>
                      <a:pt x="295" y="179"/>
                      <a:pt x="298" y="176"/>
                      <a:pt x="299" y="173"/>
                    </a:cubicBezTo>
                    <a:cubicBezTo>
                      <a:pt x="300" y="171"/>
                      <a:pt x="300" y="170"/>
                      <a:pt x="301" y="167"/>
                    </a:cubicBezTo>
                    <a:cubicBezTo>
                      <a:pt x="304" y="159"/>
                      <a:pt x="308" y="148"/>
                      <a:pt x="306" y="138"/>
                    </a:cubicBezTo>
                    <a:close/>
                    <a:moveTo>
                      <a:pt x="301" y="147"/>
                    </a:moveTo>
                    <a:cubicBezTo>
                      <a:pt x="301" y="152"/>
                      <a:pt x="299" y="159"/>
                      <a:pt x="297" y="164"/>
                    </a:cubicBezTo>
                    <a:cubicBezTo>
                      <a:pt x="297" y="166"/>
                      <a:pt x="295" y="169"/>
                      <a:pt x="296" y="171"/>
                    </a:cubicBezTo>
                    <a:cubicBezTo>
                      <a:pt x="295" y="172"/>
                      <a:pt x="293" y="174"/>
                      <a:pt x="292" y="176"/>
                    </a:cubicBezTo>
                    <a:cubicBezTo>
                      <a:pt x="292" y="177"/>
                      <a:pt x="292" y="179"/>
                      <a:pt x="291" y="180"/>
                    </a:cubicBezTo>
                    <a:cubicBezTo>
                      <a:pt x="291" y="180"/>
                      <a:pt x="290" y="180"/>
                      <a:pt x="290" y="181"/>
                    </a:cubicBezTo>
                    <a:cubicBezTo>
                      <a:pt x="288" y="183"/>
                      <a:pt x="288" y="186"/>
                      <a:pt x="286" y="189"/>
                    </a:cubicBezTo>
                    <a:cubicBezTo>
                      <a:pt x="285" y="190"/>
                      <a:pt x="284" y="191"/>
                      <a:pt x="283" y="192"/>
                    </a:cubicBezTo>
                    <a:cubicBezTo>
                      <a:pt x="282" y="193"/>
                      <a:pt x="281" y="195"/>
                      <a:pt x="280" y="196"/>
                    </a:cubicBezTo>
                    <a:cubicBezTo>
                      <a:pt x="280" y="196"/>
                      <a:pt x="279" y="197"/>
                      <a:pt x="279" y="197"/>
                    </a:cubicBezTo>
                    <a:cubicBezTo>
                      <a:pt x="276" y="199"/>
                      <a:pt x="274" y="202"/>
                      <a:pt x="271" y="203"/>
                    </a:cubicBezTo>
                    <a:cubicBezTo>
                      <a:pt x="270" y="204"/>
                      <a:pt x="268" y="204"/>
                      <a:pt x="267" y="205"/>
                    </a:cubicBezTo>
                    <a:cubicBezTo>
                      <a:pt x="266" y="205"/>
                      <a:pt x="266" y="206"/>
                      <a:pt x="266" y="206"/>
                    </a:cubicBezTo>
                    <a:cubicBezTo>
                      <a:pt x="265" y="207"/>
                      <a:pt x="263" y="207"/>
                      <a:pt x="262" y="207"/>
                    </a:cubicBezTo>
                    <a:cubicBezTo>
                      <a:pt x="261" y="208"/>
                      <a:pt x="260" y="209"/>
                      <a:pt x="259" y="209"/>
                    </a:cubicBezTo>
                    <a:cubicBezTo>
                      <a:pt x="257" y="209"/>
                      <a:pt x="256" y="209"/>
                      <a:pt x="255" y="209"/>
                    </a:cubicBezTo>
                    <a:cubicBezTo>
                      <a:pt x="249" y="211"/>
                      <a:pt x="242" y="213"/>
                      <a:pt x="236" y="214"/>
                    </a:cubicBezTo>
                    <a:cubicBezTo>
                      <a:pt x="232" y="214"/>
                      <a:pt x="228" y="214"/>
                      <a:pt x="224" y="215"/>
                    </a:cubicBezTo>
                    <a:cubicBezTo>
                      <a:pt x="216" y="217"/>
                      <a:pt x="207" y="218"/>
                      <a:pt x="199" y="220"/>
                    </a:cubicBezTo>
                    <a:cubicBezTo>
                      <a:pt x="192" y="222"/>
                      <a:pt x="186" y="225"/>
                      <a:pt x="180" y="228"/>
                    </a:cubicBezTo>
                    <a:cubicBezTo>
                      <a:pt x="178" y="229"/>
                      <a:pt x="175" y="229"/>
                      <a:pt x="173" y="231"/>
                    </a:cubicBezTo>
                    <a:cubicBezTo>
                      <a:pt x="170" y="233"/>
                      <a:pt x="166" y="235"/>
                      <a:pt x="162" y="238"/>
                    </a:cubicBezTo>
                    <a:cubicBezTo>
                      <a:pt x="161" y="239"/>
                      <a:pt x="160" y="239"/>
                      <a:pt x="158" y="239"/>
                    </a:cubicBezTo>
                    <a:cubicBezTo>
                      <a:pt x="154" y="241"/>
                      <a:pt x="150" y="243"/>
                      <a:pt x="146" y="245"/>
                    </a:cubicBezTo>
                    <a:cubicBezTo>
                      <a:pt x="144" y="245"/>
                      <a:pt x="141" y="247"/>
                      <a:pt x="139" y="248"/>
                    </a:cubicBezTo>
                    <a:cubicBezTo>
                      <a:pt x="129" y="250"/>
                      <a:pt x="114" y="251"/>
                      <a:pt x="103" y="248"/>
                    </a:cubicBezTo>
                    <a:cubicBezTo>
                      <a:pt x="102" y="249"/>
                      <a:pt x="101" y="249"/>
                      <a:pt x="100" y="249"/>
                    </a:cubicBezTo>
                    <a:cubicBezTo>
                      <a:pt x="99" y="248"/>
                      <a:pt x="97" y="248"/>
                      <a:pt x="95" y="248"/>
                    </a:cubicBezTo>
                    <a:cubicBezTo>
                      <a:pt x="88" y="245"/>
                      <a:pt x="81" y="243"/>
                      <a:pt x="74" y="240"/>
                    </a:cubicBezTo>
                    <a:cubicBezTo>
                      <a:pt x="72" y="239"/>
                      <a:pt x="71" y="238"/>
                      <a:pt x="70" y="237"/>
                    </a:cubicBezTo>
                    <a:cubicBezTo>
                      <a:pt x="66" y="236"/>
                      <a:pt x="63" y="234"/>
                      <a:pt x="59" y="232"/>
                    </a:cubicBezTo>
                    <a:cubicBezTo>
                      <a:pt x="57" y="231"/>
                      <a:pt x="55" y="231"/>
                      <a:pt x="53" y="229"/>
                    </a:cubicBezTo>
                    <a:cubicBezTo>
                      <a:pt x="47" y="226"/>
                      <a:pt x="42" y="221"/>
                      <a:pt x="37" y="217"/>
                    </a:cubicBezTo>
                    <a:cubicBezTo>
                      <a:pt x="34" y="214"/>
                      <a:pt x="29" y="212"/>
                      <a:pt x="26" y="208"/>
                    </a:cubicBezTo>
                    <a:cubicBezTo>
                      <a:pt x="23" y="205"/>
                      <a:pt x="21" y="202"/>
                      <a:pt x="19" y="199"/>
                    </a:cubicBezTo>
                    <a:cubicBezTo>
                      <a:pt x="18" y="198"/>
                      <a:pt x="16" y="197"/>
                      <a:pt x="15" y="195"/>
                    </a:cubicBezTo>
                    <a:cubicBezTo>
                      <a:pt x="15" y="195"/>
                      <a:pt x="15" y="195"/>
                      <a:pt x="15" y="194"/>
                    </a:cubicBezTo>
                    <a:cubicBezTo>
                      <a:pt x="14" y="193"/>
                      <a:pt x="13" y="192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2" y="190"/>
                      <a:pt x="11" y="189"/>
                      <a:pt x="11" y="188"/>
                    </a:cubicBezTo>
                    <a:cubicBezTo>
                      <a:pt x="10" y="187"/>
                      <a:pt x="9" y="187"/>
                      <a:pt x="9" y="186"/>
                    </a:cubicBezTo>
                    <a:cubicBezTo>
                      <a:pt x="8" y="184"/>
                      <a:pt x="7" y="182"/>
                      <a:pt x="6" y="179"/>
                    </a:cubicBezTo>
                    <a:cubicBezTo>
                      <a:pt x="3" y="169"/>
                      <a:pt x="7" y="160"/>
                      <a:pt x="12" y="154"/>
                    </a:cubicBezTo>
                    <a:cubicBezTo>
                      <a:pt x="14" y="151"/>
                      <a:pt x="18" y="149"/>
                      <a:pt x="21" y="147"/>
                    </a:cubicBezTo>
                    <a:cubicBezTo>
                      <a:pt x="25" y="145"/>
                      <a:pt x="28" y="141"/>
                      <a:pt x="32" y="138"/>
                    </a:cubicBezTo>
                    <a:cubicBezTo>
                      <a:pt x="32" y="138"/>
                      <a:pt x="33" y="138"/>
                      <a:pt x="34" y="138"/>
                    </a:cubicBezTo>
                    <a:cubicBezTo>
                      <a:pt x="35" y="137"/>
                      <a:pt x="37" y="135"/>
                      <a:pt x="38" y="134"/>
                    </a:cubicBezTo>
                    <a:cubicBezTo>
                      <a:pt x="40" y="132"/>
                      <a:pt x="44" y="132"/>
                      <a:pt x="47" y="130"/>
                    </a:cubicBezTo>
                    <a:cubicBezTo>
                      <a:pt x="49" y="127"/>
                      <a:pt x="51" y="124"/>
                      <a:pt x="54" y="121"/>
                    </a:cubicBezTo>
                    <a:cubicBezTo>
                      <a:pt x="55" y="120"/>
                      <a:pt x="57" y="119"/>
                      <a:pt x="58" y="118"/>
                    </a:cubicBezTo>
                    <a:cubicBezTo>
                      <a:pt x="58" y="117"/>
                      <a:pt x="59" y="116"/>
                      <a:pt x="59" y="116"/>
                    </a:cubicBezTo>
                    <a:cubicBezTo>
                      <a:pt x="61" y="113"/>
                      <a:pt x="64" y="110"/>
                      <a:pt x="66" y="107"/>
                    </a:cubicBezTo>
                    <a:cubicBezTo>
                      <a:pt x="67" y="105"/>
                      <a:pt x="67" y="102"/>
                      <a:pt x="68" y="101"/>
                    </a:cubicBezTo>
                    <a:cubicBezTo>
                      <a:pt x="69" y="100"/>
                      <a:pt x="72" y="96"/>
                      <a:pt x="71" y="94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71" y="92"/>
                      <a:pt x="72" y="91"/>
                      <a:pt x="73" y="89"/>
                    </a:cubicBezTo>
                    <a:cubicBezTo>
                      <a:pt x="73" y="87"/>
                      <a:pt x="74" y="85"/>
                      <a:pt x="75" y="83"/>
                    </a:cubicBezTo>
                    <a:cubicBezTo>
                      <a:pt x="75" y="82"/>
                      <a:pt x="75" y="81"/>
                      <a:pt x="75" y="80"/>
                    </a:cubicBezTo>
                    <a:cubicBezTo>
                      <a:pt x="75" y="79"/>
                      <a:pt x="76" y="78"/>
                      <a:pt x="76" y="77"/>
                    </a:cubicBezTo>
                    <a:cubicBezTo>
                      <a:pt x="77" y="73"/>
                      <a:pt x="77" y="67"/>
                      <a:pt x="78" y="63"/>
                    </a:cubicBezTo>
                    <a:cubicBezTo>
                      <a:pt x="83" y="44"/>
                      <a:pt x="92" y="23"/>
                      <a:pt x="107" y="13"/>
                    </a:cubicBezTo>
                    <a:cubicBezTo>
                      <a:pt x="113" y="9"/>
                      <a:pt x="120" y="8"/>
                      <a:pt x="128" y="6"/>
                    </a:cubicBezTo>
                    <a:cubicBezTo>
                      <a:pt x="131" y="6"/>
                      <a:pt x="135" y="6"/>
                      <a:pt x="138" y="5"/>
                    </a:cubicBezTo>
                    <a:cubicBezTo>
                      <a:pt x="140" y="5"/>
                      <a:pt x="142" y="6"/>
                      <a:pt x="143" y="5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7" y="6"/>
                      <a:pt x="152" y="5"/>
                      <a:pt x="157" y="6"/>
                    </a:cubicBezTo>
                    <a:cubicBezTo>
                      <a:pt x="161" y="6"/>
                      <a:pt x="165" y="7"/>
                      <a:pt x="169" y="8"/>
                    </a:cubicBezTo>
                    <a:cubicBezTo>
                      <a:pt x="172" y="8"/>
                      <a:pt x="175" y="7"/>
                      <a:pt x="178" y="9"/>
                    </a:cubicBezTo>
                    <a:cubicBezTo>
                      <a:pt x="185" y="11"/>
                      <a:pt x="191" y="13"/>
                      <a:pt x="198" y="15"/>
                    </a:cubicBezTo>
                    <a:cubicBezTo>
                      <a:pt x="201" y="16"/>
                      <a:pt x="204" y="17"/>
                      <a:pt x="207" y="18"/>
                    </a:cubicBezTo>
                    <a:cubicBezTo>
                      <a:pt x="212" y="20"/>
                      <a:pt x="216" y="21"/>
                      <a:pt x="221" y="23"/>
                    </a:cubicBezTo>
                    <a:cubicBezTo>
                      <a:pt x="222" y="22"/>
                      <a:pt x="225" y="24"/>
                      <a:pt x="226" y="24"/>
                    </a:cubicBezTo>
                    <a:cubicBezTo>
                      <a:pt x="233" y="25"/>
                      <a:pt x="239" y="28"/>
                      <a:pt x="245" y="30"/>
                    </a:cubicBezTo>
                    <a:cubicBezTo>
                      <a:pt x="248" y="32"/>
                      <a:pt x="251" y="32"/>
                      <a:pt x="254" y="34"/>
                    </a:cubicBezTo>
                    <a:cubicBezTo>
                      <a:pt x="255" y="34"/>
                      <a:pt x="256" y="35"/>
                      <a:pt x="258" y="36"/>
                    </a:cubicBezTo>
                    <a:cubicBezTo>
                      <a:pt x="259" y="37"/>
                      <a:pt x="262" y="37"/>
                      <a:pt x="263" y="38"/>
                    </a:cubicBezTo>
                    <a:cubicBezTo>
                      <a:pt x="264" y="39"/>
                      <a:pt x="265" y="40"/>
                      <a:pt x="265" y="40"/>
                    </a:cubicBezTo>
                    <a:cubicBezTo>
                      <a:pt x="269" y="43"/>
                      <a:pt x="273" y="45"/>
                      <a:pt x="277" y="49"/>
                    </a:cubicBezTo>
                    <a:cubicBezTo>
                      <a:pt x="286" y="57"/>
                      <a:pt x="288" y="67"/>
                      <a:pt x="293" y="79"/>
                    </a:cubicBezTo>
                    <a:cubicBezTo>
                      <a:pt x="293" y="81"/>
                      <a:pt x="293" y="82"/>
                      <a:pt x="293" y="84"/>
                    </a:cubicBezTo>
                    <a:cubicBezTo>
                      <a:pt x="293" y="85"/>
                      <a:pt x="294" y="89"/>
                      <a:pt x="294" y="90"/>
                    </a:cubicBezTo>
                    <a:cubicBezTo>
                      <a:pt x="293" y="91"/>
                      <a:pt x="293" y="92"/>
                      <a:pt x="293" y="92"/>
                    </a:cubicBezTo>
                    <a:cubicBezTo>
                      <a:pt x="293" y="95"/>
                      <a:pt x="293" y="99"/>
                      <a:pt x="292" y="101"/>
                    </a:cubicBezTo>
                    <a:cubicBezTo>
                      <a:pt x="292" y="102"/>
                      <a:pt x="292" y="104"/>
                      <a:pt x="292" y="105"/>
                    </a:cubicBezTo>
                    <a:cubicBezTo>
                      <a:pt x="293" y="108"/>
                      <a:pt x="293" y="113"/>
                      <a:pt x="295" y="117"/>
                    </a:cubicBezTo>
                    <a:cubicBezTo>
                      <a:pt x="295" y="119"/>
                      <a:pt x="297" y="123"/>
                      <a:pt x="298" y="125"/>
                    </a:cubicBezTo>
                    <a:cubicBezTo>
                      <a:pt x="299" y="130"/>
                      <a:pt x="299" y="133"/>
                      <a:pt x="301" y="138"/>
                    </a:cubicBezTo>
                    <a:cubicBezTo>
                      <a:pt x="301" y="139"/>
                      <a:pt x="301" y="140"/>
                      <a:pt x="301" y="142"/>
                    </a:cubicBezTo>
                    <a:cubicBezTo>
                      <a:pt x="301" y="143"/>
                      <a:pt x="302" y="146"/>
                      <a:pt x="301" y="1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58">
                <a:extLst>
                  <a:ext uri="{FF2B5EF4-FFF2-40B4-BE49-F238E27FC236}">
                    <a16:creationId xmlns:a16="http://schemas.microsoft.com/office/drawing/2014/main" id="{1474D15E-7DB1-1F30-8153-C5C72CD46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" y="-6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59">
                <a:extLst>
                  <a:ext uri="{FF2B5EF4-FFF2-40B4-BE49-F238E27FC236}">
                    <a16:creationId xmlns:a16="http://schemas.microsoft.com/office/drawing/2014/main" id="{BE45F63B-1CF8-7A69-9E3B-FA06E0126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" y="-64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60">
                <a:extLst>
                  <a:ext uri="{FF2B5EF4-FFF2-40B4-BE49-F238E27FC236}">
                    <a16:creationId xmlns:a16="http://schemas.microsoft.com/office/drawing/2014/main" id="{BC2CD472-4B4E-DD72-2028-A10A75E9A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5" y="-6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61">
                <a:extLst>
                  <a:ext uri="{FF2B5EF4-FFF2-40B4-BE49-F238E27FC236}">
                    <a16:creationId xmlns:a16="http://schemas.microsoft.com/office/drawing/2014/main" id="{EF68EDA6-A964-3240-F54F-0F2A1B089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" y="-6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62">
                <a:extLst>
                  <a:ext uri="{FF2B5EF4-FFF2-40B4-BE49-F238E27FC236}">
                    <a16:creationId xmlns:a16="http://schemas.microsoft.com/office/drawing/2014/main" id="{BE9C9EBB-582E-9765-8C99-9489308CFA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84" y="-652"/>
                <a:ext cx="295" cy="230"/>
              </a:xfrm>
              <a:custGeom>
                <a:avLst/>
                <a:gdLst>
                  <a:gd name="T0" fmla="*/ 112 w 122"/>
                  <a:gd name="T1" fmla="*/ 7 h 95"/>
                  <a:gd name="T2" fmla="*/ 101 w 122"/>
                  <a:gd name="T3" fmla="*/ 1 h 95"/>
                  <a:gd name="T4" fmla="*/ 101 w 122"/>
                  <a:gd name="T5" fmla="*/ 1 h 95"/>
                  <a:gd name="T6" fmla="*/ 100 w 122"/>
                  <a:gd name="T7" fmla="*/ 1 h 95"/>
                  <a:gd name="T8" fmla="*/ 92 w 122"/>
                  <a:gd name="T9" fmla="*/ 0 h 95"/>
                  <a:gd name="T10" fmla="*/ 88 w 122"/>
                  <a:gd name="T11" fmla="*/ 1 h 95"/>
                  <a:gd name="T12" fmla="*/ 85 w 122"/>
                  <a:gd name="T13" fmla="*/ 2 h 95"/>
                  <a:gd name="T14" fmla="*/ 85 w 122"/>
                  <a:gd name="T15" fmla="*/ 2 h 95"/>
                  <a:gd name="T16" fmla="*/ 69 w 122"/>
                  <a:gd name="T17" fmla="*/ 19 h 95"/>
                  <a:gd name="T18" fmla="*/ 64 w 122"/>
                  <a:gd name="T19" fmla="*/ 24 h 95"/>
                  <a:gd name="T20" fmla="*/ 58 w 122"/>
                  <a:gd name="T21" fmla="*/ 32 h 95"/>
                  <a:gd name="T22" fmla="*/ 39 w 122"/>
                  <a:gd name="T23" fmla="*/ 47 h 95"/>
                  <a:gd name="T24" fmla="*/ 28 w 122"/>
                  <a:gd name="T25" fmla="*/ 54 h 95"/>
                  <a:gd name="T26" fmla="*/ 24 w 122"/>
                  <a:gd name="T27" fmla="*/ 56 h 95"/>
                  <a:gd name="T28" fmla="*/ 18 w 122"/>
                  <a:gd name="T29" fmla="*/ 60 h 95"/>
                  <a:gd name="T30" fmla="*/ 7 w 122"/>
                  <a:gd name="T31" fmla="*/ 88 h 95"/>
                  <a:gd name="T32" fmla="*/ 29 w 122"/>
                  <a:gd name="T33" fmla="*/ 85 h 95"/>
                  <a:gd name="T34" fmla="*/ 41 w 122"/>
                  <a:gd name="T35" fmla="*/ 69 h 95"/>
                  <a:gd name="T36" fmla="*/ 55 w 122"/>
                  <a:gd name="T37" fmla="*/ 58 h 95"/>
                  <a:gd name="T38" fmla="*/ 82 w 122"/>
                  <a:gd name="T39" fmla="*/ 49 h 95"/>
                  <a:gd name="T40" fmla="*/ 99 w 122"/>
                  <a:gd name="T41" fmla="*/ 46 h 95"/>
                  <a:gd name="T42" fmla="*/ 104 w 122"/>
                  <a:gd name="T43" fmla="*/ 45 h 95"/>
                  <a:gd name="T44" fmla="*/ 118 w 122"/>
                  <a:gd name="T45" fmla="*/ 32 h 95"/>
                  <a:gd name="T46" fmla="*/ 110 w 122"/>
                  <a:gd name="T47" fmla="*/ 34 h 95"/>
                  <a:gd name="T48" fmla="*/ 104 w 122"/>
                  <a:gd name="T49" fmla="*/ 38 h 95"/>
                  <a:gd name="T50" fmla="*/ 86 w 122"/>
                  <a:gd name="T51" fmla="*/ 43 h 95"/>
                  <a:gd name="T52" fmla="*/ 58 w 122"/>
                  <a:gd name="T53" fmla="*/ 50 h 95"/>
                  <a:gd name="T54" fmla="*/ 51 w 122"/>
                  <a:gd name="T55" fmla="*/ 54 h 95"/>
                  <a:gd name="T56" fmla="*/ 36 w 122"/>
                  <a:gd name="T57" fmla="*/ 67 h 95"/>
                  <a:gd name="T58" fmla="*/ 31 w 122"/>
                  <a:gd name="T59" fmla="*/ 73 h 95"/>
                  <a:gd name="T60" fmla="*/ 16 w 122"/>
                  <a:gd name="T61" fmla="*/ 87 h 95"/>
                  <a:gd name="T62" fmla="*/ 20 w 122"/>
                  <a:gd name="T63" fmla="*/ 65 h 95"/>
                  <a:gd name="T64" fmla="*/ 58 w 122"/>
                  <a:gd name="T65" fmla="*/ 39 h 95"/>
                  <a:gd name="T66" fmla="*/ 76 w 122"/>
                  <a:gd name="T67" fmla="*/ 18 h 95"/>
                  <a:gd name="T68" fmla="*/ 88 w 122"/>
                  <a:gd name="T69" fmla="*/ 6 h 95"/>
                  <a:gd name="T70" fmla="*/ 101 w 122"/>
                  <a:gd name="T71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2" h="95">
                    <a:moveTo>
                      <a:pt x="111" y="7"/>
                    </a:moveTo>
                    <a:cubicBezTo>
                      <a:pt x="112" y="7"/>
                      <a:pt x="111" y="7"/>
                      <a:pt x="112" y="7"/>
                    </a:cubicBezTo>
                    <a:cubicBezTo>
                      <a:pt x="109" y="5"/>
                      <a:pt x="107" y="4"/>
                      <a:pt x="105" y="2"/>
                    </a:cubicBezTo>
                    <a:cubicBezTo>
                      <a:pt x="105" y="2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100" y="1"/>
                      <a:pt x="101" y="1"/>
                      <a:pt x="100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97" y="0"/>
                      <a:pt x="95" y="1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3" y="1"/>
                    </a:cubicBezTo>
                    <a:cubicBezTo>
                      <a:pt x="91" y="1"/>
                      <a:pt x="89" y="0"/>
                      <a:pt x="88" y="1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6" y="1"/>
                      <a:pt x="86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78" y="4"/>
                      <a:pt x="75" y="9"/>
                      <a:pt x="71" y="14"/>
                    </a:cubicBezTo>
                    <a:cubicBezTo>
                      <a:pt x="70" y="16"/>
                      <a:pt x="69" y="17"/>
                      <a:pt x="69" y="19"/>
                    </a:cubicBezTo>
                    <a:cubicBezTo>
                      <a:pt x="68" y="19"/>
                      <a:pt x="67" y="20"/>
                      <a:pt x="66" y="21"/>
                    </a:cubicBezTo>
                    <a:cubicBezTo>
                      <a:pt x="65" y="22"/>
                      <a:pt x="65" y="23"/>
                      <a:pt x="64" y="24"/>
                    </a:cubicBezTo>
                    <a:cubicBezTo>
                      <a:pt x="64" y="24"/>
                      <a:pt x="63" y="25"/>
                      <a:pt x="63" y="25"/>
                    </a:cubicBezTo>
                    <a:cubicBezTo>
                      <a:pt x="61" y="28"/>
                      <a:pt x="60" y="30"/>
                      <a:pt x="58" y="32"/>
                    </a:cubicBezTo>
                    <a:cubicBezTo>
                      <a:pt x="54" y="37"/>
                      <a:pt x="47" y="41"/>
                      <a:pt x="42" y="44"/>
                    </a:cubicBezTo>
                    <a:cubicBezTo>
                      <a:pt x="41" y="45"/>
                      <a:pt x="40" y="46"/>
                      <a:pt x="39" y="47"/>
                    </a:cubicBezTo>
                    <a:cubicBezTo>
                      <a:pt x="35" y="49"/>
                      <a:pt x="31" y="50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25" y="55"/>
                      <a:pt x="25" y="55"/>
                      <a:pt x="24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1" y="57"/>
                      <a:pt x="20" y="59"/>
                      <a:pt x="18" y="60"/>
                    </a:cubicBezTo>
                    <a:cubicBezTo>
                      <a:pt x="17" y="62"/>
                      <a:pt x="15" y="62"/>
                      <a:pt x="14" y="64"/>
                    </a:cubicBezTo>
                    <a:cubicBezTo>
                      <a:pt x="9" y="69"/>
                      <a:pt x="0" y="79"/>
                      <a:pt x="7" y="88"/>
                    </a:cubicBezTo>
                    <a:cubicBezTo>
                      <a:pt x="7" y="89"/>
                      <a:pt x="8" y="89"/>
                      <a:pt x="9" y="90"/>
                    </a:cubicBezTo>
                    <a:cubicBezTo>
                      <a:pt x="16" y="95"/>
                      <a:pt x="23" y="89"/>
                      <a:pt x="29" y="85"/>
                    </a:cubicBezTo>
                    <a:cubicBezTo>
                      <a:pt x="31" y="83"/>
                      <a:pt x="32" y="80"/>
                      <a:pt x="34" y="78"/>
                    </a:cubicBezTo>
                    <a:cubicBezTo>
                      <a:pt x="36" y="75"/>
                      <a:pt x="39" y="72"/>
                      <a:pt x="41" y="69"/>
                    </a:cubicBezTo>
                    <a:cubicBezTo>
                      <a:pt x="42" y="69"/>
                      <a:pt x="43" y="68"/>
                      <a:pt x="44" y="67"/>
                    </a:cubicBezTo>
                    <a:cubicBezTo>
                      <a:pt x="47" y="63"/>
                      <a:pt x="51" y="61"/>
                      <a:pt x="55" y="58"/>
                    </a:cubicBezTo>
                    <a:cubicBezTo>
                      <a:pt x="58" y="56"/>
                      <a:pt x="61" y="54"/>
                      <a:pt x="64" y="52"/>
                    </a:cubicBezTo>
                    <a:cubicBezTo>
                      <a:pt x="68" y="50"/>
                      <a:pt x="78" y="49"/>
                      <a:pt x="82" y="49"/>
                    </a:cubicBezTo>
                    <a:cubicBezTo>
                      <a:pt x="85" y="49"/>
                      <a:pt x="88" y="49"/>
                      <a:pt x="90" y="49"/>
                    </a:cubicBezTo>
                    <a:cubicBezTo>
                      <a:pt x="93" y="48"/>
                      <a:pt x="96" y="47"/>
                      <a:pt x="99" y="46"/>
                    </a:cubicBezTo>
                    <a:cubicBezTo>
                      <a:pt x="100" y="46"/>
                      <a:pt x="101" y="46"/>
                      <a:pt x="101" y="46"/>
                    </a:cubicBezTo>
                    <a:cubicBezTo>
                      <a:pt x="102" y="45"/>
                      <a:pt x="102" y="45"/>
                      <a:pt x="104" y="45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9" y="41"/>
                      <a:pt x="115" y="37"/>
                      <a:pt x="118" y="32"/>
                    </a:cubicBezTo>
                    <a:cubicBezTo>
                      <a:pt x="122" y="25"/>
                      <a:pt x="116" y="12"/>
                      <a:pt x="111" y="7"/>
                    </a:cubicBezTo>
                    <a:close/>
                    <a:moveTo>
                      <a:pt x="110" y="34"/>
                    </a:moveTo>
                    <a:cubicBezTo>
                      <a:pt x="110" y="35"/>
                      <a:pt x="109" y="34"/>
                      <a:pt x="108" y="35"/>
                    </a:cubicBezTo>
                    <a:cubicBezTo>
                      <a:pt x="107" y="35"/>
                      <a:pt x="106" y="37"/>
                      <a:pt x="104" y="38"/>
                    </a:cubicBezTo>
                    <a:cubicBezTo>
                      <a:pt x="100" y="41"/>
                      <a:pt x="97" y="42"/>
                      <a:pt x="92" y="43"/>
                    </a:cubicBezTo>
                    <a:cubicBezTo>
                      <a:pt x="90" y="43"/>
                      <a:pt x="88" y="43"/>
                      <a:pt x="86" y="43"/>
                    </a:cubicBezTo>
                    <a:cubicBezTo>
                      <a:pt x="78" y="45"/>
                      <a:pt x="72" y="43"/>
                      <a:pt x="65" y="46"/>
                    </a:cubicBezTo>
                    <a:cubicBezTo>
                      <a:pt x="63" y="47"/>
                      <a:pt x="60" y="48"/>
                      <a:pt x="58" y="50"/>
                    </a:cubicBezTo>
                    <a:cubicBezTo>
                      <a:pt x="56" y="51"/>
                      <a:pt x="55" y="53"/>
                      <a:pt x="53" y="54"/>
                    </a:cubicBezTo>
                    <a:cubicBezTo>
                      <a:pt x="52" y="54"/>
                      <a:pt x="52" y="54"/>
                      <a:pt x="51" y="54"/>
                    </a:cubicBezTo>
                    <a:cubicBezTo>
                      <a:pt x="48" y="56"/>
                      <a:pt x="45" y="59"/>
                      <a:pt x="43" y="61"/>
                    </a:cubicBezTo>
                    <a:cubicBezTo>
                      <a:pt x="41" y="64"/>
                      <a:pt x="38" y="65"/>
                      <a:pt x="36" y="67"/>
                    </a:cubicBezTo>
                    <a:cubicBezTo>
                      <a:pt x="35" y="68"/>
                      <a:pt x="35" y="69"/>
                      <a:pt x="34" y="70"/>
                    </a:cubicBezTo>
                    <a:cubicBezTo>
                      <a:pt x="34" y="71"/>
                      <a:pt x="32" y="72"/>
                      <a:pt x="31" y="73"/>
                    </a:cubicBezTo>
                    <a:cubicBezTo>
                      <a:pt x="29" y="75"/>
                      <a:pt x="28" y="78"/>
                      <a:pt x="27" y="80"/>
                    </a:cubicBezTo>
                    <a:cubicBezTo>
                      <a:pt x="25" y="83"/>
                      <a:pt x="19" y="85"/>
                      <a:pt x="16" y="87"/>
                    </a:cubicBezTo>
                    <a:cubicBezTo>
                      <a:pt x="10" y="87"/>
                      <a:pt x="9" y="83"/>
                      <a:pt x="11" y="78"/>
                    </a:cubicBezTo>
                    <a:cubicBezTo>
                      <a:pt x="12" y="73"/>
                      <a:pt x="17" y="67"/>
                      <a:pt x="20" y="65"/>
                    </a:cubicBezTo>
                    <a:cubicBezTo>
                      <a:pt x="24" y="61"/>
                      <a:pt x="29" y="58"/>
                      <a:pt x="33" y="55"/>
                    </a:cubicBezTo>
                    <a:cubicBezTo>
                      <a:pt x="42" y="50"/>
                      <a:pt x="51" y="46"/>
                      <a:pt x="58" y="39"/>
                    </a:cubicBezTo>
                    <a:cubicBezTo>
                      <a:pt x="64" y="34"/>
                      <a:pt x="68" y="28"/>
                      <a:pt x="72" y="21"/>
                    </a:cubicBezTo>
                    <a:cubicBezTo>
                      <a:pt x="73" y="20"/>
                      <a:pt x="75" y="19"/>
                      <a:pt x="76" y="18"/>
                    </a:cubicBezTo>
                    <a:cubicBezTo>
                      <a:pt x="77" y="15"/>
                      <a:pt x="78" y="12"/>
                      <a:pt x="81" y="10"/>
                    </a:cubicBezTo>
                    <a:cubicBezTo>
                      <a:pt x="82" y="8"/>
                      <a:pt x="86" y="7"/>
                      <a:pt x="88" y="6"/>
                    </a:cubicBezTo>
                    <a:cubicBezTo>
                      <a:pt x="89" y="6"/>
                      <a:pt x="91" y="6"/>
                      <a:pt x="92" y="5"/>
                    </a:cubicBezTo>
                    <a:cubicBezTo>
                      <a:pt x="95" y="5"/>
                      <a:pt x="100" y="6"/>
                      <a:pt x="101" y="6"/>
                    </a:cubicBezTo>
                    <a:cubicBezTo>
                      <a:pt x="109" y="11"/>
                      <a:pt x="120" y="24"/>
                      <a:pt x="110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63">
                <a:extLst>
                  <a:ext uri="{FF2B5EF4-FFF2-40B4-BE49-F238E27FC236}">
                    <a16:creationId xmlns:a16="http://schemas.microsoft.com/office/drawing/2014/main" id="{F2DD7F41-F845-F856-AE0D-C19FD4761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5" y="-6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64">
                <a:extLst>
                  <a:ext uri="{FF2B5EF4-FFF2-40B4-BE49-F238E27FC236}">
                    <a16:creationId xmlns:a16="http://schemas.microsoft.com/office/drawing/2014/main" id="{F4AFAB21-30BE-1E9C-D05E-10D5B5878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" y="-633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65">
                <a:extLst>
                  <a:ext uri="{FF2B5EF4-FFF2-40B4-BE49-F238E27FC236}">
                    <a16:creationId xmlns:a16="http://schemas.microsoft.com/office/drawing/2014/main" id="{D31703CA-5FEF-4AC2-61A5-6902496A3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" y="-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66">
                <a:extLst>
                  <a:ext uri="{FF2B5EF4-FFF2-40B4-BE49-F238E27FC236}">
                    <a16:creationId xmlns:a16="http://schemas.microsoft.com/office/drawing/2014/main" id="{53EBAA16-9153-171F-062A-E4BA6F473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" y="-63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67">
                <a:extLst>
                  <a:ext uri="{FF2B5EF4-FFF2-40B4-BE49-F238E27FC236}">
                    <a16:creationId xmlns:a16="http://schemas.microsoft.com/office/drawing/2014/main" id="{9E4FC2F0-8CAD-EEC6-766A-4DA854F09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" y="-630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68">
                <a:extLst>
                  <a:ext uri="{FF2B5EF4-FFF2-40B4-BE49-F238E27FC236}">
                    <a16:creationId xmlns:a16="http://schemas.microsoft.com/office/drawing/2014/main" id="{D56B7168-FB3E-22D8-71B8-7ADB0B270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5" y="-62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69">
                <a:extLst>
                  <a:ext uri="{FF2B5EF4-FFF2-40B4-BE49-F238E27FC236}">
                    <a16:creationId xmlns:a16="http://schemas.microsoft.com/office/drawing/2014/main" id="{5E10758B-9172-F564-499C-FF80C66A5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-62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70">
                <a:extLst>
                  <a:ext uri="{FF2B5EF4-FFF2-40B4-BE49-F238E27FC236}">
                    <a16:creationId xmlns:a16="http://schemas.microsoft.com/office/drawing/2014/main" id="{939D6249-4A55-1D30-F381-D8A25DEBD7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88" y="-630"/>
                <a:ext cx="847" cy="1339"/>
              </a:xfrm>
              <a:custGeom>
                <a:avLst/>
                <a:gdLst>
                  <a:gd name="T0" fmla="*/ 311 w 349"/>
                  <a:gd name="T1" fmla="*/ 306 h 552"/>
                  <a:gd name="T2" fmla="*/ 271 w 349"/>
                  <a:gd name="T3" fmla="*/ 293 h 552"/>
                  <a:gd name="T4" fmla="*/ 276 w 349"/>
                  <a:gd name="T5" fmla="*/ 224 h 552"/>
                  <a:gd name="T6" fmla="*/ 287 w 349"/>
                  <a:gd name="T7" fmla="*/ 176 h 552"/>
                  <a:gd name="T8" fmla="*/ 252 w 349"/>
                  <a:gd name="T9" fmla="*/ 147 h 552"/>
                  <a:gd name="T10" fmla="*/ 168 w 349"/>
                  <a:gd name="T11" fmla="*/ 144 h 552"/>
                  <a:gd name="T12" fmla="*/ 148 w 349"/>
                  <a:gd name="T13" fmla="*/ 84 h 552"/>
                  <a:gd name="T14" fmla="*/ 155 w 349"/>
                  <a:gd name="T15" fmla="*/ 61 h 552"/>
                  <a:gd name="T16" fmla="*/ 169 w 349"/>
                  <a:gd name="T17" fmla="*/ 25 h 552"/>
                  <a:gd name="T18" fmla="*/ 141 w 349"/>
                  <a:gd name="T19" fmla="*/ 1 h 552"/>
                  <a:gd name="T20" fmla="*/ 82 w 349"/>
                  <a:gd name="T21" fmla="*/ 37 h 552"/>
                  <a:gd name="T22" fmla="*/ 75 w 349"/>
                  <a:gd name="T23" fmla="*/ 80 h 552"/>
                  <a:gd name="T24" fmla="*/ 78 w 349"/>
                  <a:gd name="T25" fmla="*/ 153 h 552"/>
                  <a:gd name="T26" fmla="*/ 50 w 349"/>
                  <a:gd name="T27" fmla="*/ 197 h 552"/>
                  <a:gd name="T28" fmla="*/ 19 w 349"/>
                  <a:gd name="T29" fmla="*/ 225 h 552"/>
                  <a:gd name="T30" fmla="*/ 22 w 349"/>
                  <a:gd name="T31" fmla="*/ 295 h 552"/>
                  <a:gd name="T32" fmla="*/ 10 w 349"/>
                  <a:gd name="T33" fmla="*/ 364 h 552"/>
                  <a:gd name="T34" fmla="*/ 20 w 349"/>
                  <a:gd name="T35" fmla="*/ 376 h 552"/>
                  <a:gd name="T36" fmla="*/ 42 w 349"/>
                  <a:gd name="T37" fmla="*/ 386 h 552"/>
                  <a:gd name="T38" fmla="*/ 49 w 349"/>
                  <a:gd name="T39" fmla="*/ 389 h 552"/>
                  <a:gd name="T40" fmla="*/ 70 w 349"/>
                  <a:gd name="T41" fmla="*/ 409 h 552"/>
                  <a:gd name="T42" fmla="*/ 88 w 349"/>
                  <a:gd name="T43" fmla="*/ 449 h 552"/>
                  <a:gd name="T44" fmla="*/ 105 w 349"/>
                  <a:gd name="T45" fmla="*/ 485 h 552"/>
                  <a:gd name="T46" fmla="*/ 100 w 349"/>
                  <a:gd name="T47" fmla="*/ 530 h 552"/>
                  <a:gd name="T48" fmla="*/ 127 w 349"/>
                  <a:gd name="T49" fmla="*/ 551 h 552"/>
                  <a:gd name="T50" fmla="*/ 176 w 349"/>
                  <a:gd name="T51" fmla="*/ 525 h 552"/>
                  <a:gd name="T52" fmla="*/ 177 w 349"/>
                  <a:gd name="T53" fmla="*/ 490 h 552"/>
                  <a:gd name="T54" fmla="*/ 166 w 349"/>
                  <a:gd name="T55" fmla="*/ 448 h 552"/>
                  <a:gd name="T56" fmla="*/ 177 w 349"/>
                  <a:gd name="T57" fmla="*/ 420 h 552"/>
                  <a:gd name="T58" fmla="*/ 199 w 349"/>
                  <a:gd name="T59" fmla="*/ 405 h 552"/>
                  <a:gd name="T60" fmla="*/ 245 w 349"/>
                  <a:gd name="T61" fmla="*/ 395 h 552"/>
                  <a:gd name="T62" fmla="*/ 303 w 349"/>
                  <a:gd name="T63" fmla="*/ 386 h 552"/>
                  <a:gd name="T64" fmla="*/ 287 w 349"/>
                  <a:gd name="T65" fmla="*/ 384 h 552"/>
                  <a:gd name="T66" fmla="*/ 221 w 349"/>
                  <a:gd name="T67" fmla="*/ 393 h 552"/>
                  <a:gd name="T68" fmla="*/ 176 w 349"/>
                  <a:gd name="T69" fmla="*/ 415 h 552"/>
                  <a:gd name="T70" fmla="*/ 164 w 349"/>
                  <a:gd name="T71" fmla="*/ 476 h 552"/>
                  <a:gd name="T72" fmla="*/ 174 w 349"/>
                  <a:gd name="T73" fmla="*/ 497 h 552"/>
                  <a:gd name="T74" fmla="*/ 147 w 349"/>
                  <a:gd name="T75" fmla="*/ 542 h 552"/>
                  <a:gd name="T76" fmla="*/ 109 w 349"/>
                  <a:gd name="T77" fmla="*/ 508 h 552"/>
                  <a:gd name="T78" fmla="*/ 110 w 349"/>
                  <a:gd name="T79" fmla="*/ 492 h 552"/>
                  <a:gd name="T80" fmla="*/ 85 w 349"/>
                  <a:gd name="T81" fmla="*/ 431 h 552"/>
                  <a:gd name="T82" fmla="*/ 14 w 349"/>
                  <a:gd name="T83" fmla="*/ 355 h 552"/>
                  <a:gd name="T84" fmla="*/ 17 w 349"/>
                  <a:gd name="T85" fmla="*/ 345 h 552"/>
                  <a:gd name="T86" fmla="*/ 28 w 349"/>
                  <a:gd name="T87" fmla="*/ 318 h 552"/>
                  <a:gd name="T88" fmla="*/ 5 w 349"/>
                  <a:gd name="T89" fmla="*/ 261 h 552"/>
                  <a:gd name="T90" fmla="*/ 21 w 349"/>
                  <a:gd name="T91" fmla="*/ 229 h 552"/>
                  <a:gd name="T92" fmla="*/ 52 w 349"/>
                  <a:gd name="T93" fmla="*/ 200 h 552"/>
                  <a:gd name="T94" fmla="*/ 69 w 349"/>
                  <a:gd name="T95" fmla="*/ 183 h 552"/>
                  <a:gd name="T96" fmla="*/ 76 w 349"/>
                  <a:gd name="T97" fmla="*/ 169 h 552"/>
                  <a:gd name="T98" fmla="*/ 78 w 349"/>
                  <a:gd name="T99" fmla="*/ 161 h 552"/>
                  <a:gd name="T100" fmla="*/ 80 w 349"/>
                  <a:gd name="T101" fmla="*/ 158 h 552"/>
                  <a:gd name="T102" fmla="*/ 85 w 349"/>
                  <a:gd name="T103" fmla="*/ 133 h 552"/>
                  <a:gd name="T104" fmla="*/ 79 w 349"/>
                  <a:gd name="T105" fmla="*/ 84 h 552"/>
                  <a:gd name="T106" fmla="*/ 98 w 349"/>
                  <a:gd name="T107" fmla="*/ 24 h 552"/>
                  <a:gd name="T108" fmla="*/ 153 w 349"/>
                  <a:gd name="T109" fmla="*/ 54 h 552"/>
                  <a:gd name="T110" fmla="*/ 140 w 349"/>
                  <a:gd name="T111" fmla="*/ 120 h 552"/>
                  <a:gd name="T112" fmla="*/ 178 w 349"/>
                  <a:gd name="T113" fmla="*/ 155 h 552"/>
                  <a:gd name="T114" fmla="*/ 231 w 349"/>
                  <a:gd name="T115" fmla="*/ 156 h 552"/>
                  <a:gd name="T116" fmla="*/ 282 w 349"/>
                  <a:gd name="T117" fmla="*/ 173 h 552"/>
                  <a:gd name="T118" fmla="*/ 272 w 349"/>
                  <a:gd name="T119" fmla="*/ 214 h 552"/>
                  <a:gd name="T120" fmla="*/ 292 w 349"/>
                  <a:gd name="T121" fmla="*/ 31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9" h="552">
                    <a:moveTo>
                      <a:pt x="347" y="348"/>
                    </a:moveTo>
                    <a:cubicBezTo>
                      <a:pt x="347" y="347"/>
                      <a:pt x="347" y="344"/>
                      <a:pt x="346" y="343"/>
                    </a:cubicBezTo>
                    <a:cubicBezTo>
                      <a:pt x="345" y="340"/>
                      <a:pt x="343" y="337"/>
                      <a:pt x="342" y="334"/>
                    </a:cubicBezTo>
                    <a:cubicBezTo>
                      <a:pt x="341" y="331"/>
                      <a:pt x="338" y="329"/>
                      <a:pt x="338" y="325"/>
                    </a:cubicBezTo>
                    <a:cubicBezTo>
                      <a:pt x="337" y="326"/>
                      <a:pt x="337" y="326"/>
                      <a:pt x="337" y="326"/>
                    </a:cubicBezTo>
                    <a:cubicBezTo>
                      <a:pt x="336" y="324"/>
                      <a:pt x="336" y="320"/>
                      <a:pt x="334" y="318"/>
                    </a:cubicBezTo>
                    <a:cubicBezTo>
                      <a:pt x="330" y="314"/>
                      <a:pt x="327" y="311"/>
                      <a:pt x="321" y="308"/>
                    </a:cubicBezTo>
                    <a:cubicBezTo>
                      <a:pt x="320" y="307"/>
                      <a:pt x="315" y="305"/>
                      <a:pt x="312" y="306"/>
                    </a:cubicBezTo>
                    <a:cubicBezTo>
                      <a:pt x="312" y="306"/>
                      <a:pt x="311" y="306"/>
                      <a:pt x="311" y="306"/>
                    </a:cubicBezTo>
                    <a:cubicBezTo>
                      <a:pt x="311" y="306"/>
                      <a:pt x="311" y="306"/>
                      <a:pt x="311" y="306"/>
                    </a:cubicBezTo>
                    <a:cubicBezTo>
                      <a:pt x="312" y="305"/>
                      <a:pt x="312" y="305"/>
                      <a:pt x="313" y="305"/>
                    </a:cubicBezTo>
                    <a:cubicBezTo>
                      <a:pt x="313" y="305"/>
                      <a:pt x="313" y="305"/>
                      <a:pt x="313" y="305"/>
                    </a:cubicBezTo>
                    <a:cubicBezTo>
                      <a:pt x="313" y="305"/>
                      <a:pt x="313" y="305"/>
                      <a:pt x="313" y="305"/>
                    </a:cubicBezTo>
                    <a:cubicBezTo>
                      <a:pt x="310" y="305"/>
                      <a:pt x="307" y="304"/>
                      <a:pt x="303" y="304"/>
                    </a:cubicBezTo>
                    <a:cubicBezTo>
                      <a:pt x="303" y="305"/>
                      <a:pt x="304" y="305"/>
                      <a:pt x="304" y="305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3" y="306"/>
                      <a:pt x="302" y="305"/>
                      <a:pt x="300" y="305"/>
                    </a:cubicBezTo>
                    <a:cubicBezTo>
                      <a:pt x="289" y="307"/>
                      <a:pt x="276" y="302"/>
                      <a:pt x="271" y="293"/>
                    </a:cubicBezTo>
                    <a:cubicBezTo>
                      <a:pt x="270" y="290"/>
                      <a:pt x="268" y="285"/>
                      <a:pt x="268" y="281"/>
                    </a:cubicBezTo>
                    <a:cubicBezTo>
                      <a:pt x="269" y="277"/>
                      <a:pt x="270" y="272"/>
                      <a:pt x="271" y="268"/>
                    </a:cubicBezTo>
                    <a:cubicBezTo>
                      <a:pt x="273" y="264"/>
                      <a:pt x="275" y="260"/>
                      <a:pt x="276" y="256"/>
                    </a:cubicBezTo>
                    <a:cubicBezTo>
                      <a:pt x="276" y="254"/>
                      <a:pt x="275" y="253"/>
                      <a:pt x="275" y="252"/>
                    </a:cubicBezTo>
                    <a:cubicBezTo>
                      <a:pt x="275" y="250"/>
                      <a:pt x="275" y="249"/>
                      <a:pt x="275" y="247"/>
                    </a:cubicBezTo>
                    <a:cubicBezTo>
                      <a:pt x="274" y="244"/>
                      <a:pt x="273" y="233"/>
                      <a:pt x="275" y="229"/>
                    </a:cubicBezTo>
                    <a:cubicBezTo>
                      <a:pt x="275" y="229"/>
                      <a:pt x="276" y="228"/>
                      <a:pt x="276" y="227"/>
                    </a:cubicBezTo>
                    <a:cubicBezTo>
                      <a:pt x="276" y="227"/>
                      <a:pt x="276" y="226"/>
                      <a:pt x="276" y="225"/>
                    </a:cubicBezTo>
                    <a:cubicBezTo>
                      <a:pt x="276" y="225"/>
                      <a:pt x="276" y="224"/>
                      <a:pt x="276" y="224"/>
                    </a:cubicBezTo>
                    <a:cubicBezTo>
                      <a:pt x="276" y="222"/>
                      <a:pt x="276" y="221"/>
                      <a:pt x="276" y="219"/>
                    </a:cubicBezTo>
                    <a:cubicBezTo>
                      <a:pt x="278" y="215"/>
                      <a:pt x="279" y="210"/>
                      <a:pt x="280" y="207"/>
                    </a:cubicBezTo>
                    <a:cubicBezTo>
                      <a:pt x="281" y="206"/>
                      <a:pt x="280" y="204"/>
                      <a:pt x="281" y="203"/>
                    </a:cubicBezTo>
                    <a:cubicBezTo>
                      <a:pt x="281" y="202"/>
                      <a:pt x="282" y="201"/>
                      <a:pt x="282" y="199"/>
                    </a:cubicBezTo>
                    <a:cubicBezTo>
                      <a:pt x="283" y="198"/>
                      <a:pt x="283" y="196"/>
                      <a:pt x="283" y="194"/>
                    </a:cubicBezTo>
                    <a:cubicBezTo>
                      <a:pt x="284" y="193"/>
                      <a:pt x="285" y="191"/>
                      <a:pt x="285" y="189"/>
                    </a:cubicBezTo>
                    <a:cubicBezTo>
                      <a:pt x="285" y="188"/>
                      <a:pt x="285" y="186"/>
                      <a:pt x="286" y="184"/>
                    </a:cubicBezTo>
                    <a:cubicBezTo>
                      <a:pt x="286" y="184"/>
                      <a:pt x="286" y="183"/>
                      <a:pt x="285" y="182"/>
                    </a:cubicBezTo>
                    <a:cubicBezTo>
                      <a:pt x="286" y="181"/>
                      <a:pt x="287" y="178"/>
                      <a:pt x="287" y="176"/>
                    </a:cubicBezTo>
                    <a:cubicBezTo>
                      <a:pt x="287" y="175"/>
                      <a:pt x="286" y="175"/>
                      <a:pt x="286" y="174"/>
                    </a:cubicBezTo>
                    <a:cubicBezTo>
                      <a:pt x="286" y="174"/>
                      <a:pt x="286" y="174"/>
                      <a:pt x="286" y="174"/>
                    </a:cubicBezTo>
                    <a:cubicBezTo>
                      <a:pt x="286" y="174"/>
                      <a:pt x="286" y="174"/>
                      <a:pt x="286" y="174"/>
                    </a:cubicBezTo>
                    <a:cubicBezTo>
                      <a:pt x="286" y="172"/>
                      <a:pt x="284" y="160"/>
                      <a:pt x="283" y="158"/>
                    </a:cubicBezTo>
                    <a:cubicBezTo>
                      <a:pt x="281" y="157"/>
                      <a:pt x="279" y="156"/>
                      <a:pt x="277" y="155"/>
                    </a:cubicBezTo>
                    <a:cubicBezTo>
                      <a:pt x="272" y="151"/>
                      <a:pt x="267" y="149"/>
                      <a:pt x="260" y="147"/>
                    </a:cubicBezTo>
                    <a:cubicBezTo>
                      <a:pt x="259" y="147"/>
                      <a:pt x="258" y="147"/>
                      <a:pt x="256" y="147"/>
                    </a:cubicBezTo>
                    <a:cubicBezTo>
                      <a:pt x="256" y="147"/>
                      <a:pt x="255" y="148"/>
                      <a:pt x="255" y="148"/>
                    </a:cubicBezTo>
                    <a:cubicBezTo>
                      <a:pt x="253" y="148"/>
                      <a:pt x="253" y="147"/>
                      <a:pt x="252" y="147"/>
                    </a:cubicBezTo>
                    <a:cubicBezTo>
                      <a:pt x="250" y="147"/>
                      <a:pt x="247" y="148"/>
                      <a:pt x="245" y="148"/>
                    </a:cubicBezTo>
                    <a:cubicBezTo>
                      <a:pt x="242" y="149"/>
                      <a:pt x="240" y="147"/>
                      <a:pt x="238" y="148"/>
                    </a:cubicBezTo>
                    <a:cubicBezTo>
                      <a:pt x="236" y="149"/>
                      <a:pt x="234" y="150"/>
                      <a:pt x="232" y="150"/>
                    </a:cubicBezTo>
                    <a:cubicBezTo>
                      <a:pt x="230" y="151"/>
                      <a:pt x="227" y="151"/>
                      <a:pt x="225" y="151"/>
                    </a:cubicBezTo>
                    <a:cubicBezTo>
                      <a:pt x="220" y="152"/>
                      <a:pt x="214" y="151"/>
                      <a:pt x="210" y="153"/>
                    </a:cubicBezTo>
                    <a:cubicBezTo>
                      <a:pt x="209" y="152"/>
                      <a:pt x="209" y="152"/>
                      <a:pt x="208" y="152"/>
                    </a:cubicBezTo>
                    <a:cubicBezTo>
                      <a:pt x="201" y="155"/>
                      <a:pt x="190" y="154"/>
                      <a:pt x="183" y="152"/>
                    </a:cubicBezTo>
                    <a:cubicBezTo>
                      <a:pt x="182" y="152"/>
                      <a:pt x="181" y="151"/>
                      <a:pt x="180" y="151"/>
                    </a:cubicBezTo>
                    <a:cubicBezTo>
                      <a:pt x="176" y="150"/>
                      <a:pt x="172" y="147"/>
                      <a:pt x="168" y="144"/>
                    </a:cubicBezTo>
                    <a:cubicBezTo>
                      <a:pt x="168" y="144"/>
                      <a:pt x="167" y="143"/>
                      <a:pt x="167" y="143"/>
                    </a:cubicBezTo>
                    <a:cubicBezTo>
                      <a:pt x="165" y="141"/>
                      <a:pt x="161" y="140"/>
                      <a:pt x="159" y="138"/>
                    </a:cubicBezTo>
                    <a:cubicBezTo>
                      <a:pt x="158" y="137"/>
                      <a:pt x="157" y="137"/>
                      <a:pt x="156" y="136"/>
                    </a:cubicBezTo>
                    <a:cubicBezTo>
                      <a:pt x="147" y="130"/>
                      <a:pt x="141" y="116"/>
                      <a:pt x="144" y="104"/>
                    </a:cubicBezTo>
                    <a:cubicBezTo>
                      <a:pt x="144" y="103"/>
                      <a:pt x="144" y="103"/>
                      <a:pt x="144" y="102"/>
                    </a:cubicBezTo>
                    <a:cubicBezTo>
                      <a:pt x="144" y="101"/>
                      <a:pt x="145" y="95"/>
                      <a:pt x="146" y="93"/>
                    </a:cubicBezTo>
                    <a:cubicBezTo>
                      <a:pt x="146" y="93"/>
                      <a:pt x="146" y="93"/>
                      <a:pt x="145" y="92"/>
                    </a:cubicBezTo>
                    <a:cubicBezTo>
                      <a:pt x="146" y="92"/>
                      <a:pt x="146" y="92"/>
                      <a:pt x="146" y="92"/>
                    </a:cubicBezTo>
                    <a:cubicBezTo>
                      <a:pt x="147" y="90"/>
                      <a:pt x="147" y="87"/>
                      <a:pt x="148" y="84"/>
                    </a:cubicBezTo>
                    <a:cubicBezTo>
                      <a:pt x="148" y="83"/>
                      <a:pt x="149" y="82"/>
                      <a:pt x="150" y="81"/>
                    </a:cubicBezTo>
                    <a:cubicBezTo>
                      <a:pt x="150" y="80"/>
                      <a:pt x="149" y="80"/>
                      <a:pt x="149" y="79"/>
                    </a:cubicBezTo>
                    <a:cubicBezTo>
                      <a:pt x="149" y="79"/>
                      <a:pt x="150" y="79"/>
                      <a:pt x="150" y="79"/>
                    </a:cubicBezTo>
                    <a:cubicBezTo>
                      <a:pt x="151" y="76"/>
                      <a:pt x="151" y="72"/>
                      <a:pt x="152" y="70"/>
                    </a:cubicBezTo>
                    <a:cubicBezTo>
                      <a:pt x="153" y="69"/>
                      <a:pt x="153" y="67"/>
                      <a:pt x="152" y="67"/>
                    </a:cubicBezTo>
                    <a:cubicBezTo>
                      <a:pt x="153" y="66"/>
                      <a:pt x="153" y="66"/>
                      <a:pt x="153" y="66"/>
                    </a:cubicBez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4"/>
                      <a:pt x="153" y="65"/>
                      <a:pt x="154" y="64"/>
                    </a:cubicBezTo>
                    <a:cubicBezTo>
                      <a:pt x="154" y="64"/>
                      <a:pt x="155" y="62"/>
                      <a:pt x="155" y="61"/>
                    </a:cubicBezTo>
                    <a:cubicBezTo>
                      <a:pt x="155" y="61"/>
                      <a:pt x="155" y="60"/>
                      <a:pt x="155" y="60"/>
                    </a:cubicBezTo>
                    <a:cubicBezTo>
                      <a:pt x="155" y="58"/>
                      <a:pt x="158" y="57"/>
                      <a:pt x="157" y="55"/>
                    </a:cubicBezTo>
                    <a:cubicBezTo>
                      <a:pt x="157" y="54"/>
                      <a:pt x="157" y="54"/>
                      <a:pt x="158" y="54"/>
                    </a:cubicBezTo>
                    <a:cubicBezTo>
                      <a:pt x="158" y="53"/>
                      <a:pt x="158" y="51"/>
                      <a:pt x="158" y="51"/>
                    </a:cubicBezTo>
                    <a:cubicBezTo>
                      <a:pt x="159" y="50"/>
                      <a:pt x="162" y="45"/>
                      <a:pt x="162" y="44"/>
                    </a:cubicBezTo>
                    <a:cubicBezTo>
                      <a:pt x="162" y="44"/>
                      <a:pt x="162" y="44"/>
                      <a:pt x="162" y="44"/>
                    </a:cubicBezTo>
                    <a:cubicBezTo>
                      <a:pt x="163" y="42"/>
                      <a:pt x="164" y="40"/>
                      <a:pt x="165" y="38"/>
                    </a:cubicBezTo>
                    <a:cubicBezTo>
                      <a:pt x="165" y="38"/>
                      <a:pt x="165" y="37"/>
                      <a:pt x="165" y="37"/>
                    </a:cubicBezTo>
                    <a:cubicBezTo>
                      <a:pt x="167" y="34"/>
                      <a:pt x="168" y="30"/>
                      <a:pt x="169" y="25"/>
                    </a:cubicBezTo>
                    <a:cubicBezTo>
                      <a:pt x="169" y="24"/>
                      <a:pt x="168" y="23"/>
                      <a:pt x="169" y="22"/>
                    </a:cubicBezTo>
                    <a:cubicBezTo>
                      <a:pt x="169" y="19"/>
                      <a:pt x="169" y="16"/>
                      <a:pt x="167" y="13"/>
                    </a:cubicBezTo>
                    <a:cubicBezTo>
                      <a:pt x="166" y="12"/>
                      <a:pt x="164" y="11"/>
                      <a:pt x="163" y="9"/>
                    </a:cubicBezTo>
                    <a:cubicBezTo>
                      <a:pt x="162" y="9"/>
                      <a:pt x="162" y="8"/>
                      <a:pt x="162" y="8"/>
                    </a:cubicBezTo>
                    <a:cubicBezTo>
                      <a:pt x="161" y="8"/>
                      <a:pt x="161" y="8"/>
                      <a:pt x="160" y="7"/>
                    </a:cubicBezTo>
                    <a:cubicBezTo>
                      <a:pt x="160" y="7"/>
                      <a:pt x="159" y="5"/>
                      <a:pt x="158" y="5"/>
                    </a:cubicBezTo>
                    <a:cubicBezTo>
                      <a:pt x="157" y="4"/>
                      <a:pt x="156" y="5"/>
                      <a:pt x="155" y="4"/>
                    </a:cubicBezTo>
                    <a:cubicBezTo>
                      <a:pt x="154" y="4"/>
                      <a:pt x="154" y="3"/>
                      <a:pt x="153" y="3"/>
                    </a:cubicBezTo>
                    <a:cubicBezTo>
                      <a:pt x="151" y="2"/>
                      <a:pt x="143" y="1"/>
                      <a:pt x="141" y="1"/>
                    </a:cubicBezTo>
                    <a:cubicBezTo>
                      <a:pt x="137" y="0"/>
                      <a:pt x="127" y="1"/>
                      <a:pt x="124" y="3"/>
                    </a:cubicBezTo>
                    <a:cubicBezTo>
                      <a:pt x="123" y="3"/>
                      <a:pt x="124" y="3"/>
                      <a:pt x="123" y="3"/>
                    </a:cubicBezTo>
                    <a:cubicBezTo>
                      <a:pt x="121" y="5"/>
                      <a:pt x="117" y="6"/>
                      <a:pt x="114" y="8"/>
                    </a:cubicBezTo>
                    <a:cubicBezTo>
                      <a:pt x="109" y="11"/>
                      <a:pt x="105" y="14"/>
                      <a:pt x="100" y="17"/>
                    </a:cubicBezTo>
                    <a:cubicBezTo>
                      <a:pt x="99" y="18"/>
                      <a:pt x="98" y="19"/>
                      <a:pt x="97" y="20"/>
                    </a:cubicBezTo>
                    <a:cubicBezTo>
                      <a:pt x="97" y="21"/>
                      <a:pt x="95" y="21"/>
                      <a:pt x="94" y="22"/>
                    </a:cubicBezTo>
                    <a:cubicBezTo>
                      <a:pt x="93" y="24"/>
                      <a:pt x="92" y="25"/>
                      <a:pt x="90" y="27"/>
                    </a:cubicBezTo>
                    <a:cubicBezTo>
                      <a:pt x="89" y="28"/>
                      <a:pt x="88" y="28"/>
                      <a:pt x="86" y="30"/>
                    </a:cubicBezTo>
                    <a:cubicBezTo>
                      <a:pt x="85" y="32"/>
                      <a:pt x="84" y="34"/>
                      <a:pt x="82" y="37"/>
                    </a:cubicBezTo>
                    <a:cubicBezTo>
                      <a:pt x="81" y="39"/>
                      <a:pt x="79" y="41"/>
                      <a:pt x="78" y="43"/>
                    </a:cubicBezTo>
                    <a:cubicBezTo>
                      <a:pt x="78" y="44"/>
                      <a:pt x="78" y="45"/>
                      <a:pt x="78" y="46"/>
                    </a:cubicBezTo>
                    <a:cubicBezTo>
                      <a:pt x="77" y="48"/>
                      <a:pt x="76" y="50"/>
                      <a:pt x="75" y="53"/>
                    </a:cubicBezTo>
                    <a:cubicBezTo>
                      <a:pt x="75" y="54"/>
                      <a:pt x="76" y="55"/>
                      <a:pt x="76" y="55"/>
                    </a:cubicBezTo>
                    <a:cubicBezTo>
                      <a:pt x="76" y="56"/>
                      <a:pt x="75" y="58"/>
                      <a:pt x="75" y="59"/>
                    </a:cubicBezTo>
                    <a:cubicBezTo>
                      <a:pt x="75" y="60"/>
                      <a:pt x="75" y="60"/>
                      <a:pt x="75" y="61"/>
                    </a:cubicBezTo>
                    <a:cubicBezTo>
                      <a:pt x="74" y="63"/>
                      <a:pt x="75" y="66"/>
                      <a:pt x="74" y="69"/>
                    </a:cubicBezTo>
                    <a:cubicBezTo>
                      <a:pt x="74" y="70"/>
                      <a:pt x="75" y="70"/>
                      <a:pt x="75" y="71"/>
                    </a:cubicBezTo>
                    <a:cubicBezTo>
                      <a:pt x="74" y="72"/>
                      <a:pt x="74" y="77"/>
                      <a:pt x="75" y="80"/>
                    </a:cubicBezTo>
                    <a:cubicBezTo>
                      <a:pt x="75" y="82"/>
                      <a:pt x="76" y="84"/>
                      <a:pt x="76" y="85"/>
                    </a:cubicBezTo>
                    <a:cubicBezTo>
                      <a:pt x="76" y="89"/>
                      <a:pt x="77" y="94"/>
                      <a:pt x="78" y="99"/>
                    </a:cubicBezTo>
                    <a:cubicBezTo>
                      <a:pt x="79" y="102"/>
                      <a:pt x="79" y="107"/>
                      <a:pt x="80" y="112"/>
                    </a:cubicBezTo>
                    <a:cubicBezTo>
                      <a:pt x="81" y="115"/>
                      <a:pt x="80" y="118"/>
                      <a:pt x="80" y="121"/>
                    </a:cubicBezTo>
                    <a:cubicBezTo>
                      <a:pt x="81" y="126"/>
                      <a:pt x="82" y="133"/>
                      <a:pt x="80" y="138"/>
                    </a:cubicBezTo>
                    <a:cubicBezTo>
                      <a:pt x="81" y="139"/>
                      <a:pt x="81" y="140"/>
                      <a:pt x="81" y="141"/>
                    </a:cubicBezTo>
                    <a:cubicBezTo>
                      <a:pt x="80" y="143"/>
                      <a:pt x="79" y="146"/>
                      <a:pt x="78" y="148"/>
                    </a:cubicBezTo>
                    <a:cubicBezTo>
                      <a:pt x="78" y="149"/>
                      <a:pt x="77" y="151"/>
                      <a:pt x="78" y="152"/>
                    </a:cubicBezTo>
                    <a:cubicBezTo>
                      <a:pt x="78" y="152"/>
                      <a:pt x="78" y="152"/>
                      <a:pt x="78" y="153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76" y="156"/>
                      <a:pt x="74" y="160"/>
                      <a:pt x="73" y="164"/>
                    </a:cubicBezTo>
                    <a:cubicBezTo>
                      <a:pt x="73" y="165"/>
                      <a:pt x="72" y="169"/>
                      <a:pt x="72" y="170"/>
                    </a:cubicBezTo>
                    <a:cubicBezTo>
                      <a:pt x="71" y="171"/>
                      <a:pt x="70" y="171"/>
                      <a:pt x="69" y="172"/>
                    </a:cubicBezTo>
                    <a:cubicBezTo>
                      <a:pt x="68" y="175"/>
                      <a:pt x="68" y="178"/>
                      <a:pt x="66" y="180"/>
                    </a:cubicBezTo>
                    <a:cubicBezTo>
                      <a:pt x="65" y="182"/>
                      <a:pt x="62" y="184"/>
                      <a:pt x="61" y="186"/>
                    </a:cubicBezTo>
                    <a:cubicBezTo>
                      <a:pt x="60" y="187"/>
                      <a:pt x="59" y="189"/>
                      <a:pt x="58" y="190"/>
                    </a:cubicBezTo>
                    <a:cubicBezTo>
                      <a:pt x="57" y="190"/>
                      <a:pt x="56" y="191"/>
                      <a:pt x="55" y="191"/>
                    </a:cubicBezTo>
                    <a:cubicBezTo>
                      <a:pt x="53" y="193"/>
                      <a:pt x="52" y="195"/>
                      <a:pt x="50" y="197"/>
                    </a:cubicBezTo>
                    <a:cubicBezTo>
                      <a:pt x="49" y="198"/>
                      <a:pt x="46" y="199"/>
                      <a:pt x="45" y="201"/>
                    </a:cubicBezTo>
                    <a:cubicBezTo>
                      <a:pt x="45" y="201"/>
                      <a:pt x="45" y="201"/>
                      <a:pt x="45" y="201"/>
                    </a:cubicBezTo>
                    <a:cubicBezTo>
                      <a:pt x="45" y="201"/>
                      <a:pt x="45" y="201"/>
                      <a:pt x="45" y="201"/>
                    </a:cubicBezTo>
                    <a:cubicBezTo>
                      <a:pt x="43" y="201"/>
                      <a:pt x="41" y="204"/>
                      <a:pt x="40" y="206"/>
                    </a:cubicBezTo>
                    <a:cubicBezTo>
                      <a:pt x="39" y="207"/>
                      <a:pt x="37" y="209"/>
                      <a:pt x="36" y="210"/>
                    </a:cubicBezTo>
                    <a:cubicBezTo>
                      <a:pt x="35" y="211"/>
                      <a:pt x="34" y="211"/>
                      <a:pt x="33" y="212"/>
                    </a:cubicBezTo>
                    <a:cubicBezTo>
                      <a:pt x="31" y="213"/>
                      <a:pt x="30" y="216"/>
                      <a:pt x="28" y="217"/>
                    </a:cubicBezTo>
                    <a:cubicBezTo>
                      <a:pt x="26" y="219"/>
                      <a:pt x="24" y="219"/>
                      <a:pt x="22" y="221"/>
                    </a:cubicBezTo>
                    <a:cubicBezTo>
                      <a:pt x="21" y="222"/>
                      <a:pt x="20" y="224"/>
                      <a:pt x="19" y="225"/>
                    </a:cubicBezTo>
                    <a:cubicBezTo>
                      <a:pt x="17" y="226"/>
                      <a:pt x="15" y="227"/>
                      <a:pt x="14" y="228"/>
                    </a:cubicBezTo>
                    <a:cubicBezTo>
                      <a:pt x="8" y="237"/>
                      <a:pt x="3" y="248"/>
                      <a:pt x="1" y="259"/>
                    </a:cubicBezTo>
                    <a:cubicBezTo>
                      <a:pt x="1" y="264"/>
                      <a:pt x="0" y="266"/>
                      <a:pt x="2" y="271"/>
                    </a:cubicBezTo>
                    <a:cubicBezTo>
                      <a:pt x="2" y="272"/>
                      <a:pt x="2" y="273"/>
                      <a:pt x="3" y="275"/>
                    </a:cubicBezTo>
                    <a:cubicBezTo>
                      <a:pt x="3" y="275"/>
                      <a:pt x="4" y="276"/>
                      <a:pt x="4" y="276"/>
                    </a:cubicBezTo>
                    <a:cubicBezTo>
                      <a:pt x="6" y="280"/>
                      <a:pt x="8" y="283"/>
                      <a:pt x="10" y="285"/>
                    </a:cubicBezTo>
                    <a:cubicBezTo>
                      <a:pt x="12" y="287"/>
                      <a:pt x="14" y="288"/>
                      <a:pt x="17" y="290"/>
                    </a:cubicBezTo>
                    <a:cubicBezTo>
                      <a:pt x="17" y="291"/>
                      <a:pt x="18" y="291"/>
                      <a:pt x="18" y="292"/>
                    </a:cubicBezTo>
                    <a:cubicBezTo>
                      <a:pt x="19" y="293"/>
                      <a:pt x="22" y="293"/>
                      <a:pt x="22" y="295"/>
                    </a:cubicBezTo>
                    <a:cubicBezTo>
                      <a:pt x="24" y="298"/>
                      <a:pt x="26" y="301"/>
                      <a:pt x="26" y="305"/>
                    </a:cubicBezTo>
                    <a:cubicBezTo>
                      <a:pt x="27" y="306"/>
                      <a:pt x="26" y="309"/>
                      <a:pt x="26" y="311"/>
                    </a:cubicBezTo>
                    <a:cubicBezTo>
                      <a:pt x="24" y="320"/>
                      <a:pt x="22" y="325"/>
                      <a:pt x="17" y="332"/>
                    </a:cubicBezTo>
                    <a:cubicBezTo>
                      <a:pt x="15" y="335"/>
                      <a:pt x="14" y="341"/>
                      <a:pt x="12" y="345"/>
                    </a:cubicBezTo>
                    <a:cubicBezTo>
                      <a:pt x="11" y="347"/>
                      <a:pt x="9" y="354"/>
                      <a:pt x="9" y="356"/>
                    </a:cubicBezTo>
                    <a:cubicBezTo>
                      <a:pt x="9" y="357"/>
                      <a:pt x="8" y="359"/>
                      <a:pt x="9" y="360"/>
                    </a:cubicBezTo>
                    <a:cubicBezTo>
                      <a:pt x="9" y="360"/>
                      <a:pt x="9" y="360"/>
                      <a:pt x="9" y="360"/>
                    </a:cubicBezTo>
                    <a:cubicBezTo>
                      <a:pt x="9" y="360"/>
                      <a:pt x="9" y="360"/>
                      <a:pt x="9" y="360"/>
                    </a:cubicBezTo>
                    <a:cubicBezTo>
                      <a:pt x="10" y="364"/>
                      <a:pt x="10" y="364"/>
                      <a:pt x="10" y="364"/>
                    </a:cubicBezTo>
                    <a:cubicBezTo>
                      <a:pt x="10" y="365"/>
                      <a:pt x="10" y="365"/>
                      <a:pt x="11" y="365"/>
                    </a:cubicBezTo>
                    <a:cubicBezTo>
                      <a:pt x="11" y="365"/>
                      <a:pt x="11" y="365"/>
                      <a:pt x="10" y="365"/>
                    </a:cubicBezTo>
                    <a:cubicBezTo>
                      <a:pt x="12" y="369"/>
                      <a:pt x="14" y="370"/>
                      <a:pt x="16" y="373"/>
                    </a:cubicBezTo>
                    <a:cubicBezTo>
                      <a:pt x="17" y="373"/>
                      <a:pt x="17" y="373"/>
                      <a:pt x="17" y="373"/>
                    </a:cubicBezTo>
                    <a:cubicBezTo>
                      <a:pt x="17" y="374"/>
                      <a:pt x="17" y="374"/>
                      <a:pt x="17" y="374"/>
                    </a:cubicBezTo>
                    <a:cubicBezTo>
                      <a:pt x="18" y="374"/>
                      <a:pt x="18" y="374"/>
                      <a:pt x="18" y="374"/>
                    </a:cubicBezTo>
                    <a:cubicBezTo>
                      <a:pt x="18" y="374"/>
                      <a:pt x="18" y="374"/>
                      <a:pt x="18" y="374"/>
                    </a:cubicBezTo>
                    <a:cubicBezTo>
                      <a:pt x="18" y="375"/>
                      <a:pt x="19" y="375"/>
                      <a:pt x="20" y="376"/>
                    </a:cubicBezTo>
                    <a:cubicBezTo>
                      <a:pt x="20" y="376"/>
                      <a:pt x="20" y="376"/>
                      <a:pt x="20" y="376"/>
                    </a:cubicBezTo>
                    <a:cubicBezTo>
                      <a:pt x="21" y="377"/>
                      <a:pt x="25" y="379"/>
                      <a:pt x="26" y="379"/>
                    </a:cubicBezTo>
                    <a:cubicBezTo>
                      <a:pt x="26" y="379"/>
                      <a:pt x="26" y="379"/>
                      <a:pt x="26" y="379"/>
                    </a:cubicBezTo>
                    <a:cubicBezTo>
                      <a:pt x="26" y="380"/>
                      <a:pt x="28" y="381"/>
                      <a:pt x="29" y="381"/>
                    </a:cubicBezTo>
                    <a:cubicBezTo>
                      <a:pt x="29" y="381"/>
                      <a:pt x="29" y="381"/>
                      <a:pt x="29" y="382"/>
                    </a:cubicBezTo>
                    <a:cubicBezTo>
                      <a:pt x="31" y="382"/>
                      <a:pt x="32" y="383"/>
                      <a:pt x="34" y="384"/>
                    </a:cubicBezTo>
                    <a:cubicBezTo>
                      <a:pt x="35" y="384"/>
                      <a:pt x="37" y="384"/>
                      <a:pt x="38" y="385"/>
                    </a:cubicBezTo>
                    <a:cubicBezTo>
                      <a:pt x="38" y="385"/>
                      <a:pt x="38" y="385"/>
                      <a:pt x="38" y="385"/>
                    </a:cubicBezTo>
                    <a:cubicBezTo>
                      <a:pt x="38" y="385"/>
                      <a:pt x="38" y="385"/>
                      <a:pt x="38" y="386"/>
                    </a:cubicBezTo>
                    <a:cubicBezTo>
                      <a:pt x="40" y="386"/>
                      <a:pt x="41" y="387"/>
                      <a:pt x="42" y="386"/>
                    </a:cubicBezTo>
                    <a:cubicBezTo>
                      <a:pt x="42" y="387"/>
                      <a:pt x="42" y="387"/>
                      <a:pt x="42" y="387"/>
                    </a:cubicBezTo>
                    <a:cubicBezTo>
                      <a:pt x="42" y="387"/>
                      <a:pt x="42" y="387"/>
                      <a:pt x="42" y="387"/>
                    </a:cubicBezTo>
                    <a:cubicBezTo>
                      <a:pt x="44" y="387"/>
                      <a:pt x="44" y="387"/>
                      <a:pt x="44" y="388"/>
                    </a:cubicBezTo>
                    <a:cubicBezTo>
                      <a:pt x="46" y="388"/>
                      <a:pt x="46" y="388"/>
                      <a:pt x="47" y="388"/>
                    </a:cubicBezTo>
                    <a:cubicBezTo>
                      <a:pt x="47" y="388"/>
                      <a:pt x="47" y="388"/>
                      <a:pt x="47" y="388"/>
                    </a:cubicBezTo>
                    <a:cubicBezTo>
                      <a:pt x="47" y="389"/>
                      <a:pt x="47" y="389"/>
                      <a:pt x="47" y="389"/>
                    </a:cubicBezTo>
                    <a:cubicBezTo>
                      <a:pt x="47" y="389"/>
                      <a:pt x="47" y="389"/>
                      <a:pt x="47" y="389"/>
                    </a:cubicBezTo>
                    <a:cubicBezTo>
                      <a:pt x="48" y="389"/>
                      <a:pt x="48" y="388"/>
                      <a:pt x="48" y="389"/>
                    </a:cubicBezTo>
                    <a:cubicBezTo>
                      <a:pt x="49" y="389"/>
                      <a:pt x="49" y="389"/>
                      <a:pt x="49" y="389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91"/>
                      <a:pt x="53" y="392"/>
                    </a:cubicBezTo>
                    <a:cubicBezTo>
                      <a:pt x="56" y="394"/>
                      <a:pt x="59" y="395"/>
                      <a:pt x="61" y="397"/>
                    </a:cubicBezTo>
                    <a:cubicBezTo>
                      <a:pt x="61" y="397"/>
                      <a:pt x="61" y="397"/>
                      <a:pt x="61" y="398"/>
                    </a:cubicBezTo>
                    <a:cubicBezTo>
                      <a:pt x="63" y="398"/>
                      <a:pt x="65" y="400"/>
                      <a:pt x="66" y="401"/>
                    </a:cubicBezTo>
                    <a:cubicBezTo>
                      <a:pt x="66" y="403"/>
                      <a:pt x="66" y="403"/>
                      <a:pt x="66" y="403"/>
                    </a:cubicBezTo>
                    <a:cubicBezTo>
                      <a:pt x="67" y="406"/>
                      <a:pt x="69" y="407"/>
                      <a:pt x="70" y="409"/>
                    </a:cubicBezTo>
                    <a:cubicBezTo>
                      <a:pt x="70" y="409"/>
                      <a:pt x="70" y="409"/>
                      <a:pt x="70" y="409"/>
                    </a:cubicBezTo>
                    <a:cubicBezTo>
                      <a:pt x="70" y="409"/>
                      <a:pt x="70" y="409"/>
                      <a:pt x="70" y="409"/>
                    </a:cubicBezTo>
                    <a:cubicBezTo>
                      <a:pt x="70" y="409"/>
                      <a:pt x="70" y="409"/>
                      <a:pt x="69" y="409"/>
                    </a:cubicBezTo>
                    <a:cubicBezTo>
                      <a:pt x="72" y="410"/>
                      <a:pt x="72" y="413"/>
                      <a:pt x="74" y="415"/>
                    </a:cubicBezTo>
                    <a:cubicBezTo>
                      <a:pt x="75" y="417"/>
                      <a:pt x="74" y="419"/>
                      <a:pt x="76" y="420"/>
                    </a:cubicBezTo>
                    <a:cubicBezTo>
                      <a:pt x="75" y="422"/>
                      <a:pt x="79" y="429"/>
                      <a:pt x="80" y="430"/>
                    </a:cubicBezTo>
                    <a:cubicBezTo>
                      <a:pt x="80" y="431"/>
                      <a:pt x="81" y="430"/>
                      <a:pt x="80" y="431"/>
                    </a:cubicBezTo>
                    <a:cubicBezTo>
                      <a:pt x="83" y="434"/>
                      <a:pt x="83" y="440"/>
                      <a:pt x="85" y="444"/>
                    </a:cubicBezTo>
                    <a:cubicBezTo>
                      <a:pt x="86" y="446"/>
                      <a:pt x="87" y="447"/>
                      <a:pt x="88" y="449"/>
                    </a:cubicBezTo>
                    <a:cubicBezTo>
                      <a:pt x="88" y="450"/>
                      <a:pt x="88" y="450"/>
                      <a:pt x="88" y="451"/>
                    </a:cubicBezTo>
                    <a:cubicBezTo>
                      <a:pt x="89" y="452"/>
                      <a:pt x="91" y="454"/>
                      <a:pt x="91" y="456"/>
                    </a:cubicBezTo>
                    <a:cubicBezTo>
                      <a:pt x="92" y="456"/>
                      <a:pt x="92" y="456"/>
                      <a:pt x="93" y="456"/>
                    </a:cubicBezTo>
                    <a:cubicBezTo>
                      <a:pt x="93" y="456"/>
                      <a:pt x="93" y="456"/>
                      <a:pt x="93" y="456"/>
                    </a:cubicBezTo>
                    <a:cubicBezTo>
                      <a:pt x="92" y="457"/>
                      <a:pt x="93" y="460"/>
                      <a:pt x="94" y="461"/>
                    </a:cubicBezTo>
                    <a:cubicBezTo>
                      <a:pt x="94" y="462"/>
                      <a:pt x="95" y="462"/>
                      <a:pt x="96" y="463"/>
                    </a:cubicBezTo>
                    <a:cubicBezTo>
                      <a:pt x="97" y="465"/>
                      <a:pt x="97" y="467"/>
                      <a:pt x="98" y="469"/>
                    </a:cubicBezTo>
                    <a:cubicBezTo>
                      <a:pt x="99" y="471"/>
                      <a:pt x="100" y="474"/>
                      <a:pt x="101" y="474"/>
                    </a:cubicBezTo>
                    <a:cubicBezTo>
                      <a:pt x="101" y="474"/>
                      <a:pt x="105" y="485"/>
                      <a:pt x="105" y="485"/>
                    </a:cubicBezTo>
                    <a:cubicBezTo>
                      <a:pt x="105" y="485"/>
                      <a:pt x="105" y="485"/>
                      <a:pt x="105" y="485"/>
                    </a:cubicBezTo>
                    <a:cubicBezTo>
                      <a:pt x="105" y="486"/>
                      <a:pt x="105" y="486"/>
                      <a:pt x="106" y="486"/>
                    </a:cubicBezTo>
                    <a:cubicBezTo>
                      <a:pt x="105" y="488"/>
                      <a:pt x="105" y="495"/>
                      <a:pt x="106" y="496"/>
                    </a:cubicBezTo>
                    <a:cubicBezTo>
                      <a:pt x="106" y="496"/>
                      <a:pt x="106" y="496"/>
                      <a:pt x="106" y="496"/>
                    </a:cubicBezTo>
                    <a:cubicBezTo>
                      <a:pt x="106" y="497"/>
                      <a:pt x="105" y="499"/>
                      <a:pt x="106" y="501"/>
                    </a:cubicBezTo>
                    <a:cubicBezTo>
                      <a:pt x="106" y="503"/>
                      <a:pt x="103" y="515"/>
                      <a:pt x="102" y="519"/>
                    </a:cubicBezTo>
                    <a:cubicBezTo>
                      <a:pt x="101" y="520"/>
                      <a:pt x="102" y="521"/>
                      <a:pt x="101" y="522"/>
                    </a:cubicBezTo>
                    <a:cubicBezTo>
                      <a:pt x="101" y="523"/>
                      <a:pt x="101" y="523"/>
                      <a:pt x="101" y="523"/>
                    </a:cubicBezTo>
                    <a:cubicBezTo>
                      <a:pt x="101" y="523"/>
                      <a:pt x="99" y="528"/>
                      <a:pt x="100" y="530"/>
                    </a:cubicBezTo>
                    <a:cubicBezTo>
                      <a:pt x="100" y="532"/>
                      <a:pt x="100" y="535"/>
                      <a:pt x="100" y="535"/>
                    </a:cubicBezTo>
                    <a:cubicBezTo>
                      <a:pt x="101" y="536"/>
                      <a:pt x="101" y="537"/>
                      <a:pt x="102" y="537"/>
                    </a:cubicBezTo>
                    <a:cubicBezTo>
                      <a:pt x="102" y="538"/>
                      <a:pt x="102" y="538"/>
                      <a:pt x="102" y="539"/>
                    </a:cubicBezTo>
                    <a:cubicBezTo>
                      <a:pt x="102" y="539"/>
                      <a:pt x="103" y="539"/>
                      <a:pt x="103" y="540"/>
                    </a:cubicBezTo>
                    <a:cubicBezTo>
                      <a:pt x="103" y="541"/>
                      <a:pt x="103" y="542"/>
                      <a:pt x="103" y="542"/>
                    </a:cubicBezTo>
                    <a:cubicBezTo>
                      <a:pt x="104" y="544"/>
                      <a:pt x="107" y="549"/>
                      <a:pt x="110" y="550"/>
                    </a:cubicBezTo>
                    <a:cubicBezTo>
                      <a:pt x="113" y="551"/>
                      <a:pt x="115" y="550"/>
                      <a:pt x="117" y="550"/>
                    </a:cubicBezTo>
                    <a:cubicBezTo>
                      <a:pt x="119" y="551"/>
                      <a:pt x="121" y="551"/>
                      <a:pt x="122" y="552"/>
                    </a:cubicBezTo>
                    <a:cubicBezTo>
                      <a:pt x="124" y="552"/>
                      <a:pt x="126" y="551"/>
                      <a:pt x="127" y="551"/>
                    </a:cubicBezTo>
                    <a:cubicBezTo>
                      <a:pt x="129" y="551"/>
                      <a:pt x="131" y="551"/>
                      <a:pt x="133" y="551"/>
                    </a:cubicBezTo>
                    <a:cubicBezTo>
                      <a:pt x="134" y="550"/>
                      <a:pt x="135" y="550"/>
                      <a:pt x="137" y="549"/>
                    </a:cubicBezTo>
                    <a:cubicBezTo>
                      <a:pt x="140" y="548"/>
                      <a:pt x="146" y="548"/>
                      <a:pt x="148" y="546"/>
                    </a:cubicBezTo>
                    <a:cubicBezTo>
                      <a:pt x="151" y="545"/>
                      <a:pt x="156" y="543"/>
                      <a:pt x="158" y="540"/>
                    </a:cubicBezTo>
                    <a:cubicBezTo>
                      <a:pt x="158" y="540"/>
                      <a:pt x="159" y="540"/>
                      <a:pt x="159" y="540"/>
                    </a:cubicBezTo>
                    <a:cubicBezTo>
                      <a:pt x="160" y="540"/>
                      <a:pt x="164" y="537"/>
                      <a:pt x="165" y="537"/>
                    </a:cubicBezTo>
                    <a:cubicBezTo>
                      <a:pt x="165" y="536"/>
                      <a:pt x="165" y="537"/>
                      <a:pt x="165" y="536"/>
                    </a:cubicBezTo>
                    <a:cubicBezTo>
                      <a:pt x="166" y="535"/>
                      <a:pt x="169" y="533"/>
                      <a:pt x="169" y="531"/>
                    </a:cubicBezTo>
                    <a:cubicBezTo>
                      <a:pt x="172" y="531"/>
                      <a:pt x="175" y="526"/>
                      <a:pt x="176" y="525"/>
                    </a:cubicBezTo>
                    <a:cubicBezTo>
                      <a:pt x="177" y="524"/>
                      <a:pt x="177" y="524"/>
                      <a:pt x="178" y="524"/>
                    </a:cubicBezTo>
                    <a:cubicBezTo>
                      <a:pt x="178" y="524"/>
                      <a:pt x="178" y="523"/>
                      <a:pt x="178" y="523"/>
                    </a:cubicBezTo>
                    <a:cubicBezTo>
                      <a:pt x="178" y="522"/>
                      <a:pt x="182" y="517"/>
                      <a:pt x="182" y="514"/>
                    </a:cubicBezTo>
                    <a:cubicBezTo>
                      <a:pt x="181" y="512"/>
                      <a:pt x="181" y="511"/>
                      <a:pt x="180" y="509"/>
                    </a:cubicBezTo>
                    <a:cubicBezTo>
                      <a:pt x="180" y="507"/>
                      <a:pt x="182" y="503"/>
                      <a:pt x="180" y="501"/>
                    </a:cubicBezTo>
                    <a:cubicBezTo>
                      <a:pt x="180" y="501"/>
                      <a:pt x="180" y="501"/>
                      <a:pt x="179" y="501"/>
                    </a:cubicBezTo>
                    <a:cubicBezTo>
                      <a:pt x="180" y="501"/>
                      <a:pt x="180" y="501"/>
                      <a:pt x="180" y="500"/>
                    </a:cubicBezTo>
                    <a:cubicBezTo>
                      <a:pt x="180" y="498"/>
                      <a:pt x="176" y="492"/>
                      <a:pt x="177" y="490"/>
                    </a:cubicBezTo>
                    <a:cubicBezTo>
                      <a:pt x="177" y="490"/>
                      <a:pt x="177" y="490"/>
                      <a:pt x="177" y="490"/>
                    </a:cubicBezTo>
                    <a:cubicBezTo>
                      <a:pt x="177" y="490"/>
                      <a:pt x="176" y="489"/>
                      <a:pt x="176" y="489"/>
                    </a:cubicBezTo>
                    <a:cubicBezTo>
                      <a:pt x="176" y="489"/>
                      <a:pt x="177" y="489"/>
                      <a:pt x="177" y="489"/>
                    </a:cubicBezTo>
                    <a:cubicBezTo>
                      <a:pt x="175" y="487"/>
                      <a:pt x="175" y="486"/>
                      <a:pt x="174" y="484"/>
                    </a:cubicBezTo>
                    <a:cubicBezTo>
                      <a:pt x="174" y="483"/>
                      <a:pt x="173" y="483"/>
                      <a:pt x="173" y="483"/>
                    </a:cubicBezTo>
                    <a:cubicBezTo>
                      <a:pt x="173" y="483"/>
                      <a:pt x="173" y="482"/>
                      <a:pt x="173" y="481"/>
                    </a:cubicBezTo>
                    <a:cubicBezTo>
                      <a:pt x="170" y="478"/>
                      <a:pt x="168" y="474"/>
                      <a:pt x="167" y="470"/>
                    </a:cubicBezTo>
                    <a:cubicBezTo>
                      <a:pt x="167" y="469"/>
                      <a:pt x="166" y="464"/>
                      <a:pt x="166" y="464"/>
                    </a:cubicBezTo>
                    <a:cubicBezTo>
                      <a:pt x="165" y="463"/>
                      <a:pt x="165" y="458"/>
                      <a:pt x="165" y="456"/>
                    </a:cubicBezTo>
                    <a:cubicBezTo>
                      <a:pt x="166" y="454"/>
                      <a:pt x="164" y="450"/>
                      <a:pt x="166" y="448"/>
                    </a:cubicBezTo>
                    <a:cubicBezTo>
                      <a:pt x="165" y="447"/>
                      <a:pt x="166" y="448"/>
                      <a:pt x="165" y="447"/>
                    </a:cubicBezTo>
                    <a:cubicBezTo>
                      <a:pt x="166" y="444"/>
                      <a:pt x="168" y="439"/>
                      <a:pt x="169" y="436"/>
                    </a:cubicBezTo>
                    <a:cubicBezTo>
                      <a:pt x="169" y="436"/>
                      <a:pt x="169" y="435"/>
                      <a:pt x="169" y="434"/>
                    </a:cubicBezTo>
                    <a:cubicBezTo>
                      <a:pt x="169" y="434"/>
                      <a:pt x="169" y="434"/>
                      <a:pt x="170" y="434"/>
                    </a:cubicBezTo>
                    <a:cubicBezTo>
                      <a:pt x="170" y="433"/>
                      <a:pt x="171" y="430"/>
                      <a:pt x="171" y="429"/>
                    </a:cubicBezTo>
                    <a:cubicBezTo>
                      <a:pt x="172" y="428"/>
                      <a:pt x="173" y="427"/>
                      <a:pt x="174" y="426"/>
                    </a:cubicBezTo>
                    <a:cubicBezTo>
                      <a:pt x="174" y="425"/>
                      <a:pt x="174" y="425"/>
                      <a:pt x="173" y="425"/>
                    </a:cubicBezTo>
                    <a:cubicBezTo>
                      <a:pt x="174" y="424"/>
                      <a:pt x="174" y="424"/>
                      <a:pt x="175" y="424"/>
                    </a:cubicBezTo>
                    <a:cubicBezTo>
                      <a:pt x="176" y="423"/>
                      <a:pt x="177" y="421"/>
                      <a:pt x="177" y="420"/>
                    </a:cubicBezTo>
                    <a:cubicBezTo>
                      <a:pt x="180" y="419"/>
                      <a:pt x="182" y="417"/>
                      <a:pt x="184" y="415"/>
                    </a:cubicBezTo>
                    <a:cubicBezTo>
                      <a:pt x="184" y="415"/>
                      <a:pt x="184" y="415"/>
                      <a:pt x="184" y="415"/>
                    </a:cubicBezTo>
                    <a:cubicBezTo>
                      <a:pt x="185" y="415"/>
                      <a:pt x="185" y="414"/>
                      <a:pt x="185" y="414"/>
                    </a:cubicBezTo>
                    <a:cubicBezTo>
                      <a:pt x="186" y="414"/>
                      <a:pt x="186" y="413"/>
                      <a:pt x="186" y="413"/>
                    </a:cubicBezTo>
                    <a:cubicBezTo>
                      <a:pt x="187" y="413"/>
                      <a:pt x="186" y="413"/>
                      <a:pt x="187" y="413"/>
                    </a:cubicBezTo>
                    <a:cubicBezTo>
                      <a:pt x="188" y="413"/>
                      <a:pt x="188" y="412"/>
                      <a:pt x="188" y="411"/>
                    </a:cubicBezTo>
                    <a:cubicBezTo>
                      <a:pt x="191" y="409"/>
                      <a:pt x="194" y="408"/>
                      <a:pt x="196" y="406"/>
                    </a:cubicBezTo>
                    <a:cubicBezTo>
                      <a:pt x="198" y="405"/>
                      <a:pt x="199" y="406"/>
                      <a:pt x="199" y="404"/>
                    </a:cubicBezTo>
                    <a:cubicBezTo>
                      <a:pt x="199" y="404"/>
                      <a:pt x="199" y="405"/>
                      <a:pt x="199" y="405"/>
                    </a:cubicBezTo>
                    <a:cubicBezTo>
                      <a:pt x="202" y="404"/>
                      <a:pt x="204" y="403"/>
                      <a:pt x="206" y="402"/>
                    </a:cubicBezTo>
                    <a:cubicBezTo>
                      <a:pt x="209" y="400"/>
                      <a:pt x="213" y="399"/>
                      <a:pt x="216" y="398"/>
                    </a:cubicBezTo>
                    <a:cubicBezTo>
                      <a:pt x="218" y="398"/>
                      <a:pt x="221" y="397"/>
                      <a:pt x="222" y="397"/>
                    </a:cubicBezTo>
                    <a:cubicBezTo>
                      <a:pt x="222" y="397"/>
                      <a:pt x="222" y="397"/>
                      <a:pt x="222" y="397"/>
                    </a:cubicBezTo>
                    <a:cubicBezTo>
                      <a:pt x="224" y="397"/>
                      <a:pt x="225" y="396"/>
                      <a:pt x="226" y="396"/>
                    </a:cubicBezTo>
                    <a:cubicBezTo>
                      <a:pt x="226" y="396"/>
                      <a:pt x="226" y="397"/>
                      <a:pt x="227" y="397"/>
                    </a:cubicBezTo>
                    <a:cubicBezTo>
                      <a:pt x="228" y="397"/>
                      <a:pt x="229" y="396"/>
                      <a:pt x="231" y="396"/>
                    </a:cubicBezTo>
                    <a:cubicBezTo>
                      <a:pt x="231" y="396"/>
                      <a:pt x="231" y="396"/>
                      <a:pt x="231" y="396"/>
                    </a:cubicBezTo>
                    <a:cubicBezTo>
                      <a:pt x="234" y="395"/>
                      <a:pt x="243" y="394"/>
                      <a:pt x="245" y="395"/>
                    </a:cubicBezTo>
                    <a:cubicBezTo>
                      <a:pt x="245" y="395"/>
                      <a:pt x="245" y="395"/>
                      <a:pt x="245" y="394"/>
                    </a:cubicBezTo>
                    <a:cubicBezTo>
                      <a:pt x="249" y="394"/>
                      <a:pt x="251" y="394"/>
                      <a:pt x="253" y="394"/>
                    </a:cubicBezTo>
                    <a:cubicBezTo>
                      <a:pt x="257" y="393"/>
                      <a:pt x="258" y="394"/>
                      <a:pt x="261" y="394"/>
                    </a:cubicBezTo>
                    <a:cubicBezTo>
                      <a:pt x="261" y="394"/>
                      <a:pt x="261" y="394"/>
                      <a:pt x="261" y="394"/>
                    </a:cubicBezTo>
                    <a:cubicBezTo>
                      <a:pt x="265" y="394"/>
                      <a:pt x="269" y="393"/>
                      <a:pt x="272" y="392"/>
                    </a:cubicBezTo>
                    <a:cubicBezTo>
                      <a:pt x="274" y="392"/>
                      <a:pt x="276" y="392"/>
                      <a:pt x="277" y="391"/>
                    </a:cubicBezTo>
                    <a:cubicBezTo>
                      <a:pt x="278" y="391"/>
                      <a:pt x="281" y="389"/>
                      <a:pt x="282" y="389"/>
                    </a:cubicBezTo>
                    <a:cubicBezTo>
                      <a:pt x="283" y="389"/>
                      <a:pt x="284" y="390"/>
                      <a:pt x="285" y="390"/>
                    </a:cubicBezTo>
                    <a:cubicBezTo>
                      <a:pt x="291" y="388"/>
                      <a:pt x="297" y="387"/>
                      <a:pt x="303" y="386"/>
                    </a:cubicBezTo>
                    <a:cubicBezTo>
                      <a:pt x="304" y="386"/>
                      <a:pt x="305" y="386"/>
                      <a:pt x="306" y="386"/>
                    </a:cubicBezTo>
                    <a:cubicBezTo>
                      <a:pt x="318" y="382"/>
                      <a:pt x="330" y="378"/>
                      <a:pt x="338" y="370"/>
                    </a:cubicBezTo>
                    <a:cubicBezTo>
                      <a:pt x="342" y="366"/>
                      <a:pt x="346" y="363"/>
                      <a:pt x="348" y="357"/>
                    </a:cubicBezTo>
                    <a:cubicBezTo>
                      <a:pt x="349" y="353"/>
                      <a:pt x="348" y="350"/>
                      <a:pt x="347" y="348"/>
                    </a:cubicBezTo>
                    <a:close/>
                    <a:moveTo>
                      <a:pt x="342" y="360"/>
                    </a:moveTo>
                    <a:cubicBezTo>
                      <a:pt x="338" y="366"/>
                      <a:pt x="329" y="371"/>
                      <a:pt x="322" y="375"/>
                    </a:cubicBezTo>
                    <a:cubicBezTo>
                      <a:pt x="321" y="376"/>
                      <a:pt x="319" y="375"/>
                      <a:pt x="317" y="376"/>
                    </a:cubicBezTo>
                    <a:cubicBezTo>
                      <a:pt x="311" y="379"/>
                      <a:pt x="305" y="381"/>
                      <a:pt x="298" y="382"/>
                    </a:cubicBezTo>
                    <a:cubicBezTo>
                      <a:pt x="295" y="383"/>
                      <a:pt x="290" y="383"/>
                      <a:pt x="287" y="384"/>
                    </a:cubicBezTo>
                    <a:cubicBezTo>
                      <a:pt x="284" y="384"/>
                      <a:pt x="279" y="386"/>
                      <a:pt x="276" y="386"/>
                    </a:cubicBezTo>
                    <a:cubicBezTo>
                      <a:pt x="275" y="386"/>
                      <a:pt x="274" y="386"/>
                      <a:pt x="274" y="386"/>
                    </a:cubicBezTo>
                    <a:cubicBezTo>
                      <a:pt x="272" y="387"/>
                      <a:pt x="269" y="389"/>
                      <a:pt x="267" y="388"/>
                    </a:cubicBezTo>
                    <a:cubicBezTo>
                      <a:pt x="265" y="388"/>
                      <a:pt x="262" y="389"/>
                      <a:pt x="259" y="389"/>
                    </a:cubicBezTo>
                    <a:cubicBezTo>
                      <a:pt x="258" y="389"/>
                      <a:pt x="256" y="389"/>
                      <a:pt x="255" y="389"/>
                    </a:cubicBezTo>
                    <a:cubicBezTo>
                      <a:pt x="251" y="389"/>
                      <a:pt x="247" y="389"/>
                      <a:pt x="243" y="390"/>
                    </a:cubicBezTo>
                    <a:cubicBezTo>
                      <a:pt x="242" y="390"/>
                      <a:pt x="241" y="390"/>
                      <a:pt x="240" y="390"/>
                    </a:cubicBezTo>
                    <a:cubicBezTo>
                      <a:pt x="237" y="391"/>
                      <a:pt x="232" y="392"/>
                      <a:pt x="229" y="392"/>
                    </a:cubicBezTo>
                    <a:cubicBezTo>
                      <a:pt x="227" y="392"/>
                      <a:pt x="224" y="393"/>
                      <a:pt x="221" y="393"/>
                    </a:cubicBezTo>
                    <a:cubicBezTo>
                      <a:pt x="221" y="393"/>
                      <a:pt x="220" y="393"/>
                      <a:pt x="220" y="393"/>
                    </a:cubicBezTo>
                    <a:cubicBezTo>
                      <a:pt x="217" y="394"/>
                      <a:pt x="214" y="394"/>
                      <a:pt x="210" y="395"/>
                    </a:cubicBezTo>
                    <a:cubicBezTo>
                      <a:pt x="208" y="396"/>
                      <a:pt x="205" y="398"/>
                      <a:pt x="203" y="399"/>
                    </a:cubicBezTo>
                    <a:cubicBezTo>
                      <a:pt x="199" y="401"/>
                      <a:pt x="195" y="402"/>
                      <a:pt x="192" y="404"/>
                    </a:cubicBezTo>
                    <a:cubicBezTo>
                      <a:pt x="191" y="404"/>
                      <a:pt x="191" y="405"/>
                      <a:pt x="191" y="405"/>
                    </a:cubicBezTo>
                    <a:cubicBezTo>
                      <a:pt x="188" y="407"/>
                      <a:pt x="187" y="408"/>
                      <a:pt x="184" y="410"/>
                    </a:cubicBezTo>
                    <a:cubicBezTo>
                      <a:pt x="184" y="410"/>
                      <a:pt x="184" y="410"/>
                      <a:pt x="184" y="411"/>
                    </a:cubicBezTo>
                    <a:cubicBezTo>
                      <a:pt x="182" y="411"/>
                      <a:pt x="181" y="412"/>
                      <a:pt x="180" y="413"/>
                    </a:cubicBezTo>
                    <a:cubicBezTo>
                      <a:pt x="179" y="414"/>
                      <a:pt x="177" y="414"/>
                      <a:pt x="176" y="415"/>
                    </a:cubicBezTo>
                    <a:cubicBezTo>
                      <a:pt x="175" y="416"/>
                      <a:pt x="169" y="424"/>
                      <a:pt x="168" y="426"/>
                    </a:cubicBezTo>
                    <a:cubicBezTo>
                      <a:pt x="166" y="429"/>
                      <a:pt x="166" y="433"/>
                      <a:pt x="164" y="435"/>
                    </a:cubicBezTo>
                    <a:cubicBezTo>
                      <a:pt x="164" y="436"/>
                      <a:pt x="164" y="436"/>
                      <a:pt x="164" y="436"/>
                    </a:cubicBezTo>
                    <a:cubicBezTo>
                      <a:pt x="162" y="440"/>
                      <a:pt x="159" y="450"/>
                      <a:pt x="161" y="456"/>
                    </a:cubicBezTo>
                    <a:cubicBezTo>
                      <a:pt x="161" y="457"/>
                      <a:pt x="161" y="462"/>
                      <a:pt x="162" y="464"/>
                    </a:cubicBezTo>
                    <a:cubicBezTo>
                      <a:pt x="163" y="467"/>
                      <a:pt x="161" y="472"/>
                      <a:pt x="163" y="475"/>
                    </a:cubicBezTo>
                    <a:cubicBezTo>
                      <a:pt x="163" y="475"/>
                      <a:pt x="163" y="475"/>
                      <a:pt x="163" y="475"/>
                    </a:cubicBezTo>
                    <a:cubicBezTo>
                      <a:pt x="163" y="476"/>
                      <a:pt x="163" y="476"/>
                      <a:pt x="164" y="476"/>
                    </a:cubicBezTo>
                    <a:cubicBezTo>
                      <a:pt x="164" y="476"/>
                      <a:pt x="164" y="476"/>
                      <a:pt x="164" y="476"/>
                    </a:cubicBezTo>
                    <a:cubicBezTo>
                      <a:pt x="164" y="477"/>
                      <a:pt x="164" y="478"/>
                      <a:pt x="165" y="479"/>
                    </a:cubicBezTo>
                    <a:cubicBezTo>
                      <a:pt x="165" y="479"/>
                      <a:pt x="166" y="479"/>
                      <a:pt x="166" y="480"/>
                    </a:cubicBezTo>
                    <a:cubicBezTo>
                      <a:pt x="166" y="481"/>
                      <a:pt x="166" y="481"/>
                      <a:pt x="167" y="482"/>
                    </a:cubicBezTo>
                    <a:cubicBezTo>
                      <a:pt x="167" y="483"/>
                      <a:pt x="170" y="486"/>
                      <a:pt x="170" y="486"/>
                    </a:cubicBezTo>
                    <a:cubicBezTo>
                      <a:pt x="170" y="486"/>
                      <a:pt x="170" y="487"/>
                      <a:pt x="170" y="487"/>
                    </a:cubicBezTo>
                    <a:cubicBezTo>
                      <a:pt x="171" y="488"/>
                      <a:pt x="172" y="492"/>
                      <a:pt x="173" y="493"/>
                    </a:cubicBezTo>
                    <a:cubicBezTo>
                      <a:pt x="173" y="494"/>
                      <a:pt x="173" y="494"/>
                      <a:pt x="173" y="494"/>
                    </a:cubicBezTo>
                    <a:cubicBezTo>
                      <a:pt x="173" y="495"/>
                      <a:pt x="174" y="495"/>
                      <a:pt x="174" y="496"/>
                    </a:cubicBezTo>
                    <a:cubicBezTo>
                      <a:pt x="174" y="496"/>
                      <a:pt x="174" y="496"/>
                      <a:pt x="174" y="497"/>
                    </a:cubicBezTo>
                    <a:cubicBezTo>
                      <a:pt x="174" y="498"/>
                      <a:pt x="174" y="498"/>
                      <a:pt x="175" y="498"/>
                    </a:cubicBezTo>
                    <a:cubicBezTo>
                      <a:pt x="175" y="498"/>
                      <a:pt x="175" y="498"/>
                      <a:pt x="175" y="498"/>
                    </a:cubicBezTo>
                    <a:cubicBezTo>
                      <a:pt x="175" y="498"/>
                      <a:pt x="175" y="498"/>
                      <a:pt x="175" y="498"/>
                    </a:cubicBezTo>
                    <a:cubicBezTo>
                      <a:pt x="175" y="501"/>
                      <a:pt x="177" y="512"/>
                      <a:pt x="176" y="513"/>
                    </a:cubicBezTo>
                    <a:cubicBezTo>
                      <a:pt x="176" y="514"/>
                      <a:pt x="176" y="516"/>
                      <a:pt x="176" y="517"/>
                    </a:cubicBezTo>
                    <a:cubicBezTo>
                      <a:pt x="174" y="522"/>
                      <a:pt x="164" y="532"/>
                      <a:pt x="160" y="534"/>
                    </a:cubicBezTo>
                    <a:cubicBezTo>
                      <a:pt x="157" y="536"/>
                      <a:pt x="154" y="538"/>
                      <a:pt x="151" y="540"/>
                    </a:cubicBezTo>
                    <a:cubicBezTo>
                      <a:pt x="150" y="541"/>
                      <a:pt x="147" y="541"/>
                      <a:pt x="147" y="541"/>
                    </a:cubicBezTo>
                    <a:cubicBezTo>
                      <a:pt x="147" y="542"/>
                      <a:pt x="147" y="542"/>
                      <a:pt x="147" y="542"/>
                    </a:cubicBezTo>
                    <a:cubicBezTo>
                      <a:pt x="145" y="541"/>
                      <a:pt x="142" y="543"/>
                      <a:pt x="140" y="544"/>
                    </a:cubicBezTo>
                    <a:cubicBezTo>
                      <a:pt x="137" y="545"/>
                      <a:pt x="135" y="545"/>
                      <a:pt x="131" y="545"/>
                    </a:cubicBezTo>
                    <a:cubicBezTo>
                      <a:pt x="125" y="547"/>
                      <a:pt x="120" y="547"/>
                      <a:pt x="113" y="545"/>
                    </a:cubicBezTo>
                    <a:cubicBezTo>
                      <a:pt x="111" y="545"/>
                      <a:pt x="111" y="545"/>
                      <a:pt x="110" y="544"/>
                    </a:cubicBezTo>
                    <a:cubicBezTo>
                      <a:pt x="107" y="541"/>
                      <a:pt x="106" y="536"/>
                      <a:pt x="104" y="533"/>
                    </a:cubicBezTo>
                    <a:cubicBezTo>
                      <a:pt x="105" y="532"/>
                      <a:pt x="104" y="528"/>
                      <a:pt x="104" y="527"/>
                    </a:cubicBezTo>
                    <a:cubicBezTo>
                      <a:pt x="104" y="525"/>
                      <a:pt x="107" y="519"/>
                      <a:pt x="106" y="518"/>
                    </a:cubicBezTo>
                    <a:cubicBezTo>
                      <a:pt x="106" y="518"/>
                      <a:pt x="106" y="518"/>
                      <a:pt x="107" y="518"/>
                    </a:cubicBezTo>
                    <a:cubicBezTo>
                      <a:pt x="107" y="515"/>
                      <a:pt x="108" y="511"/>
                      <a:pt x="109" y="508"/>
                    </a:cubicBezTo>
                    <a:cubicBezTo>
                      <a:pt x="109" y="507"/>
                      <a:pt x="110" y="506"/>
                      <a:pt x="109" y="505"/>
                    </a:cubicBezTo>
                    <a:cubicBezTo>
                      <a:pt x="109" y="505"/>
                      <a:pt x="109" y="505"/>
                      <a:pt x="109" y="505"/>
                    </a:cubicBezTo>
                    <a:cubicBezTo>
                      <a:pt x="110" y="505"/>
                      <a:pt x="110" y="504"/>
                      <a:pt x="110" y="504"/>
                    </a:cubicBezTo>
                    <a:cubicBezTo>
                      <a:pt x="110" y="503"/>
                      <a:pt x="110" y="504"/>
                      <a:pt x="109" y="503"/>
                    </a:cubicBezTo>
                    <a:cubicBezTo>
                      <a:pt x="109" y="503"/>
                      <a:pt x="110" y="502"/>
                      <a:pt x="109" y="502"/>
                    </a:cubicBezTo>
                    <a:cubicBezTo>
                      <a:pt x="110" y="502"/>
                      <a:pt x="110" y="502"/>
                      <a:pt x="110" y="502"/>
                    </a:cubicBezTo>
                    <a:cubicBezTo>
                      <a:pt x="110" y="500"/>
                      <a:pt x="111" y="498"/>
                      <a:pt x="110" y="497"/>
                    </a:cubicBezTo>
                    <a:cubicBezTo>
                      <a:pt x="110" y="496"/>
                      <a:pt x="110" y="494"/>
                      <a:pt x="110" y="493"/>
                    </a:cubicBezTo>
                    <a:cubicBezTo>
                      <a:pt x="110" y="492"/>
                      <a:pt x="110" y="493"/>
                      <a:pt x="110" y="492"/>
                    </a:cubicBezTo>
                    <a:cubicBezTo>
                      <a:pt x="110" y="492"/>
                      <a:pt x="110" y="491"/>
                      <a:pt x="109" y="490"/>
                    </a:cubicBezTo>
                    <a:cubicBezTo>
                      <a:pt x="110" y="490"/>
                      <a:pt x="110" y="490"/>
                      <a:pt x="110" y="490"/>
                    </a:cubicBezTo>
                    <a:cubicBezTo>
                      <a:pt x="108" y="480"/>
                      <a:pt x="104" y="470"/>
                      <a:pt x="99" y="461"/>
                    </a:cubicBezTo>
                    <a:cubicBezTo>
                      <a:pt x="98" y="460"/>
                      <a:pt x="96" y="455"/>
                      <a:pt x="96" y="454"/>
                    </a:cubicBezTo>
                    <a:cubicBezTo>
                      <a:pt x="95" y="453"/>
                      <a:pt x="94" y="452"/>
                      <a:pt x="93" y="450"/>
                    </a:cubicBezTo>
                    <a:cubicBezTo>
                      <a:pt x="91" y="448"/>
                      <a:pt x="91" y="447"/>
                      <a:pt x="90" y="445"/>
                    </a:cubicBezTo>
                    <a:cubicBezTo>
                      <a:pt x="89" y="444"/>
                      <a:pt x="90" y="444"/>
                      <a:pt x="89" y="443"/>
                    </a:cubicBezTo>
                    <a:cubicBezTo>
                      <a:pt x="89" y="441"/>
                      <a:pt x="88" y="439"/>
                      <a:pt x="87" y="437"/>
                    </a:cubicBezTo>
                    <a:cubicBezTo>
                      <a:pt x="87" y="437"/>
                      <a:pt x="86" y="432"/>
                      <a:pt x="85" y="431"/>
                    </a:cubicBezTo>
                    <a:cubicBezTo>
                      <a:pt x="84" y="429"/>
                      <a:pt x="83" y="426"/>
                      <a:pt x="81" y="424"/>
                    </a:cubicBezTo>
                    <a:cubicBezTo>
                      <a:pt x="81" y="424"/>
                      <a:pt x="81" y="423"/>
                      <a:pt x="81" y="423"/>
                    </a:cubicBezTo>
                    <a:cubicBezTo>
                      <a:pt x="80" y="421"/>
                      <a:pt x="80" y="420"/>
                      <a:pt x="79" y="418"/>
                    </a:cubicBezTo>
                    <a:cubicBezTo>
                      <a:pt x="78" y="416"/>
                      <a:pt x="78" y="413"/>
                      <a:pt x="77" y="411"/>
                    </a:cubicBezTo>
                    <a:cubicBezTo>
                      <a:pt x="72" y="402"/>
                      <a:pt x="65" y="393"/>
                      <a:pt x="55" y="389"/>
                    </a:cubicBezTo>
                    <a:cubicBezTo>
                      <a:pt x="54" y="388"/>
                      <a:pt x="54" y="386"/>
                      <a:pt x="53" y="386"/>
                    </a:cubicBezTo>
                    <a:cubicBezTo>
                      <a:pt x="50" y="384"/>
                      <a:pt x="48" y="384"/>
                      <a:pt x="45" y="384"/>
                    </a:cubicBezTo>
                    <a:cubicBezTo>
                      <a:pt x="36" y="380"/>
                      <a:pt x="23" y="375"/>
                      <a:pt x="17" y="368"/>
                    </a:cubicBezTo>
                    <a:cubicBezTo>
                      <a:pt x="13" y="364"/>
                      <a:pt x="13" y="359"/>
                      <a:pt x="14" y="355"/>
                    </a:cubicBezTo>
                    <a:cubicBezTo>
                      <a:pt x="14" y="354"/>
                      <a:pt x="14" y="353"/>
                      <a:pt x="14" y="352"/>
                    </a:cubicBezTo>
                    <a:cubicBezTo>
                      <a:pt x="14" y="351"/>
                      <a:pt x="14" y="351"/>
                      <a:pt x="15" y="351"/>
                    </a:cubicBezTo>
                    <a:cubicBezTo>
                      <a:pt x="15" y="351"/>
                      <a:pt x="15" y="351"/>
                      <a:pt x="15" y="351"/>
                    </a:cubicBezTo>
                    <a:cubicBezTo>
                      <a:pt x="15" y="351"/>
                      <a:pt x="14" y="351"/>
                      <a:pt x="14" y="351"/>
                    </a:cubicBezTo>
                    <a:cubicBezTo>
                      <a:pt x="14" y="350"/>
                      <a:pt x="15" y="350"/>
                      <a:pt x="15" y="349"/>
                    </a:cubicBezTo>
                    <a:cubicBezTo>
                      <a:pt x="15" y="349"/>
                      <a:pt x="15" y="349"/>
                      <a:pt x="15" y="349"/>
                    </a:cubicBezTo>
                    <a:cubicBezTo>
                      <a:pt x="15" y="349"/>
                      <a:pt x="15" y="349"/>
                      <a:pt x="15" y="349"/>
                    </a:cubicBezTo>
                    <a:cubicBezTo>
                      <a:pt x="16" y="348"/>
                      <a:pt x="15" y="347"/>
                      <a:pt x="16" y="346"/>
                    </a:cubicBezTo>
                    <a:cubicBezTo>
                      <a:pt x="16" y="346"/>
                      <a:pt x="16" y="346"/>
                      <a:pt x="17" y="345"/>
                    </a:cubicBezTo>
                    <a:cubicBezTo>
                      <a:pt x="17" y="345"/>
                      <a:pt x="17" y="344"/>
                      <a:pt x="17" y="343"/>
                    </a:cubicBezTo>
                    <a:cubicBezTo>
                      <a:pt x="18" y="342"/>
                      <a:pt x="18" y="341"/>
                      <a:pt x="19" y="340"/>
                    </a:cubicBezTo>
                    <a:cubicBezTo>
                      <a:pt x="19" y="339"/>
                      <a:pt x="19" y="337"/>
                      <a:pt x="19" y="337"/>
                    </a:cubicBezTo>
                    <a:cubicBezTo>
                      <a:pt x="20" y="335"/>
                      <a:pt x="21" y="336"/>
                      <a:pt x="21" y="334"/>
                    </a:cubicBezTo>
                    <a:cubicBezTo>
                      <a:pt x="22" y="333"/>
                      <a:pt x="25" y="328"/>
                      <a:pt x="26" y="326"/>
                    </a:cubicBezTo>
                    <a:cubicBezTo>
                      <a:pt x="26" y="326"/>
                      <a:pt x="26" y="326"/>
                      <a:pt x="26" y="325"/>
                    </a:cubicBezTo>
                    <a:cubicBezTo>
                      <a:pt x="27" y="325"/>
                      <a:pt x="27" y="324"/>
                      <a:pt x="27" y="323"/>
                    </a:cubicBezTo>
                    <a:cubicBezTo>
                      <a:pt x="27" y="323"/>
                      <a:pt x="27" y="323"/>
                      <a:pt x="28" y="323"/>
                    </a:cubicBezTo>
                    <a:cubicBezTo>
                      <a:pt x="28" y="321"/>
                      <a:pt x="29" y="320"/>
                      <a:pt x="28" y="318"/>
                    </a:cubicBezTo>
                    <a:cubicBezTo>
                      <a:pt x="28" y="318"/>
                      <a:pt x="29" y="318"/>
                      <a:pt x="29" y="318"/>
                    </a:cubicBezTo>
                    <a:cubicBezTo>
                      <a:pt x="29" y="317"/>
                      <a:pt x="29" y="316"/>
                      <a:pt x="29" y="316"/>
                    </a:cubicBezTo>
                    <a:cubicBezTo>
                      <a:pt x="29" y="316"/>
                      <a:pt x="30" y="315"/>
                      <a:pt x="30" y="315"/>
                    </a:cubicBezTo>
                    <a:cubicBezTo>
                      <a:pt x="30" y="315"/>
                      <a:pt x="29" y="314"/>
                      <a:pt x="30" y="314"/>
                    </a:cubicBezTo>
                    <a:cubicBezTo>
                      <a:pt x="32" y="309"/>
                      <a:pt x="31" y="300"/>
                      <a:pt x="29" y="295"/>
                    </a:cubicBezTo>
                    <a:cubicBezTo>
                      <a:pt x="27" y="291"/>
                      <a:pt x="23" y="290"/>
                      <a:pt x="20" y="287"/>
                    </a:cubicBezTo>
                    <a:cubicBezTo>
                      <a:pt x="15" y="283"/>
                      <a:pt x="10" y="279"/>
                      <a:pt x="7" y="273"/>
                    </a:cubicBezTo>
                    <a:cubicBezTo>
                      <a:pt x="6" y="271"/>
                      <a:pt x="5" y="268"/>
                      <a:pt x="5" y="265"/>
                    </a:cubicBezTo>
                    <a:cubicBezTo>
                      <a:pt x="5" y="264"/>
                      <a:pt x="5" y="263"/>
                      <a:pt x="5" y="261"/>
                    </a:cubicBezTo>
                    <a:cubicBezTo>
                      <a:pt x="5" y="261"/>
                      <a:pt x="6" y="259"/>
                      <a:pt x="6" y="259"/>
                    </a:cubicBezTo>
                    <a:cubicBezTo>
                      <a:pt x="6" y="257"/>
                      <a:pt x="7" y="253"/>
                      <a:pt x="8" y="251"/>
                    </a:cubicBezTo>
                    <a:cubicBezTo>
                      <a:pt x="8" y="251"/>
                      <a:pt x="8" y="250"/>
                      <a:pt x="8" y="250"/>
                    </a:cubicBezTo>
                    <a:cubicBezTo>
                      <a:pt x="9" y="249"/>
                      <a:pt x="10" y="247"/>
                      <a:pt x="10" y="245"/>
                    </a:cubicBezTo>
                    <a:cubicBezTo>
                      <a:pt x="10" y="245"/>
                      <a:pt x="10" y="245"/>
                      <a:pt x="11" y="244"/>
                    </a:cubicBezTo>
                    <a:cubicBezTo>
                      <a:pt x="12" y="243"/>
                      <a:pt x="12" y="241"/>
                      <a:pt x="12" y="240"/>
                    </a:cubicBezTo>
                    <a:cubicBezTo>
                      <a:pt x="13" y="239"/>
                      <a:pt x="14" y="238"/>
                      <a:pt x="15" y="237"/>
                    </a:cubicBezTo>
                    <a:cubicBezTo>
                      <a:pt x="15" y="236"/>
                      <a:pt x="15" y="234"/>
                      <a:pt x="16" y="233"/>
                    </a:cubicBezTo>
                    <a:cubicBezTo>
                      <a:pt x="17" y="232"/>
                      <a:pt x="19" y="230"/>
                      <a:pt x="21" y="229"/>
                    </a:cubicBezTo>
                    <a:cubicBezTo>
                      <a:pt x="21" y="228"/>
                      <a:pt x="21" y="228"/>
                      <a:pt x="22" y="227"/>
                    </a:cubicBezTo>
                    <a:cubicBezTo>
                      <a:pt x="22" y="226"/>
                      <a:pt x="26" y="223"/>
                      <a:pt x="27" y="223"/>
                    </a:cubicBezTo>
                    <a:cubicBezTo>
                      <a:pt x="27" y="223"/>
                      <a:pt x="27" y="223"/>
                      <a:pt x="27" y="223"/>
                    </a:cubicBezTo>
                    <a:cubicBezTo>
                      <a:pt x="28" y="222"/>
                      <a:pt x="30" y="222"/>
                      <a:pt x="31" y="221"/>
                    </a:cubicBezTo>
                    <a:cubicBezTo>
                      <a:pt x="33" y="220"/>
                      <a:pt x="35" y="214"/>
                      <a:pt x="39" y="214"/>
                    </a:cubicBezTo>
                    <a:cubicBezTo>
                      <a:pt x="39" y="214"/>
                      <a:pt x="39" y="214"/>
                      <a:pt x="39" y="214"/>
                    </a:cubicBezTo>
                    <a:cubicBezTo>
                      <a:pt x="39" y="212"/>
                      <a:pt x="42" y="211"/>
                      <a:pt x="42" y="210"/>
                    </a:cubicBezTo>
                    <a:cubicBezTo>
                      <a:pt x="45" y="208"/>
                      <a:pt x="48" y="202"/>
                      <a:pt x="52" y="201"/>
                    </a:cubicBezTo>
                    <a:cubicBezTo>
                      <a:pt x="52" y="201"/>
                      <a:pt x="52" y="201"/>
                      <a:pt x="52" y="200"/>
                    </a:cubicBezTo>
                    <a:cubicBezTo>
                      <a:pt x="52" y="200"/>
                      <a:pt x="55" y="199"/>
                      <a:pt x="56" y="197"/>
                    </a:cubicBezTo>
                    <a:cubicBezTo>
                      <a:pt x="56" y="197"/>
                      <a:pt x="56" y="197"/>
                      <a:pt x="57" y="197"/>
                    </a:cubicBezTo>
                    <a:cubicBezTo>
                      <a:pt x="57" y="197"/>
                      <a:pt x="63" y="191"/>
                      <a:pt x="63" y="191"/>
                    </a:cubicBezTo>
                    <a:cubicBezTo>
                      <a:pt x="63" y="191"/>
                      <a:pt x="63" y="191"/>
                      <a:pt x="63" y="191"/>
                    </a:cubicBezTo>
                    <a:cubicBezTo>
                      <a:pt x="63" y="191"/>
                      <a:pt x="66" y="188"/>
                      <a:pt x="66" y="187"/>
                    </a:cubicBezTo>
                    <a:cubicBezTo>
                      <a:pt x="66" y="187"/>
                      <a:pt x="66" y="187"/>
                      <a:pt x="67" y="187"/>
                    </a:cubicBezTo>
                    <a:cubicBezTo>
                      <a:pt x="67" y="186"/>
                      <a:pt x="67" y="185"/>
                      <a:pt x="68" y="185"/>
                    </a:cubicBezTo>
                    <a:cubicBezTo>
                      <a:pt x="68" y="185"/>
                      <a:pt x="68" y="184"/>
                      <a:pt x="68" y="184"/>
                    </a:cubicBezTo>
                    <a:cubicBezTo>
                      <a:pt x="69" y="184"/>
                      <a:pt x="68" y="184"/>
                      <a:pt x="69" y="183"/>
                    </a:cubicBezTo>
                    <a:cubicBezTo>
                      <a:pt x="69" y="183"/>
                      <a:pt x="69" y="183"/>
                      <a:pt x="69" y="182"/>
                    </a:cubicBezTo>
                    <a:cubicBezTo>
                      <a:pt x="69" y="182"/>
                      <a:pt x="69" y="182"/>
                      <a:pt x="69" y="183"/>
                    </a:cubicBezTo>
                    <a:cubicBezTo>
                      <a:pt x="71" y="180"/>
                      <a:pt x="73" y="177"/>
                      <a:pt x="73" y="175"/>
                    </a:cubicBezTo>
                    <a:cubicBezTo>
                      <a:pt x="73" y="174"/>
                      <a:pt x="74" y="173"/>
                      <a:pt x="75" y="172"/>
                    </a:cubicBezTo>
                    <a:cubicBezTo>
                      <a:pt x="75" y="172"/>
                      <a:pt x="75" y="172"/>
                      <a:pt x="74" y="171"/>
                    </a:cubicBezTo>
                    <a:cubicBezTo>
                      <a:pt x="75" y="171"/>
                      <a:pt x="75" y="171"/>
                      <a:pt x="75" y="171"/>
                    </a:cubicBezTo>
                    <a:cubicBezTo>
                      <a:pt x="75" y="170"/>
                      <a:pt x="75" y="170"/>
                      <a:pt x="75" y="170"/>
                    </a:cubicBezTo>
                    <a:cubicBezTo>
                      <a:pt x="75" y="170"/>
                      <a:pt x="75" y="169"/>
                      <a:pt x="75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9"/>
                      <a:pt x="76" y="169"/>
                    </a:cubicBezTo>
                    <a:cubicBezTo>
                      <a:pt x="76" y="169"/>
                      <a:pt x="76" y="168"/>
                      <a:pt x="76" y="168"/>
                    </a:cubicBezTo>
                    <a:cubicBezTo>
                      <a:pt x="76" y="168"/>
                      <a:pt x="76" y="168"/>
                      <a:pt x="77" y="168"/>
                    </a:cubicBezTo>
                    <a:cubicBezTo>
                      <a:pt x="77" y="167"/>
                      <a:pt x="77" y="167"/>
                      <a:pt x="77" y="166"/>
                    </a:cubicBezTo>
                    <a:cubicBezTo>
                      <a:pt x="77" y="166"/>
                      <a:pt x="77" y="166"/>
                      <a:pt x="77" y="166"/>
                    </a:cubicBezTo>
                    <a:cubicBezTo>
                      <a:pt x="77" y="166"/>
                      <a:pt x="77" y="166"/>
                      <a:pt x="77" y="166"/>
                    </a:cubicBezTo>
                    <a:cubicBezTo>
                      <a:pt x="78" y="165"/>
                      <a:pt x="79" y="163"/>
                      <a:pt x="78" y="162"/>
                    </a:cubicBezTo>
                    <a:cubicBezTo>
                      <a:pt x="78" y="162"/>
                      <a:pt x="78" y="162"/>
                      <a:pt x="79" y="162"/>
                    </a:cubicBezTo>
                    <a:cubicBezTo>
                      <a:pt x="79" y="162"/>
                      <a:pt x="79" y="162"/>
                      <a:pt x="78" y="161"/>
                    </a:cubicBezTo>
                    <a:cubicBezTo>
                      <a:pt x="78" y="161"/>
                      <a:pt x="79" y="161"/>
                      <a:pt x="78" y="160"/>
                    </a:cubicBezTo>
                    <a:cubicBezTo>
                      <a:pt x="79" y="160"/>
                      <a:pt x="79" y="160"/>
                      <a:pt x="80" y="160"/>
                    </a:cubicBezTo>
                    <a:cubicBezTo>
                      <a:pt x="79" y="160"/>
                      <a:pt x="80" y="160"/>
                      <a:pt x="79" y="159"/>
                    </a:cubicBezTo>
                    <a:cubicBezTo>
                      <a:pt x="79" y="159"/>
                      <a:pt x="79" y="159"/>
                      <a:pt x="79" y="159"/>
                    </a:cubicBezTo>
                    <a:cubicBezTo>
                      <a:pt x="79" y="159"/>
                      <a:pt x="79" y="159"/>
                      <a:pt x="80" y="159"/>
                    </a:cubicBezTo>
                    <a:cubicBezTo>
                      <a:pt x="80" y="159"/>
                      <a:pt x="80" y="159"/>
                      <a:pt x="80" y="159"/>
                    </a:cubicBezTo>
                    <a:cubicBezTo>
                      <a:pt x="80" y="159"/>
                      <a:pt x="80" y="159"/>
                      <a:pt x="80" y="159"/>
                    </a:cubicBezTo>
                    <a:cubicBezTo>
                      <a:pt x="80" y="158"/>
                      <a:pt x="80" y="158"/>
                      <a:pt x="80" y="158"/>
                    </a:cubicBezTo>
                    <a:cubicBezTo>
                      <a:pt x="80" y="158"/>
                      <a:pt x="80" y="158"/>
                      <a:pt x="80" y="158"/>
                    </a:cubicBezTo>
                    <a:cubicBezTo>
                      <a:pt x="80" y="157"/>
                      <a:pt x="81" y="157"/>
                      <a:pt x="81" y="157"/>
                    </a:cubicBezTo>
                    <a:cubicBezTo>
                      <a:pt x="81" y="154"/>
                      <a:pt x="83" y="150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7"/>
                      <a:pt x="83" y="145"/>
                      <a:pt x="83" y="144"/>
                    </a:cubicBezTo>
                    <a:cubicBezTo>
                      <a:pt x="83" y="143"/>
                      <a:pt x="85" y="141"/>
                      <a:pt x="84" y="139"/>
                    </a:cubicBezTo>
                    <a:cubicBezTo>
                      <a:pt x="84" y="139"/>
                      <a:pt x="84" y="139"/>
                      <a:pt x="84" y="139"/>
                    </a:cubicBezTo>
                    <a:cubicBezTo>
                      <a:pt x="84" y="137"/>
                      <a:pt x="85" y="136"/>
                      <a:pt x="84" y="134"/>
                    </a:cubicBezTo>
                    <a:cubicBezTo>
                      <a:pt x="85" y="134"/>
                      <a:pt x="85" y="133"/>
                      <a:pt x="85" y="133"/>
                    </a:cubicBezTo>
                    <a:cubicBezTo>
                      <a:pt x="85" y="133"/>
                      <a:pt x="85" y="133"/>
                      <a:pt x="85" y="133"/>
                    </a:cubicBezTo>
                    <a:cubicBezTo>
                      <a:pt x="85" y="133"/>
                      <a:pt x="85" y="133"/>
                      <a:pt x="85" y="133"/>
                    </a:cubicBezTo>
                    <a:cubicBezTo>
                      <a:pt x="85" y="133"/>
                      <a:pt x="85" y="133"/>
                      <a:pt x="85" y="133"/>
                    </a:cubicBezTo>
                    <a:cubicBezTo>
                      <a:pt x="84" y="130"/>
                      <a:pt x="85" y="126"/>
                      <a:pt x="84" y="123"/>
                    </a:cubicBezTo>
                    <a:cubicBezTo>
                      <a:pt x="84" y="122"/>
                      <a:pt x="85" y="121"/>
                      <a:pt x="84" y="120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84" y="117"/>
                      <a:pt x="84" y="105"/>
                      <a:pt x="82" y="102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2" y="98"/>
                      <a:pt x="81" y="91"/>
                      <a:pt x="79" y="87"/>
                    </a:cubicBezTo>
                    <a:cubicBezTo>
                      <a:pt x="79" y="86"/>
                      <a:pt x="79" y="85"/>
                      <a:pt x="79" y="84"/>
                    </a:cubicBezTo>
                    <a:cubicBezTo>
                      <a:pt x="78" y="80"/>
                      <a:pt x="78" y="75"/>
                      <a:pt x="77" y="69"/>
                    </a:cubicBezTo>
                    <a:cubicBezTo>
                      <a:pt x="77" y="68"/>
                      <a:pt x="78" y="68"/>
                      <a:pt x="78" y="67"/>
                    </a:cubicBezTo>
                    <a:cubicBezTo>
                      <a:pt x="78" y="65"/>
                      <a:pt x="78" y="64"/>
                      <a:pt x="78" y="62"/>
                    </a:cubicBezTo>
                    <a:cubicBezTo>
                      <a:pt x="78" y="60"/>
                      <a:pt x="79" y="57"/>
                      <a:pt x="79" y="56"/>
                    </a:cubicBezTo>
                    <a:cubicBezTo>
                      <a:pt x="79" y="49"/>
                      <a:pt x="83" y="42"/>
                      <a:pt x="87" y="37"/>
                    </a:cubicBezTo>
                    <a:cubicBezTo>
                      <a:pt x="88" y="36"/>
                      <a:pt x="88" y="34"/>
                      <a:pt x="89" y="32"/>
                    </a:cubicBezTo>
                    <a:cubicBezTo>
                      <a:pt x="90" y="31"/>
                      <a:pt x="91" y="31"/>
                      <a:pt x="92" y="30"/>
                    </a:cubicBezTo>
                    <a:cubicBezTo>
                      <a:pt x="93" y="30"/>
                      <a:pt x="93" y="29"/>
                      <a:pt x="93" y="28"/>
                    </a:cubicBezTo>
                    <a:cubicBezTo>
                      <a:pt x="95" y="27"/>
                      <a:pt x="97" y="26"/>
                      <a:pt x="98" y="24"/>
                    </a:cubicBezTo>
                    <a:cubicBezTo>
                      <a:pt x="102" y="21"/>
                      <a:pt x="106" y="18"/>
                      <a:pt x="111" y="15"/>
                    </a:cubicBezTo>
                    <a:cubicBezTo>
                      <a:pt x="114" y="13"/>
                      <a:pt x="118" y="9"/>
                      <a:pt x="122" y="7"/>
                    </a:cubicBezTo>
                    <a:cubicBezTo>
                      <a:pt x="130" y="4"/>
                      <a:pt x="146" y="4"/>
                      <a:pt x="155" y="9"/>
                    </a:cubicBezTo>
                    <a:cubicBezTo>
                      <a:pt x="156" y="9"/>
                      <a:pt x="157" y="10"/>
                      <a:pt x="158" y="11"/>
                    </a:cubicBezTo>
                    <a:cubicBezTo>
                      <a:pt x="163" y="15"/>
                      <a:pt x="165" y="16"/>
                      <a:pt x="164" y="23"/>
                    </a:cubicBezTo>
                    <a:cubicBezTo>
                      <a:pt x="164" y="25"/>
                      <a:pt x="164" y="28"/>
                      <a:pt x="163" y="30"/>
                    </a:cubicBezTo>
                    <a:cubicBezTo>
                      <a:pt x="162" y="32"/>
                      <a:pt x="162" y="34"/>
                      <a:pt x="161" y="37"/>
                    </a:cubicBezTo>
                    <a:cubicBezTo>
                      <a:pt x="159" y="41"/>
                      <a:pt x="156" y="46"/>
                      <a:pt x="154" y="50"/>
                    </a:cubicBezTo>
                    <a:cubicBezTo>
                      <a:pt x="153" y="51"/>
                      <a:pt x="153" y="53"/>
                      <a:pt x="153" y="54"/>
                    </a:cubicBezTo>
                    <a:cubicBezTo>
                      <a:pt x="152" y="58"/>
                      <a:pt x="150" y="61"/>
                      <a:pt x="148" y="66"/>
                    </a:cubicBezTo>
                    <a:cubicBezTo>
                      <a:pt x="147" y="70"/>
                      <a:pt x="147" y="72"/>
                      <a:pt x="146" y="76"/>
                    </a:cubicBezTo>
                    <a:cubicBezTo>
                      <a:pt x="146" y="77"/>
                      <a:pt x="146" y="78"/>
                      <a:pt x="146" y="78"/>
                    </a:cubicBezTo>
                    <a:cubicBezTo>
                      <a:pt x="144" y="83"/>
                      <a:pt x="143" y="87"/>
                      <a:pt x="142" y="91"/>
                    </a:cubicBezTo>
                    <a:cubicBezTo>
                      <a:pt x="142" y="93"/>
                      <a:pt x="141" y="95"/>
                      <a:pt x="140" y="96"/>
                    </a:cubicBezTo>
                    <a:cubicBezTo>
                      <a:pt x="139" y="98"/>
                      <a:pt x="140" y="99"/>
                      <a:pt x="140" y="100"/>
                    </a:cubicBezTo>
                    <a:cubicBezTo>
                      <a:pt x="139" y="104"/>
                      <a:pt x="138" y="110"/>
                      <a:pt x="139" y="114"/>
                    </a:cubicBezTo>
                    <a:cubicBezTo>
                      <a:pt x="139" y="114"/>
                      <a:pt x="139" y="114"/>
                      <a:pt x="139" y="115"/>
                    </a:cubicBezTo>
                    <a:cubicBezTo>
                      <a:pt x="139" y="115"/>
                      <a:pt x="139" y="119"/>
                      <a:pt x="140" y="120"/>
                    </a:cubicBez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40" y="122"/>
                      <a:pt x="141" y="124"/>
                      <a:pt x="142" y="125"/>
                    </a:cubicBezTo>
                    <a:cubicBezTo>
                      <a:pt x="142" y="126"/>
                      <a:pt x="142" y="126"/>
                      <a:pt x="143" y="126"/>
                    </a:cubicBezTo>
                    <a:cubicBezTo>
                      <a:pt x="143" y="127"/>
                      <a:pt x="143" y="127"/>
                      <a:pt x="142" y="127"/>
                    </a:cubicBezTo>
                    <a:cubicBezTo>
                      <a:pt x="145" y="130"/>
                      <a:pt x="146" y="133"/>
                      <a:pt x="149" y="136"/>
                    </a:cubicBezTo>
                    <a:cubicBezTo>
                      <a:pt x="154" y="141"/>
                      <a:pt x="161" y="144"/>
                      <a:pt x="167" y="148"/>
                    </a:cubicBezTo>
                    <a:cubicBezTo>
                      <a:pt x="168" y="149"/>
                      <a:pt x="168" y="150"/>
                      <a:pt x="169" y="150"/>
                    </a:cubicBezTo>
                    <a:cubicBezTo>
                      <a:pt x="169" y="151"/>
                      <a:pt x="172" y="153"/>
                      <a:pt x="173" y="152"/>
                    </a:cubicBezTo>
                    <a:cubicBezTo>
                      <a:pt x="175" y="154"/>
                      <a:pt x="176" y="155"/>
                      <a:pt x="178" y="155"/>
                    </a:cubicBezTo>
                    <a:cubicBezTo>
                      <a:pt x="180" y="156"/>
                      <a:pt x="191" y="159"/>
                      <a:pt x="193" y="158"/>
                    </a:cubicBezTo>
                    <a:cubicBezTo>
                      <a:pt x="193" y="158"/>
                      <a:pt x="193" y="158"/>
                      <a:pt x="194" y="158"/>
                    </a:cubicBezTo>
                    <a:cubicBezTo>
                      <a:pt x="194" y="158"/>
                      <a:pt x="194" y="158"/>
                      <a:pt x="194" y="159"/>
                    </a:cubicBezTo>
                    <a:cubicBezTo>
                      <a:pt x="196" y="159"/>
                      <a:pt x="199" y="160"/>
                      <a:pt x="201" y="159"/>
                    </a:cubicBezTo>
                    <a:cubicBezTo>
                      <a:pt x="203" y="159"/>
                      <a:pt x="206" y="158"/>
                      <a:pt x="209" y="158"/>
                    </a:cubicBezTo>
                    <a:cubicBezTo>
                      <a:pt x="211" y="158"/>
                      <a:pt x="213" y="158"/>
                      <a:pt x="214" y="158"/>
                    </a:cubicBezTo>
                    <a:cubicBezTo>
                      <a:pt x="217" y="157"/>
                      <a:pt x="219" y="157"/>
                      <a:pt x="223" y="156"/>
                    </a:cubicBezTo>
                    <a:cubicBezTo>
                      <a:pt x="223" y="156"/>
                      <a:pt x="223" y="157"/>
                      <a:pt x="224" y="157"/>
                    </a:cubicBezTo>
                    <a:cubicBezTo>
                      <a:pt x="226" y="155"/>
                      <a:pt x="229" y="156"/>
                      <a:pt x="231" y="156"/>
                    </a:cubicBezTo>
                    <a:cubicBezTo>
                      <a:pt x="233" y="155"/>
                      <a:pt x="235" y="154"/>
                      <a:pt x="236" y="153"/>
                    </a:cubicBezTo>
                    <a:cubicBezTo>
                      <a:pt x="238" y="152"/>
                      <a:pt x="246" y="152"/>
                      <a:pt x="247" y="152"/>
                    </a:cubicBezTo>
                    <a:cubicBezTo>
                      <a:pt x="249" y="152"/>
                      <a:pt x="251" y="152"/>
                      <a:pt x="254" y="152"/>
                    </a:cubicBezTo>
                    <a:cubicBezTo>
                      <a:pt x="261" y="151"/>
                      <a:pt x="267" y="153"/>
                      <a:pt x="272" y="157"/>
                    </a:cubicBezTo>
                    <a:cubicBezTo>
                      <a:pt x="272" y="157"/>
                      <a:pt x="274" y="157"/>
                      <a:pt x="274" y="158"/>
                    </a:cubicBezTo>
                    <a:cubicBezTo>
                      <a:pt x="275" y="158"/>
                      <a:pt x="276" y="160"/>
                      <a:pt x="277" y="160"/>
                    </a:cubicBezTo>
                    <a:cubicBezTo>
                      <a:pt x="278" y="160"/>
                      <a:pt x="278" y="160"/>
                      <a:pt x="278" y="160"/>
                    </a:cubicBezTo>
                    <a:cubicBezTo>
                      <a:pt x="281" y="163"/>
                      <a:pt x="280" y="166"/>
                      <a:pt x="280" y="170"/>
                    </a:cubicBezTo>
                    <a:cubicBezTo>
                      <a:pt x="281" y="171"/>
                      <a:pt x="282" y="172"/>
                      <a:pt x="282" y="173"/>
                    </a:cubicBezTo>
                    <a:cubicBezTo>
                      <a:pt x="282" y="175"/>
                      <a:pt x="281" y="178"/>
                      <a:pt x="282" y="180"/>
                    </a:cubicBezTo>
                    <a:cubicBezTo>
                      <a:pt x="281" y="184"/>
                      <a:pt x="280" y="187"/>
                      <a:pt x="280" y="191"/>
                    </a:cubicBezTo>
                    <a:cubicBezTo>
                      <a:pt x="279" y="193"/>
                      <a:pt x="278" y="196"/>
                      <a:pt x="277" y="198"/>
                    </a:cubicBezTo>
                    <a:cubicBezTo>
                      <a:pt x="278" y="199"/>
                      <a:pt x="277" y="200"/>
                      <a:pt x="277" y="201"/>
                    </a:cubicBezTo>
                    <a:cubicBezTo>
                      <a:pt x="277" y="202"/>
                      <a:pt x="275" y="209"/>
                      <a:pt x="274" y="210"/>
                    </a:cubicBezTo>
                    <a:cubicBezTo>
                      <a:pt x="274" y="210"/>
                      <a:pt x="273" y="210"/>
                      <a:pt x="273" y="210"/>
                    </a:cubicBezTo>
                    <a:cubicBezTo>
                      <a:pt x="273" y="211"/>
                      <a:pt x="273" y="211"/>
                      <a:pt x="273" y="212"/>
                    </a:cubicBezTo>
                    <a:cubicBezTo>
                      <a:pt x="273" y="213"/>
                      <a:pt x="272" y="213"/>
                      <a:pt x="272" y="214"/>
                    </a:cubicBezTo>
                    <a:cubicBezTo>
                      <a:pt x="272" y="214"/>
                      <a:pt x="272" y="214"/>
                      <a:pt x="272" y="214"/>
                    </a:cubicBezTo>
                    <a:cubicBezTo>
                      <a:pt x="271" y="222"/>
                      <a:pt x="270" y="233"/>
                      <a:pt x="268" y="242"/>
                    </a:cubicBezTo>
                    <a:cubicBezTo>
                      <a:pt x="268" y="244"/>
                      <a:pt x="269" y="247"/>
                      <a:pt x="269" y="248"/>
                    </a:cubicBezTo>
                    <a:cubicBezTo>
                      <a:pt x="269" y="251"/>
                      <a:pt x="269" y="254"/>
                      <a:pt x="269" y="257"/>
                    </a:cubicBezTo>
                    <a:cubicBezTo>
                      <a:pt x="268" y="263"/>
                      <a:pt x="265" y="269"/>
                      <a:pt x="263" y="275"/>
                    </a:cubicBezTo>
                    <a:cubicBezTo>
                      <a:pt x="262" y="278"/>
                      <a:pt x="263" y="285"/>
                      <a:pt x="264" y="287"/>
                    </a:cubicBezTo>
                    <a:cubicBezTo>
                      <a:pt x="266" y="297"/>
                      <a:pt x="269" y="301"/>
                      <a:pt x="277" y="306"/>
                    </a:cubicBezTo>
                    <a:cubicBezTo>
                      <a:pt x="279" y="307"/>
                      <a:pt x="281" y="308"/>
                      <a:pt x="283" y="309"/>
                    </a:cubicBezTo>
                    <a:cubicBezTo>
                      <a:pt x="283" y="309"/>
                      <a:pt x="283" y="309"/>
                      <a:pt x="283" y="309"/>
                    </a:cubicBezTo>
                    <a:cubicBezTo>
                      <a:pt x="285" y="310"/>
                      <a:pt x="289" y="310"/>
                      <a:pt x="292" y="310"/>
                    </a:cubicBezTo>
                    <a:cubicBezTo>
                      <a:pt x="297" y="312"/>
                      <a:pt x="300" y="311"/>
                      <a:pt x="305" y="310"/>
                    </a:cubicBezTo>
                    <a:cubicBezTo>
                      <a:pt x="306" y="310"/>
                      <a:pt x="307" y="311"/>
                      <a:pt x="308" y="311"/>
                    </a:cubicBezTo>
                    <a:cubicBezTo>
                      <a:pt x="311" y="311"/>
                      <a:pt x="312" y="310"/>
                      <a:pt x="314" y="311"/>
                    </a:cubicBezTo>
                    <a:cubicBezTo>
                      <a:pt x="317" y="312"/>
                      <a:pt x="321" y="313"/>
                      <a:pt x="323" y="315"/>
                    </a:cubicBezTo>
                    <a:cubicBezTo>
                      <a:pt x="330" y="320"/>
                      <a:pt x="333" y="328"/>
                      <a:pt x="337" y="336"/>
                    </a:cubicBezTo>
                    <a:cubicBezTo>
                      <a:pt x="338" y="339"/>
                      <a:pt x="342" y="343"/>
                      <a:pt x="342" y="347"/>
                    </a:cubicBezTo>
                    <a:cubicBezTo>
                      <a:pt x="342" y="348"/>
                      <a:pt x="342" y="349"/>
                      <a:pt x="343" y="350"/>
                    </a:cubicBezTo>
                    <a:cubicBezTo>
                      <a:pt x="343" y="353"/>
                      <a:pt x="343" y="357"/>
                      <a:pt x="342" y="3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71">
                <a:extLst>
                  <a:ext uri="{FF2B5EF4-FFF2-40B4-BE49-F238E27FC236}">
                    <a16:creationId xmlns:a16="http://schemas.microsoft.com/office/drawing/2014/main" id="{24543CF1-5D7F-4817-94A0-2DEAC16EA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-60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72">
                <a:extLst>
                  <a:ext uri="{FF2B5EF4-FFF2-40B4-BE49-F238E27FC236}">
                    <a16:creationId xmlns:a16="http://schemas.microsoft.com/office/drawing/2014/main" id="{B49D1F12-570A-AC38-B3C9-0AA640732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5" y="-59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73">
                <a:extLst>
                  <a:ext uri="{FF2B5EF4-FFF2-40B4-BE49-F238E27FC236}">
                    <a16:creationId xmlns:a16="http://schemas.microsoft.com/office/drawing/2014/main" id="{934A2A27-B3AD-BD99-F640-B494B5391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0" y="-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74">
                <a:extLst>
                  <a:ext uri="{FF2B5EF4-FFF2-40B4-BE49-F238E27FC236}">
                    <a16:creationId xmlns:a16="http://schemas.microsoft.com/office/drawing/2014/main" id="{8A182063-AE9B-D305-B8D2-9C2FAAD98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" y="-59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75">
                <a:extLst>
                  <a:ext uri="{FF2B5EF4-FFF2-40B4-BE49-F238E27FC236}">
                    <a16:creationId xmlns:a16="http://schemas.microsoft.com/office/drawing/2014/main" id="{F6ECC03D-D06D-4528-1FA8-2CC68FABA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5" y="-5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76">
                <a:extLst>
                  <a:ext uri="{FF2B5EF4-FFF2-40B4-BE49-F238E27FC236}">
                    <a16:creationId xmlns:a16="http://schemas.microsoft.com/office/drawing/2014/main" id="{A88E8701-2A72-7B7D-8C92-E5C8ADBA6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" y="-57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77">
                <a:extLst>
                  <a:ext uri="{FF2B5EF4-FFF2-40B4-BE49-F238E27FC236}">
                    <a16:creationId xmlns:a16="http://schemas.microsoft.com/office/drawing/2014/main" id="{98293FF2-3F14-80AC-5EBA-A136B5E37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" y="-54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78">
                <a:extLst>
                  <a:ext uri="{FF2B5EF4-FFF2-40B4-BE49-F238E27FC236}">
                    <a16:creationId xmlns:a16="http://schemas.microsoft.com/office/drawing/2014/main" id="{68B50BD8-E70A-2455-125C-9ED90DA4F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" y="-5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79">
                <a:extLst>
                  <a:ext uri="{FF2B5EF4-FFF2-40B4-BE49-F238E27FC236}">
                    <a16:creationId xmlns:a16="http://schemas.microsoft.com/office/drawing/2014/main" id="{3617F6B8-251F-1C48-9F7D-15C641E56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-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80">
                <a:extLst>
                  <a:ext uri="{FF2B5EF4-FFF2-40B4-BE49-F238E27FC236}">
                    <a16:creationId xmlns:a16="http://schemas.microsoft.com/office/drawing/2014/main" id="{C472C08E-6188-1775-A12C-EC0F12A5E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-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81">
                <a:extLst>
                  <a:ext uri="{FF2B5EF4-FFF2-40B4-BE49-F238E27FC236}">
                    <a16:creationId xmlns:a16="http://schemas.microsoft.com/office/drawing/2014/main" id="{DC637DE4-FF8B-537F-5E88-F5AE72C083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6" y="-550"/>
                <a:ext cx="480" cy="395"/>
              </a:xfrm>
              <a:custGeom>
                <a:avLst/>
                <a:gdLst>
                  <a:gd name="T0" fmla="*/ 198 w 198"/>
                  <a:gd name="T1" fmla="*/ 67 h 163"/>
                  <a:gd name="T2" fmla="*/ 180 w 198"/>
                  <a:gd name="T3" fmla="*/ 24 h 163"/>
                  <a:gd name="T4" fmla="*/ 171 w 198"/>
                  <a:gd name="T5" fmla="*/ 20 h 163"/>
                  <a:gd name="T6" fmla="*/ 143 w 198"/>
                  <a:gd name="T7" fmla="*/ 11 h 163"/>
                  <a:gd name="T8" fmla="*/ 115 w 198"/>
                  <a:gd name="T9" fmla="*/ 3 h 163"/>
                  <a:gd name="T10" fmla="*/ 105 w 198"/>
                  <a:gd name="T11" fmla="*/ 2 h 163"/>
                  <a:gd name="T12" fmla="*/ 86 w 198"/>
                  <a:gd name="T13" fmla="*/ 1 h 163"/>
                  <a:gd name="T14" fmla="*/ 68 w 198"/>
                  <a:gd name="T15" fmla="*/ 6 h 163"/>
                  <a:gd name="T16" fmla="*/ 68 w 198"/>
                  <a:gd name="T17" fmla="*/ 6 h 163"/>
                  <a:gd name="T18" fmla="*/ 60 w 198"/>
                  <a:gd name="T19" fmla="*/ 14 h 163"/>
                  <a:gd name="T20" fmla="*/ 57 w 198"/>
                  <a:gd name="T21" fmla="*/ 20 h 163"/>
                  <a:gd name="T22" fmla="*/ 46 w 198"/>
                  <a:gd name="T23" fmla="*/ 44 h 163"/>
                  <a:gd name="T24" fmla="*/ 44 w 198"/>
                  <a:gd name="T25" fmla="*/ 55 h 163"/>
                  <a:gd name="T26" fmla="*/ 39 w 198"/>
                  <a:gd name="T27" fmla="*/ 63 h 163"/>
                  <a:gd name="T28" fmla="*/ 34 w 198"/>
                  <a:gd name="T29" fmla="*/ 74 h 163"/>
                  <a:gd name="T30" fmla="*/ 32 w 198"/>
                  <a:gd name="T31" fmla="*/ 78 h 163"/>
                  <a:gd name="T32" fmla="*/ 30 w 198"/>
                  <a:gd name="T33" fmla="*/ 80 h 163"/>
                  <a:gd name="T34" fmla="*/ 27 w 198"/>
                  <a:gd name="T35" fmla="*/ 87 h 163"/>
                  <a:gd name="T36" fmla="*/ 22 w 198"/>
                  <a:gd name="T37" fmla="*/ 91 h 163"/>
                  <a:gd name="T38" fmla="*/ 17 w 198"/>
                  <a:gd name="T39" fmla="*/ 97 h 163"/>
                  <a:gd name="T40" fmla="*/ 9 w 198"/>
                  <a:gd name="T41" fmla="*/ 108 h 163"/>
                  <a:gd name="T42" fmla="*/ 5 w 198"/>
                  <a:gd name="T43" fmla="*/ 118 h 163"/>
                  <a:gd name="T44" fmla="*/ 21 w 198"/>
                  <a:gd name="T45" fmla="*/ 153 h 163"/>
                  <a:gd name="T46" fmla="*/ 54 w 198"/>
                  <a:gd name="T47" fmla="*/ 163 h 163"/>
                  <a:gd name="T48" fmla="*/ 75 w 198"/>
                  <a:gd name="T49" fmla="*/ 159 h 163"/>
                  <a:gd name="T50" fmla="*/ 90 w 198"/>
                  <a:gd name="T51" fmla="*/ 153 h 163"/>
                  <a:gd name="T52" fmla="*/ 106 w 198"/>
                  <a:gd name="T53" fmla="*/ 149 h 163"/>
                  <a:gd name="T54" fmla="*/ 134 w 198"/>
                  <a:gd name="T55" fmla="*/ 144 h 163"/>
                  <a:gd name="T56" fmla="*/ 162 w 198"/>
                  <a:gd name="T57" fmla="*/ 141 h 163"/>
                  <a:gd name="T58" fmla="*/ 182 w 198"/>
                  <a:gd name="T59" fmla="*/ 133 h 163"/>
                  <a:gd name="T60" fmla="*/ 191 w 198"/>
                  <a:gd name="T61" fmla="*/ 118 h 163"/>
                  <a:gd name="T62" fmla="*/ 197 w 198"/>
                  <a:gd name="T63" fmla="*/ 86 h 163"/>
                  <a:gd name="T64" fmla="*/ 186 w 198"/>
                  <a:gd name="T65" fmla="*/ 119 h 163"/>
                  <a:gd name="T66" fmla="*/ 156 w 198"/>
                  <a:gd name="T67" fmla="*/ 138 h 163"/>
                  <a:gd name="T68" fmla="*/ 139 w 198"/>
                  <a:gd name="T69" fmla="*/ 140 h 163"/>
                  <a:gd name="T70" fmla="*/ 108 w 198"/>
                  <a:gd name="T71" fmla="*/ 144 h 163"/>
                  <a:gd name="T72" fmla="*/ 76 w 198"/>
                  <a:gd name="T73" fmla="*/ 153 h 163"/>
                  <a:gd name="T74" fmla="*/ 38 w 198"/>
                  <a:gd name="T75" fmla="*/ 157 h 163"/>
                  <a:gd name="T76" fmla="*/ 14 w 198"/>
                  <a:gd name="T77" fmla="*/ 110 h 163"/>
                  <a:gd name="T78" fmla="*/ 21 w 198"/>
                  <a:gd name="T79" fmla="*/ 100 h 163"/>
                  <a:gd name="T80" fmla="*/ 41 w 198"/>
                  <a:gd name="T81" fmla="*/ 71 h 163"/>
                  <a:gd name="T82" fmla="*/ 47 w 198"/>
                  <a:gd name="T83" fmla="*/ 59 h 163"/>
                  <a:gd name="T84" fmla="*/ 58 w 198"/>
                  <a:gd name="T85" fmla="*/ 27 h 163"/>
                  <a:gd name="T86" fmla="*/ 71 w 198"/>
                  <a:gd name="T87" fmla="*/ 10 h 163"/>
                  <a:gd name="T88" fmla="*/ 106 w 198"/>
                  <a:gd name="T89" fmla="*/ 6 h 163"/>
                  <a:gd name="T90" fmla="*/ 151 w 198"/>
                  <a:gd name="T91" fmla="*/ 19 h 163"/>
                  <a:gd name="T92" fmla="*/ 164 w 198"/>
                  <a:gd name="T93" fmla="*/ 23 h 163"/>
                  <a:gd name="T94" fmla="*/ 192 w 198"/>
                  <a:gd name="T95" fmla="*/ 52 h 163"/>
                  <a:gd name="T96" fmla="*/ 193 w 198"/>
                  <a:gd name="T97" fmla="*/ 73 h 163"/>
                  <a:gd name="T98" fmla="*/ 193 w 198"/>
                  <a:gd name="T99" fmla="*/ 8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8" h="163">
                    <a:moveTo>
                      <a:pt x="197" y="86"/>
                    </a:moveTo>
                    <a:cubicBezTo>
                      <a:pt x="197" y="81"/>
                      <a:pt x="198" y="75"/>
                      <a:pt x="197" y="70"/>
                    </a:cubicBezTo>
                    <a:cubicBezTo>
                      <a:pt x="197" y="69"/>
                      <a:pt x="197" y="68"/>
                      <a:pt x="198" y="67"/>
                    </a:cubicBezTo>
                    <a:cubicBezTo>
                      <a:pt x="196" y="58"/>
                      <a:pt x="197" y="48"/>
                      <a:pt x="194" y="41"/>
                    </a:cubicBezTo>
                    <a:cubicBezTo>
                      <a:pt x="194" y="40"/>
                      <a:pt x="194" y="38"/>
                      <a:pt x="193" y="37"/>
                    </a:cubicBezTo>
                    <a:cubicBezTo>
                      <a:pt x="190" y="32"/>
                      <a:pt x="184" y="28"/>
                      <a:pt x="180" y="24"/>
                    </a:cubicBezTo>
                    <a:cubicBezTo>
                      <a:pt x="179" y="24"/>
                      <a:pt x="174" y="21"/>
                      <a:pt x="173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2" y="20"/>
                      <a:pt x="172" y="21"/>
                      <a:pt x="171" y="20"/>
                    </a:cubicBezTo>
                    <a:cubicBezTo>
                      <a:pt x="170" y="20"/>
                      <a:pt x="169" y="19"/>
                      <a:pt x="168" y="19"/>
                    </a:cubicBezTo>
                    <a:cubicBezTo>
                      <a:pt x="162" y="16"/>
                      <a:pt x="156" y="16"/>
                      <a:pt x="150" y="13"/>
                    </a:cubicBezTo>
                    <a:cubicBezTo>
                      <a:pt x="149" y="13"/>
                      <a:pt x="144" y="11"/>
                      <a:pt x="143" y="11"/>
                    </a:cubicBezTo>
                    <a:cubicBezTo>
                      <a:pt x="143" y="11"/>
                      <a:pt x="143" y="11"/>
                      <a:pt x="143" y="11"/>
                    </a:cubicBezTo>
                    <a:cubicBezTo>
                      <a:pt x="137" y="10"/>
                      <a:pt x="133" y="8"/>
                      <a:pt x="128" y="7"/>
                    </a:cubicBezTo>
                    <a:cubicBezTo>
                      <a:pt x="123" y="5"/>
                      <a:pt x="120" y="5"/>
                      <a:pt x="115" y="3"/>
                    </a:cubicBezTo>
                    <a:cubicBezTo>
                      <a:pt x="114" y="3"/>
                      <a:pt x="113" y="3"/>
                      <a:pt x="112" y="3"/>
                    </a:cubicBezTo>
                    <a:cubicBezTo>
                      <a:pt x="111" y="3"/>
                      <a:pt x="109" y="2"/>
                      <a:pt x="108" y="1"/>
                    </a:cubicBezTo>
                    <a:cubicBezTo>
                      <a:pt x="107" y="1"/>
                      <a:pt x="106" y="2"/>
                      <a:pt x="105" y="2"/>
                    </a:cubicBezTo>
                    <a:cubicBezTo>
                      <a:pt x="104" y="2"/>
                      <a:pt x="103" y="1"/>
                      <a:pt x="102" y="1"/>
                    </a:cubicBezTo>
                    <a:cubicBezTo>
                      <a:pt x="101" y="0"/>
                      <a:pt x="98" y="1"/>
                      <a:pt x="96" y="1"/>
                    </a:cubicBezTo>
                    <a:cubicBezTo>
                      <a:pt x="93" y="2"/>
                      <a:pt x="89" y="0"/>
                      <a:pt x="86" y="1"/>
                    </a:cubicBezTo>
                    <a:cubicBezTo>
                      <a:pt x="84" y="2"/>
                      <a:pt x="79" y="3"/>
                      <a:pt x="76" y="4"/>
                    </a:cubicBezTo>
                    <a:cubicBezTo>
                      <a:pt x="74" y="4"/>
                      <a:pt x="73" y="4"/>
                      <a:pt x="72" y="4"/>
                    </a:cubicBezTo>
                    <a:cubicBezTo>
                      <a:pt x="71" y="5"/>
                      <a:pt x="70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9" y="6"/>
                      <a:pt x="69" y="6"/>
                    </a:cubicBezTo>
                    <a:cubicBezTo>
                      <a:pt x="69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7"/>
                      <a:pt x="67" y="7"/>
                      <a:pt x="67" y="7"/>
                    </a:cubicBezTo>
                    <a:cubicBezTo>
                      <a:pt x="65" y="9"/>
                      <a:pt x="61" y="12"/>
                      <a:pt x="60" y="14"/>
                    </a:cubicBezTo>
                    <a:cubicBezTo>
                      <a:pt x="59" y="15"/>
                      <a:pt x="59" y="16"/>
                      <a:pt x="58" y="17"/>
                    </a:cubicBezTo>
                    <a:cubicBezTo>
                      <a:pt x="58" y="17"/>
                      <a:pt x="57" y="17"/>
                      <a:pt x="57" y="18"/>
                    </a:cubicBezTo>
                    <a:cubicBezTo>
                      <a:pt x="57" y="18"/>
                      <a:pt x="57" y="19"/>
                      <a:pt x="57" y="20"/>
                    </a:cubicBezTo>
                    <a:cubicBezTo>
                      <a:pt x="52" y="26"/>
                      <a:pt x="50" y="33"/>
                      <a:pt x="48" y="39"/>
                    </a:cubicBezTo>
                    <a:cubicBezTo>
                      <a:pt x="47" y="40"/>
                      <a:pt x="47" y="41"/>
                      <a:pt x="46" y="42"/>
                    </a:cubicBezTo>
                    <a:cubicBezTo>
                      <a:pt x="46" y="43"/>
                      <a:pt x="46" y="43"/>
                      <a:pt x="46" y="44"/>
                    </a:cubicBezTo>
                    <a:cubicBezTo>
                      <a:pt x="46" y="46"/>
                      <a:pt x="46" y="47"/>
                      <a:pt x="46" y="48"/>
                    </a:cubicBezTo>
                    <a:cubicBezTo>
                      <a:pt x="45" y="49"/>
                      <a:pt x="44" y="50"/>
                      <a:pt x="44" y="51"/>
                    </a:cubicBezTo>
                    <a:cubicBezTo>
                      <a:pt x="44" y="52"/>
                      <a:pt x="43" y="53"/>
                      <a:pt x="44" y="55"/>
                    </a:cubicBezTo>
                    <a:cubicBezTo>
                      <a:pt x="43" y="55"/>
                      <a:pt x="42" y="56"/>
                      <a:pt x="42" y="57"/>
                    </a:cubicBezTo>
                    <a:cubicBezTo>
                      <a:pt x="42" y="58"/>
                      <a:pt x="41" y="61"/>
                      <a:pt x="41" y="61"/>
                    </a:cubicBezTo>
                    <a:cubicBezTo>
                      <a:pt x="40" y="62"/>
                      <a:pt x="39" y="62"/>
                      <a:pt x="39" y="63"/>
                    </a:cubicBezTo>
                    <a:cubicBezTo>
                      <a:pt x="39" y="65"/>
                      <a:pt x="39" y="67"/>
                      <a:pt x="37" y="6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6" y="71"/>
                      <a:pt x="35" y="72"/>
                      <a:pt x="34" y="74"/>
                    </a:cubicBezTo>
                    <a:cubicBezTo>
                      <a:pt x="33" y="75"/>
                      <a:pt x="34" y="75"/>
                      <a:pt x="33" y="76"/>
                    </a:cubicBezTo>
                    <a:cubicBezTo>
                      <a:pt x="33" y="76"/>
                      <a:pt x="33" y="76"/>
                      <a:pt x="32" y="76"/>
                    </a:cubicBezTo>
                    <a:cubicBezTo>
                      <a:pt x="32" y="77"/>
                      <a:pt x="32" y="78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1" y="79"/>
                      <a:pt x="31" y="80"/>
                      <a:pt x="31" y="80"/>
                    </a:cubicBezTo>
                    <a:cubicBezTo>
                      <a:pt x="31" y="80"/>
                      <a:pt x="31" y="80"/>
                      <a:pt x="30" y="80"/>
                    </a:cubicBezTo>
                    <a:cubicBezTo>
                      <a:pt x="30" y="81"/>
                      <a:pt x="30" y="82"/>
                      <a:pt x="30" y="83"/>
                    </a:cubicBezTo>
                    <a:cubicBezTo>
                      <a:pt x="29" y="83"/>
                      <a:pt x="28" y="84"/>
                      <a:pt x="28" y="85"/>
                    </a:cubicBezTo>
                    <a:cubicBezTo>
                      <a:pt x="27" y="86"/>
                      <a:pt x="27" y="86"/>
                      <a:pt x="27" y="87"/>
                    </a:cubicBezTo>
                    <a:cubicBezTo>
                      <a:pt x="27" y="88"/>
                      <a:pt x="25" y="88"/>
                      <a:pt x="25" y="89"/>
                    </a:cubicBezTo>
                    <a:cubicBezTo>
                      <a:pt x="24" y="89"/>
                      <a:pt x="24" y="90"/>
                      <a:pt x="24" y="90"/>
                    </a:cubicBezTo>
                    <a:cubicBezTo>
                      <a:pt x="24" y="90"/>
                      <a:pt x="23" y="91"/>
                      <a:pt x="22" y="91"/>
                    </a:cubicBezTo>
                    <a:cubicBezTo>
                      <a:pt x="22" y="91"/>
                      <a:pt x="22" y="92"/>
                      <a:pt x="22" y="92"/>
                    </a:cubicBezTo>
                    <a:cubicBezTo>
                      <a:pt x="22" y="92"/>
                      <a:pt x="21" y="92"/>
                      <a:pt x="21" y="93"/>
                    </a:cubicBezTo>
                    <a:cubicBezTo>
                      <a:pt x="21" y="93"/>
                      <a:pt x="18" y="96"/>
                      <a:pt x="17" y="97"/>
                    </a:cubicBezTo>
                    <a:cubicBezTo>
                      <a:pt x="15" y="100"/>
                      <a:pt x="13" y="105"/>
                      <a:pt x="11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11" y="107"/>
                      <a:pt x="10" y="108"/>
                      <a:pt x="9" y="108"/>
                    </a:cubicBezTo>
                    <a:cubicBezTo>
                      <a:pt x="8" y="110"/>
                      <a:pt x="7" y="116"/>
                      <a:pt x="6" y="116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6" y="118"/>
                      <a:pt x="6" y="118"/>
                      <a:pt x="5" y="118"/>
                    </a:cubicBezTo>
                    <a:cubicBezTo>
                      <a:pt x="5" y="119"/>
                      <a:pt x="5" y="118"/>
                      <a:pt x="5" y="119"/>
                    </a:cubicBezTo>
                    <a:cubicBezTo>
                      <a:pt x="0" y="130"/>
                      <a:pt x="6" y="142"/>
                      <a:pt x="14" y="148"/>
                    </a:cubicBezTo>
                    <a:cubicBezTo>
                      <a:pt x="16" y="150"/>
                      <a:pt x="19" y="151"/>
                      <a:pt x="21" y="153"/>
                    </a:cubicBezTo>
                    <a:cubicBezTo>
                      <a:pt x="25" y="156"/>
                      <a:pt x="30" y="159"/>
                      <a:pt x="35" y="161"/>
                    </a:cubicBezTo>
                    <a:cubicBezTo>
                      <a:pt x="40" y="163"/>
                      <a:pt x="44" y="162"/>
                      <a:pt x="49" y="163"/>
                    </a:cubicBezTo>
                    <a:cubicBezTo>
                      <a:pt x="50" y="163"/>
                      <a:pt x="53" y="163"/>
                      <a:pt x="54" y="163"/>
                    </a:cubicBezTo>
                    <a:cubicBezTo>
                      <a:pt x="56" y="163"/>
                      <a:pt x="60" y="162"/>
                      <a:pt x="63" y="162"/>
                    </a:cubicBezTo>
                    <a:cubicBezTo>
                      <a:pt x="67" y="161"/>
                      <a:pt x="69" y="161"/>
                      <a:pt x="72" y="160"/>
                    </a:cubicBezTo>
                    <a:cubicBezTo>
                      <a:pt x="73" y="159"/>
                      <a:pt x="74" y="159"/>
                      <a:pt x="75" y="159"/>
                    </a:cubicBezTo>
                    <a:cubicBezTo>
                      <a:pt x="77" y="159"/>
                      <a:pt x="78" y="157"/>
                      <a:pt x="80" y="157"/>
                    </a:cubicBezTo>
                    <a:cubicBezTo>
                      <a:pt x="81" y="157"/>
                      <a:pt x="81" y="157"/>
                      <a:pt x="82" y="157"/>
                    </a:cubicBezTo>
                    <a:cubicBezTo>
                      <a:pt x="85" y="156"/>
                      <a:pt x="88" y="154"/>
                      <a:pt x="90" y="153"/>
                    </a:cubicBezTo>
                    <a:cubicBezTo>
                      <a:pt x="91" y="153"/>
                      <a:pt x="92" y="153"/>
                      <a:pt x="92" y="152"/>
                    </a:cubicBezTo>
                    <a:cubicBezTo>
                      <a:pt x="95" y="151"/>
                      <a:pt x="97" y="150"/>
                      <a:pt x="100" y="149"/>
                    </a:cubicBezTo>
                    <a:cubicBezTo>
                      <a:pt x="102" y="149"/>
                      <a:pt x="104" y="149"/>
                      <a:pt x="106" y="149"/>
                    </a:cubicBezTo>
                    <a:cubicBezTo>
                      <a:pt x="110" y="148"/>
                      <a:pt x="112" y="147"/>
                      <a:pt x="116" y="146"/>
                    </a:cubicBezTo>
                    <a:cubicBezTo>
                      <a:pt x="118" y="146"/>
                      <a:pt x="120" y="146"/>
                      <a:pt x="121" y="146"/>
                    </a:cubicBezTo>
                    <a:cubicBezTo>
                      <a:pt x="126" y="145"/>
                      <a:pt x="130" y="145"/>
                      <a:pt x="134" y="144"/>
                    </a:cubicBezTo>
                    <a:cubicBezTo>
                      <a:pt x="136" y="144"/>
                      <a:pt x="139" y="144"/>
                      <a:pt x="141" y="144"/>
                    </a:cubicBezTo>
                    <a:cubicBezTo>
                      <a:pt x="143" y="144"/>
                      <a:pt x="146" y="144"/>
                      <a:pt x="148" y="144"/>
                    </a:cubicBezTo>
                    <a:cubicBezTo>
                      <a:pt x="153" y="143"/>
                      <a:pt x="158" y="142"/>
                      <a:pt x="162" y="141"/>
                    </a:cubicBezTo>
                    <a:cubicBezTo>
                      <a:pt x="166" y="140"/>
                      <a:pt x="169" y="141"/>
                      <a:pt x="173" y="139"/>
                    </a:cubicBezTo>
                    <a:cubicBezTo>
                      <a:pt x="174" y="139"/>
                      <a:pt x="174" y="138"/>
                      <a:pt x="175" y="137"/>
                    </a:cubicBezTo>
                    <a:cubicBezTo>
                      <a:pt x="178" y="136"/>
                      <a:pt x="180" y="135"/>
                      <a:pt x="182" y="133"/>
                    </a:cubicBezTo>
                    <a:cubicBezTo>
                      <a:pt x="183" y="133"/>
                      <a:pt x="183" y="131"/>
                      <a:pt x="184" y="131"/>
                    </a:cubicBezTo>
                    <a:cubicBezTo>
                      <a:pt x="186" y="129"/>
                      <a:pt x="188" y="128"/>
                      <a:pt x="189" y="126"/>
                    </a:cubicBezTo>
                    <a:cubicBezTo>
                      <a:pt x="190" y="123"/>
                      <a:pt x="190" y="121"/>
                      <a:pt x="191" y="118"/>
                    </a:cubicBezTo>
                    <a:cubicBezTo>
                      <a:pt x="192" y="117"/>
                      <a:pt x="193" y="117"/>
                      <a:pt x="193" y="116"/>
                    </a:cubicBezTo>
                    <a:cubicBezTo>
                      <a:pt x="194" y="115"/>
                      <a:pt x="194" y="113"/>
                      <a:pt x="194" y="112"/>
                    </a:cubicBezTo>
                    <a:cubicBezTo>
                      <a:pt x="198" y="103"/>
                      <a:pt x="198" y="95"/>
                      <a:pt x="197" y="86"/>
                    </a:cubicBezTo>
                    <a:close/>
                    <a:moveTo>
                      <a:pt x="187" y="115"/>
                    </a:moveTo>
                    <a:cubicBezTo>
                      <a:pt x="187" y="116"/>
                      <a:pt x="186" y="117"/>
                      <a:pt x="186" y="118"/>
                    </a:cubicBezTo>
                    <a:cubicBezTo>
                      <a:pt x="186" y="119"/>
                      <a:pt x="186" y="119"/>
                      <a:pt x="186" y="119"/>
                    </a:cubicBezTo>
                    <a:cubicBezTo>
                      <a:pt x="185" y="120"/>
                      <a:pt x="185" y="124"/>
                      <a:pt x="183" y="126"/>
                    </a:cubicBezTo>
                    <a:cubicBezTo>
                      <a:pt x="180" y="128"/>
                      <a:pt x="173" y="134"/>
                      <a:pt x="169" y="135"/>
                    </a:cubicBezTo>
                    <a:cubicBezTo>
                      <a:pt x="165" y="137"/>
                      <a:pt x="160" y="137"/>
                      <a:pt x="156" y="138"/>
                    </a:cubicBezTo>
                    <a:cubicBezTo>
                      <a:pt x="154" y="139"/>
                      <a:pt x="150" y="138"/>
                      <a:pt x="150" y="139"/>
                    </a:cubicBezTo>
                    <a:cubicBezTo>
                      <a:pt x="147" y="139"/>
                      <a:pt x="144" y="139"/>
                      <a:pt x="141" y="139"/>
                    </a:cubicBezTo>
                    <a:cubicBezTo>
                      <a:pt x="141" y="139"/>
                      <a:pt x="140" y="140"/>
                      <a:pt x="139" y="140"/>
                    </a:cubicBezTo>
                    <a:cubicBezTo>
                      <a:pt x="134" y="139"/>
                      <a:pt x="126" y="141"/>
                      <a:pt x="119" y="141"/>
                    </a:cubicBezTo>
                    <a:cubicBezTo>
                      <a:pt x="118" y="141"/>
                      <a:pt x="117" y="141"/>
                      <a:pt x="116" y="141"/>
                    </a:cubicBezTo>
                    <a:cubicBezTo>
                      <a:pt x="113" y="142"/>
                      <a:pt x="110" y="143"/>
                      <a:pt x="108" y="144"/>
                    </a:cubicBezTo>
                    <a:cubicBezTo>
                      <a:pt x="105" y="144"/>
                      <a:pt x="103" y="144"/>
                      <a:pt x="101" y="144"/>
                    </a:cubicBezTo>
                    <a:cubicBezTo>
                      <a:pt x="95" y="146"/>
                      <a:pt x="88" y="150"/>
                      <a:pt x="81" y="152"/>
                    </a:cubicBezTo>
                    <a:cubicBezTo>
                      <a:pt x="79" y="152"/>
                      <a:pt x="78" y="152"/>
                      <a:pt x="76" y="153"/>
                    </a:cubicBezTo>
                    <a:cubicBezTo>
                      <a:pt x="73" y="154"/>
                      <a:pt x="69" y="156"/>
                      <a:pt x="66" y="157"/>
                    </a:cubicBezTo>
                    <a:cubicBezTo>
                      <a:pt x="64" y="157"/>
                      <a:pt x="61" y="157"/>
                      <a:pt x="59" y="157"/>
                    </a:cubicBezTo>
                    <a:cubicBezTo>
                      <a:pt x="53" y="159"/>
                      <a:pt x="43" y="159"/>
                      <a:pt x="38" y="157"/>
                    </a:cubicBezTo>
                    <a:cubicBezTo>
                      <a:pt x="29" y="153"/>
                      <a:pt x="13" y="144"/>
                      <a:pt x="10" y="135"/>
                    </a:cubicBezTo>
                    <a:cubicBezTo>
                      <a:pt x="7" y="128"/>
                      <a:pt x="10" y="119"/>
                      <a:pt x="13" y="114"/>
                    </a:cubicBezTo>
                    <a:cubicBezTo>
                      <a:pt x="14" y="113"/>
                      <a:pt x="14" y="111"/>
                      <a:pt x="14" y="110"/>
                    </a:cubicBezTo>
                    <a:cubicBezTo>
                      <a:pt x="16" y="108"/>
                      <a:pt x="18" y="105"/>
                      <a:pt x="19" y="103"/>
                    </a:cubicBezTo>
                    <a:cubicBezTo>
                      <a:pt x="20" y="102"/>
                      <a:pt x="21" y="102"/>
                      <a:pt x="21" y="101"/>
                    </a:cubicBezTo>
                    <a:cubicBezTo>
                      <a:pt x="21" y="101"/>
                      <a:pt x="21" y="101"/>
                      <a:pt x="21" y="100"/>
                    </a:cubicBezTo>
                    <a:cubicBezTo>
                      <a:pt x="23" y="97"/>
                      <a:pt x="26" y="95"/>
                      <a:pt x="28" y="92"/>
                    </a:cubicBezTo>
                    <a:cubicBezTo>
                      <a:pt x="28" y="91"/>
                      <a:pt x="30" y="90"/>
                      <a:pt x="31" y="89"/>
                    </a:cubicBezTo>
                    <a:cubicBezTo>
                      <a:pt x="35" y="83"/>
                      <a:pt x="38" y="77"/>
                      <a:pt x="41" y="71"/>
                    </a:cubicBezTo>
                    <a:cubicBezTo>
                      <a:pt x="43" y="69"/>
                      <a:pt x="43" y="65"/>
                      <a:pt x="45" y="64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5" y="63"/>
                      <a:pt x="46" y="59"/>
                      <a:pt x="47" y="59"/>
                    </a:cubicBezTo>
                    <a:cubicBezTo>
                      <a:pt x="47" y="59"/>
                      <a:pt x="47" y="59"/>
                      <a:pt x="47" y="58"/>
                    </a:cubicBezTo>
                    <a:cubicBezTo>
                      <a:pt x="50" y="55"/>
                      <a:pt x="50" y="48"/>
                      <a:pt x="51" y="44"/>
                    </a:cubicBezTo>
                    <a:cubicBezTo>
                      <a:pt x="53" y="38"/>
                      <a:pt x="56" y="32"/>
                      <a:pt x="58" y="27"/>
                    </a:cubicBezTo>
                    <a:cubicBezTo>
                      <a:pt x="60" y="24"/>
                      <a:pt x="61" y="20"/>
                      <a:pt x="63" y="19"/>
                    </a:cubicBezTo>
                    <a:cubicBezTo>
                      <a:pt x="63" y="19"/>
                      <a:pt x="63" y="19"/>
                      <a:pt x="63" y="18"/>
                    </a:cubicBezTo>
                    <a:cubicBezTo>
                      <a:pt x="65" y="16"/>
                      <a:pt x="68" y="13"/>
                      <a:pt x="71" y="10"/>
                    </a:cubicBezTo>
                    <a:cubicBezTo>
                      <a:pt x="74" y="8"/>
                      <a:pt x="82" y="7"/>
                      <a:pt x="86" y="6"/>
                    </a:cubicBezTo>
                    <a:cubicBezTo>
                      <a:pt x="90" y="5"/>
                      <a:pt x="93" y="7"/>
                      <a:pt x="96" y="6"/>
                    </a:cubicBezTo>
                    <a:cubicBezTo>
                      <a:pt x="99" y="6"/>
                      <a:pt x="103" y="6"/>
                      <a:pt x="106" y="6"/>
                    </a:cubicBezTo>
                    <a:cubicBezTo>
                      <a:pt x="108" y="7"/>
                      <a:pt x="112" y="8"/>
                      <a:pt x="115" y="9"/>
                    </a:cubicBezTo>
                    <a:cubicBezTo>
                      <a:pt x="116" y="9"/>
                      <a:pt x="117" y="9"/>
                      <a:pt x="118" y="9"/>
                    </a:cubicBezTo>
                    <a:cubicBezTo>
                      <a:pt x="129" y="13"/>
                      <a:pt x="141" y="14"/>
                      <a:pt x="151" y="19"/>
                    </a:cubicBezTo>
                    <a:cubicBezTo>
                      <a:pt x="153" y="20"/>
                      <a:pt x="154" y="19"/>
                      <a:pt x="156" y="20"/>
                    </a:cubicBezTo>
                    <a:cubicBezTo>
                      <a:pt x="157" y="20"/>
                      <a:pt x="158" y="21"/>
                      <a:pt x="159" y="21"/>
                    </a:cubicBezTo>
                    <a:cubicBezTo>
                      <a:pt x="161" y="22"/>
                      <a:pt x="163" y="22"/>
                      <a:pt x="164" y="23"/>
                    </a:cubicBezTo>
                    <a:cubicBezTo>
                      <a:pt x="174" y="27"/>
                      <a:pt x="184" y="32"/>
                      <a:pt x="189" y="41"/>
                    </a:cubicBezTo>
                    <a:cubicBezTo>
                      <a:pt x="189" y="41"/>
                      <a:pt x="190" y="43"/>
                      <a:pt x="191" y="44"/>
                    </a:cubicBezTo>
                    <a:cubicBezTo>
                      <a:pt x="191" y="44"/>
                      <a:pt x="192" y="52"/>
                      <a:pt x="192" y="52"/>
                    </a:cubicBezTo>
                    <a:cubicBezTo>
                      <a:pt x="192" y="54"/>
                      <a:pt x="191" y="59"/>
                      <a:pt x="192" y="61"/>
                    </a:cubicBezTo>
                    <a:cubicBezTo>
                      <a:pt x="192" y="63"/>
                      <a:pt x="192" y="64"/>
                      <a:pt x="193" y="65"/>
                    </a:cubicBezTo>
                    <a:cubicBezTo>
                      <a:pt x="193" y="68"/>
                      <a:pt x="193" y="70"/>
                      <a:pt x="193" y="73"/>
                    </a:cubicBezTo>
                    <a:cubicBezTo>
                      <a:pt x="193" y="73"/>
                      <a:pt x="193" y="74"/>
                      <a:pt x="193" y="74"/>
                    </a:cubicBezTo>
                    <a:cubicBezTo>
                      <a:pt x="193" y="75"/>
                      <a:pt x="193" y="78"/>
                      <a:pt x="193" y="79"/>
                    </a:cubicBezTo>
                    <a:cubicBezTo>
                      <a:pt x="193" y="80"/>
                      <a:pt x="192" y="82"/>
                      <a:pt x="193" y="83"/>
                    </a:cubicBezTo>
                    <a:cubicBezTo>
                      <a:pt x="193" y="85"/>
                      <a:pt x="193" y="87"/>
                      <a:pt x="193" y="89"/>
                    </a:cubicBezTo>
                    <a:cubicBezTo>
                      <a:pt x="195" y="99"/>
                      <a:pt x="192" y="108"/>
                      <a:pt x="187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82">
                <a:extLst>
                  <a:ext uri="{FF2B5EF4-FFF2-40B4-BE49-F238E27FC236}">
                    <a16:creationId xmlns:a16="http://schemas.microsoft.com/office/drawing/2014/main" id="{230BA7A2-0F17-16CB-B84B-9086EA775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-536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83">
                <a:extLst>
                  <a:ext uri="{FF2B5EF4-FFF2-40B4-BE49-F238E27FC236}">
                    <a16:creationId xmlns:a16="http://schemas.microsoft.com/office/drawing/2014/main" id="{3F3F307A-3E4D-A366-4166-6A2163E14A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1" y="-536"/>
                <a:ext cx="82" cy="92"/>
              </a:xfrm>
              <a:custGeom>
                <a:avLst/>
                <a:gdLst>
                  <a:gd name="T0" fmla="*/ 33 w 34"/>
                  <a:gd name="T1" fmla="*/ 8 h 38"/>
                  <a:gd name="T2" fmla="*/ 30 w 34"/>
                  <a:gd name="T3" fmla="*/ 2 h 38"/>
                  <a:gd name="T4" fmla="*/ 28 w 34"/>
                  <a:gd name="T5" fmla="*/ 0 h 38"/>
                  <a:gd name="T6" fmla="*/ 25 w 34"/>
                  <a:gd name="T7" fmla="*/ 0 h 38"/>
                  <a:gd name="T8" fmla="*/ 19 w 34"/>
                  <a:gd name="T9" fmla="*/ 1 h 38"/>
                  <a:gd name="T10" fmla="*/ 12 w 34"/>
                  <a:gd name="T11" fmla="*/ 5 h 38"/>
                  <a:gd name="T12" fmla="*/ 12 w 34"/>
                  <a:gd name="T13" fmla="*/ 4 h 38"/>
                  <a:gd name="T14" fmla="*/ 5 w 34"/>
                  <a:gd name="T15" fmla="*/ 14 h 38"/>
                  <a:gd name="T16" fmla="*/ 1 w 34"/>
                  <a:gd name="T17" fmla="*/ 23 h 38"/>
                  <a:gd name="T18" fmla="*/ 1 w 34"/>
                  <a:gd name="T19" fmla="*/ 27 h 38"/>
                  <a:gd name="T20" fmla="*/ 2 w 34"/>
                  <a:gd name="T21" fmla="*/ 31 h 38"/>
                  <a:gd name="T22" fmla="*/ 6 w 34"/>
                  <a:gd name="T23" fmla="*/ 37 h 38"/>
                  <a:gd name="T24" fmla="*/ 10 w 34"/>
                  <a:gd name="T25" fmla="*/ 38 h 38"/>
                  <a:gd name="T26" fmla="*/ 11 w 34"/>
                  <a:gd name="T27" fmla="*/ 38 h 38"/>
                  <a:gd name="T28" fmla="*/ 14 w 34"/>
                  <a:gd name="T29" fmla="*/ 35 h 38"/>
                  <a:gd name="T30" fmla="*/ 14 w 34"/>
                  <a:gd name="T31" fmla="*/ 37 h 38"/>
                  <a:gd name="T32" fmla="*/ 27 w 34"/>
                  <a:gd name="T33" fmla="*/ 21 h 38"/>
                  <a:gd name="T34" fmla="*/ 31 w 34"/>
                  <a:gd name="T35" fmla="*/ 16 h 38"/>
                  <a:gd name="T36" fmla="*/ 33 w 34"/>
                  <a:gd name="T37" fmla="*/ 8 h 38"/>
                  <a:gd name="T38" fmla="*/ 27 w 34"/>
                  <a:gd name="T39" fmla="*/ 14 h 38"/>
                  <a:gd name="T40" fmla="*/ 25 w 34"/>
                  <a:gd name="T41" fmla="*/ 17 h 38"/>
                  <a:gd name="T42" fmla="*/ 24 w 34"/>
                  <a:gd name="T43" fmla="*/ 19 h 38"/>
                  <a:gd name="T44" fmla="*/ 23 w 34"/>
                  <a:gd name="T45" fmla="*/ 19 h 38"/>
                  <a:gd name="T46" fmla="*/ 22 w 34"/>
                  <a:gd name="T47" fmla="*/ 23 h 38"/>
                  <a:gd name="T48" fmla="*/ 18 w 34"/>
                  <a:gd name="T49" fmla="*/ 30 h 38"/>
                  <a:gd name="T50" fmla="*/ 14 w 34"/>
                  <a:gd name="T51" fmla="*/ 33 h 38"/>
                  <a:gd name="T52" fmla="*/ 13 w 34"/>
                  <a:gd name="T53" fmla="*/ 31 h 38"/>
                  <a:gd name="T54" fmla="*/ 8 w 34"/>
                  <a:gd name="T55" fmla="*/ 33 h 38"/>
                  <a:gd name="T56" fmla="*/ 5 w 34"/>
                  <a:gd name="T57" fmla="*/ 25 h 38"/>
                  <a:gd name="T58" fmla="*/ 9 w 34"/>
                  <a:gd name="T59" fmla="*/ 16 h 38"/>
                  <a:gd name="T60" fmla="*/ 10 w 34"/>
                  <a:gd name="T61" fmla="*/ 14 h 38"/>
                  <a:gd name="T62" fmla="*/ 13 w 34"/>
                  <a:gd name="T63" fmla="*/ 9 h 38"/>
                  <a:gd name="T64" fmla="*/ 13 w 34"/>
                  <a:gd name="T65" fmla="*/ 11 h 38"/>
                  <a:gd name="T66" fmla="*/ 14 w 34"/>
                  <a:gd name="T67" fmla="*/ 11 h 38"/>
                  <a:gd name="T68" fmla="*/ 20 w 34"/>
                  <a:gd name="T69" fmla="*/ 6 h 38"/>
                  <a:gd name="T70" fmla="*/ 24 w 34"/>
                  <a:gd name="T71" fmla="*/ 5 h 38"/>
                  <a:gd name="T72" fmla="*/ 26 w 34"/>
                  <a:gd name="T73" fmla="*/ 6 h 38"/>
                  <a:gd name="T74" fmla="*/ 27 w 34"/>
                  <a:gd name="T75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4" h="38">
                    <a:moveTo>
                      <a:pt x="33" y="8"/>
                    </a:moveTo>
                    <a:cubicBezTo>
                      <a:pt x="32" y="6"/>
                      <a:pt x="32" y="4"/>
                      <a:pt x="30" y="2"/>
                    </a:cubicBezTo>
                    <a:cubicBezTo>
                      <a:pt x="30" y="2"/>
                      <a:pt x="29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23" y="1"/>
                      <a:pt x="21" y="0"/>
                      <a:pt x="19" y="1"/>
                    </a:cubicBezTo>
                    <a:cubicBezTo>
                      <a:pt x="17" y="1"/>
                      <a:pt x="14" y="4"/>
                      <a:pt x="12" y="5"/>
                    </a:cubicBezTo>
                    <a:cubicBezTo>
                      <a:pt x="12" y="5"/>
                      <a:pt x="12" y="5"/>
                      <a:pt x="12" y="4"/>
                    </a:cubicBezTo>
                    <a:cubicBezTo>
                      <a:pt x="9" y="6"/>
                      <a:pt x="6" y="11"/>
                      <a:pt x="5" y="14"/>
                    </a:cubicBezTo>
                    <a:cubicBezTo>
                      <a:pt x="3" y="18"/>
                      <a:pt x="1" y="20"/>
                      <a:pt x="1" y="23"/>
                    </a:cubicBezTo>
                    <a:cubicBezTo>
                      <a:pt x="0" y="25"/>
                      <a:pt x="1" y="27"/>
                      <a:pt x="1" y="27"/>
                    </a:cubicBezTo>
                    <a:cubicBezTo>
                      <a:pt x="1" y="28"/>
                      <a:pt x="1" y="30"/>
                      <a:pt x="2" y="31"/>
                    </a:cubicBezTo>
                    <a:cubicBezTo>
                      <a:pt x="3" y="34"/>
                      <a:pt x="4" y="35"/>
                      <a:pt x="6" y="37"/>
                    </a:cubicBezTo>
                    <a:cubicBezTo>
                      <a:pt x="7" y="38"/>
                      <a:pt x="9" y="38"/>
                      <a:pt x="10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7"/>
                      <a:pt x="13" y="36"/>
                      <a:pt x="14" y="35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21" y="33"/>
                      <a:pt x="23" y="28"/>
                      <a:pt x="27" y="21"/>
                    </a:cubicBezTo>
                    <a:cubicBezTo>
                      <a:pt x="28" y="19"/>
                      <a:pt x="30" y="17"/>
                      <a:pt x="31" y="16"/>
                    </a:cubicBezTo>
                    <a:cubicBezTo>
                      <a:pt x="31" y="14"/>
                      <a:pt x="34" y="11"/>
                      <a:pt x="33" y="8"/>
                    </a:cubicBezTo>
                    <a:close/>
                    <a:moveTo>
                      <a:pt x="27" y="14"/>
                    </a:moveTo>
                    <a:cubicBezTo>
                      <a:pt x="26" y="15"/>
                      <a:pt x="25" y="16"/>
                      <a:pt x="25" y="17"/>
                    </a:cubicBezTo>
                    <a:cubicBezTo>
                      <a:pt x="24" y="18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3" y="19"/>
                    </a:cubicBezTo>
                    <a:cubicBezTo>
                      <a:pt x="23" y="20"/>
                      <a:pt x="23" y="22"/>
                      <a:pt x="22" y="23"/>
                    </a:cubicBezTo>
                    <a:cubicBezTo>
                      <a:pt x="21" y="25"/>
                      <a:pt x="19" y="28"/>
                      <a:pt x="18" y="30"/>
                    </a:cubicBezTo>
                    <a:cubicBezTo>
                      <a:pt x="16" y="31"/>
                      <a:pt x="15" y="32"/>
                      <a:pt x="14" y="33"/>
                    </a:cubicBezTo>
                    <a:cubicBezTo>
                      <a:pt x="14" y="33"/>
                      <a:pt x="13" y="32"/>
                      <a:pt x="13" y="31"/>
                    </a:cubicBezTo>
                    <a:cubicBezTo>
                      <a:pt x="12" y="32"/>
                      <a:pt x="10" y="34"/>
                      <a:pt x="8" y="33"/>
                    </a:cubicBezTo>
                    <a:cubicBezTo>
                      <a:pt x="6" y="31"/>
                      <a:pt x="6" y="28"/>
                      <a:pt x="5" y="25"/>
                    </a:cubicBezTo>
                    <a:cubicBezTo>
                      <a:pt x="5" y="21"/>
                      <a:pt x="8" y="18"/>
                      <a:pt x="9" y="16"/>
                    </a:cubicBezTo>
                    <a:cubicBezTo>
                      <a:pt x="10" y="15"/>
                      <a:pt x="10" y="14"/>
                      <a:pt x="10" y="14"/>
                    </a:cubicBezTo>
                    <a:cubicBezTo>
                      <a:pt x="10" y="12"/>
                      <a:pt x="12" y="11"/>
                      <a:pt x="13" y="9"/>
                    </a:cubicBezTo>
                    <a:cubicBezTo>
                      <a:pt x="14" y="10"/>
                      <a:pt x="13" y="10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6" y="9"/>
                      <a:pt x="17" y="7"/>
                      <a:pt x="20" y="6"/>
                    </a:cubicBezTo>
                    <a:cubicBezTo>
                      <a:pt x="21" y="5"/>
                      <a:pt x="23" y="6"/>
                      <a:pt x="24" y="5"/>
                    </a:cubicBezTo>
                    <a:cubicBezTo>
                      <a:pt x="25" y="5"/>
                      <a:pt x="26" y="6"/>
                      <a:pt x="26" y="6"/>
                    </a:cubicBezTo>
                    <a:cubicBezTo>
                      <a:pt x="29" y="8"/>
                      <a:pt x="28" y="12"/>
                      <a:pt x="27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84">
                <a:extLst>
                  <a:ext uri="{FF2B5EF4-FFF2-40B4-BE49-F238E27FC236}">
                    <a16:creationId xmlns:a16="http://schemas.microsoft.com/office/drawing/2014/main" id="{A20D9176-0596-0258-08B9-92837758F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9" y="-5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85">
                <a:extLst>
                  <a:ext uri="{FF2B5EF4-FFF2-40B4-BE49-F238E27FC236}">
                    <a16:creationId xmlns:a16="http://schemas.microsoft.com/office/drawing/2014/main" id="{194551ED-F8F8-724E-5D90-E94447789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" y="-51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Oval 86">
                <a:extLst>
                  <a:ext uri="{FF2B5EF4-FFF2-40B4-BE49-F238E27FC236}">
                    <a16:creationId xmlns:a16="http://schemas.microsoft.com/office/drawing/2014/main" id="{7796D236-7C71-1749-BFB7-C21B0E7A92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7" y="-504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Freeform 87">
                <a:extLst>
                  <a:ext uri="{FF2B5EF4-FFF2-40B4-BE49-F238E27FC236}">
                    <a16:creationId xmlns:a16="http://schemas.microsoft.com/office/drawing/2014/main" id="{12157266-D359-DDBA-7DBD-4F767790E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9" y="-50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Freeform 88">
                <a:extLst>
                  <a:ext uri="{FF2B5EF4-FFF2-40B4-BE49-F238E27FC236}">
                    <a16:creationId xmlns:a16="http://schemas.microsoft.com/office/drawing/2014/main" id="{673B0984-5B8A-2E6C-559C-DFD5EFAE3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-487"/>
                <a:ext cx="381" cy="1291"/>
              </a:xfrm>
              <a:custGeom>
                <a:avLst/>
                <a:gdLst>
                  <a:gd name="T0" fmla="*/ 80 w 157"/>
                  <a:gd name="T1" fmla="*/ 393 h 532"/>
                  <a:gd name="T2" fmla="*/ 61 w 157"/>
                  <a:gd name="T3" fmla="*/ 422 h 532"/>
                  <a:gd name="T4" fmla="*/ 54 w 157"/>
                  <a:gd name="T5" fmla="*/ 443 h 532"/>
                  <a:gd name="T6" fmla="*/ 48 w 157"/>
                  <a:gd name="T7" fmla="*/ 471 h 532"/>
                  <a:gd name="T8" fmla="*/ 41 w 157"/>
                  <a:gd name="T9" fmla="*/ 497 h 532"/>
                  <a:gd name="T10" fmla="*/ 19 w 157"/>
                  <a:gd name="T11" fmla="*/ 526 h 532"/>
                  <a:gd name="T12" fmla="*/ 4 w 157"/>
                  <a:gd name="T13" fmla="*/ 532 h 532"/>
                  <a:gd name="T14" fmla="*/ 24 w 157"/>
                  <a:gd name="T15" fmla="*/ 515 h 532"/>
                  <a:gd name="T16" fmla="*/ 35 w 157"/>
                  <a:gd name="T17" fmla="*/ 498 h 532"/>
                  <a:gd name="T18" fmla="*/ 45 w 157"/>
                  <a:gd name="T19" fmla="*/ 460 h 532"/>
                  <a:gd name="T20" fmla="*/ 47 w 157"/>
                  <a:gd name="T21" fmla="*/ 441 h 532"/>
                  <a:gd name="T22" fmla="*/ 58 w 157"/>
                  <a:gd name="T23" fmla="*/ 416 h 532"/>
                  <a:gd name="T24" fmla="*/ 86 w 157"/>
                  <a:gd name="T25" fmla="*/ 380 h 532"/>
                  <a:gd name="T26" fmla="*/ 115 w 157"/>
                  <a:gd name="T27" fmla="*/ 368 h 532"/>
                  <a:gd name="T28" fmla="*/ 151 w 157"/>
                  <a:gd name="T29" fmla="*/ 347 h 532"/>
                  <a:gd name="T30" fmla="*/ 148 w 157"/>
                  <a:gd name="T31" fmla="*/ 325 h 532"/>
                  <a:gd name="T32" fmla="*/ 142 w 157"/>
                  <a:gd name="T33" fmla="*/ 313 h 532"/>
                  <a:gd name="T34" fmla="*/ 137 w 157"/>
                  <a:gd name="T35" fmla="*/ 305 h 532"/>
                  <a:gd name="T36" fmla="*/ 129 w 157"/>
                  <a:gd name="T37" fmla="*/ 288 h 532"/>
                  <a:gd name="T38" fmla="*/ 121 w 157"/>
                  <a:gd name="T39" fmla="*/ 269 h 532"/>
                  <a:gd name="T40" fmla="*/ 116 w 157"/>
                  <a:gd name="T41" fmla="*/ 242 h 532"/>
                  <a:gd name="T42" fmla="*/ 117 w 157"/>
                  <a:gd name="T43" fmla="*/ 225 h 532"/>
                  <a:gd name="T44" fmla="*/ 123 w 157"/>
                  <a:gd name="T45" fmla="*/ 193 h 532"/>
                  <a:gd name="T46" fmla="*/ 120 w 157"/>
                  <a:gd name="T47" fmla="*/ 148 h 532"/>
                  <a:gd name="T48" fmla="*/ 111 w 157"/>
                  <a:gd name="T49" fmla="*/ 134 h 532"/>
                  <a:gd name="T50" fmla="*/ 102 w 157"/>
                  <a:gd name="T51" fmla="*/ 126 h 532"/>
                  <a:gd name="T52" fmla="*/ 100 w 157"/>
                  <a:gd name="T53" fmla="*/ 124 h 532"/>
                  <a:gd name="T54" fmla="*/ 87 w 157"/>
                  <a:gd name="T55" fmla="*/ 118 h 532"/>
                  <a:gd name="T56" fmla="*/ 64 w 157"/>
                  <a:gd name="T57" fmla="*/ 104 h 532"/>
                  <a:gd name="T58" fmla="*/ 50 w 157"/>
                  <a:gd name="T59" fmla="*/ 94 h 532"/>
                  <a:gd name="T60" fmla="*/ 40 w 157"/>
                  <a:gd name="T61" fmla="*/ 84 h 532"/>
                  <a:gd name="T62" fmla="*/ 32 w 157"/>
                  <a:gd name="T63" fmla="*/ 74 h 532"/>
                  <a:gd name="T64" fmla="*/ 19 w 157"/>
                  <a:gd name="T65" fmla="*/ 56 h 532"/>
                  <a:gd name="T66" fmla="*/ 8 w 157"/>
                  <a:gd name="T67" fmla="*/ 31 h 532"/>
                  <a:gd name="T68" fmla="*/ 0 w 157"/>
                  <a:gd name="T69" fmla="*/ 12 h 532"/>
                  <a:gd name="T70" fmla="*/ 9 w 157"/>
                  <a:gd name="T71" fmla="*/ 19 h 532"/>
                  <a:gd name="T72" fmla="*/ 27 w 157"/>
                  <a:gd name="T73" fmla="*/ 58 h 532"/>
                  <a:gd name="T74" fmla="*/ 46 w 157"/>
                  <a:gd name="T75" fmla="*/ 85 h 532"/>
                  <a:gd name="T76" fmla="*/ 73 w 157"/>
                  <a:gd name="T77" fmla="*/ 107 h 532"/>
                  <a:gd name="T78" fmla="*/ 116 w 157"/>
                  <a:gd name="T79" fmla="*/ 132 h 532"/>
                  <a:gd name="T80" fmla="*/ 122 w 157"/>
                  <a:gd name="T81" fmla="*/ 141 h 532"/>
                  <a:gd name="T82" fmla="*/ 129 w 157"/>
                  <a:gd name="T83" fmla="*/ 171 h 532"/>
                  <a:gd name="T84" fmla="*/ 128 w 157"/>
                  <a:gd name="T85" fmla="*/ 198 h 532"/>
                  <a:gd name="T86" fmla="*/ 123 w 157"/>
                  <a:gd name="T87" fmla="*/ 219 h 532"/>
                  <a:gd name="T88" fmla="*/ 123 w 157"/>
                  <a:gd name="T89" fmla="*/ 261 h 532"/>
                  <a:gd name="T90" fmla="*/ 133 w 157"/>
                  <a:gd name="T91" fmla="*/ 287 h 532"/>
                  <a:gd name="T92" fmla="*/ 145 w 157"/>
                  <a:gd name="T93" fmla="*/ 310 h 532"/>
                  <a:gd name="T94" fmla="*/ 156 w 157"/>
                  <a:gd name="T95" fmla="*/ 341 h 532"/>
                  <a:gd name="T96" fmla="*/ 131 w 157"/>
                  <a:gd name="T97" fmla="*/ 372 h 532"/>
                  <a:gd name="T98" fmla="*/ 111 w 157"/>
                  <a:gd name="T99" fmla="*/ 375 h 532"/>
                  <a:gd name="T100" fmla="*/ 93 w 157"/>
                  <a:gd name="T101" fmla="*/ 38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7" h="532">
                    <a:moveTo>
                      <a:pt x="86" y="387"/>
                    </a:moveTo>
                    <a:cubicBezTo>
                      <a:pt x="86" y="387"/>
                      <a:pt x="86" y="387"/>
                      <a:pt x="86" y="387"/>
                    </a:cubicBezTo>
                    <a:cubicBezTo>
                      <a:pt x="83" y="388"/>
                      <a:pt x="82" y="391"/>
                      <a:pt x="80" y="393"/>
                    </a:cubicBezTo>
                    <a:cubicBezTo>
                      <a:pt x="80" y="393"/>
                      <a:pt x="80" y="393"/>
                      <a:pt x="80" y="393"/>
                    </a:cubicBezTo>
                    <a:cubicBezTo>
                      <a:pt x="79" y="397"/>
                      <a:pt x="73" y="402"/>
                      <a:pt x="70" y="406"/>
                    </a:cubicBezTo>
                    <a:cubicBezTo>
                      <a:pt x="70" y="407"/>
                      <a:pt x="69" y="408"/>
                      <a:pt x="69" y="409"/>
                    </a:cubicBezTo>
                    <a:cubicBezTo>
                      <a:pt x="67" y="411"/>
                      <a:pt x="64" y="416"/>
                      <a:pt x="62" y="419"/>
                    </a:cubicBezTo>
                    <a:cubicBezTo>
                      <a:pt x="61" y="420"/>
                      <a:pt x="62" y="421"/>
                      <a:pt x="61" y="422"/>
                    </a:cubicBezTo>
                    <a:cubicBezTo>
                      <a:pt x="59" y="425"/>
                      <a:pt x="58" y="429"/>
                      <a:pt x="56" y="431"/>
                    </a:cubicBezTo>
                    <a:cubicBezTo>
                      <a:pt x="56" y="432"/>
                      <a:pt x="57" y="432"/>
                      <a:pt x="56" y="433"/>
                    </a:cubicBezTo>
                    <a:cubicBezTo>
                      <a:pt x="56" y="436"/>
                      <a:pt x="53" y="439"/>
                      <a:pt x="53" y="442"/>
                    </a:cubicBezTo>
                    <a:cubicBezTo>
                      <a:pt x="53" y="442"/>
                      <a:pt x="54" y="442"/>
                      <a:pt x="54" y="443"/>
                    </a:cubicBezTo>
                    <a:cubicBezTo>
                      <a:pt x="53" y="443"/>
                      <a:pt x="53" y="443"/>
                      <a:pt x="53" y="443"/>
                    </a:cubicBezTo>
                    <a:cubicBezTo>
                      <a:pt x="52" y="451"/>
                      <a:pt x="51" y="454"/>
                      <a:pt x="49" y="460"/>
                    </a:cubicBezTo>
                    <a:cubicBezTo>
                      <a:pt x="48" y="462"/>
                      <a:pt x="48" y="465"/>
                      <a:pt x="47" y="467"/>
                    </a:cubicBezTo>
                    <a:cubicBezTo>
                      <a:pt x="47" y="469"/>
                      <a:pt x="48" y="470"/>
                      <a:pt x="48" y="471"/>
                    </a:cubicBezTo>
                    <a:cubicBezTo>
                      <a:pt x="47" y="474"/>
                      <a:pt x="47" y="480"/>
                      <a:pt x="46" y="483"/>
                    </a:cubicBezTo>
                    <a:cubicBezTo>
                      <a:pt x="44" y="487"/>
                      <a:pt x="44" y="489"/>
                      <a:pt x="42" y="492"/>
                    </a:cubicBezTo>
                    <a:cubicBezTo>
                      <a:pt x="42" y="493"/>
                      <a:pt x="42" y="494"/>
                      <a:pt x="42" y="494"/>
                    </a:cubicBezTo>
                    <a:cubicBezTo>
                      <a:pt x="42" y="495"/>
                      <a:pt x="41" y="496"/>
                      <a:pt x="41" y="497"/>
                    </a:cubicBezTo>
                    <a:cubicBezTo>
                      <a:pt x="41" y="499"/>
                      <a:pt x="40" y="502"/>
                      <a:pt x="39" y="503"/>
                    </a:cubicBezTo>
                    <a:cubicBezTo>
                      <a:pt x="36" y="509"/>
                      <a:pt x="31" y="515"/>
                      <a:pt x="26" y="520"/>
                    </a:cubicBezTo>
                    <a:cubicBezTo>
                      <a:pt x="24" y="521"/>
                      <a:pt x="23" y="523"/>
                      <a:pt x="22" y="524"/>
                    </a:cubicBezTo>
                    <a:cubicBezTo>
                      <a:pt x="21" y="525"/>
                      <a:pt x="20" y="525"/>
                      <a:pt x="19" y="526"/>
                    </a:cubicBezTo>
                    <a:cubicBezTo>
                      <a:pt x="19" y="526"/>
                      <a:pt x="18" y="527"/>
                      <a:pt x="18" y="527"/>
                    </a:cubicBezTo>
                    <a:cubicBezTo>
                      <a:pt x="16" y="529"/>
                      <a:pt x="14" y="530"/>
                      <a:pt x="12" y="530"/>
                    </a:cubicBezTo>
                    <a:cubicBezTo>
                      <a:pt x="10" y="531"/>
                      <a:pt x="8" y="531"/>
                      <a:pt x="7" y="532"/>
                    </a:cubicBezTo>
                    <a:cubicBezTo>
                      <a:pt x="6" y="532"/>
                      <a:pt x="4" y="531"/>
                      <a:pt x="4" y="532"/>
                    </a:cubicBezTo>
                    <a:cubicBezTo>
                      <a:pt x="3" y="532"/>
                      <a:pt x="2" y="532"/>
                      <a:pt x="0" y="532"/>
                    </a:cubicBezTo>
                    <a:cubicBezTo>
                      <a:pt x="0" y="530"/>
                      <a:pt x="0" y="529"/>
                      <a:pt x="0" y="527"/>
                    </a:cubicBezTo>
                    <a:cubicBezTo>
                      <a:pt x="10" y="528"/>
                      <a:pt x="15" y="522"/>
                      <a:pt x="21" y="517"/>
                    </a:cubicBezTo>
                    <a:cubicBezTo>
                      <a:pt x="22" y="517"/>
                      <a:pt x="23" y="516"/>
                      <a:pt x="24" y="515"/>
                    </a:cubicBezTo>
                    <a:cubicBezTo>
                      <a:pt x="25" y="514"/>
                      <a:pt x="25" y="513"/>
                      <a:pt x="26" y="511"/>
                    </a:cubicBezTo>
                    <a:cubicBezTo>
                      <a:pt x="27" y="511"/>
                      <a:pt x="28" y="511"/>
                      <a:pt x="28" y="510"/>
                    </a:cubicBezTo>
                    <a:cubicBezTo>
                      <a:pt x="30" y="507"/>
                      <a:pt x="33" y="504"/>
                      <a:pt x="35" y="501"/>
                    </a:cubicBezTo>
                    <a:cubicBezTo>
                      <a:pt x="35" y="500"/>
                      <a:pt x="35" y="499"/>
                      <a:pt x="35" y="498"/>
                    </a:cubicBezTo>
                    <a:cubicBezTo>
                      <a:pt x="37" y="495"/>
                      <a:pt x="38" y="490"/>
                      <a:pt x="39" y="486"/>
                    </a:cubicBezTo>
                    <a:cubicBezTo>
                      <a:pt x="40" y="485"/>
                      <a:pt x="40" y="481"/>
                      <a:pt x="42" y="480"/>
                    </a:cubicBezTo>
                    <a:cubicBezTo>
                      <a:pt x="41" y="479"/>
                      <a:pt x="42" y="474"/>
                      <a:pt x="43" y="472"/>
                    </a:cubicBezTo>
                    <a:cubicBezTo>
                      <a:pt x="43" y="468"/>
                      <a:pt x="42" y="463"/>
                      <a:pt x="45" y="460"/>
                    </a:cubicBezTo>
                    <a:cubicBezTo>
                      <a:pt x="45" y="460"/>
                      <a:pt x="44" y="459"/>
                      <a:pt x="44" y="458"/>
                    </a:cubicBezTo>
                    <a:cubicBezTo>
                      <a:pt x="45" y="457"/>
                      <a:pt x="45" y="454"/>
                      <a:pt x="46" y="452"/>
                    </a:cubicBezTo>
                    <a:cubicBezTo>
                      <a:pt x="46" y="451"/>
                      <a:pt x="48" y="444"/>
                      <a:pt x="48" y="442"/>
                    </a:cubicBezTo>
                    <a:cubicBezTo>
                      <a:pt x="47" y="442"/>
                      <a:pt x="47" y="442"/>
                      <a:pt x="47" y="441"/>
                    </a:cubicBezTo>
                    <a:cubicBezTo>
                      <a:pt x="49" y="441"/>
                      <a:pt x="48" y="438"/>
                      <a:pt x="49" y="436"/>
                    </a:cubicBezTo>
                    <a:cubicBezTo>
                      <a:pt x="52" y="431"/>
                      <a:pt x="52" y="428"/>
                      <a:pt x="54" y="424"/>
                    </a:cubicBezTo>
                    <a:cubicBezTo>
                      <a:pt x="54" y="423"/>
                      <a:pt x="56" y="422"/>
                      <a:pt x="56" y="421"/>
                    </a:cubicBezTo>
                    <a:cubicBezTo>
                      <a:pt x="57" y="420"/>
                      <a:pt x="57" y="418"/>
                      <a:pt x="58" y="416"/>
                    </a:cubicBezTo>
                    <a:cubicBezTo>
                      <a:pt x="59" y="414"/>
                      <a:pt x="61" y="412"/>
                      <a:pt x="62" y="410"/>
                    </a:cubicBezTo>
                    <a:cubicBezTo>
                      <a:pt x="62" y="410"/>
                      <a:pt x="64" y="407"/>
                      <a:pt x="64" y="407"/>
                    </a:cubicBezTo>
                    <a:cubicBezTo>
                      <a:pt x="71" y="399"/>
                      <a:pt x="76" y="390"/>
                      <a:pt x="84" y="382"/>
                    </a:cubicBezTo>
                    <a:cubicBezTo>
                      <a:pt x="85" y="382"/>
                      <a:pt x="85" y="380"/>
                      <a:pt x="86" y="380"/>
                    </a:cubicBezTo>
                    <a:cubicBezTo>
                      <a:pt x="89" y="378"/>
                      <a:pt x="93" y="377"/>
                      <a:pt x="96" y="374"/>
                    </a:cubicBezTo>
                    <a:cubicBezTo>
                      <a:pt x="97" y="374"/>
                      <a:pt x="97" y="373"/>
                      <a:pt x="99" y="372"/>
                    </a:cubicBezTo>
                    <a:cubicBezTo>
                      <a:pt x="100" y="373"/>
                      <a:pt x="102" y="372"/>
                      <a:pt x="103" y="372"/>
                    </a:cubicBezTo>
                    <a:cubicBezTo>
                      <a:pt x="107" y="370"/>
                      <a:pt x="111" y="369"/>
                      <a:pt x="115" y="368"/>
                    </a:cubicBezTo>
                    <a:cubicBezTo>
                      <a:pt x="117" y="368"/>
                      <a:pt x="118" y="368"/>
                      <a:pt x="120" y="368"/>
                    </a:cubicBezTo>
                    <a:cubicBezTo>
                      <a:pt x="122" y="368"/>
                      <a:pt x="124" y="367"/>
                      <a:pt x="126" y="368"/>
                    </a:cubicBezTo>
                    <a:cubicBezTo>
                      <a:pt x="135" y="364"/>
                      <a:pt x="145" y="365"/>
                      <a:pt x="149" y="355"/>
                    </a:cubicBezTo>
                    <a:cubicBezTo>
                      <a:pt x="151" y="352"/>
                      <a:pt x="151" y="350"/>
                      <a:pt x="151" y="347"/>
                    </a:cubicBezTo>
                    <a:cubicBezTo>
                      <a:pt x="152" y="344"/>
                      <a:pt x="150" y="342"/>
                      <a:pt x="151" y="340"/>
                    </a:cubicBezTo>
                    <a:cubicBezTo>
                      <a:pt x="151" y="340"/>
                      <a:pt x="151" y="340"/>
                      <a:pt x="151" y="340"/>
                    </a:cubicBezTo>
                    <a:cubicBezTo>
                      <a:pt x="151" y="337"/>
                      <a:pt x="150" y="333"/>
                      <a:pt x="149" y="330"/>
                    </a:cubicBezTo>
                    <a:cubicBezTo>
                      <a:pt x="148" y="328"/>
                      <a:pt x="147" y="326"/>
                      <a:pt x="148" y="325"/>
                    </a:cubicBezTo>
                    <a:cubicBezTo>
                      <a:pt x="147" y="324"/>
                      <a:pt x="146" y="323"/>
                      <a:pt x="146" y="322"/>
                    </a:cubicBezTo>
                    <a:cubicBezTo>
                      <a:pt x="145" y="320"/>
                      <a:pt x="146" y="319"/>
                      <a:pt x="145" y="318"/>
                    </a:cubicBezTo>
                    <a:cubicBezTo>
                      <a:pt x="144" y="316"/>
                      <a:pt x="143" y="315"/>
                      <a:pt x="142" y="314"/>
                    </a:cubicBezTo>
                    <a:cubicBezTo>
                      <a:pt x="142" y="314"/>
                      <a:pt x="142" y="313"/>
                      <a:pt x="142" y="313"/>
                    </a:cubicBezTo>
                    <a:cubicBezTo>
                      <a:pt x="142" y="312"/>
                      <a:pt x="141" y="312"/>
                      <a:pt x="141" y="311"/>
                    </a:cubicBezTo>
                    <a:cubicBezTo>
                      <a:pt x="141" y="311"/>
                      <a:pt x="141" y="310"/>
                      <a:pt x="141" y="310"/>
                    </a:cubicBezTo>
                    <a:cubicBezTo>
                      <a:pt x="140" y="308"/>
                      <a:pt x="138" y="307"/>
                      <a:pt x="137" y="306"/>
                    </a:cubicBezTo>
                    <a:cubicBezTo>
                      <a:pt x="137" y="306"/>
                      <a:pt x="137" y="306"/>
                      <a:pt x="137" y="305"/>
                    </a:cubicBezTo>
                    <a:cubicBezTo>
                      <a:pt x="137" y="305"/>
                      <a:pt x="136" y="304"/>
                      <a:pt x="136" y="304"/>
                    </a:cubicBezTo>
                    <a:cubicBezTo>
                      <a:pt x="135" y="303"/>
                      <a:pt x="136" y="301"/>
                      <a:pt x="135" y="300"/>
                    </a:cubicBezTo>
                    <a:cubicBezTo>
                      <a:pt x="134" y="299"/>
                      <a:pt x="133" y="297"/>
                      <a:pt x="133" y="297"/>
                    </a:cubicBezTo>
                    <a:cubicBezTo>
                      <a:pt x="132" y="296"/>
                      <a:pt x="128" y="289"/>
                      <a:pt x="129" y="288"/>
                    </a:cubicBezTo>
                    <a:cubicBezTo>
                      <a:pt x="129" y="288"/>
                      <a:pt x="126" y="286"/>
                      <a:pt x="127" y="285"/>
                    </a:cubicBezTo>
                    <a:cubicBezTo>
                      <a:pt x="126" y="284"/>
                      <a:pt x="124" y="282"/>
                      <a:pt x="125" y="280"/>
                    </a:cubicBezTo>
                    <a:cubicBezTo>
                      <a:pt x="124" y="280"/>
                      <a:pt x="124" y="280"/>
                      <a:pt x="124" y="279"/>
                    </a:cubicBezTo>
                    <a:cubicBezTo>
                      <a:pt x="123" y="277"/>
                      <a:pt x="121" y="270"/>
                      <a:pt x="121" y="269"/>
                    </a:cubicBezTo>
                    <a:cubicBezTo>
                      <a:pt x="121" y="268"/>
                      <a:pt x="119" y="265"/>
                      <a:pt x="120" y="263"/>
                    </a:cubicBezTo>
                    <a:cubicBezTo>
                      <a:pt x="119" y="261"/>
                      <a:pt x="118" y="260"/>
                      <a:pt x="117" y="258"/>
                    </a:cubicBezTo>
                    <a:cubicBezTo>
                      <a:pt x="117" y="256"/>
                      <a:pt x="117" y="252"/>
                      <a:pt x="117" y="251"/>
                    </a:cubicBezTo>
                    <a:cubicBezTo>
                      <a:pt x="116" y="248"/>
                      <a:pt x="115" y="246"/>
                      <a:pt x="116" y="242"/>
                    </a:cubicBezTo>
                    <a:cubicBezTo>
                      <a:pt x="115" y="241"/>
                      <a:pt x="115" y="242"/>
                      <a:pt x="115" y="241"/>
                    </a:cubicBezTo>
                    <a:cubicBezTo>
                      <a:pt x="115" y="241"/>
                      <a:pt x="116" y="235"/>
                      <a:pt x="116" y="234"/>
                    </a:cubicBezTo>
                    <a:cubicBezTo>
                      <a:pt x="116" y="233"/>
                      <a:pt x="116" y="230"/>
                      <a:pt x="116" y="229"/>
                    </a:cubicBezTo>
                    <a:cubicBezTo>
                      <a:pt x="116" y="227"/>
                      <a:pt x="117" y="226"/>
                      <a:pt x="117" y="225"/>
                    </a:cubicBezTo>
                    <a:cubicBezTo>
                      <a:pt x="118" y="222"/>
                      <a:pt x="118" y="218"/>
                      <a:pt x="119" y="215"/>
                    </a:cubicBezTo>
                    <a:cubicBezTo>
                      <a:pt x="119" y="212"/>
                      <a:pt x="121" y="208"/>
                      <a:pt x="122" y="206"/>
                    </a:cubicBezTo>
                    <a:cubicBezTo>
                      <a:pt x="122" y="205"/>
                      <a:pt x="121" y="204"/>
                      <a:pt x="121" y="204"/>
                    </a:cubicBezTo>
                    <a:cubicBezTo>
                      <a:pt x="122" y="201"/>
                      <a:pt x="124" y="196"/>
                      <a:pt x="123" y="193"/>
                    </a:cubicBezTo>
                    <a:cubicBezTo>
                      <a:pt x="124" y="192"/>
                      <a:pt x="125" y="190"/>
                      <a:pt x="125" y="188"/>
                    </a:cubicBezTo>
                    <a:cubicBezTo>
                      <a:pt x="126" y="185"/>
                      <a:pt x="126" y="183"/>
                      <a:pt x="126" y="180"/>
                    </a:cubicBezTo>
                    <a:cubicBezTo>
                      <a:pt x="127" y="177"/>
                      <a:pt x="125" y="174"/>
                      <a:pt x="125" y="172"/>
                    </a:cubicBezTo>
                    <a:cubicBezTo>
                      <a:pt x="124" y="165"/>
                      <a:pt x="123" y="156"/>
                      <a:pt x="120" y="148"/>
                    </a:cubicBezTo>
                    <a:cubicBezTo>
                      <a:pt x="120" y="147"/>
                      <a:pt x="119" y="146"/>
                      <a:pt x="118" y="145"/>
                    </a:cubicBezTo>
                    <a:cubicBezTo>
                      <a:pt x="117" y="144"/>
                      <a:pt x="117" y="142"/>
                      <a:pt x="116" y="141"/>
                    </a:cubicBezTo>
                    <a:cubicBezTo>
                      <a:pt x="116" y="140"/>
                      <a:pt x="116" y="140"/>
                      <a:pt x="116" y="140"/>
                    </a:cubicBezTo>
                    <a:cubicBezTo>
                      <a:pt x="114" y="138"/>
                      <a:pt x="113" y="136"/>
                      <a:pt x="111" y="134"/>
                    </a:cubicBezTo>
                    <a:cubicBezTo>
                      <a:pt x="110" y="132"/>
                      <a:pt x="108" y="132"/>
                      <a:pt x="107" y="130"/>
                    </a:cubicBezTo>
                    <a:cubicBezTo>
                      <a:pt x="107" y="130"/>
                      <a:pt x="107" y="130"/>
                      <a:pt x="107" y="130"/>
                    </a:cubicBezTo>
                    <a:cubicBezTo>
                      <a:pt x="106" y="129"/>
                      <a:pt x="104" y="126"/>
                      <a:pt x="103" y="125"/>
                    </a:cubicBezTo>
                    <a:cubicBezTo>
                      <a:pt x="103" y="126"/>
                      <a:pt x="103" y="126"/>
                      <a:pt x="102" y="126"/>
                    </a:cubicBezTo>
                    <a:cubicBezTo>
                      <a:pt x="102" y="125"/>
                      <a:pt x="102" y="125"/>
                      <a:pt x="101" y="12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1" y="125"/>
                      <a:pt x="101" y="125"/>
                      <a:pt x="101" y="125"/>
                    </a:cubicBezTo>
                    <a:cubicBezTo>
                      <a:pt x="101" y="124"/>
                      <a:pt x="100" y="124"/>
                      <a:pt x="100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97" y="123"/>
                      <a:pt x="94" y="120"/>
                      <a:pt x="92" y="119"/>
                    </a:cubicBezTo>
                    <a:cubicBezTo>
                      <a:pt x="91" y="119"/>
                      <a:pt x="90" y="119"/>
                      <a:pt x="90" y="119"/>
                    </a:cubicBezTo>
                    <a:cubicBezTo>
                      <a:pt x="89" y="119"/>
                      <a:pt x="87" y="118"/>
                      <a:pt x="87" y="118"/>
                    </a:cubicBezTo>
                    <a:cubicBezTo>
                      <a:pt x="87" y="117"/>
                      <a:pt x="87" y="117"/>
                      <a:pt x="86" y="117"/>
                    </a:cubicBezTo>
                    <a:cubicBezTo>
                      <a:pt x="85" y="117"/>
                      <a:pt x="83" y="116"/>
                      <a:pt x="82" y="116"/>
                    </a:cubicBezTo>
                    <a:cubicBezTo>
                      <a:pt x="82" y="115"/>
                      <a:pt x="82" y="115"/>
                      <a:pt x="81" y="115"/>
                    </a:cubicBezTo>
                    <a:cubicBezTo>
                      <a:pt x="75" y="114"/>
                      <a:pt x="69" y="109"/>
                      <a:pt x="64" y="104"/>
                    </a:cubicBezTo>
                    <a:cubicBezTo>
                      <a:pt x="63" y="104"/>
                      <a:pt x="63" y="104"/>
                      <a:pt x="62" y="104"/>
                    </a:cubicBezTo>
                    <a:cubicBezTo>
                      <a:pt x="61" y="103"/>
                      <a:pt x="59" y="102"/>
                      <a:pt x="58" y="101"/>
                    </a:cubicBezTo>
                    <a:cubicBezTo>
                      <a:pt x="57" y="101"/>
                      <a:pt x="56" y="100"/>
                      <a:pt x="55" y="100"/>
                    </a:cubicBezTo>
                    <a:cubicBezTo>
                      <a:pt x="53" y="98"/>
                      <a:pt x="51" y="96"/>
                      <a:pt x="50" y="94"/>
                    </a:cubicBezTo>
                    <a:cubicBezTo>
                      <a:pt x="50" y="94"/>
                      <a:pt x="50" y="94"/>
                      <a:pt x="50" y="94"/>
                    </a:cubicBezTo>
                    <a:cubicBezTo>
                      <a:pt x="49" y="93"/>
                      <a:pt x="49" y="93"/>
                      <a:pt x="48" y="93"/>
                    </a:cubicBezTo>
                    <a:cubicBezTo>
                      <a:pt x="46" y="92"/>
                      <a:pt x="44" y="90"/>
                      <a:pt x="43" y="88"/>
                    </a:cubicBezTo>
                    <a:cubicBezTo>
                      <a:pt x="42" y="87"/>
                      <a:pt x="41" y="86"/>
                      <a:pt x="40" y="84"/>
                    </a:cubicBezTo>
                    <a:cubicBezTo>
                      <a:pt x="40" y="83"/>
                      <a:pt x="38" y="82"/>
                      <a:pt x="37" y="81"/>
                    </a:cubicBezTo>
                    <a:cubicBezTo>
                      <a:pt x="37" y="81"/>
                      <a:pt x="37" y="80"/>
                      <a:pt x="37" y="80"/>
                    </a:cubicBezTo>
                    <a:cubicBezTo>
                      <a:pt x="36" y="79"/>
                      <a:pt x="34" y="78"/>
                      <a:pt x="33" y="77"/>
                    </a:cubicBezTo>
                    <a:cubicBezTo>
                      <a:pt x="33" y="76"/>
                      <a:pt x="33" y="75"/>
                      <a:pt x="32" y="74"/>
                    </a:cubicBezTo>
                    <a:cubicBezTo>
                      <a:pt x="31" y="72"/>
                      <a:pt x="28" y="70"/>
                      <a:pt x="27" y="68"/>
                    </a:cubicBezTo>
                    <a:cubicBezTo>
                      <a:pt x="26" y="67"/>
                      <a:pt x="26" y="66"/>
                      <a:pt x="25" y="65"/>
                    </a:cubicBezTo>
                    <a:cubicBezTo>
                      <a:pt x="25" y="64"/>
                      <a:pt x="24" y="64"/>
                      <a:pt x="24" y="63"/>
                    </a:cubicBezTo>
                    <a:cubicBezTo>
                      <a:pt x="22" y="61"/>
                      <a:pt x="21" y="59"/>
                      <a:pt x="19" y="56"/>
                    </a:cubicBezTo>
                    <a:cubicBezTo>
                      <a:pt x="18" y="54"/>
                      <a:pt x="18" y="53"/>
                      <a:pt x="17" y="51"/>
                    </a:cubicBezTo>
                    <a:cubicBezTo>
                      <a:pt x="16" y="49"/>
                      <a:pt x="15" y="47"/>
                      <a:pt x="14" y="45"/>
                    </a:cubicBezTo>
                    <a:cubicBezTo>
                      <a:pt x="12" y="40"/>
                      <a:pt x="10" y="36"/>
                      <a:pt x="7" y="31"/>
                    </a:cubicBezTo>
                    <a:cubicBezTo>
                      <a:pt x="8" y="31"/>
                      <a:pt x="7" y="31"/>
                      <a:pt x="8" y="31"/>
                    </a:cubicBezTo>
                    <a:cubicBezTo>
                      <a:pt x="7" y="30"/>
                      <a:pt x="5" y="24"/>
                      <a:pt x="5" y="24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4" y="20"/>
                      <a:pt x="3" y="18"/>
                      <a:pt x="3" y="17"/>
                    </a:cubicBezTo>
                    <a:cubicBezTo>
                      <a:pt x="2" y="15"/>
                      <a:pt x="1" y="14"/>
                      <a:pt x="0" y="12"/>
                    </a:cubicBezTo>
                    <a:cubicBezTo>
                      <a:pt x="0" y="8"/>
                      <a:pt x="0" y="4"/>
                      <a:pt x="0" y="0"/>
                    </a:cubicBezTo>
                    <a:cubicBezTo>
                      <a:pt x="1" y="3"/>
                      <a:pt x="2" y="6"/>
                      <a:pt x="4" y="7"/>
                    </a:cubicBezTo>
                    <a:cubicBezTo>
                      <a:pt x="4" y="8"/>
                      <a:pt x="4" y="9"/>
                      <a:pt x="4" y="10"/>
                    </a:cubicBezTo>
                    <a:cubicBezTo>
                      <a:pt x="6" y="13"/>
                      <a:pt x="7" y="16"/>
                      <a:pt x="9" y="19"/>
                    </a:cubicBezTo>
                    <a:cubicBezTo>
                      <a:pt x="10" y="23"/>
                      <a:pt x="11" y="27"/>
                      <a:pt x="13" y="31"/>
                    </a:cubicBezTo>
                    <a:cubicBezTo>
                      <a:pt x="15" y="36"/>
                      <a:pt x="17" y="41"/>
                      <a:pt x="20" y="45"/>
                    </a:cubicBezTo>
                    <a:cubicBezTo>
                      <a:pt x="22" y="48"/>
                      <a:pt x="23" y="52"/>
                      <a:pt x="24" y="55"/>
                    </a:cubicBezTo>
                    <a:cubicBezTo>
                      <a:pt x="25" y="56"/>
                      <a:pt x="26" y="57"/>
                      <a:pt x="27" y="58"/>
                    </a:cubicBezTo>
                    <a:cubicBezTo>
                      <a:pt x="27" y="58"/>
                      <a:pt x="27" y="58"/>
                      <a:pt x="27" y="59"/>
                    </a:cubicBezTo>
                    <a:cubicBezTo>
                      <a:pt x="29" y="60"/>
                      <a:pt x="30" y="65"/>
                      <a:pt x="32" y="67"/>
                    </a:cubicBezTo>
                    <a:cubicBezTo>
                      <a:pt x="34" y="70"/>
                      <a:pt x="37" y="72"/>
                      <a:pt x="39" y="75"/>
                    </a:cubicBezTo>
                    <a:cubicBezTo>
                      <a:pt x="42" y="78"/>
                      <a:pt x="44" y="82"/>
                      <a:pt x="46" y="85"/>
                    </a:cubicBezTo>
                    <a:cubicBezTo>
                      <a:pt x="48" y="86"/>
                      <a:pt x="49" y="87"/>
                      <a:pt x="50" y="88"/>
                    </a:cubicBezTo>
                    <a:cubicBezTo>
                      <a:pt x="53" y="91"/>
                      <a:pt x="55" y="94"/>
                      <a:pt x="58" y="96"/>
                    </a:cubicBezTo>
                    <a:cubicBezTo>
                      <a:pt x="60" y="97"/>
                      <a:pt x="62" y="98"/>
                      <a:pt x="64" y="99"/>
                    </a:cubicBezTo>
                    <a:cubicBezTo>
                      <a:pt x="67" y="102"/>
                      <a:pt x="70" y="104"/>
                      <a:pt x="73" y="107"/>
                    </a:cubicBezTo>
                    <a:cubicBezTo>
                      <a:pt x="79" y="110"/>
                      <a:pt x="86" y="111"/>
                      <a:pt x="91" y="113"/>
                    </a:cubicBezTo>
                    <a:cubicBezTo>
                      <a:pt x="94" y="115"/>
                      <a:pt x="96" y="117"/>
                      <a:pt x="99" y="118"/>
                    </a:cubicBezTo>
                    <a:cubicBezTo>
                      <a:pt x="101" y="120"/>
                      <a:pt x="104" y="120"/>
                      <a:pt x="106" y="122"/>
                    </a:cubicBezTo>
                    <a:cubicBezTo>
                      <a:pt x="110" y="125"/>
                      <a:pt x="113" y="129"/>
                      <a:pt x="116" y="132"/>
                    </a:cubicBezTo>
                    <a:cubicBezTo>
                      <a:pt x="116" y="133"/>
                      <a:pt x="117" y="133"/>
                      <a:pt x="118" y="133"/>
                    </a:cubicBezTo>
                    <a:cubicBezTo>
                      <a:pt x="117" y="133"/>
                      <a:pt x="118" y="133"/>
                      <a:pt x="117" y="134"/>
                    </a:cubicBezTo>
                    <a:cubicBezTo>
                      <a:pt x="119" y="135"/>
                      <a:pt x="119" y="137"/>
                      <a:pt x="121" y="139"/>
                    </a:cubicBezTo>
                    <a:cubicBezTo>
                      <a:pt x="121" y="140"/>
                      <a:pt x="122" y="141"/>
                      <a:pt x="122" y="141"/>
                    </a:cubicBezTo>
                    <a:cubicBezTo>
                      <a:pt x="125" y="145"/>
                      <a:pt x="129" y="158"/>
                      <a:pt x="129" y="162"/>
                    </a:cubicBezTo>
                    <a:cubicBezTo>
                      <a:pt x="129" y="163"/>
                      <a:pt x="129" y="163"/>
                      <a:pt x="129" y="164"/>
                    </a:cubicBezTo>
                    <a:cubicBezTo>
                      <a:pt x="129" y="165"/>
                      <a:pt x="129" y="166"/>
                      <a:pt x="129" y="166"/>
                    </a:cubicBezTo>
                    <a:cubicBezTo>
                      <a:pt x="129" y="168"/>
                      <a:pt x="130" y="169"/>
                      <a:pt x="129" y="171"/>
                    </a:cubicBezTo>
                    <a:cubicBezTo>
                      <a:pt x="129" y="172"/>
                      <a:pt x="132" y="178"/>
                      <a:pt x="131" y="182"/>
                    </a:cubicBezTo>
                    <a:cubicBezTo>
                      <a:pt x="130" y="184"/>
                      <a:pt x="130" y="187"/>
                      <a:pt x="129" y="189"/>
                    </a:cubicBezTo>
                    <a:cubicBezTo>
                      <a:pt x="129" y="190"/>
                      <a:pt x="130" y="191"/>
                      <a:pt x="129" y="192"/>
                    </a:cubicBezTo>
                    <a:cubicBezTo>
                      <a:pt x="129" y="194"/>
                      <a:pt x="127" y="197"/>
                      <a:pt x="128" y="198"/>
                    </a:cubicBezTo>
                    <a:cubicBezTo>
                      <a:pt x="127" y="199"/>
                      <a:pt x="127" y="200"/>
                      <a:pt x="127" y="200"/>
                    </a:cubicBezTo>
                    <a:cubicBezTo>
                      <a:pt x="127" y="202"/>
                      <a:pt x="127" y="204"/>
                      <a:pt x="127" y="205"/>
                    </a:cubicBezTo>
                    <a:cubicBezTo>
                      <a:pt x="125" y="205"/>
                      <a:pt x="126" y="208"/>
                      <a:pt x="125" y="210"/>
                    </a:cubicBezTo>
                    <a:cubicBezTo>
                      <a:pt x="125" y="212"/>
                      <a:pt x="124" y="215"/>
                      <a:pt x="123" y="219"/>
                    </a:cubicBezTo>
                    <a:cubicBezTo>
                      <a:pt x="122" y="223"/>
                      <a:pt x="122" y="227"/>
                      <a:pt x="120" y="230"/>
                    </a:cubicBezTo>
                    <a:cubicBezTo>
                      <a:pt x="120" y="231"/>
                      <a:pt x="121" y="234"/>
                      <a:pt x="121" y="235"/>
                    </a:cubicBezTo>
                    <a:cubicBezTo>
                      <a:pt x="119" y="240"/>
                      <a:pt x="120" y="250"/>
                      <a:pt x="122" y="255"/>
                    </a:cubicBezTo>
                    <a:cubicBezTo>
                      <a:pt x="122" y="256"/>
                      <a:pt x="123" y="261"/>
                      <a:pt x="123" y="261"/>
                    </a:cubicBezTo>
                    <a:cubicBezTo>
                      <a:pt x="124" y="263"/>
                      <a:pt x="125" y="268"/>
                      <a:pt x="126" y="270"/>
                    </a:cubicBezTo>
                    <a:cubicBezTo>
                      <a:pt x="126" y="270"/>
                      <a:pt x="127" y="273"/>
                      <a:pt x="127" y="273"/>
                    </a:cubicBezTo>
                    <a:cubicBezTo>
                      <a:pt x="127" y="273"/>
                      <a:pt x="127" y="273"/>
                      <a:pt x="127" y="273"/>
                    </a:cubicBezTo>
                    <a:cubicBezTo>
                      <a:pt x="128" y="278"/>
                      <a:pt x="131" y="282"/>
                      <a:pt x="133" y="287"/>
                    </a:cubicBezTo>
                    <a:cubicBezTo>
                      <a:pt x="135" y="290"/>
                      <a:pt x="136" y="294"/>
                      <a:pt x="138" y="297"/>
                    </a:cubicBezTo>
                    <a:cubicBezTo>
                      <a:pt x="139" y="298"/>
                      <a:pt x="139" y="300"/>
                      <a:pt x="140" y="302"/>
                    </a:cubicBezTo>
                    <a:cubicBezTo>
                      <a:pt x="141" y="304"/>
                      <a:pt x="144" y="306"/>
                      <a:pt x="145" y="308"/>
                    </a:cubicBezTo>
                    <a:cubicBezTo>
                      <a:pt x="145" y="309"/>
                      <a:pt x="145" y="310"/>
                      <a:pt x="145" y="310"/>
                    </a:cubicBezTo>
                    <a:cubicBezTo>
                      <a:pt x="146" y="312"/>
                      <a:pt x="147" y="313"/>
                      <a:pt x="149" y="315"/>
                    </a:cubicBezTo>
                    <a:cubicBezTo>
                      <a:pt x="151" y="319"/>
                      <a:pt x="152" y="324"/>
                      <a:pt x="154" y="328"/>
                    </a:cubicBezTo>
                    <a:cubicBezTo>
                      <a:pt x="155" y="331"/>
                      <a:pt x="155" y="334"/>
                      <a:pt x="156" y="336"/>
                    </a:cubicBezTo>
                    <a:cubicBezTo>
                      <a:pt x="156" y="337"/>
                      <a:pt x="156" y="339"/>
                      <a:pt x="156" y="341"/>
                    </a:cubicBezTo>
                    <a:cubicBezTo>
                      <a:pt x="156" y="342"/>
                      <a:pt x="156" y="344"/>
                      <a:pt x="156" y="346"/>
                    </a:cubicBezTo>
                    <a:cubicBezTo>
                      <a:pt x="157" y="355"/>
                      <a:pt x="151" y="363"/>
                      <a:pt x="145" y="367"/>
                    </a:cubicBezTo>
                    <a:cubicBezTo>
                      <a:pt x="143" y="369"/>
                      <a:pt x="140" y="369"/>
                      <a:pt x="139" y="369"/>
                    </a:cubicBezTo>
                    <a:cubicBezTo>
                      <a:pt x="136" y="370"/>
                      <a:pt x="133" y="371"/>
                      <a:pt x="131" y="372"/>
                    </a:cubicBezTo>
                    <a:cubicBezTo>
                      <a:pt x="130" y="372"/>
                      <a:pt x="127" y="372"/>
                      <a:pt x="126" y="372"/>
                    </a:cubicBezTo>
                    <a:cubicBezTo>
                      <a:pt x="125" y="373"/>
                      <a:pt x="122" y="373"/>
                      <a:pt x="121" y="373"/>
                    </a:cubicBezTo>
                    <a:cubicBezTo>
                      <a:pt x="119" y="374"/>
                      <a:pt x="112" y="373"/>
                      <a:pt x="111" y="374"/>
                    </a:cubicBezTo>
                    <a:cubicBezTo>
                      <a:pt x="111" y="374"/>
                      <a:pt x="111" y="374"/>
                      <a:pt x="111" y="375"/>
                    </a:cubicBezTo>
                    <a:cubicBezTo>
                      <a:pt x="107" y="376"/>
                      <a:pt x="107" y="376"/>
                      <a:pt x="107" y="376"/>
                    </a:cubicBezTo>
                    <a:cubicBezTo>
                      <a:pt x="106" y="376"/>
                      <a:pt x="105" y="375"/>
                      <a:pt x="104" y="376"/>
                    </a:cubicBezTo>
                    <a:cubicBezTo>
                      <a:pt x="100" y="378"/>
                      <a:pt x="97" y="379"/>
                      <a:pt x="93" y="381"/>
                    </a:cubicBezTo>
                    <a:cubicBezTo>
                      <a:pt x="93" y="381"/>
                      <a:pt x="94" y="381"/>
                      <a:pt x="93" y="381"/>
                    </a:cubicBezTo>
                    <a:cubicBezTo>
                      <a:pt x="93" y="381"/>
                      <a:pt x="93" y="381"/>
                      <a:pt x="93" y="381"/>
                    </a:cubicBezTo>
                    <a:cubicBezTo>
                      <a:pt x="91" y="383"/>
                      <a:pt x="88" y="384"/>
                      <a:pt x="87" y="386"/>
                    </a:cubicBezTo>
                    <a:cubicBezTo>
                      <a:pt x="87" y="386"/>
                      <a:pt x="86" y="387"/>
                      <a:pt x="86" y="3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Freeform 89">
                <a:extLst>
                  <a:ext uri="{FF2B5EF4-FFF2-40B4-BE49-F238E27FC236}">
                    <a16:creationId xmlns:a16="http://schemas.microsoft.com/office/drawing/2014/main" id="{D6BE3FC0-AEF4-7B53-5937-2373A3F7D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5" y="-47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Freeform 90">
                <a:extLst>
                  <a:ext uri="{FF2B5EF4-FFF2-40B4-BE49-F238E27FC236}">
                    <a16:creationId xmlns:a16="http://schemas.microsoft.com/office/drawing/2014/main" id="{FEB1736E-D368-0984-1372-37F06BE26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-456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Freeform 91">
                <a:extLst>
                  <a:ext uri="{FF2B5EF4-FFF2-40B4-BE49-F238E27FC236}">
                    <a16:creationId xmlns:a16="http://schemas.microsoft.com/office/drawing/2014/main" id="{FFB11024-C256-9C8C-B0A7-3413F9C5CA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3" y="-451"/>
                <a:ext cx="107" cy="121"/>
              </a:xfrm>
              <a:custGeom>
                <a:avLst/>
                <a:gdLst>
                  <a:gd name="T0" fmla="*/ 31 w 44"/>
                  <a:gd name="T1" fmla="*/ 0 h 50"/>
                  <a:gd name="T2" fmla="*/ 32 w 44"/>
                  <a:gd name="T3" fmla="*/ 1 h 50"/>
                  <a:gd name="T4" fmla="*/ 36 w 44"/>
                  <a:gd name="T5" fmla="*/ 1 h 50"/>
                  <a:gd name="T6" fmla="*/ 40 w 44"/>
                  <a:gd name="T7" fmla="*/ 3 h 50"/>
                  <a:gd name="T8" fmla="*/ 42 w 44"/>
                  <a:gd name="T9" fmla="*/ 2 h 50"/>
                  <a:gd name="T10" fmla="*/ 44 w 44"/>
                  <a:gd name="T11" fmla="*/ 4 h 50"/>
                  <a:gd name="T12" fmla="*/ 44 w 44"/>
                  <a:gd name="T13" fmla="*/ 9 h 50"/>
                  <a:gd name="T14" fmla="*/ 44 w 44"/>
                  <a:gd name="T15" fmla="*/ 9 h 50"/>
                  <a:gd name="T16" fmla="*/ 35 w 44"/>
                  <a:gd name="T17" fmla="*/ 6 h 50"/>
                  <a:gd name="T18" fmla="*/ 6 w 44"/>
                  <a:gd name="T19" fmla="*/ 20 h 50"/>
                  <a:gd name="T20" fmla="*/ 6 w 44"/>
                  <a:gd name="T21" fmla="*/ 24 h 50"/>
                  <a:gd name="T22" fmla="*/ 10 w 44"/>
                  <a:gd name="T23" fmla="*/ 36 h 50"/>
                  <a:gd name="T24" fmla="*/ 10 w 44"/>
                  <a:gd name="T25" fmla="*/ 36 h 50"/>
                  <a:gd name="T26" fmla="*/ 11 w 44"/>
                  <a:gd name="T27" fmla="*/ 39 h 50"/>
                  <a:gd name="T28" fmla="*/ 16 w 44"/>
                  <a:gd name="T29" fmla="*/ 43 h 50"/>
                  <a:gd name="T30" fmla="*/ 18 w 44"/>
                  <a:gd name="T31" fmla="*/ 43 h 50"/>
                  <a:gd name="T32" fmla="*/ 26 w 44"/>
                  <a:gd name="T33" fmla="*/ 45 h 50"/>
                  <a:gd name="T34" fmla="*/ 39 w 44"/>
                  <a:gd name="T35" fmla="*/ 43 h 50"/>
                  <a:gd name="T36" fmla="*/ 39 w 44"/>
                  <a:gd name="T37" fmla="*/ 42 h 50"/>
                  <a:gd name="T38" fmla="*/ 44 w 44"/>
                  <a:gd name="T39" fmla="*/ 41 h 50"/>
                  <a:gd name="T40" fmla="*/ 44 w 44"/>
                  <a:gd name="T41" fmla="*/ 46 h 50"/>
                  <a:gd name="T42" fmla="*/ 44 w 44"/>
                  <a:gd name="T43" fmla="*/ 46 h 50"/>
                  <a:gd name="T44" fmla="*/ 37 w 44"/>
                  <a:gd name="T45" fmla="*/ 49 h 50"/>
                  <a:gd name="T46" fmla="*/ 35 w 44"/>
                  <a:gd name="T47" fmla="*/ 49 h 50"/>
                  <a:gd name="T48" fmla="*/ 29 w 44"/>
                  <a:gd name="T49" fmla="*/ 50 h 50"/>
                  <a:gd name="T50" fmla="*/ 21 w 44"/>
                  <a:gd name="T51" fmla="*/ 49 h 50"/>
                  <a:gd name="T52" fmla="*/ 14 w 44"/>
                  <a:gd name="T53" fmla="*/ 47 h 50"/>
                  <a:gd name="T54" fmla="*/ 2 w 44"/>
                  <a:gd name="T55" fmla="*/ 31 h 50"/>
                  <a:gd name="T56" fmla="*/ 1 w 44"/>
                  <a:gd name="T57" fmla="*/ 20 h 50"/>
                  <a:gd name="T58" fmla="*/ 2 w 44"/>
                  <a:gd name="T59" fmla="*/ 14 h 50"/>
                  <a:gd name="T60" fmla="*/ 7 w 44"/>
                  <a:gd name="T61" fmla="*/ 10 h 50"/>
                  <a:gd name="T62" fmla="*/ 10 w 44"/>
                  <a:gd name="T63" fmla="*/ 7 h 50"/>
                  <a:gd name="T64" fmla="*/ 14 w 44"/>
                  <a:gd name="T65" fmla="*/ 5 h 50"/>
                  <a:gd name="T66" fmla="*/ 16 w 44"/>
                  <a:gd name="T67" fmla="*/ 3 h 50"/>
                  <a:gd name="T68" fmla="*/ 21 w 44"/>
                  <a:gd name="T69" fmla="*/ 1 h 50"/>
                  <a:gd name="T70" fmla="*/ 31 w 44"/>
                  <a:gd name="T7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" h="50">
                    <a:moveTo>
                      <a:pt x="31" y="0"/>
                    </a:moveTo>
                    <a:cubicBezTo>
                      <a:pt x="32" y="0"/>
                      <a:pt x="32" y="1"/>
                      <a:pt x="32" y="1"/>
                    </a:cubicBezTo>
                    <a:cubicBezTo>
                      <a:pt x="33" y="1"/>
                      <a:pt x="35" y="1"/>
                      <a:pt x="36" y="1"/>
                    </a:cubicBezTo>
                    <a:cubicBezTo>
                      <a:pt x="37" y="1"/>
                      <a:pt x="40" y="2"/>
                      <a:pt x="40" y="3"/>
                    </a:cubicBezTo>
                    <a:cubicBezTo>
                      <a:pt x="41" y="2"/>
                      <a:pt x="41" y="2"/>
                      <a:pt x="42" y="2"/>
                    </a:cubicBezTo>
                    <a:cubicBezTo>
                      <a:pt x="42" y="3"/>
                      <a:pt x="43" y="3"/>
                      <a:pt x="44" y="4"/>
                    </a:cubicBezTo>
                    <a:cubicBezTo>
                      <a:pt x="44" y="5"/>
                      <a:pt x="44" y="7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1" y="7"/>
                      <a:pt x="38" y="7"/>
                      <a:pt x="35" y="6"/>
                    </a:cubicBezTo>
                    <a:cubicBezTo>
                      <a:pt x="23" y="3"/>
                      <a:pt x="10" y="10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4" y="27"/>
                      <a:pt x="9" y="34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7"/>
                      <a:pt x="10" y="38"/>
                      <a:pt x="11" y="39"/>
                    </a:cubicBezTo>
                    <a:cubicBezTo>
                      <a:pt x="12" y="40"/>
                      <a:pt x="15" y="42"/>
                      <a:pt x="16" y="43"/>
                    </a:cubicBezTo>
                    <a:cubicBezTo>
                      <a:pt x="17" y="43"/>
                      <a:pt x="17" y="43"/>
                      <a:pt x="18" y="43"/>
                    </a:cubicBezTo>
                    <a:cubicBezTo>
                      <a:pt x="21" y="44"/>
                      <a:pt x="23" y="45"/>
                      <a:pt x="26" y="45"/>
                    </a:cubicBezTo>
                    <a:cubicBezTo>
                      <a:pt x="29" y="46"/>
                      <a:pt x="36" y="43"/>
                      <a:pt x="39" y="43"/>
                    </a:cubicBezTo>
                    <a:cubicBezTo>
                      <a:pt x="39" y="42"/>
                      <a:pt x="39" y="43"/>
                      <a:pt x="39" y="42"/>
                    </a:cubicBezTo>
                    <a:cubicBezTo>
                      <a:pt x="41" y="43"/>
                      <a:pt x="42" y="41"/>
                      <a:pt x="44" y="41"/>
                    </a:cubicBezTo>
                    <a:cubicBezTo>
                      <a:pt x="44" y="42"/>
                      <a:pt x="44" y="44"/>
                      <a:pt x="44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1" y="46"/>
                      <a:pt x="39" y="48"/>
                      <a:pt x="37" y="49"/>
                    </a:cubicBezTo>
                    <a:cubicBezTo>
                      <a:pt x="36" y="49"/>
                      <a:pt x="35" y="49"/>
                      <a:pt x="35" y="49"/>
                    </a:cubicBezTo>
                    <a:cubicBezTo>
                      <a:pt x="32" y="49"/>
                      <a:pt x="31" y="50"/>
                      <a:pt x="29" y="50"/>
                    </a:cubicBezTo>
                    <a:cubicBezTo>
                      <a:pt x="27" y="50"/>
                      <a:pt x="23" y="50"/>
                      <a:pt x="21" y="49"/>
                    </a:cubicBezTo>
                    <a:cubicBezTo>
                      <a:pt x="18" y="48"/>
                      <a:pt x="16" y="48"/>
                      <a:pt x="14" y="47"/>
                    </a:cubicBezTo>
                    <a:cubicBezTo>
                      <a:pt x="8" y="45"/>
                      <a:pt x="4" y="37"/>
                      <a:pt x="2" y="31"/>
                    </a:cubicBezTo>
                    <a:cubicBezTo>
                      <a:pt x="0" y="28"/>
                      <a:pt x="0" y="23"/>
                      <a:pt x="1" y="20"/>
                    </a:cubicBezTo>
                    <a:cubicBezTo>
                      <a:pt x="1" y="19"/>
                      <a:pt x="2" y="14"/>
                      <a:pt x="2" y="14"/>
                    </a:cubicBezTo>
                    <a:cubicBezTo>
                      <a:pt x="4" y="13"/>
                      <a:pt x="5" y="11"/>
                      <a:pt x="7" y="10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11" y="6"/>
                      <a:pt x="13" y="6"/>
                      <a:pt x="14" y="5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8" y="2"/>
                      <a:pt x="20" y="2"/>
                      <a:pt x="21" y="1"/>
                    </a:cubicBezTo>
                    <a:cubicBezTo>
                      <a:pt x="25" y="0"/>
                      <a:pt x="29" y="2"/>
                      <a:pt x="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Freeform 92">
                <a:extLst>
                  <a:ext uri="{FF2B5EF4-FFF2-40B4-BE49-F238E27FC236}">
                    <a16:creationId xmlns:a16="http://schemas.microsoft.com/office/drawing/2014/main" id="{4AB8B75E-F1B0-65BE-22F6-74D700F577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65" y="-463"/>
                <a:ext cx="281" cy="216"/>
              </a:xfrm>
              <a:custGeom>
                <a:avLst/>
                <a:gdLst>
                  <a:gd name="T0" fmla="*/ 113 w 116"/>
                  <a:gd name="T1" fmla="*/ 29 h 89"/>
                  <a:gd name="T2" fmla="*/ 89 w 116"/>
                  <a:gd name="T3" fmla="*/ 11 h 89"/>
                  <a:gd name="T4" fmla="*/ 78 w 116"/>
                  <a:gd name="T5" fmla="*/ 6 h 89"/>
                  <a:gd name="T6" fmla="*/ 72 w 116"/>
                  <a:gd name="T7" fmla="*/ 5 h 89"/>
                  <a:gd name="T8" fmla="*/ 72 w 116"/>
                  <a:gd name="T9" fmla="*/ 4 h 89"/>
                  <a:gd name="T10" fmla="*/ 66 w 116"/>
                  <a:gd name="T11" fmla="*/ 4 h 89"/>
                  <a:gd name="T12" fmla="*/ 53 w 116"/>
                  <a:gd name="T13" fmla="*/ 1 h 89"/>
                  <a:gd name="T14" fmla="*/ 45 w 116"/>
                  <a:gd name="T15" fmla="*/ 2 h 89"/>
                  <a:gd name="T16" fmla="*/ 42 w 116"/>
                  <a:gd name="T17" fmla="*/ 3 h 89"/>
                  <a:gd name="T18" fmla="*/ 36 w 116"/>
                  <a:gd name="T19" fmla="*/ 5 h 89"/>
                  <a:gd name="T20" fmla="*/ 31 w 116"/>
                  <a:gd name="T21" fmla="*/ 7 h 89"/>
                  <a:gd name="T22" fmla="*/ 23 w 116"/>
                  <a:gd name="T23" fmla="*/ 16 h 89"/>
                  <a:gd name="T24" fmla="*/ 16 w 116"/>
                  <a:gd name="T25" fmla="*/ 33 h 89"/>
                  <a:gd name="T26" fmla="*/ 15 w 116"/>
                  <a:gd name="T27" fmla="*/ 38 h 89"/>
                  <a:gd name="T28" fmla="*/ 14 w 116"/>
                  <a:gd name="T29" fmla="*/ 40 h 89"/>
                  <a:gd name="T30" fmla="*/ 13 w 116"/>
                  <a:gd name="T31" fmla="*/ 42 h 89"/>
                  <a:gd name="T32" fmla="*/ 12 w 116"/>
                  <a:gd name="T33" fmla="*/ 44 h 89"/>
                  <a:gd name="T34" fmla="*/ 11 w 116"/>
                  <a:gd name="T35" fmla="*/ 50 h 89"/>
                  <a:gd name="T36" fmla="*/ 6 w 116"/>
                  <a:gd name="T37" fmla="*/ 59 h 89"/>
                  <a:gd name="T38" fmla="*/ 1 w 116"/>
                  <a:gd name="T39" fmla="*/ 69 h 89"/>
                  <a:gd name="T40" fmla="*/ 1 w 116"/>
                  <a:gd name="T41" fmla="*/ 78 h 89"/>
                  <a:gd name="T42" fmla="*/ 21 w 116"/>
                  <a:gd name="T43" fmla="*/ 87 h 89"/>
                  <a:gd name="T44" fmla="*/ 43 w 116"/>
                  <a:gd name="T45" fmla="*/ 78 h 89"/>
                  <a:gd name="T46" fmla="*/ 55 w 116"/>
                  <a:gd name="T47" fmla="*/ 75 h 89"/>
                  <a:gd name="T48" fmla="*/ 79 w 116"/>
                  <a:gd name="T49" fmla="*/ 73 h 89"/>
                  <a:gd name="T50" fmla="*/ 101 w 116"/>
                  <a:gd name="T51" fmla="*/ 65 h 89"/>
                  <a:gd name="T52" fmla="*/ 110 w 116"/>
                  <a:gd name="T53" fmla="*/ 58 h 89"/>
                  <a:gd name="T54" fmla="*/ 111 w 116"/>
                  <a:gd name="T55" fmla="*/ 56 h 89"/>
                  <a:gd name="T56" fmla="*/ 114 w 116"/>
                  <a:gd name="T57" fmla="*/ 47 h 89"/>
                  <a:gd name="T58" fmla="*/ 109 w 116"/>
                  <a:gd name="T59" fmla="*/ 47 h 89"/>
                  <a:gd name="T60" fmla="*/ 107 w 116"/>
                  <a:gd name="T61" fmla="*/ 53 h 89"/>
                  <a:gd name="T62" fmla="*/ 75 w 116"/>
                  <a:gd name="T63" fmla="*/ 69 h 89"/>
                  <a:gd name="T64" fmla="*/ 72 w 116"/>
                  <a:gd name="T65" fmla="*/ 69 h 89"/>
                  <a:gd name="T66" fmla="*/ 67 w 116"/>
                  <a:gd name="T67" fmla="*/ 69 h 89"/>
                  <a:gd name="T68" fmla="*/ 67 w 116"/>
                  <a:gd name="T69" fmla="*/ 69 h 89"/>
                  <a:gd name="T70" fmla="*/ 60 w 116"/>
                  <a:gd name="T71" fmla="*/ 69 h 89"/>
                  <a:gd name="T72" fmla="*/ 42 w 116"/>
                  <a:gd name="T73" fmla="*/ 74 h 89"/>
                  <a:gd name="T74" fmla="*/ 27 w 116"/>
                  <a:gd name="T75" fmla="*/ 81 h 89"/>
                  <a:gd name="T76" fmla="*/ 21 w 116"/>
                  <a:gd name="T77" fmla="*/ 82 h 89"/>
                  <a:gd name="T78" fmla="*/ 15 w 116"/>
                  <a:gd name="T79" fmla="*/ 83 h 89"/>
                  <a:gd name="T80" fmla="*/ 14 w 116"/>
                  <a:gd name="T81" fmla="*/ 83 h 89"/>
                  <a:gd name="T82" fmla="*/ 13 w 116"/>
                  <a:gd name="T83" fmla="*/ 83 h 89"/>
                  <a:gd name="T84" fmla="*/ 5 w 116"/>
                  <a:gd name="T85" fmla="*/ 73 h 89"/>
                  <a:gd name="T86" fmla="*/ 16 w 116"/>
                  <a:gd name="T87" fmla="*/ 50 h 89"/>
                  <a:gd name="T88" fmla="*/ 22 w 116"/>
                  <a:gd name="T89" fmla="*/ 32 h 89"/>
                  <a:gd name="T90" fmla="*/ 32 w 116"/>
                  <a:gd name="T91" fmla="*/ 12 h 89"/>
                  <a:gd name="T92" fmla="*/ 44 w 116"/>
                  <a:gd name="T93" fmla="*/ 8 h 89"/>
                  <a:gd name="T94" fmla="*/ 65 w 116"/>
                  <a:gd name="T95" fmla="*/ 8 h 89"/>
                  <a:gd name="T96" fmla="*/ 72 w 116"/>
                  <a:gd name="T97" fmla="*/ 9 h 89"/>
                  <a:gd name="T98" fmla="*/ 104 w 116"/>
                  <a:gd name="T99" fmla="*/ 26 h 89"/>
                  <a:gd name="T100" fmla="*/ 110 w 116"/>
                  <a:gd name="T101" fmla="*/ 3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6" h="89">
                    <a:moveTo>
                      <a:pt x="113" y="31"/>
                    </a:moveTo>
                    <a:cubicBezTo>
                      <a:pt x="113" y="30"/>
                      <a:pt x="113" y="30"/>
                      <a:pt x="113" y="29"/>
                    </a:cubicBezTo>
                    <a:cubicBezTo>
                      <a:pt x="108" y="21"/>
                      <a:pt x="101" y="14"/>
                      <a:pt x="89" y="11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6" y="10"/>
                      <a:pt x="84" y="9"/>
                      <a:pt x="81" y="7"/>
                    </a:cubicBezTo>
                    <a:cubicBezTo>
                      <a:pt x="80" y="7"/>
                      <a:pt x="79" y="7"/>
                      <a:pt x="78" y="6"/>
                    </a:cubicBezTo>
                    <a:cubicBezTo>
                      <a:pt x="77" y="6"/>
                      <a:pt x="74" y="4"/>
                      <a:pt x="72" y="5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2" y="5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0" y="4"/>
                      <a:pt x="70" y="4"/>
                      <a:pt x="68" y="4"/>
                    </a:cubicBezTo>
                    <a:cubicBezTo>
                      <a:pt x="67" y="4"/>
                      <a:pt x="67" y="4"/>
                      <a:pt x="66" y="4"/>
                    </a:cubicBezTo>
                    <a:cubicBezTo>
                      <a:pt x="63" y="2"/>
                      <a:pt x="59" y="0"/>
                      <a:pt x="57" y="1"/>
                    </a:cubicBezTo>
                    <a:cubicBezTo>
                      <a:pt x="55" y="2"/>
                      <a:pt x="54" y="0"/>
                      <a:pt x="53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48" y="1"/>
                      <a:pt x="45" y="2"/>
                    </a:cubicBezTo>
                    <a:cubicBezTo>
                      <a:pt x="45" y="2"/>
                      <a:pt x="44" y="3"/>
                      <a:pt x="44" y="4"/>
                    </a:cubicBezTo>
                    <a:cubicBezTo>
                      <a:pt x="43" y="4"/>
                      <a:pt x="42" y="3"/>
                      <a:pt x="42" y="3"/>
                    </a:cubicBezTo>
                    <a:cubicBezTo>
                      <a:pt x="41" y="4"/>
                      <a:pt x="40" y="4"/>
                      <a:pt x="40" y="4"/>
                    </a:cubicBezTo>
                    <a:cubicBezTo>
                      <a:pt x="39" y="5"/>
                      <a:pt x="38" y="4"/>
                      <a:pt x="36" y="5"/>
                    </a:cubicBezTo>
                    <a:cubicBezTo>
                      <a:pt x="36" y="5"/>
                      <a:pt x="36" y="6"/>
                      <a:pt x="35" y="6"/>
                    </a:cubicBezTo>
                    <a:cubicBezTo>
                      <a:pt x="34" y="7"/>
                      <a:pt x="32" y="6"/>
                      <a:pt x="31" y="7"/>
                    </a:cubicBezTo>
                    <a:cubicBezTo>
                      <a:pt x="27" y="10"/>
                      <a:pt x="25" y="14"/>
                      <a:pt x="22" y="16"/>
                    </a:cubicBezTo>
                    <a:cubicBezTo>
                      <a:pt x="23" y="16"/>
                      <a:pt x="22" y="16"/>
                      <a:pt x="23" y="16"/>
                    </a:cubicBezTo>
                    <a:cubicBezTo>
                      <a:pt x="22" y="19"/>
                      <a:pt x="20" y="21"/>
                      <a:pt x="19" y="23"/>
                    </a:cubicBezTo>
                    <a:cubicBezTo>
                      <a:pt x="19" y="24"/>
                      <a:pt x="17" y="32"/>
                      <a:pt x="16" y="33"/>
                    </a:cubicBezTo>
                    <a:cubicBezTo>
                      <a:pt x="16" y="33"/>
                      <a:pt x="16" y="33"/>
                      <a:pt x="17" y="34"/>
                    </a:cubicBezTo>
                    <a:cubicBezTo>
                      <a:pt x="16" y="35"/>
                      <a:pt x="14" y="37"/>
                      <a:pt x="15" y="38"/>
                    </a:cubicBezTo>
                    <a:cubicBezTo>
                      <a:pt x="15" y="38"/>
                      <a:pt x="14" y="38"/>
                      <a:pt x="14" y="39"/>
                    </a:cubicBezTo>
                    <a:cubicBezTo>
                      <a:pt x="14" y="40"/>
                      <a:pt x="14" y="39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1"/>
                      <a:pt x="13" y="42"/>
                      <a:pt x="13" y="4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4"/>
                      <a:pt x="12" y="44"/>
                    </a:cubicBezTo>
                    <a:cubicBezTo>
                      <a:pt x="13" y="45"/>
                      <a:pt x="12" y="44"/>
                      <a:pt x="13" y="44"/>
                    </a:cubicBezTo>
                    <a:cubicBezTo>
                      <a:pt x="12" y="46"/>
                      <a:pt x="10" y="48"/>
                      <a:pt x="11" y="50"/>
                    </a:cubicBezTo>
                    <a:cubicBezTo>
                      <a:pt x="10" y="51"/>
                      <a:pt x="9" y="53"/>
                      <a:pt x="8" y="54"/>
                    </a:cubicBezTo>
                    <a:cubicBezTo>
                      <a:pt x="7" y="56"/>
                      <a:pt x="7" y="57"/>
                      <a:pt x="6" y="59"/>
                    </a:cubicBezTo>
                    <a:cubicBezTo>
                      <a:pt x="6" y="60"/>
                      <a:pt x="4" y="60"/>
                      <a:pt x="4" y="61"/>
                    </a:cubicBezTo>
                    <a:cubicBezTo>
                      <a:pt x="3" y="64"/>
                      <a:pt x="2" y="67"/>
                      <a:pt x="1" y="69"/>
                    </a:cubicBezTo>
                    <a:cubicBezTo>
                      <a:pt x="1" y="70"/>
                      <a:pt x="1" y="70"/>
                      <a:pt x="1" y="71"/>
                    </a:cubicBezTo>
                    <a:cubicBezTo>
                      <a:pt x="0" y="73"/>
                      <a:pt x="0" y="76"/>
                      <a:pt x="1" y="78"/>
                    </a:cubicBezTo>
                    <a:cubicBezTo>
                      <a:pt x="1" y="79"/>
                      <a:pt x="1" y="80"/>
                      <a:pt x="1" y="81"/>
                    </a:cubicBezTo>
                    <a:cubicBezTo>
                      <a:pt x="4" y="87"/>
                      <a:pt x="13" y="89"/>
                      <a:pt x="21" y="87"/>
                    </a:cubicBezTo>
                    <a:cubicBezTo>
                      <a:pt x="24" y="86"/>
                      <a:pt x="27" y="87"/>
                      <a:pt x="29" y="86"/>
                    </a:cubicBezTo>
                    <a:cubicBezTo>
                      <a:pt x="34" y="83"/>
                      <a:pt x="38" y="81"/>
                      <a:pt x="43" y="78"/>
                    </a:cubicBezTo>
                    <a:cubicBezTo>
                      <a:pt x="45" y="77"/>
                      <a:pt x="49" y="76"/>
                      <a:pt x="51" y="75"/>
                    </a:cubicBezTo>
                    <a:cubicBezTo>
                      <a:pt x="52" y="75"/>
                      <a:pt x="54" y="75"/>
                      <a:pt x="55" y="75"/>
                    </a:cubicBezTo>
                    <a:cubicBezTo>
                      <a:pt x="61" y="74"/>
                      <a:pt x="67" y="73"/>
                      <a:pt x="72" y="73"/>
                    </a:cubicBezTo>
                    <a:cubicBezTo>
                      <a:pt x="75" y="73"/>
                      <a:pt x="76" y="74"/>
                      <a:pt x="79" y="73"/>
                    </a:cubicBezTo>
                    <a:cubicBezTo>
                      <a:pt x="84" y="72"/>
                      <a:pt x="89" y="72"/>
                      <a:pt x="94" y="70"/>
                    </a:cubicBezTo>
                    <a:cubicBezTo>
                      <a:pt x="97" y="69"/>
                      <a:pt x="99" y="66"/>
                      <a:pt x="101" y="65"/>
                    </a:cubicBezTo>
                    <a:cubicBezTo>
                      <a:pt x="103" y="64"/>
                      <a:pt x="104" y="63"/>
                      <a:pt x="105" y="62"/>
                    </a:cubicBezTo>
                    <a:cubicBezTo>
                      <a:pt x="107" y="61"/>
                      <a:pt x="109" y="59"/>
                      <a:pt x="110" y="58"/>
                    </a:cubicBezTo>
                    <a:cubicBezTo>
                      <a:pt x="110" y="57"/>
                      <a:pt x="110" y="56"/>
                      <a:pt x="110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2" y="54"/>
                      <a:pt x="113" y="53"/>
                      <a:pt x="114" y="52"/>
                    </a:cubicBezTo>
                    <a:cubicBezTo>
                      <a:pt x="114" y="51"/>
                      <a:pt x="114" y="49"/>
                      <a:pt x="114" y="47"/>
                    </a:cubicBezTo>
                    <a:cubicBezTo>
                      <a:pt x="116" y="40"/>
                      <a:pt x="116" y="37"/>
                      <a:pt x="113" y="31"/>
                    </a:cubicBezTo>
                    <a:close/>
                    <a:moveTo>
                      <a:pt x="109" y="47"/>
                    </a:moveTo>
                    <a:cubicBezTo>
                      <a:pt x="109" y="48"/>
                      <a:pt x="109" y="49"/>
                      <a:pt x="109" y="49"/>
                    </a:cubicBezTo>
                    <a:cubicBezTo>
                      <a:pt x="109" y="50"/>
                      <a:pt x="108" y="53"/>
                      <a:pt x="107" y="53"/>
                    </a:cubicBezTo>
                    <a:cubicBezTo>
                      <a:pt x="100" y="62"/>
                      <a:pt x="90" y="69"/>
                      <a:pt x="75" y="68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4" y="69"/>
                      <a:pt x="74" y="68"/>
                      <a:pt x="73" y="69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1" y="69"/>
                      <a:pt x="70" y="69"/>
                      <a:pt x="70" y="69"/>
                    </a:cubicBezTo>
                    <a:cubicBezTo>
                      <a:pt x="69" y="68"/>
                      <a:pt x="68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6" y="69"/>
                      <a:pt x="61" y="69"/>
                      <a:pt x="60" y="69"/>
                    </a:cubicBezTo>
                    <a:cubicBezTo>
                      <a:pt x="59" y="69"/>
                      <a:pt x="58" y="70"/>
                      <a:pt x="57" y="70"/>
                    </a:cubicBezTo>
                    <a:cubicBezTo>
                      <a:pt x="53" y="70"/>
                      <a:pt x="44" y="70"/>
                      <a:pt x="42" y="74"/>
                    </a:cubicBezTo>
                    <a:cubicBezTo>
                      <a:pt x="42" y="74"/>
                      <a:pt x="39" y="75"/>
                      <a:pt x="38" y="75"/>
                    </a:cubicBezTo>
                    <a:cubicBezTo>
                      <a:pt x="35" y="76"/>
                      <a:pt x="30" y="81"/>
                      <a:pt x="27" y="81"/>
                    </a:cubicBezTo>
                    <a:cubicBezTo>
                      <a:pt x="27" y="81"/>
                      <a:pt x="27" y="81"/>
                      <a:pt x="27" y="82"/>
                    </a:cubicBezTo>
                    <a:cubicBezTo>
                      <a:pt x="25" y="82"/>
                      <a:pt x="22" y="82"/>
                      <a:pt x="21" y="82"/>
                    </a:cubicBezTo>
                    <a:cubicBezTo>
                      <a:pt x="20" y="82"/>
                      <a:pt x="20" y="83"/>
                      <a:pt x="20" y="83"/>
                    </a:cubicBezTo>
                    <a:cubicBezTo>
                      <a:pt x="19" y="83"/>
                      <a:pt x="16" y="83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4" y="83"/>
                      <a:pt x="15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3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9" y="83"/>
                      <a:pt x="3" y="79"/>
                      <a:pt x="5" y="73"/>
                    </a:cubicBezTo>
                    <a:cubicBezTo>
                      <a:pt x="7" y="68"/>
                      <a:pt x="9" y="63"/>
                      <a:pt x="12" y="58"/>
                    </a:cubicBezTo>
                    <a:cubicBezTo>
                      <a:pt x="13" y="55"/>
                      <a:pt x="15" y="53"/>
                      <a:pt x="16" y="50"/>
                    </a:cubicBezTo>
                    <a:cubicBezTo>
                      <a:pt x="17" y="47"/>
                      <a:pt x="17" y="43"/>
                      <a:pt x="18" y="41"/>
                    </a:cubicBezTo>
                    <a:cubicBezTo>
                      <a:pt x="20" y="38"/>
                      <a:pt x="21" y="35"/>
                      <a:pt x="22" y="32"/>
                    </a:cubicBezTo>
                    <a:cubicBezTo>
                      <a:pt x="23" y="30"/>
                      <a:pt x="23" y="27"/>
                      <a:pt x="24" y="25"/>
                    </a:cubicBezTo>
                    <a:cubicBezTo>
                      <a:pt x="25" y="20"/>
                      <a:pt x="29" y="15"/>
                      <a:pt x="32" y="12"/>
                    </a:cubicBezTo>
                    <a:cubicBezTo>
                      <a:pt x="34" y="11"/>
                      <a:pt x="36" y="11"/>
                      <a:pt x="38" y="11"/>
                    </a:cubicBezTo>
                    <a:cubicBezTo>
                      <a:pt x="39" y="10"/>
                      <a:pt x="42" y="8"/>
                      <a:pt x="44" y="8"/>
                    </a:cubicBezTo>
                    <a:cubicBezTo>
                      <a:pt x="48" y="7"/>
                      <a:pt x="51" y="7"/>
                      <a:pt x="54" y="6"/>
                    </a:cubicBezTo>
                    <a:cubicBezTo>
                      <a:pt x="57" y="5"/>
                      <a:pt x="62" y="7"/>
                      <a:pt x="65" y="8"/>
                    </a:cubicBezTo>
                    <a:cubicBezTo>
                      <a:pt x="65" y="8"/>
                      <a:pt x="67" y="9"/>
                      <a:pt x="68" y="9"/>
                    </a:cubicBezTo>
                    <a:cubicBezTo>
                      <a:pt x="70" y="9"/>
                      <a:pt x="71" y="9"/>
                      <a:pt x="72" y="9"/>
                    </a:cubicBezTo>
                    <a:cubicBezTo>
                      <a:pt x="75" y="10"/>
                      <a:pt x="78" y="12"/>
                      <a:pt x="81" y="13"/>
                    </a:cubicBezTo>
                    <a:cubicBezTo>
                      <a:pt x="90" y="18"/>
                      <a:pt x="98" y="17"/>
                      <a:pt x="104" y="26"/>
                    </a:cubicBezTo>
                    <a:cubicBezTo>
                      <a:pt x="105" y="27"/>
                      <a:pt x="107" y="28"/>
                      <a:pt x="107" y="29"/>
                    </a:cubicBezTo>
                    <a:cubicBezTo>
                      <a:pt x="108" y="31"/>
                      <a:pt x="110" y="34"/>
                      <a:pt x="110" y="36"/>
                    </a:cubicBezTo>
                    <a:cubicBezTo>
                      <a:pt x="112" y="38"/>
                      <a:pt x="110" y="45"/>
                      <a:pt x="109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Freeform 93">
                <a:extLst>
                  <a:ext uri="{FF2B5EF4-FFF2-40B4-BE49-F238E27FC236}">
                    <a16:creationId xmlns:a16="http://schemas.microsoft.com/office/drawing/2014/main" id="{A92AC265-9285-F9C5-0CD8-2D5F27420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-44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Freeform 94">
                <a:extLst>
                  <a:ext uri="{FF2B5EF4-FFF2-40B4-BE49-F238E27FC236}">
                    <a16:creationId xmlns:a16="http://schemas.microsoft.com/office/drawing/2014/main" id="{B6BCFFD5-7146-003A-1374-DD61E64FE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" y="-4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Freeform 95">
                <a:extLst>
                  <a:ext uri="{FF2B5EF4-FFF2-40B4-BE49-F238E27FC236}">
                    <a16:creationId xmlns:a16="http://schemas.microsoft.com/office/drawing/2014/main" id="{66448BA5-C564-4546-7520-4C48ACD63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" y="-4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Freeform 96">
                <a:extLst>
                  <a:ext uri="{FF2B5EF4-FFF2-40B4-BE49-F238E27FC236}">
                    <a16:creationId xmlns:a16="http://schemas.microsoft.com/office/drawing/2014/main" id="{69CDEC58-B52E-533C-C7B8-F23C96D14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" y="-4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Freeform 97">
                <a:extLst>
                  <a:ext uri="{FF2B5EF4-FFF2-40B4-BE49-F238E27FC236}">
                    <a16:creationId xmlns:a16="http://schemas.microsoft.com/office/drawing/2014/main" id="{9E51F56F-F27F-FFBE-44D1-8F15D3FAA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" y="-4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Freeform 98">
                <a:extLst>
                  <a:ext uri="{FF2B5EF4-FFF2-40B4-BE49-F238E27FC236}">
                    <a16:creationId xmlns:a16="http://schemas.microsoft.com/office/drawing/2014/main" id="{1271BDB2-0597-ABBD-34D6-21E9893C8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" y="-41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Freeform 99">
                <a:extLst>
                  <a:ext uri="{FF2B5EF4-FFF2-40B4-BE49-F238E27FC236}">
                    <a16:creationId xmlns:a16="http://schemas.microsoft.com/office/drawing/2014/main" id="{1E1021A2-CDF7-2762-39F4-6C5DB84CC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-4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Freeform 100">
                <a:extLst>
                  <a:ext uri="{FF2B5EF4-FFF2-40B4-BE49-F238E27FC236}">
                    <a16:creationId xmlns:a16="http://schemas.microsoft.com/office/drawing/2014/main" id="{E327EE53-072C-5E15-379B-A3581A4B7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" y="-3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Freeform 101">
                <a:extLst>
                  <a:ext uri="{FF2B5EF4-FFF2-40B4-BE49-F238E27FC236}">
                    <a16:creationId xmlns:a16="http://schemas.microsoft.com/office/drawing/2014/main" id="{77433DF1-E464-EE23-ACA8-1FBBE62C8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7" y="-38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Freeform 102">
                <a:extLst>
                  <a:ext uri="{FF2B5EF4-FFF2-40B4-BE49-F238E27FC236}">
                    <a16:creationId xmlns:a16="http://schemas.microsoft.com/office/drawing/2014/main" id="{64C02CF4-287D-316D-EF5C-4D88ED85B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" y="-368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Freeform 103">
                <a:extLst>
                  <a:ext uri="{FF2B5EF4-FFF2-40B4-BE49-F238E27FC236}">
                    <a16:creationId xmlns:a16="http://schemas.microsoft.com/office/drawing/2014/main" id="{76C9C542-8924-09E9-F688-5084BC754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" y="-36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9" name="Freeform 104">
                <a:extLst>
                  <a:ext uri="{FF2B5EF4-FFF2-40B4-BE49-F238E27FC236}">
                    <a16:creationId xmlns:a16="http://schemas.microsoft.com/office/drawing/2014/main" id="{0065F403-6CE6-FEB3-D3BF-A12C9CA77C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" y="-3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Freeform 105">
                <a:extLst>
                  <a:ext uri="{FF2B5EF4-FFF2-40B4-BE49-F238E27FC236}">
                    <a16:creationId xmlns:a16="http://schemas.microsoft.com/office/drawing/2014/main" id="{31466A61-D0F0-49CB-64BC-00832FE67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2" y="-3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Freeform 106">
                <a:extLst>
                  <a:ext uri="{FF2B5EF4-FFF2-40B4-BE49-F238E27FC236}">
                    <a16:creationId xmlns:a16="http://schemas.microsoft.com/office/drawing/2014/main" id="{FCF5CC84-DB62-D523-80E6-1A34E8A50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" y="-3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Freeform 107">
                <a:extLst>
                  <a:ext uri="{FF2B5EF4-FFF2-40B4-BE49-F238E27FC236}">
                    <a16:creationId xmlns:a16="http://schemas.microsoft.com/office/drawing/2014/main" id="{28E2914D-839A-A1E6-E076-94F2A1BAC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" y="-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Freeform 108">
                <a:extLst>
                  <a:ext uri="{FF2B5EF4-FFF2-40B4-BE49-F238E27FC236}">
                    <a16:creationId xmlns:a16="http://schemas.microsoft.com/office/drawing/2014/main" id="{39AF65F5-A22E-34B2-3174-706F543EFB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2" y="-3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Freeform 109">
                <a:extLst>
                  <a:ext uri="{FF2B5EF4-FFF2-40B4-BE49-F238E27FC236}">
                    <a16:creationId xmlns:a16="http://schemas.microsoft.com/office/drawing/2014/main" id="{1B49FF3E-523F-A9A2-3845-E2CDBC6F3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7" y="-32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Freeform 110">
                <a:extLst>
                  <a:ext uri="{FF2B5EF4-FFF2-40B4-BE49-F238E27FC236}">
                    <a16:creationId xmlns:a16="http://schemas.microsoft.com/office/drawing/2014/main" id="{B9DEB3AD-C685-5ED2-E2E4-EA8B11619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7" y="-32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Freeform 111">
                <a:extLst>
                  <a:ext uri="{FF2B5EF4-FFF2-40B4-BE49-F238E27FC236}">
                    <a16:creationId xmlns:a16="http://schemas.microsoft.com/office/drawing/2014/main" id="{FAC40D95-0992-9913-A004-2BBC792E7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" y="-32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Freeform 112">
                <a:extLst>
                  <a:ext uri="{FF2B5EF4-FFF2-40B4-BE49-F238E27FC236}">
                    <a16:creationId xmlns:a16="http://schemas.microsoft.com/office/drawing/2014/main" id="{7250E6E1-4E57-2629-DED6-922CCD299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" y="-30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113">
                <a:extLst>
                  <a:ext uri="{FF2B5EF4-FFF2-40B4-BE49-F238E27FC236}">
                    <a16:creationId xmlns:a16="http://schemas.microsoft.com/office/drawing/2014/main" id="{51CE2EC3-96BA-F5B3-CA88-33950FFF27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" y="-30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114">
                <a:extLst>
                  <a:ext uri="{FF2B5EF4-FFF2-40B4-BE49-F238E27FC236}">
                    <a16:creationId xmlns:a16="http://schemas.microsoft.com/office/drawing/2014/main" id="{4B933F77-90ED-31BA-94DD-A6D5CCB06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9" y="-303"/>
                <a:ext cx="1256" cy="1539"/>
              </a:xfrm>
              <a:custGeom>
                <a:avLst/>
                <a:gdLst>
                  <a:gd name="T0" fmla="*/ 468 w 518"/>
                  <a:gd name="T1" fmla="*/ 51 h 634"/>
                  <a:gd name="T2" fmla="*/ 418 w 518"/>
                  <a:gd name="T3" fmla="*/ 93 h 634"/>
                  <a:gd name="T4" fmla="*/ 334 w 518"/>
                  <a:gd name="T5" fmla="*/ 185 h 634"/>
                  <a:gd name="T6" fmla="*/ 276 w 518"/>
                  <a:gd name="T7" fmla="*/ 214 h 634"/>
                  <a:gd name="T8" fmla="*/ 193 w 518"/>
                  <a:gd name="T9" fmla="*/ 188 h 634"/>
                  <a:gd name="T10" fmla="*/ 197 w 518"/>
                  <a:gd name="T11" fmla="*/ 110 h 634"/>
                  <a:gd name="T12" fmla="*/ 144 w 518"/>
                  <a:gd name="T13" fmla="*/ 22 h 634"/>
                  <a:gd name="T14" fmla="*/ 51 w 518"/>
                  <a:gd name="T15" fmla="*/ 12 h 634"/>
                  <a:gd name="T16" fmla="*/ 15 w 518"/>
                  <a:gd name="T17" fmla="*/ 65 h 634"/>
                  <a:gd name="T18" fmla="*/ 1 w 518"/>
                  <a:gd name="T19" fmla="*/ 115 h 634"/>
                  <a:gd name="T20" fmla="*/ 11 w 518"/>
                  <a:gd name="T21" fmla="*/ 186 h 634"/>
                  <a:gd name="T22" fmla="*/ 23 w 518"/>
                  <a:gd name="T23" fmla="*/ 249 h 634"/>
                  <a:gd name="T24" fmla="*/ 12 w 518"/>
                  <a:gd name="T25" fmla="*/ 327 h 634"/>
                  <a:gd name="T26" fmla="*/ 42 w 518"/>
                  <a:gd name="T27" fmla="*/ 363 h 634"/>
                  <a:gd name="T28" fmla="*/ 79 w 518"/>
                  <a:gd name="T29" fmla="*/ 370 h 634"/>
                  <a:gd name="T30" fmla="*/ 109 w 518"/>
                  <a:gd name="T31" fmla="*/ 369 h 634"/>
                  <a:gd name="T32" fmla="*/ 145 w 518"/>
                  <a:gd name="T33" fmla="*/ 369 h 634"/>
                  <a:gd name="T34" fmla="*/ 186 w 518"/>
                  <a:gd name="T35" fmla="*/ 395 h 634"/>
                  <a:gd name="T36" fmla="*/ 195 w 518"/>
                  <a:gd name="T37" fmla="*/ 412 h 634"/>
                  <a:gd name="T38" fmla="*/ 217 w 518"/>
                  <a:gd name="T39" fmla="*/ 495 h 634"/>
                  <a:gd name="T40" fmla="*/ 286 w 518"/>
                  <a:gd name="T41" fmla="*/ 527 h 634"/>
                  <a:gd name="T42" fmla="*/ 345 w 518"/>
                  <a:gd name="T43" fmla="*/ 551 h 634"/>
                  <a:gd name="T44" fmla="*/ 392 w 518"/>
                  <a:gd name="T45" fmla="*/ 613 h 634"/>
                  <a:gd name="T46" fmla="*/ 417 w 518"/>
                  <a:gd name="T47" fmla="*/ 627 h 634"/>
                  <a:gd name="T48" fmla="*/ 470 w 518"/>
                  <a:gd name="T49" fmla="*/ 623 h 634"/>
                  <a:gd name="T50" fmla="*/ 498 w 518"/>
                  <a:gd name="T51" fmla="*/ 549 h 634"/>
                  <a:gd name="T52" fmla="*/ 496 w 518"/>
                  <a:gd name="T53" fmla="*/ 482 h 634"/>
                  <a:gd name="T54" fmla="*/ 506 w 518"/>
                  <a:gd name="T55" fmla="*/ 415 h 634"/>
                  <a:gd name="T56" fmla="*/ 451 w 518"/>
                  <a:gd name="T57" fmla="*/ 352 h 634"/>
                  <a:gd name="T58" fmla="*/ 428 w 518"/>
                  <a:gd name="T59" fmla="*/ 280 h 634"/>
                  <a:gd name="T60" fmla="*/ 451 w 518"/>
                  <a:gd name="T61" fmla="*/ 211 h 634"/>
                  <a:gd name="T62" fmla="*/ 483 w 518"/>
                  <a:gd name="T63" fmla="*/ 88 h 634"/>
                  <a:gd name="T64" fmla="*/ 517 w 518"/>
                  <a:gd name="T65" fmla="*/ 37 h 634"/>
                  <a:gd name="T66" fmla="*/ 475 w 518"/>
                  <a:gd name="T67" fmla="*/ 92 h 634"/>
                  <a:gd name="T68" fmla="*/ 446 w 518"/>
                  <a:gd name="T69" fmla="*/ 210 h 634"/>
                  <a:gd name="T70" fmla="*/ 424 w 518"/>
                  <a:gd name="T71" fmla="*/ 278 h 634"/>
                  <a:gd name="T72" fmla="*/ 436 w 518"/>
                  <a:gd name="T73" fmla="*/ 338 h 634"/>
                  <a:gd name="T74" fmla="*/ 492 w 518"/>
                  <a:gd name="T75" fmla="*/ 397 h 634"/>
                  <a:gd name="T76" fmla="*/ 491 w 518"/>
                  <a:gd name="T77" fmla="*/ 483 h 634"/>
                  <a:gd name="T78" fmla="*/ 495 w 518"/>
                  <a:gd name="T79" fmla="*/ 566 h 634"/>
                  <a:gd name="T80" fmla="*/ 412 w 518"/>
                  <a:gd name="T81" fmla="*/ 620 h 634"/>
                  <a:gd name="T82" fmla="*/ 320 w 518"/>
                  <a:gd name="T83" fmla="*/ 531 h 634"/>
                  <a:gd name="T84" fmla="*/ 208 w 518"/>
                  <a:gd name="T85" fmla="*/ 455 h 634"/>
                  <a:gd name="T86" fmla="*/ 112 w 518"/>
                  <a:gd name="T87" fmla="*/ 364 h 634"/>
                  <a:gd name="T88" fmla="*/ 35 w 518"/>
                  <a:gd name="T89" fmla="*/ 352 h 634"/>
                  <a:gd name="T90" fmla="*/ 29 w 518"/>
                  <a:gd name="T91" fmla="*/ 253 h 634"/>
                  <a:gd name="T92" fmla="*/ 23 w 518"/>
                  <a:gd name="T93" fmla="*/ 211 h 634"/>
                  <a:gd name="T94" fmla="*/ 9 w 518"/>
                  <a:gd name="T95" fmla="*/ 105 h 634"/>
                  <a:gd name="T96" fmla="*/ 19 w 518"/>
                  <a:gd name="T97" fmla="*/ 68 h 634"/>
                  <a:gd name="T98" fmla="*/ 55 w 518"/>
                  <a:gd name="T99" fmla="*/ 15 h 634"/>
                  <a:gd name="T100" fmla="*/ 160 w 518"/>
                  <a:gd name="T101" fmla="*/ 32 h 634"/>
                  <a:gd name="T102" fmla="*/ 187 w 518"/>
                  <a:gd name="T103" fmla="*/ 136 h 634"/>
                  <a:gd name="T104" fmla="*/ 189 w 518"/>
                  <a:gd name="T105" fmla="*/ 194 h 634"/>
                  <a:gd name="T106" fmla="*/ 262 w 518"/>
                  <a:gd name="T107" fmla="*/ 222 h 634"/>
                  <a:gd name="T108" fmla="*/ 295 w 518"/>
                  <a:gd name="T109" fmla="*/ 213 h 634"/>
                  <a:gd name="T110" fmla="*/ 337 w 518"/>
                  <a:gd name="T111" fmla="*/ 187 h 634"/>
                  <a:gd name="T112" fmla="*/ 368 w 518"/>
                  <a:gd name="T113" fmla="*/ 137 h 634"/>
                  <a:gd name="T114" fmla="*/ 424 w 518"/>
                  <a:gd name="T115" fmla="*/ 96 h 634"/>
                  <a:gd name="T116" fmla="*/ 473 w 518"/>
                  <a:gd name="T117" fmla="*/ 54 h 634"/>
                  <a:gd name="T118" fmla="*/ 511 w 518"/>
                  <a:gd name="T119" fmla="*/ 24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8" h="634">
                    <a:moveTo>
                      <a:pt x="517" y="31"/>
                    </a:moveTo>
                    <a:cubicBezTo>
                      <a:pt x="517" y="29"/>
                      <a:pt x="517" y="27"/>
                      <a:pt x="516" y="25"/>
                    </a:cubicBezTo>
                    <a:cubicBezTo>
                      <a:pt x="516" y="24"/>
                      <a:pt x="517" y="23"/>
                      <a:pt x="517" y="22"/>
                    </a:cubicBezTo>
                    <a:cubicBezTo>
                      <a:pt x="516" y="17"/>
                      <a:pt x="511" y="10"/>
                      <a:pt x="506" y="8"/>
                    </a:cubicBezTo>
                    <a:cubicBezTo>
                      <a:pt x="504" y="7"/>
                      <a:pt x="501" y="8"/>
                      <a:pt x="499" y="8"/>
                    </a:cubicBezTo>
                    <a:cubicBezTo>
                      <a:pt x="496" y="7"/>
                      <a:pt x="490" y="9"/>
                      <a:pt x="488" y="10"/>
                    </a:cubicBezTo>
                    <a:cubicBezTo>
                      <a:pt x="487" y="11"/>
                      <a:pt x="487" y="13"/>
                      <a:pt x="486" y="14"/>
                    </a:cubicBezTo>
                    <a:cubicBezTo>
                      <a:pt x="485" y="16"/>
                      <a:pt x="483" y="17"/>
                      <a:pt x="482" y="20"/>
                    </a:cubicBezTo>
                    <a:cubicBezTo>
                      <a:pt x="481" y="23"/>
                      <a:pt x="480" y="26"/>
                      <a:pt x="479" y="29"/>
                    </a:cubicBezTo>
                    <a:cubicBezTo>
                      <a:pt x="477" y="33"/>
                      <a:pt x="475" y="37"/>
                      <a:pt x="473" y="40"/>
                    </a:cubicBezTo>
                    <a:cubicBezTo>
                      <a:pt x="473" y="41"/>
                      <a:pt x="473" y="43"/>
                      <a:pt x="472" y="44"/>
                    </a:cubicBezTo>
                    <a:cubicBezTo>
                      <a:pt x="471" y="47"/>
                      <a:pt x="470" y="49"/>
                      <a:pt x="468" y="51"/>
                    </a:cubicBezTo>
                    <a:cubicBezTo>
                      <a:pt x="468" y="52"/>
                      <a:pt x="468" y="55"/>
                      <a:pt x="467" y="56"/>
                    </a:cubicBezTo>
                    <a:cubicBezTo>
                      <a:pt x="467" y="56"/>
                      <a:pt x="466" y="57"/>
                      <a:pt x="466" y="57"/>
                    </a:cubicBezTo>
                    <a:cubicBezTo>
                      <a:pt x="464" y="60"/>
                      <a:pt x="462" y="63"/>
                      <a:pt x="460" y="65"/>
                    </a:cubicBezTo>
                    <a:cubicBezTo>
                      <a:pt x="458" y="67"/>
                      <a:pt x="458" y="69"/>
                      <a:pt x="457" y="71"/>
                    </a:cubicBezTo>
                    <a:cubicBezTo>
                      <a:pt x="454" y="75"/>
                      <a:pt x="451" y="79"/>
                      <a:pt x="447" y="82"/>
                    </a:cubicBezTo>
                    <a:cubicBezTo>
                      <a:pt x="445" y="83"/>
                      <a:pt x="443" y="83"/>
                      <a:pt x="441" y="84"/>
                    </a:cubicBezTo>
                    <a:cubicBezTo>
                      <a:pt x="440" y="85"/>
                      <a:pt x="439" y="86"/>
                      <a:pt x="438" y="87"/>
                    </a:cubicBezTo>
                    <a:cubicBezTo>
                      <a:pt x="436" y="87"/>
                      <a:pt x="435" y="88"/>
                      <a:pt x="433" y="88"/>
                    </a:cubicBezTo>
                    <a:cubicBezTo>
                      <a:pt x="431" y="89"/>
                      <a:pt x="429" y="90"/>
                      <a:pt x="428" y="90"/>
                    </a:cubicBezTo>
                    <a:cubicBezTo>
                      <a:pt x="425" y="92"/>
                      <a:pt x="421" y="92"/>
                      <a:pt x="418" y="93"/>
                    </a:cubicBezTo>
                    <a:cubicBezTo>
                      <a:pt x="418" y="93"/>
                      <a:pt x="418" y="93"/>
                      <a:pt x="418" y="93"/>
                    </a:cubicBezTo>
                    <a:cubicBezTo>
                      <a:pt x="418" y="93"/>
                      <a:pt x="418" y="93"/>
                      <a:pt x="418" y="93"/>
                    </a:cubicBezTo>
                    <a:cubicBezTo>
                      <a:pt x="418" y="93"/>
                      <a:pt x="418" y="93"/>
                      <a:pt x="418" y="92"/>
                    </a:cubicBezTo>
                    <a:cubicBezTo>
                      <a:pt x="418" y="92"/>
                      <a:pt x="418" y="92"/>
                      <a:pt x="418" y="92"/>
                    </a:cubicBezTo>
                    <a:cubicBezTo>
                      <a:pt x="417" y="93"/>
                      <a:pt x="417" y="93"/>
                      <a:pt x="417" y="94"/>
                    </a:cubicBezTo>
                    <a:cubicBezTo>
                      <a:pt x="415" y="95"/>
                      <a:pt x="413" y="95"/>
                      <a:pt x="412" y="96"/>
                    </a:cubicBezTo>
                    <a:cubicBezTo>
                      <a:pt x="411" y="95"/>
                      <a:pt x="404" y="96"/>
                      <a:pt x="402" y="97"/>
                    </a:cubicBezTo>
                    <a:cubicBezTo>
                      <a:pt x="393" y="100"/>
                      <a:pt x="386" y="106"/>
                      <a:pt x="379" y="111"/>
                    </a:cubicBezTo>
                    <a:cubicBezTo>
                      <a:pt x="376" y="114"/>
                      <a:pt x="374" y="119"/>
                      <a:pt x="372" y="122"/>
                    </a:cubicBezTo>
                    <a:cubicBezTo>
                      <a:pt x="368" y="127"/>
                      <a:pt x="366" y="132"/>
                      <a:pt x="363" y="138"/>
                    </a:cubicBezTo>
                    <a:cubicBezTo>
                      <a:pt x="360" y="145"/>
                      <a:pt x="355" y="152"/>
                      <a:pt x="351" y="158"/>
                    </a:cubicBezTo>
                    <a:cubicBezTo>
                      <a:pt x="350" y="160"/>
                      <a:pt x="349" y="165"/>
                      <a:pt x="347" y="168"/>
                    </a:cubicBezTo>
                    <a:cubicBezTo>
                      <a:pt x="345" y="171"/>
                      <a:pt x="342" y="175"/>
                      <a:pt x="339" y="178"/>
                    </a:cubicBezTo>
                    <a:cubicBezTo>
                      <a:pt x="337" y="180"/>
                      <a:pt x="336" y="183"/>
                      <a:pt x="334" y="185"/>
                    </a:cubicBezTo>
                    <a:cubicBezTo>
                      <a:pt x="334" y="185"/>
                      <a:pt x="333" y="185"/>
                      <a:pt x="333" y="185"/>
                    </a:cubicBezTo>
                    <a:cubicBezTo>
                      <a:pt x="331" y="187"/>
                      <a:pt x="329" y="189"/>
                      <a:pt x="327" y="190"/>
                    </a:cubicBezTo>
                    <a:cubicBezTo>
                      <a:pt x="326" y="191"/>
                      <a:pt x="325" y="192"/>
                      <a:pt x="324" y="192"/>
                    </a:cubicBezTo>
                    <a:cubicBezTo>
                      <a:pt x="323" y="193"/>
                      <a:pt x="323" y="194"/>
                      <a:pt x="322" y="194"/>
                    </a:cubicBezTo>
                    <a:cubicBezTo>
                      <a:pt x="320" y="195"/>
                      <a:pt x="319" y="195"/>
                      <a:pt x="317" y="196"/>
                    </a:cubicBezTo>
                    <a:cubicBezTo>
                      <a:pt x="315" y="197"/>
                      <a:pt x="313" y="200"/>
                      <a:pt x="311" y="202"/>
                    </a:cubicBezTo>
                    <a:cubicBezTo>
                      <a:pt x="311" y="202"/>
                      <a:pt x="310" y="202"/>
                      <a:pt x="310" y="202"/>
                    </a:cubicBezTo>
                    <a:cubicBezTo>
                      <a:pt x="307" y="203"/>
                      <a:pt x="304" y="205"/>
                      <a:pt x="301" y="206"/>
                    </a:cubicBezTo>
                    <a:cubicBezTo>
                      <a:pt x="299" y="207"/>
                      <a:pt x="298" y="207"/>
                      <a:pt x="296" y="207"/>
                    </a:cubicBezTo>
                    <a:cubicBezTo>
                      <a:pt x="295" y="208"/>
                      <a:pt x="294" y="208"/>
                      <a:pt x="292" y="209"/>
                    </a:cubicBezTo>
                    <a:cubicBezTo>
                      <a:pt x="290" y="210"/>
                      <a:pt x="287" y="211"/>
                      <a:pt x="284" y="212"/>
                    </a:cubicBezTo>
                    <a:cubicBezTo>
                      <a:pt x="281" y="213"/>
                      <a:pt x="279" y="213"/>
                      <a:pt x="276" y="214"/>
                    </a:cubicBezTo>
                    <a:cubicBezTo>
                      <a:pt x="271" y="217"/>
                      <a:pt x="264" y="217"/>
                      <a:pt x="259" y="218"/>
                    </a:cubicBezTo>
                    <a:cubicBezTo>
                      <a:pt x="256" y="218"/>
                      <a:pt x="253" y="219"/>
                      <a:pt x="250" y="219"/>
                    </a:cubicBezTo>
                    <a:cubicBezTo>
                      <a:pt x="241" y="218"/>
                      <a:pt x="234" y="220"/>
                      <a:pt x="225" y="218"/>
                    </a:cubicBezTo>
                    <a:cubicBezTo>
                      <a:pt x="223" y="217"/>
                      <a:pt x="220" y="217"/>
                      <a:pt x="218" y="216"/>
                    </a:cubicBezTo>
                    <a:cubicBezTo>
                      <a:pt x="215" y="215"/>
                      <a:pt x="212" y="213"/>
                      <a:pt x="209" y="212"/>
                    </a:cubicBezTo>
                    <a:cubicBezTo>
                      <a:pt x="209" y="212"/>
                      <a:pt x="209" y="212"/>
                      <a:pt x="209" y="211"/>
                    </a:cubicBezTo>
                    <a:cubicBezTo>
                      <a:pt x="209" y="212"/>
                      <a:pt x="209" y="212"/>
                      <a:pt x="208" y="212"/>
                    </a:cubicBezTo>
                    <a:cubicBezTo>
                      <a:pt x="208" y="211"/>
                      <a:pt x="206" y="210"/>
                      <a:pt x="205" y="210"/>
                    </a:cubicBezTo>
                    <a:cubicBezTo>
                      <a:pt x="204" y="208"/>
                      <a:pt x="202" y="207"/>
                      <a:pt x="201" y="205"/>
                    </a:cubicBezTo>
                    <a:cubicBezTo>
                      <a:pt x="200" y="202"/>
                      <a:pt x="200" y="199"/>
                      <a:pt x="198" y="197"/>
                    </a:cubicBezTo>
                    <a:cubicBezTo>
                      <a:pt x="196" y="195"/>
                      <a:pt x="195" y="194"/>
                      <a:pt x="194" y="191"/>
                    </a:cubicBezTo>
                    <a:cubicBezTo>
                      <a:pt x="193" y="190"/>
                      <a:pt x="193" y="189"/>
                      <a:pt x="193" y="188"/>
                    </a:cubicBezTo>
                    <a:cubicBezTo>
                      <a:pt x="192" y="186"/>
                      <a:pt x="191" y="184"/>
                      <a:pt x="190" y="181"/>
                    </a:cubicBezTo>
                    <a:cubicBezTo>
                      <a:pt x="190" y="180"/>
                      <a:pt x="190" y="178"/>
                      <a:pt x="190" y="177"/>
                    </a:cubicBezTo>
                    <a:cubicBezTo>
                      <a:pt x="189" y="173"/>
                      <a:pt x="187" y="169"/>
                      <a:pt x="188" y="164"/>
                    </a:cubicBezTo>
                    <a:cubicBezTo>
                      <a:pt x="189" y="161"/>
                      <a:pt x="189" y="151"/>
                      <a:pt x="191" y="150"/>
                    </a:cubicBezTo>
                    <a:cubicBezTo>
                      <a:pt x="191" y="149"/>
                      <a:pt x="191" y="149"/>
                      <a:pt x="191" y="149"/>
                    </a:cubicBezTo>
                    <a:cubicBezTo>
                      <a:pt x="191" y="149"/>
                      <a:pt x="191" y="149"/>
                      <a:pt x="191" y="149"/>
                    </a:cubicBezTo>
                    <a:cubicBezTo>
                      <a:pt x="191" y="149"/>
                      <a:pt x="190" y="149"/>
                      <a:pt x="190" y="149"/>
                    </a:cubicBezTo>
                    <a:cubicBezTo>
                      <a:pt x="190" y="146"/>
                      <a:pt x="191" y="142"/>
                      <a:pt x="192" y="139"/>
                    </a:cubicBezTo>
                    <a:cubicBezTo>
                      <a:pt x="192" y="138"/>
                      <a:pt x="192" y="139"/>
                      <a:pt x="193" y="138"/>
                    </a:cubicBezTo>
                    <a:cubicBezTo>
                      <a:pt x="192" y="138"/>
                      <a:pt x="193" y="138"/>
                      <a:pt x="192" y="138"/>
                    </a:cubicBezTo>
                    <a:cubicBezTo>
                      <a:pt x="194" y="131"/>
                      <a:pt x="194" y="124"/>
                      <a:pt x="196" y="117"/>
                    </a:cubicBezTo>
                    <a:cubicBezTo>
                      <a:pt x="196" y="114"/>
                      <a:pt x="196" y="111"/>
                      <a:pt x="197" y="110"/>
                    </a:cubicBezTo>
                    <a:cubicBezTo>
                      <a:pt x="197" y="109"/>
                      <a:pt x="197" y="108"/>
                      <a:pt x="197" y="107"/>
                    </a:cubicBezTo>
                    <a:cubicBezTo>
                      <a:pt x="197" y="106"/>
                      <a:pt x="198" y="105"/>
                      <a:pt x="198" y="104"/>
                    </a:cubicBezTo>
                    <a:cubicBezTo>
                      <a:pt x="198" y="103"/>
                      <a:pt x="197" y="102"/>
                      <a:pt x="197" y="101"/>
                    </a:cubicBezTo>
                    <a:cubicBezTo>
                      <a:pt x="200" y="91"/>
                      <a:pt x="199" y="81"/>
                      <a:pt x="197" y="72"/>
                    </a:cubicBezTo>
                    <a:cubicBezTo>
                      <a:pt x="197" y="71"/>
                      <a:pt x="197" y="70"/>
                      <a:pt x="197" y="69"/>
                    </a:cubicBezTo>
                    <a:cubicBezTo>
                      <a:pt x="192" y="54"/>
                      <a:pt x="185" y="40"/>
                      <a:pt x="172" y="31"/>
                    </a:cubicBezTo>
                    <a:cubicBezTo>
                      <a:pt x="170" y="30"/>
                      <a:pt x="163" y="26"/>
                      <a:pt x="159" y="26"/>
                    </a:cubicBezTo>
                    <a:cubicBezTo>
                      <a:pt x="158" y="25"/>
                      <a:pt x="157" y="25"/>
                      <a:pt x="156" y="25"/>
                    </a:cubicBezTo>
                    <a:cubicBezTo>
                      <a:pt x="156" y="25"/>
                      <a:pt x="155" y="25"/>
                      <a:pt x="154" y="24"/>
                    </a:cubicBezTo>
                    <a:cubicBezTo>
                      <a:pt x="154" y="25"/>
                      <a:pt x="153" y="25"/>
                      <a:pt x="153" y="25"/>
                    </a:cubicBezTo>
                    <a:cubicBezTo>
                      <a:pt x="152" y="24"/>
                      <a:pt x="150" y="23"/>
                      <a:pt x="149" y="23"/>
                    </a:cubicBezTo>
                    <a:cubicBezTo>
                      <a:pt x="147" y="22"/>
                      <a:pt x="145" y="22"/>
                      <a:pt x="144" y="22"/>
                    </a:cubicBezTo>
                    <a:cubicBezTo>
                      <a:pt x="141" y="21"/>
                      <a:pt x="140" y="20"/>
                      <a:pt x="138" y="19"/>
                    </a:cubicBezTo>
                    <a:cubicBezTo>
                      <a:pt x="136" y="19"/>
                      <a:pt x="135" y="19"/>
                      <a:pt x="134" y="19"/>
                    </a:cubicBezTo>
                    <a:cubicBezTo>
                      <a:pt x="131" y="18"/>
                      <a:pt x="128" y="17"/>
                      <a:pt x="125" y="16"/>
                    </a:cubicBezTo>
                    <a:cubicBezTo>
                      <a:pt x="123" y="15"/>
                      <a:pt x="121" y="14"/>
                      <a:pt x="118" y="12"/>
                    </a:cubicBezTo>
                    <a:cubicBezTo>
                      <a:pt x="113" y="10"/>
                      <a:pt x="109" y="8"/>
                      <a:pt x="104" y="6"/>
                    </a:cubicBezTo>
                    <a:cubicBezTo>
                      <a:pt x="102" y="5"/>
                      <a:pt x="100" y="5"/>
                      <a:pt x="98" y="3"/>
                    </a:cubicBezTo>
                    <a:cubicBezTo>
                      <a:pt x="96" y="2"/>
                      <a:pt x="90" y="0"/>
                      <a:pt x="88" y="0"/>
                    </a:cubicBezTo>
                    <a:cubicBezTo>
                      <a:pt x="82" y="1"/>
                      <a:pt x="76" y="1"/>
                      <a:pt x="71" y="2"/>
                    </a:cubicBezTo>
                    <a:cubicBezTo>
                      <a:pt x="69" y="3"/>
                      <a:pt x="67" y="2"/>
                      <a:pt x="65" y="3"/>
                    </a:cubicBezTo>
                    <a:cubicBezTo>
                      <a:pt x="63" y="4"/>
                      <a:pt x="55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1"/>
                      <a:pt x="51" y="11"/>
                      <a:pt x="51" y="12"/>
                    </a:cubicBezTo>
                    <a:cubicBezTo>
                      <a:pt x="49" y="14"/>
                      <a:pt x="48" y="16"/>
                      <a:pt x="47" y="17"/>
                    </a:cubicBezTo>
                    <a:cubicBezTo>
                      <a:pt x="46" y="18"/>
                      <a:pt x="45" y="19"/>
                      <a:pt x="45" y="19"/>
                    </a:cubicBezTo>
                    <a:cubicBezTo>
                      <a:pt x="43" y="21"/>
                      <a:pt x="41" y="23"/>
                      <a:pt x="39" y="26"/>
                    </a:cubicBezTo>
                    <a:cubicBezTo>
                      <a:pt x="39" y="26"/>
                      <a:pt x="37" y="27"/>
                      <a:pt x="37" y="28"/>
                    </a:cubicBezTo>
                    <a:cubicBezTo>
                      <a:pt x="36" y="29"/>
                      <a:pt x="35" y="31"/>
                      <a:pt x="34" y="33"/>
                    </a:cubicBezTo>
                    <a:cubicBezTo>
                      <a:pt x="33" y="34"/>
                      <a:pt x="32" y="35"/>
                      <a:pt x="31" y="36"/>
                    </a:cubicBezTo>
                    <a:cubicBezTo>
                      <a:pt x="30" y="37"/>
                      <a:pt x="29" y="40"/>
                      <a:pt x="28" y="41"/>
                    </a:cubicBezTo>
                    <a:cubicBezTo>
                      <a:pt x="26" y="45"/>
                      <a:pt x="24" y="48"/>
                      <a:pt x="22" y="51"/>
                    </a:cubicBezTo>
                    <a:cubicBezTo>
                      <a:pt x="22" y="52"/>
                      <a:pt x="22" y="53"/>
                      <a:pt x="22" y="53"/>
                    </a:cubicBezTo>
                    <a:cubicBezTo>
                      <a:pt x="21" y="53"/>
                      <a:pt x="21" y="54"/>
                      <a:pt x="21" y="54"/>
                    </a:cubicBezTo>
                    <a:cubicBezTo>
                      <a:pt x="20" y="55"/>
                      <a:pt x="19" y="58"/>
                      <a:pt x="19" y="60"/>
                    </a:cubicBezTo>
                    <a:cubicBezTo>
                      <a:pt x="18" y="62"/>
                      <a:pt x="16" y="64"/>
                      <a:pt x="15" y="65"/>
                    </a:cubicBezTo>
                    <a:cubicBezTo>
                      <a:pt x="15" y="66"/>
                      <a:pt x="15" y="68"/>
                      <a:pt x="15" y="69"/>
                    </a:cubicBezTo>
                    <a:cubicBezTo>
                      <a:pt x="14" y="69"/>
                      <a:pt x="14" y="69"/>
                      <a:pt x="14" y="70"/>
                    </a:cubicBezTo>
                    <a:cubicBezTo>
                      <a:pt x="13" y="71"/>
                      <a:pt x="13" y="73"/>
                      <a:pt x="11" y="75"/>
                    </a:cubicBezTo>
                    <a:cubicBezTo>
                      <a:pt x="12" y="76"/>
                      <a:pt x="12" y="77"/>
                      <a:pt x="12" y="77"/>
                    </a:cubicBezTo>
                    <a:cubicBezTo>
                      <a:pt x="10" y="80"/>
                      <a:pt x="9" y="85"/>
                      <a:pt x="7" y="88"/>
                    </a:cubicBezTo>
                    <a:cubicBezTo>
                      <a:pt x="5" y="91"/>
                      <a:pt x="6" y="97"/>
                      <a:pt x="4" y="98"/>
                    </a:cubicBezTo>
                    <a:cubicBezTo>
                      <a:pt x="4" y="98"/>
                      <a:pt x="5" y="98"/>
                      <a:pt x="5" y="98"/>
                    </a:cubicBezTo>
                    <a:cubicBezTo>
                      <a:pt x="5" y="99"/>
                      <a:pt x="4" y="100"/>
                      <a:pt x="4" y="101"/>
                    </a:cubicBezTo>
                    <a:cubicBezTo>
                      <a:pt x="4" y="102"/>
                      <a:pt x="4" y="102"/>
                      <a:pt x="5" y="102"/>
                    </a:cubicBezTo>
                    <a:cubicBezTo>
                      <a:pt x="4" y="103"/>
                      <a:pt x="4" y="105"/>
                      <a:pt x="3" y="106"/>
                    </a:cubicBezTo>
                    <a:cubicBezTo>
                      <a:pt x="4" y="106"/>
                      <a:pt x="3" y="106"/>
                      <a:pt x="4" y="106"/>
                    </a:cubicBezTo>
                    <a:cubicBezTo>
                      <a:pt x="2" y="109"/>
                      <a:pt x="2" y="113"/>
                      <a:pt x="1" y="115"/>
                    </a:cubicBezTo>
                    <a:cubicBezTo>
                      <a:pt x="1" y="117"/>
                      <a:pt x="2" y="119"/>
                      <a:pt x="1" y="121"/>
                    </a:cubicBezTo>
                    <a:cubicBezTo>
                      <a:pt x="1" y="122"/>
                      <a:pt x="1" y="125"/>
                      <a:pt x="1" y="126"/>
                    </a:cubicBezTo>
                    <a:cubicBezTo>
                      <a:pt x="1" y="126"/>
                      <a:pt x="1" y="126"/>
                      <a:pt x="1" y="127"/>
                    </a:cubicBezTo>
                    <a:cubicBezTo>
                      <a:pt x="1" y="128"/>
                      <a:pt x="1" y="132"/>
                      <a:pt x="1" y="133"/>
                    </a:cubicBezTo>
                    <a:cubicBezTo>
                      <a:pt x="1" y="133"/>
                      <a:pt x="1" y="133"/>
                      <a:pt x="1" y="133"/>
                    </a:cubicBezTo>
                    <a:cubicBezTo>
                      <a:pt x="0" y="134"/>
                      <a:pt x="1" y="140"/>
                      <a:pt x="1" y="142"/>
                    </a:cubicBezTo>
                    <a:cubicBezTo>
                      <a:pt x="2" y="144"/>
                      <a:pt x="1" y="148"/>
                      <a:pt x="2" y="150"/>
                    </a:cubicBezTo>
                    <a:cubicBezTo>
                      <a:pt x="2" y="152"/>
                      <a:pt x="2" y="153"/>
                      <a:pt x="2" y="155"/>
                    </a:cubicBezTo>
                    <a:cubicBezTo>
                      <a:pt x="4" y="158"/>
                      <a:pt x="4" y="164"/>
                      <a:pt x="5" y="167"/>
                    </a:cubicBezTo>
                    <a:cubicBezTo>
                      <a:pt x="6" y="169"/>
                      <a:pt x="6" y="173"/>
                      <a:pt x="7" y="174"/>
                    </a:cubicBezTo>
                    <a:cubicBezTo>
                      <a:pt x="7" y="174"/>
                      <a:pt x="7" y="174"/>
                      <a:pt x="7" y="174"/>
                    </a:cubicBezTo>
                    <a:cubicBezTo>
                      <a:pt x="8" y="176"/>
                      <a:pt x="11" y="184"/>
                      <a:pt x="11" y="186"/>
                    </a:cubicBezTo>
                    <a:cubicBezTo>
                      <a:pt x="12" y="189"/>
                      <a:pt x="14" y="193"/>
                      <a:pt x="13" y="195"/>
                    </a:cubicBezTo>
                    <a:cubicBezTo>
                      <a:pt x="13" y="195"/>
                      <a:pt x="15" y="199"/>
                      <a:pt x="15" y="200"/>
                    </a:cubicBezTo>
                    <a:cubicBezTo>
                      <a:pt x="15" y="201"/>
                      <a:pt x="16" y="208"/>
                      <a:pt x="17" y="208"/>
                    </a:cubicBezTo>
                    <a:cubicBezTo>
                      <a:pt x="17" y="209"/>
                      <a:pt x="17" y="212"/>
                      <a:pt x="18" y="212"/>
                    </a:cubicBezTo>
                    <a:cubicBezTo>
                      <a:pt x="18" y="214"/>
                      <a:pt x="18" y="216"/>
                      <a:pt x="18" y="218"/>
                    </a:cubicBezTo>
                    <a:cubicBezTo>
                      <a:pt x="18" y="218"/>
                      <a:pt x="19" y="218"/>
                      <a:pt x="19" y="218"/>
                    </a:cubicBezTo>
                    <a:cubicBezTo>
                      <a:pt x="19" y="219"/>
                      <a:pt x="18" y="219"/>
                      <a:pt x="19" y="219"/>
                    </a:cubicBezTo>
                    <a:cubicBezTo>
                      <a:pt x="19" y="222"/>
                      <a:pt x="19" y="227"/>
                      <a:pt x="21" y="230"/>
                    </a:cubicBezTo>
                    <a:cubicBezTo>
                      <a:pt x="21" y="231"/>
                      <a:pt x="20" y="232"/>
                      <a:pt x="21" y="232"/>
                    </a:cubicBezTo>
                    <a:cubicBezTo>
                      <a:pt x="21" y="233"/>
                      <a:pt x="21" y="234"/>
                      <a:pt x="21" y="235"/>
                    </a:cubicBezTo>
                    <a:cubicBezTo>
                      <a:pt x="21" y="237"/>
                      <a:pt x="22" y="237"/>
                      <a:pt x="23" y="237"/>
                    </a:cubicBezTo>
                    <a:cubicBezTo>
                      <a:pt x="24" y="239"/>
                      <a:pt x="24" y="248"/>
                      <a:pt x="23" y="249"/>
                    </a:cubicBezTo>
                    <a:cubicBezTo>
                      <a:pt x="24" y="250"/>
                      <a:pt x="25" y="254"/>
                      <a:pt x="25" y="255"/>
                    </a:cubicBezTo>
                    <a:cubicBezTo>
                      <a:pt x="24" y="255"/>
                      <a:pt x="24" y="258"/>
                      <a:pt x="24" y="259"/>
                    </a:cubicBezTo>
                    <a:cubicBezTo>
                      <a:pt x="25" y="261"/>
                      <a:pt x="25" y="261"/>
                      <a:pt x="25" y="261"/>
                    </a:cubicBezTo>
                    <a:cubicBezTo>
                      <a:pt x="24" y="261"/>
                      <a:pt x="23" y="264"/>
                      <a:pt x="23" y="265"/>
                    </a:cubicBezTo>
                    <a:cubicBezTo>
                      <a:pt x="23" y="266"/>
                      <a:pt x="23" y="267"/>
                      <a:pt x="23" y="268"/>
                    </a:cubicBezTo>
                    <a:cubicBezTo>
                      <a:pt x="23" y="268"/>
                      <a:pt x="22" y="271"/>
                      <a:pt x="22" y="271"/>
                    </a:cubicBezTo>
                    <a:cubicBezTo>
                      <a:pt x="22" y="275"/>
                      <a:pt x="21" y="283"/>
                      <a:pt x="18" y="286"/>
                    </a:cubicBezTo>
                    <a:cubicBezTo>
                      <a:pt x="18" y="286"/>
                      <a:pt x="18" y="289"/>
                      <a:pt x="17" y="290"/>
                    </a:cubicBezTo>
                    <a:cubicBezTo>
                      <a:pt x="14" y="295"/>
                      <a:pt x="13" y="306"/>
                      <a:pt x="11" y="310"/>
                    </a:cubicBezTo>
                    <a:cubicBezTo>
                      <a:pt x="11" y="310"/>
                      <a:pt x="10" y="318"/>
                      <a:pt x="10" y="318"/>
                    </a:cubicBezTo>
                    <a:cubicBezTo>
                      <a:pt x="10" y="319"/>
                      <a:pt x="10" y="319"/>
                      <a:pt x="11" y="319"/>
                    </a:cubicBezTo>
                    <a:cubicBezTo>
                      <a:pt x="10" y="321"/>
                      <a:pt x="11" y="325"/>
                      <a:pt x="12" y="327"/>
                    </a:cubicBezTo>
                    <a:cubicBezTo>
                      <a:pt x="12" y="328"/>
                      <a:pt x="12" y="328"/>
                      <a:pt x="11" y="329"/>
                    </a:cubicBezTo>
                    <a:cubicBezTo>
                      <a:pt x="12" y="330"/>
                      <a:pt x="13" y="332"/>
                      <a:pt x="12" y="333"/>
                    </a:cubicBezTo>
                    <a:cubicBezTo>
                      <a:pt x="15" y="335"/>
                      <a:pt x="16" y="345"/>
                      <a:pt x="19" y="345"/>
                    </a:cubicBezTo>
                    <a:cubicBezTo>
                      <a:pt x="19" y="347"/>
                      <a:pt x="22" y="352"/>
                      <a:pt x="25" y="352"/>
                    </a:cubicBezTo>
                    <a:cubicBezTo>
                      <a:pt x="24" y="353"/>
                      <a:pt x="24" y="353"/>
                      <a:pt x="24" y="354"/>
                    </a:cubicBezTo>
                    <a:cubicBezTo>
                      <a:pt x="26" y="354"/>
                      <a:pt x="27" y="355"/>
                      <a:pt x="28" y="356"/>
                    </a:cubicBezTo>
                    <a:cubicBezTo>
                      <a:pt x="29" y="356"/>
                      <a:pt x="29" y="356"/>
                      <a:pt x="29" y="355"/>
                    </a:cubicBezTo>
                    <a:cubicBezTo>
                      <a:pt x="30" y="355"/>
                      <a:pt x="32" y="357"/>
                      <a:pt x="33" y="357"/>
                    </a:cubicBezTo>
                    <a:cubicBezTo>
                      <a:pt x="33" y="357"/>
                      <a:pt x="34" y="358"/>
                      <a:pt x="34" y="359"/>
                    </a:cubicBezTo>
                    <a:cubicBezTo>
                      <a:pt x="35" y="359"/>
                      <a:pt x="35" y="359"/>
                      <a:pt x="36" y="359"/>
                    </a:cubicBezTo>
                    <a:cubicBezTo>
                      <a:pt x="37" y="360"/>
                      <a:pt x="37" y="361"/>
                      <a:pt x="38" y="361"/>
                    </a:cubicBezTo>
                    <a:cubicBezTo>
                      <a:pt x="39" y="362"/>
                      <a:pt x="41" y="362"/>
                      <a:pt x="42" y="363"/>
                    </a:cubicBezTo>
                    <a:cubicBezTo>
                      <a:pt x="43" y="363"/>
                      <a:pt x="44" y="364"/>
                      <a:pt x="45" y="364"/>
                    </a:cubicBezTo>
                    <a:cubicBezTo>
                      <a:pt x="45" y="364"/>
                      <a:pt x="45" y="364"/>
                      <a:pt x="45" y="364"/>
                    </a:cubicBezTo>
                    <a:cubicBezTo>
                      <a:pt x="46" y="364"/>
                      <a:pt x="46" y="365"/>
                      <a:pt x="47" y="364"/>
                    </a:cubicBezTo>
                    <a:cubicBezTo>
                      <a:pt x="47" y="365"/>
                      <a:pt x="47" y="365"/>
                      <a:pt x="48" y="365"/>
                    </a:cubicBezTo>
                    <a:cubicBezTo>
                      <a:pt x="50" y="366"/>
                      <a:pt x="51" y="366"/>
                      <a:pt x="53" y="366"/>
                    </a:cubicBezTo>
                    <a:cubicBezTo>
                      <a:pt x="53" y="366"/>
                      <a:pt x="53" y="366"/>
                      <a:pt x="53" y="366"/>
                    </a:cubicBezTo>
                    <a:cubicBezTo>
                      <a:pt x="53" y="366"/>
                      <a:pt x="53" y="366"/>
                      <a:pt x="53" y="367"/>
                    </a:cubicBezTo>
                    <a:cubicBezTo>
                      <a:pt x="57" y="366"/>
                      <a:pt x="59" y="368"/>
                      <a:pt x="62" y="368"/>
                    </a:cubicBezTo>
                    <a:cubicBezTo>
                      <a:pt x="64" y="368"/>
                      <a:pt x="66" y="370"/>
                      <a:pt x="68" y="368"/>
                    </a:cubicBezTo>
                    <a:cubicBezTo>
                      <a:pt x="68" y="369"/>
                      <a:pt x="68" y="369"/>
                      <a:pt x="68" y="369"/>
                    </a:cubicBezTo>
                    <a:cubicBezTo>
                      <a:pt x="72" y="369"/>
                      <a:pt x="73" y="369"/>
                      <a:pt x="76" y="369"/>
                    </a:cubicBezTo>
                    <a:cubicBezTo>
                      <a:pt x="77" y="370"/>
                      <a:pt x="78" y="370"/>
                      <a:pt x="79" y="370"/>
                    </a:cubicBezTo>
                    <a:cubicBezTo>
                      <a:pt x="82" y="369"/>
                      <a:pt x="83" y="369"/>
                      <a:pt x="86" y="370"/>
                    </a:cubicBezTo>
                    <a:cubicBezTo>
                      <a:pt x="87" y="370"/>
                      <a:pt x="87" y="370"/>
                      <a:pt x="88" y="369"/>
                    </a:cubicBezTo>
                    <a:cubicBezTo>
                      <a:pt x="88" y="370"/>
                      <a:pt x="89" y="370"/>
                      <a:pt x="90" y="370"/>
                    </a:cubicBezTo>
                    <a:cubicBezTo>
                      <a:pt x="92" y="371"/>
                      <a:pt x="96" y="370"/>
                      <a:pt x="98" y="370"/>
                    </a:cubicBezTo>
                    <a:cubicBezTo>
                      <a:pt x="99" y="370"/>
                      <a:pt x="100" y="370"/>
                      <a:pt x="100" y="370"/>
                    </a:cubicBezTo>
                    <a:cubicBezTo>
                      <a:pt x="101" y="370"/>
                      <a:pt x="102" y="370"/>
                      <a:pt x="102" y="370"/>
                    </a:cubicBezTo>
                    <a:cubicBezTo>
                      <a:pt x="103" y="370"/>
                      <a:pt x="103" y="370"/>
                      <a:pt x="103" y="369"/>
                    </a:cubicBezTo>
                    <a:cubicBezTo>
                      <a:pt x="104" y="369"/>
                      <a:pt x="106" y="369"/>
                      <a:pt x="107" y="370"/>
                    </a:cubicBezTo>
                    <a:cubicBezTo>
                      <a:pt x="107" y="369"/>
                      <a:pt x="106" y="369"/>
                      <a:pt x="107" y="369"/>
                    </a:cubicBezTo>
                    <a:cubicBezTo>
                      <a:pt x="108" y="369"/>
                      <a:pt x="108" y="369"/>
                      <a:pt x="108" y="370"/>
                    </a:cubicBezTo>
                    <a:cubicBezTo>
                      <a:pt x="109" y="369"/>
                      <a:pt x="108" y="370"/>
                      <a:pt x="108" y="369"/>
                    </a:cubicBezTo>
                    <a:cubicBezTo>
                      <a:pt x="108" y="369"/>
                      <a:pt x="109" y="369"/>
                      <a:pt x="109" y="369"/>
                    </a:cubicBezTo>
                    <a:cubicBezTo>
                      <a:pt x="110" y="369"/>
                      <a:pt x="109" y="369"/>
                      <a:pt x="110" y="369"/>
                    </a:cubicBezTo>
                    <a:cubicBezTo>
                      <a:pt x="111" y="369"/>
                      <a:pt x="112" y="370"/>
                      <a:pt x="114" y="369"/>
                    </a:cubicBezTo>
                    <a:cubicBezTo>
                      <a:pt x="115" y="369"/>
                      <a:pt x="114" y="369"/>
                      <a:pt x="115" y="368"/>
                    </a:cubicBezTo>
                    <a:cubicBezTo>
                      <a:pt x="116" y="369"/>
                      <a:pt x="119" y="368"/>
                      <a:pt x="120" y="368"/>
                    </a:cubicBezTo>
                    <a:cubicBezTo>
                      <a:pt x="120" y="368"/>
                      <a:pt x="120" y="368"/>
                      <a:pt x="120" y="367"/>
                    </a:cubicBezTo>
                    <a:cubicBezTo>
                      <a:pt x="125" y="369"/>
                      <a:pt x="130" y="365"/>
                      <a:pt x="135" y="367"/>
                    </a:cubicBezTo>
                    <a:cubicBezTo>
                      <a:pt x="136" y="368"/>
                      <a:pt x="137" y="367"/>
                      <a:pt x="138" y="367"/>
                    </a:cubicBezTo>
                    <a:cubicBezTo>
                      <a:pt x="138" y="367"/>
                      <a:pt x="138" y="367"/>
                      <a:pt x="138" y="367"/>
                    </a:cubicBezTo>
                    <a:cubicBezTo>
                      <a:pt x="138" y="367"/>
                      <a:pt x="138" y="367"/>
                      <a:pt x="138" y="367"/>
                    </a:cubicBezTo>
                    <a:cubicBezTo>
                      <a:pt x="139" y="367"/>
                      <a:pt x="139" y="367"/>
                      <a:pt x="139" y="368"/>
                    </a:cubicBezTo>
                    <a:cubicBezTo>
                      <a:pt x="141" y="367"/>
                      <a:pt x="142" y="368"/>
                      <a:pt x="143" y="369"/>
                    </a:cubicBezTo>
                    <a:cubicBezTo>
                      <a:pt x="144" y="369"/>
                      <a:pt x="144" y="368"/>
                      <a:pt x="145" y="369"/>
                    </a:cubicBezTo>
                    <a:cubicBezTo>
                      <a:pt x="147" y="369"/>
                      <a:pt x="149" y="370"/>
                      <a:pt x="151" y="371"/>
                    </a:cubicBezTo>
                    <a:cubicBezTo>
                      <a:pt x="151" y="371"/>
                      <a:pt x="152" y="371"/>
                      <a:pt x="152" y="371"/>
                    </a:cubicBezTo>
                    <a:cubicBezTo>
                      <a:pt x="154" y="372"/>
                      <a:pt x="156" y="373"/>
                      <a:pt x="157" y="373"/>
                    </a:cubicBezTo>
                    <a:cubicBezTo>
                      <a:pt x="158" y="373"/>
                      <a:pt x="158" y="373"/>
                      <a:pt x="158" y="373"/>
                    </a:cubicBezTo>
                    <a:cubicBezTo>
                      <a:pt x="161" y="375"/>
                      <a:pt x="164" y="375"/>
                      <a:pt x="166" y="377"/>
                    </a:cubicBezTo>
                    <a:cubicBezTo>
                      <a:pt x="167" y="377"/>
                      <a:pt x="167" y="378"/>
                      <a:pt x="167" y="378"/>
                    </a:cubicBezTo>
                    <a:cubicBezTo>
                      <a:pt x="167" y="379"/>
                      <a:pt x="168" y="379"/>
                      <a:pt x="169" y="379"/>
                    </a:cubicBezTo>
                    <a:cubicBezTo>
                      <a:pt x="170" y="380"/>
                      <a:pt x="173" y="384"/>
                      <a:pt x="174" y="383"/>
                    </a:cubicBezTo>
                    <a:cubicBezTo>
                      <a:pt x="174" y="384"/>
                      <a:pt x="174" y="384"/>
                      <a:pt x="174" y="384"/>
                    </a:cubicBezTo>
                    <a:cubicBezTo>
                      <a:pt x="175" y="385"/>
                      <a:pt x="176" y="385"/>
                      <a:pt x="177" y="386"/>
                    </a:cubicBezTo>
                    <a:cubicBezTo>
                      <a:pt x="180" y="388"/>
                      <a:pt x="183" y="392"/>
                      <a:pt x="185" y="395"/>
                    </a:cubicBezTo>
                    <a:cubicBezTo>
                      <a:pt x="185" y="395"/>
                      <a:pt x="185" y="395"/>
                      <a:pt x="186" y="395"/>
                    </a:cubicBezTo>
                    <a:cubicBezTo>
                      <a:pt x="186" y="397"/>
                      <a:pt x="189" y="399"/>
                      <a:pt x="190" y="401"/>
                    </a:cubicBezTo>
                    <a:cubicBezTo>
                      <a:pt x="191" y="401"/>
                      <a:pt x="192" y="406"/>
                      <a:pt x="192" y="407"/>
                    </a:cubicBezTo>
                    <a:cubicBezTo>
                      <a:pt x="192" y="407"/>
                      <a:pt x="192" y="407"/>
                      <a:pt x="193" y="407"/>
                    </a:cubicBezTo>
                    <a:cubicBezTo>
                      <a:pt x="193" y="407"/>
                      <a:pt x="193" y="407"/>
                      <a:pt x="193" y="407"/>
                    </a:cubicBezTo>
                    <a:cubicBezTo>
                      <a:pt x="193" y="408"/>
                      <a:pt x="193" y="408"/>
                      <a:pt x="193" y="409"/>
                    </a:cubicBezTo>
                    <a:cubicBezTo>
                      <a:pt x="193" y="410"/>
                      <a:pt x="193" y="409"/>
                      <a:pt x="193" y="410"/>
                    </a:cubicBezTo>
                    <a:cubicBezTo>
                      <a:pt x="193" y="410"/>
                      <a:pt x="193" y="410"/>
                      <a:pt x="193" y="410"/>
                    </a:cubicBezTo>
                    <a:cubicBezTo>
                      <a:pt x="193" y="410"/>
                      <a:pt x="193" y="410"/>
                      <a:pt x="193" y="410"/>
                    </a:cubicBezTo>
                    <a:cubicBezTo>
                      <a:pt x="194" y="410"/>
                      <a:pt x="194" y="410"/>
                      <a:pt x="194" y="410"/>
                    </a:cubicBezTo>
                    <a:cubicBezTo>
                      <a:pt x="194" y="411"/>
                      <a:pt x="195" y="412"/>
                      <a:pt x="194" y="412"/>
                    </a:cubicBezTo>
                    <a:cubicBezTo>
                      <a:pt x="194" y="412"/>
                      <a:pt x="194" y="412"/>
                      <a:pt x="195" y="412"/>
                    </a:cubicBezTo>
                    <a:cubicBezTo>
                      <a:pt x="195" y="412"/>
                      <a:pt x="195" y="412"/>
                      <a:pt x="195" y="412"/>
                    </a:cubicBezTo>
                    <a:cubicBezTo>
                      <a:pt x="195" y="413"/>
                      <a:pt x="195" y="414"/>
                      <a:pt x="195" y="414"/>
                    </a:cubicBezTo>
                    <a:cubicBezTo>
                      <a:pt x="195" y="415"/>
                      <a:pt x="195" y="415"/>
                      <a:pt x="195" y="416"/>
                    </a:cubicBezTo>
                    <a:cubicBezTo>
                      <a:pt x="195" y="416"/>
                      <a:pt x="196" y="422"/>
                      <a:pt x="197" y="424"/>
                    </a:cubicBezTo>
                    <a:cubicBezTo>
                      <a:pt x="200" y="434"/>
                      <a:pt x="200" y="444"/>
                      <a:pt x="202" y="452"/>
                    </a:cubicBezTo>
                    <a:cubicBezTo>
                      <a:pt x="202" y="452"/>
                      <a:pt x="202" y="452"/>
                      <a:pt x="202" y="453"/>
                    </a:cubicBezTo>
                    <a:cubicBezTo>
                      <a:pt x="202" y="453"/>
                      <a:pt x="202" y="453"/>
                      <a:pt x="202" y="453"/>
                    </a:cubicBezTo>
                    <a:cubicBezTo>
                      <a:pt x="203" y="458"/>
                      <a:pt x="203" y="466"/>
                      <a:pt x="206" y="472"/>
                    </a:cubicBezTo>
                    <a:cubicBezTo>
                      <a:pt x="206" y="472"/>
                      <a:pt x="206" y="475"/>
                      <a:pt x="206" y="475"/>
                    </a:cubicBezTo>
                    <a:cubicBezTo>
                      <a:pt x="208" y="476"/>
                      <a:pt x="212" y="487"/>
                      <a:pt x="212" y="488"/>
                    </a:cubicBezTo>
                    <a:cubicBezTo>
                      <a:pt x="212" y="488"/>
                      <a:pt x="213" y="488"/>
                      <a:pt x="213" y="488"/>
                    </a:cubicBezTo>
                    <a:cubicBezTo>
                      <a:pt x="214" y="490"/>
                      <a:pt x="215" y="493"/>
                      <a:pt x="217" y="494"/>
                    </a:cubicBezTo>
                    <a:cubicBezTo>
                      <a:pt x="217" y="494"/>
                      <a:pt x="217" y="494"/>
                      <a:pt x="217" y="495"/>
                    </a:cubicBezTo>
                    <a:cubicBezTo>
                      <a:pt x="217" y="496"/>
                      <a:pt x="219" y="499"/>
                      <a:pt x="220" y="498"/>
                    </a:cubicBezTo>
                    <a:cubicBezTo>
                      <a:pt x="220" y="499"/>
                      <a:pt x="220" y="499"/>
                      <a:pt x="220" y="499"/>
                    </a:cubicBezTo>
                    <a:cubicBezTo>
                      <a:pt x="224" y="502"/>
                      <a:pt x="228" y="506"/>
                      <a:pt x="233" y="510"/>
                    </a:cubicBezTo>
                    <a:cubicBezTo>
                      <a:pt x="235" y="511"/>
                      <a:pt x="238" y="511"/>
                      <a:pt x="238" y="513"/>
                    </a:cubicBezTo>
                    <a:cubicBezTo>
                      <a:pt x="239" y="513"/>
                      <a:pt x="239" y="513"/>
                      <a:pt x="239" y="512"/>
                    </a:cubicBezTo>
                    <a:cubicBezTo>
                      <a:pt x="240" y="513"/>
                      <a:pt x="245" y="517"/>
                      <a:pt x="245" y="515"/>
                    </a:cubicBezTo>
                    <a:cubicBezTo>
                      <a:pt x="248" y="517"/>
                      <a:pt x="252" y="518"/>
                      <a:pt x="256" y="520"/>
                    </a:cubicBezTo>
                    <a:cubicBezTo>
                      <a:pt x="257" y="520"/>
                      <a:pt x="260" y="520"/>
                      <a:pt x="261" y="520"/>
                    </a:cubicBezTo>
                    <a:cubicBezTo>
                      <a:pt x="263" y="521"/>
                      <a:pt x="266" y="523"/>
                      <a:pt x="267" y="522"/>
                    </a:cubicBezTo>
                    <a:cubicBezTo>
                      <a:pt x="268" y="522"/>
                      <a:pt x="269" y="523"/>
                      <a:pt x="269" y="524"/>
                    </a:cubicBezTo>
                    <a:cubicBezTo>
                      <a:pt x="273" y="524"/>
                      <a:pt x="275" y="525"/>
                      <a:pt x="277" y="526"/>
                    </a:cubicBezTo>
                    <a:cubicBezTo>
                      <a:pt x="281" y="527"/>
                      <a:pt x="283" y="525"/>
                      <a:pt x="286" y="527"/>
                    </a:cubicBezTo>
                    <a:cubicBezTo>
                      <a:pt x="287" y="527"/>
                      <a:pt x="288" y="526"/>
                      <a:pt x="288" y="527"/>
                    </a:cubicBezTo>
                    <a:cubicBezTo>
                      <a:pt x="290" y="527"/>
                      <a:pt x="294" y="529"/>
                      <a:pt x="295" y="528"/>
                    </a:cubicBezTo>
                    <a:cubicBezTo>
                      <a:pt x="295" y="529"/>
                      <a:pt x="295" y="529"/>
                      <a:pt x="295" y="529"/>
                    </a:cubicBezTo>
                    <a:cubicBezTo>
                      <a:pt x="303" y="530"/>
                      <a:pt x="309" y="532"/>
                      <a:pt x="315" y="534"/>
                    </a:cubicBezTo>
                    <a:cubicBezTo>
                      <a:pt x="317" y="535"/>
                      <a:pt x="319" y="534"/>
                      <a:pt x="320" y="535"/>
                    </a:cubicBezTo>
                    <a:cubicBezTo>
                      <a:pt x="322" y="535"/>
                      <a:pt x="323" y="535"/>
                      <a:pt x="323" y="536"/>
                    </a:cubicBezTo>
                    <a:cubicBezTo>
                      <a:pt x="325" y="536"/>
                      <a:pt x="329" y="537"/>
                      <a:pt x="330" y="539"/>
                    </a:cubicBezTo>
                    <a:cubicBezTo>
                      <a:pt x="331" y="539"/>
                      <a:pt x="330" y="539"/>
                      <a:pt x="330" y="539"/>
                    </a:cubicBezTo>
                    <a:cubicBezTo>
                      <a:pt x="332" y="540"/>
                      <a:pt x="335" y="541"/>
                      <a:pt x="337" y="543"/>
                    </a:cubicBezTo>
                    <a:cubicBezTo>
                      <a:pt x="338" y="543"/>
                      <a:pt x="340" y="546"/>
                      <a:pt x="341" y="547"/>
                    </a:cubicBezTo>
                    <a:cubicBezTo>
                      <a:pt x="342" y="548"/>
                      <a:pt x="343" y="548"/>
                      <a:pt x="343" y="548"/>
                    </a:cubicBezTo>
                    <a:cubicBezTo>
                      <a:pt x="344" y="549"/>
                      <a:pt x="344" y="550"/>
                      <a:pt x="345" y="551"/>
                    </a:cubicBezTo>
                    <a:cubicBezTo>
                      <a:pt x="346" y="551"/>
                      <a:pt x="348" y="552"/>
                      <a:pt x="348" y="553"/>
                    </a:cubicBezTo>
                    <a:cubicBezTo>
                      <a:pt x="349" y="555"/>
                      <a:pt x="350" y="557"/>
                      <a:pt x="352" y="558"/>
                    </a:cubicBezTo>
                    <a:cubicBezTo>
                      <a:pt x="352" y="558"/>
                      <a:pt x="352" y="558"/>
                      <a:pt x="352" y="558"/>
                    </a:cubicBezTo>
                    <a:cubicBezTo>
                      <a:pt x="353" y="560"/>
                      <a:pt x="356" y="562"/>
                      <a:pt x="357" y="564"/>
                    </a:cubicBezTo>
                    <a:cubicBezTo>
                      <a:pt x="362" y="574"/>
                      <a:pt x="366" y="584"/>
                      <a:pt x="371" y="593"/>
                    </a:cubicBezTo>
                    <a:cubicBezTo>
                      <a:pt x="372" y="593"/>
                      <a:pt x="372" y="594"/>
                      <a:pt x="372" y="594"/>
                    </a:cubicBezTo>
                    <a:cubicBezTo>
                      <a:pt x="374" y="598"/>
                      <a:pt x="376" y="600"/>
                      <a:pt x="378" y="603"/>
                    </a:cubicBezTo>
                    <a:cubicBezTo>
                      <a:pt x="379" y="604"/>
                      <a:pt x="381" y="605"/>
                      <a:pt x="381" y="606"/>
                    </a:cubicBezTo>
                    <a:cubicBezTo>
                      <a:pt x="381" y="606"/>
                      <a:pt x="382" y="607"/>
                      <a:pt x="382" y="607"/>
                    </a:cubicBezTo>
                    <a:cubicBezTo>
                      <a:pt x="382" y="607"/>
                      <a:pt x="383" y="608"/>
                      <a:pt x="383" y="609"/>
                    </a:cubicBezTo>
                    <a:cubicBezTo>
                      <a:pt x="385" y="610"/>
                      <a:pt x="390" y="612"/>
                      <a:pt x="391" y="613"/>
                    </a:cubicBezTo>
                    <a:cubicBezTo>
                      <a:pt x="391" y="613"/>
                      <a:pt x="391" y="613"/>
                      <a:pt x="392" y="613"/>
                    </a:cubicBezTo>
                    <a:cubicBezTo>
                      <a:pt x="392" y="613"/>
                      <a:pt x="392" y="613"/>
                      <a:pt x="392" y="614"/>
                    </a:cubicBezTo>
                    <a:cubicBezTo>
                      <a:pt x="393" y="614"/>
                      <a:pt x="394" y="615"/>
                      <a:pt x="395" y="615"/>
                    </a:cubicBezTo>
                    <a:cubicBezTo>
                      <a:pt x="395" y="615"/>
                      <a:pt x="395" y="615"/>
                      <a:pt x="395" y="615"/>
                    </a:cubicBezTo>
                    <a:cubicBezTo>
                      <a:pt x="395" y="615"/>
                      <a:pt x="395" y="615"/>
                      <a:pt x="395" y="616"/>
                    </a:cubicBezTo>
                    <a:cubicBezTo>
                      <a:pt x="396" y="616"/>
                      <a:pt x="396" y="616"/>
                      <a:pt x="397" y="616"/>
                    </a:cubicBezTo>
                    <a:cubicBezTo>
                      <a:pt x="397" y="616"/>
                      <a:pt x="397" y="616"/>
                      <a:pt x="396" y="616"/>
                    </a:cubicBezTo>
                    <a:cubicBezTo>
                      <a:pt x="397" y="617"/>
                      <a:pt x="404" y="621"/>
                      <a:pt x="405" y="620"/>
                    </a:cubicBezTo>
                    <a:cubicBezTo>
                      <a:pt x="405" y="621"/>
                      <a:pt x="405" y="621"/>
                      <a:pt x="405" y="621"/>
                    </a:cubicBezTo>
                    <a:cubicBezTo>
                      <a:pt x="407" y="622"/>
                      <a:pt x="409" y="623"/>
                      <a:pt x="411" y="624"/>
                    </a:cubicBezTo>
                    <a:cubicBezTo>
                      <a:pt x="411" y="624"/>
                      <a:pt x="411" y="624"/>
                      <a:pt x="411" y="624"/>
                    </a:cubicBezTo>
                    <a:cubicBezTo>
                      <a:pt x="412" y="625"/>
                      <a:pt x="413" y="624"/>
                      <a:pt x="415" y="625"/>
                    </a:cubicBezTo>
                    <a:cubicBezTo>
                      <a:pt x="416" y="625"/>
                      <a:pt x="417" y="626"/>
                      <a:pt x="417" y="627"/>
                    </a:cubicBezTo>
                    <a:cubicBezTo>
                      <a:pt x="419" y="627"/>
                      <a:pt x="420" y="627"/>
                      <a:pt x="422" y="628"/>
                    </a:cubicBezTo>
                    <a:cubicBezTo>
                      <a:pt x="422" y="628"/>
                      <a:pt x="423" y="629"/>
                      <a:pt x="424" y="629"/>
                    </a:cubicBezTo>
                    <a:cubicBezTo>
                      <a:pt x="425" y="629"/>
                      <a:pt x="429" y="629"/>
                      <a:pt x="429" y="629"/>
                    </a:cubicBezTo>
                    <a:cubicBezTo>
                      <a:pt x="430" y="629"/>
                      <a:pt x="430" y="629"/>
                      <a:pt x="430" y="630"/>
                    </a:cubicBezTo>
                    <a:cubicBezTo>
                      <a:pt x="431" y="630"/>
                      <a:pt x="431" y="630"/>
                      <a:pt x="433" y="630"/>
                    </a:cubicBezTo>
                    <a:cubicBezTo>
                      <a:pt x="432" y="631"/>
                      <a:pt x="432" y="631"/>
                      <a:pt x="432" y="631"/>
                    </a:cubicBezTo>
                    <a:cubicBezTo>
                      <a:pt x="433" y="631"/>
                      <a:pt x="433" y="631"/>
                      <a:pt x="434" y="631"/>
                    </a:cubicBezTo>
                    <a:cubicBezTo>
                      <a:pt x="435" y="631"/>
                      <a:pt x="436" y="631"/>
                      <a:pt x="436" y="632"/>
                    </a:cubicBezTo>
                    <a:cubicBezTo>
                      <a:pt x="438" y="632"/>
                      <a:pt x="440" y="631"/>
                      <a:pt x="442" y="632"/>
                    </a:cubicBezTo>
                    <a:cubicBezTo>
                      <a:pt x="443" y="632"/>
                      <a:pt x="446" y="634"/>
                      <a:pt x="447" y="634"/>
                    </a:cubicBezTo>
                    <a:cubicBezTo>
                      <a:pt x="454" y="633"/>
                      <a:pt x="466" y="628"/>
                      <a:pt x="469" y="623"/>
                    </a:cubicBezTo>
                    <a:cubicBezTo>
                      <a:pt x="470" y="623"/>
                      <a:pt x="470" y="623"/>
                      <a:pt x="470" y="623"/>
                    </a:cubicBezTo>
                    <a:cubicBezTo>
                      <a:pt x="470" y="623"/>
                      <a:pt x="470" y="623"/>
                      <a:pt x="470" y="622"/>
                    </a:cubicBezTo>
                    <a:cubicBezTo>
                      <a:pt x="475" y="621"/>
                      <a:pt x="481" y="616"/>
                      <a:pt x="483" y="612"/>
                    </a:cubicBezTo>
                    <a:cubicBezTo>
                      <a:pt x="484" y="610"/>
                      <a:pt x="486" y="609"/>
                      <a:pt x="487" y="607"/>
                    </a:cubicBezTo>
                    <a:cubicBezTo>
                      <a:pt x="488" y="606"/>
                      <a:pt x="488" y="604"/>
                      <a:pt x="489" y="603"/>
                    </a:cubicBezTo>
                    <a:cubicBezTo>
                      <a:pt x="489" y="603"/>
                      <a:pt x="489" y="603"/>
                      <a:pt x="488" y="603"/>
                    </a:cubicBezTo>
                    <a:cubicBezTo>
                      <a:pt x="489" y="601"/>
                      <a:pt x="491" y="601"/>
                      <a:pt x="491" y="599"/>
                    </a:cubicBezTo>
                    <a:cubicBezTo>
                      <a:pt x="493" y="597"/>
                      <a:pt x="493" y="593"/>
                      <a:pt x="494" y="591"/>
                    </a:cubicBezTo>
                    <a:cubicBezTo>
                      <a:pt x="495" y="590"/>
                      <a:pt x="496" y="589"/>
                      <a:pt x="497" y="587"/>
                    </a:cubicBezTo>
                    <a:cubicBezTo>
                      <a:pt x="497" y="586"/>
                      <a:pt x="497" y="585"/>
                      <a:pt x="496" y="585"/>
                    </a:cubicBezTo>
                    <a:cubicBezTo>
                      <a:pt x="499" y="574"/>
                      <a:pt x="501" y="566"/>
                      <a:pt x="499" y="556"/>
                    </a:cubicBezTo>
                    <a:cubicBezTo>
                      <a:pt x="498" y="555"/>
                      <a:pt x="498" y="551"/>
                      <a:pt x="498" y="550"/>
                    </a:cubicBezTo>
                    <a:cubicBezTo>
                      <a:pt x="498" y="550"/>
                      <a:pt x="498" y="550"/>
                      <a:pt x="498" y="549"/>
                    </a:cubicBezTo>
                    <a:cubicBezTo>
                      <a:pt x="497" y="547"/>
                      <a:pt x="496" y="544"/>
                      <a:pt x="494" y="542"/>
                    </a:cubicBezTo>
                    <a:cubicBezTo>
                      <a:pt x="495" y="540"/>
                      <a:pt x="494" y="538"/>
                      <a:pt x="494" y="537"/>
                    </a:cubicBezTo>
                    <a:cubicBezTo>
                      <a:pt x="494" y="535"/>
                      <a:pt x="494" y="532"/>
                      <a:pt x="493" y="529"/>
                    </a:cubicBezTo>
                    <a:cubicBezTo>
                      <a:pt x="493" y="529"/>
                      <a:pt x="493" y="529"/>
                      <a:pt x="493" y="529"/>
                    </a:cubicBezTo>
                    <a:cubicBezTo>
                      <a:pt x="494" y="529"/>
                      <a:pt x="494" y="529"/>
                      <a:pt x="494" y="529"/>
                    </a:cubicBezTo>
                    <a:cubicBezTo>
                      <a:pt x="494" y="529"/>
                      <a:pt x="493" y="529"/>
                      <a:pt x="493" y="529"/>
                    </a:cubicBezTo>
                    <a:cubicBezTo>
                      <a:pt x="492" y="527"/>
                      <a:pt x="493" y="525"/>
                      <a:pt x="493" y="523"/>
                    </a:cubicBezTo>
                    <a:cubicBezTo>
                      <a:pt x="493" y="522"/>
                      <a:pt x="492" y="516"/>
                      <a:pt x="492" y="515"/>
                    </a:cubicBezTo>
                    <a:cubicBezTo>
                      <a:pt x="492" y="514"/>
                      <a:pt x="493" y="510"/>
                      <a:pt x="493" y="509"/>
                    </a:cubicBezTo>
                    <a:cubicBezTo>
                      <a:pt x="491" y="504"/>
                      <a:pt x="493" y="496"/>
                      <a:pt x="495" y="491"/>
                    </a:cubicBezTo>
                    <a:cubicBezTo>
                      <a:pt x="495" y="488"/>
                      <a:pt x="495" y="487"/>
                      <a:pt x="495" y="486"/>
                    </a:cubicBezTo>
                    <a:cubicBezTo>
                      <a:pt x="495" y="485"/>
                      <a:pt x="496" y="483"/>
                      <a:pt x="496" y="482"/>
                    </a:cubicBezTo>
                    <a:cubicBezTo>
                      <a:pt x="497" y="481"/>
                      <a:pt x="497" y="479"/>
                      <a:pt x="497" y="478"/>
                    </a:cubicBezTo>
                    <a:cubicBezTo>
                      <a:pt x="497" y="478"/>
                      <a:pt x="497" y="478"/>
                      <a:pt x="497" y="477"/>
                    </a:cubicBezTo>
                    <a:cubicBezTo>
                      <a:pt x="497" y="476"/>
                      <a:pt x="498" y="475"/>
                      <a:pt x="498" y="473"/>
                    </a:cubicBezTo>
                    <a:cubicBezTo>
                      <a:pt x="498" y="471"/>
                      <a:pt x="500" y="470"/>
                      <a:pt x="500" y="468"/>
                    </a:cubicBezTo>
                    <a:cubicBezTo>
                      <a:pt x="500" y="467"/>
                      <a:pt x="500" y="466"/>
                      <a:pt x="500" y="466"/>
                    </a:cubicBezTo>
                    <a:cubicBezTo>
                      <a:pt x="500" y="465"/>
                      <a:pt x="501" y="464"/>
                      <a:pt x="502" y="463"/>
                    </a:cubicBezTo>
                    <a:cubicBezTo>
                      <a:pt x="502" y="462"/>
                      <a:pt x="502" y="460"/>
                      <a:pt x="502" y="459"/>
                    </a:cubicBezTo>
                    <a:cubicBezTo>
                      <a:pt x="503" y="458"/>
                      <a:pt x="504" y="457"/>
                      <a:pt x="504" y="456"/>
                    </a:cubicBezTo>
                    <a:cubicBezTo>
                      <a:pt x="506" y="452"/>
                      <a:pt x="506" y="448"/>
                      <a:pt x="507" y="444"/>
                    </a:cubicBezTo>
                    <a:cubicBezTo>
                      <a:pt x="509" y="437"/>
                      <a:pt x="509" y="430"/>
                      <a:pt x="508" y="423"/>
                    </a:cubicBezTo>
                    <a:cubicBezTo>
                      <a:pt x="508" y="422"/>
                      <a:pt x="509" y="419"/>
                      <a:pt x="508" y="417"/>
                    </a:cubicBezTo>
                    <a:cubicBezTo>
                      <a:pt x="508" y="417"/>
                      <a:pt x="507" y="415"/>
                      <a:pt x="506" y="415"/>
                    </a:cubicBezTo>
                    <a:cubicBezTo>
                      <a:pt x="506" y="414"/>
                      <a:pt x="506" y="412"/>
                      <a:pt x="505" y="411"/>
                    </a:cubicBezTo>
                    <a:cubicBezTo>
                      <a:pt x="504" y="409"/>
                      <a:pt x="503" y="406"/>
                      <a:pt x="502" y="404"/>
                    </a:cubicBezTo>
                    <a:cubicBezTo>
                      <a:pt x="500" y="401"/>
                      <a:pt x="498" y="398"/>
                      <a:pt x="496" y="395"/>
                    </a:cubicBezTo>
                    <a:cubicBezTo>
                      <a:pt x="495" y="394"/>
                      <a:pt x="495" y="394"/>
                      <a:pt x="495" y="393"/>
                    </a:cubicBezTo>
                    <a:cubicBezTo>
                      <a:pt x="494" y="391"/>
                      <a:pt x="492" y="389"/>
                      <a:pt x="491" y="388"/>
                    </a:cubicBezTo>
                    <a:cubicBezTo>
                      <a:pt x="489" y="387"/>
                      <a:pt x="487" y="386"/>
                      <a:pt x="486" y="385"/>
                    </a:cubicBezTo>
                    <a:cubicBezTo>
                      <a:pt x="484" y="383"/>
                      <a:pt x="481" y="381"/>
                      <a:pt x="480" y="379"/>
                    </a:cubicBezTo>
                    <a:cubicBezTo>
                      <a:pt x="478" y="378"/>
                      <a:pt x="475" y="376"/>
                      <a:pt x="473" y="375"/>
                    </a:cubicBezTo>
                    <a:cubicBezTo>
                      <a:pt x="472" y="376"/>
                      <a:pt x="466" y="372"/>
                      <a:pt x="465" y="372"/>
                    </a:cubicBezTo>
                    <a:cubicBezTo>
                      <a:pt x="462" y="367"/>
                      <a:pt x="458" y="364"/>
                      <a:pt x="455" y="359"/>
                    </a:cubicBezTo>
                    <a:cubicBezTo>
                      <a:pt x="454" y="358"/>
                      <a:pt x="453" y="356"/>
                      <a:pt x="451" y="354"/>
                    </a:cubicBezTo>
                    <a:cubicBezTo>
                      <a:pt x="451" y="353"/>
                      <a:pt x="451" y="353"/>
                      <a:pt x="451" y="352"/>
                    </a:cubicBezTo>
                    <a:cubicBezTo>
                      <a:pt x="449" y="350"/>
                      <a:pt x="447" y="347"/>
                      <a:pt x="445" y="345"/>
                    </a:cubicBezTo>
                    <a:cubicBezTo>
                      <a:pt x="443" y="342"/>
                      <a:pt x="442" y="338"/>
                      <a:pt x="439" y="335"/>
                    </a:cubicBezTo>
                    <a:cubicBezTo>
                      <a:pt x="440" y="335"/>
                      <a:pt x="439" y="333"/>
                      <a:pt x="439" y="332"/>
                    </a:cubicBezTo>
                    <a:cubicBezTo>
                      <a:pt x="439" y="330"/>
                      <a:pt x="436" y="326"/>
                      <a:pt x="436" y="325"/>
                    </a:cubicBezTo>
                    <a:cubicBezTo>
                      <a:pt x="436" y="324"/>
                      <a:pt x="434" y="320"/>
                      <a:pt x="434" y="319"/>
                    </a:cubicBezTo>
                    <a:cubicBezTo>
                      <a:pt x="433" y="315"/>
                      <a:pt x="432" y="310"/>
                      <a:pt x="430" y="306"/>
                    </a:cubicBezTo>
                    <a:cubicBezTo>
                      <a:pt x="430" y="305"/>
                      <a:pt x="430" y="304"/>
                      <a:pt x="430" y="303"/>
                    </a:cubicBezTo>
                    <a:cubicBezTo>
                      <a:pt x="430" y="302"/>
                      <a:pt x="430" y="301"/>
                      <a:pt x="429" y="300"/>
                    </a:cubicBezTo>
                    <a:cubicBezTo>
                      <a:pt x="429" y="299"/>
                      <a:pt x="429" y="298"/>
                      <a:pt x="430" y="297"/>
                    </a:cubicBezTo>
                    <a:cubicBezTo>
                      <a:pt x="429" y="295"/>
                      <a:pt x="429" y="291"/>
                      <a:pt x="428" y="290"/>
                    </a:cubicBezTo>
                    <a:cubicBezTo>
                      <a:pt x="428" y="289"/>
                      <a:pt x="429" y="288"/>
                      <a:pt x="429" y="288"/>
                    </a:cubicBezTo>
                    <a:cubicBezTo>
                      <a:pt x="428" y="285"/>
                      <a:pt x="428" y="283"/>
                      <a:pt x="428" y="280"/>
                    </a:cubicBezTo>
                    <a:cubicBezTo>
                      <a:pt x="429" y="280"/>
                      <a:pt x="429" y="279"/>
                      <a:pt x="429" y="279"/>
                    </a:cubicBezTo>
                    <a:cubicBezTo>
                      <a:pt x="428" y="277"/>
                      <a:pt x="430" y="276"/>
                      <a:pt x="430" y="273"/>
                    </a:cubicBezTo>
                    <a:cubicBezTo>
                      <a:pt x="429" y="271"/>
                      <a:pt x="428" y="268"/>
                      <a:pt x="430" y="266"/>
                    </a:cubicBezTo>
                    <a:cubicBezTo>
                      <a:pt x="431" y="264"/>
                      <a:pt x="430" y="260"/>
                      <a:pt x="431" y="258"/>
                    </a:cubicBezTo>
                    <a:cubicBezTo>
                      <a:pt x="432" y="254"/>
                      <a:pt x="434" y="249"/>
                      <a:pt x="435" y="245"/>
                    </a:cubicBezTo>
                    <a:cubicBezTo>
                      <a:pt x="435" y="245"/>
                      <a:pt x="435" y="244"/>
                      <a:pt x="435" y="244"/>
                    </a:cubicBezTo>
                    <a:cubicBezTo>
                      <a:pt x="436" y="242"/>
                      <a:pt x="437" y="240"/>
                      <a:pt x="437" y="238"/>
                    </a:cubicBezTo>
                    <a:cubicBezTo>
                      <a:pt x="438" y="236"/>
                      <a:pt x="438" y="231"/>
                      <a:pt x="440" y="229"/>
                    </a:cubicBezTo>
                    <a:cubicBezTo>
                      <a:pt x="440" y="228"/>
                      <a:pt x="440" y="228"/>
                      <a:pt x="440" y="228"/>
                    </a:cubicBezTo>
                    <a:cubicBezTo>
                      <a:pt x="442" y="226"/>
                      <a:pt x="443" y="223"/>
                      <a:pt x="445" y="221"/>
                    </a:cubicBezTo>
                    <a:cubicBezTo>
                      <a:pt x="446" y="218"/>
                      <a:pt x="448" y="216"/>
                      <a:pt x="450" y="214"/>
                    </a:cubicBezTo>
                    <a:cubicBezTo>
                      <a:pt x="450" y="213"/>
                      <a:pt x="450" y="212"/>
                      <a:pt x="451" y="211"/>
                    </a:cubicBezTo>
                    <a:cubicBezTo>
                      <a:pt x="451" y="210"/>
                      <a:pt x="453" y="209"/>
                      <a:pt x="453" y="208"/>
                    </a:cubicBezTo>
                    <a:cubicBezTo>
                      <a:pt x="453" y="207"/>
                      <a:pt x="453" y="207"/>
                      <a:pt x="453" y="207"/>
                    </a:cubicBezTo>
                    <a:cubicBezTo>
                      <a:pt x="463" y="195"/>
                      <a:pt x="470" y="183"/>
                      <a:pt x="474" y="167"/>
                    </a:cubicBezTo>
                    <a:cubicBezTo>
                      <a:pt x="475" y="165"/>
                      <a:pt x="474" y="163"/>
                      <a:pt x="474" y="160"/>
                    </a:cubicBezTo>
                    <a:cubicBezTo>
                      <a:pt x="475" y="158"/>
                      <a:pt x="475" y="147"/>
                      <a:pt x="474" y="143"/>
                    </a:cubicBezTo>
                    <a:cubicBezTo>
                      <a:pt x="473" y="141"/>
                      <a:pt x="472" y="139"/>
                      <a:pt x="472" y="137"/>
                    </a:cubicBezTo>
                    <a:cubicBezTo>
                      <a:pt x="472" y="135"/>
                      <a:pt x="472" y="133"/>
                      <a:pt x="472" y="132"/>
                    </a:cubicBezTo>
                    <a:cubicBezTo>
                      <a:pt x="471" y="129"/>
                      <a:pt x="472" y="123"/>
                      <a:pt x="473" y="121"/>
                    </a:cubicBezTo>
                    <a:cubicBezTo>
                      <a:pt x="471" y="118"/>
                      <a:pt x="474" y="112"/>
                      <a:pt x="475" y="110"/>
                    </a:cubicBezTo>
                    <a:cubicBezTo>
                      <a:pt x="476" y="108"/>
                      <a:pt x="475" y="106"/>
                      <a:pt x="476" y="103"/>
                    </a:cubicBezTo>
                    <a:cubicBezTo>
                      <a:pt x="477" y="99"/>
                      <a:pt x="479" y="95"/>
                      <a:pt x="480" y="92"/>
                    </a:cubicBezTo>
                    <a:cubicBezTo>
                      <a:pt x="481" y="90"/>
                      <a:pt x="482" y="90"/>
                      <a:pt x="483" y="88"/>
                    </a:cubicBezTo>
                    <a:cubicBezTo>
                      <a:pt x="484" y="87"/>
                      <a:pt x="484" y="86"/>
                      <a:pt x="484" y="84"/>
                    </a:cubicBezTo>
                    <a:cubicBezTo>
                      <a:pt x="485" y="83"/>
                      <a:pt x="487" y="81"/>
                      <a:pt x="488" y="79"/>
                    </a:cubicBezTo>
                    <a:cubicBezTo>
                      <a:pt x="489" y="78"/>
                      <a:pt x="489" y="77"/>
                      <a:pt x="489" y="76"/>
                    </a:cubicBezTo>
                    <a:cubicBezTo>
                      <a:pt x="490" y="75"/>
                      <a:pt x="492" y="75"/>
                      <a:pt x="492" y="74"/>
                    </a:cubicBezTo>
                    <a:cubicBezTo>
                      <a:pt x="495" y="70"/>
                      <a:pt x="498" y="66"/>
                      <a:pt x="502" y="62"/>
                    </a:cubicBezTo>
                    <a:cubicBezTo>
                      <a:pt x="502" y="62"/>
                      <a:pt x="503" y="62"/>
                      <a:pt x="503" y="61"/>
                    </a:cubicBezTo>
                    <a:cubicBezTo>
                      <a:pt x="506" y="58"/>
                      <a:pt x="508" y="54"/>
                      <a:pt x="510" y="51"/>
                    </a:cubicBezTo>
                    <a:cubicBezTo>
                      <a:pt x="511" y="50"/>
                      <a:pt x="513" y="49"/>
                      <a:pt x="513" y="46"/>
                    </a:cubicBezTo>
                    <a:cubicBezTo>
                      <a:pt x="513" y="47"/>
                      <a:pt x="514" y="47"/>
                      <a:pt x="514" y="47"/>
                    </a:cubicBezTo>
                    <a:cubicBezTo>
                      <a:pt x="515" y="45"/>
                      <a:pt x="516" y="44"/>
                      <a:pt x="516" y="42"/>
                    </a:cubicBezTo>
                    <a:cubicBezTo>
                      <a:pt x="517" y="41"/>
                      <a:pt x="517" y="39"/>
                      <a:pt x="517" y="37"/>
                    </a:cubicBezTo>
                    <a:cubicBezTo>
                      <a:pt x="517" y="37"/>
                      <a:pt x="517" y="37"/>
                      <a:pt x="517" y="37"/>
                    </a:cubicBezTo>
                    <a:cubicBezTo>
                      <a:pt x="517" y="35"/>
                      <a:pt x="518" y="33"/>
                      <a:pt x="517" y="31"/>
                    </a:cubicBezTo>
                    <a:close/>
                    <a:moveTo>
                      <a:pt x="512" y="39"/>
                    </a:moveTo>
                    <a:cubicBezTo>
                      <a:pt x="512" y="41"/>
                      <a:pt x="508" y="47"/>
                      <a:pt x="508" y="48"/>
                    </a:cubicBezTo>
                    <a:cubicBezTo>
                      <a:pt x="507" y="49"/>
                      <a:pt x="505" y="50"/>
                      <a:pt x="504" y="51"/>
                    </a:cubicBezTo>
                    <a:cubicBezTo>
                      <a:pt x="504" y="52"/>
                      <a:pt x="502" y="55"/>
                      <a:pt x="502" y="56"/>
                    </a:cubicBezTo>
                    <a:cubicBezTo>
                      <a:pt x="498" y="60"/>
                      <a:pt x="494" y="64"/>
                      <a:pt x="491" y="68"/>
                    </a:cubicBezTo>
                    <a:cubicBezTo>
                      <a:pt x="489" y="70"/>
                      <a:pt x="488" y="71"/>
                      <a:pt x="487" y="72"/>
                    </a:cubicBezTo>
                    <a:cubicBezTo>
                      <a:pt x="486" y="72"/>
                      <a:pt x="484" y="78"/>
                      <a:pt x="484" y="78"/>
                    </a:cubicBezTo>
                    <a:cubicBezTo>
                      <a:pt x="483" y="79"/>
                      <a:pt x="481" y="80"/>
                      <a:pt x="481" y="81"/>
                    </a:cubicBezTo>
                    <a:cubicBezTo>
                      <a:pt x="480" y="83"/>
                      <a:pt x="480" y="84"/>
                      <a:pt x="479" y="86"/>
                    </a:cubicBezTo>
                    <a:cubicBezTo>
                      <a:pt x="478" y="87"/>
                      <a:pt x="476" y="89"/>
                      <a:pt x="475" y="90"/>
                    </a:cubicBezTo>
                    <a:cubicBezTo>
                      <a:pt x="475" y="91"/>
                      <a:pt x="475" y="92"/>
                      <a:pt x="475" y="92"/>
                    </a:cubicBezTo>
                    <a:cubicBezTo>
                      <a:pt x="472" y="98"/>
                      <a:pt x="471" y="106"/>
                      <a:pt x="468" y="113"/>
                    </a:cubicBezTo>
                    <a:cubicBezTo>
                      <a:pt x="469" y="115"/>
                      <a:pt x="467" y="120"/>
                      <a:pt x="467" y="123"/>
                    </a:cubicBezTo>
                    <a:cubicBezTo>
                      <a:pt x="466" y="128"/>
                      <a:pt x="467" y="137"/>
                      <a:pt x="468" y="141"/>
                    </a:cubicBezTo>
                    <a:cubicBezTo>
                      <a:pt x="468" y="143"/>
                      <a:pt x="470" y="150"/>
                      <a:pt x="469" y="151"/>
                    </a:cubicBezTo>
                    <a:cubicBezTo>
                      <a:pt x="469" y="151"/>
                      <a:pt x="469" y="151"/>
                      <a:pt x="470" y="151"/>
                    </a:cubicBezTo>
                    <a:cubicBezTo>
                      <a:pt x="469" y="155"/>
                      <a:pt x="470" y="162"/>
                      <a:pt x="469" y="167"/>
                    </a:cubicBezTo>
                    <a:cubicBezTo>
                      <a:pt x="467" y="176"/>
                      <a:pt x="464" y="184"/>
                      <a:pt x="459" y="190"/>
                    </a:cubicBezTo>
                    <a:cubicBezTo>
                      <a:pt x="456" y="193"/>
                      <a:pt x="455" y="201"/>
                      <a:pt x="450" y="201"/>
                    </a:cubicBezTo>
                    <a:cubicBezTo>
                      <a:pt x="450" y="201"/>
                      <a:pt x="450" y="201"/>
                      <a:pt x="450" y="201"/>
                    </a:cubicBezTo>
                    <a:cubicBezTo>
                      <a:pt x="450" y="201"/>
                      <a:pt x="451" y="201"/>
                      <a:pt x="451" y="201"/>
                    </a:cubicBezTo>
                    <a:cubicBezTo>
                      <a:pt x="451" y="201"/>
                      <a:pt x="451" y="201"/>
                      <a:pt x="451" y="201"/>
                    </a:cubicBezTo>
                    <a:cubicBezTo>
                      <a:pt x="450" y="205"/>
                      <a:pt x="447" y="208"/>
                      <a:pt x="446" y="210"/>
                    </a:cubicBezTo>
                    <a:cubicBezTo>
                      <a:pt x="444" y="213"/>
                      <a:pt x="443" y="215"/>
                      <a:pt x="441" y="217"/>
                    </a:cubicBezTo>
                    <a:cubicBezTo>
                      <a:pt x="441" y="218"/>
                      <a:pt x="441" y="219"/>
                      <a:pt x="440" y="220"/>
                    </a:cubicBezTo>
                    <a:cubicBezTo>
                      <a:pt x="440" y="221"/>
                      <a:pt x="438" y="222"/>
                      <a:pt x="438" y="223"/>
                    </a:cubicBezTo>
                    <a:cubicBezTo>
                      <a:pt x="438" y="223"/>
                      <a:pt x="438" y="224"/>
                      <a:pt x="438" y="224"/>
                    </a:cubicBezTo>
                    <a:cubicBezTo>
                      <a:pt x="437" y="226"/>
                      <a:pt x="436" y="227"/>
                      <a:pt x="435" y="229"/>
                    </a:cubicBezTo>
                    <a:cubicBezTo>
                      <a:pt x="434" y="230"/>
                      <a:pt x="434" y="232"/>
                      <a:pt x="434" y="234"/>
                    </a:cubicBezTo>
                    <a:cubicBezTo>
                      <a:pt x="433" y="236"/>
                      <a:pt x="432" y="238"/>
                      <a:pt x="431" y="239"/>
                    </a:cubicBezTo>
                    <a:cubicBezTo>
                      <a:pt x="430" y="241"/>
                      <a:pt x="431" y="244"/>
                      <a:pt x="430" y="246"/>
                    </a:cubicBezTo>
                    <a:cubicBezTo>
                      <a:pt x="429" y="248"/>
                      <a:pt x="428" y="252"/>
                      <a:pt x="427" y="255"/>
                    </a:cubicBezTo>
                    <a:cubicBezTo>
                      <a:pt x="427" y="255"/>
                      <a:pt x="427" y="256"/>
                      <a:pt x="427" y="257"/>
                    </a:cubicBezTo>
                    <a:cubicBezTo>
                      <a:pt x="425" y="262"/>
                      <a:pt x="424" y="270"/>
                      <a:pt x="425" y="276"/>
                    </a:cubicBezTo>
                    <a:cubicBezTo>
                      <a:pt x="425" y="276"/>
                      <a:pt x="424" y="277"/>
                      <a:pt x="424" y="278"/>
                    </a:cubicBezTo>
                    <a:cubicBezTo>
                      <a:pt x="424" y="278"/>
                      <a:pt x="424" y="279"/>
                      <a:pt x="424" y="279"/>
                    </a:cubicBezTo>
                    <a:cubicBezTo>
                      <a:pt x="424" y="282"/>
                      <a:pt x="424" y="283"/>
                      <a:pt x="424" y="285"/>
                    </a:cubicBezTo>
                    <a:cubicBezTo>
                      <a:pt x="425" y="287"/>
                      <a:pt x="424" y="289"/>
                      <a:pt x="424" y="291"/>
                    </a:cubicBezTo>
                    <a:cubicBezTo>
                      <a:pt x="424" y="291"/>
                      <a:pt x="424" y="291"/>
                      <a:pt x="423" y="291"/>
                    </a:cubicBezTo>
                    <a:cubicBezTo>
                      <a:pt x="424" y="291"/>
                      <a:pt x="424" y="291"/>
                      <a:pt x="424" y="291"/>
                    </a:cubicBezTo>
                    <a:cubicBezTo>
                      <a:pt x="424" y="296"/>
                      <a:pt x="425" y="302"/>
                      <a:pt x="427" y="307"/>
                    </a:cubicBezTo>
                    <a:cubicBezTo>
                      <a:pt x="427" y="309"/>
                      <a:pt x="426" y="311"/>
                      <a:pt x="428" y="313"/>
                    </a:cubicBezTo>
                    <a:cubicBezTo>
                      <a:pt x="428" y="313"/>
                      <a:pt x="429" y="319"/>
                      <a:pt x="430" y="320"/>
                    </a:cubicBezTo>
                    <a:cubicBezTo>
                      <a:pt x="430" y="320"/>
                      <a:pt x="430" y="321"/>
                      <a:pt x="430" y="321"/>
                    </a:cubicBezTo>
                    <a:cubicBezTo>
                      <a:pt x="430" y="322"/>
                      <a:pt x="430" y="323"/>
                      <a:pt x="430" y="324"/>
                    </a:cubicBezTo>
                    <a:cubicBezTo>
                      <a:pt x="432" y="327"/>
                      <a:pt x="434" y="331"/>
                      <a:pt x="435" y="335"/>
                    </a:cubicBezTo>
                    <a:cubicBezTo>
                      <a:pt x="436" y="336"/>
                      <a:pt x="436" y="337"/>
                      <a:pt x="436" y="338"/>
                    </a:cubicBezTo>
                    <a:cubicBezTo>
                      <a:pt x="437" y="339"/>
                      <a:pt x="437" y="339"/>
                      <a:pt x="438" y="340"/>
                    </a:cubicBezTo>
                    <a:cubicBezTo>
                      <a:pt x="439" y="341"/>
                      <a:pt x="438" y="343"/>
                      <a:pt x="439" y="344"/>
                    </a:cubicBezTo>
                    <a:cubicBezTo>
                      <a:pt x="441" y="347"/>
                      <a:pt x="443" y="350"/>
                      <a:pt x="445" y="353"/>
                    </a:cubicBezTo>
                    <a:cubicBezTo>
                      <a:pt x="445" y="353"/>
                      <a:pt x="446" y="354"/>
                      <a:pt x="446" y="355"/>
                    </a:cubicBezTo>
                    <a:cubicBezTo>
                      <a:pt x="448" y="357"/>
                      <a:pt x="449" y="361"/>
                      <a:pt x="451" y="363"/>
                    </a:cubicBezTo>
                    <a:cubicBezTo>
                      <a:pt x="453" y="365"/>
                      <a:pt x="456" y="368"/>
                      <a:pt x="458" y="370"/>
                    </a:cubicBezTo>
                    <a:cubicBezTo>
                      <a:pt x="461" y="373"/>
                      <a:pt x="462" y="376"/>
                      <a:pt x="465" y="378"/>
                    </a:cubicBezTo>
                    <a:cubicBezTo>
                      <a:pt x="465" y="378"/>
                      <a:pt x="466" y="378"/>
                      <a:pt x="467" y="378"/>
                    </a:cubicBezTo>
                    <a:cubicBezTo>
                      <a:pt x="470" y="380"/>
                      <a:pt x="474" y="382"/>
                      <a:pt x="478" y="384"/>
                    </a:cubicBezTo>
                    <a:cubicBezTo>
                      <a:pt x="479" y="385"/>
                      <a:pt x="480" y="386"/>
                      <a:pt x="481" y="387"/>
                    </a:cubicBezTo>
                    <a:cubicBezTo>
                      <a:pt x="483" y="389"/>
                      <a:pt x="485" y="389"/>
                      <a:pt x="487" y="391"/>
                    </a:cubicBezTo>
                    <a:cubicBezTo>
                      <a:pt x="488" y="392"/>
                      <a:pt x="491" y="396"/>
                      <a:pt x="492" y="397"/>
                    </a:cubicBezTo>
                    <a:cubicBezTo>
                      <a:pt x="492" y="397"/>
                      <a:pt x="492" y="398"/>
                      <a:pt x="492" y="399"/>
                    </a:cubicBezTo>
                    <a:cubicBezTo>
                      <a:pt x="494" y="402"/>
                      <a:pt x="497" y="404"/>
                      <a:pt x="498" y="408"/>
                    </a:cubicBezTo>
                    <a:cubicBezTo>
                      <a:pt x="500" y="411"/>
                      <a:pt x="500" y="413"/>
                      <a:pt x="502" y="416"/>
                    </a:cubicBezTo>
                    <a:cubicBezTo>
                      <a:pt x="503" y="417"/>
                      <a:pt x="505" y="427"/>
                      <a:pt x="505" y="431"/>
                    </a:cubicBezTo>
                    <a:cubicBezTo>
                      <a:pt x="504" y="432"/>
                      <a:pt x="504" y="433"/>
                      <a:pt x="504" y="435"/>
                    </a:cubicBezTo>
                    <a:cubicBezTo>
                      <a:pt x="505" y="438"/>
                      <a:pt x="502" y="445"/>
                      <a:pt x="501" y="448"/>
                    </a:cubicBezTo>
                    <a:cubicBezTo>
                      <a:pt x="501" y="450"/>
                      <a:pt x="500" y="452"/>
                      <a:pt x="500" y="454"/>
                    </a:cubicBezTo>
                    <a:cubicBezTo>
                      <a:pt x="498" y="458"/>
                      <a:pt x="497" y="462"/>
                      <a:pt x="495" y="466"/>
                    </a:cubicBezTo>
                    <a:cubicBezTo>
                      <a:pt x="494" y="468"/>
                      <a:pt x="495" y="469"/>
                      <a:pt x="494" y="471"/>
                    </a:cubicBezTo>
                    <a:cubicBezTo>
                      <a:pt x="493" y="473"/>
                      <a:pt x="493" y="475"/>
                      <a:pt x="492" y="477"/>
                    </a:cubicBezTo>
                    <a:cubicBezTo>
                      <a:pt x="493" y="478"/>
                      <a:pt x="493" y="478"/>
                      <a:pt x="492" y="479"/>
                    </a:cubicBezTo>
                    <a:cubicBezTo>
                      <a:pt x="492" y="480"/>
                      <a:pt x="492" y="482"/>
                      <a:pt x="491" y="483"/>
                    </a:cubicBezTo>
                    <a:cubicBezTo>
                      <a:pt x="491" y="484"/>
                      <a:pt x="490" y="486"/>
                      <a:pt x="490" y="487"/>
                    </a:cubicBezTo>
                    <a:cubicBezTo>
                      <a:pt x="491" y="489"/>
                      <a:pt x="489" y="496"/>
                      <a:pt x="488" y="499"/>
                    </a:cubicBezTo>
                    <a:cubicBezTo>
                      <a:pt x="488" y="501"/>
                      <a:pt x="488" y="503"/>
                      <a:pt x="488" y="505"/>
                    </a:cubicBezTo>
                    <a:cubicBezTo>
                      <a:pt x="488" y="506"/>
                      <a:pt x="488" y="506"/>
                      <a:pt x="488" y="507"/>
                    </a:cubicBezTo>
                    <a:cubicBezTo>
                      <a:pt x="488" y="509"/>
                      <a:pt x="488" y="510"/>
                      <a:pt x="488" y="511"/>
                    </a:cubicBezTo>
                    <a:cubicBezTo>
                      <a:pt x="488" y="516"/>
                      <a:pt x="488" y="521"/>
                      <a:pt x="489" y="526"/>
                    </a:cubicBezTo>
                    <a:cubicBezTo>
                      <a:pt x="488" y="527"/>
                      <a:pt x="488" y="529"/>
                      <a:pt x="488" y="530"/>
                    </a:cubicBezTo>
                    <a:cubicBezTo>
                      <a:pt x="489" y="533"/>
                      <a:pt x="489" y="538"/>
                      <a:pt x="490" y="541"/>
                    </a:cubicBezTo>
                    <a:cubicBezTo>
                      <a:pt x="490" y="541"/>
                      <a:pt x="490" y="541"/>
                      <a:pt x="490" y="541"/>
                    </a:cubicBezTo>
                    <a:cubicBezTo>
                      <a:pt x="490" y="543"/>
                      <a:pt x="490" y="544"/>
                      <a:pt x="491" y="546"/>
                    </a:cubicBezTo>
                    <a:cubicBezTo>
                      <a:pt x="492" y="548"/>
                      <a:pt x="492" y="550"/>
                      <a:pt x="493" y="552"/>
                    </a:cubicBezTo>
                    <a:cubicBezTo>
                      <a:pt x="494" y="556"/>
                      <a:pt x="494" y="562"/>
                      <a:pt x="495" y="566"/>
                    </a:cubicBezTo>
                    <a:cubicBezTo>
                      <a:pt x="496" y="570"/>
                      <a:pt x="493" y="578"/>
                      <a:pt x="492" y="582"/>
                    </a:cubicBezTo>
                    <a:cubicBezTo>
                      <a:pt x="490" y="591"/>
                      <a:pt x="486" y="600"/>
                      <a:pt x="481" y="607"/>
                    </a:cubicBezTo>
                    <a:cubicBezTo>
                      <a:pt x="480" y="608"/>
                      <a:pt x="480" y="609"/>
                      <a:pt x="479" y="610"/>
                    </a:cubicBezTo>
                    <a:cubicBezTo>
                      <a:pt x="478" y="611"/>
                      <a:pt x="476" y="612"/>
                      <a:pt x="475" y="613"/>
                    </a:cubicBezTo>
                    <a:cubicBezTo>
                      <a:pt x="475" y="614"/>
                      <a:pt x="475" y="615"/>
                      <a:pt x="474" y="615"/>
                    </a:cubicBezTo>
                    <a:cubicBezTo>
                      <a:pt x="473" y="616"/>
                      <a:pt x="471" y="616"/>
                      <a:pt x="470" y="617"/>
                    </a:cubicBezTo>
                    <a:cubicBezTo>
                      <a:pt x="465" y="622"/>
                      <a:pt x="459" y="626"/>
                      <a:pt x="451" y="628"/>
                    </a:cubicBezTo>
                    <a:cubicBezTo>
                      <a:pt x="448" y="629"/>
                      <a:pt x="445" y="628"/>
                      <a:pt x="443" y="628"/>
                    </a:cubicBezTo>
                    <a:cubicBezTo>
                      <a:pt x="439" y="629"/>
                      <a:pt x="434" y="626"/>
                      <a:pt x="431" y="625"/>
                    </a:cubicBezTo>
                    <a:cubicBezTo>
                      <a:pt x="428" y="625"/>
                      <a:pt x="426" y="624"/>
                      <a:pt x="423" y="624"/>
                    </a:cubicBezTo>
                    <a:cubicBezTo>
                      <a:pt x="421" y="623"/>
                      <a:pt x="419" y="622"/>
                      <a:pt x="417" y="621"/>
                    </a:cubicBezTo>
                    <a:cubicBezTo>
                      <a:pt x="415" y="621"/>
                      <a:pt x="414" y="621"/>
                      <a:pt x="412" y="620"/>
                    </a:cubicBezTo>
                    <a:cubicBezTo>
                      <a:pt x="409" y="619"/>
                      <a:pt x="406" y="616"/>
                      <a:pt x="403" y="615"/>
                    </a:cubicBezTo>
                    <a:cubicBezTo>
                      <a:pt x="397" y="611"/>
                      <a:pt x="391" y="609"/>
                      <a:pt x="386" y="604"/>
                    </a:cubicBezTo>
                    <a:cubicBezTo>
                      <a:pt x="379" y="598"/>
                      <a:pt x="375" y="589"/>
                      <a:pt x="371" y="581"/>
                    </a:cubicBezTo>
                    <a:cubicBezTo>
                      <a:pt x="370" y="579"/>
                      <a:pt x="368" y="577"/>
                      <a:pt x="367" y="575"/>
                    </a:cubicBezTo>
                    <a:cubicBezTo>
                      <a:pt x="367" y="574"/>
                      <a:pt x="367" y="574"/>
                      <a:pt x="367" y="573"/>
                    </a:cubicBezTo>
                    <a:cubicBezTo>
                      <a:pt x="367" y="572"/>
                      <a:pt x="364" y="569"/>
                      <a:pt x="363" y="567"/>
                    </a:cubicBezTo>
                    <a:cubicBezTo>
                      <a:pt x="361" y="564"/>
                      <a:pt x="361" y="562"/>
                      <a:pt x="359" y="559"/>
                    </a:cubicBezTo>
                    <a:cubicBezTo>
                      <a:pt x="357" y="556"/>
                      <a:pt x="353" y="552"/>
                      <a:pt x="350" y="550"/>
                    </a:cubicBezTo>
                    <a:cubicBezTo>
                      <a:pt x="347" y="547"/>
                      <a:pt x="344" y="543"/>
                      <a:pt x="340" y="539"/>
                    </a:cubicBezTo>
                    <a:cubicBezTo>
                      <a:pt x="337" y="537"/>
                      <a:pt x="332" y="535"/>
                      <a:pt x="329" y="534"/>
                    </a:cubicBezTo>
                    <a:cubicBezTo>
                      <a:pt x="327" y="533"/>
                      <a:pt x="325" y="532"/>
                      <a:pt x="323" y="531"/>
                    </a:cubicBezTo>
                    <a:cubicBezTo>
                      <a:pt x="322" y="531"/>
                      <a:pt x="321" y="531"/>
                      <a:pt x="320" y="531"/>
                    </a:cubicBezTo>
                    <a:cubicBezTo>
                      <a:pt x="312" y="528"/>
                      <a:pt x="301" y="526"/>
                      <a:pt x="292" y="524"/>
                    </a:cubicBezTo>
                    <a:cubicBezTo>
                      <a:pt x="287" y="522"/>
                      <a:pt x="282" y="523"/>
                      <a:pt x="277" y="522"/>
                    </a:cubicBezTo>
                    <a:cubicBezTo>
                      <a:pt x="273" y="521"/>
                      <a:pt x="269" y="519"/>
                      <a:pt x="267" y="518"/>
                    </a:cubicBezTo>
                    <a:cubicBezTo>
                      <a:pt x="266" y="517"/>
                      <a:pt x="264" y="515"/>
                      <a:pt x="263" y="515"/>
                    </a:cubicBezTo>
                    <a:cubicBezTo>
                      <a:pt x="262" y="516"/>
                      <a:pt x="261" y="516"/>
                      <a:pt x="261" y="516"/>
                    </a:cubicBezTo>
                    <a:cubicBezTo>
                      <a:pt x="255" y="515"/>
                      <a:pt x="248" y="513"/>
                      <a:pt x="242" y="510"/>
                    </a:cubicBezTo>
                    <a:cubicBezTo>
                      <a:pt x="241" y="509"/>
                      <a:pt x="241" y="509"/>
                      <a:pt x="240" y="508"/>
                    </a:cubicBezTo>
                    <a:cubicBezTo>
                      <a:pt x="225" y="501"/>
                      <a:pt x="219" y="492"/>
                      <a:pt x="213" y="477"/>
                    </a:cubicBezTo>
                    <a:cubicBezTo>
                      <a:pt x="211" y="473"/>
                      <a:pt x="209" y="469"/>
                      <a:pt x="208" y="464"/>
                    </a:cubicBezTo>
                    <a:cubicBezTo>
                      <a:pt x="208" y="463"/>
                      <a:pt x="208" y="462"/>
                      <a:pt x="208" y="462"/>
                    </a:cubicBezTo>
                    <a:cubicBezTo>
                      <a:pt x="207" y="460"/>
                      <a:pt x="207" y="458"/>
                      <a:pt x="207" y="457"/>
                    </a:cubicBezTo>
                    <a:cubicBezTo>
                      <a:pt x="207" y="456"/>
                      <a:pt x="208" y="456"/>
                      <a:pt x="208" y="455"/>
                    </a:cubicBezTo>
                    <a:cubicBezTo>
                      <a:pt x="205" y="445"/>
                      <a:pt x="203" y="431"/>
                      <a:pt x="200" y="420"/>
                    </a:cubicBezTo>
                    <a:cubicBezTo>
                      <a:pt x="199" y="419"/>
                      <a:pt x="200" y="419"/>
                      <a:pt x="200" y="418"/>
                    </a:cubicBezTo>
                    <a:cubicBezTo>
                      <a:pt x="199" y="417"/>
                      <a:pt x="201" y="413"/>
                      <a:pt x="200" y="410"/>
                    </a:cubicBezTo>
                    <a:cubicBezTo>
                      <a:pt x="199" y="408"/>
                      <a:pt x="198" y="407"/>
                      <a:pt x="197" y="406"/>
                    </a:cubicBezTo>
                    <a:cubicBezTo>
                      <a:pt x="196" y="403"/>
                      <a:pt x="196" y="400"/>
                      <a:pt x="194" y="398"/>
                    </a:cubicBezTo>
                    <a:cubicBezTo>
                      <a:pt x="193" y="396"/>
                      <a:pt x="191" y="395"/>
                      <a:pt x="190" y="393"/>
                    </a:cubicBezTo>
                    <a:cubicBezTo>
                      <a:pt x="185" y="386"/>
                      <a:pt x="179" y="382"/>
                      <a:pt x="173" y="376"/>
                    </a:cubicBezTo>
                    <a:cubicBezTo>
                      <a:pt x="172" y="376"/>
                      <a:pt x="172" y="375"/>
                      <a:pt x="171" y="375"/>
                    </a:cubicBezTo>
                    <a:cubicBezTo>
                      <a:pt x="170" y="373"/>
                      <a:pt x="168" y="373"/>
                      <a:pt x="166" y="372"/>
                    </a:cubicBezTo>
                    <a:cubicBezTo>
                      <a:pt x="157" y="366"/>
                      <a:pt x="145" y="363"/>
                      <a:pt x="132" y="362"/>
                    </a:cubicBezTo>
                    <a:cubicBezTo>
                      <a:pt x="130" y="361"/>
                      <a:pt x="126" y="362"/>
                      <a:pt x="124" y="363"/>
                    </a:cubicBezTo>
                    <a:cubicBezTo>
                      <a:pt x="122" y="362"/>
                      <a:pt x="114" y="364"/>
                      <a:pt x="112" y="364"/>
                    </a:cubicBezTo>
                    <a:cubicBezTo>
                      <a:pt x="111" y="365"/>
                      <a:pt x="110" y="364"/>
                      <a:pt x="110" y="364"/>
                    </a:cubicBezTo>
                    <a:cubicBezTo>
                      <a:pt x="107" y="365"/>
                      <a:pt x="103" y="364"/>
                      <a:pt x="100" y="365"/>
                    </a:cubicBezTo>
                    <a:cubicBezTo>
                      <a:pt x="99" y="365"/>
                      <a:pt x="97" y="365"/>
                      <a:pt x="96" y="365"/>
                    </a:cubicBezTo>
                    <a:cubicBezTo>
                      <a:pt x="96" y="365"/>
                      <a:pt x="96" y="365"/>
                      <a:pt x="96" y="365"/>
                    </a:cubicBezTo>
                    <a:cubicBezTo>
                      <a:pt x="93" y="366"/>
                      <a:pt x="91" y="365"/>
                      <a:pt x="87" y="365"/>
                    </a:cubicBezTo>
                    <a:cubicBezTo>
                      <a:pt x="85" y="364"/>
                      <a:pt x="83" y="365"/>
                      <a:pt x="80" y="365"/>
                    </a:cubicBezTo>
                    <a:cubicBezTo>
                      <a:pt x="78" y="365"/>
                      <a:pt x="75" y="364"/>
                      <a:pt x="73" y="364"/>
                    </a:cubicBezTo>
                    <a:cubicBezTo>
                      <a:pt x="69" y="365"/>
                      <a:pt x="61" y="363"/>
                      <a:pt x="57" y="362"/>
                    </a:cubicBezTo>
                    <a:cubicBezTo>
                      <a:pt x="56" y="362"/>
                      <a:pt x="55" y="361"/>
                      <a:pt x="54" y="361"/>
                    </a:cubicBezTo>
                    <a:cubicBezTo>
                      <a:pt x="53" y="362"/>
                      <a:pt x="45" y="359"/>
                      <a:pt x="43" y="358"/>
                    </a:cubicBezTo>
                    <a:cubicBezTo>
                      <a:pt x="42" y="357"/>
                      <a:pt x="41" y="357"/>
                      <a:pt x="40" y="357"/>
                    </a:cubicBezTo>
                    <a:cubicBezTo>
                      <a:pt x="39" y="356"/>
                      <a:pt x="35" y="353"/>
                      <a:pt x="35" y="352"/>
                    </a:cubicBezTo>
                    <a:cubicBezTo>
                      <a:pt x="34" y="352"/>
                      <a:pt x="34" y="352"/>
                      <a:pt x="34" y="351"/>
                    </a:cubicBezTo>
                    <a:cubicBezTo>
                      <a:pt x="27" y="346"/>
                      <a:pt x="19" y="337"/>
                      <a:pt x="16" y="329"/>
                    </a:cubicBezTo>
                    <a:cubicBezTo>
                      <a:pt x="16" y="328"/>
                      <a:pt x="17" y="327"/>
                      <a:pt x="17" y="327"/>
                    </a:cubicBezTo>
                    <a:cubicBezTo>
                      <a:pt x="16" y="325"/>
                      <a:pt x="14" y="320"/>
                      <a:pt x="15" y="317"/>
                    </a:cubicBezTo>
                    <a:cubicBezTo>
                      <a:pt x="15" y="315"/>
                      <a:pt x="16" y="313"/>
                      <a:pt x="17" y="312"/>
                    </a:cubicBezTo>
                    <a:cubicBezTo>
                      <a:pt x="16" y="311"/>
                      <a:pt x="16" y="310"/>
                      <a:pt x="16" y="310"/>
                    </a:cubicBezTo>
                    <a:cubicBezTo>
                      <a:pt x="17" y="309"/>
                      <a:pt x="17" y="308"/>
                      <a:pt x="17" y="307"/>
                    </a:cubicBezTo>
                    <a:cubicBezTo>
                      <a:pt x="17" y="305"/>
                      <a:pt x="18" y="304"/>
                      <a:pt x="19" y="302"/>
                    </a:cubicBezTo>
                    <a:cubicBezTo>
                      <a:pt x="19" y="300"/>
                      <a:pt x="19" y="296"/>
                      <a:pt x="20" y="293"/>
                    </a:cubicBezTo>
                    <a:cubicBezTo>
                      <a:pt x="22" y="288"/>
                      <a:pt x="25" y="282"/>
                      <a:pt x="26" y="278"/>
                    </a:cubicBezTo>
                    <a:cubicBezTo>
                      <a:pt x="28" y="275"/>
                      <a:pt x="27" y="270"/>
                      <a:pt x="27" y="267"/>
                    </a:cubicBezTo>
                    <a:cubicBezTo>
                      <a:pt x="28" y="263"/>
                      <a:pt x="29" y="258"/>
                      <a:pt x="29" y="253"/>
                    </a:cubicBezTo>
                    <a:cubicBezTo>
                      <a:pt x="29" y="252"/>
                      <a:pt x="28" y="251"/>
                      <a:pt x="28" y="249"/>
                    </a:cubicBezTo>
                    <a:cubicBezTo>
                      <a:pt x="28" y="249"/>
                      <a:pt x="28" y="241"/>
                      <a:pt x="29" y="240"/>
                    </a:cubicBezTo>
                    <a:cubicBezTo>
                      <a:pt x="28" y="240"/>
                      <a:pt x="28" y="240"/>
                      <a:pt x="28" y="240"/>
                    </a:cubicBezTo>
                    <a:cubicBezTo>
                      <a:pt x="28" y="239"/>
                      <a:pt x="29" y="238"/>
                      <a:pt x="28" y="236"/>
                    </a:cubicBezTo>
                    <a:cubicBezTo>
                      <a:pt x="28" y="236"/>
                      <a:pt x="28" y="236"/>
                      <a:pt x="28" y="236"/>
                    </a:cubicBezTo>
                    <a:cubicBezTo>
                      <a:pt x="29" y="236"/>
                      <a:pt x="27" y="233"/>
                      <a:pt x="27" y="231"/>
                    </a:cubicBezTo>
                    <a:cubicBezTo>
                      <a:pt x="27" y="231"/>
                      <a:pt x="27" y="230"/>
                      <a:pt x="27" y="229"/>
                    </a:cubicBezTo>
                    <a:cubicBezTo>
                      <a:pt x="28" y="226"/>
                      <a:pt x="23" y="218"/>
                      <a:pt x="25" y="214"/>
                    </a:cubicBezTo>
                    <a:cubicBezTo>
                      <a:pt x="25" y="213"/>
                      <a:pt x="24" y="213"/>
                      <a:pt x="24" y="213"/>
                    </a:cubicBezTo>
                    <a:cubicBezTo>
                      <a:pt x="24" y="212"/>
                      <a:pt x="23" y="213"/>
                      <a:pt x="23" y="213"/>
                    </a:cubicBezTo>
                    <a:cubicBezTo>
                      <a:pt x="23" y="212"/>
                      <a:pt x="23" y="212"/>
                      <a:pt x="22" y="211"/>
                    </a:cubicBezTo>
                    <a:cubicBezTo>
                      <a:pt x="23" y="211"/>
                      <a:pt x="23" y="211"/>
                      <a:pt x="23" y="211"/>
                    </a:cubicBezTo>
                    <a:cubicBezTo>
                      <a:pt x="23" y="211"/>
                      <a:pt x="23" y="211"/>
                      <a:pt x="23" y="210"/>
                    </a:cubicBezTo>
                    <a:cubicBezTo>
                      <a:pt x="23" y="210"/>
                      <a:pt x="23" y="211"/>
                      <a:pt x="23" y="211"/>
                    </a:cubicBezTo>
                    <a:cubicBezTo>
                      <a:pt x="22" y="210"/>
                      <a:pt x="22" y="209"/>
                      <a:pt x="22" y="208"/>
                    </a:cubicBezTo>
                    <a:cubicBezTo>
                      <a:pt x="22" y="206"/>
                      <a:pt x="20" y="204"/>
                      <a:pt x="20" y="202"/>
                    </a:cubicBezTo>
                    <a:cubicBezTo>
                      <a:pt x="19" y="198"/>
                      <a:pt x="19" y="195"/>
                      <a:pt x="18" y="192"/>
                    </a:cubicBezTo>
                    <a:cubicBezTo>
                      <a:pt x="16" y="186"/>
                      <a:pt x="14" y="179"/>
                      <a:pt x="12" y="173"/>
                    </a:cubicBezTo>
                    <a:cubicBezTo>
                      <a:pt x="11" y="170"/>
                      <a:pt x="10" y="167"/>
                      <a:pt x="10" y="165"/>
                    </a:cubicBezTo>
                    <a:cubicBezTo>
                      <a:pt x="10" y="165"/>
                      <a:pt x="10" y="164"/>
                      <a:pt x="10" y="164"/>
                    </a:cubicBezTo>
                    <a:cubicBezTo>
                      <a:pt x="8" y="161"/>
                      <a:pt x="9" y="157"/>
                      <a:pt x="7" y="153"/>
                    </a:cubicBezTo>
                    <a:cubicBezTo>
                      <a:pt x="5" y="145"/>
                      <a:pt x="5" y="125"/>
                      <a:pt x="7" y="117"/>
                    </a:cubicBezTo>
                    <a:cubicBezTo>
                      <a:pt x="7" y="116"/>
                      <a:pt x="7" y="115"/>
                      <a:pt x="7" y="113"/>
                    </a:cubicBezTo>
                    <a:cubicBezTo>
                      <a:pt x="7" y="110"/>
                      <a:pt x="8" y="108"/>
                      <a:pt x="9" y="105"/>
                    </a:cubicBezTo>
                    <a:cubicBezTo>
                      <a:pt x="9" y="104"/>
                      <a:pt x="9" y="104"/>
                      <a:pt x="9" y="103"/>
                    </a:cubicBezTo>
                    <a:cubicBezTo>
                      <a:pt x="9" y="102"/>
                      <a:pt x="9" y="101"/>
                      <a:pt x="10" y="100"/>
                    </a:cubicBezTo>
                    <a:cubicBezTo>
                      <a:pt x="9" y="99"/>
                      <a:pt x="10" y="94"/>
                      <a:pt x="11" y="93"/>
                    </a:cubicBezTo>
                    <a:cubicBezTo>
                      <a:pt x="11" y="93"/>
                      <a:pt x="11" y="93"/>
                      <a:pt x="10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2" y="89"/>
                      <a:pt x="13" y="85"/>
                      <a:pt x="15" y="82"/>
                    </a:cubicBezTo>
                    <a:cubicBezTo>
                      <a:pt x="15" y="81"/>
                      <a:pt x="15" y="80"/>
                      <a:pt x="15" y="79"/>
                    </a:cubicBezTo>
                    <a:cubicBezTo>
                      <a:pt x="16" y="78"/>
                      <a:pt x="18" y="75"/>
                      <a:pt x="17" y="74"/>
                    </a:cubicBezTo>
                    <a:cubicBezTo>
                      <a:pt x="17" y="73"/>
                      <a:pt x="18" y="73"/>
                      <a:pt x="18" y="73"/>
                    </a:cubicBezTo>
                    <a:cubicBezTo>
                      <a:pt x="18" y="72"/>
                      <a:pt x="18" y="72"/>
                      <a:pt x="18" y="71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69"/>
                      <a:pt x="19" y="69"/>
                      <a:pt x="19" y="68"/>
                    </a:cubicBezTo>
                    <a:cubicBezTo>
                      <a:pt x="20" y="65"/>
                      <a:pt x="22" y="63"/>
                      <a:pt x="23" y="60"/>
                    </a:cubicBezTo>
                    <a:cubicBezTo>
                      <a:pt x="25" y="56"/>
                      <a:pt x="27" y="52"/>
                      <a:pt x="29" y="49"/>
                    </a:cubicBezTo>
                    <a:cubicBezTo>
                      <a:pt x="30" y="47"/>
                      <a:pt x="32" y="43"/>
                      <a:pt x="34" y="43"/>
                    </a:cubicBezTo>
                    <a:cubicBezTo>
                      <a:pt x="33" y="41"/>
                      <a:pt x="35" y="37"/>
                      <a:pt x="37" y="37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5"/>
                      <a:pt x="39" y="32"/>
                      <a:pt x="41" y="30"/>
                    </a:cubicBezTo>
                    <a:cubicBezTo>
                      <a:pt x="42" y="29"/>
                      <a:pt x="43" y="28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6"/>
                      <a:pt x="45" y="26"/>
                      <a:pt x="45" y="26"/>
                    </a:cubicBezTo>
                    <a:cubicBezTo>
                      <a:pt x="46" y="25"/>
                      <a:pt x="46" y="24"/>
                      <a:pt x="47" y="23"/>
                    </a:cubicBezTo>
                    <a:cubicBezTo>
                      <a:pt x="48" y="22"/>
                      <a:pt x="50" y="22"/>
                      <a:pt x="51" y="21"/>
                    </a:cubicBezTo>
                    <a:cubicBezTo>
                      <a:pt x="52" y="19"/>
                      <a:pt x="53" y="16"/>
                      <a:pt x="55" y="15"/>
                    </a:cubicBezTo>
                    <a:cubicBezTo>
                      <a:pt x="59" y="13"/>
                      <a:pt x="63" y="10"/>
                      <a:pt x="67" y="8"/>
                    </a:cubicBezTo>
                    <a:cubicBezTo>
                      <a:pt x="71" y="6"/>
                      <a:pt x="75" y="7"/>
                      <a:pt x="79" y="6"/>
                    </a:cubicBezTo>
                    <a:cubicBezTo>
                      <a:pt x="83" y="5"/>
                      <a:pt x="88" y="5"/>
                      <a:pt x="92" y="7"/>
                    </a:cubicBezTo>
                    <a:cubicBezTo>
                      <a:pt x="95" y="8"/>
                      <a:pt x="98" y="9"/>
                      <a:pt x="101" y="11"/>
                    </a:cubicBezTo>
                    <a:cubicBezTo>
                      <a:pt x="103" y="11"/>
                      <a:pt x="104" y="12"/>
                      <a:pt x="106" y="13"/>
                    </a:cubicBezTo>
                    <a:cubicBezTo>
                      <a:pt x="107" y="14"/>
                      <a:pt x="109" y="15"/>
                      <a:pt x="111" y="16"/>
                    </a:cubicBezTo>
                    <a:cubicBezTo>
                      <a:pt x="112" y="16"/>
                      <a:pt x="112" y="16"/>
                      <a:pt x="113" y="16"/>
                    </a:cubicBezTo>
                    <a:cubicBezTo>
                      <a:pt x="114" y="16"/>
                      <a:pt x="114" y="16"/>
                      <a:pt x="114" y="17"/>
                    </a:cubicBezTo>
                    <a:cubicBezTo>
                      <a:pt x="119" y="18"/>
                      <a:pt x="124" y="21"/>
                      <a:pt x="129" y="23"/>
                    </a:cubicBezTo>
                    <a:cubicBezTo>
                      <a:pt x="135" y="25"/>
                      <a:pt x="140" y="26"/>
                      <a:pt x="146" y="27"/>
                    </a:cubicBezTo>
                    <a:cubicBezTo>
                      <a:pt x="150" y="29"/>
                      <a:pt x="155" y="32"/>
                      <a:pt x="160" y="31"/>
                    </a:cubicBezTo>
                    <a:cubicBezTo>
                      <a:pt x="160" y="32"/>
                      <a:pt x="160" y="32"/>
                      <a:pt x="160" y="32"/>
                    </a:cubicBezTo>
                    <a:cubicBezTo>
                      <a:pt x="161" y="33"/>
                      <a:pt x="168" y="36"/>
                      <a:pt x="170" y="37"/>
                    </a:cubicBezTo>
                    <a:cubicBezTo>
                      <a:pt x="173" y="40"/>
                      <a:pt x="177" y="43"/>
                      <a:pt x="181" y="46"/>
                    </a:cubicBezTo>
                    <a:cubicBezTo>
                      <a:pt x="183" y="48"/>
                      <a:pt x="184" y="52"/>
                      <a:pt x="185" y="54"/>
                    </a:cubicBezTo>
                    <a:cubicBezTo>
                      <a:pt x="186" y="56"/>
                      <a:pt x="190" y="64"/>
                      <a:pt x="189" y="65"/>
                    </a:cubicBezTo>
                    <a:cubicBezTo>
                      <a:pt x="190" y="65"/>
                      <a:pt x="190" y="65"/>
                      <a:pt x="190" y="65"/>
                    </a:cubicBezTo>
                    <a:cubicBezTo>
                      <a:pt x="190" y="67"/>
                      <a:pt x="191" y="69"/>
                      <a:pt x="191" y="70"/>
                    </a:cubicBezTo>
                    <a:cubicBezTo>
                      <a:pt x="192" y="73"/>
                      <a:pt x="192" y="75"/>
                      <a:pt x="193" y="78"/>
                    </a:cubicBezTo>
                    <a:cubicBezTo>
                      <a:pt x="193" y="83"/>
                      <a:pt x="194" y="91"/>
                      <a:pt x="192" y="96"/>
                    </a:cubicBezTo>
                    <a:cubicBezTo>
                      <a:pt x="192" y="97"/>
                      <a:pt x="192" y="99"/>
                      <a:pt x="191" y="100"/>
                    </a:cubicBezTo>
                    <a:cubicBezTo>
                      <a:pt x="191" y="102"/>
                      <a:pt x="192" y="106"/>
                      <a:pt x="191" y="109"/>
                    </a:cubicBezTo>
                    <a:cubicBezTo>
                      <a:pt x="191" y="110"/>
                      <a:pt x="191" y="109"/>
                      <a:pt x="191" y="109"/>
                    </a:cubicBezTo>
                    <a:cubicBezTo>
                      <a:pt x="191" y="119"/>
                      <a:pt x="189" y="128"/>
                      <a:pt x="187" y="136"/>
                    </a:cubicBezTo>
                    <a:cubicBezTo>
                      <a:pt x="186" y="140"/>
                      <a:pt x="186" y="144"/>
                      <a:pt x="185" y="147"/>
                    </a:cubicBezTo>
                    <a:cubicBezTo>
                      <a:pt x="185" y="148"/>
                      <a:pt x="185" y="150"/>
                      <a:pt x="185" y="151"/>
                    </a:cubicBezTo>
                    <a:cubicBezTo>
                      <a:pt x="185" y="151"/>
                      <a:pt x="184" y="151"/>
                      <a:pt x="184" y="151"/>
                    </a:cubicBezTo>
                    <a:cubicBezTo>
                      <a:pt x="184" y="152"/>
                      <a:pt x="185" y="152"/>
                      <a:pt x="185" y="152"/>
                    </a:cubicBezTo>
                    <a:cubicBezTo>
                      <a:pt x="185" y="152"/>
                      <a:pt x="185" y="152"/>
                      <a:pt x="184" y="153"/>
                    </a:cubicBezTo>
                    <a:cubicBezTo>
                      <a:pt x="184" y="153"/>
                      <a:pt x="184" y="153"/>
                      <a:pt x="184" y="153"/>
                    </a:cubicBezTo>
                    <a:cubicBezTo>
                      <a:pt x="185" y="154"/>
                      <a:pt x="183" y="159"/>
                      <a:pt x="183" y="160"/>
                    </a:cubicBezTo>
                    <a:cubicBezTo>
                      <a:pt x="184" y="162"/>
                      <a:pt x="182" y="165"/>
                      <a:pt x="183" y="169"/>
                    </a:cubicBezTo>
                    <a:cubicBezTo>
                      <a:pt x="183" y="171"/>
                      <a:pt x="184" y="176"/>
                      <a:pt x="185" y="178"/>
                    </a:cubicBezTo>
                    <a:cubicBezTo>
                      <a:pt x="185" y="180"/>
                      <a:pt x="185" y="181"/>
                      <a:pt x="185" y="182"/>
                    </a:cubicBezTo>
                    <a:cubicBezTo>
                      <a:pt x="186" y="185"/>
                      <a:pt x="187" y="187"/>
                      <a:pt x="188" y="190"/>
                    </a:cubicBezTo>
                    <a:cubicBezTo>
                      <a:pt x="189" y="191"/>
                      <a:pt x="189" y="194"/>
                      <a:pt x="189" y="194"/>
                    </a:cubicBezTo>
                    <a:cubicBezTo>
                      <a:pt x="191" y="197"/>
                      <a:pt x="193" y="201"/>
                      <a:pt x="195" y="202"/>
                    </a:cubicBezTo>
                    <a:cubicBezTo>
                      <a:pt x="195" y="203"/>
                      <a:pt x="196" y="204"/>
                      <a:pt x="196" y="204"/>
                    </a:cubicBezTo>
                    <a:cubicBezTo>
                      <a:pt x="196" y="206"/>
                      <a:pt x="199" y="211"/>
                      <a:pt x="200" y="212"/>
                    </a:cubicBezTo>
                    <a:cubicBezTo>
                      <a:pt x="204" y="216"/>
                      <a:pt x="209" y="216"/>
                      <a:pt x="213" y="219"/>
                    </a:cubicBezTo>
                    <a:cubicBezTo>
                      <a:pt x="214" y="219"/>
                      <a:pt x="214" y="219"/>
                      <a:pt x="214" y="220"/>
                    </a:cubicBezTo>
                    <a:cubicBezTo>
                      <a:pt x="216" y="220"/>
                      <a:pt x="218" y="221"/>
                      <a:pt x="220" y="222"/>
                    </a:cubicBezTo>
                    <a:cubicBezTo>
                      <a:pt x="223" y="221"/>
                      <a:pt x="225" y="223"/>
                      <a:pt x="228" y="223"/>
                    </a:cubicBezTo>
                    <a:cubicBezTo>
                      <a:pt x="229" y="223"/>
                      <a:pt x="232" y="223"/>
                      <a:pt x="233" y="223"/>
                    </a:cubicBezTo>
                    <a:cubicBezTo>
                      <a:pt x="236" y="223"/>
                      <a:pt x="237" y="223"/>
                      <a:pt x="240" y="224"/>
                    </a:cubicBezTo>
                    <a:cubicBezTo>
                      <a:pt x="241" y="223"/>
                      <a:pt x="241" y="223"/>
                      <a:pt x="241" y="223"/>
                    </a:cubicBezTo>
                    <a:cubicBezTo>
                      <a:pt x="243" y="224"/>
                      <a:pt x="248" y="224"/>
                      <a:pt x="251" y="224"/>
                    </a:cubicBezTo>
                    <a:cubicBezTo>
                      <a:pt x="255" y="223"/>
                      <a:pt x="260" y="222"/>
                      <a:pt x="262" y="222"/>
                    </a:cubicBezTo>
                    <a:cubicBezTo>
                      <a:pt x="265" y="221"/>
                      <a:pt x="270" y="223"/>
                      <a:pt x="271" y="220"/>
                    </a:cubicBezTo>
                    <a:cubicBezTo>
                      <a:pt x="271" y="221"/>
                      <a:pt x="271" y="220"/>
                      <a:pt x="271" y="221"/>
                    </a:cubicBezTo>
                    <a:cubicBezTo>
                      <a:pt x="271" y="221"/>
                      <a:pt x="272" y="221"/>
                      <a:pt x="272" y="221"/>
                    </a:cubicBezTo>
                    <a:cubicBezTo>
                      <a:pt x="272" y="220"/>
                      <a:pt x="272" y="220"/>
                      <a:pt x="272" y="220"/>
                    </a:cubicBezTo>
                    <a:cubicBezTo>
                      <a:pt x="274" y="220"/>
                      <a:pt x="276" y="219"/>
                      <a:pt x="277" y="219"/>
                    </a:cubicBezTo>
                    <a:cubicBezTo>
                      <a:pt x="277" y="219"/>
                      <a:pt x="277" y="218"/>
                      <a:pt x="277" y="218"/>
                    </a:cubicBezTo>
                    <a:cubicBezTo>
                      <a:pt x="279" y="218"/>
                      <a:pt x="282" y="218"/>
                      <a:pt x="284" y="217"/>
                    </a:cubicBezTo>
                    <a:cubicBezTo>
                      <a:pt x="286" y="217"/>
                      <a:pt x="286" y="216"/>
                      <a:pt x="287" y="215"/>
                    </a:cubicBezTo>
                    <a:cubicBezTo>
                      <a:pt x="287" y="216"/>
                      <a:pt x="288" y="216"/>
                      <a:pt x="288" y="216"/>
                    </a:cubicBezTo>
                    <a:cubicBezTo>
                      <a:pt x="289" y="215"/>
                      <a:pt x="290" y="214"/>
                      <a:pt x="291" y="214"/>
                    </a:cubicBezTo>
                    <a:cubicBezTo>
                      <a:pt x="292" y="214"/>
                      <a:pt x="293" y="214"/>
                      <a:pt x="294" y="214"/>
                    </a:cubicBezTo>
                    <a:cubicBezTo>
                      <a:pt x="294" y="214"/>
                      <a:pt x="295" y="213"/>
                      <a:pt x="295" y="213"/>
                    </a:cubicBezTo>
                    <a:cubicBezTo>
                      <a:pt x="296" y="213"/>
                      <a:pt x="297" y="213"/>
                      <a:pt x="297" y="213"/>
                    </a:cubicBezTo>
                    <a:cubicBezTo>
                      <a:pt x="300" y="212"/>
                      <a:pt x="303" y="210"/>
                      <a:pt x="305" y="209"/>
                    </a:cubicBezTo>
                    <a:cubicBezTo>
                      <a:pt x="306" y="209"/>
                      <a:pt x="308" y="209"/>
                      <a:pt x="309" y="208"/>
                    </a:cubicBezTo>
                    <a:cubicBezTo>
                      <a:pt x="312" y="206"/>
                      <a:pt x="316" y="203"/>
                      <a:pt x="319" y="201"/>
                    </a:cubicBezTo>
                    <a:cubicBezTo>
                      <a:pt x="320" y="200"/>
                      <a:pt x="321" y="200"/>
                      <a:pt x="323" y="199"/>
                    </a:cubicBezTo>
                    <a:cubicBezTo>
                      <a:pt x="323" y="199"/>
                      <a:pt x="323" y="198"/>
                      <a:pt x="323" y="198"/>
                    </a:cubicBezTo>
                    <a:cubicBezTo>
                      <a:pt x="324" y="197"/>
                      <a:pt x="325" y="197"/>
                      <a:pt x="326" y="197"/>
                    </a:cubicBezTo>
                    <a:cubicBezTo>
                      <a:pt x="326" y="197"/>
                      <a:pt x="327" y="195"/>
                      <a:pt x="327" y="195"/>
                    </a:cubicBezTo>
                    <a:cubicBezTo>
                      <a:pt x="329" y="194"/>
                      <a:pt x="330" y="194"/>
                      <a:pt x="331" y="193"/>
                    </a:cubicBezTo>
                    <a:cubicBezTo>
                      <a:pt x="332" y="193"/>
                      <a:pt x="332" y="192"/>
                      <a:pt x="333" y="191"/>
                    </a:cubicBezTo>
                    <a:cubicBezTo>
                      <a:pt x="334" y="190"/>
                      <a:pt x="335" y="190"/>
                      <a:pt x="336" y="189"/>
                    </a:cubicBezTo>
                    <a:cubicBezTo>
                      <a:pt x="337" y="189"/>
                      <a:pt x="337" y="187"/>
                      <a:pt x="337" y="187"/>
                    </a:cubicBezTo>
                    <a:cubicBezTo>
                      <a:pt x="338" y="186"/>
                      <a:pt x="339" y="186"/>
                      <a:pt x="340" y="185"/>
                    </a:cubicBezTo>
                    <a:cubicBezTo>
                      <a:pt x="340" y="185"/>
                      <a:pt x="340" y="184"/>
                      <a:pt x="341" y="183"/>
                    </a:cubicBezTo>
                    <a:cubicBezTo>
                      <a:pt x="342" y="182"/>
                      <a:pt x="344" y="180"/>
                      <a:pt x="346" y="178"/>
                    </a:cubicBezTo>
                    <a:cubicBezTo>
                      <a:pt x="346" y="178"/>
                      <a:pt x="346" y="177"/>
                      <a:pt x="347" y="176"/>
                    </a:cubicBezTo>
                    <a:cubicBezTo>
                      <a:pt x="347" y="176"/>
                      <a:pt x="347" y="176"/>
                      <a:pt x="347" y="176"/>
                    </a:cubicBezTo>
                    <a:cubicBezTo>
                      <a:pt x="348" y="174"/>
                      <a:pt x="349" y="173"/>
                      <a:pt x="350" y="172"/>
                    </a:cubicBezTo>
                    <a:cubicBezTo>
                      <a:pt x="350" y="172"/>
                      <a:pt x="351" y="169"/>
                      <a:pt x="352" y="168"/>
                    </a:cubicBezTo>
                    <a:cubicBezTo>
                      <a:pt x="353" y="165"/>
                      <a:pt x="356" y="159"/>
                      <a:pt x="358" y="156"/>
                    </a:cubicBezTo>
                    <a:cubicBezTo>
                      <a:pt x="359" y="155"/>
                      <a:pt x="363" y="150"/>
                      <a:pt x="362" y="149"/>
                    </a:cubicBezTo>
                    <a:cubicBezTo>
                      <a:pt x="363" y="148"/>
                      <a:pt x="363" y="148"/>
                      <a:pt x="364" y="148"/>
                    </a:cubicBezTo>
                    <a:cubicBezTo>
                      <a:pt x="363" y="146"/>
                      <a:pt x="366" y="142"/>
                      <a:pt x="367" y="141"/>
                    </a:cubicBezTo>
                    <a:cubicBezTo>
                      <a:pt x="368" y="139"/>
                      <a:pt x="367" y="139"/>
                      <a:pt x="368" y="137"/>
                    </a:cubicBezTo>
                    <a:cubicBezTo>
                      <a:pt x="370" y="134"/>
                      <a:pt x="372" y="131"/>
                      <a:pt x="374" y="128"/>
                    </a:cubicBezTo>
                    <a:cubicBezTo>
                      <a:pt x="376" y="125"/>
                      <a:pt x="377" y="122"/>
                      <a:pt x="379" y="120"/>
                    </a:cubicBezTo>
                    <a:cubicBezTo>
                      <a:pt x="379" y="120"/>
                      <a:pt x="379" y="120"/>
                      <a:pt x="380" y="120"/>
                    </a:cubicBezTo>
                    <a:cubicBezTo>
                      <a:pt x="380" y="119"/>
                      <a:pt x="380" y="119"/>
                      <a:pt x="379" y="119"/>
                    </a:cubicBezTo>
                    <a:cubicBezTo>
                      <a:pt x="381" y="115"/>
                      <a:pt x="384" y="114"/>
                      <a:pt x="387" y="112"/>
                    </a:cubicBezTo>
                    <a:cubicBezTo>
                      <a:pt x="389" y="111"/>
                      <a:pt x="391" y="108"/>
                      <a:pt x="392" y="107"/>
                    </a:cubicBezTo>
                    <a:cubicBezTo>
                      <a:pt x="395" y="105"/>
                      <a:pt x="400" y="103"/>
                      <a:pt x="404" y="101"/>
                    </a:cubicBezTo>
                    <a:cubicBezTo>
                      <a:pt x="405" y="102"/>
                      <a:pt x="405" y="104"/>
                      <a:pt x="406" y="104"/>
                    </a:cubicBezTo>
                    <a:cubicBezTo>
                      <a:pt x="406" y="104"/>
                      <a:pt x="406" y="104"/>
                      <a:pt x="406" y="104"/>
                    </a:cubicBezTo>
                    <a:cubicBezTo>
                      <a:pt x="407" y="104"/>
                      <a:pt x="408" y="102"/>
                      <a:pt x="410" y="101"/>
                    </a:cubicBezTo>
                    <a:cubicBezTo>
                      <a:pt x="412" y="101"/>
                      <a:pt x="413" y="101"/>
                      <a:pt x="415" y="101"/>
                    </a:cubicBezTo>
                    <a:cubicBezTo>
                      <a:pt x="418" y="99"/>
                      <a:pt x="421" y="98"/>
                      <a:pt x="424" y="96"/>
                    </a:cubicBezTo>
                    <a:cubicBezTo>
                      <a:pt x="426" y="96"/>
                      <a:pt x="427" y="96"/>
                      <a:pt x="429" y="95"/>
                    </a:cubicBezTo>
                    <a:cubicBezTo>
                      <a:pt x="430" y="95"/>
                      <a:pt x="430" y="95"/>
                      <a:pt x="430" y="94"/>
                    </a:cubicBezTo>
                    <a:cubicBezTo>
                      <a:pt x="436" y="93"/>
                      <a:pt x="439" y="90"/>
                      <a:pt x="444" y="88"/>
                    </a:cubicBezTo>
                    <a:cubicBezTo>
                      <a:pt x="444" y="88"/>
                      <a:pt x="445" y="88"/>
                      <a:pt x="446" y="87"/>
                    </a:cubicBezTo>
                    <a:cubicBezTo>
                      <a:pt x="447" y="86"/>
                      <a:pt x="449" y="85"/>
                      <a:pt x="451" y="85"/>
                    </a:cubicBezTo>
                    <a:cubicBezTo>
                      <a:pt x="450" y="85"/>
                      <a:pt x="450" y="85"/>
                      <a:pt x="450" y="84"/>
                    </a:cubicBezTo>
                    <a:cubicBezTo>
                      <a:pt x="451" y="83"/>
                      <a:pt x="453" y="83"/>
                      <a:pt x="454" y="82"/>
                    </a:cubicBezTo>
                    <a:cubicBezTo>
                      <a:pt x="455" y="81"/>
                      <a:pt x="456" y="79"/>
                      <a:pt x="457" y="77"/>
                    </a:cubicBezTo>
                    <a:cubicBezTo>
                      <a:pt x="458" y="77"/>
                      <a:pt x="459" y="76"/>
                      <a:pt x="459" y="76"/>
                    </a:cubicBezTo>
                    <a:cubicBezTo>
                      <a:pt x="462" y="71"/>
                      <a:pt x="466" y="63"/>
                      <a:pt x="470" y="60"/>
                    </a:cubicBezTo>
                    <a:cubicBezTo>
                      <a:pt x="470" y="60"/>
                      <a:pt x="470" y="60"/>
                      <a:pt x="470" y="60"/>
                    </a:cubicBezTo>
                    <a:cubicBezTo>
                      <a:pt x="472" y="58"/>
                      <a:pt x="471" y="55"/>
                      <a:pt x="473" y="54"/>
                    </a:cubicBezTo>
                    <a:cubicBezTo>
                      <a:pt x="473" y="54"/>
                      <a:pt x="473" y="54"/>
                      <a:pt x="473" y="54"/>
                    </a:cubicBezTo>
                    <a:cubicBezTo>
                      <a:pt x="473" y="51"/>
                      <a:pt x="474" y="51"/>
                      <a:pt x="475" y="49"/>
                    </a:cubicBezTo>
                    <a:cubicBezTo>
                      <a:pt x="476" y="47"/>
                      <a:pt x="476" y="44"/>
                      <a:pt x="477" y="42"/>
                    </a:cubicBezTo>
                    <a:cubicBezTo>
                      <a:pt x="479" y="39"/>
                      <a:pt x="481" y="37"/>
                      <a:pt x="482" y="35"/>
                    </a:cubicBezTo>
                    <a:cubicBezTo>
                      <a:pt x="483" y="34"/>
                      <a:pt x="483" y="31"/>
                      <a:pt x="484" y="29"/>
                    </a:cubicBezTo>
                    <a:cubicBezTo>
                      <a:pt x="484" y="28"/>
                      <a:pt x="485" y="26"/>
                      <a:pt x="486" y="25"/>
                    </a:cubicBezTo>
                    <a:cubicBezTo>
                      <a:pt x="486" y="23"/>
                      <a:pt x="486" y="22"/>
                      <a:pt x="487" y="20"/>
                    </a:cubicBezTo>
                    <a:cubicBezTo>
                      <a:pt x="488" y="19"/>
                      <a:pt x="489" y="19"/>
                      <a:pt x="489" y="18"/>
                    </a:cubicBezTo>
                    <a:cubicBezTo>
                      <a:pt x="490" y="17"/>
                      <a:pt x="490" y="15"/>
                      <a:pt x="491" y="14"/>
                    </a:cubicBezTo>
                    <a:cubicBezTo>
                      <a:pt x="493" y="13"/>
                      <a:pt x="502" y="11"/>
                      <a:pt x="505" y="13"/>
                    </a:cubicBezTo>
                    <a:cubicBezTo>
                      <a:pt x="507" y="14"/>
                      <a:pt x="510" y="18"/>
                      <a:pt x="511" y="20"/>
                    </a:cubicBezTo>
                    <a:cubicBezTo>
                      <a:pt x="511" y="21"/>
                      <a:pt x="511" y="23"/>
                      <a:pt x="511" y="24"/>
                    </a:cubicBezTo>
                    <a:cubicBezTo>
                      <a:pt x="512" y="27"/>
                      <a:pt x="513" y="36"/>
                      <a:pt x="512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Freeform 115">
                <a:extLst>
                  <a:ext uri="{FF2B5EF4-FFF2-40B4-BE49-F238E27FC236}">
                    <a16:creationId xmlns:a16="http://schemas.microsoft.com/office/drawing/2014/main" id="{591826E9-3150-4EAE-4221-EDC054135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1" y="-26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Freeform 116">
                <a:extLst>
                  <a:ext uri="{FF2B5EF4-FFF2-40B4-BE49-F238E27FC236}">
                    <a16:creationId xmlns:a16="http://schemas.microsoft.com/office/drawing/2014/main" id="{8FFABC45-293C-DE92-2AD4-51CAAACF1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7" y="-25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Freeform 117">
                <a:extLst>
                  <a:ext uri="{FF2B5EF4-FFF2-40B4-BE49-F238E27FC236}">
                    <a16:creationId xmlns:a16="http://schemas.microsoft.com/office/drawing/2014/main" id="{E8B39E0F-27EF-5195-8AF3-44AF44998E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5" y="-257"/>
                <a:ext cx="502" cy="357"/>
              </a:xfrm>
              <a:custGeom>
                <a:avLst/>
                <a:gdLst>
                  <a:gd name="T0" fmla="*/ 196 w 207"/>
                  <a:gd name="T1" fmla="*/ 39 h 147"/>
                  <a:gd name="T2" fmla="*/ 135 w 207"/>
                  <a:gd name="T3" fmla="*/ 37 h 147"/>
                  <a:gd name="T4" fmla="*/ 105 w 207"/>
                  <a:gd name="T5" fmla="*/ 18 h 147"/>
                  <a:gd name="T6" fmla="*/ 90 w 207"/>
                  <a:gd name="T7" fmla="*/ 5 h 147"/>
                  <a:gd name="T8" fmla="*/ 81 w 207"/>
                  <a:gd name="T9" fmla="*/ 0 h 147"/>
                  <a:gd name="T10" fmla="*/ 61 w 207"/>
                  <a:gd name="T11" fmla="*/ 35 h 147"/>
                  <a:gd name="T12" fmla="*/ 60 w 207"/>
                  <a:gd name="T13" fmla="*/ 47 h 147"/>
                  <a:gd name="T14" fmla="*/ 58 w 207"/>
                  <a:gd name="T15" fmla="*/ 53 h 147"/>
                  <a:gd name="T16" fmla="*/ 34 w 207"/>
                  <a:gd name="T17" fmla="*/ 76 h 147"/>
                  <a:gd name="T18" fmla="*/ 11 w 207"/>
                  <a:gd name="T19" fmla="*/ 93 h 147"/>
                  <a:gd name="T20" fmla="*/ 3 w 207"/>
                  <a:gd name="T21" fmla="*/ 105 h 147"/>
                  <a:gd name="T22" fmla="*/ 17 w 207"/>
                  <a:gd name="T23" fmla="*/ 138 h 147"/>
                  <a:gd name="T24" fmla="*/ 26 w 207"/>
                  <a:gd name="T25" fmla="*/ 143 h 147"/>
                  <a:gd name="T26" fmla="*/ 37 w 207"/>
                  <a:gd name="T27" fmla="*/ 145 h 147"/>
                  <a:gd name="T28" fmla="*/ 41 w 207"/>
                  <a:gd name="T29" fmla="*/ 146 h 147"/>
                  <a:gd name="T30" fmla="*/ 60 w 207"/>
                  <a:gd name="T31" fmla="*/ 142 h 147"/>
                  <a:gd name="T32" fmla="*/ 62 w 207"/>
                  <a:gd name="T33" fmla="*/ 143 h 147"/>
                  <a:gd name="T34" fmla="*/ 63 w 207"/>
                  <a:gd name="T35" fmla="*/ 142 h 147"/>
                  <a:gd name="T36" fmla="*/ 62 w 207"/>
                  <a:gd name="T37" fmla="*/ 142 h 147"/>
                  <a:gd name="T38" fmla="*/ 72 w 207"/>
                  <a:gd name="T39" fmla="*/ 140 h 147"/>
                  <a:gd name="T40" fmla="*/ 103 w 207"/>
                  <a:gd name="T41" fmla="*/ 129 h 147"/>
                  <a:gd name="T42" fmla="*/ 115 w 207"/>
                  <a:gd name="T43" fmla="*/ 125 h 147"/>
                  <a:gd name="T44" fmla="*/ 127 w 207"/>
                  <a:gd name="T45" fmla="*/ 119 h 147"/>
                  <a:gd name="T46" fmla="*/ 136 w 207"/>
                  <a:gd name="T47" fmla="*/ 114 h 147"/>
                  <a:gd name="T48" fmla="*/ 143 w 207"/>
                  <a:gd name="T49" fmla="*/ 111 h 147"/>
                  <a:gd name="T50" fmla="*/ 153 w 207"/>
                  <a:gd name="T51" fmla="*/ 107 h 147"/>
                  <a:gd name="T52" fmla="*/ 163 w 207"/>
                  <a:gd name="T53" fmla="*/ 105 h 147"/>
                  <a:gd name="T54" fmla="*/ 178 w 207"/>
                  <a:gd name="T55" fmla="*/ 100 h 147"/>
                  <a:gd name="T56" fmla="*/ 204 w 207"/>
                  <a:gd name="T57" fmla="*/ 67 h 147"/>
                  <a:gd name="T58" fmla="*/ 198 w 207"/>
                  <a:gd name="T59" fmla="*/ 72 h 147"/>
                  <a:gd name="T60" fmla="*/ 183 w 207"/>
                  <a:gd name="T61" fmla="*/ 90 h 147"/>
                  <a:gd name="T62" fmla="*/ 173 w 207"/>
                  <a:gd name="T63" fmla="*/ 97 h 147"/>
                  <a:gd name="T64" fmla="*/ 147 w 207"/>
                  <a:gd name="T65" fmla="*/ 103 h 147"/>
                  <a:gd name="T66" fmla="*/ 128 w 207"/>
                  <a:gd name="T67" fmla="*/ 113 h 147"/>
                  <a:gd name="T68" fmla="*/ 108 w 207"/>
                  <a:gd name="T69" fmla="*/ 121 h 147"/>
                  <a:gd name="T70" fmla="*/ 83 w 207"/>
                  <a:gd name="T71" fmla="*/ 132 h 147"/>
                  <a:gd name="T72" fmla="*/ 57 w 207"/>
                  <a:gd name="T73" fmla="*/ 139 h 147"/>
                  <a:gd name="T74" fmla="*/ 43 w 207"/>
                  <a:gd name="T75" fmla="*/ 141 h 147"/>
                  <a:gd name="T76" fmla="*/ 18 w 207"/>
                  <a:gd name="T77" fmla="*/ 131 h 147"/>
                  <a:gd name="T78" fmla="*/ 7 w 207"/>
                  <a:gd name="T79" fmla="*/ 106 h 147"/>
                  <a:gd name="T80" fmla="*/ 44 w 207"/>
                  <a:gd name="T81" fmla="*/ 76 h 147"/>
                  <a:gd name="T82" fmla="*/ 56 w 207"/>
                  <a:gd name="T83" fmla="*/ 65 h 147"/>
                  <a:gd name="T84" fmla="*/ 65 w 207"/>
                  <a:gd name="T85" fmla="*/ 48 h 147"/>
                  <a:gd name="T86" fmla="*/ 64 w 207"/>
                  <a:gd name="T87" fmla="*/ 24 h 147"/>
                  <a:gd name="T88" fmla="*/ 64 w 207"/>
                  <a:gd name="T89" fmla="*/ 17 h 147"/>
                  <a:gd name="T90" fmla="*/ 70 w 207"/>
                  <a:gd name="T91" fmla="*/ 6 h 147"/>
                  <a:gd name="T92" fmla="*/ 84 w 207"/>
                  <a:gd name="T93" fmla="*/ 5 h 147"/>
                  <a:gd name="T94" fmla="*/ 91 w 207"/>
                  <a:gd name="T95" fmla="*/ 11 h 147"/>
                  <a:gd name="T96" fmla="*/ 99 w 207"/>
                  <a:gd name="T97" fmla="*/ 18 h 147"/>
                  <a:gd name="T98" fmla="*/ 101 w 207"/>
                  <a:gd name="T99" fmla="*/ 20 h 147"/>
                  <a:gd name="T100" fmla="*/ 121 w 207"/>
                  <a:gd name="T101" fmla="*/ 34 h 147"/>
                  <a:gd name="T102" fmla="*/ 153 w 207"/>
                  <a:gd name="T103" fmla="*/ 49 h 147"/>
                  <a:gd name="T104" fmla="*/ 171 w 207"/>
                  <a:gd name="T105" fmla="*/ 45 h 147"/>
                  <a:gd name="T106" fmla="*/ 193 w 207"/>
                  <a:gd name="T107" fmla="*/ 43 h 147"/>
                  <a:gd name="T108" fmla="*/ 199 w 207"/>
                  <a:gd name="T109" fmla="*/ 48 h 147"/>
                  <a:gd name="T110" fmla="*/ 199 w 207"/>
                  <a:gd name="T111" fmla="*/ 68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7" h="147">
                    <a:moveTo>
                      <a:pt x="206" y="57"/>
                    </a:moveTo>
                    <a:cubicBezTo>
                      <a:pt x="205" y="54"/>
                      <a:pt x="204" y="52"/>
                      <a:pt x="203" y="49"/>
                    </a:cubicBezTo>
                    <a:cubicBezTo>
                      <a:pt x="202" y="45"/>
                      <a:pt x="200" y="41"/>
                      <a:pt x="196" y="39"/>
                    </a:cubicBezTo>
                    <a:cubicBezTo>
                      <a:pt x="191" y="36"/>
                      <a:pt x="185" y="37"/>
                      <a:pt x="179" y="39"/>
                    </a:cubicBezTo>
                    <a:cubicBezTo>
                      <a:pt x="168" y="41"/>
                      <a:pt x="155" y="47"/>
                      <a:pt x="143" y="42"/>
                    </a:cubicBezTo>
                    <a:cubicBezTo>
                      <a:pt x="140" y="41"/>
                      <a:pt x="138" y="39"/>
                      <a:pt x="135" y="37"/>
                    </a:cubicBezTo>
                    <a:cubicBezTo>
                      <a:pt x="134" y="36"/>
                      <a:pt x="133" y="35"/>
                      <a:pt x="131" y="34"/>
                    </a:cubicBezTo>
                    <a:cubicBezTo>
                      <a:pt x="127" y="32"/>
                      <a:pt x="123" y="30"/>
                      <a:pt x="119" y="28"/>
                    </a:cubicBezTo>
                    <a:cubicBezTo>
                      <a:pt x="114" y="25"/>
                      <a:pt x="110" y="21"/>
                      <a:pt x="105" y="18"/>
                    </a:cubicBezTo>
                    <a:cubicBezTo>
                      <a:pt x="103" y="16"/>
                      <a:pt x="101" y="15"/>
                      <a:pt x="99" y="13"/>
                    </a:cubicBezTo>
                    <a:cubicBezTo>
                      <a:pt x="99" y="13"/>
                      <a:pt x="99" y="13"/>
                      <a:pt x="98" y="13"/>
                    </a:cubicBezTo>
                    <a:cubicBezTo>
                      <a:pt x="96" y="11"/>
                      <a:pt x="93" y="8"/>
                      <a:pt x="90" y="5"/>
                    </a:cubicBezTo>
                    <a:cubicBezTo>
                      <a:pt x="89" y="5"/>
                      <a:pt x="88" y="4"/>
                      <a:pt x="88" y="4"/>
                    </a:cubicBezTo>
                    <a:cubicBezTo>
                      <a:pt x="87" y="3"/>
                      <a:pt x="86" y="1"/>
                      <a:pt x="85" y="1"/>
                    </a:cubicBezTo>
                    <a:cubicBezTo>
                      <a:pt x="83" y="0"/>
                      <a:pt x="82" y="0"/>
                      <a:pt x="81" y="0"/>
                    </a:cubicBezTo>
                    <a:cubicBezTo>
                      <a:pt x="79" y="1"/>
                      <a:pt x="75" y="0"/>
                      <a:pt x="73" y="0"/>
                    </a:cubicBezTo>
                    <a:cubicBezTo>
                      <a:pt x="72" y="1"/>
                      <a:pt x="66" y="3"/>
                      <a:pt x="65" y="3"/>
                    </a:cubicBezTo>
                    <a:cubicBezTo>
                      <a:pt x="58" y="8"/>
                      <a:pt x="59" y="29"/>
                      <a:pt x="61" y="35"/>
                    </a:cubicBezTo>
                    <a:cubicBezTo>
                      <a:pt x="61" y="36"/>
                      <a:pt x="61" y="42"/>
                      <a:pt x="61" y="43"/>
                    </a:cubicBezTo>
                    <a:cubicBezTo>
                      <a:pt x="61" y="44"/>
                      <a:pt x="61" y="45"/>
                      <a:pt x="61" y="46"/>
                    </a:cubicBezTo>
                    <a:cubicBezTo>
                      <a:pt x="61" y="46"/>
                      <a:pt x="60" y="46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50"/>
                      <a:pt x="59" y="51"/>
                      <a:pt x="58" y="53"/>
                    </a:cubicBezTo>
                    <a:cubicBezTo>
                      <a:pt x="54" y="63"/>
                      <a:pt x="47" y="69"/>
                      <a:pt x="38" y="74"/>
                    </a:cubicBezTo>
                    <a:cubicBezTo>
                      <a:pt x="37" y="74"/>
                      <a:pt x="36" y="74"/>
                      <a:pt x="36" y="75"/>
                    </a:cubicBezTo>
                    <a:cubicBezTo>
                      <a:pt x="35" y="75"/>
                      <a:pt x="34" y="76"/>
                      <a:pt x="34" y="76"/>
                    </a:cubicBezTo>
                    <a:cubicBezTo>
                      <a:pt x="33" y="76"/>
                      <a:pt x="32" y="77"/>
                      <a:pt x="31" y="77"/>
                    </a:cubicBezTo>
                    <a:cubicBezTo>
                      <a:pt x="26" y="80"/>
                      <a:pt x="20" y="83"/>
                      <a:pt x="16" y="87"/>
                    </a:cubicBezTo>
                    <a:cubicBezTo>
                      <a:pt x="14" y="88"/>
                      <a:pt x="13" y="90"/>
                      <a:pt x="11" y="93"/>
                    </a:cubicBezTo>
                    <a:cubicBezTo>
                      <a:pt x="10" y="94"/>
                      <a:pt x="8" y="95"/>
                      <a:pt x="7" y="97"/>
                    </a:cubicBezTo>
                    <a:cubicBezTo>
                      <a:pt x="7" y="98"/>
                      <a:pt x="7" y="98"/>
                      <a:pt x="6" y="99"/>
                    </a:cubicBezTo>
                    <a:cubicBezTo>
                      <a:pt x="5" y="101"/>
                      <a:pt x="4" y="103"/>
                      <a:pt x="3" y="105"/>
                    </a:cubicBezTo>
                    <a:cubicBezTo>
                      <a:pt x="0" y="112"/>
                      <a:pt x="5" y="125"/>
                      <a:pt x="8" y="130"/>
                    </a:cubicBezTo>
                    <a:cubicBezTo>
                      <a:pt x="10" y="132"/>
                      <a:pt x="13" y="133"/>
                      <a:pt x="15" y="135"/>
                    </a:cubicBezTo>
                    <a:cubicBezTo>
                      <a:pt x="16" y="136"/>
                      <a:pt x="16" y="138"/>
                      <a:pt x="17" y="138"/>
                    </a:cubicBezTo>
                    <a:cubicBezTo>
                      <a:pt x="18" y="140"/>
                      <a:pt x="23" y="144"/>
                      <a:pt x="25" y="143"/>
                    </a:cubicBezTo>
                    <a:cubicBezTo>
                      <a:pt x="25" y="143"/>
                      <a:pt x="25" y="144"/>
                      <a:pt x="25" y="144"/>
                    </a:cubicBezTo>
                    <a:cubicBezTo>
                      <a:pt x="25" y="144"/>
                      <a:pt x="25" y="144"/>
                      <a:pt x="26" y="143"/>
                    </a:cubicBezTo>
                    <a:cubicBezTo>
                      <a:pt x="28" y="145"/>
                      <a:pt x="29" y="144"/>
                      <a:pt x="31" y="145"/>
                    </a:cubicBezTo>
                    <a:cubicBezTo>
                      <a:pt x="31" y="145"/>
                      <a:pt x="31" y="144"/>
                      <a:pt x="31" y="144"/>
                    </a:cubicBezTo>
                    <a:cubicBezTo>
                      <a:pt x="32" y="145"/>
                      <a:pt x="36" y="144"/>
                      <a:pt x="37" y="145"/>
                    </a:cubicBezTo>
                    <a:cubicBezTo>
                      <a:pt x="38" y="145"/>
                      <a:pt x="37" y="145"/>
                      <a:pt x="38" y="145"/>
                    </a:cubicBezTo>
                    <a:cubicBezTo>
                      <a:pt x="39" y="145"/>
                      <a:pt x="39" y="145"/>
                      <a:pt x="40" y="145"/>
                    </a:cubicBezTo>
                    <a:cubicBezTo>
                      <a:pt x="41" y="145"/>
                      <a:pt x="41" y="146"/>
                      <a:pt x="41" y="146"/>
                    </a:cubicBezTo>
                    <a:cubicBezTo>
                      <a:pt x="44" y="147"/>
                      <a:pt x="48" y="145"/>
                      <a:pt x="49" y="145"/>
                    </a:cubicBezTo>
                    <a:cubicBezTo>
                      <a:pt x="50" y="145"/>
                      <a:pt x="53" y="144"/>
                      <a:pt x="54" y="144"/>
                    </a:cubicBezTo>
                    <a:cubicBezTo>
                      <a:pt x="56" y="143"/>
                      <a:pt x="59" y="143"/>
                      <a:pt x="60" y="142"/>
                    </a:cubicBezTo>
                    <a:cubicBezTo>
                      <a:pt x="61" y="142"/>
                      <a:pt x="61" y="142"/>
                      <a:pt x="61" y="143"/>
                    </a:cubicBezTo>
                    <a:cubicBezTo>
                      <a:pt x="61" y="142"/>
                      <a:pt x="61" y="143"/>
                      <a:pt x="61" y="142"/>
                    </a:cubicBezTo>
                    <a:cubicBezTo>
                      <a:pt x="62" y="142"/>
                      <a:pt x="61" y="142"/>
                      <a:pt x="62" y="143"/>
                    </a:cubicBezTo>
                    <a:cubicBezTo>
                      <a:pt x="62" y="142"/>
                      <a:pt x="62" y="142"/>
                      <a:pt x="62" y="142"/>
                    </a:cubicBezTo>
                    <a:cubicBezTo>
                      <a:pt x="62" y="142"/>
                      <a:pt x="62" y="142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2" y="142"/>
                      <a:pt x="62" y="142"/>
                    </a:cubicBezTo>
                    <a:cubicBezTo>
                      <a:pt x="62" y="142"/>
                      <a:pt x="62" y="142"/>
                      <a:pt x="62" y="142"/>
                    </a:cubicBezTo>
                    <a:cubicBezTo>
                      <a:pt x="63" y="142"/>
                      <a:pt x="68" y="141"/>
                      <a:pt x="69" y="141"/>
                    </a:cubicBezTo>
                    <a:cubicBezTo>
                      <a:pt x="69" y="141"/>
                      <a:pt x="69" y="140"/>
                      <a:pt x="70" y="140"/>
                    </a:cubicBezTo>
                    <a:cubicBezTo>
                      <a:pt x="70" y="140"/>
                      <a:pt x="71" y="140"/>
                      <a:pt x="72" y="140"/>
                    </a:cubicBezTo>
                    <a:cubicBezTo>
                      <a:pt x="76" y="139"/>
                      <a:pt x="84" y="137"/>
                      <a:pt x="89" y="134"/>
                    </a:cubicBezTo>
                    <a:cubicBezTo>
                      <a:pt x="90" y="135"/>
                      <a:pt x="94" y="132"/>
                      <a:pt x="95" y="132"/>
                    </a:cubicBezTo>
                    <a:cubicBezTo>
                      <a:pt x="98" y="132"/>
                      <a:pt x="102" y="130"/>
                      <a:pt x="103" y="129"/>
                    </a:cubicBezTo>
                    <a:cubicBezTo>
                      <a:pt x="104" y="130"/>
                      <a:pt x="107" y="128"/>
                      <a:pt x="107" y="127"/>
                    </a:cubicBezTo>
                    <a:cubicBezTo>
                      <a:pt x="108" y="126"/>
                      <a:pt x="111" y="126"/>
                      <a:pt x="112" y="125"/>
                    </a:cubicBezTo>
                    <a:cubicBezTo>
                      <a:pt x="113" y="125"/>
                      <a:pt x="114" y="125"/>
                      <a:pt x="115" y="125"/>
                    </a:cubicBezTo>
                    <a:cubicBezTo>
                      <a:pt x="117" y="124"/>
                      <a:pt x="119" y="123"/>
                      <a:pt x="121" y="122"/>
                    </a:cubicBezTo>
                    <a:cubicBezTo>
                      <a:pt x="121" y="122"/>
                      <a:pt x="121" y="122"/>
                      <a:pt x="121" y="122"/>
                    </a:cubicBezTo>
                    <a:cubicBezTo>
                      <a:pt x="122" y="120"/>
                      <a:pt x="126" y="119"/>
                      <a:pt x="127" y="119"/>
                    </a:cubicBezTo>
                    <a:cubicBezTo>
                      <a:pt x="129" y="118"/>
                      <a:pt x="129" y="117"/>
                      <a:pt x="130" y="116"/>
                    </a:cubicBezTo>
                    <a:cubicBezTo>
                      <a:pt x="130" y="116"/>
                      <a:pt x="134" y="115"/>
                      <a:pt x="135" y="115"/>
                    </a:cubicBezTo>
                    <a:cubicBezTo>
                      <a:pt x="135" y="115"/>
                      <a:pt x="136" y="114"/>
                      <a:pt x="136" y="114"/>
                    </a:cubicBezTo>
                    <a:cubicBezTo>
                      <a:pt x="136" y="114"/>
                      <a:pt x="137" y="114"/>
                      <a:pt x="137" y="114"/>
                    </a:cubicBezTo>
                    <a:cubicBezTo>
                      <a:pt x="138" y="113"/>
                      <a:pt x="139" y="113"/>
                      <a:pt x="139" y="112"/>
                    </a:cubicBezTo>
                    <a:cubicBezTo>
                      <a:pt x="141" y="111"/>
                      <a:pt x="141" y="112"/>
                      <a:pt x="143" y="111"/>
                    </a:cubicBezTo>
                    <a:cubicBezTo>
                      <a:pt x="143" y="111"/>
                      <a:pt x="144" y="110"/>
                      <a:pt x="144" y="110"/>
                    </a:cubicBezTo>
                    <a:cubicBezTo>
                      <a:pt x="146" y="109"/>
                      <a:pt x="148" y="109"/>
                      <a:pt x="149" y="107"/>
                    </a:cubicBezTo>
                    <a:cubicBezTo>
                      <a:pt x="150" y="108"/>
                      <a:pt x="151" y="107"/>
                      <a:pt x="153" y="107"/>
                    </a:cubicBezTo>
                    <a:cubicBezTo>
                      <a:pt x="153" y="107"/>
                      <a:pt x="153" y="107"/>
                      <a:pt x="153" y="106"/>
                    </a:cubicBezTo>
                    <a:cubicBezTo>
                      <a:pt x="156" y="107"/>
                      <a:pt x="161" y="105"/>
                      <a:pt x="163" y="105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4" y="104"/>
                      <a:pt x="168" y="104"/>
                      <a:pt x="169" y="103"/>
                    </a:cubicBezTo>
                    <a:cubicBezTo>
                      <a:pt x="172" y="103"/>
                      <a:pt x="174" y="101"/>
                      <a:pt x="176" y="100"/>
                    </a:cubicBezTo>
                    <a:cubicBezTo>
                      <a:pt x="177" y="100"/>
                      <a:pt x="177" y="100"/>
                      <a:pt x="178" y="100"/>
                    </a:cubicBezTo>
                    <a:cubicBezTo>
                      <a:pt x="179" y="99"/>
                      <a:pt x="180" y="98"/>
                      <a:pt x="181" y="97"/>
                    </a:cubicBezTo>
                    <a:cubicBezTo>
                      <a:pt x="183" y="97"/>
                      <a:pt x="184" y="97"/>
                      <a:pt x="185" y="96"/>
                    </a:cubicBezTo>
                    <a:cubicBezTo>
                      <a:pt x="193" y="91"/>
                      <a:pt x="202" y="78"/>
                      <a:pt x="204" y="67"/>
                    </a:cubicBezTo>
                    <a:cubicBezTo>
                      <a:pt x="204" y="64"/>
                      <a:pt x="207" y="60"/>
                      <a:pt x="206" y="57"/>
                    </a:cubicBezTo>
                    <a:close/>
                    <a:moveTo>
                      <a:pt x="199" y="68"/>
                    </a:moveTo>
                    <a:cubicBezTo>
                      <a:pt x="199" y="69"/>
                      <a:pt x="198" y="71"/>
                      <a:pt x="198" y="72"/>
                    </a:cubicBezTo>
                    <a:cubicBezTo>
                      <a:pt x="195" y="80"/>
                      <a:pt x="190" y="85"/>
                      <a:pt x="184" y="91"/>
                    </a:cubicBezTo>
                    <a:cubicBezTo>
                      <a:pt x="184" y="91"/>
                      <a:pt x="184" y="90"/>
                      <a:pt x="184" y="90"/>
                    </a:cubicBezTo>
                    <a:cubicBezTo>
                      <a:pt x="184" y="90"/>
                      <a:pt x="183" y="90"/>
                      <a:pt x="183" y="90"/>
                    </a:cubicBezTo>
                    <a:cubicBezTo>
                      <a:pt x="182" y="92"/>
                      <a:pt x="176" y="94"/>
                      <a:pt x="173" y="95"/>
                    </a:cubicBezTo>
                    <a:cubicBezTo>
                      <a:pt x="173" y="95"/>
                      <a:pt x="172" y="96"/>
                      <a:pt x="171" y="96"/>
                    </a:cubicBezTo>
                    <a:cubicBezTo>
                      <a:pt x="172" y="96"/>
                      <a:pt x="172" y="97"/>
                      <a:pt x="173" y="97"/>
                    </a:cubicBezTo>
                    <a:cubicBezTo>
                      <a:pt x="173" y="97"/>
                      <a:pt x="173" y="97"/>
                      <a:pt x="173" y="97"/>
                    </a:cubicBezTo>
                    <a:cubicBezTo>
                      <a:pt x="169" y="99"/>
                      <a:pt x="162" y="101"/>
                      <a:pt x="158" y="101"/>
                    </a:cubicBezTo>
                    <a:cubicBezTo>
                      <a:pt x="154" y="102"/>
                      <a:pt x="150" y="102"/>
                      <a:pt x="147" y="103"/>
                    </a:cubicBezTo>
                    <a:cubicBezTo>
                      <a:pt x="143" y="105"/>
                      <a:pt x="139" y="107"/>
                      <a:pt x="136" y="109"/>
                    </a:cubicBezTo>
                    <a:cubicBezTo>
                      <a:pt x="134" y="110"/>
                      <a:pt x="131" y="111"/>
                      <a:pt x="129" y="111"/>
                    </a:cubicBezTo>
                    <a:cubicBezTo>
                      <a:pt x="129" y="112"/>
                      <a:pt x="129" y="112"/>
                      <a:pt x="128" y="113"/>
                    </a:cubicBezTo>
                    <a:cubicBezTo>
                      <a:pt x="126" y="114"/>
                      <a:pt x="124" y="115"/>
                      <a:pt x="122" y="116"/>
                    </a:cubicBezTo>
                    <a:cubicBezTo>
                      <a:pt x="121" y="116"/>
                      <a:pt x="119" y="118"/>
                      <a:pt x="118" y="118"/>
                    </a:cubicBezTo>
                    <a:cubicBezTo>
                      <a:pt x="115" y="120"/>
                      <a:pt x="111" y="120"/>
                      <a:pt x="108" y="121"/>
                    </a:cubicBezTo>
                    <a:cubicBezTo>
                      <a:pt x="105" y="123"/>
                      <a:pt x="102" y="125"/>
                      <a:pt x="99" y="126"/>
                    </a:cubicBezTo>
                    <a:cubicBezTo>
                      <a:pt x="96" y="127"/>
                      <a:pt x="93" y="128"/>
                      <a:pt x="91" y="129"/>
                    </a:cubicBezTo>
                    <a:cubicBezTo>
                      <a:pt x="88" y="130"/>
                      <a:pt x="86" y="131"/>
                      <a:pt x="83" y="132"/>
                    </a:cubicBezTo>
                    <a:cubicBezTo>
                      <a:pt x="81" y="132"/>
                      <a:pt x="80" y="134"/>
                      <a:pt x="78" y="134"/>
                    </a:cubicBezTo>
                    <a:cubicBezTo>
                      <a:pt x="76" y="134"/>
                      <a:pt x="73" y="135"/>
                      <a:pt x="71" y="136"/>
                    </a:cubicBezTo>
                    <a:cubicBezTo>
                      <a:pt x="70" y="135"/>
                      <a:pt x="59" y="138"/>
                      <a:pt x="57" y="139"/>
                    </a:cubicBezTo>
                    <a:cubicBezTo>
                      <a:pt x="55" y="139"/>
                      <a:pt x="53" y="140"/>
                      <a:pt x="52" y="140"/>
                    </a:cubicBezTo>
                    <a:cubicBezTo>
                      <a:pt x="51" y="140"/>
                      <a:pt x="50" y="140"/>
                      <a:pt x="50" y="140"/>
                    </a:cubicBezTo>
                    <a:cubicBezTo>
                      <a:pt x="47" y="140"/>
                      <a:pt x="45" y="142"/>
                      <a:pt x="43" y="141"/>
                    </a:cubicBezTo>
                    <a:cubicBezTo>
                      <a:pt x="42" y="141"/>
                      <a:pt x="41" y="140"/>
                      <a:pt x="40" y="140"/>
                    </a:cubicBezTo>
                    <a:cubicBezTo>
                      <a:pt x="37" y="140"/>
                      <a:pt x="30" y="141"/>
                      <a:pt x="27" y="140"/>
                    </a:cubicBezTo>
                    <a:cubicBezTo>
                      <a:pt x="23" y="138"/>
                      <a:pt x="20" y="135"/>
                      <a:pt x="18" y="131"/>
                    </a:cubicBezTo>
                    <a:cubicBezTo>
                      <a:pt x="16" y="131"/>
                      <a:pt x="16" y="131"/>
                      <a:pt x="15" y="131"/>
                    </a:cubicBezTo>
                    <a:cubicBezTo>
                      <a:pt x="12" y="131"/>
                      <a:pt x="11" y="127"/>
                      <a:pt x="10" y="124"/>
                    </a:cubicBezTo>
                    <a:cubicBezTo>
                      <a:pt x="8" y="121"/>
                      <a:pt x="5" y="111"/>
                      <a:pt x="7" y="106"/>
                    </a:cubicBezTo>
                    <a:cubicBezTo>
                      <a:pt x="9" y="102"/>
                      <a:pt x="12" y="98"/>
                      <a:pt x="14" y="95"/>
                    </a:cubicBezTo>
                    <a:cubicBezTo>
                      <a:pt x="20" y="87"/>
                      <a:pt x="30" y="83"/>
                      <a:pt x="38" y="79"/>
                    </a:cubicBezTo>
                    <a:cubicBezTo>
                      <a:pt x="38" y="79"/>
                      <a:pt x="44" y="77"/>
                      <a:pt x="44" y="76"/>
                    </a:cubicBezTo>
                    <a:cubicBezTo>
                      <a:pt x="48" y="74"/>
                      <a:pt x="51" y="71"/>
                      <a:pt x="53" y="68"/>
                    </a:cubicBezTo>
                    <a:cubicBezTo>
                      <a:pt x="54" y="68"/>
                      <a:pt x="54" y="68"/>
                      <a:pt x="55" y="68"/>
                    </a:cubicBezTo>
                    <a:cubicBezTo>
                      <a:pt x="55" y="67"/>
                      <a:pt x="55" y="66"/>
                      <a:pt x="56" y="65"/>
                    </a:cubicBezTo>
                    <a:cubicBezTo>
                      <a:pt x="57" y="63"/>
                      <a:pt x="59" y="62"/>
                      <a:pt x="61" y="60"/>
                    </a:cubicBezTo>
                    <a:cubicBezTo>
                      <a:pt x="61" y="58"/>
                      <a:pt x="62" y="56"/>
                      <a:pt x="63" y="54"/>
                    </a:cubicBezTo>
                    <a:cubicBezTo>
                      <a:pt x="63" y="53"/>
                      <a:pt x="65" y="50"/>
                      <a:pt x="65" y="48"/>
                    </a:cubicBezTo>
                    <a:cubicBezTo>
                      <a:pt x="64" y="46"/>
                      <a:pt x="67" y="43"/>
                      <a:pt x="66" y="40"/>
                    </a:cubicBezTo>
                    <a:cubicBezTo>
                      <a:pt x="65" y="37"/>
                      <a:pt x="64" y="34"/>
                      <a:pt x="64" y="32"/>
                    </a:cubicBezTo>
                    <a:cubicBezTo>
                      <a:pt x="64" y="29"/>
                      <a:pt x="65" y="27"/>
                      <a:pt x="64" y="24"/>
                    </a:cubicBezTo>
                    <a:cubicBezTo>
                      <a:pt x="64" y="24"/>
                      <a:pt x="64" y="24"/>
                      <a:pt x="63" y="24"/>
                    </a:cubicBezTo>
                    <a:cubicBezTo>
                      <a:pt x="64" y="22"/>
                      <a:pt x="65" y="19"/>
                      <a:pt x="64" y="1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4"/>
                      <a:pt x="65" y="10"/>
                      <a:pt x="67" y="7"/>
                    </a:cubicBezTo>
                    <a:cubicBezTo>
                      <a:pt x="68" y="7"/>
                      <a:pt x="69" y="7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3" y="6"/>
                      <a:pt x="78" y="5"/>
                      <a:pt x="80" y="4"/>
                    </a:cubicBezTo>
                    <a:cubicBezTo>
                      <a:pt x="82" y="5"/>
                      <a:pt x="83" y="5"/>
                      <a:pt x="84" y="5"/>
                    </a:cubicBezTo>
                    <a:cubicBezTo>
                      <a:pt x="85" y="6"/>
                      <a:pt x="86" y="7"/>
                      <a:pt x="88" y="9"/>
                    </a:cubicBezTo>
                    <a:cubicBezTo>
                      <a:pt x="89" y="9"/>
                      <a:pt x="90" y="9"/>
                      <a:pt x="91" y="10"/>
                    </a:cubicBezTo>
                    <a:cubicBezTo>
                      <a:pt x="91" y="11"/>
                      <a:pt x="91" y="11"/>
                      <a:pt x="91" y="11"/>
                    </a:cubicBezTo>
                    <a:cubicBezTo>
                      <a:pt x="91" y="12"/>
                      <a:pt x="92" y="12"/>
                      <a:pt x="93" y="12"/>
                    </a:cubicBezTo>
                    <a:cubicBezTo>
                      <a:pt x="93" y="13"/>
                      <a:pt x="93" y="14"/>
                      <a:pt x="94" y="15"/>
                    </a:cubicBezTo>
                    <a:cubicBezTo>
                      <a:pt x="95" y="15"/>
                      <a:pt x="99" y="18"/>
                      <a:pt x="99" y="18"/>
                    </a:cubicBezTo>
                    <a:cubicBezTo>
                      <a:pt x="100" y="18"/>
                      <a:pt x="99" y="18"/>
                      <a:pt x="100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19"/>
                      <a:pt x="100" y="20"/>
                      <a:pt x="101" y="20"/>
                    </a:cubicBezTo>
                    <a:cubicBezTo>
                      <a:pt x="104" y="22"/>
                      <a:pt x="107" y="25"/>
                      <a:pt x="111" y="27"/>
                    </a:cubicBezTo>
                    <a:cubicBezTo>
                      <a:pt x="112" y="28"/>
                      <a:pt x="113" y="29"/>
                      <a:pt x="114" y="30"/>
                    </a:cubicBezTo>
                    <a:cubicBezTo>
                      <a:pt x="116" y="31"/>
                      <a:pt x="118" y="33"/>
                      <a:pt x="121" y="34"/>
                    </a:cubicBezTo>
                    <a:cubicBezTo>
                      <a:pt x="125" y="36"/>
                      <a:pt x="128" y="37"/>
                      <a:pt x="131" y="39"/>
                    </a:cubicBezTo>
                    <a:cubicBezTo>
                      <a:pt x="136" y="43"/>
                      <a:pt x="141" y="48"/>
                      <a:pt x="148" y="48"/>
                    </a:cubicBezTo>
                    <a:cubicBezTo>
                      <a:pt x="149" y="48"/>
                      <a:pt x="151" y="49"/>
                      <a:pt x="153" y="49"/>
                    </a:cubicBezTo>
                    <a:cubicBezTo>
                      <a:pt x="155" y="49"/>
                      <a:pt x="162" y="48"/>
                      <a:pt x="164" y="47"/>
                    </a:cubicBezTo>
                    <a:cubicBezTo>
                      <a:pt x="166" y="46"/>
                      <a:pt x="168" y="47"/>
                      <a:pt x="169" y="46"/>
                    </a:cubicBezTo>
                    <a:cubicBezTo>
                      <a:pt x="170" y="46"/>
                      <a:pt x="170" y="45"/>
                      <a:pt x="171" y="45"/>
                    </a:cubicBezTo>
                    <a:cubicBezTo>
                      <a:pt x="171" y="45"/>
                      <a:pt x="171" y="45"/>
                      <a:pt x="171" y="45"/>
                    </a:cubicBezTo>
                    <a:cubicBezTo>
                      <a:pt x="171" y="45"/>
                      <a:pt x="171" y="45"/>
                      <a:pt x="171" y="44"/>
                    </a:cubicBezTo>
                    <a:cubicBezTo>
                      <a:pt x="180" y="45"/>
                      <a:pt x="185" y="40"/>
                      <a:pt x="193" y="43"/>
                    </a:cubicBezTo>
                    <a:cubicBezTo>
                      <a:pt x="193" y="43"/>
                      <a:pt x="194" y="43"/>
                      <a:pt x="195" y="43"/>
                    </a:cubicBezTo>
                    <a:cubicBezTo>
                      <a:pt x="196" y="44"/>
                      <a:pt x="197" y="45"/>
                      <a:pt x="198" y="47"/>
                    </a:cubicBezTo>
                    <a:cubicBezTo>
                      <a:pt x="198" y="48"/>
                      <a:pt x="199" y="48"/>
                      <a:pt x="199" y="48"/>
                    </a:cubicBezTo>
                    <a:cubicBezTo>
                      <a:pt x="200" y="49"/>
                      <a:pt x="199" y="50"/>
                      <a:pt x="200" y="52"/>
                    </a:cubicBezTo>
                    <a:cubicBezTo>
                      <a:pt x="200" y="54"/>
                      <a:pt x="201" y="55"/>
                      <a:pt x="202" y="58"/>
                    </a:cubicBezTo>
                    <a:cubicBezTo>
                      <a:pt x="202" y="61"/>
                      <a:pt x="200" y="66"/>
                      <a:pt x="199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Freeform 118">
                <a:extLst>
                  <a:ext uri="{FF2B5EF4-FFF2-40B4-BE49-F238E27FC236}">
                    <a16:creationId xmlns:a16="http://schemas.microsoft.com/office/drawing/2014/main" id="{55095A5A-180C-93C7-0671-B617DA710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4" y="-2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Freeform 119">
                <a:extLst>
                  <a:ext uri="{FF2B5EF4-FFF2-40B4-BE49-F238E27FC236}">
                    <a16:creationId xmlns:a16="http://schemas.microsoft.com/office/drawing/2014/main" id="{435BB023-4678-10CC-CEB6-05DDADFE3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-220"/>
                <a:ext cx="1716" cy="2045"/>
              </a:xfrm>
              <a:custGeom>
                <a:avLst/>
                <a:gdLst>
                  <a:gd name="T0" fmla="*/ 435 w 708"/>
                  <a:gd name="T1" fmla="*/ 821 h 843"/>
                  <a:gd name="T2" fmla="*/ 371 w 708"/>
                  <a:gd name="T3" fmla="*/ 821 h 843"/>
                  <a:gd name="T4" fmla="*/ 312 w 708"/>
                  <a:gd name="T5" fmla="*/ 793 h 843"/>
                  <a:gd name="T6" fmla="*/ 227 w 708"/>
                  <a:gd name="T7" fmla="*/ 789 h 843"/>
                  <a:gd name="T8" fmla="*/ 200 w 708"/>
                  <a:gd name="T9" fmla="*/ 812 h 843"/>
                  <a:gd name="T10" fmla="*/ 180 w 708"/>
                  <a:gd name="T11" fmla="*/ 835 h 843"/>
                  <a:gd name="T12" fmla="*/ 122 w 708"/>
                  <a:gd name="T13" fmla="*/ 821 h 843"/>
                  <a:gd name="T14" fmla="*/ 88 w 708"/>
                  <a:gd name="T15" fmla="*/ 787 h 843"/>
                  <a:gd name="T16" fmla="*/ 44 w 708"/>
                  <a:gd name="T17" fmla="*/ 778 h 843"/>
                  <a:gd name="T18" fmla="*/ 6 w 708"/>
                  <a:gd name="T19" fmla="*/ 786 h 843"/>
                  <a:gd name="T20" fmla="*/ 65 w 708"/>
                  <a:gd name="T21" fmla="*/ 774 h 843"/>
                  <a:gd name="T22" fmla="*/ 134 w 708"/>
                  <a:gd name="T23" fmla="*/ 827 h 843"/>
                  <a:gd name="T24" fmla="*/ 201 w 708"/>
                  <a:gd name="T25" fmla="*/ 806 h 843"/>
                  <a:gd name="T26" fmla="*/ 317 w 708"/>
                  <a:gd name="T27" fmla="*/ 792 h 843"/>
                  <a:gd name="T28" fmla="*/ 371 w 708"/>
                  <a:gd name="T29" fmla="*/ 816 h 843"/>
                  <a:gd name="T30" fmla="*/ 490 w 708"/>
                  <a:gd name="T31" fmla="*/ 826 h 843"/>
                  <a:gd name="T32" fmla="*/ 572 w 708"/>
                  <a:gd name="T33" fmla="*/ 752 h 843"/>
                  <a:gd name="T34" fmla="*/ 636 w 708"/>
                  <a:gd name="T35" fmla="*/ 722 h 843"/>
                  <a:gd name="T36" fmla="*/ 674 w 708"/>
                  <a:gd name="T37" fmla="*/ 638 h 843"/>
                  <a:gd name="T38" fmla="*/ 698 w 708"/>
                  <a:gd name="T39" fmla="*/ 569 h 843"/>
                  <a:gd name="T40" fmla="*/ 662 w 708"/>
                  <a:gd name="T41" fmla="*/ 540 h 843"/>
                  <a:gd name="T42" fmla="*/ 614 w 708"/>
                  <a:gd name="T43" fmla="*/ 537 h 843"/>
                  <a:gd name="T44" fmla="*/ 547 w 708"/>
                  <a:gd name="T45" fmla="*/ 474 h 843"/>
                  <a:gd name="T46" fmla="*/ 529 w 708"/>
                  <a:gd name="T47" fmla="*/ 403 h 843"/>
                  <a:gd name="T48" fmla="*/ 501 w 708"/>
                  <a:gd name="T49" fmla="*/ 377 h 843"/>
                  <a:gd name="T50" fmla="*/ 444 w 708"/>
                  <a:gd name="T51" fmla="*/ 370 h 843"/>
                  <a:gd name="T52" fmla="*/ 401 w 708"/>
                  <a:gd name="T53" fmla="*/ 384 h 843"/>
                  <a:gd name="T54" fmla="*/ 352 w 708"/>
                  <a:gd name="T55" fmla="*/ 331 h 843"/>
                  <a:gd name="T56" fmla="*/ 342 w 708"/>
                  <a:gd name="T57" fmla="*/ 284 h 843"/>
                  <a:gd name="T58" fmla="*/ 363 w 708"/>
                  <a:gd name="T59" fmla="*/ 214 h 843"/>
                  <a:gd name="T60" fmla="*/ 342 w 708"/>
                  <a:gd name="T61" fmla="*/ 156 h 843"/>
                  <a:gd name="T62" fmla="*/ 318 w 708"/>
                  <a:gd name="T63" fmla="*/ 135 h 843"/>
                  <a:gd name="T64" fmla="*/ 277 w 708"/>
                  <a:gd name="T65" fmla="*/ 109 h 843"/>
                  <a:gd name="T66" fmla="*/ 246 w 708"/>
                  <a:gd name="T67" fmla="*/ 78 h 843"/>
                  <a:gd name="T68" fmla="*/ 200 w 708"/>
                  <a:gd name="T69" fmla="*/ 11 h 843"/>
                  <a:gd name="T70" fmla="*/ 169 w 708"/>
                  <a:gd name="T71" fmla="*/ 88 h 843"/>
                  <a:gd name="T72" fmla="*/ 171 w 708"/>
                  <a:gd name="T73" fmla="*/ 162 h 843"/>
                  <a:gd name="T74" fmla="*/ 207 w 708"/>
                  <a:gd name="T75" fmla="*/ 225 h 843"/>
                  <a:gd name="T76" fmla="*/ 173 w 708"/>
                  <a:gd name="T77" fmla="*/ 294 h 843"/>
                  <a:gd name="T78" fmla="*/ 130 w 708"/>
                  <a:gd name="T79" fmla="*/ 304 h 843"/>
                  <a:gd name="T80" fmla="*/ 75 w 708"/>
                  <a:gd name="T81" fmla="*/ 396 h 843"/>
                  <a:gd name="T82" fmla="*/ 39 w 708"/>
                  <a:gd name="T83" fmla="*/ 448 h 843"/>
                  <a:gd name="T84" fmla="*/ 0 w 708"/>
                  <a:gd name="T85" fmla="*/ 471 h 843"/>
                  <a:gd name="T86" fmla="*/ 74 w 708"/>
                  <a:gd name="T87" fmla="*/ 385 h 843"/>
                  <a:gd name="T88" fmla="*/ 102 w 708"/>
                  <a:gd name="T89" fmla="*/ 318 h 843"/>
                  <a:gd name="T90" fmla="*/ 199 w 708"/>
                  <a:gd name="T91" fmla="*/ 255 h 843"/>
                  <a:gd name="T92" fmla="*/ 187 w 708"/>
                  <a:gd name="T93" fmla="*/ 191 h 843"/>
                  <a:gd name="T94" fmla="*/ 159 w 708"/>
                  <a:gd name="T95" fmla="*/ 136 h 843"/>
                  <a:gd name="T96" fmla="*/ 158 w 708"/>
                  <a:gd name="T97" fmla="*/ 40 h 843"/>
                  <a:gd name="T98" fmla="*/ 229 w 708"/>
                  <a:gd name="T99" fmla="*/ 35 h 843"/>
                  <a:gd name="T100" fmla="*/ 255 w 708"/>
                  <a:gd name="T101" fmla="*/ 81 h 843"/>
                  <a:gd name="T102" fmla="*/ 355 w 708"/>
                  <a:gd name="T103" fmla="*/ 164 h 843"/>
                  <a:gd name="T104" fmla="*/ 368 w 708"/>
                  <a:gd name="T105" fmla="*/ 228 h 843"/>
                  <a:gd name="T106" fmla="*/ 348 w 708"/>
                  <a:gd name="T107" fmla="*/ 305 h 843"/>
                  <a:gd name="T108" fmla="*/ 391 w 708"/>
                  <a:gd name="T109" fmla="*/ 376 h 843"/>
                  <a:gd name="T110" fmla="*/ 468 w 708"/>
                  <a:gd name="T111" fmla="*/ 361 h 843"/>
                  <a:gd name="T112" fmla="*/ 541 w 708"/>
                  <a:gd name="T113" fmla="*/ 420 h 843"/>
                  <a:gd name="T114" fmla="*/ 577 w 708"/>
                  <a:gd name="T115" fmla="*/ 513 h 843"/>
                  <a:gd name="T116" fmla="*/ 707 w 708"/>
                  <a:gd name="T117" fmla="*/ 583 h 843"/>
                  <a:gd name="T118" fmla="*/ 659 w 708"/>
                  <a:gd name="T119" fmla="*/ 678 h 843"/>
                  <a:gd name="T120" fmla="*/ 637 w 708"/>
                  <a:gd name="T121" fmla="*/ 726 h 843"/>
                  <a:gd name="T122" fmla="*/ 571 w 708"/>
                  <a:gd name="T123" fmla="*/ 757 h 843"/>
                  <a:gd name="T124" fmla="*/ 522 w 708"/>
                  <a:gd name="T125" fmla="*/ 798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8" h="843">
                    <a:moveTo>
                      <a:pt x="522" y="798"/>
                    </a:moveTo>
                    <a:cubicBezTo>
                      <a:pt x="519" y="798"/>
                      <a:pt x="520" y="802"/>
                      <a:pt x="518" y="804"/>
                    </a:cubicBezTo>
                    <a:cubicBezTo>
                      <a:pt x="516" y="808"/>
                      <a:pt x="512" y="819"/>
                      <a:pt x="507" y="821"/>
                    </a:cubicBezTo>
                    <a:cubicBezTo>
                      <a:pt x="507" y="823"/>
                      <a:pt x="503" y="825"/>
                      <a:pt x="501" y="827"/>
                    </a:cubicBezTo>
                    <a:cubicBezTo>
                      <a:pt x="500" y="828"/>
                      <a:pt x="499" y="830"/>
                      <a:pt x="497" y="830"/>
                    </a:cubicBezTo>
                    <a:cubicBezTo>
                      <a:pt x="495" y="831"/>
                      <a:pt x="494" y="830"/>
                      <a:pt x="492" y="831"/>
                    </a:cubicBezTo>
                    <a:cubicBezTo>
                      <a:pt x="491" y="831"/>
                      <a:pt x="490" y="831"/>
                      <a:pt x="488" y="832"/>
                    </a:cubicBezTo>
                    <a:cubicBezTo>
                      <a:pt x="486" y="832"/>
                      <a:pt x="484" y="832"/>
                      <a:pt x="482" y="832"/>
                    </a:cubicBezTo>
                    <a:cubicBezTo>
                      <a:pt x="481" y="832"/>
                      <a:pt x="480" y="832"/>
                      <a:pt x="479" y="833"/>
                    </a:cubicBezTo>
                    <a:cubicBezTo>
                      <a:pt x="473" y="832"/>
                      <a:pt x="463" y="832"/>
                      <a:pt x="457" y="830"/>
                    </a:cubicBezTo>
                    <a:cubicBezTo>
                      <a:pt x="449" y="828"/>
                      <a:pt x="442" y="824"/>
                      <a:pt x="435" y="821"/>
                    </a:cubicBezTo>
                    <a:cubicBezTo>
                      <a:pt x="431" y="820"/>
                      <a:pt x="427" y="820"/>
                      <a:pt x="422" y="819"/>
                    </a:cubicBezTo>
                    <a:cubicBezTo>
                      <a:pt x="421" y="819"/>
                      <a:pt x="420" y="818"/>
                      <a:pt x="419" y="818"/>
                    </a:cubicBezTo>
                    <a:cubicBezTo>
                      <a:pt x="418" y="818"/>
                      <a:pt x="417" y="818"/>
                      <a:pt x="416" y="818"/>
                    </a:cubicBezTo>
                    <a:cubicBezTo>
                      <a:pt x="411" y="817"/>
                      <a:pt x="407" y="817"/>
                      <a:pt x="401" y="817"/>
                    </a:cubicBezTo>
                    <a:cubicBezTo>
                      <a:pt x="401" y="816"/>
                      <a:pt x="401" y="817"/>
                      <a:pt x="401" y="816"/>
                    </a:cubicBezTo>
                    <a:cubicBezTo>
                      <a:pt x="400" y="817"/>
                      <a:pt x="399" y="817"/>
                      <a:pt x="397" y="817"/>
                    </a:cubicBezTo>
                    <a:cubicBezTo>
                      <a:pt x="395" y="817"/>
                      <a:pt x="393" y="817"/>
                      <a:pt x="391" y="818"/>
                    </a:cubicBezTo>
                    <a:cubicBezTo>
                      <a:pt x="390" y="818"/>
                      <a:pt x="389" y="818"/>
                      <a:pt x="389" y="818"/>
                    </a:cubicBezTo>
                    <a:cubicBezTo>
                      <a:pt x="385" y="819"/>
                      <a:pt x="381" y="819"/>
                      <a:pt x="376" y="821"/>
                    </a:cubicBezTo>
                    <a:cubicBezTo>
                      <a:pt x="375" y="821"/>
                      <a:pt x="375" y="820"/>
                      <a:pt x="374" y="820"/>
                    </a:cubicBezTo>
                    <a:cubicBezTo>
                      <a:pt x="373" y="820"/>
                      <a:pt x="372" y="821"/>
                      <a:pt x="371" y="821"/>
                    </a:cubicBezTo>
                    <a:cubicBezTo>
                      <a:pt x="371" y="821"/>
                      <a:pt x="370" y="821"/>
                      <a:pt x="370" y="821"/>
                    </a:cubicBezTo>
                    <a:cubicBezTo>
                      <a:pt x="368" y="822"/>
                      <a:pt x="364" y="822"/>
                      <a:pt x="362" y="822"/>
                    </a:cubicBezTo>
                    <a:cubicBezTo>
                      <a:pt x="357" y="823"/>
                      <a:pt x="352" y="820"/>
                      <a:pt x="348" y="821"/>
                    </a:cubicBezTo>
                    <a:cubicBezTo>
                      <a:pt x="348" y="820"/>
                      <a:pt x="348" y="820"/>
                      <a:pt x="347" y="820"/>
                    </a:cubicBezTo>
                    <a:cubicBezTo>
                      <a:pt x="347" y="821"/>
                      <a:pt x="344" y="819"/>
                      <a:pt x="342" y="819"/>
                    </a:cubicBezTo>
                    <a:cubicBezTo>
                      <a:pt x="338" y="817"/>
                      <a:pt x="335" y="813"/>
                      <a:pt x="331" y="811"/>
                    </a:cubicBezTo>
                    <a:cubicBezTo>
                      <a:pt x="331" y="810"/>
                      <a:pt x="331" y="809"/>
                      <a:pt x="330" y="809"/>
                    </a:cubicBezTo>
                    <a:cubicBezTo>
                      <a:pt x="330" y="808"/>
                      <a:pt x="328" y="807"/>
                      <a:pt x="327" y="806"/>
                    </a:cubicBezTo>
                    <a:cubicBezTo>
                      <a:pt x="326" y="806"/>
                      <a:pt x="326" y="804"/>
                      <a:pt x="325" y="803"/>
                    </a:cubicBezTo>
                    <a:cubicBezTo>
                      <a:pt x="323" y="801"/>
                      <a:pt x="320" y="799"/>
                      <a:pt x="317" y="797"/>
                    </a:cubicBezTo>
                    <a:cubicBezTo>
                      <a:pt x="316" y="795"/>
                      <a:pt x="313" y="795"/>
                      <a:pt x="312" y="793"/>
                    </a:cubicBezTo>
                    <a:cubicBezTo>
                      <a:pt x="311" y="793"/>
                      <a:pt x="311" y="792"/>
                      <a:pt x="311" y="792"/>
                    </a:cubicBezTo>
                    <a:cubicBezTo>
                      <a:pt x="309" y="790"/>
                      <a:pt x="305" y="790"/>
                      <a:pt x="303" y="789"/>
                    </a:cubicBezTo>
                    <a:cubicBezTo>
                      <a:pt x="299" y="785"/>
                      <a:pt x="291" y="782"/>
                      <a:pt x="285" y="780"/>
                    </a:cubicBezTo>
                    <a:cubicBezTo>
                      <a:pt x="284" y="779"/>
                      <a:pt x="283" y="779"/>
                      <a:pt x="282" y="779"/>
                    </a:cubicBezTo>
                    <a:cubicBezTo>
                      <a:pt x="276" y="777"/>
                      <a:pt x="268" y="777"/>
                      <a:pt x="263" y="775"/>
                    </a:cubicBezTo>
                    <a:cubicBezTo>
                      <a:pt x="261" y="774"/>
                      <a:pt x="260" y="775"/>
                      <a:pt x="259" y="774"/>
                    </a:cubicBezTo>
                    <a:cubicBezTo>
                      <a:pt x="256" y="775"/>
                      <a:pt x="252" y="776"/>
                      <a:pt x="249" y="777"/>
                    </a:cubicBezTo>
                    <a:cubicBezTo>
                      <a:pt x="248" y="777"/>
                      <a:pt x="247" y="777"/>
                      <a:pt x="246" y="777"/>
                    </a:cubicBezTo>
                    <a:cubicBezTo>
                      <a:pt x="245" y="778"/>
                      <a:pt x="244" y="778"/>
                      <a:pt x="243" y="778"/>
                    </a:cubicBezTo>
                    <a:cubicBezTo>
                      <a:pt x="243" y="779"/>
                      <a:pt x="235" y="783"/>
                      <a:pt x="233" y="784"/>
                    </a:cubicBezTo>
                    <a:cubicBezTo>
                      <a:pt x="231" y="786"/>
                      <a:pt x="229" y="787"/>
                      <a:pt x="227" y="789"/>
                    </a:cubicBezTo>
                    <a:cubicBezTo>
                      <a:pt x="225" y="790"/>
                      <a:pt x="223" y="793"/>
                      <a:pt x="221" y="794"/>
                    </a:cubicBezTo>
                    <a:cubicBezTo>
                      <a:pt x="221" y="794"/>
                      <a:pt x="221" y="794"/>
                      <a:pt x="221" y="794"/>
                    </a:cubicBezTo>
                    <a:cubicBezTo>
                      <a:pt x="217" y="796"/>
                      <a:pt x="215" y="798"/>
                      <a:pt x="212" y="801"/>
                    </a:cubicBezTo>
                    <a:cubicBezTo>
                      <a:pt x="212" y="801"/>
                      <a:pt x="211" y="802"/>
                      <a:pt x="211" y="803"/>
                    </a:cubicBezTo>
                    <a:cubicBezTo>
                      <a:pt x="210" y="804"/>
                      <a:pt x="208" y="805"/>
                      <a:pt x="207" y="806"/>
                    </a:cubicBezTo>
                    <a:cubicBezTo>
                      <a:pt x="207" y="806"/>
                      <a:pt x="207" y="806"/>
                      <a:pt x="206" y="806"/>
                    </a:cubicBezTo>
                    <a:cubicBezTo>
                      <a:pt x="206" y="808"/>
                      <a:pt x="204" y="810"/>
                      <a:pt x="202" y="810"/>
                    </a:cubicBezTo>
                    <a:cubicBezTo>
                      <a:pt x="202" y="810"/>
                      <a:pt x="202" y="810"/>
                      <a:pt x="202" y="810"/>
                    </a:cubicBezTo>
                    <a:cubicBezTo>
                      <a:pt x="202" y="810"/>
                      <a:pt x="202" y="810"/>
                      <a:pt x="202" y="810"/>
                    </a:cubicBezTo>
                    <a:cubicBezTo>
                      <a:pt x="202" y="810"/>
                      <a:pt x="202" y="810"/>
                      <a:pt x="202" y="810"/>
                    </a:cubicBezTo>
                    <a:cubicBezTo>
                      <a:pt x="201" y="811"/>
                      <a:pt x="201" y="812"/>
                      <a:pt x="200" y="812"/>
                    </a:cubicBezTo>
                    <a:cubicBezTo>
                      <a:pt x="200" y="812"/>
                      <a:pt x="200" y="812"/>
                      <a:pt x="200" y="812"/>
                    </a:cubicBezTo>
                    <a:cubicBezTo>
                      <a:pt x="199" y="814"/>
                      <a:pt x="198" y="814"/>
                      <a:pt x="196" y="815"/>
                    </a:cubicBezTo>
                    <a:cubicBezTo>
                      <a:pt x="197" y="816"/>
                      <a:pt x="197" y="816"/>
                      <a:pt x="197" y="816"/>
                    </a:cubicBezTo>
                    <a:cubicBezTo>
                      <a:pt x="194" y="817"/>
                      <a:pt x="194" y="822"/>
                      <a:pt x="192" y="823"/>
                    </a:cubicBezTo>
                    <a:cubicBezTo>
                      <a:pt x="191" y="824"/>
                      <a:pt x="191" y="824"/>
                      <a:pt x="190" y="824"/>
                    </a:cubicBezTo>
                    <a:cubicBezTo>
                      <a:pt x="190" y="825"/>
                      <a:pt x="190" y="826"/>
                      <a:pt x="189" y="826"/>
                    </a:cubicBezTo>
                    <a:cubicBezTo>
                      <a:pt x="189" y="827"/>
                      <a:pt x="188" y="827"/>
                      <a:pt x="187" y="827"/>
                    </a:cubicBezTo>
                    <a:cubicBezTo>
                      <a:pt x="187" y="828"/>
                      <a:pt x="187" y="828"/>
                      <a:pt x="187" y="829"/>
                    </a:cubicBezTo>
                    <a:cubicBezTo>
                      <a:pt x="187" y="829"/>
                      <a:pt x="186" y="828"/>
                      <a:pt x="186" y="829"/>
                    </a:cubicBezTo>
                    <a:cubicBezTo>
                      <a:pt x="185" y="831"/>
                      <a:pt x="182" y="834"/>
                      <a:pt x="180" y="834"/>
                    </a:cubicBezTo>
                    <a:cubicBezTo>
                      <a:pt x="180" y="835"/>
                      <a:pt x="180" y="835"/>
                      <a:pt x="180" y="835"/>
                    </a:cubicBezTo>
                    <a:cubicBezTo>
                      <a:pt x="176" y="837"/>
                      <a:pt x="177" y="839"/>
                      <a:pt x="171" y="840"/>
                    </a:cubicBezTo>
                    <a:cubicBezTo>
                      <a:pt x="171" y="841"/>
                      <a:pt x="171" y="841"/>
                      <a:pt x="170" y="841"/>
                    </a:cubicBezTo>
                    <a:cubicBezTo>
                      <a:pt x="169" y="840"/>
                      <a:pt x="164" y="843"/>
                      <a:pt x="161" y="842"/>
                    </a:cubicBezTo>
                    <a:cubicBezTo>
                      <a:pt x="158" y="841"/>
                      <a:pt x="151" y="840"/>
                      <a:pt x="149" y="840"/>
                    </a:cubicBezTo>
                    <a:cubicBezTo>
                      <a:pt x="149" y="839"/>
                      <a:pt x="149" y="839"/>
                      <a:pt x="148" y="839"/>
                    </a:cubicBezTo>
                    <a:cubicBezTo>
                      <a:pt x="148" y="839"/>
                      <a:pt x="148" y="839"/>
                      <a:pt x="148" y="839"/>
                    </a:cubicBezTo>
                    <a:cubicBezTo>
                      <a:pt x="147" y="839"/>
                      <a:pt x="146" y="839"/>
                      <a:pt x="145" y="838"/>
                    </a:cubicBezTo>
                    <a:cubicBezTo>
                      <a:pt x="144" y="837"/>
                      <a:pt x="142" y="835"/>
                      <a:pt x="140" y="835"/>
                    </a:cubicBezTo>
                    <a:cubicBezTo>
                      <a:pt x="138" y="836"/>
                      <a:pt x="133" y="831"/>
                      <a:pt x="132" y="830"/>
                    </a:cubicBezTo>
                    <a:cubicBezTo>
                      <a:pt x="129" y="828"/>
                      <a:pt x="128" y="826"/>
                      <a:pt x="126" y="824"/>
                    </a:cubicBezTo>
                    <a:cubicBezTo>
                      <a:pt x="125" y="823"/>
                      <a:pt x="123" y="822"/>
                      <a:pt x="122" y="821"/>
                    </a:cubicBezTo>
                    <a:cubicBezTo>
                      <a:pt x="122" y="821"/>
                      <a:pt x="122" y="820"/>
                      <a:pt x="122" y="820"/>
                    </a:cubicBezTo>
                    <a:cubicBezTo>
                      <a:pt x="122" y="820"/>
                      <a:pt x="121" y="820"/>
                      <a:pt x="121" y="820"/>
                    </a:cubicBezTo>
                    <a:cubicBezTo>
                      <a:pt x="121" y="819"/>
                      <a:pt x="121" y="819"/>
                      <a:pt x="121" y="818"/>
                    </a:cubicBezTo>
                    <a:cubicBezTo>
                      <a:pt x="120" y="818"/>
                      <a:pt x="120" y="818"/>
                      <a:pt x="120" y="818"/>
                    </a:cubicBezTo>
                    <a:cubicBezTo>
                      <a:pt x="120" y="818"/>
                      <a:pt x="120" y="817"/>
                      <a:pt x="120" y="817"/>
                    </a:cubicBezTo>
                    <a:cubicBezTo>
                      <a:pt x="118" y="815"/>
                      <a:pt x="116" y="813"/>
                      <a:pt x="115" y="810"/>
                    </a:cubicBezTo>
                    <a:cubicBezTo>
                      <a:pt x="115" y="810"/>
                      <a:pt x="114" y="810"/>
                      <a:pt x="114" y="810"/>
                    </a:cubicBezTo>
                    <a:cubicBezTo>
                      <a:pt x="114" y="808"/>
                      <a:pt x="110" y="806"/>
                      <a:pt x="108" y="804"/>
                    </a:cubicBezTo>
                    <a:cubicBezTo>
                      <a:pt x="107" y="803"/>
                      <a:pt x="107" y="801"/>
                      <a:pt x="106" y="800"/>
                    </a:cubicBezTo>
                    <a:cubicBezTo>
                      <a:pt x="104" y="798"/>
                      <a:pt x="99" y="798"/>
                      <a:pt x="100" y="795"/>
                    </a:cubicBezTo>
                    <a:cubicBezTo>
                      <a:pt x="96" y="794"/>
                      <a:pt x="91" y="789"/>
                      <a:pt x="88" y="787"/>
                    </a:cubicBezTo>
                    <a:cubicBezTo>
                      <a:pt x="86" y="786"/>
                      <a:pt x="84" y="785"/>
                      <a:pt x="83" y="785"/>
                    </a:cubicBezTo>
                    <a:cubicBezTo>
                      <a:pt x="81" y="784"/>
                      <a:pt x="80" y="783"/>
                      <a:pt x="78" y="782"/>
                    </a:cubicBezTo>
                    <a:cubicBezTo>
                      <a:pt x="77" y="782"/>
                      <a:pt x="76" y="783"/>
                      <a:pt x="75" y="783"/>
                    </a:cubicBezTo>
                    <a:cubicBezTo>
                      <a:pt x="75" y="783"/>
                      <a:pt x="74" y="782"/>
                      <a:pt x="74" y="782"/>
                    </a:cubicBezTo>
                    <a:cubicBezTo>
                      <a:pt x="73" y="781"/>
                      <a:pt x="72" y="782"/>
                      <a:pt x="71" y="781"/>
                    </a:cubicBezTo>
                    <a:cubicBezTo>
                      <a:pt x="69" y="781"/>
                      <a:pt x="66" y="779"/>
                      <a:pt x="63" y="778"/>
                    </a:cubicBezTo>
                    <a:cubicBezTo>
                      <a:pt x="62" y="778"/>
                      <a:pt x="58" y="778"/>
                      <a:pt x="55" y="777"/>
                    </a:cubicBezTo>
                    <a:cubicBezTo>
                      <a:pt x="54" y="777"/>
                      <a:pt x="53" y="777"/>
                      <a:pt x="52" y="778"/>
                    </a:cubicBezTo>
                    <a:cubicBezTo>
                      <a:pt x="50" y="777"/>
                      <a:pt x="49" y="778"/>
                      <a:pt x="47" y="778"/>
                    </a:cubicBezTo>
                    <a:cubicBezTo>
                      <a:pt x="47" y="777"/>
                      <a:pt x="47" y="777"/>
                      <a:pt x="46" y="777"/>
                    </a:cubicBezTo>
                    <a:cubicBezTo>
                      <a:pt x="46" y="777"/>
                      <a:pt x="45" y="778"/>
                      <a:pt x="44" y="778"/>
                    </a:cubicBezTo>
                    <a:cubicBezTo>
                      <a:pt x="42" y="777"/>
                      <a:pt x="39" y="778"/>
                      <a:pt x="37" y="778"/>
                    </a:cubicBezTo>
                    <a:cubicBezTo>
                      <a:pt x="35" y="778"/>
                      <a:pt x="32" y="777"/>
                      <a:pt x="30" y="778"/>
                    </a:cubicBezTo>
                    <a:cubicBezTo>
                      <a:pt x="28" y="779"/>
                      <a:pt x="23" y="780"/>
                      <a:pt x="20" y="780"/>
                    </a:cubicBezTo>
                    <a:cubicBezTo>
                      <a:pt x="20" y="780"/>
                      <a:pt x="20" y="780"/>
                      <a:pt x="20" y="780"/>
                    </a:cubicBezTo>
                    <a:cubicBezTo>
                      <a:pt x="20" y="780"/>
                      <a:pt x="20" y="780"/>
                      <a:pt x="20" y="780"/>
                    </a:cubicBezTo>
                    <a:cubicBezTo>
                      <a:pt x="19" y="781"/>
                      <a:pt x="18" y="782"/>
                      <a:pt x="17" y="782"/>
                    </a:cubicBezTo>
                    <a:cubicBezTo>
                      <a:pt x="16" y="782"/>
                      <a:pt x="16" y="782"/>
                      <a:pt x="15" y="782"/>
                    </a:cubicBezTo>
                    <a:cubicBezTo>
                      <a:pt x="15" y="782"/>
                      <a:pt x="15" y="782"/>
                      <a:pt x="14" y="783"/>
                    </a:cubicBezTo>
                    <a:cubicBezTo>
                      <a:pt x="14" y="783"/>
                      <a:pt x="13" y="783"/>
                      <a:pt x="13" y="783"/>
                    </a:cubicBezTo>
                    <a:cubicBezTo>
                      <a:pt x="11" y="784"/>
                      <a:pt x="9" y="785"/>
                      <a:pt x="6" y="786"/>
                    </a:cubicBezTo>
                    <a:cubicBezTo>
                      <a:pt x="6" y="786"/>
                      <a:pt x="6" y="786"/>
                      <a:pt x="6" y="786"/>
                    </a:cubicBezTo>
                    <a:cubicBezTo>
                      <a:pt x="5" y="787"/>
                      <a:pt x="5" y="787"/>
                      <a:pt x="4" y="787"/>
                    </a:cubicBezTo>
                    <a:cubicBezTo>
                      <a:pt x="3" y="787"/>
                      <a:pt x="2" y="789"/>
                      <a:pt x="0" y="789"/>
                    </a:cubicBezTo>
                    <a:cubicBezTo>
                      <a:pt x="0" y="787"/>
                      <a:pt x="0" y="785"/>
                      <a:pt x="0" y="784"/>
                    </a:cubicBezTo>
                    <a:cubicBezTo>
                      <a:pt x="2" y="783"/>
                      <a:pt x="4" y="782"/>
                      <a:pt x="6" y="781"/>
                    </a:cubicBezTo>
                    <a:cubicBezTo>
                      <a:pt x="6" y="781"/>
                      <a:pt x="7" y="779"/>
                      <a:pt x="8" y="779"/>
                    </a:cubicBezTo>
                    <a:cubicBezTo>
                      <a:pt x="9" y="779"/>
                      <a:pt x="9" y="779"/>
                      <a:pt x="10" y="779"/>
                    </a:cubicBezTo>
                    <a:cubicBezTo>
                      <a:pt x="13" y="778"/>
                      <a:pt x="16" y="776"/>
                      <a:pt x="19" y="775"/>
                    </a:cubicBezTo>
                    <a:cubicBezTo>
                      <a:pt x="24" y="774"/>
                      <a:pt x="31" y="774"/>
                      <a:pt x="36" y="773"/>
                    </a:cubicBezTo>
                    <a:cubicBezTo>
                      <a:pt x="38" y="772"/>
                      <a:pt x="40" y="773"/>
                      <a:pt x="42" y="773"/>
                    </a:cubicBezTo>
                    <a:cubicBezTo>
                      <a:pt x="48" y="772"/>
                      <a:pt x="54" y="772"/>
                      <a:pt x="58" y="773"/>
                    </a:cubicBezTo>
                    <a:cubicBezTo>
                      <a:pt x="60" y="773"/>
                      <a:pt x="62" y="774"/>
                      <a:pt x="65" y="774"/>
                    </a:cubicBezTo>
                    <a:cubicBezTo>
                      <a:pt x="67" y="775"/>
                      <a:pt x="69" y="776"/>
                      <a:pt x="71" y="776"/>
                    </a:cubicBezTo>
                    <a:cubicBezTo>
                      <a:pt x="72" y="777"/>
                      <a:pt x="74" y="776"/>
                      <a:pt x="75" y="777"/>
                    </a:cubicBezTo>
                    <a:cubicBezTo>
                      <a:pt x="77" y="777"/>
                      <a:pt x="81" y="779"/>
                      <a:pt x="83" y="780"/>
                    </a:cubicBezTo>
                    <a:cubicBezTo>
                      <a:pt x="85" y="781"/>
                      <a:pt x="86" y="781"/>
                      <a:pt x="88" y="781"/>
                    </a:cubicBezTo>
                    <a:cubicBezTo>
                      <a:pt x="91" y="783"/>
                      <a:pt x="94" y="786"/>
                      <a:pt x="96" y="788"/>
                    </a:cubicBezTo>
                    <a:cubicBezTo>
                      <a:pt x="99" y="790"/>
                      <a:pt x="102" y="792"/>
                      <a:pt x="106" y="794"/>
                    </a:cubicBezTo>
                    <a:cubicBezTo>
                      <a:pt x="109" y="796"/>
                      <a:pt x="111" y="800"/>
                      <a:pt x="114" y="803"/>
                    </a:cubicBezTo>
                    <a:cubicBezTo>
                      <a:pt x="116" y="806"/>
                      <a:pt x="118" y="807"/>
                      <a:pt x="120" y="809"/>
                    </a:cubicBezTo>
                    <a:cubicBezTo>
                      <a:pt x="120" y="810"/>
                      <a:pt x="121" y="812"/>
                      <a:pt x="121" y="813"/>
                    </a:cubicBezTo>
                    <a:cubicBezTo>
                      <a:pt x="124" y="816"/>
                      <a:pt x="127" y="819"/>
                      <a:pt x="130" y="822"/>
                    </a:cubicBezTo>
                    <a:cubicBezTo>
                      <a:pt x="131" y="823"/>
                      <a:pt x="132" y="826"/>
                      <a:pt x="134" y="827"/>
                    </a:cubicBezTo>
                    <a:cubicBezTo>
                      <a:pt x="137" y="829"/>
                      <a:pt x="139" y="830"/>
                      <a:pt x="142" y="831"/>
                    </a:cubicBezTo>
                    <a:cubicBezTo>
                      <a:pt x="143" y="832"/>
                      <a:pt x="144" y="832"/>
                      <a:pt x="145" y="832"/>
                    </a:cubicBezTo>
                    <a:cubicBezTo>
                      <a:pt x="147" y="834"/>
                      <a:pt x="149" y="835"/>
                      <a:pt x="151" y="836"/>
                    </a:cubicBezTo>
                    <a:cubicBezTo>
                      <a:pt x="154" y="837"/>
                      <a:pt x="159" y="837"/>
                      <a:pt x="163" y="837"/>
                    </a:cubicBezTo>
                    <a:cubicBezTo>
                      <a:pt x="167" y="838"/>
                      <a:pt x="172" y="835"/>
                      <a:pt x="174" y="833"/>
                    </a:cubicBezTo>
                    <a:cubicBezTo>
                      <a:pt x="176" y="832"/>
                      <a:pt x="179" y="830"/>
                      <a:pt x="180" y="829"/>
                    </a:cubicBezTo>
                    <a:cubicBezTo>
                      <a:pt x="180" y="828"/>
                      <a:pt x="180" y="827"/>
                      <a:pt x="181" y="827"/>
                    </a:cubicBezTo>
                    <a:cubicBezTo>
                      <a:pt x="181" y="826"/>
                      <a:pt x="183" y="825"/>
                      <a:pt x="184" y="824"/>
                    </a:cubicBezTo>
                    <a:cubicBezTo>
                      <a:pt x="186" y="823"/>
                      <a:pt x="188" y="820"/>
                      <a:pt x="189" y="819"/>
                    </a:cubicBezTo>
                    <a:cubicBezTo>
                      <a:pt x="191" y="816"/>
                      <a:pt x="191" y="815"/>
                      <a:pt x="193" y="813"/>
                    </a:cubicBezTo>
                    <a:cubicBezTo>
                      <a:pt x="195" y="810"/>
                      <a:pt x="198" y="808"/>
                      <a:pt x="201" y="806"/>
                    </a:cubicBezTo>
                    <a:cubicBezTo>
                      <a:pt x="204" y="804"/>
                      <a:pt x="206" y="800"/>
                      <a:pt x="209" y="797"/>
                    </a:cubicBezTo>
                    <a:cubicBezTo>
                      <a:pt x="213" y="795"/>
                      <a:pt x="216" y="792"/>
                      <a:pt x="219" y="789"/>
                    </a:cubicBezTo>
                    <a:cubicBezTo>
                      <a:pt x="222" y="787"/>
                      <a:pt x="225" y="784"/>
                      <a:pt x="228" y="782"/>
                    </a:cubicBezTo>
                    <a:cubicBezTo>
                      <a:pt x="237" y="777"/>
                      <a:pt x="247" y="772"/>
                      <a:pt x="260" y="770"/>
                    </a:cubicBezTo>
                    <a:cubicBezTo>
                      <a:pt x="261" y="770"/>
                      <a:pt x="264" y="771"/>
                      <a:pt x="266" y="771"/>
                    </a:cubicBezTo>
                    <a:cubicBezTo>
                      <a:pt x="267" y="771"/>
                      <a:pt x="269" y="771"/>
                      <a:pt x="270" y="771"/>
                    </a:cubicBezTo>
                    <a:cubicBezTo>
                      <a:pt x="273" y="772"/>
                      <a:pt x="277" y="773"/>
                      <a:pt x="280" y="774"/>
                    </a:cubicBezTo>
                    <a:cubicBezTo>
                      <a:pt x="282" y="774"/>
                      <a:pt x="286" y="775"/>
                      <a:pt x="289" y="776"/>
                    </a:cubicBezTo>
                    <a:cubicBezTo>
                      <a:pt x="294" y="778"/>
                      <a:pt x="300" y="781"/>
                      <a:pt x="304" y="784"/>
                    </a:cubicBezTo>
                    <a:cubicBezTo>
                      <a:pt x="307" y="785"/>
                      <a:pt x="309" y="786"/>
                      <a:pt x="311" y="787"/>
                    </a:cubicBezTo>
                    <a:cubicBezTo>
                      <a:pt x="313" y="788"/>
                      <a:pt x="315" y="790"/>
                      <a:pt x="317" y="792"/>
                    </a:cubicBezTo>
                    <a:cubicBezTo>
                      <a:pt x="318" y="792"/>
                      <a:pt x="318" y="792"/>
                      <a:pt x="319" y="792"/>
                    </a:cubicBezTo>
                    <a:cubicBezTo>
                      <a:pt x="320" y="793"/>
                      <a:pt x="321" y="794"/>
                      <a:pt x="321" y="795"/>
                    </a:cubicBezTo>
                    <a:cubicBezTo>
                      <a:pt x="324" y="797"/>
                      <a:pt x="326" y="798"/>
                      <a:pt x="328" y="800"/>
                    </a:cubicBezTo>
                    <a:cubicBezTo>
                      <a:pt x="329" y="801"/>
                      <a:pt x="330" y="803"/>
                      <a:pt x="332" y="804"/>
                    </a:cubicBezTo>
                    <a:cubicBezTo>
                      <a:pt x="333" y="806"/>
                      <a:pt x="335" y="806"/>
                      <a:pt x="336" y="808"/>
                    </a:cubicBezTo>
                    <a:cubicBezTo>
                      <a:pt x="339" y="811"/>
                      <a:pt x="342" y="814"/>
                      <a:pt x="347" y="816"/>
                    </a:cubicBezTo>
                    <a:cubicBezTo>
                      <a:pt x="348" y="816"/>
                      <a:pt x="350" y="816"/>
                      <a:pt x="352" y="817"/>
                    </a:cubicBezTo>
                    <a:cubicBezTo>
                      <a:pt x="352" y="817"/>
                      <a:pt x="352" y="816"/>
                      <a:pt x="352" y="816"/>
                    </a:cubicBezTo>
                    <a:cubicBezTo>
                      <a:pt x="353" y="816"/>
                      <a:pt x="354" y="817"/>
                      <a:pt x="354" y="817"/>
                    </a:cubicBezTo>
                    <a:cubicBezTo>
                      <a:pt x="356" y="818"/>
                      <a:pt x="357" y="817"/>
                      <a:pt x="359" y="818"/>
                    </a:cubicBezTo>
                    <a:cubicBezTo>
                      <a:pt x="361" y="818"/>
                      <a:pt x="369" y="817"/>
                      <a:pt x="371" y="816"/>
                    </a:cubicBezTo>
                    <a:cubicBezTo>
                      <a:pt x="373" y="816"/>
                      <a:pt x="375" y="816"/>
                      <a:pt x="377" y="816"/>
                    </a:cubicBezTo>
                    <a:cubicBezTo>
                      <a:pt x="382" y="814"/>
                      <a:pt x="388" y="814"/>
                      <a:pt x="394" y="812"/>
                    </a:cubicBezTo>
                    <a:cubicBezTo>
                      <a:pt x="396" y="812"/>
                      <a:pt x="397" y="812"/>
                      <a:pt x="399" y="812"/>
                    </a:cubicBezTo>
                    <a:cubicBezTo>
                      <a:pt x="402" y="812"/>
                      <a:pt x="406" y="812"/>
                      <a:pt x="409" y="812"/>
                    </a:cubicBezTo>
                    <a:cubicBezTo>
                      <a:pt x="410" y="812"/>
                      <a:pt x="411" y="812"/>
                      <a:pt x="412" y="812"/>
                    </a:cubicBezTo>
                    <a:cubicBezTo>
                      <a:pt x="415" y="812"/>
                      <a:pt x="418" y="813"/>
                      <a:pt x="420" y="813"/>
                    </a:cubicBezTo>
                    <a:cubicBezTo>
                      <a:pt x="422" y="814"/>
                      <a:pt x="424" y="815"/>
                      <a:pt x="426" y="815"/>
                    </a:cubicBezTo>
                    <a:cubicBezTo>
                      <a:pt x="431" y="816"/>
                      <a:pt x="437" y="817"/>
                      <a:pt x="442" y="819"/>
                    </a:cubicBezTo>
                    <a:cubicBezTo>
                      <a:pt x="448" y="821"/>
                      <a:pt x="455" y="825"/>
                      <a:pt x="462" y="826"/>
                    </a:cubicBezTo>
                    <a:cubicBezTo>
                      <a:pt x="464" y="826"/>
                      <a:pt x="466" y="827"/>
                      <a:pt x="468" y="827"/>
                    </a:cubicBezTo>
                    <a:cubicBezTo>
                      <a:pt x="476" y="828"/>
                      <a:pt x="484" y="827"/>
                      <a:pt x="490" y="826"/>
                    </a:cubicBezTo>
                    <a:cubicBezTo>
                      <a:pt x="492" y="825"/>
                      <a:pt x="493" y="827"/>
                      <a:pt x="495" y="827"/>
                    </a:cubicBezTo>
                    <a:cubicBezTo>
                      <a:pt x="496" y="826"/>
                      <a:pt x="497" y="825"/>
                      <a:pt x="498" y="824"/>
                    </a:cubicBezTo>
                    <a:cubicBezTo>
                      <a:pt x="499" y="824"/>
                      <a:pt x="499" y="823"/>
                      <a:pt x="500" y="822"/>
                    </a:cubicBezTo>
                    <a:cubicBezTo>
                      <a:pt x="503" y="820"/>
                      <a:pt x="506" y="817"/>
                      <a:pt x="508" y="814"/>
                    </a:cubicBezTo>
                    <a:cubicBezTo>
                      <a:pt x="509" y="813"/>
                      <a:pt x="510" y="811"/>
                      <a:pt x="510" y="809"/>
                    </a:cubicBezTo>
                    <a:cubicBezTo>
                      <a:pt x="514" y="802"/>
                      <a:pt x="517" y="796"/>
                      <a:pt x="520" y="790"/>
                    </a:cubicBezTo>
                    <a:cubicBezTo>
                      <a:pt x="525" y="780"/>
                      <a:pt x="535" y="773"/>
                      <a:pt x="543" y="767"/>
                    </a:cubicBezTo>
                    <a:cubicBezTo>
                      <a:pt x="546" y="765"/>
                      <a:pt x="548" y="762"/>
                      <a:pt x="551" y="761"/>
                    </a:cubicBezTo>
                    <a:cubicBezTo>
                      <a:pt x="552" y="760"/>
                      <a:pt x="554" y="760"/>
                      <a:pt x="555" y="759"/>
                    </a:cubicBezTo>
                    <a:cubicBezTo>
                      <a:pt x="559" y="757"/>
                      <a:pt x="563" y="754"/>
                      <a:pt x="567" y="753"/>
                    </a:cubicBezTo>
                    <a:cubicBezTo>
                      <a:pt x="569" y="752"/>
                      <a:pt x="570" y="753"/>
                      <a:pt x="572" y="752"/>
                    </a:cubicBezTo>
                    <a:cubicBezTo>
                      <a:pt x="575" y="751"/>
                      <a:pt x="577" y="749"/>
                      <a:pt x="579" y="748"/>
                    </a:cubicBezTo>
                    <a:cubicBezTo>
                      <a:pt x="580" y="747"/>
                      <a:pt x="582" y="747"/>
                      <a:pt x="583" y="747"/>
                    </a:cubicBezTo>
                    <a:cubicBezTo>
                      <a:pt x="585" y="746"/>
                      <a:pt x="587" y="745"/>
                      <a:pt x="588" y="745"/>
                    </a:cubicBezTo>
                    <a:cubicBezTo>
                      <a:pt x="589" y="744"/>
                      <a:pt x="595" y="744"/>
                      <a:pt x="595" y="744"/>
                    </a:cubicBezTo>
                    <a:cubicBezTo>
                      <a:pt x="602" y="740"/>
                      <a:pt x="610" y="740"/>
                      <a:pt x="618" y="737"/>
                    </a:cubicBezTo>
                    <a:cubicBezTo>
                      <a:pt x="620" y="736"/>
                      <a:pt x="621" y="734"/>
                      <a:pt x="623" y="733"/>
                    </a:cubicBezTo>
                    <a:cubicBezTo>
                      <a:pt x="624" y="732"/>
                      <a:pt x="625" y="732"/>
                      <a:pt x="626" y="731"/>
                    </a:cubicBezTo>
                    <a:cubicBezTo>
                      <a:pt x="627" y="730"/>
                      <a:pt x="628" y="729"/>
                      <a:pt x="628" y="729"/>
                    </a:cubicBezTo>
                    <a:cubicBezTo>
                      <a:pt x="629" y="729"/>
                      <a:pt x="629" y="729"/>
                      <a:pt x="629" y="728"/>
                    </a:cubicBezTo>
                    <a:cubicBezTo>
                      <a:pt x="631" y="727"/>
                      <a:pt x="633" y="725"/>
                      <a:pt x="634" y="723"/>
                    </a:cubicBezTo>
                    <a:cubicBezTo>
                      <a:pt x="635" y="723"/>
                      <a:pt x="635" y="722"/>
                      <a:pt x="636" y="722"/>
                    </a:cubicBezTo>
                    <a:cubicBezTo>
                      <a:pt x="638" y="719"/>
                      <a:pt x="640" y="716"/>
                      <a:pt x="643" y="712"/>
                    </a:cubicBezTo>
                    <a:cubicBezTo>
                      <a:pt x="643" y="712"/>
                      <a:pt x="643" y="711"/>
                      <a:pt x="643" y="711"/>
                    </a:cubicBezTo>
                    <a:cubicBezTo>
                      <a:pt x="644" y="709"/>
                      <a:pt x="646" y="706"/>
                      <a:pt x="647" y="704"/>
                    </a:cubicBezTo>
                    <a:cubicBezTo>
                      <a:pt x="648" y="703"/>
                      <a:pt x="648" y="701"/>
                      <a:pt x="648" y="700"/>
                    </a:cubicBezTo>
                    <a:cubicBezTo>
                      <a:pt x="650" y="698"/>
                      <a:pt x="652" y="694"/>
                      <a:pt x="653" y="691"/>
                    </a:cubicBezTo>
                    <a:cubicBezTo>
                      <a:pt x="654" y="686"/>
                      <a:pt x="653" y="680"/>
                      <a:pt x="655" y="675"/>
                    </a:cubicBezTo>
                    <a:cubicBezTo>
                      <a:pt x="656" y="671"/>
                      <a:pt x="659" y="668"/>
                      <a:pt x="659" y="664"/>
                    </a:cubicBezTo>
                    <a:cubicBezTo>
                      <a:pt x="660" y="659"/>
                      <a:pt x="662" y="656"/>
                      <a:pt x="664" y="652"/>
                    </a:cubicBezTo>
                    <a:cubicBezTo>
                      <a:pt x="664" y="651"/>
                      <a:pt x="666" y="648"/>
                      <a:pt x="665" y="648"/>
                    </a:cubicBezTo>
                    <a:cubicBezTo>
                      <a:pt x="667" y="646"/>
                      <a:pt x="669" y="644"/>
                      <a:pt x="670" y="641"/>
                    </a:cubicBezTo>
                    <a:cubicBezTo>
                      <a:pt x="672" y="640"/>
                      <a:pt x="673" y="639"/>
                      <a:pt x="674" y="638"/>
                    </a:cubicBezTo>
                    <a:cubicBezTo>
                      <a:pt x="678" y="634"/>
                      <a:pt x="680" y="630"/>
                      <a:pt x="684" y="627"/>
                    </a:cubicBezTo>
                    <a:cubicBezTo>
                      <a:pt x="688" y="623"/>
                      <a:pt x="692" y="619"/>
                      <a:pt x="694" y="614"/>
                    </a:cubicBezTo>
                    <a:cubicBezTo>
                      <a:pt x="695" y="611"/>
                      <a:pt x="701" y="602"/>
                      <a:pt x="700" y="599"/>
                    </a:cubicBezTo>
                    <a:cubicBezTo>
                      <a:pt x="702" y="594"/>
                      <a:pt x="703" y="581"/>
                      <a:pt x="701" y="577"/>
                    </a:cubicBezTo>
                    <a:cubicBezTo>
                      <a:pt x="701" y="576"/>
                      <a:pt x="701" y="576"/>
                      <a:pt x="701" y="576"/>
                    </a:cubicBezTo>
                    <a:cubicBezTo>
                      <a:pt x="701" y="576"/>
                      <a:pt x="701" y="576"/>
                      <a:pt x="701" y="576"/>
                    </a:cubicBezTo>
                    <a:cubicBezTo>
                      <a:pt x="701" y="576"/>
                      <a:pt x="701" y="576"/>
                      <a:pt x="700" y="576"/>
                    </a:cubicBezTo>
                    <a:cubicBezTo>
                      <a:pt x="700" y="575"/>
                      <a:pt x="700" y="572"/>
                      <a:pt x="700" y="572"/>
                    </a:cubicBezTo>
                    <a:cubicBezTo>
                      <a:pt x="700" y="572"/>
                      <a:pt x="699" y="571"/>
                      <a:pt x="699" y="570"/>
                    </a:cubicBezTo>
                    <a:cubicBezTo>
                      <a:pt x="699" y="570"/>
                      <a:pt x="699" y="569"/>
                      <a:pt x="699" y="569"/>
                    </a:cubicBezTo>
                    <a:cubicBezTo>
                      <a:pt x="698" y="569"/>
                      <a:pt x="699" y="569"/>
                      <a:pt x="698" y="569"/>
                    </a:cubicBezTo>
                    <a:cubicBezTo>
                      <a:pt x="698" y="568"/>
                      <a:pt x="697" y="566"/>
                      <a:pt x="697" y="565"/>
                    </a:cubicBezTo>
                    <a:cubicBezTo>
                      <a:pt x="695" y="565"/>
                      <a:pt x="695" y="562"/>
                      <a:pt x="694" y="561"/>
                    </a:cubicBezTo>
                    <a:cubicBezTo>
                      <a:pt x="694" y="561"/>
                      <a:pt x="694" y="561"/>
                      <a:pt x="694" y="561"/>
                    </a:cubicBezTo>
                    <a:cubicBezTo>
                      <a:pt x="693" y="559"/>
                      <a:pt x="690" y="557"/>
                      <a:pt x="689" y="555"/>
                    </a:cubicBezTo>
                    <a:cubicBezTo>
                      <a:pt x="688" y="555"/>
                      <a:pt x="689" y="555"/>
                      <a:pt x="688" y="554"/>
                    </a:cubicBezTo>
                    <a:cubicBezTo>
                      <a:pt x="687" y="554"/>
                      <a:pt x="685" y="552"/>
                      <a:pt x="684" y="551"/>
                    </a:cubicBezTo>
                    <a:cubicBezTo>
                      <a:pt x="684" y="551"/>
                      <a:pt x="684" y="551"/>
                      <a:pt x="684" y="551"/>
                    </a:cubicBezTo>
                    <a:cubicBezTo>
                      <a:pt x="683" y="551"/>
                      <a:pt x="682" y="550"/>
                      <a:pt x="681" y="550"/>
                    </a:cubicBezTo>
                    <a:cubicBezTo>
                      <a:pt x="682" y="550"/>
                      <a:pt x="682" y="549"/>
                      <a:pt x="682" y="549"/>
                    </a:cubicBezTo>
                    <a:cubicBezTo>
                      <a:pt x="679" y="548"/>
                      <a:pt x="676" y="546"/>
                      <a:pt x="674" y="545"/>
                    </a:cubicBezTo>
                    <a:cubicBezTo>
                      <a:pt x="671" y="543"/>
                      <a:pt x="665" y="541"/>
                      <a:pt x="662" y="540"/>
                    </a:cubicBezTo>
                    <a:cubicBezTo>
                      <a:pt x="660" y="540"/>
                      <a:pt x="656" y="540"/>
                      <a:pt x="655" y="538"/>
                    </a:cubicBezTo>
                    <a:cubicBezTo>
                      <a:pt x="655" y="538"/>
                      <a:pt x="655" y="539"/>
                      <a:pt x="655" y="539"/>
                    </a:cubicBezTo>
                    <a:cubicBezTo>
                      <a:pt x="653" y="539"/>
                      <a:pt x="650" y="538"/>
                      <a:pt x="649" y="538"/>
                    </a:cubicBezTo>
                    <a:cubicBezTo>
                      <a:pt x="649" y="538"/>
                      <a:pt x="649" y="538"/>
                      <a:pt x="649" y="538"/>
                    </a:cubicBezTo>
                    <a:cubicBezTo>
                      <a:pt x="646" y="538"/>
                      <a:pt x="643" y="538"/>
                      <a:pt x="641" y="539"/>
                    </a:cubicBezTo>
                    <a:cubicBezTo>
                      <a:pt x="641" y="539"/>
                      <a:pt x="641" y="538"/>
                      <a:pt x="640" y="538"/>
                    </a:cubicBezTo>
                    <a:cubicBezTo>
                      <a:pt x="639" y="538"/>
                      <a:pt x="638" y="538"/>
                      <a:pt x="638" y="538"/>
                    </a:cubicBezTo>
                    <a:cubicBezTo>
                      <a:pt x="636" y="537"/>
                      <a:pt x="634" y="537"/>
                      <a:pt x="632" y="537"/>
                    </a:cubicBezTo>
                    <a:cubicBezTo>
                      <a:pt x="631" y="537"/>
                      <a:pt x="629" y="538"/>
                      <a:pt x="628" y="537"/>
                    </a:cubicBezTo>
                    <a:cubicBezTo>
                      <a:pt x="627" y="537"/>
                      <a:pt x="624" y="538"/>
                      <a:pt x="623" y="537"/>
                    </a:cubicBezTo>
                    <a:cubicBezTo>
                      <a:pt x="622" y="537"/>
                      <a:pt x="616" y="538"/>
                      <a:pt x="614" y="537"/>
                    </a:cubicBezTo>
                    <a:cubicBezTo>
                      <a:pt x="604" y="534"/>
                      <a:pt x="592" y="531"/>
                      <a:pt x="585" y="525"/>
                    </a:cubicBezTo>
                    <a:cubicBezTo>
                      <a:pt x="585" y="525"/>
                      <a:pt x="585" y="525"/>
                      <a:pt x="584" y="525"/>
                    </a:cubicBezTo>
                    <a:cubicBezTo>
                      <a:pt x="582" y="524"/>
                      <a:pt x="579" y="523"/>
                      <a:pt x="577" y="521"/>
                    </a:cubicBezTo>
                    <a:cubicBezTo>
                      <a:pt x="572" y="517"/>
                      <a:pt x="566" y="509"/>
                      <a:pt x="562" y="502"/>
                    </a:cubicBezTo>
                    <a:cubicBezTo>
                      <a:pt x="562" y="502"/>
                      <a:pt x="562" y="502"/>
                      <a:pt x="562" y="502"/>
                    </a:cubicBezTo>
                    <a:cubicBezTo>
                      <a:pt x="561" y="501"/>
                      <a:pt x="561" y="499"/>
                      <a:pt x="560" y="498"/>
                    </a:cubicBezTo>
                    <a:cubicBezTo>
                      <a:pt x="560" y="497"/>
                      <a:pt x="558" y="496"/>
                      <a:pt x="558" y="495"/>
                    </a:cubicBezTo>
                    <a:cubicBezTo>
                      <a:pt x="557" y="494"/>
                      <a:pt x="556" y="491"/>
                      <a:pt x="554" y="489"/>
                    </a:cubicBezTo>
                    <a:cubicBezTo>
                      <a:pt x="553" y="486"/>
                      <a:pt x="551" y="484"/>
                      <a:pt x="550" y="481"/>
                    </a:cubicBezTo>
                    <a:cubicBezTo>
                      <a:pt x="549" y="480"/>
                      <a:pt x="549" y="478"/>
                      <a:pt x="549" y="477"/>
                    </a:cubicBezTo>
                    <a:cubicBezTo>
                      <a:pt x="548" y="476"/>
                      <a:pt x="547" y="475"/>
                      <a:pt x="547" y="474"/>
                    </a:cubicBezTo>
                    <a:cubicBezTo>
                      <a:pt x="547" y="472"/>
                      <a:pt x="546" y="471"/>
                      <a:pt x="546" y="469"/>
                    </a:cubicBezTo>
                    <a:cubicBezTo>
                      <a:pt x="545" y="469"/>
                      <a:pt x="544" y="467"/>
                      <a:pt x="544" y="467"/>
                    </a:cubicBezTo>
                    <a:cubicBezTo>
                      <a:pt x="543" y="464"/>
                      <a:pt x="544" y="460"/>
                      <a:pt x="543" y="458"/>
                    </a:cubicBezTo>
                    <a:cubicBezTo>
                      <a:pt x="543" y="456"/>
                      <a:pt x="542" y="453"/>
                      <a:pt x="541" y="452"/>
                    </a:cubicBezTo>
                    <a:cubicBezTo>
                      <a:pt x="540" y="449"/>
                      <a:pt x="540" y="446"/>
                      <a:pt x="540" y="444"/>
                    </a:cubicBezTo>
                    <a:cubicBezTo>
                      <a:pt x="539" y="440"/>
                      <a:pt x="536" y="430"/>
                      <a:pt x="537" y="427"/>
                    </a:cubicBezTo>
                    <a:cubicBezTo>
                      <a:pt x="536" y="425"/>
                      <a:pt x="535" y="422"/>
                      <a:pt x="535" y="420"/>
                    </a:cubicBezTo>
                    <a:cubicBezTo>
                      <a:pt x="536" y="418"/>
                      <a:pt x="534" y="416"/>
                      <a:pt x="534" y="415"/>
                    </a:cubicBezTo>
                    <a:cubicBezTo>
                      <a:pt x="534" y="414"/>
                      <a:pt x="534" y="413"/>
                      <a:pt x="534" y="412"/>
                    </a:cubicBezTo>
                    <a:cubicBezTo>
                      <a:pt x="533" y="410"/>
                      <a:pt x="533" y="408"/>
                      <a:pt x="532" y="407"/>
                    </a:cubicBezTo>
                    <a:cubicBezTo>
                      <a:pt x="532" y="405"/>
                      <a:pt x="530" y="404"/>
                      <a:pt x="529" y="403"/>
                    </a:cubicBezTo>
                    <a:cubicBezTo>
                      <a:pt x="528" y="402"/>
                      <a:pt x="528" y="401"/>
                      <a:pt x="527" y="400"/>
                    </a:cubicBezTo>
                    <a:cubicBezTo>
                      <a:pt x="525" y="398"/>
                      <a:pt x="523" y="394"/>
                      <a:pt x="521" y="395"/>
                    </a:cubicBezTo>
                    <a:cubicBezTo>
                      <a:pt x="520" y="394"/>
                      <a:pt x="520" y="393"/>
                      <a:pt x="521" y="391"/>
                    </a:cubicBezTo>
                    <a:cubicBezTo>
                      <a:pt x="519" y="390"/>
                      <a:pt x="517" y="387"/>
                      <a:pt x="515" y="385"/>
                    </a:cubicBezTo>
                    <a:cubicBezTo>
                      <a:pt x="515" y="385"/>
                      <a:pt x="515" y="385"/>
                      <a:pt x="514" y="385"/>
                    </a:cubicBezTo>
                    <a:cubicBezTo>
                      <a:pt x="514" y="385"/>
                      <a:pt x="513" y="384"/>
                      <a:pt x="513" y="384"/>
                    </a:cubicBezTo>
                    <a:cubicBezTo>
                      <a:pt x="513" y="384"/>
                      <a:pt x="512" y="384"/>
                      <a:pt x="512" y="383"/>
                    </a:cubicBezTo>
                    <a:cubicBezTo>
                      <a:pt x="512" y="383"/>
                      <a:pt x="511" y="383"/>
                      <a:pt x="511" y="383"/>
                    </a:cubicBezTo>
                    <a:cubicBezTo>
                      <a:pt x="510" y="382"/>
                      <a:pt x="509" y="382"/>
                      <a:pt x="508" y="381"/>
                    </a:cubicBezTo>
                    <a:cubicBezTo>
                      <a:pt x="506" y="380"/>
                      <a:pt x="505" y="378"/>
                      <a:pt x="502" y="378"/>
                    </a:cubicBezTo>
                    <a:cubicBezTo>
                      <a:pt x="502" y="377"/>
                      <a:pt x="502" y="377"/>
                      <a:pt x="501" y="377"/>
                    </a:cubicBezTo>
                    <a:cubicBezTo>
                      <a:pt x="500" y="375"/>
                      <a:pt x="490" y="371"/>
                      <a:pt x="487" y="371"/>
                    </a:cubicBezTo>
                    <a:cubicBezTo>
                      <a:pt x="487" y="371"/>
                      <a:pt x="485" y="371"/>
                      <a:pt x="484" y="370"/>
                    </a:cubicBezTo>
                    <a:cubicBezTo>
                      <a:pt x="484" y="370"/>
                      <a:pt x="483" y="369"/>
                      <a:pt x="482" y="369"/>
                    </a:cubicBezTo>
                    <a:cubicBezTo>
                      <a:pt x="480" y="368"/>
                      <a:pt x="479" y="369"/>
                      <a:pt x="477" y="368"/>
                    </a:cubicBezTo>
                    <a:cubicBezTo>
                      <a:pt x="474" y="367"/>
                      <a:pt x="472" y="366"/>
                      <a:pt x="470" y="366"/>
                    </a:cubicBezTo>
                    <a:cubicBezTo>
                      <a:pt x="469" y="366"/>
                      <a:pt x="468" y="367"/>
                      <a:pt x="467" y="367"/>
                    </a:cubicBezTo>
                    <a:cubicBezTo>
                      <a:pt x="465" y="368"/>
                      <a:pt x="463" y="367"/>
                      <a:pt x="461" y="368"/>
                    </a:cubicBezTo>
                    <a:cubicBezTo>
                      <a:pt x="459" y="368"/>
                      <a:pt x="456" y="367"/>
                      <a:pt x="454" y="367"/>
                    </a:cubicBezTo>
                    <a:cubicBezTo>
                      <a:pt x="453" y="367"/>
                      <a:pt x="452" y="368"/>
                      <a:pt x="451" y="368"/>
                    </a:cubicBezTo>
                    <a:cubicBezTo>
                      <a:pt x="451" y="369"/>
                      <a:pt x="450" y="368"/>
                      <a:pt x="449" y="369"/>
                    </a:cubicBezTo>
                    <a:cubicBezTo>
                      <a:pt x="448" y="369"/>
                      <a:pt x="446" y="370"/>
                      <a:pt x="444" y="370"/>
                    </a:cubicBezTo>
                    <a:cubicBezTo>
                      <a:pt x="443" y="371"/>
                      <a:pt x="442" y="371"/>
                      <a:pt x="441" y="371"/>
                    </a:cubicBezTo>
                    <a:cubicBezTo>
                      <a:pt x="439" y="372"/>
                      <a:pt x="438" y="372"/>
                      <a:pt x="437" y="373"/>
                    </a:cubicBezTo>
                    <a:cubicBezTo>
                      <a:pt x="437" y="373"/>
                      <a:pt x="436" y="374"/>
                      <a:pt x="436" y="374"/>
                    </a:cubicBezTo>
                    <a:cubicBezTo>
                      <a:pt x="434" y="375"/>
                      <a:pt x="431" y="375"/>
                      <a:pt x="429" y="376"/>
                    </a:cubicBezTo>
                    <a:cubicBezTo>
                      <a:pt x="428" y="377"/>
                      <a:pt x="427" y="378"/>
                      <a:pt x="426" y="378"/>
                    </a:cubicBezTo>
                    <a:cubicBezTo>
                      <a:pt x="426" y="378"/>
                      <a:pt x="426" y="378"/>
                      <a:pt x="425" y="378"/>
                    </a:cubicBezTo>
                    <a:cubicBezTo>
                      <a:pt x="425" y="379"/>
                      <a:pt x="424" y="380"/>
                      <a:pt x="423" y="380"/>
                    </a:cubicBezTo>
                    <a:cubicBezTo>
                      <a:pt x="422" y="380"/>
                      <a:pt x="420" y="380"/>
                      <a:pt x="418" y="381"/>
                    </a:cubicBezTo>
                    <a:cubicBezTo>
                      <a:pt x="416" y="381"/>
                      <a:pt x="410" y="384"/>
                      <a:pt x="408" y="383"/>
                    </a:cubicBezTo>
                    <a:cubicBezTo>
                      <a:pt x="408" y="383"/>
                      <a:pt x="408" y="383"/>
                      <a:pt x="408" y="384"/>
                    </a:cubicBezTo>
                    <a:cubicBezTo>
                      <a:pt x="407" y="383"/>
                      <a:pt x="404" y="384"/>
                      <a:pt x="401" y="384"/>
                    </a:cubicBezTo>
                    <a:cubicBezTo>
                      <a:pt x="398" y="384"/>
                      <a:pt x="393" y="382"/>
                      <a:pt x="391" y="382"/>
                    </a:cubicBezTo>
                    <a:cubicBezTo>
                      <a:pt x="390" y="382"/>
                      <a:pt x="387" y="381"/>
                      <a:pt x="387" y="381"/>
                    </a:cubicBezTo>
                    <a:cubicBezTo>
                      <a:pt x="379" y="377"/>
                      <a:pt x="372" y="370"/>
                      <a:pt x="367" y="363"/>
                    </a:cubicBezTo>
                    <a:cubicBezTo>
                      <a:pt x="366" y="362"/>
                      <a:pt x="366" y="360"/>
                      <a:pt x="365" y="359"/>
                    </a:cubicBezTo>
                    <a:cubicBezTo>
                      <a:pt x="365" y="357"/>
                      <a:pt x="363" y="355"/>
                      <a:pt x="362" y="353"/>
                    </a:cubicBezTo>
                    <a:cubicBezTo>
                      <a:pt x="361" y="353"/>
                      <a:pt x="362" y="352"/>
                      <a:pt x="361" y="352"/>
                    </a:cubicBezTo>
                    <a:cubicBezTo>
                      <a:pt x="361" y="351"/>
                      <a:pt x="360" y="351"/>
                      <a:pt x="360" y="351"/>
                    </a:cubicBezTo>
                    <a:cubicBezTo>
                      <a:pt x="359" y="350"/>
                      <a:pt x="359" y="348"/>
                      <a:pt x="359" y="347"/>
                    </a:cubicBezTo>
                    <a:cubicBezTo>
                      <a:pt x="358" y="345"/>
                      <a:pt x="356" y="344"/>
                      <a:pt x="356" y="342"/>
                    </a:cubicBezTo>
                    <a:cubicBezTo>
                      <a:pt x="354" y="339"/>
                      <a:pt x="354" y="336"/>
                      <a:pt x="352" y="333"/>
                    </a:cubicBezTo>
                    <a:cubicBezTo>
                      <a:pt x="351" y="332"/>
                      <a:pt x="352" y="332"/>
                      <a:pt x="352" y="331"/>
                    </a:cubicBezTo>
                    <a:cubicBezTo>
                      <a:pt x="351" y="330"/>
                      <a:pt x="351" y="330"/>
                      <a:pt x="351" y="330"/>
                    </a:cubicBezTo>
                    <a:cubicBezTo>
                      <a:pt x="351" y="330"/>
                      <a:pt x="351" y="329"/>
                      <a:pt x="351" y="328"/>
                    </a:cubicBezTo>
                    <a:cubicBezTo>
                      <a:pt x="350" y="328"/>
                      <a:pt x="350" y="327"/>
                      <a:pt x="350" y="327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49" y="326"/>
                      <a:pt x="349" y="325"/>
                      <a:pt x="348" y="324"/>
                    </a:cubicBezTo>
                    <a:cubicBezTo>
                      <a:pt x="349" y="324"/>
                      <a:pt x="349" y="324"/>
                      <a:pt x="349" y="323"/>
                    </a:cubicBezTo>
                    <a:cubicBezTo>
                      <a:pt x="346" y="321"/>
                      <a:pt x="346" y="314"/>
                      <a:pt x="345" y="311"/>
                    </a:cubicBezTo>
                    <a:cubicBezTo>
                      <a:pt x="344" y="307"/>
                      <a:pt x="343" y="303"/>
                      <a:pt x="342" y="299"/>
                    </a:cubicBezTo>
                    <a:cubicBezTo>
                      <a:pt x="341" y="298"/>
                      <a:pt x="343" y="297"/>
                      <a:pt x="342" y="296"/>
                    </a:cubicBezTo>
                    <a:cubicBezTo>
                      <a:pt x="342" y="294"/>
                      <a:pt x="341" y="289"/>
                      <a:pt x="342" y="287"/>
                    </a:cubicBezTo>
                    <a:cubicBezTo>
                      <a:pt x="342" y="286"/>
                      <a:pt x="343" y="285"/>
                      <a:pt x="342" y="284"/>
                    </a:cubicBezTo>
                    <a:cubicBezTo>
                      <a:pt x="342" y="281"/>
                      <a:pt x="344" y="277"/>
                      <a:pt x="345" y="274"/>
                    </a:cubicBezTo>
                    <a:cubicBezTo>
                      <a:pt x="345" y="273"/>
                      <a:pt x="345" y="273"/>
                      <a:pt x="345" y="272"/>
                    </a:cubicBezTo>
                    <a:cubicBezTo>
                      <a:pt x="346" y="270"/>
                      <a:pt x="348" y="268"/>
                      <a:pt x="348" y="267"/>
                    </a:cubicBezTo>
                    <a:cubicBezTo>
                      <a:pt x="349" y="265"/>
                      <a:pt x="349" y="264"/>
                      <a:pt x="349" y="263"/>
                    </a:cubicBezTo>
                    <a:cubicBezTo>
                      <a:pt x="350" y="262"/>
                      <a:pt x="351" y="261"/>
                      <a:pt x="352" y="259"/>
                    </a:cubicBezTo>
                    <a:cubicBezTo>
                      <a:pt x="352" y="257"/>
                      <a:pt x="353" y="255"/>
                      <a:pt x="354" y="253"/>
                    </a:cubicBezTo>
                    <a:cubicBezTo>
                      <a:pt x="355" y="252"/>
                      <a:pt x="356" y="250"/>
                      <a:pt x="357" y="248"/>
                    </a:cubicBezTo>
                    <a:cubicBezTo>
                      <a:pt x="358" y="244"/>
                      <a:pt x="359" y="239"/>
                      <a:pt x="362" y="235"/>
                    </a:cubicBezTo>
                    <a:cubicBezTo>
                      <a:pt x="362" y="234"/>
                      <a:pt x="362" y="234"/>
                      <a:pt x="362" y="233"/>
                    </a:cubicBezTo>
                    <a:cubicBezTo>
                      <a:pt x="362" y="231"/>
                      <a:pt x="363" y="228"/>
                      <a:pt x="363" y="226"/>
                    </a:cubicBezTo>
                    <a:cubicBezTo>
                      <a:pt x="365" y="221"/>
                      <a:pt x="363" y="218"/>
                      <a:pt x="363" y="214"/>
                    </a:cubicBezTo>
                    <a:cubicBezTo>
                      <a:pt x="364" y="208"/>
                      <a:pt x="363" y="200"/>
                      <a:pt x="361" y="194"/>
                    </a:cubicBezTo>
                    <a:cubicBezTo>
                      <a:pt x="361" y="193"/>
                      <a:pt x="361" y="192"/>
                      <a:pt x="361" y="191"/>
                    </a:cubicBezTo>
                    <a:cubicBezTo>
                      <a:pt x="360" y="191"/>
                      <a:pt x="360" y="190"/>
                      <a:pt x="359" y="190"/>
                    </a:cubicBezTo>
                    <a:cubicBezTo>
                      <a:pt x="359" y="189"/>
                      <a:pt x="359" y="188"/>
                      <a:pt x="359" y="187"/>
                    </a:cubicBezTo>
                    <a:cubicBezTo>
                      <a:pt x="359" y="184"/>
                      <a:pt x="356" y="176"/>
                      <a:pt x="355" y="174"/>
                    </a:cubicBezTo>
                    <a:cubicBezTo>
                      <a:pt x="355" y="174"/>
                      <a:pt x="355" y="174"/>
                      <a:pt x="355" y="173"/>
                    </a:cubicBezTo>
                    <a:cubicBezTo>
                      <a:pt x="354" y="173"/>
                      <a:pt x="354" y="171"/>
                      <a:pt x="353" y="170"/>
                    </a:cubicBezTo>
                    <a:cubicBezTo>
                      <a:pt x="351" y="168"/>
                      <a:pt x="349" y="165"/>
                      <a:pt x="348" y="162"/>
                    </a:cubicBezTo>
                    <a:cubicBezTo>
                      <a:pt x="347" y="162"/>
                      <a:pt x="345" y="160"/>
                      <a:pt x="345" y="159"/>
                    </a:cubicBezTo>
                    <a:cubicBezTo>
                      <a:pt x="344" y="158"/>
                      <a:pt x="343" y="158"/>
                      <a:pt x="343" y="156"/>
                    </a:cubicBezTo>
                    <a:cubicBezTo>
                      <a:pt x="342" y="156"/>
                      <a:pt x="342" y="156"/>
                      <a:pt x="342" y="156"/>
                    </a:cubicBezTo>
                    <a:cubicBezTo>
                      <a:pt x="341" y="154"/>
                      <a:pt x="340" y="152"/>
                      <a:pt x="337" y="150"/>
                    </a:cubicBezTo>
                    <a:cubicBezTo>
                      <a:pt x="337" y="150"/>
                      <a:pt x="336" y="149"/>
                      <a:pt x="335" y="149"/>
                    </a:cubicBezTo>
                    <a:cubicBezTo>
                      <a:pt x="335" y="149"/>
                      <a:pt x="335" y="149"/>
                      <a:pt x="335" y="149"/>
                    </a:cubicBezTo>
                    <a:cubicBezTo>
                      <a:pt x="334" y="148"/>
                      <a:pt x="334" y="147"/>
                      <a:pt x="333" y="146"/>
                    </a:cubicBezTo>
                    <a:cubicBezTo>
                      <a:pt x="333" y="146"/>
                      <a:pt x="332" y="146"/>
                      <a:pt x="332" y="146"/>
                    </a:cubicBezTo>
                    <a:cubicBezTo>
                      <a:pt x="332" y="146"/>
                      <a:pt x="332" y="145"/>
                      <a:pt x="331" y="145"/>
                    </a:cubicBezTo>
                    <a:cubicBezTo>
                      <a:pt x="330" y="144"/>
                      <a:pt x="327" y="142"/>
                      <a:pt x="327" y="141"/>
                    </a:cubicBezTo>
                    <a:cubicBezTo>
                      <a:pt x="327" y="141"/>
                      <a:pt x="327" y="141"/>
                      <a:pt x="327" y="141"/>
                    </a:cubicBezTo>
                    <a:cubicBezTo>
                      <a:pt x="326" y="141"/>
                      <a:pt x="325" y="140"/>
                      <a:pt x="325" y="139"/>
                    </a:cubicBezTo>
                    <a:cubicBezTo>
                      <a:pt x="325" y="139"/>
                      <a:pt x="325" y="139"/>
                      <a:pt x="325" y="139"/>
                    </a:cubicBezTo>
                    <a:cubicBezTo>
                      <a:pt x="323" y="137"/>
                      <a:pt x="320" y="136"/>
                      <a:pt x="318" y="135"/>
                    </a:cubicBezTo>
                    <a:cubicBezTo>
                      <a:pt x="318" y="135"/>
                      <a:pt x="318" y="134"/>
                      <a:pt x="318" y="134"/>
                    </a:cubicBezTo>
                    <a:cubicBezTo>
                      <a:pt x="317" y="134"/>
                      <a:pt x="317" y="134"/>
                      <a:pt x="317" y="134"/>
                    </a:cubicBezTo>
                    <a:cubicBezTo>
                      <a:pt x="316" y="134"/>
                      <a:pt x="316" y="134"/>
                      <a:pt x="316" y="133"/>
                    </a:cubicBezTo>
                    <a:cubicBezTo>
                      <a:pt x="316" y="133"/>
                      <a:pt x="316" y="133"/>
                      <a:pt x="315" y="134"/>
                    </a:cubicBezTo>
                    <a:cubicBezTo>
                      <a:pt x="315" y="133"/>
                      <a:pt x="315" y="133"/>
                      <a:pt x="315" y="133"/>
                    </a:cubicBezTo>
                    <a:cubicBezTo>
                      <a:pt x="313" y="132"/>
                      <a:pt x="312" y="132"/>
                      <a:pt x="311" y="130"/>
                    </a:cubicBezTo>
                    <a:cubicBezTo>
                      <a:pt x="310" y="131"/>
                      <a:pt x="304" y="126"/>
                      <a:pt x="303" y="126"/>
                    </a:cubicBezTo>
                    <a:cubicBezTo>
                      <a:pt x="302" y="125"/>
                      <a:pt x="301" y="126"/>
                      <a:pt x="299" y="125"/>
                    </a:cubicBezTo>
                    <a:cubicBezTo>
                      <a:pt x="296" y="123"/>
                      <a:pt x="293" y="121"/>
                      <a:pt x="289" y="119"/>
                    </a:cubicBezTo>
                    <a:cubicBezTo>
                      <a:pt x="284" y="117"/>
                      <a:pt x="282" y="112"/>
                      <a:pt x="277" y="110"/>
                    </a:cubicBezTo>
                    <a:cubicBezTo>
                      <a:pt x="277" y="110"/>
                      <a:pt x="277" y="110"/>
                      <a:pt x="277" y="109"/>
                    </a:cubicBezTo>
                    <a:cubicBezTo>
                      <a:pt x="277" y="109"/>
                      <a:pt x="278" y="109"/>
                      <a:pt x="278" y="109"/>
                    </a:cubicBezTo>
                    <a:cubicBezTo>
                      <a:pt x="275" y="108"/>
                      <a:pt x="274" y="107"/>
                      <a:pt x="273" y="105"/>
                    </a:cubicBezTo>
                    <a:cubicBezTo>
                      <a:pt x="272" y="105"/>
                      <a:pt x="270" y="104"/>
                      <a:pt x="268" y="103"/>
                    </a:cubicBezTo>
                    <a:cubicBezTo>
                      <a:pt x="267" y="102"/>
                      <a:pt x="267" y="101"/>
                      <a:pt x="266" y="100"/>
                    </a:cubicBezTo>
                    <a:cubicBezTo>
                      <a:pt x="265" y="100"/>
                      <a:pt x="265" y="100"/>
                      <a:pt x="264" y="99"/>
                    </a:cubicBezTo>
                    <a:cubicBezTo>
                      <a:pt x="264" y="99"/>
                      <a:pt x="264" y="99"/>
                      <a:pt x="264" y="99"/>
                    </a:cubicBezTo>
                    <a:cubicBezTo>
                      <a:pt x="263" y="98"/>
                      <a:pt x="263" y="98"/>
                      <a:pt x="262" y="98"/>
                    </a:cubicBezTo>
                    <a:cubicBezTo>
                      <a:pt x="262" y="96"/>
                      <a:pt x="260" y="95"/>
                      <a:pt x="259" y="94"/>
                    </a:cubicBezTo>
                    <a:cubicBezTo>
                      <a:pt x="257" y="91"/>
                      <a:pt x="253" y="87"/>
                      <a:pt x="250" y="84"/>
                    </a:cubicBezTo>
                    <a:cubicBezTo>
                      <a:pt x="249" y="83"/>
                      <a:pt x="248" y="80"/>
                      <a:pt x="246" y="80"/>
                    </a:cubicBezTo>
                    <a:cubicBezTo>
                      <a:pt x="246" y="79"/>
                      <a:pt x="246" y="79"/>
                      <a:pt x="246" y="78"/>
                    </a:cubicBezTo>
                    <a:cubicBezTo>
                      <a:pt x="243" y="77"/>
                      <a:pt x="239" y="66"/>
                      <a:pt x="238" y="64"/>
                    </a:cubicBezTo>
                    <a:cubicBezTo>
                      <a:pt x="237" y="62"/>
                      <a:pt x="236" y="61"/>
                      <a:pt x="235" y="60"/>
                    </a:cubicBezTo>
                    <a:cubicBezTo>
                      <a:pt x="235" y="59"/>
                      <a:pt x="234" y="58"/>
                      <a:pt x="234" y="57"/>
                    </a:cubicBezTo>
                    <a:cubicBezTo>
                      <a:pt x="234" y="57"/>
                      <a:pt x="233" y="56"/>
                      <a:pt x="233" y="56"/>
                    </a:cubicBezTo>
                    <a:cubicBezTo>
                      <a:pt x="232" y="55"/>
                      <a:pt x="232" y="53"/>
                      <a:pt x="231" y="52"/>
                    </a:cubicBezTo>
                    <a:cubicBezTo>
                      <a:pt x="231" y="51"/>
                      <a:pt x="230" y="51"/>
                      <a:pt x="229" y="50"/>
                    </a:cubicBezTo>
                    <a:cubicBezTo>
                      <a:pt x="227" y="45"/>
                      <a:pt x="226" y="42"/>
                      <a:pt x="224" y="38"/>
                    </a:cubicBezTo>
                    <a:cubicBezTo>
                      <a:pt x="224" y="37"/>
                      <a:pt x="224" y="37"/>
                      <a:pt x="224" y="36"/>
                    </a:cubicBezTo>
                    <a:cubicBezTo>
                      <a:pt x="224" y="36"/>
                      <a:pt x="222" y="35"/>
                      <a:pt x="222" y="34"/>
                    </a:cubicBezTo>
                    <a:cubicBezTo>
                      <a:pt x="221" y="33"/>
                      <a:pt x="221" y="32"/>
                      <a:pt x="221" y="31"/>
                    </a:cubicBezTo>
                    <a:cubicBezTo>
                      <a:pt x="215" y="23"/>
                      <a:pt x="209" y="14"/>
                      <a:pt x="200" y="11"/>
                    </a:cubicBezTo>
                    <a:cubicBezTo>
                      <a:pt x="198" y="10"/>
                      <a:pt x="196" y="9"/>
                      <a:pt x="194" y="8"/>
                    </a:cubicBezTo>
                    <a:cubicBezTo>
                      <a:pt x="192" y="7"/>
                      <a:pt x="191" y="8"/>
                      <a:pt x="188" y="7"/>
                    </a:cubicBezTo>
                    <a:cubicBezTo>
                      <a:pt x="187" y="7"/>
                      <a:pt x="184" y="6"/>
                      <a:pt x="183" y="6"/>
                    </a:cubicBezTo>
                    <a:cubicBezTo>
                      <a:pt x="177" y="8"/>
                      <a:pt x="170" y="11"/>
                      <a:pt x="167" y="16"/>
                    </a:cubicBezTo>
                    <a:cubicBezTo>
                      <a:pt x="165" y="20"/>
                      <a:pt x="164" y="28"/>
                      <a:pt x="163" y="33"/>
                    </a:cubicBezTo>
                    <a:cubicBezTo>
                      <a:pt x="163" y="36"/>
                      <a:pt x="162" y="41"/>
                      <a:pt x="163" y="45"/>
                    </a:cubicBezTo>
                    <a:cubicBezTo>
                      <a:pt x="164" y="50"/>
                      <a:pt x="166" y="56"/>
                      <a:pt x="167" y="61"/>
                    </a:cubicBezTo>
                    <a:cubicBezTo>
                      <a:pt x="167" y="64"/>
                      <a:pt x="169" y="67"/>
                      <a:pt x="170" y="70"/>
                    </a:cubicBezTo>
                    <a:cubicBezTo>
                      <a:pt x="170" y="72"/>
                      <a:pt x="170" y="73"/>
                      <a:pt x="170" y="75"/>
                    </a:cubicBezTo>
                    <a:cubicBezTo>
                      <a:pt x="170" y="76"/>
                      <a:pt x="170" y="78"/>
                      <a:pt x="170" y="80"/>
                    </a:cubicBezTo>
                    <a:cubicBezTo>
                      <a:pt x="169" y="82"/>
                      <a:pt x="170" y="85"/>
                      <a:pt x="169" y="88"/>
                    </a:cubicBezTo>
                    <a:cubicBezTo>
                      <a:pt x="169" y="89"/>
                      <a:pt x="170" y="91"/>
                      <a:pt x="170" y="91"/>
                    </a:cubicBezTo>
                    <a:cubicBezTo>
                      <a:pt x="169" y="93"/>
                      <a:pt x="169" y="96"/>
                      <a:pt x="170" y="98"/>
                    </a:cubicBezTo>
                    <a:cubicBezTo>
                      <a:pt x="169" y="101"/>
                      <a:pt x="169" y="103"/>
                      <a:pt x="169" y="106"/>
                    </a:cubicBezTo>
                    <a:cubicBezTo>
                      <a:pt x="169" y="108"/>
                      <a:pt x="167" y="108"/>
                      <a:pt x="167" y="110"/>
                    </a:cubicBezTo>
                    <a:cubicBezTo>
                      <a:pt x="167" y="110"/>
                      <a:pt x="167" y="110"/>
                      <a:pt x="167" y="110"/>
                    </a:cubicBezTo>
                    <a:cubicBezTo>
                      <a:pt x="168" y="112"/>
                      <a:pt x="164" y="120"/>
                      <a:pt x="164" y="123"/>
                    </a:cubicBezTo>
                    <a:cubicBezTo>
                      <a:pt x="164" y="124"/>
                      <a:pt x="163" y="126"/>
                      <a:pt x="164" y="126"/>
                    </a:cubicBezTo>
                    <a:cubicBezTo>
                      <a:pt x="164" y="126"/>
                      <a:pt x="164" y="127"/>
                      <a:pt x="164" y="127"/>
                    </a:cubicBezTo>
                    <a:cubicBezTo>
                      <a:pt x="162" y="129"/>
                      <a:pt x="164" y="136"/>
                      <a:pt x="164" y="138"/>
                    </a:cubicBezTo>
                    <a:cubicBezTo>
                      <a:pt x="165" y="142"/>
                      <a:pt x="165" y="147"/>
                      <a:pt x="166" y="151"/>
                    </a:cubicBezTo>
                    <a:cubicBezTo>
                      <a:pt x="167" y="155"/>
                      <a:pt x="169" y="158"/>
                      <a:pt x="171" y="162"/>
                    </a:cubicBezTo>
                    <a:cubicBezTo>
                      <a:pt x="171" y="163"/>
                      <a:pt x="172" y="166"/>
                      <a:pt x="173" y="167"/>
                    </a:cubicBezTo>
                    <a:cubicBezTo>
                      <a:pt x="174" y="169"/>
                      <a:pt x="176" y="169"/>
                      <a:pt x="177" y="170"/>
                    </a:cubicBezTo>
                    <a:cubicBezTo>
                      <a:pt x="179" y="172"/>
                      <a:pt x="182" y="176"/>
                      <a:pt x="184" y="178"/>
                    </a:cubicBezTo>
                    <a:cubicBezTo>
                      <a:pt x="187" y="182"/>
                      <a:pt x="189" y="186"/>
                      <a:pt x="192" y="190"/>
                    </a:cubicBezTo>
                    <a:cubicBezTo>
                      <a:pt x="193" y="190"/>
                      <a:pt x="195" y="193"/>
                      <a:pt x="194" y="193"/>
                    </a:cubicBezTo>
                    <a:cubicBezTo>
                      <a:pt x="197" y="197"/>
                      <a:pt x="200" y="201"/>
                      <a:pt x="202" y="205"/>
                    </a:cubicBezTo>
                    <a:cubicBezTo>
                      <a:pt x="203" y="206"/>
                      <a:pt x="203" y="207"/>
                      <a:pt x="203" y="207"/>
                    </a:cubicBezTo>
                    <a:cubicBezTo>
                      <a:pt x="203" y="209"/>
                      <a:pt x="204" y="210"/>
                      <a:pt x="205" y="212"/>
                    </a:cubicBezTo>
                    <a:cubicBezTo>
                      <a:pt x="205" y="212"/>
                      <a:pt x="204" y="213"/>
                      <a:pt x="204" y="213"/>
                    </a:cubicBezTo>
                    <a:cubicBezTo>
                      <a:pt x="205" y="214"/>
                      <a:pt x="206" y="215"/>
                      <a:pt x="206" y="216"/>
                    </a:cubicBezTo>
                    <a:cubicBezTo>
                      <a:pt x="206" y="219"/>
                      <a:pt x="206" y="222"/>
                      <a:pt x="207" y="225"/>
                    </a:cubicBezTo>
                    <a:cubicBezTo>
                      <a:pt x="207" y="229"/>
                      <a:pt x="207" y="234"/>
                      <a:pt x="206" y="237"/>
                    </a:cubicBezTo>
                    <a:cubicBezTo>
                      <a:pt x="206" y="238"/>
                      <a:pt x="206" y="239"/>
                      <a:pt x="206" y="240"/>
                    </a:cubicBezTo>
                    <a:cubicBezTo>
                      <a:pt x="205" y="243"/>
                      <a:pt x="202" y="250"/>
                      <a:pt x="204" y="254"/>
                    </a:cubicBezTo>
                    <a:cubicBezTo>
                      <a:pt x="203" y="254"/>
                      <a:pt x="203" y="254"/>
                      <a:pt x="203" y="254"/>
                    </a:cubicBezTo>
                    <a:cubicBezTo>
                      <a:pt x="203" y="263"/>
                      <a:pt x="197" y="272"/>
                      <a:pt x="191" y="278"/>
                    </a:cubicBezTo>
                    <a:cubicBezTo>
                      <a:pt x="189" y="279"/>
                      <a:pt x="188" y="282"/>
                      <a:pt x="186" y="283"/>
                    </a:cubicBezTo>
                    <a:cubicBezTo>
                      <a:pt x="186" y="283"/>
                      <a:pt x="185" y="283"/>
                      <a:pt x="185" y="283"/>
                    </a:cubicBezTo>
                    <a:cubicBezTo>
                      <a:pt x="185" y="284"/>
                      <a:pt x="183" y="286"/>
                      <a:pt x="182" y="287"/>
                    </a:cubicBezTo>
                    <a:cubicBezTo>
                      <a:pt x="182" y="287"/>
                      <a:pt x="182" y="287"/>
                      <a:pt x="182" y="287"/>
                    </a:cubicBezTo>
                    <a:cubicBezTo>
                      <a:pt x="180" y="289"/>
                      <a:pt x="176" y="292"/>
                      <a:pt x="173" y="293"/>
                    </a:cubicBezTo>
                    <a:cubicBezTo>
                      <a:pt x="173" y="293"/>
                      <a:pt x="173" y="294"/>
                      <a:pt x="173" y="294"/>
                    </a:cubicBezTo>
                    <a:cubicBezTo>
                      <a:pt x="173" y="294"/>
                      <a:pt x="171" y="295"/>
                      <a:pt x="171" y="295"/>
                    </a:cubicBezTo>
                    <a:cubicBezTo>
                      <a:pt x="171" y="295"/>
                      <a:pt x="171" y="295"/>
                      <a:pt x="171" y="296"/>
                    </a:cubicBezTo>
                    <a:cubicBezTo>
                      <a:pt x="169" y="298"/>
                      <a:pt x="164" y="299"/>
                      <a:pt x="161" y="300"/>
                    </a:cubicBezTo>
                    <a:cubicBezTo>
                      <a:pt x="160" y="301"/>
                      <a:pt x="160" y="300"/>
                      <a:pt x="160" y="300"/>
                    </a:cubicBezTo>
                    <a:cubicBezTo>
                      <a:pt x="158" y="301"/>
                      <a:pt x="158" y="302"/>
                      <a:pt x="156" y="302"/>
                    </a:cubicBezTo>
                    <a:cubicBezTo>
                      <a:pt x="156" y="302"/>
                      <a:pt x="156" y="302"/>
                      <a:pt x="156" y="302"/>
                    </a:cubicBezTo>
                    <a:cubicBezTo>
                      <a:pt x="156" y="302"/>
                      <a:pt x="156" y="302"/>
                      <a:pt x="156" y="302"/>
                    </a:cubicBezTo>
                    <a:cubicBezTo>
                      <a:pt x="155" y="303"/>
                      <a:pt x="152" y="304"/>
                      <a:pt x="151" y="303"/>
                    </a:cubicBezTo>
                    <a:cubicBezTo>
                      <a:pt x="151" y="304"/>
                      <a:pt x="151" y="303"/>
                      <a:pt x="150" y="304"/>
                    </a:cubicBezTo>
                    <a:cubicBezTo>
                      <a:pt x="149" y="304"/>
                      <a:pt x="148" y="304"/>
                      <a:pt x="147" y="304"/>
                    </a:cubicBezTo>
                    <a:cubicBezTo>
                      <a:pt x="141" y="306"/>
                      <a:pt x="135" y="302"/>
                      <a:pt x="130" y="304"/>
                    </a:cubicBezTo>
                    <a:cubicBezTo>
                      <a:pt x="130" y="304"/>
                      <a:pt x="128" y="303"/>
                      <a:pt x="127" y="304"/>
                    </a:cubicBezTo>
                    <a:cubicBezTo>
                      <a:pt x="123" y="306"/>
                      <a:pt x="119" y="308"/>
                      <a:pt x="116" y="312"/>
                    </a:cubicBezTo>
                    <a:cubicBezTo>
                      <a:pt x="115" y="312"/>
                      <a:pt x="115" y="313"/>
                      <a:pt x="114" y="313"/>
                    </a:cubicBezTo>
                    <a:cubicBezTo>
                      <a:pt x="112" y="315"/>
                      <a:pt x="111" y="317"/>
                      <a:pt x="108" y="319"/>
                    </a:cubicBezTo>
                    <a:cubicBezTo>
                      <a:pt x="101" y="324"/>
                      <a:pt x="95" y="331"/>
                      <a:pt x="90" y="338"/>
                    </a:cubicBezTo>
                    <a:cubicBezTo>
                      <a:pt x="88" y="341"/>
                      <a:pt x="87" y="347"/>
                      <a:pt x="86" y="350"/>
                    </a:cubicBezTo>
                    <a:cubicBezTo>
                      <a:pt x="85" y="352"/>
                      <a:pt x="83" y="353"/>
                      <a:pt x="83" y="355"/>
                    </a:cubicBezTo>
                    <a:cubicBezTo>
                      <a:pt x="83" y="357"/>
                      <a:pt x="83" y="358"/>
                      <a:pt x="82" y="360"/>
                    </a:cubicBezTo>
                    <a:cubicBezTo>
                      <a:pt x="81" y="365"/>
                      <a:pt x="81" y="373"/>
                      <a:pt x="80" y="378"/>
                    </a:cubicBezTo>
                    <a:cubicBezTo>
                      <a:pt x="80" y="381"/>
                      <a:pt x="79" y="384"/>
                      <a:pt x="79" y="387"/>
                    </a:cubicBezTo>
                    <a:cubicBezTo>
                      <a:pt x="78" y="390"/>
                      <a:pt x="77" y="393"/>
                      <a:pt x="75" y="396"/>
                    </a:cubicBezTo>
                    <a:cubicBezTo>
                      <a:pt x="75" y="397"/>
                      <a:pt x="75" y="398"/>
                      <a:pt x="75" y="399"/>
                    </a:cubicBezTo>
                    <a:cubicBezTo>
                      <a:pt x="73" y="402"/>
                      <a:pt x="73" y="406"/>
                      <a:pt x="72" y="408"/>
                    </a:cubicBezTo>
                    <a:cubicBezTo>
                      <a:pt x="71" y="409"/>
                      <a:pt x="70" y="409"/>
                      <a:pt x="70" y="410"/>
                    </a:cubicBezTo>
                    <a:cubicBezTo>
                      <a:pt x="69" y="410"/>
                      <a:pt x="69" y="412"/>
                      <a:pt x="69" y="413"/>
                    </a:cubicBezTo>
                    <a:cubicBezTo>
                      <a:pt x="67" y="414"/>
                      <a:pt x="66" y="416"/>
                      <a:pt x="64" y="418"/>
                    </a:cubicBezTo>
                    <a:cubicBezTo>
                      <a:pt x="63" y="420"/>
                      <a:pt x="62" y="423"/>
                      <a:pt x="61" y="424"/>
                    </a:cubicBezTo>
                    <a:cubicBezTo>
                      <a:pt x="60" y="427"/>
                      <a:pt x="57" y="429"/>
                      <a:pt x="55" y="431"/>
                    </a:cubicBezTo>
                    <a:cubicBezTo>
                      <a:pt x="53" y="433"/>
                      <a:pt x="52" y="435"/>
                      <a:pt x="50" y="437"/>
                    </a:cubicBezTo>
                    <a:cubicBezTo>
                      <a:pt x="50" y="438"/>
                      <a:pt x="48" y="438"/>
                      <a:pt x="48" y="439"/>
                    </a:cubicBezTo>
                    <a:cubicBezTo>
                      <a:pt x="48" y="440"/>
                      <a:pt x="46" y="442"/>
                      <a:pt x="45" y="442"/>
                    </a:cubicBezTo>
                    <a:cubicBezTo>
                      <a:pt x="44" y="445"/>
                      <a:pt x="41" y="446"/>
                      <a:pt x="39" y="448"/>
                    </a:cubicBezTo>
                    <a:cubicBezTo>
                      <a:pt x="39" y="448"/>
                      <a:pt x="39" y="449"/>
                      <a:pt x="38" y="449"/>
                    </a:cubicBezTo>
                    <a:cubicBezTo>
                      <a:pt x="38" y="450"/>
                      <a:pt x="37" y="450"/>
                      <a:pt x="36" y="450"/>
                    </a:cubicBezTo>
                    <a:cubicBezTo>
                      <a:pt x="36" y="451"/>
                      <a:pt x="35" y="453"/>
                      <a:pt x="35" y="453"/>
                    </a:cubicBezTo>
                    <a:cubicBezTo>
                      <a:pt x="34" y="453"/>
                      <a:pt x="34" y="453"/>
                      <a:pt x="33" y="453"/>
                    </a:cubicBezTo>
                    <a:cubicBezTo>
                      <a:pt x="32" y="455"/>
                      <a:pt x="30" y="455"/>
                      <a:pt x="29" y="456"/>
                    </a:cubicBezTo>
                    <a:cubicBezTo>
                      <a:pt x="27" y="458"/>
                      <a:pt x="26" y="459"/>
                      <a:pt x="24" y="461"/>
                    </a:cubicBezTo>
                    <a:cubicBezTo>
                      <a:pt x="23" y="462"/>
                      <a:pt x="20" y="462"/>
                      <a:pt x="19" y="463"/>
                    </a:cubicBezTo>
                    <a:cubicBezTo>
                      <a:pt x="18" y="464"/>
                      <a:pt x="19" y="464"/>
                      <a:pt x="18" y="464"/>
                    </a:cubicBezTo>
                    <a:cubicBezTo>
                      <a:pt x="17" y="464"/>
                      <a:pt x="16" y="464"/>
                      <a:pt x="14" y="465"/>
                    </a:cubicBezTo>
                    <a:cubicBezTo>
                      <a:pt x="13" y="465"/>
                      <a:pt x="12" y="466"/>
                      <a:pt x="11" y="467"/>
                    </a:cubicBezTo>
                    <a:cubicBezTo>
                      <a:pt x="8" y="469"/>
                      <a:pt x="4" y="469"/>
                      <a:pt x="0" y="471"/>
                    </a:cubicBezTo>
                    <a:cubicBezTo>
                      <a:pt x="0" y="469"/>
                      <a:pt x="0" y="467"/>
                      <a:pt x="0" y="465"/>
                    </a:cubicBezTo>
                    <a:cubicBezTo>
                      <a:pt x="4" y="465"/>
                      <a:pt x="8" y="463"/>
                      <a:pt x="11" y="461"/>
                    </a:cubicBezTo>
                    <a:cubicBezTo>
                      <a:pt x="13" y="460"/>
                      <a:pt x="16" y="460"/>
                      <a:pt x="18" y="459"/>
                    </a:cubicBezTo>
                    <a:cubicBezTo>
                      <a:pt x="23" y="455"/>
                      <a:pt x="29" y="450"/>
                      <a:pt x="33" y="446"/>
                    </a:cubicBezTo>
                    <a:cubicBezTo>
                      <a:pt x="41" y="440"/>
                      <a:pt x="47" y="433"/>
                      <a:pt x="53" y="425"/>
                    </a:cubicBezTo>
                    <a:cubicBezTo>
                      <a:pt x="54" y="424"/>
                      <a:pt x="55" y="423"/>
                      <a:pt x="56" y="422"/>
                    </a:cubicBezTo>
                    <a:cubicBezTo>
                      <a:pt x="58" y="419"/>
                      <a:pt x="60" y="416"/>
                      <a:pt x="62" y="412"/>
                    </a:cubicBezTo>
                    <a:cubicBezTo>
                      <a:pt x="62" y="412"/>
                      <a:pt x="62" y="412"/>
                      <a:pt x="63" y="412"/>
                    </a:cubicBezTo>
                    <a:cubicBezTo>
                      <a:pt x="64" y="410"/>
                      <a:pt x="66" y="407"/>
                      <a:pt x="67" y="406"/>
                    </a:cubicBezTo>
                    <a:cubicBezTo>
                      <a:pt x="68" y="403"/>
                      <a:pt x="69" y="400"/>
                      <a:pt x="70" y="396"/>
                    </a:cubicBezTo>
                    <a:cubicBezTo>
                      <a:pt x="71" y="393"/>
                      <a:pt x="73" y="389"/>
                      <a:pt x="74" y="385"/>
                    </a:cubicBezTo>
                    <a:cubicBezTo>
                      <a:pt x="75" y="377"/>
                      <a:pt x="76" y="369"/>
                      <a:pt x="77" y="362"/>
                    </a:cubicBezTo>
                    <a:cubicBezTo>
                      <a:pt x="77" y="361"/>
                      <a:pt x="77" y="361"/>
                      <a:pt x="77" y="360"/>
                    </a:cubicBezTo>
                    <a:cubicBezTo>
                      <a:pt x="78" y="360"/>
                      <a:pt x="77" y="357"/>
                      <a:pt x="78" y="356"/>
                    </a:cubicBezTo>
                    <a:cubicBezTo>
                      <a:pt x="78" y="355"/>
                      <a:pt x="78" y="355"/>
                      <a:pt x="78" y="354"/>
                    </a:cubicBezTo>
                    <a:cubicBezTo>
                      <a:pt x="79" y="350"/>
                      <a:pt x="81" y="347"/>
                      <a:pt x="83" y="344"/>
                    </a:cubicBezTo>
                    <a:cubicBezTo>
                      <a:pt x="83" y="343"/>
                      <a:pt x="84" y="340"/>
                      <a:pt x="84" y="340"/>
                    </a:cubicBezTo>
                    <a:cubicBezTo>
                      <a:pt x="85" y="338"/>
                      <a:pt x="86" y="335"/>
                      <a:pt x="87" y="333"/>
                    </a:cubicBezTo>
                    <a:cubicBezTo>
                      <a:pt x="89" y="331"/>
                      <a:pt x="91" y="329"/>
                      <a:pt x="93" y="327"/>
                    </a:cubicBezTo>
                    <a:cubicBezTo>
                      <a:pt x="93" y="326"/>
                      <a:pt x="93" y="326"/>
                      <a:pt x="93" y="326"/>
                    </a:cubicBezTo>
                    <a:cubicBezTo>
                      <a:pt x="93" y="326"/>
                      <a:pt x="94" y="325"/>
                      <a:pt x="94" y="325"/>
                    </a:cubicBezTo>
                    <a:cubicBezTo>
                      <a:pt x="97" y="323"/>
                      <a:pt x="99" y="320"/>
                      <a:pt x="102" y="318"/>
                    </a:cubicBezTo>
                    <a:cubicBezTo>
                      <a:pt x="110" y="311"/>
                      <a:pt x="116" y="302"/>
                      <a:pt x="127" y="298"/>
                    </a:cubicBezTo>
                    <a:cubicBezTo>
                      <a:pt x="129" y="298"/>
                      <a:pt x="130" y="298"/>
                      <a:pt x="132" y="298"/>
                    </a:cubicBezTo>
                    <a:cubicBezTo>
                      <a:pt x="136" y="298"/>
                      <a:pt x="138" y="298"/>
                      <a:pt x="141" y="299"/>
                    </a:cubicBezTo>
                    <a:cubicBezTo>
                      <a:pt x="143" y="299"/>
                      <a:pt x="144" y="299"/>
                      <a:pt x="145" y="299"/>
                    </a:cubicBezTo>
                    <a:cubicBezTo>
                      <a:pt x="147" y="299"/>
                      <a:pt x="149" y="299"/>
                      <a:pt x="151" y="299"/>
                    </a:cubicBezTo>
                    <a:cubicBezTo>
                      <a:pt x="156" y="298"/>
                      <a:pt x="160" y="296"/>
                      <a:pt x="164" y="294"/>
                    </a:cubicBezTo>
                    <a:cubicBezTo>
                      <a:pt x="167" y="293"/>
                      <a:pt x="169" y="290"/>
                      <a:pt x="172" y="288"/>
                    </a:cubicBezTo>
                    <a:cubicBezTo>
                      <a:pt x="181" y="282"/>
                      <a:pt x="189" y="274"/>
                      <a:pt x="195" y="265"/>
                    </a:cubicBezTo>
                    <a:cubicBezTo>
                      <a:pt x="196" y="263"/>
                      <a:pt x="197" y="260"/>
                      <a:pt x="198" y="258"/>
                    </a:cubicBezTo>
                    <a:cubicBezTo>
                      <a:pt x="198" y="256"/>
                      <a:pt x="198" y="255"/>
                      <a:pt x="198" y="254"/>
                    </a:cubicBezTo>
                    <a:cubicBezTo>
                      <a:pt x="199" y="254"/>
                      <a:pt x="199" y="255"/>
                      <a:pt x="199" y="255"/>
                    </a:cubicBezTo>
                    <a:cubicBezTo>
                      <a:pt x="198" y="252"/>
                      <a:pt x="198" y="249"/>
                      <a:pt x="200" y="247"/>
                    </a:cubicBezTo>
                    <a:cubicBezTo>
                      <a:pt x="200" y="246"/>
                      <a:pt x="200" y="243"/>
                      <a:pt x="200" y="242"/>
                    </a:cubicBezTo>
                    <a:cubicBezTo>
                      <a:pt x="201" y="240"/>
                      <a:pt x="201" y="239"/>
                      <a:pt x="201" y="238"/>
                    </a:cubicBezTo>
                    <a:cubicBezTo>
                      <a:pt x="201" y="236"/>
                      <a:pt x="202" y="234"/>
                      <a:pt x="202" y="232"/>
                    </a:cubicBezTo>
                    <a:cubicBezTo>
                      <a:pt x="202" y="231"/>
                      <a:pt x="203" y="225"/>
                      <a:pt x="202" y="224"/>
                    </a:cubicBezTo>
                    <a:cubicBezTo>
                      <a:pt x="202" y="222"/>
                      <a:pt x="201" y="218"/>
                      <a:pt x="201" y="216"/>
                    </a:cubicBezTo>
                    <a:cubicBezTo>
                      <a:pt x="201" y="215"/>
                      <a:pt x="200" y="213"/>
                      <a:pt x="200" y="212"/>
                    </a:cubicBezTo>
                    <a:cubicBezTo>
                      <a:pt x="199" y="211"/>
                      <a:pt x="200" y="210"/>
                      <a:pt x="199" y="209"/>
                    </a:cubicBezTo>
                    <a:cubicBezTo>
                      <a:pt x="197" y="205"/>
                      <a:pt x="193" y="201"/>
                      <a:pt x="192" y="197"/>
                    </a:cubicBezTo>
                    <a:cubicBezTo>
                      <a:pt x="192" y="197"/>
                      <a:pt x="192" y="197"/>
                      <a:pt x="192" y="197"/>
                    </a:cubicBezTo>
                    <a:cubicBezTo>
                      <a:pt x="190" y="196"/>
                      <a:pt x="189" y="192"/>
                      <a:pt x="187" y="191"/>
                    </a:cubicBezTo>
                    <a:cubicBezTo>
                      <a:pt x="186" y="189"/>
                      <a:pt x="184" y="187"/>
                      <a:pt x="183" y="185"/>
                    </a:cubicBezTo>
                    <a:cubicBezTo>
                      <a:pt x="182" y="184"/>
                      <a:pt x="182" y="183"/>
                      <a:pt x="182" y="183"/>
                    </a:cubicBezTo>
                    <a:cubicBezTo>
                      <a:pt x="181" y="182"/>
                      <a:pt x="181" y="182"/>
                      <a:pt x="180" y="182"/>
                    </a:cubicBezTo>
                    <a:cubicBezTo>
                      <a:pt x="179" y="181"/>
                      <a:pt x="180" y="181"/>
                      <a:pt x="180" y="180"/>
                    </a:cubicBezTo>
                    <a:cubicBezTo>
                      <a:pt x="179" y="180"/>
                      <a:pt x="178" y="179"/>
                      <a:pt x="177" y="178"/>
                    </a:cubicBezTo>
                    <a:cubicBezTo>
                      <a:pt x="176" y="177"/>
                      <a:pt x="174" y="174"/>
                      <a:pt x="172" y="173"/>
                    </a:cubicBezTo>
                    <a:cubicBezTo>
                      <a:pt x="172" y="173"/>
                      <a:pt x="171" y="173"/>
                      <a:pt x="171" y="173"/>
                    </a:cubicBezTo>
                    <a:cubicBezTo>
                      <a:pt x="170" y="171"/>
                      <a:pt x="169" y="170"/>
                      <a:pt x="168" y="168"/>
                    </a:cubicBezTo>
                    <a:cubicBezTo>
                      <a:pt x="168" y="167"/>
                      <a:pt x="168" y="165"/>
                      <a:pt x="167" y="163"/>
                    </a:cubicBezTo>
                    <a:cubicBezTo>
                      <a:pt x="165" y="160"/>
                      <a:pt x="163" y="158"/>
                      <a:pt x="162" y="155"/>
                    </a:cubicBezTo>
                    <a:cubicBezTo>
                      <a:pt x="160" y="150"/>
                      <a:pt x="161" y="140"/>
                      <a:pt x="159" y="136"/>
                    </a:cubicBezTo>
                    <a:cubicBezTo>
                      <a:pt x="158" y="135"/>
                      <a:pt x="159" y="133"/>
                      <a:pt x="158" y="132"/>
                    </a:cubicBezTo>
                    <a:cubicBezTo>
                      <a:pt x="158" y="131"/>
                      <a:pt x="158" y="131"/>
                      <a:pt x="159" y="131"/>
                    </a:cubicBezTo>
                    <a:cubicBezTo>
                      <a:pt x="157" y="130"/>
                      <a:pt x="160" y="120"/>
                      <a:pt x="160" y="119"/>
                    </a:cubicBezTo>
                    <a:cubicBezTo>
                      <a:pt x="160" y="118"/>
                      <a:pt x="160" y="117"/>
                      <a:pt x="161" y="116"/>
                    </a:cubicBezTo>
                    <a:cubicBezTo>
                      <a:pt x="160" y="115"/>
                      <a:pt x="161" y="112"/>
                      <a:pt x="162" y="110"/>
                    </a:cubicBezTo>
                    <a:cubicBezTo>
                      <a:pt x="163" y="108"/>
                      <a:pt x="165" y="99"/>
                      <a:pt x="165" y="96"/>
                    </a:cubicBezTo>
                    <a:cubicBezTo>
                      <a:pt x="163" y="89"/>
                      <a:pt x="166" y="81"/>
                      <a:pt x="165" y="74"/>
                    </a:cubicBezTo>
                    <a:cubicBezTo>
                      <a:pt x="165" y="74"/>
                      <a:pt x="164" y="68"/>
                      <a:pt x="164" y="68"/>
                    </a:cubicBezTo>
                    <a:cubicBezTo>
                      <a:pt x="162" y="65"/>
                      <a:pt x="161" y="58"/>
                      <a:pt x="160" y="54"/>
                    </a:cubicBezTo>
                    <a:cubicBezTo>
                      <a:pt x="158" y="50"/>
                      <a:pt x="159" y="47"/>
                      <a:pt x="157" y="43"/>
                    </a:cubicBezTo>
                    <a:cubicBezTo>
                      <a:pt x="158" y="43"/>
                      <a:pt x="158" y="41"/>
                      <a:pt x="158" y="40"/>
                    </a:cubicBezTo>
                    <a:cubicBezTo>
                      <a:pt x="158" y="37"/>
                      <a:pt x="158" y="32"/>
                      <a:pt x="158" y="28"/>
                    </a:cubicBezTo>
                    <a:cubicBezTo>
                      <a:pt x="158" y="27"/>
                      <a:pt x="159" y="25"/>
                      <a:pt x="159" y="23"/>
                    </a:cubicBezTo>
                    <a:cubicBezTo>
                      <a:pt x="160" y="19"/>
                      <a:pt x="160" y="16"/>
                      <a:pt x="162" y="13"/>
                    </a:cubicBezTo>
                    <a:cubicBezTo>
                      <a:pt x="165" y="8"/>
                      <a:pt x="174" y="2"/>
                      <a:pt x="181" y="0"/>
                    </a:cubicBezTo>
                    <a:cubicBezTo>
                      <a:pt x="182" y="0"/>
                      <a:pt x="185" y="1"/>
                      <a:pt x="186" y="1"/>
                    </a:cubicBezTo>
                    <a:cubicBezTo>
                      <a:pt x="186" y="1"/>
                      <a:pt x="186" y="0"/>
                      <a:pt x="187" y="0"/>
                    </a:cubicBezTo>
                    <a:cubicBezTo>
                      <a:pt x="187" y="2"/>
                      <a:pt x="195" y="2"/>
                      <a:pt x="197" y="4"/>
                    </a:cubicBezTo>
                    <a:cubicBezTo>
                      <a:pt x="205" y="7"/>
                      <a:pt x="210" y="10"/>
                      <a:pt x="215" y="16"/>
                    </a:cubicBezTo>
                    <a:cubicBezTo>
                      <a:pt x="216" y="17"/>
                      <a:pt x="218" y="17"/>
                      <a:pt x="218" y="18"/>
                    </a:cubicBezTo>
                    <a:cubicBezTo>
                      <a:pt x="221" y="22"/>
                      <a:pt x="222" y="25"/>
                      <a:pt x="225" y="29"/>
                    </a:cubicBezTo>
                    <a:cubicBezTo>
                      <a:pt x="226" y="31"/>
                      <a:pt x="228" y="33"/>
                      <a:pt x="229" y="35"/>
                    </a:cubicBezTo>
                    <a:cubicBezTo>
                      <a:pt x="229" y="35"/>
                      <a:pt x="229" y="36"/>
                      <a:pt x="229" y="37"/>
                    </a:cubicBezTo>
                    <a:cubicBezTo>
                      <a:pt x="230" y="40"/>
                      <a:pt x="231" y="43"/>
                      <a:pt x="233" y="46"/>
                    </a:cubicBezTo>
                    <a:cubicBezTo>
                      <a:pt x="233" y="46"/>
                      <a:pt x="233" y="46"/>
                      <a:pt x="234" y="47"/>
                    </a:cubicBezTo>
                    <a:cubicBezTo>
                      <a:pt x="234" y="48"/>
                      <a:pt x="234" y="49"/>
                      <a:pt x="235" y="50"/>
                    </a:cubicBezTo>
                    <a:cubicBezTo>
                      <a:pt x="236" y="51"/>
                      <a:pt x="237" y="52"/>
                      <a:pt x="238" y="53"/>
                    </a:cubicBezTo>
                    <a:cubicBezTo>
                      <a:pt x="238" y="53"/>
                      <a:pt x="238" y="55"/>
                      <a:pt x="238" y="56"/>
                    </a:cubicBezTo>
                    <a:cubicBezTo>
                      <a:pt x="240" y="58"/>
                      <a:pt x="241" y="60"/>
                      <a:pt x="242" y="63"/>
                    </a:cubicBezTo>
                    <a:cubicBezTo>
                      <a:pt x="243" y="64"/>
                      <a:pt x="244" y="65"/>
                      <a:pt x="245" y="67"/>
                    </a:cubicBezTo>
                    <a:cubicBezTo>
                      <a:pt x="245" y="67"/>
                      <a:pt x="245" y="67"/>
                      <a:pt x="245" y="68"/>
                    </a:cubicBezTo>
                    <a:cubicBezTo>
                      <a:pt x="247" y="71"/>
                      <a:pt x="249" y="74"/>
                      <a:pt x="251" y="77"/>
                    </a:cubicBezTo>
                    <a:cubicBezTo>
                      <a:pt x="252" y="78"/>
                      <a:pt x="254" y="79"/>
                      <a:pt x="255" y="81"/>
                    </a:cubicBezTo>
                    <a:cubicBezTo>
                      <a:pt x="255" y="81"/>
                      <a:pt x="255" y="82"/>
                      <a:pt x="255" y="82"/>
                    </a:cubicBezTo>
                    <a:cubicBezTo>
                      <a:pt x="257" y="85"/>
                      <a:pt x="260" y="87"/>
                      <a:pt x="262" y="89"/>
                    </a:cubicBezTo>
                    <a:cubicBezTo>
                      <a:pt x="263" y="90"/>
                      <a:pt x="264" y="92"/>
                      <a:pt x="265" y="93"/>
                    </a:cubicBezTo>
                    <a:cubicBezTo>
                      <a:pt x="271" y="98"/>
                      <a:pt x="277" y="103"/>
                      <a:pt x="284" y="108"/>
                    </a:cubicBezTo>
                    <a:cubicBezTo>
                      <a:pt x="287" y="110"/>
                      <a:pt x="288" y="113"/>
                      <a:pt x="291" y="114"/>
                    </a:cubicBezTo>
                    <a:cubicBezTo>
                      <a:pt x="303" y="122"/>
                      <a:pt x="317" y="126"/>
                      <a:pt x="328" y="135"/>
                    </a:cubicBezTo>
                    <a:cubicBezTo>
                      <a:pt x="331" y="137"/>
                      <a:pt x="333" y="140"/>
                      <a:pt x="336" y="142"/>
                    </a:cubicBezTo>
                    <a:cubicBezTo>
                      <a:pt x="336" y="142"/>
                      <a:pt x="336" y="143"/>
                      <a:pt x="337" y="144"/>
                    </a:cubicBezTo>
                    <a:cubicBezTo>
                      <a:pt x="339" y="145"/>
                      <a:pt x="341" y="146"/>
                      <a:pt x="342" y="148"/>
                    </a:cubicBezTo>
                    <a:cubicBezTo>
                      <a:pt x="345" y="151"/>
                      <a:pt x="347" y="155"/>
                      <a:pt x="350" y="157"/>
                    </a:cubicBezTo>
                    <a:cubicBezTo>
                      <a:pt x="351" y="158"/>
                      <a:pt x="355" y="163"/>
                      <a:pt x="355" y="164"/>
                    </a:cubicBezTo>
                    <a:cubicBezTo>
                      <a:pt x="356" y="165"/>
                      <a:pt x="356" y="167"/>
                      <a:pt x="356" y="167"/>
                    </a:cubicBezTo>
                    <a:cubicBezTo>
                      <a:pt x="358" y="170"/>
                      <a:pt x="360" y="173"/>
                      <a:pt x="361" y="176"/>
                    </a:cubicBezTo>
                    <a:cubicBezTo>
                      <a:pt x="361" y="177"/>
                      <a:pt x="361" y="178"/>
                      <a:pt x="361" y="179"/>
                    </a:cubicBezTo>
                    <a:cubicBezTo>
                      <a:pt x="362" y="179"/>
                      <a:pt x="362" y="180"/>
                      <a:pt x="363" y="180"/>
                    </a:cubicBezTo>
                    <a:cubicBezTo>
                      <a:pt x="363" y="182"/>
                      <a:pt x="363" y="184"/>
                      <a:pt x="363" y="185"/>
                    </a:cubicBezTo>
                    <a:cubicBezTo>
                      <a:pt x="363" y="185"/>
                      <a:pt x="363" y="185"/>
                      <a:pt x="363" y="186"/>
                    </a:cubicBezTo>
                    <a:cubicBezTo>
                      <a:pt x="364" y="187"/>
                      <a:pt x="364" y="189"/>
                      <a:pt x="365" y="191"/>
                    </a:cubicBezTo>
                    <a:cubicBezTo>
                      <a:pt x="367" y="196"/>
                      <a:pt x="369" y="209"/>
                      <a:pt x="368" y="214"/>
                    </a:cubicBezTo>
                    <a:cubicBezTo>
                      <a:pt x="368" y="216"/>
                      <a:pt x="368" y="218"/>
                      <a:pt x="368" y="220"/>
                    </a:cubicBezTo>
                    <a:cubicBezTo>
                      <a:pt x="368" y="220"/>
                      <a:pt x="368" y="221"/>
                      <a:pt x="368" y="221"/>
                    </a:cubicBezTo>
                    <a:cubicBezTo>
                      <a:pt x="368" y="221"/>
                      <a:pt x="369" y="227"/>
                      <a:pt x="368" y="228"/>
                    </a:cubicBezTo>
                    <a:cubicBezTo>
                      <a:pt x="367" y="234"/>
                      <a:pt x="366" y="238"/>
                      <a:pt x="364" y="244"/>
                    </a:cubicBezTo>
                    <a:cubicBezTo>
                      <a:pt x="362" y="250"/>
                      <a:pt x="358" y="254"/>
                      <a:pt x="357" y="260"/>
                    </a:cubicBezTo>
                    <a:cubicBezTo>
                      <a:pt x="357" y="260"/>
                      <a:pt x="357" y="260"/>
                      <a:pt x="357" y="260"/>
                    </a:cubicBezTo>
                    <a:cubicBezTo>
                      <a:pt x="357" y="261"/>
                      <a:pt x="357" y="261"/>
                      <a:pt x="357" y="261"/>
                    </a:cubicBezTo>
                    <a:cubicBezTo>
                      <a:pt x="357" y="261"/>
                      <a:pt x="357" y="261"/>
                      <a:pt x="357" y="261"/>
                    </a:cubicBezTo>
                    <a:cubicBezTo>
                      <a:pt x="355" y="262"/>
                      <a:pt x="353" y="267"/>
                      <a:pt x="353" y="268"/>
                    </a:cubicBezTo>
                    <a:cubicBezTo>
                      <a:pt x="352" y="270"/>
                      <a:pt x="349" y="275"/>
                      <a:pt x="349" y="278"/>
                    </a:cubicBezTo>
                    <a:cubicBezTo>
                      <a:pt x="349" y="279"/>
                      <a:pt x="349" y="282"/>
                      <a:pt x="349" y="282"/>
                    </a:cubicBezTo>
                    <a:cubicBezTo>
                      <a:pt x="349" y="282"/>
                      <a:pt x="348" y="282"/>
                      <a:pt x="348" y="283"/>
                    </a:cubicBezTo>
                    <a:cubicBezTo>
                      <a:pt x="347" y="285"/>
                      <a:pt x="347" y="292"/>
                      <a:pt x="347" y="295"/>
                    </a:cubicBezTo>
                    <a:cubicBezTo>
                      <a:pt x="347" y="298"/>
                      <a:pt x="346" y="302"/>
                      <a:pt x="348" y="305"/>
                    </a:cubicBezTo>
                    <a:cubicBezTo>
                      <a:pt x="350" y="308"/>
                      <a:pt x="351" y="314"/>
                      <a:pt x="351" y="317"/>
                    </a:cubicBezTo>
                    <a:cubicBezTo>
                      <a:pt x="352" y="320"/>
                      <a:pt x="353" y="322"/>
                      <a:pt x="355" y="325"/>
                    </a:cubicBezTo>
                    <a:cubicBezTo>
                      <a:pt x="355" y="326"/>
                      <a:pt x="355" y="328"/>
                      <a:pt x="355" y="329"/>
                    </a:cubicBezTo>
                    <a:cubicBezTo>
                      <a:pt x="358" y="336"/>
                      <a:pt x="361" y="342"/>
                      <a:pt x="365" y="349"/>
                    </a:cubicBezTo>
                    <a:cubicBezTo>
                      <a:pt x="365" y="349"/>
                      <a:pt x="366" y="350"/>
                      <a:pt x="366" y="350"/>
                    </a:cubicBezTo>
                    <a:cubicBezTo>
                      <a:pt x="367" y="351"/>
                      <a:pt x="366" y="352"/>
                      <a:pt x="367" y="353"/>
                    </a:cubicBezTo>
                    <a:cubicBezTo>
                      <a:pt x="367" y="353"/>
                      <a:pt x="368" y="353"/>
                      <a:pt x="368" y="354"/>
                    </a:cubicBezTo>
                    <a:cubicBezTo>
                      <a:pt x="368" y="355"/>
                      <a:pt x="368" y="355"/>
                      <a:pt x="369" y="356"/>
                    </a:cubicBezTo>
                    <a:cubicBezTo>
                      <a:pt x="371" y="362"/>
                      <a:pt x="378" y="368"/>
                      <a:pt x="383" y="371"/>
                    </a:cubicBezTo>
                    <a:cubicBezTo>
                      <a:pt x="383" y="372"/>
                      <a:pt x="383" y="371"/>
                      <a:pt x="383" y="372"/>
                    </a:cubicBezTo>
                    <a:cubicBezTo>
                      <a:pt x="384" y="372"/>
                      <a:pt x="389" y="378"/>
                      <a:pt x="391" y="376"/>
                    </a:cubicBezTo>
                    <a:cubicBezTo>
                      <a:pt x="392" y="377"/>
                      <a:pt x="392" y="377"/>
                      <a:pt x="392" y="377"/>
                    </a:cubicBezTo>
                    <a:cubicBezTo>
                      <a:pt x="395" y="377"/>
                      <a:pt x="399" y="378"/>
                      <a:pt x="401" y="379"/>
                    </a:cubicBezTo>
                    <a:cubicBezTo>
                      <a:pt x="405" y="380"/>
                      <a:pt x="416" y="377"/>
                      <a:pt x="420" y="375"/>
                    </a:cubicBezTo>
                    <a:cubicBezTo>
                      <a:pt x="422" y="375"/>
                      <a:pt x="422" y="374"/>
                      <a:pt x="424" y="373"/>
                    </a:cubicBezTo>
                    <a:cubicBezTo>
                      <a:pt x="427" y="371"/>
                      <a:pt x="431" y="371"/>
                      <a:pt x="435" y="369"/>
                    </a:cubicBezTo>
                    <a:cubicBezTo>
                      <a:pt x="436" y="369"/>
                      <a:pt x="438" y="366"/>
                      <a:pt x="439" y="367"/>
                    </a:cubicBezTo>
                    <a:cubicBezTo>
                      <a:pt x="440" y="366"/>
                      <a:pt x="441" y="365"/>
                      <a:pt x="442" y="364"/>
                    </a:cubicBezTo>
                    <a:cubicBezTo>
                      <a:pt x="445" y="363"/>
                      <a:pt x="449" y="363"/>
                      <a:pt x="452" y="362"/>
                    </a:cubicBezTo>
                    <a:cubicBezTo>
                      <a:pt x="452" y="361"/>
                      <a:pt x="452" y="361"/>
                      <a:pt x="452" y="361"/>
                    </a:cubicBezTo>
                    <a:cubicBezTo>
                      <a:pt x="453" y="362"/>
                      <a:pt x="461" y="363"/>
                      <a:pt x="464" y="362"/>
                    </a:cubicBezTo>
                    <a:cubicBezTo>
                      <a:pt x="465" y="362"/>
                      <a:pt x="467" y="362"/>
                      <a:pt x="468" y="361"/>
                    </a:cubicBezTo>
                    <a:cubicBezTo>
                      <a:pt x="469" y="360"/>
                      <a:pt x="480" y="363"/>
                      <a:pt x="481" y="363"/>
                    </a:cubicBezTo>
                    <a:cubicBezTo>
                      <a:pt x="483" y="363"/>
                      <a:pt x="484" y="364"/>
                      <a:pt x="485" y="364"/>
                    </a:cubicBezTo>
                    <a:cubicBezTo>
                      <a:pt x="494" y="367"/>
                      <a:pt x="501" y="371"/>
                      <a:pt x="508" y="375"/>
                    </a:cubicBezTo>
                    <a:cubicBezTo>
                      <a:pt x="511" y="376"/>
                      <a:pt x="513" y="378"/>
                      <a:pt x="515" y="379"/>
                    </a:cubicBezTo>
                    <a:cubicBezTo>
                      <a:pt x="515" y="379"/>
                      <a:pt x="515" y="379"/>
                      <a:pt x="515" y="379"/>
                    </a:cubicBezTo>
                    <a:cubicBezTo>
                      <a:pt x="516" y="380"/>
                      <a:pt x="518" y="381"/>
                      <a:pt x="519" y="382"/>
                    </a:cubicBezTo>
                    <a:cubicBezTo>
                      <a:pt x="520" y="384"/>
                      <a:pt x="520" y="385"/>
                      <a:pt x="522" y="387"/>
                    </a:cubicBezTo>
                    <a:cubicBezTo>
                      <a:pt x="525" y="389"/>
                      <a:pt x="527" y="392"/>
                      <a:pt x="530" y="395"/>
                    </a:cubicBezTo>
                    <a:cubicBezTo>
                      <a:pt x="531" y="396"/>
                      <a:pt x="532" y="396"/>
                      <a:pt x="533" y="397"/>
                    </a:cubicBezTo>
                    <a:cubicBezTo>
                      <a:pt x="534" y="400"/>
                      <a:pt x="536" y="402"/>
                      <a:pt x="537" y="405"/>
                    </a:cubicBezTo>
                    <a:cubicBezTo>
                      <a:pt x="540" y="410"/>
                      <a:pt x="539" y="415"/>
                      <a:pt x="541" y="420"/>
                    </a:cubicBezTo>
                    <a:cubicBezTo>
                      <a:pt x="541" y="421"/>
                      <a:pt x="541" y="422"/>
                      <a:pt x="541" y="423"/>
                    </a:cubicBezTo>
                    <a:cubicBezTo>
                      <a:pt x="542" y="425"/>
                      <a:pt x="542" y="428"/>
                      <a:pt x="542" y="431"/>
                    </a:cubicBezTo>
                    <a:cubicBezTo>
                      <a:pt x="542" y="433"/>
                      <a:pt x="545" y="439"/>
                      <a:pt x="544" y="441"/>
                    </a:cubicBezTo>
                    <a:cubicBezTo>
                      <a:pt x="546" y="446"/>
                      <a:pt x="547" y="451"/>
                      <a:pt x="548" y="456"/>
                    </a:cubicBezTo>
                    <a:cubicBezTo>
                      <a:pt x="549" y="459"/>
                      <a:pt x="548" y="463"/>
                      <a:pt x="550" y="466"/>
                    </a:cubicBezTo>
                    <a:cubicBezTo>
                      <a:pt x="551" y="470"/>
                      <a:pt x="552" y="474"/>
                      <a:pt x="554" y="478"/>
                    </a:cubicBezTo>
                    <a:cubicBezTo>
                      <a:pt x="557" y="484"/>
                      <a:pt x="561" y="488"/>
                      <a:pt x="564" y="494"/>
                    </a:cubicBezTo>
                    <a:cubicBezTo>
                      <a:pt x="565" y="497"/>
                      <a:pt x="566" y="500"/>
                      <a:pt x="568" y="503"/>
                    </a:cubicBezTo>
                    <a:cubicBezTo>
                      <a:pt x="569" y="504"/>
                      <a:pt x="570" y="505"/>
                      <a:pt x="571" y="506"/>
                    </a:cubicBezTo>
                    <a:cubicBezTo>
                      <a:pt x="571" y="506"/>
                      <a:pt x="571" y="507"/>
                      <a:pt x="572" y="508"/>
                    </a:cubicBezTo>
                    <a:cubicBezTo>
                      <a:pt x="573" y="510"/>
                      <a:pt x="575" y="512"/>
                      <a:pt x="577" y="513"/>
                    </a:cubicBezTo>
                    <a:cubicBezTo>
                      <a:pt x="577" y="514"/>
                      <a:pt x="577" y="514"/>
                      <a:pt x="577" y="515"/>
                    </a:cubicBezTo>
                    <a:cubicBezTo>
                      <a:pt x="580" y="518"/>
                      <a:pt x="584" y="519"/>
                      <a:pt x="587" y="521"/>
                    </a:cubicBezTo>
                    <a:cubicBezTo>
                      <a:pt x="589" y="522"/>
                      <a:pt x="592" y="524"/>
                      <a:pt x="594" y="525"/>
                    </a:cubicBezTo>
                    <a:cubicBezTo>
                      <a:pt x="602" y="528"/>
                      <a:pt x="610" y="531"/>
                      <a:pt x="618" y="533"/>
                    </a:cubicBezTo>
                    <a:cubicBezTo>
                      <a:pt x="620" y="533"/>
                      <a:pt x="623" y="533"/>
                      <a:pt x="625" y="533"/>
                    </a:cubicBezTo>
                    <a:cubicBezTo>
                      <a:pt x="632" y="534"/>
                      <a:pt x="640" y="533"/>
                      <a:pt x="647" y="534"/>
                    </a:cubicBezTo>
                    <a:cubicBezTo>
                      <a:pt x="649" y="534"/>
                      <a:pt x="650" y="534"/>
                      <a:pt x="651" y="533"/>
                    </a:cubicBezTo>
                    <a:cubicBezTo>
                      <a:pt x="655" y="534"/>
                      <a:pt x="659" y="535"/>
                      <a:pt x="662" y="535"/>
                    </a:cubicBezTo>
                    <a:cubicBezTo>
                      <a:pt x="672" y="538"/>
                      <a:pt x="684" y="544"/>
                      <a:pt x="690" y="550"/>
                    </a:cubicBezTo>
                    <a:cubicBezTo>
                      <a:pt x="692" y="553"/>
                      <a:pt x="696" y="554"/>
                      <a:pt x="697" y="556"/>
                    </a:cubicBezTo>
                    <a:cubicBezTo>
                      <a:pt x="702" y="564"/>
                      <a:pt x="706" y="573"/>
                      <a:pt x="707" y="583"/>
                    </a:cubicBezTo>
                    <a:cubicBezTo>
                      <a:pt x="708" y="586"/>
                      <a:pt x="706" y="591"/>
                      <a:pt x="706" y="592"/>
                    </a:cubicBezTo>
                    <a:cubicBezTo>
                      <a:pt x="707" y="595"/>
                      <a:pt x="704" y="604"/>
                      <a:pt x="704" y="606"/>
                    </a:cubicBezTo>
                    <a:cubicBezTo>
                      <a:pt x="703" y="607"/>
                      <a:pt x="700" y="610"/>
                      <a:pt x="701" y="612"/>
                    </a:cubicBezTo>
                    <a:cubicBezTo>
                      <a:pt x="700" y="613"/>
                      <a:pt x="699" y="616"/>
                      <a:pt x="698" y="618"/>
                    </a:cubicBezTo>
                    <a:cubicBezTo>
                      <a:pt x="697" y="619"/>
                      <a:pt x="696" y="620"/>
                      <a:pt x="695" y="621"/>
                    </a:cubicBezTo>
                    <a:cubicBezTo>
                      <a:pt x="694" y="623"/>
                      <a:pt x="692" y="625"/>
                      <a:pt x="691" y="627"/>
                    </a:cubicBezTo>
                    <a:cubicBezTo>
                      <a:pt x="686" y="631"/>
                      <a:pt x="682" y="636"/>
                      <a:pt x="677" y="641"/>
                    </a:cubicBezTo>
                    <a:cubicBezTo>
                      <a:pt x="676" y="643"/>
                      <a:pt x="673" y="645"/>
                      <a:pt x="672" y="647"/>
                    </a:cubicBezTo>
                    <a:cubicBezTo>
                      <a:pt x="670" y="649"/>
                      <a:pt x="669" y="652"/>
                      <a:pt x="667" y="655"/>
                    </a:cubicBezTo>
                    <a:cubicBezTo>
                      <a:pt x="665" y="659"/>
                      <a:pt x="665" y="664"/>
                      <a:pt x="663" y="668"/>
                    </a:cubicBezTo>
                    <a:cubicBezTo>
                      <a:pt x="662" y="671"/>
                      <a:pt x="660" y="675"/>
                      <a:pt x="659" y="678"/>
                    </a:cubicBezTo>
                    <a:cubicBezTo>
                      <a:pt x="659" y="680"/>
                      <a:pt x="659" y="682"/>
                      <a:pt x="659" y="684"/>
                    </a:cubicBezTo>
                    <a:cubicBezTo>
                      <a:pt x="659" y="685"/>
                      <a:pt x="659" y="686"/>
                      <a:pt x="659" y="687"/>
                    </a:cubicBezTo>
                    <a:cubicBezTo>
                      <a:pt x="658" y="688"/>
                      <a:pt x="658" y="690"/>
                      <a:pt x="657" y="693"/>
                    </a:cubicBezTo>
                    <a:cubicBezTo>
                      <a:pt x="657" y="695"/>
                      <a:pt x="655" y="697"/>
                      <a:pt x="654" y="699"/>
                    </a:cubicBezTo>
                    <a:cubicBezTo>
                      <a:pt x="654" y="700"/>
                      <a:pt x="654" y="700"/>
                      <a:pt x="654" y="700"/>
                    </a:cubicBezTo>
                    <a:cubicBezTo>
                      <a:pt x="653" y="702"/>
                      <a:pt x="653" y="703"/>
                      <a:pt x="652" y="704"/>
                    </a:cubicBezTo>
                    <a:cubicBezTo>
                      <a:pt x="651" y="706"/>
                      <a:pt x="650" y="708"/>
                      <a:pt x="649" y="710"/>
                    </a:cubicBezTo>
                    <a:cubicBezTo>
                      <a:pt x="648" y="712"/>
                      <a:pt x="646" y="715"/>
                      <a:pt x="644" y="717"/>
                    </a:cubicBezTo>
                    <a:cubicBezTo>
                      <a:pt x="644" y="717"/>
                      <a:pt x="643" y="718"/>
                      <a:pt x="643" y="719"/>
                    </a:cubicBezTo>
                    <a:cubicBezTo>
                      <a:pt x="643" y="719"/>
                      <a:pt x="643" y="720"/>
                      <a:pt x="643" y="720"/>
                    </a:cubicBezTo>
                    <a:cubicBezTo>
                      <a:pt x="641" y="723"/>
                      <a:pt x="639" y="724"/>
                      <a:pt x="637" y="726"/>
                    </a:cubicBezTo>
                    <a:cubicBezTo>
                      <a:pt x="635" y="728"/>
                      <a:pt x="634" y="731"/>
                      <a:pt x="631" y="732"/>
                    </a:cubicBezTo>
                    <a:cubicBezTo>
                      <a:pt x="631" y="732"/>
                      <a:pt x="631" y="732"/>
                      <a:pt x="631" y="732"/>
                    </a:cubicBezTo>
                    <a:cubicBezTo>
                      <a:pt x="627" y="736"/>
                      <a:pt x="621" y="741"/>
                      <a:pt x="617" y="742"/>
                    </a:cubicBezTo>
                    <a:cubicBezTo>
                      <a:pt x="615" y="743"/>
                      <a:pt x="613" y="743"/>
                      <a:pt x="611" y="744"/>
                    </a:cubicBezTo>
                    <a:cubicBezTo>
                      <a:pt x="610" y="744"/>
                      <a:pt x="609" y="745"/>
                      <a:pt x="608" y="745"/>
                    </a:cubicBezTo>
                    <a:cubicBezTo>
                      <a:pt x="605" y="746"/>
                      <a:pt x="601" y="746"/>
                      <a:pt x="597" y="747"/>
                    </a:cubicBezTo>
                    <a:cubicBezTo>
                      <a:pt x="596" y="748"/>
                      <a:pt x="594" y="749"/>
                      <a:pt x="592" y="749"/>
                    </a:cubicBezTo>
                    <a:cubicBezTo>
                      <a:pt x="590" y="750"/>
                      <a:pt x="588" y="750"/>
                      <a:pt x="586" y="750"/>
                    </a:cubicBezTo>
                    <a:cubicBezTo>
                      <a:pt x="586" y="751"/>
                      <a:pt x="585" y="751"/>
                      <a:pt x="585" y="752"/>
                    </a:cubicBezTo>
                    <a:cubicBezTo>
                      <a:pt x="583" y="752"/>
                      <a:pt x="581" y="753"/>
                      <a:pt x="579" y="753"/>
                    </a:cubicBezTo>
                    <a:cubicBezTo>
                      <a:pt x="576" y="754"/>
                      <a:pt x="574" y="756"/>
                      <a:pt x="571" y="757"/>
                    </a:cubicBezTo>
                    <a:cubicBezTo>
                      <a:pt x="567" y="759"/>
                      <a:pt x="562" y="759"/>
                      <a:pt x="558" y="762"/>
                    </a:cubicBezTo>
                    <a:cubicBezTo>
                      <a:pt x="558" y="762"/>
                      <a:pt x="557" y="763"/>
                      <a:pt x="556" y="764"/>
                    </a:cubicBezTo>
                    <a:cubicBezTo>
                      <a:pt x="555" y="764"/>
                      <a:pt x="554" y="764"/>
                      <a:pt x="553" y="765"/>
                    </a:cubicBezTo>
                    <a:cubicBezTo>
                      <a:pt x="551" y="766"/>
                      <a:pt x="549" y="768"/>
                      <a:pt x="547" y="769"/>
                    </a:cubicBezTo>
                    <a:cubicBezTo>
                      <a:pt x="546" y="770"/>
                      <a:pt x="544" y="772"/>
                      <a:pt x="542" y="773"/>
                    </a:cubicBezTo>
                    <a:cubicBezTo>
                      <a:pt x="542" y="773"/>
                      <a:pt x="542" y="773"/>
                      <a:pt x="543" y="773"/>
                    </a:cubicBezTo>
                    <a:cubicBezTo>
                      <a:pt x="540" y="774"/>
                      <a:pt x="538" y="778"/>
                      <a:pt x="535" y="779"/>
                    </a:cubicBezTo>
                    <a:cubicBezTo>
                      <a:pt x="536" y="779"/>
                      <a:pt x="536" y="779"/>
                      <a:pt x="536" y="779"/>
                    </a:cubicBezTo>
                    <a:cubicBezTo>
                      <a:pt x="533" y="782"/>
                      <a:pt x="529" y="785"/>
                      <a:pt x="527" y="788"/>
                    </a:cubicBezTo>
                    <a:cubicBezTo>
                      <a:pt x="526" y="790"/>
                      <a:pt x="525" y="791"/>
                      <a:pt x="524" y="793"/>
                    </a:cubicBezTo>
                    <a:cubicBezTo>
                      <a:pt x="523" y="794"/>
                      <a:pt x="522" y="795"/>
                      <a:pt x="522" y="7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Freeform 120">
                <a:extLst>
                  <a:ext uri="{FF2B5EF4-FFF2-40B4-BE49-F238E27FC236}">
                    <a16:creationId xmlns:a16="http://schemas.microsoft.com/office/drawing/2014/main" id="{B53E03EE-2EC6-46A1-816F-B5A33D5B0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-215"/>
                <a:ext cx="233" cy="878"/>
              </a:xfrm>
              <a:custGeom>
                <a:avLst/>
                <a:gdLst>
                  <a:gd name="T0" fmla="*/ 31 w 96"/>
                  <a:gd name="T1" fmla="*/ 299 h 362"/>
                  <a:gd name="T2" fmla="*/ 26 w 96"/>
                  <a:gd name="T3" fmla="*/ 312 h 362"/>
                  <a:gd name="T4" fmla="*/ 24 w 96"/>
                  <a:gd name="T5" fmla="*/ 326 h 362"/>
                  <a:gd name="T6" fmla="*/ 15 w 96"/>
                  <a:gd name="T7" fmla="*/ 346 h 362"/>
                  <a:gd name="T8" fmla="*/ 5 w 96"/>
                  <a:gd name="T9" fmla="*/ 356 h 362"/>
                  <a:gd name="T10" fmla="*/ 0 w 96"/>
                  <a:gd name="T11" fmla="*/ 356 h 362"/>
                  <a:gd name="T12" fmla="*/ 20 w 96"/>
                  <a:gd name="T13" fmla="*/ 322 h 362"/>
                  <a:gd name="T14" fmla="*/ 22 w 96"/>
                  <a:gd name="T15" fmla="*/ 309 h 362"/>
                  <a:gd name="T16" fmla="*/ 24 w 96"/>
                  <a:gd name="T17" fmla="*/ 305 h 362"/>
                  <a:gd name="T18" fmla="*/ 27 w 96"/>
                  <a:gd name="T19" fmla="*/ 286 h 362"/>
                  <a:gd name="T20" fmla="*/ 41 w 96"/>
                  <a:gd name="T21" fmla="*/ 254 h 362"/>
                  <a:gd name="T22" fmla="*/ 65 w 96"/>
                  <a:gd name="T23" fmla="*/ 233 h 362"/>
                  <a:gd name="T24" fmla="*/ 80 w 96"/>
                  <a:gd name="T25" fmla="*/ 224 h 362"/>
                  <a:gd name="T26" fmla="*/ 90 w 96"/>
                  <a:gd name="T27" fmla="*/ 198 h 362"/>
                  <a:gd name="T28" fmla="*/ 87 w 96"/>
                  <a:gd name="T29" fmla="*/ 191 h 362"/>
                  <a:gd name="T30" fmla="*/ 85 w 96"/>
                  <a:gd name="T31" fmla="*/ 186 h 362"/>
                  <a:gd name="T32" fmla="*/ 82 w 96"/>
                  <a:gd name="T33" fmla="*/ 183 h 362"/>
                  <a:gd name="T34" fmla="*/ 77 w 96"/>
                  <a:gd name="T35" fmla="*/ 170 h 362"/>
                  <a:gd name="T36" fmla="*/ 74 w 96"/>
                  <a:gd name="T37" fmla="*/ 162 h 362"/>
                  <a:gd name="T38" fmla="*/ 69 w 96"/>
                  <a:gd name="T39" fmla="*/ 148 h 362"/>
                  <a:gd name="T40" fmla="*/ 66 w 96"/>
                  <a:gd name="T41" fmla="*/ 132 h 362"/>
                  <a:gd name="T42" fmla="*/ 67 w 96"/>
                  <a:gd name="T43" fmla="*/ 116 h 362"/>
                  <a:gd name="T44" fmla="*/ 66 w 96"/>
                  <a:gd name="T45" fmla="*/ 117 h 362"/>
                  <a:gd name="T46" fmla="*/ 67 w 96"/>
                  <a:gd name="T47" fmla="*/ 116 h 362"/>
                  <a:gd name="T48" fmla="*/ 68 w 96"/>
                  <a:gd name="T49" fmla="*/ 101 h 362"/>
                  <a:gd name="T50" fmla="*/ 69 w 96"/>
                  <a:gd name="T51" fmla="*/ 77 h 362"/>
                  <a:gd name="T52" fmla="*/ 57 w 96"/>
                  <a:gd name="T53" fmla="*/ 51 h 362"/>
                  <a:gd name="T54" fmla="*/ 56 w 96"/>
                  <a:gd name="T55" fmla="*/ 50 h 362"/>
                  <a:gd name="T56" fmla="*/ 51 w 96"/>
                  <a:gd name="T57" fmla="*/ 45 h 362"/>
                  <a:gd name="T58" fmla="*/ 50 w 96"/>
                  <a:gd name="T59" fmla="*/ 45 h 362"/>
                  <a:gd name="T60" fmla="*/ 45 w 96"/>
                  <a:gd name="T61" fmla="*/ 42 h 362"/>
                  <a:gd name="T62" fmla="*/ 39 w 96"/>
                  <a:gd name="T63" fmla="*/ 40 h 362"/>
                  <a:gd name="T64" fmla="*/ 35 w 96"/>
                  <a:gd name="T65" fmla="*/ 38 h 362"/>
                  <a:gd name="T66" fmla="*/ 32 w 96"/>
                  <a:gd name="T67" fmla="*/ 37 h 362"/>
                  <a:gd name="T68" fmla="*/ 29 w 96"/>
                  <a:gd name="T69" fmla="*/ 34 h 362"/>
                  <a:gd name="T70" fmla="*/ 25 w 96"/>
                  <a:gd name="T71" fmla="*/ 32 h 362"/>
                  <a:gd name="T72" fmla="*/ 7 w 96"/>
                  <a:gd name="T73" fmla="*/ 17 h 362"/>
                  <a:gd name="T74" fmla="*/ 5 w 96"/>
                  <a:gd name="T75" fmla="*/ 13 h 362"/>
                  <a:gd name="T76" fmla="*/ 0 w 96"/>
                  <a:gd name="T77" fmla="*/ 9 h 362"/>
                  <a:gd name="T78" fmla="*/ 0 w 96"/>
                  <a:gd name="T79" fmla="*/ 0 h 362"/>
                  <a:gd name="T80" fmla="*/ 9 w 96"/>
                  <a:gd name="T81" fmla="*/ 12 h 362"/>
                  <a:gd name="T82" fmla="*/ 29 w 96"/>
                  <a:gd name="T83" fmla="*/ 28 h 362"/>
                  <a:gd name="T84" fmla="*/ 42 w 96"/>
                  <a:gd name="T85" fmla="*/ 36 h 362"/>
                  <a:gd name="T86" fmla="*/ 67 w 96"/>
                  <a:gd name="T87" fmla="*/ 59 h 362"/>
                  <a:gd name="T88" fmla="*/ 73 w 96"/>
                  <a:gd name="T89" fmla="*/ 73 h 362"/>
                  <a:gd name="T90" fmla="*/ 73 w 96"/>
                  <a:gd name="T91" fmla="*/ 105 h 362"/>
                  <a:gd name="T92" fmla="*/ 71 w 96"/>
                  <a:gd name="T93" fmla="*/ 130 h 362"/>
                  <a:gd name="T94" fmla="*/ 85 w 96"/>
                  <a:gd name="T95" fmla="*/ 177 h 362"/>
                  <a:gd name="T96" fmla="*/ 96 w 96"/>
                  <a:gd name="T97" fmla="*/ 200 h 362"/>
                  <a:gd name="T98" fmla="*/ 88 w 96"/>
                  <a:gd name="T99" fmla="*/ 224 h 362"/>
                  <a:gd name="T100" fmla="*/ 81 w 96"/>
                  <a:gd name="T101" fmla="*/ 228 h 362"/>
                  <a:gd name="T102" fmla="*/ 74 w 96"/>
                  <a:gd name="T103" fmla="*/ 234 h 362"/>
                  <a:gd name="T104" fmla="*/ 61 w 96"/>
                  <a:gd name="T105" fmla="*/ 241 h 362"/>
                  <a:gd name="T106" fmla="*/ 50 w 96"/>
                  <a:gd name="T107" fmla="*/ 251 h 362"/>
                  <a:gd name="T108" fmla="*/ 30 w 96"/>
                  <a:gd name="T109" fmla="*/ 299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" h="362">
                    <a:moveTo>
                      <a:pt x="30" y="299"/>
                    </a:moveTo>
                    <a:cubicBezTo>
                      <a:pt x="30" y="299"/>
                      <a:pt x="31" y="299"/>
                      <a:pt x="31" y="299"/>
                    </a:cubicBezTo>
                    <a:cubicBezTo>
                      <a:pt x="31" y="299"/>
                      <a:pt x="31" y="299"/>
                      <a:pt x="31" y="299"/>
                    </a:cubicBezTo>
                    <a:cubicBezTo>
                      <a:pt x="31" y="299"/>
                      <a:pt x="31" y="299"/>
                      <a:pt x="31" y="299"/>
                    </a:cubicBezTo>
                    <a:cubicBezTo>
                      <a:pt x="30" y="300"/>
                      <a:pt x="30" y="299"/>
                      <a:pt x="30" y="300"/>
                    </a:cubicBezTo>
                    <a:cubicBezTo>
                      <a:pt x="27" y="304"/>
                      <a:pt x="29" y="308"/>
                      <a:pt x="26" y="312"/>
                    </a:cubicBezTo>
                    <a:cubicBezTo>
                      <a:pt x="26" y="312"/>
                      <a:pt x="27" y="316"/>
                      <a:pt x="27" y="316"/>
                    </a:cubicBezTo>
                    <a:cubicBezTo>
                      <a:pt x="26" y="317"/>
                      <a:pt x="25" y="318"/>
                      <a:pt x="25" y="320"/>
                    </a:cubicBezTo>
                    <a:cubicBezTo>
                      <a:pt x="25" y="321"/>
                      <a:pt x="25" y="324"/>
                      <a:pt x="24" y="326"/>
                    </a:cubicBezTo>
                    <a:cubicBezTo>
                      <a:pt x="24" y="326"/>
                      <a:pt x="23" y="327"/>
                      <a:pt x="23" y="328"/>
                    </a:cubicBezTo>
                    <a:cubicBezTo>
                      <a:pt x="21" y="330"/>
                      <a:pt x="22" y="333"/>
                      <a:pt x="21" y="335"/>
                    </a:cubicBezTo>
                    <a:cubicBezTo>
                      <a:pt x="19" y="338"/>
                      <a:pt x="17" y="342"/>
                      <a:pt x="15" y="346"/>
                    </a:cubicBezTo>
                    <a:cubicBezTo>
                      <a:pt x="14" y="348"/>
                      <a:pt x="10" y="353"/>
                      <a:pt x="9" y="354"/>
                    </a:cubicBezTo>
                    <a:cubicBezTo>
                      <a:pt x="9" y="354"/>
                      <a:pt x="9" y="353"/>
                      <a:pt x="9" y="354"/>
                    </a:cubicBezTo>
                    <a:cubicBezTo>
                      <a:pt x="8" y="355"/>
                      <a:pt x="7" y="356"/>
                      <a:pt x="5" y="356"/>
                    </a:cubicBezTo>
                    <a:cubicBezTo>
                      <a:pt x="5" y="357"/>
                      <a:pt x="5" y="357"/>
                      <a:pt x="5" y="357"/>
                    </a:cubicBezTo>
                    <a:cubicBezTo>
                      <a:pt x="4" y="358"/>
                      <a:pt x="2" y="361"/>
                      <a:pt x="0" y="362"/>
                    </a:cubicBezTo>
                    <a:cubicBezTo>
                      <a:pt x="0" y="360"/>
                      <a:pt x="0" y="358"/>
                      <a:pt x="0" y="356"/>
                    </a:cubicBezTo>
                    <a:cubicBezTo>
                      <a:pt x="1" y="355"/>
                      <a:pt x="1" y="355"/>
                      <a:pt x="0" y="355"/>
                    </a:cubicBezTo>
                    <a:cubicBezTo>
                      <a:pt x="3" y="354"/>
                      <a:pt x="7" y="348"/>
                      <a:pt x="9" y="346"/>
                    </a:cubicBezTo>
                    <a:cubicBezTo>
                      <a:pt x="15" y="339"/>
                      <a:pt x="16" y="330"/>
                      <a:pt x="20" y="322"/>
                    </a:cubicBezTo>
                    <a:cubicBezTo>
                      <a:pt x="20" y="321"/>
                      <a:pt x="20" y="320"/>
                      <a:pt x="20" y="319"/>
                    </a:cubicBezTo>
                    <a:cubicBezTo>
                      <a:pt x="21" y="316"/>
                      <a:pt x="22" y="313"/>
                      <a:pt x="22" y="310"/>
                    </a:cubicBezTo>
                    <a:cubicBezTo>
                      <a:pt x="22" y="310"/>
                      <a:pt x="22" y="309"/>
                      <a:pt x="22" y="309"/>
                    </a:cubicBezTo>
                    <a:cubicBezTo>
                      <a:pt x="22" y="308"/>
                      <a:pt x="23" y="307"/>
                      <a:pt x="23" y="306"/>
                    </a:cubicBezTo>
                    <a:cubicBezTo>
                      <a:pt x="23" y="306"/>
                      <a:pt x="23" y="306"/>
                      <a:pt x="23" y="306"/>
                    </a:cubicBezTo>
                    <a:cubicBezTo>
                      <a:pt x="23" y="306"/>
                      <a:pt x="23" y="305"/>
                      <a:pt x="24" y="305"/>
                    </a:cubicBezTo>
                    <a:cubicBezTo>
                      <a:pt x="23" y="304"/>
                      <a:pt x="24" y="305"/>
                      <a:pt x="23" y="304"/>
                    </a:cubicBezTo>
                    <a:cubicBezTo>
                      <a:pt x="24" y="303"/>
                      <a:pt x="24" y="302"/>
                      <a:pt x="24" y="300"/>
                    </a:cubicBezTo>
                    <a:cubicBezTo>
                      <a:pt x="25" y="298"/>
                      <a:pt x="28" y="288"/>
                      <a:pt x="27" y="286"/>
                    </a:cubicBezTo>
                    <a:cubicBezTo>
                      <a:pt x="28" y="285"/>
                      <a:pt x="29" y="284"/>
                      <a:pt x="28" y="283"/>
                    </a:cubicBezTo>
                    <a:cubicBezTo>
                      <a:pt x="30" y="279"/>
                      <a:pt x="31" y="274"/>
                      <a:pt x="33" y="269"/>
                    </a:cubicBezTo>
                    <a:cubicBezTo>
                      <a:pt x="35" y="264"/>
                      <a:pt x="38" y="258"/>
                      <a:pt x="41" y="254"/>
                    </a:cubicBezTo>
                    <a:cubicBezTo>
                      <a:pt x="42" y="252"/>
                      <a:pt x="44" y="250"/>
                      <a:pt x="46" y="248"/>
                    </a:cubicBezTo>
                    <a:cubicBezTo>
                      <a:pt x="48" y="246"/>
                      <a:pt x="50" y="244"/>
                      <a:pt x="52" y="242"/>
                    </a:cubicBezTo>
                    <a:cubicBezTo>
                      <a:pt x="56" y="238"/>
                      <a:pt x="61" y="236"/>
                      <a:pt x="65" y="233"/>
                    </a:cubicBezTo>
                    <a:cubicBezTo>
                      <a:pt x="67" y="231"/>
                      <a:pt x="70" y="231"/>
                      <a:pt x="72" y="229"/>
                    </a:cubicBezTo>
                    <a:cubicBezTo>
                      <a:pt x="74" y="228"/>
                      <a:pt x="77" y="226"/>
                      <a:pt x="78" y="225"/>
                    </a:cubicBezTo>
                    <a:cubicBezTo>
                      <a:pt x="79" y="224"/>
                      <a:pt x="79" y="224"/>
                      <a:pt x="80" y="224"/>
                    </a:cubicBezTo>
                    <a:cubicBezTo>
                      <a:pt x="82" y="222"/>
                      <a:pt x="85" y="220"/>
                      <a:pt x="87" y="217"/>
                    </a:cubicBezTo>
                    <a:cubicBezTo>
                      <a:pt x="90" y="214"/>
                      <a:pt x="91" y="204"/>
                      <a:pt x="90" y="201"/>
                    </a:cubicBezTo>
                    <a:cubicBezTo>
                      <a:pt x="90" y="200"/>
                      <a:pt x="90" y="199"/>
                      <a:pt x="90" y="198"/>
                    </a:cubicBezTo>
                    <a:cubicBezTo>
                      <a:pt x="90" y="197"/>
                      <a:pt x="89" y="195"/>
                      <a:pt x="89" y="194"/>
                    </a:cubicBezTo>
                    <a:cubicBezTo>
                      <a:pt x="88" y="193"/>
                      <a:pt x="89" y="192"/>
                      <a:pt x="88" y="192"/>
                    </a:cubicBezTo>
                    <a:cubicBezTo>
                      <a:pt x="88" y="192"/>
                      <a:pt x="88" y="191"/>
                      <a:pt x="87" y="191"/>
                    </a:cubicBezTo>
                    <a:cubicBezTo>
                      <a:pt x="87" y="189"/>
                      <a:pt x="86" y="189"/>
                      <a:pt x="85" y="187"/>
                    </a:cubicBezTo>
                    <a:cubicBezTo>
                      <a:pt x="85" y="187"/>
                      <a:pt x="85" y="186"/>
                      <a:pt x="85" y="186"/>
                    </a:cubicBezTo>
                    <a:cubicBezTo>
                      <a:pt x="85" y="186"/>
                      <a:pt x="85" y="186"/>
                      <a:pt x="85" y="186"/>
                    </a:cubicBezTo>
                    <a:cubicBezTo>
                      <a:pt x="84" y="186"/>
                      <a:pt x="84" y="185"/>
                      <a:pt x="84" y="185"/>
                    </a:cubicBezTo>
                    <a:cubicBezTo>
                      <a:pt x="84" y="185"/>
                      <a:pt x="84" y="184"/>
                      <a:pt x="84" y="183"/>
                    </a:cubicBezTo>
                    <a:cubicBezTo>
                      <a:pt x="83" y="183"/>
                      <a:pt x="83" y="183"/>
                      <a:pt x="82" y="183"/>
                    </a:cubicBezTo>
                    <a:cubicBezTo>
                      <a:pt x="81" y="181"/>
                      <a:pt x="82" y="181"/>
                      <a:pt x="81" y="179"/>
                    </a:cubicBezTo>
                    <a:cubicBezTo>
                      <a:pt x="81" y="179"/>
                      <a:pt x="81" y="179"/>
                      <a:pt x="81" y="179"/>
                    </a:cubicBezTo>
                    <a:cubicBezTo>
                      <a:pt x="79" y="177"/>
                      <a:pt x="78" y="173"/>
                      <a:pt x="77" y="170"/>
                    </a:cubicBezTo>
                    <a:cubicBezTo>
                      <a:pt x="77" y="169"/>
                      <a:pt x="77" y="169"/>
                      <a:pt x="77" y="168"/>
                    </a:cubicBezTo>
                    <a:cubicBezTo>
                      <a:pt x="77" y="168"/>
                      <a:pt x="76" y="168"/>
                      <a:pt x="76" y="167"/>
                    </a:cubicBezTo>
                    <a:cubicBezTo>
                      <a:pt x="75" y="166"/>
                      <a:pt x="74" y="164"/>
                      <a:pt x="74" y="162"/>
                    </a:cubicBezTo>
                    <a:cubicBezTo>
                      <a:pt x="74" y="162"/>
                      <a:pt x="74" y="161"/>
                      <a:pt x="74" y="161"/>
                    </a:cubicBezTo>
                    <a:cubicBezTo>
                      <a:pt x="74" y="160"/>
                      <a:pt x="72" y="158"/>
                      <a:pt x="72" y="157"/>
                    </a:cubicBezTo>
                    <a:cubicBezTo>
                      <a:pt x="70" y="154"/>
                      <a:pt x="70" y="151"/>
                      <a:pt x="69" y="148"/>
                    </a:cubicBezTo>
                    <a:cubicBezTo>
                      <a:pt x="69" y="146"/>
                      <a:pt x="67" y="143"/>
                      <a:pt x="67" y="141"/>
                    </a:cubicBezTo>
                    <a:cubicBezTo>
                      <a:pt x="67" y="139"/>
                      <a:pt x="65" y="133"/>
                      <a:pt x="67" y="132"/>
                    </a:cubicBezTo>
                    <a:cubicBezTo>
                      <a:pt x="67" y="132"/>
                      <a:pt x="66" y="132"/>
                      <a:pt x="66" y="132"/>
                    </a:cubicBezTo>
                    <a:cubicBezTo>
                      <a:pt x="66" y="130"/>
                      <a:pt x="66" y="129"/>
                      <a:pt x="66" y="128"/>
                    </a:cubicBezTo>
                    <a:cubicBezTo>
                      <a:pt x="66" y="126"/>
                      <a:pt x="66" y="125"/>
                      <a:pt x="66" y="124"/>
                    </a:cubicBezTo>
                    <a:cubicBezTo>
                      <a:pt x="65" y="122"/>
                      <a:pt x="66" y="118"/>
                      <a:pt x="67" y="116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7" y="116"/>
                      <a:pt x="66" y="117"/>
                      <a:pt x="66" y="117"/>
                    </a:cubicBezTo>
                    <a:cubicBezTo>
                      <a:pt x="66" y="117"/>
                      <a:pt x="66" y="117"/>
                      <a:pt x="66" y="117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7" y="116"/>
                      <a:pt x="67" y="116"/>
                      <a:pt x="67" y="115"/>
                    </a:cubicBezTo>
                    <a:cubicBezTo>
                      <a:pt x="66" y="115"/>
                      <a:pt x="67" y="110"/>
                      <a:pt x="67" y="109"/>
                    </a:cubicBezTo>
                    <a:cubicBezTo>
                      <a:pt x="68" y="107"/>
                      <a:pt x="68" y="104"/>
                      <a:pt x="68" y="101"/>
                    </a:cubicBezTo>
                    <a:cubicBezTo>
                      <a:pt x="69" y="97"/>
                      <a:pt x="70" y="95"/>
                      <a:pt x="70" y="90"/>
                    </a:cubicBezTo>
                    <a:cubicBezTo>
                      <a:pt x="70" y="86"/>
                      <a:pt x="70" y="83"/>
                      <a:pt x="69" y="78"/>
                    </a:cubicBezTo>
                    <a:cubicBezTo>
                      <a:pt x="69" y="78"/>
                      <a:pt x="70" y="78"/>
                      <a:pt x="69" y="77"/>
                    </a:cubicBezTo>
                    <a:cubicBezTo>
                      <a:pt x="69" y="76"/>
                      <a:pt x="68" y="73"/>
                      <a:pt x="67" y="72"/>
                    </a:cubicBezTo>
                    <a:cubicBezTo>
                      <a:pt x="67" y="70"/>
                      <a:pt x="66" y="68"/>
                      <a:pt x="66" y="66"/>
                    </a:cubicBezTo>
                    <a:cubicBezTo>
                      <a:pt x="63" y="61"/>
                      <a:pt x="60" y="55"/>
                      <a:pt x="57" y="51"/>
                    </a:cubicBezTo>
                    <a:cubicBezTo>
                      <a:pt x="57" y="51"/>
                      <a:pt x="56" y="51"/>
                      <a:pt x="56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49"/>
                      <a:pt x="54" y="49"/>
                      <a:pt x="53" y="48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2" y="46"/>
                      <a:pt x="52" y="46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6"/>
                      <a:pt x="51" y="45"/>
                      <a:pt x="50" y="45"/>
                    </a:cubicBezTo>
                    <a:cubicBezTo>
                      <a:pt x="49" y="44"/>
                      <a:pt x="49" y="44"/>
                      <a:pt x="48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6" y="43"/>
                      <a:pt x="46" y="42"/>
                      <a:pt x="45" y="42"/>
                    </a:cubicBezTo>
                    <a:cubicBezTo>
                      <a:pt x="44" y="42"/>
                      <a:pt x="45" y="42"/>
                      <a:pt x="44" y="42"/>
                    </a:cubicBezTo>
                    <a:cubicBezTo>
                      <a:pt x="43" y="41"/>
                      <a:pt x="41" y="41"/>
                      <a:pt x="40" y="39"/>
                    </a:cubicBezTo>
                    <a:cubicBezTo>
                      <a:pt x="40" y="40"/>
                      <a:pt x="40" y="40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9" y="39"/>
                      <a:pt x="39" y="39"/>
                    </a:cubicBezTo>
                    <a:cubicBezTo>
                      <a:pt x="38" y="39"/>
                      <a:pt x="36" y="39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4" y="38"/>
                    </a:cubicBezTo>
                    <a:cubicBezTo>
                      <a:pt x="34" y="38"/>
                      <a:pt x="33" y="37"/>
                      <a:pt x="32" y="37"/>
                    </a:cubicBezTo>
                    <a:cubicBezTo>
                      <a:pt x="32" y="36"/>
                      <a:pt x="32" y="36"/>
                      <a:pt x="33" y="36"/>
                    </a:cubicBezTo>
                    <a:cubicBezTo>
                      <a:pt x="32" y="36"/>
                      <a:pt x="30" y="36"/>
                      <a:pt x="30" y="35"/>
                    </a:cubicBezTo>
                    <a:cubicBezTo>
                      <a:pt x="29" y="35"/>
                      <a:pt x="29" y="34"/>
                      <a:pt x="29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4"/>
                      <a:pt x="27" y="33"/>
                      <a:pt x="27" y="32"/>
                    </a:cubicBezTo>
                    <a:cubicBezTo>
                      <a:pt x="26" y="32"/>
                      <a:pt x="26" y="32"/>
                      <a:pt x="25" y="32"/>
                    </a:cubicBezTo>
                    <a:cubicBezTo>
                      <a:pt x="25" y="32"/>
                      <a:pt x="25" y="31"/>
                      <a:pt x="24" y="31"/>
                    </a:cubicBezTo>
                    <a:cubicBezTo>
                      <a:pt x="23" y="30"/>
                      <a:pt x="20" y="30"/>
                      <a:pt x="19" y="28"/>
                    </a:cubicBezTo>
                    <a:cubicBezTo>
                      <a:pt x="15" y="25"/>
                      <a:pt x="12" y="21"/>
                      <a:pt x="7" y="17"/>
                    </a:cubicBezTo>
                    <a:cubicBezTo>
                      <a:pt x="7" y="17"/>
                      <a:pt x="7" y="17"/>
                      <a:pt x="8" y="16"/>
                    </a:cubicBezTo>
                    <a:cubicBezTo>
                      <a:pt x="6" y="16"/>
                      <a:pt x="5" y="15"/>
                      <a:pt x="5" y="14"/>
                    </a:cubicBezTo>
                    <a:cubicBezTo>
                      <a:pt x="5" y="14"/>
                      <a:pt x="5" y="14"/>
                      <a:pt x="5" y="13"/>
                    </a:cubicBezTo>
                    <a:cubicBezTo>
                      <a:pt x="4" y="13"/>
                      <a:pt x="4" y="14"/>
                      <a:pt x="4" y="13"/>
                    </a:cubicBezTo>
                    <a:cubicBezTo>
                      <a:pt x="3" y="12"/>
                      <a:pt x="3" y="11"/>
                      <a:pt x="2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5"/>
                    </a:cubicBezTo>
                    <a:cubicBezTo>
                      <a:pt x="4" y="6"/>
                      <a:pt x="6" y="8"/>
                      <a:pt x="8" y="10"/>
                    </a:cubicBezTo>
                    <a:cubicBezTo>
                      <a:pt x="8" y="10"/>
                      <a:pt x="9" y="11"/>
                      <a:pt x="9" y="12"/>
                    </a:cubicBezTo>
                    <a:cubicBezTo>
                      <a:pt x="11" y="14"/>
                      <a:pt x="13" y="15"/>
                      <a:pt x="15" y="17"/>
                    </a:cubicBezTo>
                    <a:cubicBezTo>
                      <a:pt x="17" y="20"/>
                      <a:pt x="20" y="23"/>
                      <a:pt x="23" y="25"/>
                    </a:cubicBezTo>
                    <a:cubicBezTo>
                      <a:pt x="25" y="26"/>
                      <a:pt x="27" y="27"/>
                      <a:pt x="29" y="28"/>
                    </a:cubicBezTo>
                    <a:cubicBezTo>
                      <a:pt x="31" y="30"/>
                      <a:pt x="33" y="32"/>
                      <a:pt x="35" y="33"/>
                    </a:cubicBezTo>
                    <a:cubicBezTo>
                      <a:pt x="37" y="34"/>
                      <a:pt x="38" y="34"/>
                      <a:pt x="40" y="34"/>
                    </a:cubicBezTo>
                    <a:cubicBezTo>
                      <a:pt x="41" y="35"/>
                      <a:pt x="41" y="36"/>
                      <a:pt x="42" y="36"/>
                    </a:cubicBezTo>
                    <a:cubicBezTo>
                      <a:pt x="45" y="37"/>
                      <a:pt x="48" y="38"/>
                      <a:pt x="50" y="39"/>
                    </a:cubicBezTo>
                    <a:cubicBezTo>
                      <a:pt x="53" y="41"/>
                      <a:pt x="60" y="47"/>
                      <a:pt x="62" y="50"/>
                    </a:cubicBezTo>
                    <a:cubicBezTo>
                      <a:pt x="64" y="53"/>
                      <a:pt x="65" y="56"/>
                      <a:pt x="67" y="59"/>
                    </a:cubicBezTo>
                    <a:cubicBezTo>
                      <a:pt x="68" y="59"/>
                      <a:pt x="69" y="60"/>
                      <a:pt x="69" y="61"/>
                    </a:cubicBezTo>
                    <a:cubicBezTo>
                      <a:pt x="69" y="62"/>
                      <a:pt x="69" y="62"/>
                      <a:pt x="69" y="63"/>
                    </a:cubicBezTo>
                    <a:cubicBezTo>
                      <a:pt x="71" y="66"/>
                      <a:pt x="72" y="70"/>
                      <a:pt x="73" y="73"/>
                    </a:cubicBezTo>
                    <a:cubicBezTo>
                      <a:pt x="74" y="77"/>
                      <a:pt x="76" y="82"/>
                      <a:pt x="75" y="88"/>
                    </a:cubicBezTo>
                    <a:cubicBezTo>
                      <a:pt x="75" y="92"/>
                      <a:pt x="74" y="96"/>
                      <a:pt x="74" y="99"/>
                    </a:cubicBezTo>
                    <a:cubicBezTo>
                      <a:pt x="74" y="101"/>
                      <a:pt x="73" y="103"/>
                      <a:pt x="73" y="105"/>
                    </a:cubicBezTo>
                    <a:cubicBezTo>
                      <a:pt x="73" y="107"/>
                      <a:pt x="72" y="110"/>
                      <a:pt x="71" y="113"/>
                    </a:cubicBezTo>
                    <a:cubicBezTo>
                      <a:pt x="71" y="115"/>
                      <a:pt x="71" y="118"/>
                      <a:pt x="71" y="120"/>
                    </a:cubicBezTo>
                    <a:cubicBezTo>
                      <a:pt x="71" y="123"/>
                      <a:pt x="71" y="127"/>
                      <a:pt x="71" y="130"/>
                    </a:cubicBezTo>
                    <a:cubicBezTo>
                      <a:pt x="71" y="131"/>
                      <a:pt x="71" y="131"/>
                      <a:pt x="71" y="132"/>
                    </a:cubicBezTo>
                    <a:cubicBezTo>
                      <a:pt x="71" y="136"/>
                      <a:pt x="71" y="140"/>
                      <a:pt x="72" y="144"/>
                    </a:cubicBezTo>
                    <a:cubicBezTo>
                      <a:pt x="77" y="155"/>
                      <a:pt x="80" y="167"/>
                      <a:pt x="85" y="177"/>
                    </a:cubicBezTo>
                    <a:cubicBezTo>
                      <a:pt x="86" y="179"/>
                      <a:pt x="87" y="181"/>
                      <a:pt x="88" y="182"/>
                    </a:cubicBezTo>
                    <a:cubicBezTo>
                      <a:pt x="91" y="186"/>
                      <a:pt x="92" y="191"/>
                      <a:pt x="95" y="195"/>
                    </a:cubicBezTo>
                    <a:cubicBezTo>
                      <a:pt x="95" y="196"/>
                      <a:pt x="95" y="198"/>
                      <a:pt x="96" y="200"/>
                    </a:cubicBezTo>
                    <a:cubicBezTo>
                      <a:pt x="96" y="201"/>
                      <a:pt x="95" y="202"/>
                      <a:pt x="95" y="202"/>
                    </a:cubicBezTo>
                    <a:cubicBezTo>
                      <a:pt x="95" y="205"/>
                      <a:pt x="95" y="207"/>
                      <a:pt x="95" y="210"/>
                    </a:cubicBezTo>
                    <a:cubicBezTo>
                      <a:pt x="95" y="214"/>
                      <a:pt x="91" y="222"/>
                      <a:pt x="88" y="224"/>
                    </a:cubicBezTo>
                    <a:cubicBezTo>
                      <a:pt x="87" y="225"/>
                      <a:pt x="85" y="225"/>
                      <a:pt x="84" y="226"/>
                    </a:cubicBezTo>
                    <a:cubicBezTo>
                      <a:pt x="84" y="226"/>
                      <a:pt x="83" y="228"/>
                      <a:pt x="82" y="228"/>
                    </a:cubicBezTo>
                    <a:cubicBezTo>
                      <a:pt x="82" y="228"/>
                      <a:pt x="81" y="228"/>
                      <a:pt x="81" y="228"/>
                    </a:cubicBezTo>
                    <a:cubicBezTo>
                      <a:pt x="79" y="229"/>
                      <a:pt x="78" y="231"/>
                      <a:pt x="77" y="232"/>
                    </a:cubicBezTo>
                    <a:cubicBezTo>
                      <a:pt x="76" y="232"/>
                      <a:pt x="76" y="232"/>
                      <a:pt x="75" y="232"/>
                    </a:cubicBezTo>
                    <a:cubicBezTo>
                      <a:pt x="75" y="233"/>
                      <a:pt x="74" y="234"/>
                      <a:pt x="74" y="234"/>
                    </a:cubicBezTo>
                    <a:cubicBezTo>
                      <a:pt x="72" y="235"/>
                      <a:pt x="70" y="235"/>
                      <a:pt x="68" y="236"/>
                    </a:cubicBezTo>
                    <a:cubicBezTo>
                      <a:pt x="68" y="236"/>
                      <a:pt x="68" y="236"/>
                      <a:pt x="68" y="236"/>
                    </a:cubicBezTo>
                    <a:cubicBezTo>
                      <a:pt x="66" y="238"/>
                      <a:pt x="63" y="239"/>
                      <a:pt x="61" y="241"/>
                    </a:cubicBezTo>
                    <a:cubicBezTo>
                      <a:pt x="59" y="242"/>
                      <a:pt x="58" y="244"/>
                      <a:pt x="56" y="245"/>
                    </a:cubicBezTo>
                    <a:cubicBezTo>
                      <a:pt x="56" y="245"/>
                      <a:pt x="55" y="246"/>
                      <a:pt x="54" y="246"/>
                    </a:cubicBezTo>
                    <a:cubicBezTo>
                      <a:pt x="53" y="248"/>
                      <a:pt x="51" y="250"/>
                      <a:pt x="50" y="251"/>
                    </a:cubicBezTo>
                    <a:cubicBezTo>
                      <a:pt x="49" y="252"/>
                      <a:pt x="48" y="252"/>
                      <a:pt x="47" y="253"/>
                    </a:cubicBezTo>
                    <a:cubicBezTo>
                      <a:pt x="40" y="262"/>
                      <a:pt x="35" y="275"/>
                      <a:pt x="33" y="287"/>
                    </a:cubicBezTo>
                    <a:cubicBezTo>
                      <a:pt x="32" y="291"/>
                      <a:pt x="30" y="295"/>
                      <a:pt x="30" y="2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Freeform 121">
                <a:extLst>
                  <a:ext uri="{FF2B5EF4-FFF2-40B4-BE49-F238E27FC236}">
                    <a16:creationId xmlns:a16="http://schemas.microsoft.com/office/drawing/2014/main" id="{6EEE1DFC-CFF2-1F7D-26AE-165C886D8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" y="-20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Freeform 122">
                <a:extLst>
                  <a:ext uri="{FF2B5EF4-FFF2-40B4-BE49-F238E27FC236}">
                    <a16:creationId xmlns:a16="http://schemas.microsoft.com/office/drawing/2014/main" id="{AA1BD21B-AF82-06C0-EB93-345B77AE39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" y="-20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Freeform 123">
                <a:extLst>
                  <a:ext uri="{FF2B5EF4-FFF2-40B4-BE49-F238E27FC236}">
                    <a16:creationId xmlns:a16="http://schemas.microsoft.com/office/drawing/2014/main" id="{8D8E3661-EA0A-2AC8-9E89-EA7007E54E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2" y="-186"/>
                <a:ext cx="324" cy="703"/>
              </a:xfrm>
              <a:custGeom>
                <a:avLst/>
                <a:gdLst>
                  <a:gd name="T0" fmla="*/ 118 w 134"/>
                  <a:gd name="T1" fmla="*/ 125 h 290"/>
                  <a:gd name="T2" fmla="*/ 116 w 134"/>
                  <a:gd name="T3" fmla="*/ 100 h 290"/>
                  <a:gd name="T4" fmla="*/ 119 w 134"/>
                  <a:gd name="T5" fmla="*/ 60 h 290"/>
                  <a:gd name="T6" fmla="*/ 116 w 134"/>
                  <a:gd name="T7" fmla="*/ 46 h 290"/>
                  <a:gd name="T8" fmla="*/ 94 w 134"/>
                  <a:gd name="T9" fmla="*/ 18 h 290"/>
                  <a:gd name="T10" fmla="*/ 68 w 134"/>
                  <a:gd name="T11" fmla="*/ 2 h 290"/>
                  <a:gd name="T12" fmla="*/ 47 w 134"/>
                  <a:gd name="T13" fmla="*/ 0 h 290"/>
                  <a:gd name="T14" fmla="*/ 29 w 134"/>
                  <a:gd name="T15" fmla="*/ 8 h 290"/>
                  <a:gd name="T16" fmla="*/ 24 w 134"/>
                  <a:gd name="T17" fmla="*/ 13 h 290"/>
                  <a:gd name="T18" fmla="*/ 18 w 134"/>
                  <a:gd name="T19" fmla="*/ 19 h 290"/>
                  <a:gd name="T20" fmla="*/ 10 w 134"/>
                  <a:gd name="T21" fmla="*/ 37 h 290"/>
                  <a:gd name="T22" fmla="*/ 6 w 134"/>
                  <a:gd name="T23" fmla="*/ 48 h 290"/>
                  <a:gd name="T24" fmla="*/ 1 w 134"/>
                  <a:gd name="T25" fmla="*/ 85 h 290"/>
                  <a:gd name="T26" fmla="*/ 1 w 134"/>
                  <a:gd name="T27" fmla="*/ 92 h 290"/>
                  <a:gd name="T28" fmla="*/ 2 w 134"/>
                  <a:gd name="T29" fmla="*/ 121 h 290"/>
                  <a:gd name="T30" fmla="*/ 5 w 134"/>
                  <a:gd name="T31" fmla="*/ 137 h 290"/>
                  <a:gd name="T32" fmla="*/ 12 w 134"/>
                  <a:gd name="T33" fmla="*/ 159 h 290"/>
                  <a:gd name="T34" fmla="*/ 17 w 134"/>
                  <a:gd name="T35" fmla="*/ 173 h 290"/>
                  <a:gd name="T36" fmla="*/ 22 w 134"/>
                  <a:gd name="T37" fmla="*/ 193 h 290"/>
                  <a:gd name="T38" fmla="*/ 20 w 134"/>
                  <a:gd name="T39" fmla="*/ 209 h 290"/>
                  <a:gd name="T40" fmla="*/ 20 w 134"/>
                  <a:gd name="T41" fmla="*/ 211 h 290"/>
                  <a:gd name="T42" fmla="*/ 18 w 134"/>
                  <a:gd name="T43" fmla="*/ 222 h 290"/>
                  <a:gd name="T44" fmla="*/ 15 w 134"/>
                  <a:gd name="T45" fmla="*/ 256 h 290"/>
                  <a:gd name="T46" fmla="*/ 18 w 134"/>
                  <a:gd name="T47" fmla="*/ 269 h 290"/>
                  <a:gd name="T48" fmla="*/ 25 w 134"/>
                  <a:gd name="T49" fmla="*/ 281 h 290"/>
                  <a:gd name="T50" fmla="*/ 45 w 134"/>
                  <a:gd name="T51" fmla="*/ 287 h 290"/>
                  <a:gd name="T52" fmla="*/ 70 w 134"/>
                  <a:gd name="T53" fmla="*/ 277 h 290"/>
                  <a:gd name="T54" fmla="*/ 83 w 134"/>
                  <a:gd name="T55" fmla="*/ 269 h 290"/>
                  <a:gd name="T56" fmla="*/ 93 w 134"/>
                  <a:gd name="T57" fmla="*/ 258 h 290"/>
                  <a:gd name="T58" fmla="*/ 102 w 134"/>
                  <a:gd name="T59" fmla="*/ 249 h 290"/>
                  <a:gd name="T60" fmla="*/ 108 w 134"/>
                  <a:gd name="T61" fmla="*/ 240 h 290"/>
                  <a:gd name="T62" fmla="*/ 110 w 134"/>
                  <a:gd name="T63" fmla="*/ 236 h 290"/>
                  <a:gd name="T64" fmla="*/ 119 w 134"/>
                  <a:gd name="T65" fmla="*/ 222 h 290"/>
                  <a:gd name="T66" fmla="*/ 130 w 134"/>
                  <a:gd name="T67" fmla="*/ 166 h 290"/>
                  <a:gd name="T68" fmla="*/ 123 w 134"/>
                  <a:gd name="T69" fmla="*/ 203 h 290"/>
                  <a:gd name="T70" fmla="*/ 104 w 134"/>
                  <a:gd name="T71" fmla="*/ 237 h 290"/>
                  <a:gd name="T72" fmla="*/ 91 w 134"/>
                  <a:gd name="T73" fmla="*/ 253 h 290"/>
                  <a:gd name="T74" fmla="*/ 76 w 134"/>
                  <a:gd name="T75" fmla="*/ 269 h 290"/>
                  <a:gd name="T76" fmla="*/ 66 w 134"/>
                  <a:gd name="T77" fmla="*/ 275 h 290"/>
                  <a:gd name="T78" fmla="*/ 40 w 134"/>
                  <a:gd name="T79" fmla="*/ 283 h 290"/>
                  <a:gd name="T80" fmla="*/ 22 w 134"/>
                  <a:gd name="T81" fmla="*/ 225 h 290"/>
                  <a:gd name="T82" fmla="*/ 24 w 134"/>
                  <a:gd name="T83" fmla="*/ 212 h 290"/>
                  <a:gd name="T84" fmla="*/ 27 w 134"/>
                  <a:gd name="T85" fmla="*/ 191 h 290"/>
                  <a:gd name="T86" fmla="*/ 21 w 134"/>
                  <a:gd name="T87" fmla="*/ 168 h 290"/>
                  <a:gd name="T88" fmla="*/ 16 w 134"/>
                  <a:gd name="T89" fmla="*/ 152 h 290"/>
                  <a:gd name="T90" fmla="*/ 12 w 134"/>
                  <a:gd name="T91" fmla="*/ 146 h 290"/>
                  <a:gd name="T92" fmla="*/ 8 w 134"/>
                  <a:gd name="T93" fmla="*/ 131 h 290"/>
                  <a:gd name="T94" fmla="*/ 7 w 134"/>
                  <a:gd name="T95" fmla="*/ 116 h 290"/>
                  <a:gd name="T96" fmla="*/ 5 w 134"/>
                  <a:gd name="T97" fmla="*/ 88 h 290"/>
                  <a:gd name="T98" fmla="*/ 7 w 134"/>
                  <a:gd name="T99" fmla="*/ 75 h 290"/>
                  <a:gd name="T100" fmla="*/ 19 w 134"/>
                  <a:gd name="T101" fmla="*/ 32 h 290"/>
                  <a:gd name="T102" fmla="*/ 42 w 134"/>
                  <a:gd name="T103" fmla="*/ 7 h 290"/>
                  <a:gd name="T104" fmla="*/ 63 w 134"/>
                  <a:gd name="T105" fmla="*/ 7 h 290"/>
                  <a:gd name="T106" fmla="*/ 82 w 134"/>
                  <a:gd name="T107" fmla="*/ 19 h 290"/>
                  <a:gd name="T108" fmla="*/ 93 w 134"/>
                  <a:gd name="T109" fmla="*/ 26 h 290"/>
                  <a:gd name="T110" fmla="*/ 113 w 134"/>
                  <a:gd name="T111" fmla="*/ 53 h 290"/>
                  <a:gd name="T112" fmla="*/ 112 w 134"/>
                  <a:gd name="T113" fmla="*/ 102 h 290"/>
                  <a:gd name="T114" fmla="*/ 113 w 134"/>
                  <a:gd name="T115" fmla="*/ 119 h 290"/>
                  <a:gd name="T116" fmla="*/ 116 w 134"/>
                  <a:gd name="T117" fmla="*/ 139 h 290"/>
                  <a:gd name="T118" fmla="*/ 126 w 134"/>
                  <a:gd name="T119" fmla="*/ 189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4" h="290">
                    <a:moveTo>
                      <a:pt x="130" y="166"/>
                    </a:moveTo>
                    <a:cubicBezTo>
                      <a:pt x="127" y="156"/>
                      <a:pt x="124" y="148"/>
                      <a:pt x="120" y="139"/>
                    </a:cubicBezTo>
                    <a:cubicBezTo>
                      <a:pt x="119" y="134"/>
                      <a:pt x="119" y="129"/>
                      <a:pt x="118" y="125"/>
                    </a:cubicBezTo>
                    <a:cubicBezTo>
                      <a:pt x="118" y="124"/>
                      <a:pt x="117" y="118"/>
                      <a:pt x="117" y="116"/>
                    </a:cubicBezTo>
                    <a:cubicBezTo>
                      <a:pt x="117" y="114"/>
                      <a:pt x="117" y="112"/>
                      <a:pt x="117" y="110"/>
                    </a:cubicBezTo>
                    <a:cubicBezTo>
                      <a:pt x="116" y="108"/>
                      <a:pt x="116" y="102"/>
                      <a:pt x="116" y="100"/>
                    </a:cubicBezTo>
                    <a:cubicBezTo>
                      <a:pt x="117" y="98"/>
                      <a:pt x="117" y="95"/>
                      <a:pt x="118" y="93"/>
                    </a:cubicBezTo>
                    <a:cubicBezTo>
                      <a:pt x="118" y="92"/>
                      <a:pt x="118" y="91"/>
                      <a:pt x="118" y="90"/>
                    </a:cubicBezTo>
                    <a:cubicBezTo>
                      <a:pt x="120" y="80"/>
                      <a:pt x="121" y="70"/>
                      <a:pt x="119" y="60"/>
                    </a:cubicBezTo>
                    <a:cubicBezTo>
                      <a:pt x="119" y="59"/>
                      <a:pt x="119" y="57"/>
                      <a:pt x="119" y="56"/>
                    </a:cubicBezTo>
                    <a:cubicBezTo>
                      <a:pt x="119" y="54"/>
                      <a:pt x="118" y="51"/>
                      <a:pt x="118" y="49"/>
                    </a:cubicBezTo>
                    <a:cubicBezTo>
                      <a:pt x="117" y="48"/>
                      <a:pt x="117" y="47"/>
                      <a:pt x="116" y="46"/>
                    </a:cubicBezTo>
                    <a:cubicBezTo>
                      <a:pt x="116" y="45"/>
                      <a:pt x="116" y="44"/>
                      <a:pt x="116" y="44"/>
                    </a:cubicBezTo>
                    <a:cubicBezTo>
                      <a:pt x="111" y="36"/>
                      <a:pt x="106" y="29"/>
                      <a:pt x="99" y="24"/>
                    </a:cubicBezTo>
                    <a:cubicBezTo>
                      <a:pt x="97" y="22"/>
                      <a:pt x="95" y="20"/>
                      <a:pt x="94" y="18"/>
                    </a:cubicBezTo>
                    <a:cubicBezTo>
                      <a:pt x="92" y="17"/>
                      <a:pt x="90" y="16"/>
                      <a:pt x="88" y="15"/>
                    </a:cubicBezTo>
                    <a:cubicBezTo>
                      <a:pt x="87" y="13"/>
                      <a:pt x="86" y="12"/>
                      <a:pt x="85" y="11"/>
                    </a:cubicBezTo>
                    <a:cubicBezTo>
                      <a:pt x="80" y="8"/>
                      <a:pt x="73" y="5"/>
                      <a:pt x="68" y="2"/>
                    </a:cubicBezTo>
                    <a:cubicBezTo>
                      <a:pt x="67" y="2"/>
                      <a:pt x="66" y="2"/>
                      <a:pt x="64" y="2"/>
                    </a:cubicBezTo>
                    <a:cubicBezTo>
                      <a:pt x="60" y="0"/>
                      <a:pt x="55" y="1"/>
                      <a:pt x="50" y="0"/>
                    </a:cubicBezTo>
                    <a:cubicBezTo>
                      <a:pt x="49" y="1"/>
                      <a:pt x="47" y="1"/>
                      <a:pt x="47" y="0"/>
                    </a:cubicBezTo>
                    <a:cubicBezTo>
                      <a:pt x="46" y="1"/>
                      <a:pt x="46" y="0"/>
                      <a:pt x="46" y="1"/>
                    </a:cubicBezTo>
                    <a:cubicBezTo>
                      <a:pt x="41" y="1"/>
                      <a:pt x="37" y="3"/>
                      <a:pt x="33" y="6"/>
                    </a:cubicBezTo>
                    <a:cubicBezTo>
                      <a:pt x="32" y="7"/>
                      <a:pt x="30" y="7"/>
                      <a:pt x="29" y="8"/>
                    </a:cubicBezTo>
                    <a:cubicBezTo>
                      <a:pt x="28" y="9"/>
                      <a:pt x="28" y="10"/>
                      <a:pt x="27" y="11"/>
                    </a:cubicBezTo>
                    <a:cubicBezTo>
                      <a:pt x="27" y="11"/>
                      <a:pt x="26" y="11"/>
                      <a:pt x="26" y="11"/>
                    </a:cubicBezTo>
                    <a:cubicBezTo>
                      <a:pt x="25" y="11"/>
                      <a:pt x="25" y="12"/>
                      <a:pt x="24" y="13"/>
                    </a:cubicBezTo>
                    <a:cubicBezTo>
                      <a:pt x="24" y="13"/>
                      <a:pt x="24" y="13"/>
                      <a:pt x="23" y="13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1" y="17"/>
                      <a:pt x="19" y="18"/>
                      <a:pt x="18" y="19"/>
                    </a:cubicBezTo>
                    <a:cubicBezTo>
                      <a:pt x="17" y="21"/>
                      <a:pt x="17" y="22"/>
                      <a:pt x="16" y="23"/>
                    </a:cubicBezTo>
                    <a:cubicBezTo>
                      <a:pt x="14" y="26"/>
                      <a:pt x="12" y="30"/>
                      <a:pt x="11" y="33"/>
                    </a:cubicBezTo>
                    <a:cubicBezTo>
                      <a:pt x="10" y="34"/>
                      <a:pt x="10" y="36"/>
                      <a:pt x="10" y="37"/>
                    </a:cubicBezTo>
                    <a:cubicBezTo>
                      <a:pt x="9" y="38"/>
                      <a:pt x="8" y="40"/>
                      <a:pt x="8" y="42"/>
                    </a:cubicBezTo>
                    <a:cubicBezTo>
                      <a:pt x="8" y="42"/>
                      <a:pt x="8" y="43"/>
                      <a:pt x="8" y="43"/>
                    </a:cubicBezTo>
                    <a:cubicBezTo>
                      <a:pt x="7" y="45"/>
                      <a:pt x="6" y="46"/>
                      <a:pt x="6" y="48"/>
                    </a:cubicBezTo>
                    <a:cubicBezTo>
                      <a:pt x="4" y="51"/>
                      <a:pt x="4" y="56"/>
                      <a:pt x="3" y="61"/>
                    </a:cubicBezTo>
                    <a:cubicBezTo>
                      <a:pt x="1" y="67"/>
                      <a:pt x="2" y="74"/>
                      <a:pt x="1" y="80"/>
                    </a:cubicBezTo>
                    <a:cubicBezTo>
                      <a:pt x="1" y="82"/>
                      <a:pt x="2" y="84"/>
                      <a:pt x="1" y="85"/>
                    </a:cubicBezTo>
                    <a:cubicBezTo>
                      <a:pt x="1" y="85"/>
                      <a:pt x="1" y="86"/>
                      <a:pt x="1" y="86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1" y="88"/>
                      <a:pt x="0" y="90"/>
                      <a:pt x="1" y="92"/>
                    </a:cubicBezTo>
                    <a:cubicBezTo>
                      <a:pt x="2" y="95"/>
                      <a:pt x="2" y="103"/>
                      <a:pt x="2" y="107"/>
                    </a:cubicBezTo>
                    <a:cubicBezTo>
                      <a:pt x="2" y="109"/>
                      <a:pt x="3" y="112"/>
                      <a:pt x="1" y="114"/>
                    </a:cubicBezTo>
                    <a:cubicBezTo>
                      <a:pt x="3" y="116"/>
                      <a:pt x="2" y="119"/>
                      <a:pt x="2" y="121"/>
                    </a:cubicBezTo>
                    <a:cubicBezTo>
                      <a:pt x="3" y="123"/>
                      <a:pt x="3" y="128"/>
                      <a:pt x="4" y="131"/>
                    </a:cubicBezTo>
                    <a:cubicBezTo>
                      <a:pt x="4" y="132"/>
                      <a:pt x="4" y="133"/>
                      <a:pt x="4" y="134"/>
                    </a:cubicBezTo>
                    <a:cubicBezTo>
                      <a:pt x="4" y="135"/>
                      <a:pt x="4" y="136"/>
                      <a:pt x="5" y="137"/>
                    </a:cubicBezTo>
                    <a:cubicBezTo>
                      <a:pt x="4" y="138"/>
                      <a:pt x="7" y="147"/>
                      <a:pt x="7" y="148"/>
                    </a:cubicBezTo>
                    <a:cubicBezTo>
                      <a:pt x="8" y="150"/>
                      <a:pt x="10" y="153"/>
                      <a:pt x="11" y="155"/>
                    </a:cubicBezTo>
                    <a:cubicBezTo>
                      <a:pt x="11" y="156"/>
                      <a:pt x="11" y="158"/>
                      <a:pt x="12" y="159"/>
                    </a:cubicBezTo>
                    <a:cubicBezTo>
                      <a:pt x="13" y="160"/>
                      <a:pt x="15" y="162"/>
                      <a:pt x="16" y="164"/>
                    </a:cubicBezTo>
                    <a:cubicBezTo>
                      <a:pt x="17" y="166"/>
                      <a:pt x="15" y="169"/>
                      <a:pt x="17" y="172"/>
                    </a:cubicBezTo>
                    <a:cubicBezTo>
                      <a:pt x="17" y="173"/>
                      <a:pt x="17" y="173"/>
                      <a:pt x="17" y="173"/>
                    </a:cubicBezTo>
                    <a:cubicBezTo>
                      <a:pt x="17" y="174"/>
                      <a:pt x="20" y="185"/>
                      <a:pt x="21" y="185"/>
                    </a:cubicBezTo>
                    <a:cubicBezTo>
                      <a:pt x="21" y="187"/>
                      <a:pt x="22" y="188"/>
                      <a:pt x="22" y="189"/>
                    </a:cubicBezTo>
                    <a:cubicBezTo>
                      <a:pt x="22" y="190"/>
                      <a:pt x="21" y="191"/>
                      <a:pt x="22" y="193"/>
                    </a:cubicBezTo>
                    <a:cubicBezTo>
                      <a:pt x="22" y="194"/>
                      <a:pt x="22" y="196"/>
                      <a:pt x="22" y="196"/>
                    </a:cubicBezTo>
                    <a:cubicBezTo>
                      <a:pt x="21" y="199"/>
                      <a:pt x="20" y="205"/>
                      <a:pt x="21" y="208"/>
                    </a:cubicBezTo>
                    <a:cubicBezTo>
                      <a:pt x="20" y="208"/>
                      <a:pt x="20" y="208"/>
                      <a:pt x="20" y="209"/>
                    </a:cubicBezTo>
                    <a:cubicBezTo>
                      <a:pt x="20" y="209"/>
                      <a:pt x="20" y="209"/>
                      <a:pt x="20" y="209"/>
                    </a:cubicBezTo>
                    <a:cubicBezTo>
                      <a:pt x="20" y="209"/>
                      <a:pt x="20" y="209"/>
                      <a:pt x="20" y="209"/>
                    </a:cubicBezTo>
                    <a:cubicBezTo>
                      <a:pt x="20" y="210"/>
                      <a:pt x="21" y="210"/>
                      <a:pt x="20" y="211"/>
                    </a:cubicBezTo>
                    <a:cubicBezTo>
                      <a:pt x="20" y="212"/>
                      <a:pt x="20" y="212"/>
                      <a:pt x="19" y="213"/>
                    </a:cubicBezTo>
                    <a:cubicBezTo>
                      <a:pt x="19" y="214"/>
                      <a:pt x="20" y="214"/>
                      <a:pt x="20" y="215"/>
                    </a:cubicBezTo>
                    <a:cubicBezTo>
                      <a:pt x="18" y="217"/>
                      <a:pt x="18" y="220"/>
                      <a:pt x="18" y="222"/>
                    </a:cubicBezTo>
                    <a:cubicBezTo>
                      <a:pt x="17" y="227"/>
                      <a:pt x="16" y="234"/>
                      <a:pt x="15" y="239"/>
                    </a:cubicBezTo>
                    <a:cubicBezTo>
                      <a:pt x="14" y="244"/>
                      <a:pt x="16" y="250"/>
                      <a:pt x="15" y="253"/>
                    </a:cubicBezTo>
                    <a:cubicBezTo>
                      <a:pt x="15" y="254"/>
                      <a:pt x="16" y="255"/>
                      <a:pt x="15" y="256"/>
                    </a:cubicBezTo>
                    <a:cubicBezTo>
                      <a:pt x="15" y="256"/>
                      <a:pt x="15" y="256"/>
                      <a:pt x="16" y="256"/>
                    </a:cubicBezTo>
                    <a:cubicBezTo>
                      <a:pt x="16" y="260"/>
                      <a:pt x="16" y="261"/>
                      <a:pt x="17" y="265"/>
                    </a:cubicBezTo>
                    <a:cubicBezTo>
                      <a:pt x="18" y="266"/>
                      <a:pt x="17" y="268"/>
                      <a:pt x="18" y="269"/>
                    </a:cubicBezTo>
                    <a:cubicBezTo>
                      <a:pt x="19" y="271"/>
                      <a:pt x="21" y="272"/>
                      <a:pt x="22" y="273"/>
                    </a:cubicBezTo>
                    <a:cubicBezTo>
                      <a:pt x="22" y="274"/>
                      <a:pt x="22" y="274"/>
                      <a:pt x="22" y="275"/>
                    </a:cubicBezTo>
                    <a:cubicBezTo>
                      <a:pt x="22" y="276"/>
                      <a:pt x="25" y="280"/>
                      <a:pt x="25" y="281"/>
                    </a:cubicBezTo>
                    <a:cubicBezTo>
                      <a:pt x="26" y="281"/>
                      <a:pt x="28" y="283"/>
                      <a:pt x="28" y="283"/>
                    </a:cubicBezTo>
                    <a:cubicBezTo>
                      <a:pt x="29" y="283"/>
                      <a:pt x="29" y="283"/>
                      <a:pt x="30" y="283"/>
                    </a:cubicBezTo>
                    <a:cubicBezTo>
                      <a:pt x="32" y="286"/>
                      <a:pt x="41" y="290"/>
                      <a:pt x="45" y="287"/>
                    </a:cubicBezTo>
                    <a:cubicBezTo>
                      <a:pt x="45" y="287"/>
                      <a:pt x="45" y="287"/>
                      <a:pt x="45" y="286"/>
                    </a:cubicBezTo>
                    <a:cubicBezTo>
                      <a:pt x="55" y="287"/>
                      <a:pt x="64" y="282"/>
                      <a:pt x="70" y="277"/>
                    </a:cubicBezTo>
                    <a:cubicBezTo>
                      <a:pt x="70" y="277"/>
                      <a:pt x="70" y="277"/>
                      <a:pt x="70" y="277"/>
                    </a:cubicBezTo>
                    <a:cubicBezTo>
                      <a:pt x="71" y="277"/>
                      <a:pt x="73" y="275"/>
                      <a:pt x="74" y="275"/>
                    </a:cubicBezTo>
                    <a:cubicBezTo>
                      <a:pt x="74" y="275"/>
                      <a:pt x="75" y="275"/>
                      <a:pt x="76" y="275"/>
                    </a:cubicBezTo>
                    <a:cubicBezTo>
                      <a:pt x="78" y="273"/>
                      <a:pt x="80" y="271"/>
                      <a:pt x="83" y="269"/>
                    </a:cubicBezTo>
                    <a:cubicBezTo>
                      <a:pt x="83" y="269"/>
                      <a:pt x="83" y="269"/>
                      <a:pt x="83" y="269"/>
                    </a:cubicBezTo>
                    <a:cubicBezTo>
                      <a:pt x="86" y="267"/>
                      <a:pt x="90" y="262"/>
                      <a:pt x="92" y="258"/>
                    </a:cubicBezTo>
                    <a:cubicBezTo>
                      <a:pt x="92" y="258"/>
                      <a:pt x="93" y="258"/>
                      <a:pt x="93" y="258"/>
                    </a:cubicBezTo>
                    <a:cubicBezTo>
                      <a:pt x="94" y="257"/>
                      <a:pt x="98" y="255"/>
                      <a:pt x="98" y="253"/>
                    </a:cubicBezTo>
                    <a:cubicBezTo>
                      <a:pt x="99" y="253"/>
                      <a:pt x="98" y="253"/>
                      <a:pt x="98" y="252"/>
                    </a:cubicBezTo>
                    <a:cubicBezTo>
                      <a:pt x="99" y="251"/>
                      <a:pt x="101" y="250"/>
                      <a:pt x="102" y="249"/>
                    </a:cubicBezTo>
                    <a:cubicBezTo>
                      <a:pt x="103" y="248"/>
                      <a:pt x="103" y="247"/>
                      <a:pt x="104" y="246"/>
                    </a:cubicBezTo>
                    <a:cubicBezTo>
                      <a:pt x="104" y="246"/>
                      <a:pt x="107" y="241"/>
                      <a:pt x="107" y="241"/>
                    </a:cubicBezTo>
                    <a:cubicBezTo>
                      <a:pt x="107" y="240"/>
                      <a:pt x="108" y="240"/>
                      <a:pt x="108" y="240"/>
                    </a:cubicBezTo>
                    <a:cubicBezTo>
                      <a:pt x="108" y="240"/>
                      <a:pt x="108" y="240"/>
                      <a:pt x="108" y="239"/>
                    </a:cubicBezTo>
                    <a:cubicBezTo>
                      <a:pt x="109" y="238"/>
                      <a:pt x="109" y="237"/>
                      <a:pt x="111" y="236"/>
                    </a:cubicBezTo>
                    <a:cubicBezTo>
                      <a:pt x="110" y="236"/>
                      <a:pt x="111" y="236"/>
                      <a:pt x="110" y="236"/>
                    </a:cubicBezTo>
                    <a:cubicBezTo>
                      <a:pt x="111" y="235"/>
                      <a:pt x="112" y="235"/>
                      <a:pt x="112" y="235"/>
                    </a:cubicBezTo>
                    <a:cubicBezTo>
                      <a:pt x="113" y="233"/>
                      <a:pt x="114" y="231"/>
                      <a:pt x="114" y="230"/>
                    </a:cubicBezTo>
                    <a:cubicBezTo>
                      <a:pt x="116" y="228"/>
                      <a:pt x="118" y="225"/>
                      <a:pt x="119" y="222"/>
                    </a:cubicBezTo>
                    <a:cubicBezTo>
                      <a:pt x="119" y="222"/>
                      <a:pt x="119" y="221"/>
                      <a:pt x="119" y="220"/>
                    </a:cubicBezTo>
                    <a:cubicBezTo>
                      <a:pt x="127" y="211"/>
                      <a:pt x="129" y="197"/>
                      <a:pt x="132" y="186"/>
                    </a:cubicBezTo>
                    <a:cubicBezTo>
                      <a:pt x="134" y="181"/>
                      <a:pt x="132" y="171"/>
                      <a:pt x="130" y="166"/>
                    </a:cubicBezTo>
                    <a:close/>
                    <a:moveTo>
                      <a:pt x="126" y="189"/>
                    </a:moveTo>
                    <a:cubicBezTo>
                      <a:pt x="126" y="192"/>
                      <a:pt x="125" y="202"/>
                      <a:pt x="121" y="203"/>
                    </a:cubicBezTo>
                    <a:cubicBezTo>
                      <a:pt x="122" y="203"/>
                      <a:pt x="122" y="203"/>
                      <a:pt x="123" y="203"/>
                    </a:cubicBezTo>
                    <a:cubicBezTo>
                      <a:pt x="122" y="207"/>
                      <a:pt x="119" y="212"/>
                      <a:pt x="117" y="215"/>
                    </a:cubicBezTo>
                    <a:cubicBezTo>
                      <a:pt x="114" y="222"/>
                      <a:pt x="111" y="229"/>
                      <a:pt x="106" y="234"/>
                    </a:cubicBezTo>
                    <a:cubicBezTo>
                      <a:pt x="106" y="234"/>
                      <a:pt x="105" y="237"/>
                      <a:pt x="104" y="237"/>
                    </a:cubicBezTo>
                    <a:cubicBezTo>
                      <a:pt x="103" y="240"/>
                      <a:pt x="100" y="244"/>
                      <a:pt x="98" y="246"/>
                    </a:cubicBezTo>
                    <a:cubicBezTo>
                      <a:pt x="97" y="247"/>
                      <a:pt x="96" y="248"/>
                      <a:pt x="95" y="249"/>
                    </a:cubicBezTo>
                    <a:cubicBezTo>
                      <a:pt x="95" y="250"/>
                      <a:pt x="92" y="252"/>
                      <a:pt x="91" y="253"/>
                    </a:cubicBezTo>
                    <a:cubicBezTo>
                      <a:pt x="89" y="255"/>
                      <a:pt x="88" y="256"/>
                      <a:pt x="87" y="258"/>
                    </a:cubicBezTo>
                    <a:cubicBezTo>
                      <a:pt x="86" y="260"/>
                      <a:pt x="84" y="261"/>
                      <a:pt x="83" y="262"/>
                    </a:cubicBezTo>
                    <a:cubicBezTo>
                      <a:pt x="80" y="264"/>
                      <a:pt x="79" y="267"/>
                      <a:pt x="76" y="269"/>
                    </a:cubicBezTo>
                    <a:cubicBezTo>
                      <a:pt x="74" y="270"/>
                      <a:pt x="72" y="271"/>
                      <a:pt x="71" y="272"/>
                    </a:cubicBezTo>
                    <a:cubicBezTo>
                      <a:pt x="70" y="272"/>
                      <a:pt x="69" y="272"/>
                      <a:pt x="68" y="273"/>
                    </a:cubicBezTo>
                    <a:cubicBezTo>
                      <a:pt x="67" y="273"/>
                      <a:pt x="67" y="275"/>
                      <a:pt x="66" y="275"/>
                    </a:cubicBezTo>
                    <a:cubicBezTo>
                      <a:pt x="64" y="276"/>
                      <a:pt x="62" y="278"/>
                      <a:pt x="60" y="279"/>
                    </a:cubicBezTo>
                    <a:cubicBezTo>
                      <a:pt x="56" y="280"/>
                      <a:pt x="52" y="280"/>
                      <a:pt x="48" y="281"/>
                    </a:cubicBezTo>
                    <a:cubicBezTo>
                      <a:pt x="46" y="282"/>
                      <a:pt x="43" y="283"/>
                      <a:pt x="40" y="283"/>
                    </a:cubicBezTo>
                    <a:cubicBezTo>
                      <a:pt x="36" y="284"/>
                      <a:pt x="29" y="277"/>
                      <a:pt x="28" y="275"/>
                    </a:cubicBezTo>
                    <a:cubicBezTo>
                      <a:pt x="21" y="266"/>
                      <a:pt x="17" y="250"/>
                      <a:pt x="20" y="237"/>
                    </a:cubicBezTo>
                    <a:cubicBezTo>
                      <a:pt x="21" y="232"/>
                      <a:pt x="19" y="229"/>
                      <a:pt x="22" y="225"/>
                    </a:cubicBezTo>
                    <a:cubicBezTo>
                      <a:pt x="22" y="224"/>
                      <a:pt x="22" y="224"/>
                      <a:pt x="22" y="224"/>
                    </a:cubicBezTo>
                    <a:cubicBezTo>
                      <a:pt x="22" y="222"/>
                      <a:pt x="23" y="218"/>
                      <a:pt x="24" y="216"/>
                    </a:cubicBezTo>
                    <a:cubicBezTo>
                      <a:pt x="24" y="215"/>
                      <a:pt x="24" y="213"/>
                      <a:pt x="24" y="212"/>
                    </a:cubicBezTo>
                    <a:cubicBezTo>
                      <a:pt x="25" y="210"/>
                      <a:pt x="25" y="208"/>
                      <a:pt x="26" y="206"/>
                    </a:cubicBezTo>
                    <a:cubicBezTo>
                      <a:pt x="26" y="205"/>
                      <a:pt x="25" y="204"/>
                      <a:pt x="25" y="204"/>
                    </a:cubicBezTo>
                    <a:cubicBezTo>
                      <a:pt x="27" y="201"/>
                      <a:pt x="26" y="194"/>
                      <a:pt x="27" y="191"/>
                    </a:cubicBezTo>
                    <a:cubicBezTo>
                      <a:pt x="26" y="190"/>
                      <a:pt x="27" y="188"/>
                      <a:pt x="26" y="186"/>
                    </a:cubicBezTo>
                    <a:cubicBezTo>
                      <a:pt x="26" y="184"/>
                      <a:pt x="25" y="182"/>
                      <a:pt x="25" y="179"/>
                    </a:cubicBezTo>
                    <a:cubicBezTo>
                      <a:pt x="23" y="176"/>
                      <a:pt x="22" y="172"/>
                      <a:pt x="21" y="168"/>
                    </a:cubicBezTo>
                    <a:cubicBezTo>
                      <a:pt x="21" y="167"/>
                      <a:pt x="21" y="166"/>
                      <a:pt x="21" y="165"/>
                    </a:cubicBezTo>
                    <a:cubicBezTo>
                      <a:pt x="20" y="163"/>
                      <a:pt x="20" y="161"/>
                      <a:pt x="19" y="159"/>
                    </a:cubicBezTo>
                    <a:cubicBezTo>
                      <a:pt x="18" y="156"/>
                      <a:pt x="16" y="155"/>
                      <a:pt x="16" y="152"/>
                    </a:cubicBezTo>
                    <a:cubicBezTo>
                      <a:pt x="16" y="152"/>
                      <a:pt x="16" y="152"/>
                      <a:pt x="15" y="152"/>
                    </a:cubicBezTo>
                    <a:cubicBezTo>
                      <a:pt x="15" y="150"/>
                      <a:pt x="14" y="148"/>
                      <a:pt x="13" y="147"/>
                    </a:cubicBezTo>
                    <a:cubicBezTo>
                      <a:pt x="13" y="147"/>
                      <a:pt x="12" y="147"/>
                      <a:pt x="12" y="146"/>
                    </a:cubicBezTo>
                    <a:cubicBezTo>
                      <a:pt x="11" y="144"/>
                      <a:pt x="10" y="140"/>
                      <a:pt x="9" y="137"/>
                    </a:cubicBezTo>
                    <a:cubicBezTo>
                      <a:pt x="9" y="137"/>
                      <a:pt x="9" y="136"/>
                      <a:pt x="9" y="136"/>
                    </a:cubicBezTo>
                    <a:cubicBezTo>
                      <a:pt x="9" y="134"/>
                      <a:pt x="8" y="133"/>
                      <a:pt x="8" y="131"/>
                    </a:cubicBezTo>
                    <a:cubicBezTo>
                      <a:pt x="8" y="131"/>
                      <a:pt x="8" y="131"/>
                      <a:pt x="9" y="131"/>
                    </a:cubicBezTo>
                    <a:cubicBezTo>
                      <a:pt x="8" y="128"/>
                      <a:pt x="7" y="123"/>
                      <a:pt x="7" y="121"/>
                    </a:cubicBezTo>
                    <a:cubicBezTo>
                      <a:pt x="7" y="120"/>
                      <a:pt x="7" y="116"/>
                      <a:pt x="7" y="116"/>
                    </a:cubicBezTo>
                    <a:cubicBezTo>
                      <a:pt x="7" y="115"/>
                      <a:pt x="7" y="113"/>
                      <a:pt x="6" y="112"/>
                    </a:cubicBezTo>
                    <a:cubicBezTo>
                      <a:pt x="6" y="111"/>
                      <a:pt x="7" y="110"/>
                      <a:pt x="7" y="108"/>
                    </a:cubicBezTo>
                    <a:cubicBezTo>
                      <a:pt x="5" y="102"/>
                      <a:pt x="7" y="96"/>
                      <a:pt x="5" y="88"/>
                    </a:cubicBezTo>
                    <a:cubicBezTo>
                      <a:pt x="5" y="87"/>
                      <a:pt x="6" y="86"/>
                      <a:pt x="6" y="86"/>
                    </a:cubicBezTo>
                    <a:cubicBezTo>
                      <a:pt x="5" y="84"/>
                      <a:pt x="6" y="80"/>
                      <a:pt x="6" y="78"/>
                    </a:cubicBezTo>
                    <a:cubicBezTo>
                      <a:pt x="6" y="77"/>
                      <a:pt x="7" y="76"/>
                      <a:pt x="7" y="75"/>
                    </a:cubicBezTo>
                    <a:cubicBezTo>
                      <a:pt x="6" y="72"/>
                      <a:pt x="8" y="65"/>
                      <a:pt x="9" y="60"/>
                    </a:cubicBezTo>
                    <a:cubicBezTo>
                      <a:pt x="10" y="57"/>
                      <a:pt x="10" y="54"/>
                      <a:pt x="11" y="51"/>
                    </a:cubicBezTo>
                    <a:cubicBezTo>
                      <a:pt x="13" y="45"/>
                      <a:pt x="16" y="38"/>
                      <a:pt x="19" y="32"/>
                    </a:cubicBezTo>
                    <a:cubicBezTo>
                      <a:pt x="20" y="28"/>
                      <a:pt x="22" y="25"/>
                      <a:pt x="24" y="22"/>
                    </a:cubicBezTo>
                    <a:cubicBezTo>
                      <a:pt x="25" y="20"/>
                      <a:pt x="27" y="19"/>
                      <a:pt x="28" y="18"/>
                    </a:cubicBezTo>
                    <a:cubicBezTo>
                      <a:pt x="32" y="13"/>
                      <a:pt x="36" y="9"/>
                      <a:pt x="42" y="7"/>
                    </a:cubicBezTo>
                    <a:cubicBezTo>
                      <a:pt x="44" y="6"/>
                      <a:pt x="46" y="6"/>
                      <a:pt x="49" y="6"/>
                    </a:cubicBezTo>
                    <a:cubicBezTo>
                      <a:pt x="52" y="5"/>
                      <a:pt x="56" y="5"/>
                      <a:pt x="59" y="6"/>
                    </a:cubicBezTo>
                    <a:cubicBezTo>
                      <a:pt x="60" y="7"/>
                      <a:pt x="62" y="6"/>
                      <a:pt x="63" y="7"/>
                    </a:cubicBezTo>
                    <a:cubicBezTo>
                      <a:pt x="66" y="8"/>
                      <a:pt x="69" y="9"/>
                      <a:pt x="72" y="10"/>
                    </a:cubicBezTo>
                    <a:cubicBezTo>
                      <a:pt x="74" y="11"/>
                      <a:pt x="75" y="12"/>
                      <a:pt x="75" y="13"/>
                    </a:cubicBezTo>
                    <a:cubicBezTo>
                      <a:pt x="78" y="15"/>
                      <a:pt x="80" y="18"/>
                      <a:pt x="82" y="19"/>
                    </a:cubicBezTo>
                    <a:cubicBezTo>
                      <a:pt x="83" y="20"/>
                      <a:pt x="84" y="20"/>
                      <a:pt x="85" y="20"/>
                    </a:cubicBezTo>
                    <a:cubicBezTo>
                      <a:pt x="86" y="21"/>
                      <a:pt x="86" y="22"/>
                      <a:pt x="87" y="23"/>
                    </a:cubicBezTo>
                    <a:cubicBezTo>
                      <a:pt x="89" y="24"/>
                      <a:pt x="92" y="25"/>
                      <a:pt x="93" y="26"/>
                    </a:cubicBezTo>
                    <a:cubicBezTo>
                      <a:pt x="95" y="28"/>
                      <a:pt x="97" y="30"/>
                      <a:pt x="99" y="33"/>
                    </a:cubicBezTo>
                    <a:cubicBezTo>
                      <a:pt x="100" y="34"/>
                      <a:pt x="102" y="35"/>
                      <a:pt x="104" y="36"/>
                    </a:cubicBezTo>
                    <a:cubicBezTo>
                      <a:pt x="107" y="41"/>
                      <a:pt x="111" y="46"/>
                      <a:pt x="113" y="53"/>
                    </a:cubicBezTo>
                    <a:cubicBezTo>
                      <a:pt x="114" y="58"/>
                      <a:pt x="112" y="63"/>
                      <a:pt x="113" y="69"/>
                    </a:cubicBezTo>
                    <a:cubicBezTo>
                      <a:pt x="115" y="76"/>
                      <a:pt x="114" y="90"/>
                      <a:pt x="111" y="98"/>
                    </a:cubicBezTo>
                    <a:cubicBezTo>
                      <a:pt x="112" y="99"/>
                      <a:pt x="112" y="101"/>
                      <a:pt x="112" y="102"/>
                    </a:cubicBezTo>
                    <a:cubicBezTo>
                      <a:pt x="112" y="104"/>
                      <a:pt x="112" y="107"/>
                      <a:pt x="112" y="109"/>
                    </a:cubicBezTo>
                    <a:cubicBezTo>
                      <a:pt x="112" y="110"/>
                      <a:pt x="112" y="111"/>
                      <a:pt x="112" y="112"/>
                    </a:cubicBezTo>
                    <a:cubicBezTo>
                      <a:pt x="112" y="115"/>
                      <a:pt x="112" y="118"/>
                      <a:pt x="113" y="119"/>
                    </a:cubicBezTo>
                    <a:cubicBezTo>
                      <a:pt x="112" y="121"/>
                      <a:pt x="114" y="125"/>
                      <a:pt x="113" y="126"/>
                    </a:cubicBezTo>
                    <a:cubicBezTo>
                      <a:pt x="113" y="128"/>
                      <a:pt x="114" y="133"/>
                      <a:pt x="115" y="134"/>
                    </a:cubicBezTo>
                    <a:cubicBezTo>
                      <a:pt x="114" y="135"/>
                      <a:pt x="116" y="138"/>
                      <a:pt x="116" y="139"/>
                    </a:cubicBezTo>
                    <a:cubicBezTo>
                      <a:pt x="117" y="143"/>
                      <a:pt x="118" y="147"/>
                      <a:pt x="120" y="150"/>
                    </a:cubicBezTo>
                    <a:cubicBezTo>
                      <a:pt x="121" y="153"/>
                      <a:pt x="121" y="155"/>
                      <a:pt x="122" y="158"/>
                    </a:cubicBezTo>
                    <a:cubicBezTo>
                      <a:pt x="127" y="168"/>
                      <a:pt x="130" y="177"/>
                      <a:pt x="126" y="18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Freeform 124">
                <a:extLst>
                  <a:ext uri="{FF2B5EF4-FFF2-40B4-BE49-F238E27FC236}">
                    <a16:creationId xmlns:a16="http://schemas.microsoft.com/office/drawing/2014/main" id="{A31FE85D-FA91-375F-A173-8998CD9D0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9" y="-1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Freeform 125">
                <a:extLst>
                  <a:ext uri="{FF2B5EF4-FFF2-40B4-BE49-F238E27FC236}">
                    <a16:creationId xmlns:a16="http://schemas.microsoft.com/office/drawing/2014/main" id="{1174EFC6-38B3-8B90-7D74-66B043C4A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-13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Freeform 126">
                <a:extLst>
                  <a:ext uri="{FF2B5EF4-FFF2-40B4-BE49-F238E27FC236}">
                    <a16:creationId xmlns:a16="http://schemas.microsoft.com/office/drawing/2014/main" id="{F6ABDE72-F67A-273E-EFFD-274B74F3CA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3" y="-138"/>
                <a:ext cx="337" cy="301"/>
              </a:xfrm>
              <a:custGeom>
                <a:avLst/>
                <a:gdLst>
                  <a:gd name="T0" fmla="*/ 133 w 139"/>
                  <a:gd name="T1" fmla="*/ 28 h 124"/>
                  <a:gd name="T2" fmla="*/ 128 w 139"/>
                  <a:gd name="T3" fmla="*/ 18 h 124"/>
                  <a:gd name="T4" fmla="*/ 123 w 139"/>
                  <a:gd name="T5" fmla="*/ 9 h 124"/>
                  <a:gd name="T6" fmla="*/ 101 w 139"/>
                  <a:gd name="T7" fmla="*/ 0 h 124"/>
                  <a:gd name="T8" fmla="*/ 91 w 139"/>
                  <a:gd name="T9" fmla="*/ 3 h 124"/>
                  <a:gd name="T10" fmla="*/ 88 w 139"/>
                  <a:gd name="T11" fmla="*/ 4 h 124"/>
                  <a:gd name="T12" fmla="*/ 78 w 139"/>
                  <a:gd name="T13" fmla="*/ 12 h 124"/>
                  <a:gd name="T14" fmla="*/ 75 w 139"/>
                  <a:gd name="T15" fmla="*/ 16 h 124"/>
                  <a:gd name="T16" fmla="*/ 71 w 139"/>
                  <a:gd name="T17" fmla="*/ 19 h 124"/>
                  <a:gd name="T18" fmla="*/ 62 w 139"/>
                  <a:gd name="T19" fmla="*/ 30 h 124"/>
                  <a:gd name="T20" fmla="*/ 57 w 139"/>
                  <a:gd name="T21" fmla="*/ 39 h 124"/>
                  <a:gd name="T22" fmla="*/ 53 w 139"/>
                  <a:gd name="T23" fmla="*/ 44 h 124"/>
                  <a:gd name="T24" fmla="*/ 45 w 139"/>
                  <a:gd name="T25" fmla="*/ 51 h 124"/>
                  <a:gd name="T26" fmla="*/ 35 w 139"/>
                  <a:gd name="T27" fmla="*/ 59 h 124"/>
                  <a:gd name="T28" fmla="*/ 26 w 139"/>
                  <a:gd name="T29" fmla="*/ 63 h 124"/>
                  <a:gd name="T30" fmla="*/ 5 w 139"/>
                  <a:gd name="T31" fmla="*/ 75 h 124"/>
                  <a:gd name="T32" fmla="*/ 0 w 139"/>
                  <a:gd name="T33" fmla="*/ 92 h 124"/>
                  <a:gd name="T34" fmla="*/ 11 w 139"/>
                  <a:gd name="T35" fmla="*/ 115 h 124"/>
                  <a:gd name="T36" fmla="*/ 37 w 139"/>
                  <a:gd name="T37" fmla="*/ 124 h 124"/>
                  <a:gd name="T38" fmla="*/ 51 w 139"/>
                  <a:gd name="T39" fmla="*/ 119 h 124"/>
                  <a:gd name="T40" fmla="*/ 60 w 139"/>
                  <a:gd name="T41" fmla="*/ 112 h 124"/>
                  <a:gd name="T42" fmla="*/ 69 w 139"/>
                  <a:gd name="T43" fmla="*/ 100 h 124"/>
                  <a:gd name="T44" fmla="*/ 76 w 139"/>
                  <a:gd name="T45" fmla="*/ 90 h 124"/>
                  <a:gd name="T46" fmla="*/ 79 w 139"/>
                  <a:gd name="T47" fmla="*/ 87 h 124"/>
                  <a:gd name="T48" fmla="*/ 135 w 139"/>
                  <a:gd name="T49" fmla="*/ 56 h 124"/>
                  <a:gd name="T50" fmla="*/ 129 w 139"/>
                  <a:gd name="T51" fmla="*/ 57 h 124"/>
                  <a:gd name="T52" fmla="*/ 105 w 139"/>
                  <a:gd name="T53" fmla="*/ 66 h 124"/>
                  <a:gd name="T54" fmla="*/ 82 w 139"/>
                  <a:gd name="T55" fmla="*/ 77 h 124"/>
                  <a:gd name="T56" fmla="*/ 74 w 139"/>
                  <a:gd name="T57" fmla="*/ 85 h 124"/>
                  <a:gd name="T58" fmla="*/ 69 w 139"/>
                  <a:gd name="T59" fmla="*/ 92 h 124"/>
                  <a:gd name="T60" fmla="*/ 65 w 139"/>
                  <a:gd name="T61" fmla="*/ 95 h 124"/>
                  <a:gd name="T62" fmla="*/ 66 w 139"/>
                  <a:gd name="T63" fmla="*/ 95 h 124"/>
                  <a:gd name="T64" fmla="*/ 56 w 139"/>
                  <a:gd name="T65" fmla="*/ 109 h 124"/>
                  <a:gd name="T66" fmla="*/ 48 w 139"/>
                  <a:gd name="T67" fmla="*/ 115 h 124"/>
                  <a:gd name="T68" fmla="*/ 36 w 139"/>
                  <a:gd name="T69" fmla="*/ 119 h 124"/>
                  <a:gd name="T70" fmla="*/ 15 w 139"/>
                  <a:gd name="T71" fmla="*/ 113 h 124"/>
                  <a:gd name="T72" fmla="*/ 14 w 139"/>
                  <a:gd name="T73" fmla="*/ 111 h 124"/>
                  <a:gd name="T74" fmla="*/ 6 w 139"/>
                  <a:gd name="T75" fmla="*/ 96 h 124"/>
                  <a:gd name="T76" fmla="*/ 11 w 139"/>
                  <a:gd name="T77" fmla="*/ 75 h 124"/>
                  <a:gd name="T78" fmla="*/ 30 w 139"/>
                  <a:gd name="T79" fmla="*/ 66 h 124"/>
                  <a:gd name="T80" fmla="*/ 51 w 139"/>
                  <a:gd name="T81" fmla="*/ 51 h 124"/>
                  <a:gd name="T82" fmla="*/ 67 w 139"/>
                  <a:gd name="T83" fmla="*/ 33 h 124"/>
                  <a:gd name="T84" fmla="*/ 80 w 139"/>
                  <a:gd name="T85" fmla="*/ 16 h 124"/>
                  <a:gd name="T86" fmla="*/ 101 w 139"/>
                  <a:gd name="T87" fmla="*/ 5 h 124"/>
                  <a:gd name="T88" fmla="*/ 121 w 139"/>
                  <a:gd name="T89" fmla="*/ 16 h 124"/>
                  <a:gd name="T90" fmla="*/ 129 w 139"/>
                  <a:gd name="T91" fmla="*/ 32 h 124"/>
                  <a:gd name="T92" fmla="*/ 129 w 139"/>
                  <a:gd name="T93" fmla="*/ 5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9" h="124">
                    <a:moveTo>
                      <a:pt x="133" y="30"/>
                    </a:moveTo>
                    <a:cubicBezTo>
                      <a:pt x="134" y="29"/>
                      <a:pt x="133" y="28"/>
                      <a:pt x="133" y="28"/>
                    </a:cubicBezTo>
                    <a:cubicBezTo>
                      <a:pt x="132" y="27"/>
                      <a:pt x="132" y="26"/>
                      <a:pt x="132" y="25"/>
                    </a:cubicBezTo>
                    <a:cubicBezTo>
                      <a:pt x="131" y="22"/>
                      <a:pt x="130" y="20"/>
                      <a:pt x="128" y="18"/>
                    </a:cubicBezTo>
                    <a:cubicBezTo>
                      <a:pt x="127" y="16"/>
                      <a:pt x="125" y="13"/>
                      <a:pt x="124" y="11"/>
                    </a:cubicBezTo>
                    <a:cubicBezTo>
                      <a:pt x="123" y="10"/>
                      <a:pt x="124" y="9"/>
                      <a:pt x="123" y="9"/>
                    </a:cubicBezTo>
                    <a:cubicBezTo>
                      <a:pt x="118" y="3"/>
                      <a:pt x="111" y="0"/>
                      <a:pt x="103" y="0"/>
                    </a:cubicBezTo>
                    <a:cubicBezTo>
                      <a:pt x="102" y="0"/>
                      <a:pt x="102" y="0"/>
                      <a:pt x="101" y="0"/>
                    </a:cubicBezTo>
                    <a:cubicBezTo>
                      <a:pt x="98" y="1"/>
                      <a:pt x="95" y="1"/>
                      <a:pt x="92" y="3"/>
                    </a:cubicBezTo>
                    <a:cubicBezTo>
                      <a:pt x="92" y="3"/>
                      <a:pt x="92" y="3"/>
                      <a:pt x="91" y="3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1" y="4"/>
                      <a:pt x="89" y="3"/>
                      <a:pt x="88" y="4"/>
                    </a:cubicBezTo>
                    <a:cubicBezTo>
                      <a:pt x="85" y="5"/>
                      <a:pt x="82" y="7"/>
                      <a:pt x="80" y="9"/>
                    </a:cubicBezTo>
                    <a:cubicBezTo>
                      <a:pt x="79" y="9"/>
                      <a:pt x="79" y="11"/>
                      <a:pt x="78" y="12"/>
                    </a:cubicBezTo>
                    <a:cubicBezTo>
                      <a:pt x="77" y="13"/>
                      <a:pt x="75" y="13"/>
                      <a:pt x="75" y="14"/>
                    </a:cubicBezTo>
                    <a:cubicBezTo>
                      <a:pt x="75" y="15"/>
                      <a:pt x="75" y="15"/>
                      <a:pt x="75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7"/>
                      <a:pt x="72" y="19"/>
                      <a:pt x="71" y="19"/>
                    </a:cubicBezTo>
                    <a:cubicBezTo>
                      <a:pt x="70" y="21"/>
                      <a:pt x="67" y="23"/>
                      <a:pt x="66" y="24"/>
                    </a:cubicBezTo>
                    <a:cubicBezTo>
                      <a:pt x="65" y="26"/>
                      <a:pt x="64" y="30"/>
                      <a:pt x="62" y="30"/>
                    </a:cubicBezTo>
                    <a:cubicBezTo>
                      <a:pt x="62" y="30"/>
                      <a:pt x="62" y="31"/>
                      <a:pt x="62" y="31"/>
                    </a:cubicBezTo>
                    <a:cubicBezTo>
                      <a:pt x="61" y="33"/>
                      <a:pt x="59" y="36"/>
                      <a:pt x="57" y="39"/>
                    </a:cubicBezTo>
                    <a:cubicBezTo>
                      <a:pt x="56" y="40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4"/>
                    </a:cubicBezTo>
                    <a:cubicBezTo>
                      <a:pt x="51" y="45"/>
                      <a:pt x="50" y="45"/>
                      <a:pt x="48" y="47"/>
                    </a:cubicBezTo>
                    <a:cubicBezTo>
                      <a:pt x="47" y="48"/>
                      <a:pt x="46" y="50"/>
                      <a:pt x="45" y="51"/>
                    </a:cubicBezTo>
                    <a:cubicBezTo>
                      <a:pt x="43" y="53"/>
                      <a:pt x="39" y="54"/>
                      <a:pt x="37" y="56"/>
                    </a:cubicBezTo>
                    <a:cubicBezTo>
                      <a:pt x="36" y="57"/>
                      <a:pt x="36" y="58"/>
                      <a:pt x="35" y="59"/>
                    </a:cubicBezTo>
                    <a:cubicBezTo>
                      <a:pt x="34" y="59"/>
                      <a:pt x="33" y="59"/>
                      <a:pt x="32" y="60"/>
                    </a:cubicBezTo>
                    <a:cubicBezTo>
                      <a:pt x="30" y="61"/>
                      <a:pt x="27" y="63"/>
                      <a:pt x="26" y="63"/>
                    </a:cubicBezTo>
                    <a:cubicBezTo>
                      <a:pt x="22" y="65"/>
                      <a:pt x="19" y="64"/>
                      <a:pt x="15" y="66"/>
                    </a:cubicBezTo>
                    <a:cubicBezTo>
                      <a:pt x="11" y="68"/>
                      <a:pt x="8" y="71"/>
                      <a:pt x="5" y="75"/>
                    </a:cubicBezTo>
                    <a:cubicBezTo>
                      <a:pt x="4" y="77"/>
                      <a:pt x="2" y="80"/>
                      <a:pt x="1" y="83"/>
                    </a:cubicBezTo>
                    <a:cubicBezTo>
                      <a:pt x="0" y="86"/>
                      <a:pt x="0" y="89"/>
                      <a:pt x="0" y="92"/>
                    </a:cubicBezTo>
                    <a:cubicBezTo>
                      <a:pt x="1" y="95"/>
                      <a:pt x="1" y="101"/>
                      <a:pt x="2" y="105"/>
                    </a:cubicBezTo>
                    <a:cubicBezTo>
                      <a:pt x="4" y="109"/>
                      <a:pt x="8" y="112"/>
                      <a:pt x="11" y="115"/>
                    </a:cubicBezTo>
                    <a:cubicBezTo>
                      <a:pt x="14" y="118"/>
                      <a:pt x="17" y="121"/>
                      <a:pt x="22" y="123"/>
                    </a:cubicBezTo>
                    <a:cubicBezTo>
                      <a:pt x="26" y="124"/>
                      <a:pt x="33" y="124"/>
                      <a:pt x="37" y="124"/>
                    </a:cubicBezTo>
                    <a:cubicBezTo>
                      <a:pt x="41" y="123"/>
                      <a:pt x="44" y="123"/>
                      <a:pt x="48" y="121"/>
                    </a:cubicBezTo>
                    <a:cubicBezTo>
                      <a:pt x="49" y="120"/>
                      <a:pt x="50" y="119"/>
                      <a:pt x="51" y="119"/>
                    </a:cubicBezTo>
                    <a:cubicBezTo>
                      <a:pt x="54" y="117"/>
                      <a:pt x="56" y="116"/>
                      <a:pt x="59" y="114"/>
                    </a:cubicBezTo>
                    <a:cubicBezTo>
                      <a:pt x="59" y="113"/>
                      <a:pt x="59" y="113"/>
                      <a:pt x="60" y="112"/>
                    </a:cubicBezTo>
                    <a:cubicBezTo>
                      <a:pt x="61" y="111"/>
                      <a:pt x="62" y="110"/>
                      <a:pt x="63" y="109"/>
                    </a:cubicBezTo>
                    <a:cubicBezTo>
                      <a:pt x="65" y="106"/>
                      <a:pt x="67" y="103"/>
                      <a:pt x="69" y="100"/>
                    </a:cubicBezTo>
                    <a:cubicBezTo>
                      <a:pt x="71" y="97"/>
                      <a:pt x="74" y="94"/>
                      <a:pt x="76" y="91"/>
                    </a:cubicBezTo>
                    <a:cubicBezTo>
                      <a:pt x="76" y="91"/>
                      <a:pt x="76" y="90"/>
                      <a:pt x="76" y="90"/>
                    </a:cubicBezTo>
                    <a:cubicBezTo>
                      <a:pt x="77" y="89"/>
                      <a:pt x="78" y="89"/>
                      <a:pt x="79" y="88"/>
                    </a:cubicBezTo>
                    <a:cubicBezTo>
                      <a:pt x="78" y="88"/>
                      <a:pt x="79" y="87"/>
                      <a:pt x="79" y="87"/>
                    </a:cubicBezTo>
                    <a:cubicBezTo>
                      <a:pt x="82" y="82"/>
                      <a:pt x="88" y="79"/>
                      <a:pt x="93" y="75"/>
                    </a:cubicBezTo>
                    <a:cubicBezTo>
                      <a:pt x="106" y="67"/>
                      <a:pt x="128" y="70"/>
                      <a:pt x="135" y="56"/>
                    </a:cubicBezTo>
                    <a:cubicBezTo>
                      <a:pt x="139" y="48"/>
                      <a:pt x="137" y="36"/>
                      <a:pt x="133" y="30"/>
                    </a:cubicBezTo>
                    <a:close/>
                    <a:moveTo>
                      <a:pt x="129" y="57"/>
                    </a:moveTo>
                    <a:cubicBezTo>
                      <a:pt x="125" y="61"/>
                      <a:pt x="119" y="61"/>
                      <a:pt x="113" y="63"/>
                    </a:cubicBezTo>
                    <a:cubicBezTo>
                      <a:pt x="111" y="64"/>
                      <a:pt x="108" y="65"/>
                      <a:pt x="105" y="66"/>
                    </a:cubicBezTo>
                    <a:cubicBezTo>
                      <a:pt x="103" y="67"/>
                      <a:pt x="100" y="67"/>
                      <a:pt x="98" y="68"/>
                    </a:cubicBezTo>
                    <a:cubicBezTo>
                      <a:pt x="93" y="70"/>
                      <a:pt x="87" y="74"/>
                      <a:pt x="82" y="77"/>
                    </a:cubicBezTo>
                    <a:cubicBezTo>
                      <a:pt x="80" y="78"/>
                      <a:pt x="79" y="80"/>
                      <a:pt x="78" y="82"/>
                    </a:cubicBezTo>
                    <a:cubicBezTo>
                      <a:pt x="76" y="83"/>
                      <a:pt x="75" y="83"/>
                      <a:pt x="74" y="85"/>
                    </a:cubicBezTo>
                    <a:cubicBezTo>
                      <a:pt x="74" y="86"/>
                      <a:pt x="73" y="88"/>
                      <a:pt x="72" y="88"/>
                    </a:cubicBezTo>
                    <a:cubicBezTo>
                      <a:pt x="71" y="89"/>
                      <a:pt x="70" y="90"/>
                      <a:pt x="69" y="92"/>
                    </a:cubicBezTo>
                    <a:cubicBezTo>
                      <a:pt x="68" y="93"/>
                      <a:pt x="68" y="94"/>
                      <a:pt x="67" y="94"/>
                    </a:cubicBezTo>
                    <a:cubicBezTo>
                      <a:pt x="67" y="95"/>
                      <a:pt x="66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6" y="95"/>
                      <a:pt x="66" y="95"/>
                    </a:cubicBezTo>
                    <a:cubicBezTo>
                      <a:pt x="64" y="99"/>
                      <a:pt x="62" y="102"/>
                      <a:pt x="60" y="105"/>
                    </a:cubicBezTo>
                    <a:cubicBezTo>
                      <a:pt x="59" y="107"/>
                      <a:pt x="57" y="108"/>
                      <a:pt x="56" y="109"/>
                    </a:cubicBezTo>
                    <a:cubicBezTo>
                      <a:pt x="55" y="110"/>
                      <a:pt x="55" y="111"/>
                      <a:pt x="54" y="111"/>
                    </a:cubicBezTo>
                    <a:cubicBezTo>
                      <a:pt x="52" y="113"/>
                      <a:pt x="50" y="114"/>
                      <a:pt x="48" y="115"/>
                    </a:cubicBezTo>
                    <a:cubicBezTo>
                      <a:pt x="46" y="116"/>
                      <a:pt x="43" y="119"/>
                      <a:pt x="40" y="119"/>
                    </a:cubicBezTo>
                    <a:cubicBezTo>
                      <a:pt x="39" y="118"/>
                      <a:pt x="37" y="119"/>
                      <a:pt x="36" y="119"/>
                    </a:cubicBezTo>
                    <a:cubicBezTo>
                      <a:pt x="32" y="120"/>
                      <a:pt x="22" y="118"/>
                      <a:pt x="20" y="117"/>
                    </a:cubicBezTo>
                    <a:cubicBezTo>
                      <a:pt x="19" y="116"/>
                      <a:pt x="16" y="113"/>
                      <a:pt x="15" y="113"/>
                    </a:cubicBezTo>
                    <a:cubicBezTo>
                      <a:pt x="15" y="112"/>
                      <a:pt x="15" y="112"/>
                      <a:pt x="15" y="111"/>
                    </a:cubicBezTo>
                    <a:cubicBezTo>
                      <a:pt x="15" y="111"/>
                      <a:pt x="14" y="111"/>
                      <a:pt x="14" y="111"/>
                    </a:cubicBezTo>
                    <a:cubicBezTo>
                      <a:pt x="12" y="109"/>
                      <a:pt x="10" y="107"/>
                      <a:pt x="9" y="105"/>
                    </a:cubicBezTo>
                    <a:cubicBezTo>
                      <a:pt x="6" y="102"/>
                      <a:pt x="7" y="99"/>
                      <a:pt x="6" y="96"/>
                    </a:cubicBezTo>
                    <a:cubicBezTo>
                      <a:pt x="4" y="88"/>
                      <a:pt x="6" y="80"/>
                      <a:pt x="11" y="76"/>
                    </a:cubicBezTo>
                    <a:cubicBezTo>
                      <a:pt x="11" y="76"/>
                      <a:pt x="11" y="76"/>
                      <a:pt x="11" y="75"/>
                    </a:cubicBezTo>
                    <a:cubicBezTo>
                      <a:pt x="13" y="74"/>
                      <a:pt x="14" y="72"/>
                      <a:pt x="16" y="71"/>
                    </a:cubicBezTo>
                    <a:cubicBezTo>
                      <a:pt x="20" y="68"/>
                      <a:pt x="26" y="68"/>
                      <a:pt x="30" y="66"/>
                    </a:cubicBezTo>
                    <a:cubicBezTo>
                      <a:pt x="31" y="65"/>
                      <a:pt x="31" y="65"/>
                      <a:pt x="31" y="64"/>
                    </a:cubicBezTo>
                    <a:cubicBezTo>
                      <a:pt x="39" y="62"/>
                      <a:pt x="45" y="57"/>
                      <a:pt x="51" y="51"/>
                    </a:cubicBezTo>
                    <a:cubicBezTo>
                      <a:pt x="54" y="49"/>
                      <a:pt x="57" y="46"/>
                      <a:pt x="60" y="44"/>
                    </a:cubicBezTo>
                    <a:cubicBezTo>
                      <a:pt x="62" y="40"/>
                      <a:pt x="64" y="37"/>
                      <a:pt x="67" y="33"/>
                    </a:cubicBezTo>
                    <a:cubicBezTo>
                      <a:pt x="70" y="28"/>
                      <a:pt x="74" y="23"/>
                      <a:pt x="78" y="18"/>
                    </a:cubicBezTo>
                    <a:cubicBezTo>
                      <a:pt x="79" y="18"/>
                      <a:pt x="79" y="17"/>
                      <a:pt x="80" y="16"/>
                    </a:cubicBezTo>
                    <a:cubicBezTo>
                      <a:pt x="84" y="12"/>
                      <a:pt x="88" y="9"/>
                      <a:pt x="94" y="7"/>
                    </a:cubicBezTo>
                    <a:cubicBezTo>
                      <a:pt x="96" y="6"/>
                      <a:pt x="99" y="6"/>
                      <a:pt x="101" y="5"/>
                    </a:cubicBezTo>
                    <a:cubicBezTo>
                      <a:pt x="109" y="5"/>
                      <a:pt x="118" y="9"/>
                      <a:pt x="121" y="14"/>
                    </a:cubicBezTo>
                    <a:cubicBezTo>
                      <a:pt x="121" y="15"/>
                      <a:pt x="121" y="16"/>
                      <a:pt x="121" y="16"/>
                    </a:cubicBezTo>
                    <a:cubicBezTo>
                      <a:pt x="122" y="19"/>
                      <a:pt x="125" y="21"/>
                      <a:pt x="126" y="23"/>
                    </a:cubicBezTo>
                    <a:cubicBezTo>
                      <a:pt x="127" y="26"/>
                      <a:pt x="127" y="30"/>
                      <a:pt x="129" y="32"/>
                    </a:cubicBezTo>
                    <a:cubicBezTo>
                      <a:pt x="128" y="33"/>
                      <a:pt x="129" y="32"/>
                      <a:pt x="128" y="33"/>
                    </a:cubicBezTo>
                    <a:cubicBezTo>
                      <a:pt x="135" y="37"/>
                      <a:pt x="133" y="51"/>
                      <a:pt x="129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Freeform 127">
                <a:extLst>
                  <a:ext uri="{FF2B5EF4-FFF2-40B4-BE49-F238E27FC236}">
                    <a16:creationId xmlns:a16="http://schemas.microsoft.com/office/drawing/2014/main" id="{FC2C203F-7F2F-9760-EA16-3AA76312D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" y="-12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Freeform 128">
                <a:extLst>
                  <a:ext uri="{FF2B5EF4-FFF2-40B4-BE49-F238E27FC236}">
                    <a16:creationId xmlns:a16="http://schemas.microsoft.com/office/drawing/2014/main" id="{F0E693B7-C537-10FC-9015-AEBBC9732D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06" y="-126"/>
                <a:ext cx="211" cy="214"/>
              </a:xfrm>
              <a:custGeom>
                <a:avLst/>
                <a:gdLst>
                  <a:gd name="T0" fmla="*/ 76 w 87"/>
                  <a:gd name="T1" fmla="*/ 4 h 88"/>
                  <a:gd name="T2" fmla="*/ 60 w 87"/>
                  <a:gd name="T3" fmla="*/ 2 h 88"/>
                  <a:gd name="T4" fmla="*/ 52 w 87"/>
                  <a:gd name="T5" fmla="*/ 0 h 88"/>
                  <a:gd name="T6" fmla="*/ 40 w 87"/>
                  <a:gd name="T7" fmla="*/ 2 h 88"/>
                  <a:gd name="T8" fmla="*/ 33 w 87"/>
                  <a:gd name="T9" fmla="*/ 8 h 88"/>
                  <a:gd name="T10" fmla="*/ 19 w 87"/>
                  <a:gd name="T11" fmla="*/ 29 h 88"/>
                  <a:gd name="T12" fmla="*/ 15 w 87"/>
                  <a:gd name="T13" fmla="*/ 44 h 88"/>
                  <a:gd name="T14" fmla="*/ 10 w 87"/>
                  <a:gd name="T15" fmla="*/ 55 h 88"/>
                  <a:gd name="T16" fmla="*/ 0 w 87"/>
                  <a:gd name="T17" fmla="*/ 74 h 88"/>
                  <a:gd name="T18" fmla="*/ 1 w 87"/>
                  <a:gd name="T19" fmla="*/ 83 h 88"/>
                  <a:gd name="T20" fmla="*/ 18 w 87"/>
                  <a:gd name="T21" fmla="*/ 86 h 88"/>
                  <a:gd name="T22" fmla="*/ 34 w 87"/>
                  <a:gd name="T23" fmla="*/ 77 h 88"/>
                  <a:gd name="T24" fmla="*/ 46 w 87"/>
                  <a:gd name="T25" fmla="*/ 65 h 88"/>
                  <a:gd name="T26" fmla="*/ 59 w 87"/>
                  <a:gd name="T27" fmla="*/ 47 h 88"/>
                  <a:gd name="T28" fmla="*/ 71 w 87"/>
                  <a:gd name="T29" fmla="*/ 35 h 88"/>
                  <a:gd name="T30" fmla="*/ 87 w 87"/>
                  <a:gd name="T31" fmla="*/ 16 h 88"/>
                  <a:gd name="T32" fmla="*/ 82 w 87"/>
                  <a:gd name="T33" fmla="*/ 17 h 88"/>
                  <a:gd name="T34" fmla="*/ 81 w 87"/>
                  <a:gd name="T35" fmla="*/ 17 h 88"/>
                  <a:gd name="T36" fmla="*/ 74 w 87"/>
                  <a:gd name="T37" fmla="*/ 27 h 88"/>
                  <a:gd name="T38" fmla="*/ 63 w 87"/>
                  <a:gd name="T39" fmla="*/ 35 h 88"/>
                  <a:gd name="T40" fmla="*/ 50 w 87"/>
                  <a:gd name="T41" fmla="*/ 49 h 88"/>
                  <a:gd name="T42" fmla="*/ 40 w 87"/>
                  <a:gd name="T43" fmla="*/ 66 h 88"/>
                  <a:gd name="T44" fmla="*/ 13 w 87"/>
                  <a:gd name="T45" fmla="*/ 82 h 88"/>
                  <a:gd name="T46" fmla="*/ 6 w 87"/>
                  <a:gd name="T47" fmla="*/ 74 h 88"/>
                  <a:gd name="T48" fmla="*/ 13 w 87"/>
                  <a:gd name="T49" fmla="*/ 60 h 88"/>
                  <a:gd name="T50" fmla="*/ 20 w 87"/>
                  <a:gd name="T51" fmla="*/ 47 h 88"/>
                  <a:gd name="T52" fmla="*/ 23 w 87"/>
                  <a:gd name="T53" fmla="*/ 32 h 88"/>
                  <a:gd name="T54" fmla="*/ 29 w 87"/>
                  <a:gd name="T55" fmla="*/ 23 h 88"/>
                  <a:gd name="T56" fmla="*/ 36 w 87"/>
                  <a:gd name="T57" fmla="*/ 11 h 88"/>
                  <a:gd name="T58" fmla="*/ 47 w 87"/>
                  <a:gd name="T59" fmla="*/ 5 h 88"/>
                  <a:gd name="T60" fmla="*/ 63 w 87"/>
                  <a:gd name="T61" fmla="*/ 6 h 88"/>
                  <a:gd name="T62" fmla="*/ 78 w 87"/>
                  <a:gd name="T63" fmla="*/ 10 h 88"/>
                  <a:gd name="T64" fmla="*/ 82 w 87"/>
                  <a:gd name="T65" fmla="*/ 1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7" h="88">
                    <a:moveTo>
                      <a:pt x="87" y="11"/>
                    </a:moveTo>
                    <a:cubicBezTo>
                      <a:pt x="85" y="8"/>
                      <a:pt x="79" y="5"/>
                      <a:pt x="76" y="4"/>
                    </a:cubicBezTo>
                    <a:cubicBezTo>
                      <a:pt x="74" y="3"/>
                      <a:pt x="72" y="3"/>
                      <a:pt x="70" y="3"/>
                    </a:cubicBezTo>
                    <a:cubicBezTo>
                      <a:pt x="67" y="2"/>
                      <a:pt x="64" y="1"/>
                      <a:pt x="60" y="2"/>
                    </a:cubicBezTo>
                    <a:cubicBezTo>
                      <a:pt x="57" y="2"/>
                      <a:pt x="55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0"/>
                      <a:pt x="46" y="0"/>
                      <a:pt x="45" y="0"/>
                    </a:cubicBezTo>
                    <a:cubicBezTo>
                      <a:pt x="43" y="1"/>
                      <a:pt x="42" y="2"/>
                      <a:pt x="40" y="2"/>
                    </a:cubicBezTo>
                    <a:cubicBezTo>
                      <a:pt x="40" y="3"/>
                      <a:pt x="39" y="3"/>
                      <a:pt x="38" y="3"/>
                    </a:cubicBezTo>
                    <a:cubicBezTo>
                      <a:pt x="36" y="4"/>
                      <a:pt x="35" y="6"/>
                      <a:pt x="33" y="8"/>
                    </a:cubicBezTo>
                    <a:cubicBezTo>
                      <a:pt x="32" y="8"/>
                      <a:pt x="31" y="8"/>
                      <a:pt x="31" y="9"/>
                    </a:cubicBezTo>
                    <a:cubicBezTo>
                      <a:pt x="27" y="15"/>
                      <a:pt x="22" y="22"/>
                      <a:pt x="19" y="29"/>
                    </a:cubicBezTo>
                    <a:cubicBezTo>
                      <a:pt x="18" y="33"/>
                      <a:pt x="16" y="37"/>
                      <a:pt x="16" y="41"/>
                    </a:cubicBezTo>
                    <a:cubicBezTo>
                      <a:pt x="16" y="42"/>
                      <a:pt x="15" y="43"/>
                      <a:pt x="15" y="44"/>
                    </a:cubicBezTo>
                    <a:cubicBezTo>
                      <a:pt x="14" y="45"/>
                      <a:pt x="14" y="46"/>
                      <a:pt x="14" y="48"/>
                    </a:cubicBezTo>
                    <a:cubicBezTo>
                      <a:pt x="13" y="50"/>
                      <a:pt x="11" y="53"/>
                      <a:pt x="10" y="55"/>
                    </a:cubicBezTo>
                    <a:cubicBezTo>
                      <a:pt x="10" y="55"/>
                      <a:pt x="9" y="58"/>
                      <a:pt x="8" y="58"/>
                    </a:cubicBezTo>
                    <a:cubicBezTo>
                      <a:pt x="5" y="64"/>
                      <a:pt x="2" y="68"/>
                      <a:pt x="0" y="74"/>
                    </a:cubicBezTo>
                    <a:cubicBezTo>
                      <a:pt x="0" y="76"/>
                      <a:pt x="0" y="77"/>
                      <a:pt x="0" y="79"/>
                    </a:cubicBezTo>
                    <a:cubicBezTo>
                      <a:pt x="0" y="81"/>
                      <a:pt x="0" y="82"/>
                      <a:pt x="1" y="83"/>
                    </a:cubicBezTo>
                    <a:cubicBezTo>
                      <a:pt x="3" y="87"/>
                      <a:pt x="8" y="88"/>
                      <a:pt x="13" y="88"/>
                    </a:cubicBezTo>
                    <a:cubicBezTo>
                      <a:pt x="15" y="87"/>
                      <a:pt x="16" y="86"/>
                      <a:pt x="18" y="86"/>
                    </a:cubicBezTo>
                    <a:cubicBezTo>
                      <a:pt x="19" y="85"/>
                      <a:pt x="21" y="85"/>
                      <a:pt x="23" y="85"/>
                    </a:cubicBezTo>
                    <a:cubicBezTo>
                      <a:pt x="27" y="83"/>
                      <a:pt x="30" y="80"/>
                      <a:pt x="34" y="77"/>
                    </a:cubicBezTo>
                    <a:cubicBezTo>
                      <a:pt x="35" y="77"/>
                      <a:pt x="36" y="76"/>
                      <a:pt x="37" y="76"/>
                    </a:cubicBezTo>
                    <a:cubicBezTo>
                      <a:pt x="40" y="73"/>
                      <a:pt x="43" y="69"/>
                      <a:pt x="46" y="65"/>
                    </a:cubicBezTo>
                    <a:cubicBezTo>
                      <a:pt x="47" y="64"/>
                      <a:pt x="48" y="64"/>
                      <a:pt x="48" y="63"/>
                    </a:cubicBezTo>
                    <a:cubicBezTo>
                      <a:pt x="52" y="57"/>
                      <a:pt x="54" y="52"/>
                      <a:pt x="59" y="47"/>
                    </a:cubicBezTo>
                    <a:cubicBezTo>
                      <a:pt x="58" y="47"/>
                      <a:pt x="60" y="44"/>
                      <a:pt x="61" y="44"/>
                    </a:cubicBezTo>
                    <a:cubicBezTo>
                      <a:pt x="65" y="41"/>
                      <a:pt x="68" y="38"/>
                      <a:pt x="71" y="35"/>
                    </a:cubicBezTo>
                    <a:cubicBezTo>
                      <a:pt x="77" y="30"/>
                      <a:pt x="84" y="27"/>
                      <a:pt x="87" y="19"/>
                    </a:cubicBezTo>
                    <a:cubicBezTo>
                      <a:pt x="87" y="18"/>
                      <a:pt x="87" y="17"/>
                      <a:pt x="87" y="16"/>
                    </a:cubicBezTo>
                    <a:cubicBezTo>
                      <a:pt x="87" y="14"/>
                      <a:pt x="87" y="12"/>
                      <a:pt x="87" y="11"/>
                    </a:cubicBezTo>
                    <a:close/>
                    <a:moveTo>
                      <a:pt x="82" y="17"/>
                    </a:move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1" y="20"/>
                      <a:pt x="79" y="22"/>
                      <a:pt x="77" y="24"/>
                    </a:cubicBezTo>
                    <a:cubicBezTo>
                      <a:pt x="76" y="25"/>
                      <a:pt x="74" y="27"/>
                      <a:pt x="74" y="27"/>
                    </a:cubicBezTo>
                    <a:cubicBezTo>
                      <a:pt x="73" y="28"/>
                      <a:pt x="71" y="28"/>
                      <a:pt x="70" y="29"/>
                    </a:cubicBezTo>
                    <a:cubicBezTo>
                      <a:pt x="68" y="31"/>
                      <a:pt x="66" y="33"/>
                      <a:pt x="63" y="35"/>
                    </a:cubicBezTo>
                    <a:cubicBezTo>
                      <a:pt x="62" y="36"/>
                      <a:pt x="61" y="37"/>
                      <a:pt x="60" y="38"/>
                    </a:cubicBezTo>
                    <a:cubicBezTo>
                      <a:pt x="57" y="41"/>
                      <a:pt x="52" y="46"/>
                      <a:pt x="50" y="49"/>
                    </a:cubicBezTo>
                    <a:cubicBezTo>
                      <a:pt x="48" y="53"/>
                      <a:pt x="47" y="57"/>
                      <a:pt x="44" y="61"/>
                    </a:cubicBezTo>
                    <a:cubicBezTo>
                      <a:pt x="42" y="62"/>
                      <a:pt x="41" y="64"/>
                      <a:pt x="40" y="66"/>
                    </a:cubicBezTo>
                    <a:cubicBezTo>
                      <a:pt x="36" y="70"/>
                      <a:pt x="31" y="74"/>
                      <a:pt x="27" y="76"/>
                    </a:cubicBezTo>
                    <a:cubicBezTo>
                      <a:pt x="22" y="79"/>
                      <a:pt x="20" y="80"/>
                      <a:pt x="13" y="82"/>
                    </a:cubicBezTo>
                    <a:cubicBezTo>
                      <a:pt x="12" y="82"/>
                      <a:pt x="8" y="83"/>
                      <a:pt x="7" y="82"/>
                    </a:cubicBezTo>
                    <a:cubicBezTo>
                      <a:pt x="5" y="81"/>
                      <a:pt x="5" y="76"/>
                      <a:pt x="6" y="74"/>
                    </a:cubicBezTo>
                    <a:cubicBezTo>
                      <a:pt x="7" y="70"/>
                      <a:pt x="10" y="67"/>
                      <a:pt x="11" y="64"/>
                    </a:cubicBezTo>
                    <a:cubicBezTo>
                      <a:pt x="12" y="63"/>
                      <a:pt x="13" y="61"/>
                      <a:pt x="13" y="60"/>
                    </a:cubicBezTo>
                    <a:cubicBezTo>
                      <a:pt x="15" y="57"/>
                      <a:pt x="17" y="54"/>
                      <a:pt x="19" y="51"/>
                    </a:cubicBezTo>
                    <a:cubicBezTo>
                      <a:pt x="19" y="50"/>
                      <a:pt x="19" y="48"/>
                      <a:pt x="20" y="47"/>
                    </a:cubicBezTo>
                    <a:cubicBezTo>
                      <a:pt x="20" y="45"/>
                      <a:pt x="21" y="43"/>
                      <a:pt x="22" y="41"/>
                    </a:cubicBezTo>
                    <a:cubicBezTo>
                      <a:pt x="22" y="38"/>
                      <a:pt x="22" y="35"/>
                      <a:pt x="23" y="32"/>
                    </a:cubicBezTo>
                    <a:cubicBezTo>
                      <a:pt x="25" y="29"/>
                      <a:pt x="26" y="26"/>
                      <a:pt x="27" y="23"/>
                    </a:cubicBezTo>
                    <a:cubicBezTo>
                      <a:pt x="28" y="23"/>
                      <a:pt x="29" y="23"/>
                      <a:pt x="29" y="23"/>
                    </a:cubicBezTo>
                    <a:cubicBezTo>
                      <a:pt x="29" y="22"/>
                      <a:pt x="29" y="21"/>
                      <a:pt x="29" y="21"/>
                    </a:cubicBezTo>
                    <a:cubicBezTo>
                      <a:pt x="31" y="17"/>
                      <a:pt x="33" y="14"/>
                      <a:pt x="36" y="11"/>
                    </a:cubicBezTo>
                    <a:cubicBezTo>
                      <a:pt x="38" y="9"/>
                      <a:pt x="41" y="7"/>
                      <a:pt x="44" y="6"/>
                    </a:cubicBezTo>
                    <a:cubicBezTo>
                      <a:pt x="45" y="5"/>
                      <a:pt x="46" y="5"/>
                      <a:pt x="47" y="5"/>
                    </a:cubicBezTo>
                    <a:cubicBezTo>
                      <a:pt x="52" y="5"/>
                      <a:pt x="55" y="5"/>
                      <a:pt x="60" y="6"/>
                    </a:cubicBezTo>
                    <a:cubicBezTo>
                      <a:pt x="61" y="6"/>
                      <a:pt x="62" y="6"/>
                      <a:pt x="63" y="6"/>
                    </a:cubicBezTo>
                    <a:cubicBezTo>
                      <a:pt x="66" y="7"/>
                      <a:pt x="70" y="7"/>
                      <a:pt x="72" y="8"/>
                    </a:cubicBezTo>
                    <a:cubicBezTo>
                      <a:pt x="73" y="8"/>
                      <a:pt x="77" y="9"/>
                      <a:pt x="78" y="10"/>
                    </a:cubicBezTo>
                    <a:cubicBezTo>
                      <a:pt x="79" y="10"/>
                      <a:pt x="80" y="12"/>
                      <a:pt x="81" y="13"/>
                    </a:cubicBezTo>
                    <a:cubicBezTo>
                      <a:pt x="82" y="14"/>
                      <a:pt x="82" y="16"/>
                      <a:pt x="82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129">
                <a:extLst>
                  <a:ext uri="{FF2B5EF4-FFF2-40B4-BE49-F238E27FC236}">
                    <a16:creationId xmlns:a16="http://schemas.microsoft.com/office/drawing/2014/main" id="{FE1980C3-94E1-EF08-494A-03394B875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" y="-11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Freeform 130">
                <a:extLst>
                  <a:ext uri="{FF2B5EF4-FFF2-40B4-BE49-F238E27FC236}">
                    <a16:creationId xmlns:a16="http://schemas.microsoft.com/office/drawing/2014/main" id="{74923B7F-B79D-5F3D-B7B3-AA78454F7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-10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Freeform 131">
                <a:extLst>
                  <a:ext uri="{FF2B5EF4-FFF2-40B4-BE49-F238E27FC236}">
                    <a16:creationId xmlns:a16="http://schemas.microsoft.com/office/drawing/2014/main" id="{2FFCE5E5-86EE-12AF-1AB9-6234B8A92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5" y="-111"/>
                <a:ext cx="174" cy="128"/>
              </a:xfrm>
              <a:custGeom>
                <a:avLst/>
                <a:gdLst>
                  <a:gd name="T0" fmla="*/ 70 w 72"/>
                  <a:gd name="T1" fmla="*/ 15 h 53"/>
                  <a:gd name="T2" fmla="*/ 67 w 72"/>
                  <a:gd name="T3" fmla="*/ 8 h 53"/>
                  <a:gd name="T4" fmla="*/ 67 w 72"/>
                  <a:gd name="T5" fmla="*/ 8 h 53"/>
                  <a:gd name="T6" fmla="*/ 67 w 72"/>
                  <a:gd name="T7" fmla="*/ 8 h 53"/>
                  <a:gd name="T8" fmla="*/ 54 w 72"/>
                  <a:gd name="T9" fmla="*/ 0 h 53"/>
                  <a:gd name="T10" fmla="*/ 50 w 72"/>
                  <a:gd name="T11" fmla="*/ 0 h 53"/>
                  <a:gd name="T12" fmla="*/ 45 w 72"/>
                  <a:gd name="T13" fmla="*/ 2 h 53"/>
                  <a:gd name="T14" fmla="*/ 39 w 72"/>
                  <a:gd name="T15" fmla="*/ 5 h 53"/>
                  <a:gd name="T16" fmla="*/ 32 w 72"/>
                  <a:gd name="T17" fmla="*/ 13 h 53"/>
                  <a:gd name="T18" fmla="*/ 26 w 72"/>
                  <a:gd name="T19" fmla="*/ 18 h 53"/>
                  <a:gd name="T20" fmla="*/ 20 w 72"/>
                  <a:gd name="T21" fmla="*/ 25 h 53"/>
                  <a:gd name="T22" fmla="*/ 17 w 72"/>
                  <a:gd name="T23" fmla="*/ 27 h 53"/>
                  <a:gd name="T24" fmla="*/ 5 w 72"/>
                  <a:gd name="T25" fmla="*/ 34 h 53"/>
                  <a:gd name="T26" fmla="*/ 3 w 72"/>
                  <a:gd name="T27" fmla="*/ 38 h 53"/>
                  <a:gd name="T28" fmla="*/ 3 w 72"/>
                  <a:gd name="T29" fmla="*/ 47 h 53"/>
                  <a:gd name="T30" fmla="*/ 4 w 72"/>
                  <a:gd name="T31" fmla="*/ 49 h 53"/>
                  <a:gd name="T32" fmla="*/ 12 w 72"/>
                  <a:gd name="T33" fmla="*/ 52 h 53"/>
                  <a:gd name="T34" fmla="*/ 22 w 72"/>
                  <a:gd name="T35" fmla="*/ 52 h 53"/>
                  <a:gd name="T36" fmla="*/ 24 w 72"/>
                  <a:gd name="T37" fmla="*/ 51 h 53"/>
                  <a:gd name="T38" fmla="*/ 27 w 72"/>
                  <a:gd name="T39" fmla="*/ 51 h 53"/>
                  <a:gd name="T40" fmla="*/ 35 w 72"/>
                  <a:gd name="T41" fmla="*/ 49 h 53"/>
                  <a:gd name="T42" fmla="*/ 41 w 72"/>
                  <a:gd name="T43" fmla="*/ 48 h 53"/>
                  <a:gd name="T44" fmla="*/ 70 w 72"/>
                  <a:gd name="T45" fmla="*/ 20 h 53"/>
                  <a:gd name="T46" fmla="*/ 70 w 72"/>
                  <a:gd name="T47" fmla="*/ 15 h 53"/>
                  <a:gd name="T48" fmla="*/ 64 w 72"/>
                  <a:gd name="T49" fmla="*/ 26 h 53"/>
                  <a:gd name="T50" fmla="*/ 33 w 72"/>
                  <a:gd name="T51" fmla="*/ 45 h 53"/>
                  <a:gd name="T52" fmla="*/ 23 w 72"/>
                  <a:gd name="T53" fmla="*/ 46 h 53"/>
                  <a:gd name="T54" fmla="*/ 7 w 72"/>
                  <a:gd name="T55" fmla="*/ 45 h 53"/>
                  <a:gd name="T56" fmla="*/ 14 w 72"/>
                  <a:gd name="T57" fmla="*/ 32 h 53"/>
                  <a:gd name="T58" fmla="*/ 22 w 72"/>
                  <a:gd name="T59" fmla="*/ 30 h 53"/>
                  <a:gd name="T60" fmla="*/ 25 w 72"/>
                  <a:gd name="T61" fmla="*/ 26 h 53"/>
                  <a:gd name="T62" fmla="*/ 31 w 72"/>
                  <a:gd name="T63" fmla="*/ 20 h 53"/>
                  <a:gd name="T64" fmla="*/ 33 w 72"/>
                  <a:gd name="T65" fmla="*/ 19 h 53"/>
                  <a:gd name="T66" fmla="*/ 34 w 72"/>
                  <a:gd name="T67" fmla="*/ 16 h 53"/>
                  <a:gd name="T68" fmla="*/ 39 w 72"/>
                  <a:gd name="T69" fmla="*/ 12 h 53"/>
                  <a:gd name="T70" fmla="*/ 40 w 72"/>
                  <a:gd name="T71" fmla="*/ 10 h 53"/>
                  <a:gd name="T72" fmla="*/ 44 w 72"/>
                  <a:gd name="T73" fmla="*/ 8 h 53"/>
                  <a:gd name="T74" fmla="*/ 47 w 72"/>
                  <a:gd name="T75" fmla="*/ 6 h 53"/>
                  <a:gd name="T76" fmla="*/ 52 w 72"/>
                  <a:gd name="T77" fmla="*/ 5 h 53"/>
                  <a:gd name="T78" fmla="*/ 56 w 72"/>
                  <a:gd name="T79" fmla="*/ 6 h 53"/>
                  <a:gd name="T80" fmla="*/ 57 w 72"/>
                  <a:gd name="T81" fmla="*/ 5 h 53"/>
                  <a:gd name="T82" fmla="*/ 62 w 72"/>
                  <a:gd name="T83" fmla="*/ 8 h 53"/>
                  <a:gd name="T84" fmla="*/ 61 w 72"/>
                  <a:gd name="T85" fmla="*/ 8 h 53"/>
                  <a:gd name="T86" fmla="*/ 65 w 72"/>
                  <a:gd name="T87" fmla="*/ 15 h 53"/>
                  <a:gd name="T88" fmla="*/ 64 w 72"/>
                  <a:gd name="T89" fmla="*/ 2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53">
                    <a:moveTo>
                      <a:pt x="70" y="15"/>
                    </a:moveTo>
                    <a:cubicBezTo>
                      <a:pt x="69" y="13"/>
                      <a:pt x="68" y="10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3"/>
                      <a:pt x="60" y="0"/>
                      <a:pt x="54" y="0"/>
                    </a:cubicBezTo>
                    <a:cubicBezTo>
                      <a:pt x="54" y="1"/>
                      <a:pt x="51" y="0"/>
                      <a:pt x="50" y="0"/>
                    </a:cubicBezTo>
                    <a:cubicBezTo>
                      <a:pt x="49" y="1"/>
                      <a:pt x="47" y="1"/>
                      <a:pt x="45" y="2"/>
                    </a:cubicBezTo>
                    <a:cubicBezTo>
                      <a:pt x="43" y="3"/>
                      <a:pt x="41" y="4"/>
                      <a:pt x="39" y="5"/>
                    </a:cubicBezTo>
                    <a:cubicBezTo>
                      <a:pt x="36" y="7"/>
                      <a:pt x="34" y="10"/>
                      <a:pt x="32" y="13"/>
                    </a:cubicBezTo>
                    <a:cubicBezTo>
                      <a:pt x="31" y="15"/>
                      <a:pt x="28" y="16"/>
                      <a:pt x="26" y="18"/>
                    </a:cubicBezTo>
                    <a:cubicBezTo>
                      <a:pt x="24" y="20"/>
                      <a:pt x="22" y="23"/>
                      <a:pt x="20" y="25"/>
                    </a:cubicBezTo>
                    <a:cubicBezTo>
                      <a:pt x="19" y="24"/>
                      <a:pt x="17" y="27"/>
                      <a:pt x="17" y="27"/>
                    </a:cubicBezTo>
                    <a:cubicBezTo>
                      <a:pt x="12" y="29"/>
                      <a:pt x="7" y="30"/>
                      <a:pt x="5" y="34"/>
                    </a:cubicBezTo>
                    <a:cubicBezTo>
                      <a:pt x="4" y="35"/>
                      <a:pt x="4" y="37"/>
                      <a:pt x="3" y="38"/>
                    </a:cubicBezTo>
                    <a:cubicBezTo>
                      <a:pt x="0" y="42"/>
                      <a:pt x="2" y="44"/>
                      <a:pt x="3" y="47"/>
                    </a:cubicBezTo>
                    <a:cubicBezTo>
                      <a:pt x="4" y="48"/>
                      <a:pt x="4" y="49"/>
                      <a:pt x="4" y="49"/>
                    </a:cubicBezTo>
                    <a:cubicBezTo>
                      <a:pt x="6" y="52"/>
                      <a:pt x="9" y="52"/>
                      <a:pt x="12" y="52"/>
                    </a:cubicBezTo>
                    <a:cubicBezTo>
                      <a:pt x="15" y="53"/>
                      <a:pt x="19" y="53"/>
                      <a:pt x="22" y="52"/>
                    </a:cubicBezTo>
                    <a:cubicBezTo>
                      <a:pt x="23" y="52"/>
                      <a:pt x="23" y="51"/>
                      <a:pt x="24" y="51"/>
                    </a:cubicBezTo>
                    <a:cubicBezTo>
                      <a:pt x="25" y="51"/>
                      <a:pt x="26" y="51"/>
                      <a:pt x="27" y="51"/>
                    </a:cubicBezTo>
                    <a:cubicBezTo>
                      <a:pt x="29" y="50"/>
                      <a:pt x="32" y="50"/>
                      <a:pt x="35" y="49"/>
                    </a:cubicBezTo>
                    <a:cubicBezTo>
                      <a:pt x="37" y="49"/>
                      <a:pt x="39" y="49"/>
                      <a:pt x="41" y="48"/>
                    </a:cubicBezTo>
                    <a:cubicBezTo>
                      <a:pt x="52" y="43"/>
                      <a:pt x="72" y="34"/>
                      <a:pt x="70" y="20"/>
                    </a:cubicBezTo>
                    <a:cubicBezTo>
                      <a:pt x="70" y="18"/>
                      <a:pt x="70" y="17"/>
                      <a:pt x="70" y="15"/>
                    </a:cubicBezTo>
                    <a:close/>
                    <a:moveTo>
                      <a:pt x="64" y="26"/>
                    </a:moveTo>
                    <a:cubicBezTo>
                      <a:pt x="59" y="36"/>
                      <a:pt x="44" y="42"/>
                      <a:pt x="33" y="45"/>
                    </a:cubicBezTo>
                    <a:cubicBezTo>
                      <a:pt x="29" y="46"/>
                      <a:pt x="25" y="46"/>
                      <a:pt x="23" y="46"/>
                    </a:cubicBezTo>
                    <a:cubicBezTo>
                      <a:pt x="16" y="48"/>
                      <a:pt x="14" y="49"/>
                      <a:pt x="7" y="45"/>
                    </a:cubicBezTo>
                    <a:cubicBezTo>
                      <a:pt x="5" y="38"/>
                      <a:pt x="10" y="35"/>
                      <a:pt x="14" y="32"/>
                    </a:cubicBezTo>
                    <a:cubicBezTo>
                      <a:pt x="16" y="31"/>
                      <a:pt x="21" y="28"/>
                      <a:pt x="22" y="30"/>
                    </a:cubicBezTo>
                    <a:cubicBezTo>
                      <a:pt x="23" y="29"/>
                      <a:pt x="24" y="27"/>
                      <a:pt x="25" y="26"/>
                    </a:cubicBezTo>
                    <a:cubicBezTo>
                      <a:pt x="27" y="24"/>
                      <a:pt x="29" y="22"/>
                      <a:pt x="31" y="20"/>
                    </a:cubicBezTo>
                    <a:cubicBezTo>
                      <a:pt x="32" y="19"/>
                      <a:pt x="33" y="19"/>
                      <a:pt x="33" y="19"/>
                    </a:cubicBezTo>
                    <a:cubicBezTo>
                      <a:pt x="34" y="18"/>
                      <a:pt x="34" y="17"/>
                      <a:pt x="34" y="16"/>
                    </a:cubicBezTo>
                    <a:cubicBezTo>
                      <a:pt x="36" y="14"/>
                      <a:pt x="38" y="13"/>
                      <a:pt x="39" y="12"/>
                    </a:cubicBezTo>
                    <a:cubicBezTo>
                      <a:pt x="40" y="11"/>
                      <a:pt x="40" y="11"/>
                      <a:pt x="40" y="10"/>
                    </a:cubicBezTo>
                    <a:cubicBezTo>
                      <a:pt x="42" y="9"/>
                      <a:pt x="43" y="9"/>
                      <a:pt x="44" y="8"/>
                    </a:cubicBezTo>
                    <a:cubicBezTo>
                      <a:pt x="45" y="8"/>
                      <a:pt x="46" y="6"/>
                      <a:pt x="47" y="6"/>
                    </a:cubicBezTo>
                    <a:cubicBezTo>
                      <a:pt x="49" y="5"/>
                      <a:pt x="51" y="6"/>
                      <a:pt x="52" y="5"/>
                    </a:cubicBezTo>
                    <a:cubicBezTo>
                      <a:pt x="54" y="5"/>
                      <a:pt x="55" y="5"/>
                      <a:pt x="56" y="6"/>
                    </a:cubicBezTo>
                    <a:cubicBezTo>
                      <a:pt x="57" y="5"/>
                      <a:pt x="57" y="6"/>
                      <a:pt x="57" y="5"/>
                    </a:cubicBezTo>
                    <a:cubicBezTo>
                      <a:pt x="58" y="6"/>
                      <a:pt x="60" y="7"/>
                      <a:pt x="62" y="8"/>
                    </a:cubicBezTo>
                    <a:cubicBezTo>
                      <a:pt x="62" y="8"/>
                      <a:pt x="61" y="8"/>
                      <a:pt x="61" y="8"/>
                    </a:cubicBezTo>
                    <a:cubicBezTo>
                      <a:pt x="62" y="10"/>
                      <a:pt x="64" y="13"/>
                      <a:pt x="65" y="15"/>
                    </a:cubicBezTo>
                    <a:cubicBezTo>
                      <a:pt x="66" y="17"/>
                      <a:pt x="65" y="24"/>
                      <a:pt x="6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Freeform 132">
                <a:extLst>
                  <a:ext uri="{FF2B5EF4-FFF2-40B4-BE49-F238E27FC236}">
                    <a16:creationId xmlns:a16="http://schemas.microsoft.com/office/drawing/2014/main" id="{D69FAB1C-8AEA-7290-E00F-1EE8688A0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" y="-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Freeform 133">
                <a:extLst>
                  <a:ext uri="{FF2B5EF4-FFF2-40B4-BE49-F238E27FC236}">
                    <a16:creationId xmlns:a16="http://schemas.microsoft.com/office/drawing/2014/main" id="{87AAB61D-64F6-2D0A-307C-D115BECB5E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6" y="-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Freeform 134">
                <a:extLst>
                  <a:ext uri="{FF2B5EF4-FFF2-40B4-BE49-F238E27FC236}">
                    <a16:creationId xmlns:a16="http://schemas.microsoft.com/office/drawing/2014/main" id="{6A83678F-80AB-DF36-73BC-BD61C6005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" y="-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Freeform 135">
                <a:extLst>
                  <a:ext uri="{FF2B5EF4-FFF2-40B4-BE49-F238E27FC236}">
                    <a16:creationId xmlns:a16="http://schemas.microsoft.com/office/drawing/2014/main" id="{3716EAB1-DF12-DF34-201E-70963B9EE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" y="-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Freeform 136">
                <a:extLst>
                  <a:ext uri="{FF2B5EF4-FFF2-40B4-BE49-F238E27FC236}">
                    <a16:creationId xmlns:a16="http://schemas.microsoft.com/office/drawing/2014/main" id="{D96B1B61-26D6-D484-2A24-DFC8264FF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3" y="-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Freeform 137">
                <a:extLst>
                  <a:ext uri="{FF2B5EF4-FFF2-40B4-BE49-F238E27FC236}">
                    <a16:creationId xmlns:a16="http://schemas.microsoft.com/office/drawing/2014/main" id="{00A0361C-E230-66EF-FDA6-721D73FBE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2" y="-60"/>
                <a:ext cx="9" cy="2"/>
              </a:xfrm>
              <a:custGeom>
                <a:avLst/>
                <a:gdLst>
                  <a:gd name="T0" fmla="*/ 2 w 4"/>
                  <a:gd name="T1" fmla="*/ 0 h 1"/>
                  <a:gd name="T2" fmla="*/ 4 w 4"/>
                  <a:gd name="T3" fmla="*/ 0 h 1"/>
                  <a:gd name="T4" fmla="*/ 4 w 4"/>
                  <a:gd name="T5" fmla="*/ 0 h 1"/>
                  <a:gd name="T6" fmla="*/ 2 w 4"/>
                  <a:gd name="T7" fmla="*/ 0 h 1"/>
                  <a:gd name="T8" fmla="*/ 0 w 4"/>
                  <a:gd name="T9" fmla="*/ 1 h 1"/>
                  <a:gd name="T10" fmla="*/ 1 w 4"/>
                  <a:gd name="T11" fmla="*/ 1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Freeform 138">
                <a:extLst>
                  <a:ext uri="{FF2B5EF4-FFF2-40B4-BE49-F238E27FC236}">
                    <a16:creationId xmlns:a16="http://schemas.microsoft.com/office/drawing/2014/main" id="{F3A9210E-C963-743A-2479-F0B05CB46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" y="-5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Freeform 139">
                <a:extLst>
                  <a:ext uri="{FF2B5EF4-FFF2-40B4-BE49-F238E27FC236}">
                    <a16:creationId xmlns:a16="http://schemas.microsoft.com/office/drawing/2014/main" id="{3FC852F5-5E36-F6DA-BA24-7822959AA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-58"/>
                <a:ext cx="95" cy="503"/>
              </a:xfrm>
              <a:custGeom>
                <a:avLst/>
                <a:gdLst>
                  <a:gd name="T0" fmla="*/ 22 w 39"/>
                  <a:gd name="T1" fmla="*/ 57 h 207"/>
                  <a:gd name="T2" fmla="*/ 23 w 39"/>
                  <a:gd name="T3" fmla="*/ 57 h 207"/>
                  <a:gd name="T4" fmla="*/ 23 w 39"/>
                  <a:gd name="T5" fmla="*/ 72 h 207"/>
                  <a:gd name="T6" fmla="*/ 30 w 39"/>
                  <a:gd name="T7" fmla="*/ 95 h 207"/>
                  <a:gd name="T8" fmla="*/ 36 w 39"/>
                  <a:gd name="T9" fmla="*/ 110 h 207"/>
                  <a:gd name="T10" fmla="*/ 39 w 39"/>
                  <a:gd name="T11" fmla="*/ 127 h 207"/>
                  <a:gd name="T12" fmla="*/ 33 w 39"/>
                  <a:gd name="T13" fmla="*/ 146 h 207"/>
                  <a:gd name="T14" fmla="*/ 24 w 39"/>
                  <a:gd name="T15" fmla="*/ 157 h 207"/>
                  <a:gd name="T16" fmla="*/ 22 w 39"/>
                  <a:gd name="T17" fmla="*/ 159 h 207"/>
                  <a:gd name="T18" fmla="*/ 18 w 39"/>
                  <a:gd name="T19" fmla="*/ 168 h 207"/>
                  <a:gd name="T20" fmla="*/ 14 w 39"/>
                  <a:gd name="T21" fmla="*/ 177 h 207"/>
                  <a:gd name="T22" fmla="*/ 8 w 39"/>
                  <a:gd name="T23" fmla="*/ 192 h 207"/>
                  <a:gd name="T24" fmla="*/ 6 w 39"/>
                  <a:gd name="T25" fmla="*/ 199 h 207"/>
                  <a:gd name="T26" fmla="*/ 0 w 39"/>
                  <a:gd name="T27" fmla="*/ 200 h 207"/>
                  <a:gd name="T28" fmla="*/ 4 w 39"/>
                  <a:gd name="T29" fmla="*/ 189 h 207"/>
                  <a:gd name="T30" fmla="*/ 13 w 39"/>
                  <a:gd name="T31" fmla="*/ 166 h 207"/>
                  <a:gd name="T32" fmla="*/ 18 w 39"/>
                  <a:gd name="T33" fmla="*/ 157 h 207"/>
                  <a:gd name="T34" fmla="*/ 29 w 39"/>
                  <a:gd name="T35" fmla="*/ 144 h 207"/>
                  <a:gd name="T36" fmla="*/ 33 w 39"/>
                  <a:gd name="T37" fmla="*/ 132 h 207"/>
                  <a:gd name="T38" fmla="*/ 27 w 39"/>
                  <a:gd name="T39" fmla="*/ 103 h 207"/>
                  <a:gd name="T40" fmla="*/ 25 w 39"/>
                  <a:gd name="T41" fmla="*/ 96 h 207"/>
                  <a:gd name="T42" fmla="*/ 19 w 39"/>
                  <a:gd name="T43" fmla="*/ 73 h 207"/>
                  <a:gd name="T44" fmla="*/ 18 w 39"/>
                  <a:gd name="T45" fmla="*/ 64 h 207"/>
                  <a:gd name="T46" fmla="*/ 18 w 39"/>
                  <a:gd name="T47" fmla="*/ 61 h 207"/>
                  <a:gd name="T48" fmla="*/ 17 w 39"/>
                  <a:gd name="T49" fmla="*/ 48 h 207"/>
                  <a:gd name="T50" fmla="*/ 11 w 39"/>
                  <a:gd name="T51" fmla="*/ 17 h 207"/>
                  <a:gd name="T52" fmla="*/ 4 w 39"/>
                  <a:gd name="T53" fmla="*/ 10 h 207"/>
                  <a:gd name="T54" fmla="*/ 2 w 39"/>
                  <a:gd name="T55" fmla="*/ 8 h 207"/>
                  <a:gd name="T56" fmla="*/ 0 w 39"/>
                  <a:gd name="T57" fmla="*/ 6 h 207"/>
                  <a:gd name="T58" fmla="*/ 0 w 39"/>
                  <a:gd name="T59" fmla="*/ 0 h 207"/>
                  <a:gd name="T60" fmla="*/ 17 w 39"/>
                  <a:gd name="T61" fmla="*/ 19 h 207"/>
                  <a:gd name="T62" fmla="*/ 21 w 39"/>
                  <a:gd name="T63" fmla="*/ 37 h 207"/>
                  <a:gd name="T64" fmla="*/ 21 w 39"/>
                  <a:gd name="T65" fmla="*/ 3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207">
                    <a:moveTo>
                      <a:pt x="21" y="38"/>
                    </a:moveTo>
                    <a:cubicBezTo>
                      <a:pt x="22" y="44"/>
                      <a:pt x="24" y="51"/>
                      <a:pt x="22" y="57"/>
                    </a:cubicBezTo>
                    <a:cubicBezTo>
                      <a:pt x="22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4" y="60"/>
                      <a:pt x="23" y="65"/>
                      <a:pt x="24" y="69"/>
                    </a:cubicBezTo>
                    <a:cubicBezTo>
                      <a:pt x="24" y="70"/>
                      <a:pt x="23" y="71"/>
                      <a:pt x="23" y="72"/>
                    </a:cubicBezTo>
                    <a:cubicBezTo>
                      <a:pt x="25" y="80"/>
                      <a:pt x="27" y="88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6"/>
                      <a:pt x="33" y="102"/>
                      <a:pt x="33" y="103"/>
                    </a:cubicBezTo>
                    <a:cubicBezTo>
                      <a:pt x="33" y="105"/>
                      <a:pt x="35" y="108"/>
                      <a:pt x="36" y="110"/>
                    </a:cubicBezTo>
                    <a:cubicBezTo>
                      <a:pt x="36" y="112"/>
                      <a:pt x="36" y="113"/>
                      <a:pt x="37" y="115"/>
                    </a:cubicBezTo>
                    <a:cubicBezTo>
                      <a:pt x="37" y="118"/>
                      <a:pt x="39" y="123"/>
                      <a:pt x="39" y="127"/>
                    </a:cubicBezTo>
                    <a:cubicBezTo>
                      <a:pt x="38" y="134"/>
                      <a:pt x="37" y="139"/>
                      <a:pt x="33" y="144"/>
                    </a:cubicBezTo>
                    <a:cubicBezTo>
                      <a:pt x="33" y="144"/>
                      <a:pt x="33" y="145"/>
                      <a:pt x="33" y="146"/>
                    </a:cubicBezTo>
                    <a:cubicBezTo>
                      <a:pt x="30" y="150"/>
                      <a:pt x="27" y="153"/>
                      <a:pt x="25" y="157"/>
                    </a:cubicBezTo>
                    <a:cubicBezTo>
                      <a:pt x="24" y="157"/>
                      <a:pt x="24" y="157"/>
                      <a:pt x="24" y="157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23" y="159"/>
                      <a:pt x="23" y="159"/>
                      <a:pt x="22" y="159"/>
                    </a:cubicBezTo>
                    <a:cubicBezTo>
                      <a:pt x="22" y="159"/>
                      <a:pt x="23" y="159"/>
                      <a:pt x="23" y="160"/>
                    </a:cubicBezTo>
                    <a:cubicBezTo>
                      <a:pt x="21" y="160"/>
                      <a:pt x="18" y="166"/>
                      <a:pt x="18" y="168"/>
                    </a:cubicBezTo>
                    <a:cubicBezTo>
                      <a:pt x="17" y="169"/>
                      <a:pt x="17" y="171"/>
                      <a:pt x="17" y="173"/>
                    </a:cubicBezTo>
                    <a:cubicBezTo>
                      <a:pt x="16" y="174"/>
                      <a:pt x="15" y="176"/>
                      <a:pt x="14" y="177"/>
                    </a:cubicBezTo>
                    <a:cubicBezTo>
                      <a:pt x="13" y="180"/>
                      <a:pt x="12" y="182"/>
                      <a:pt x="12" y="185"/>
                    </a:cubicBezTo>
                    <a:cubicBezTo>
                      <a:pt x="11" y="188"/>
                      <a:pt x="10" y="190"/>
                      <a:pt x="8" y="192"/>
                    </a:cubicBezTo>
                    <a:cubicBezTo>
                      <a:pt x="8" y="193"/>
                      <a:pt x="8" y="194"/>
                      <a:pt x="8" y="195"/>
                    </a:cubicBezTo>
                    <a:cubicBezTo>
                      <a:pt x="7" y="196"/>
                      <a:pt x="7" y="197"/>
                      <a:pt x="6" y="199"/>
                    </a:cubicBezTo>
                    <a:cubicBezTo>
                      <a:pt x="5" y="201"/>
                      <a:pt x="3" y="206"/>
                      <a:pt x="0" y="207"/>
                    </a:cubicBezTo>
                    <a:cubicBezTo>
                      <a:pt x="0" y="204"/>
                      <a:pt x="0" y="202"/>
                      <a:pt x="0" y="200"/>
                    </a:cubicBezTo>
                    <a:cubicBezTo>
                      <a:pt x="2" y="198"/>
                      <a:pt x="3" y="193"/>
                      <a:pt x="4" y="190"/>
                    </a:cubicBezTo>
                    <a:cubicBezTo>
                      <a:pt x="4" y="190"/>
                      <a:pt x="4" y="190"/>
                      <a:pt x="4" y="189"/>
                    </a:cubicBezTo>
                    <a:cubicBezTo>
                      <a:pt x="7" y="185"/>
                      <a:pt x="9" y="177"/>
                      <a:pt x="11" y="172"/>
                    </a:cubicBezTo>
                    <a:cubicBezTo>
                      <a:pt x="12" y="170"/>
                      <a:pt x="12" y="167"/>
                      <a:pt x="13" y="166"/>
                    </a:cubicBezTo>
                    <a:cubicBezTo>
                      <a:pt x="13" y="166"/>
                      <a:pt x="13" y="166"/>
                      <a:pt x="13" y="165"/>
                    </a:cubicBezTo>
                    <a:cubicBezTo>
                      <a:pt x="14" y="165"/>
                      <a:pt x="17" y="158"/>
                      <a:pt x="18" y="157"/>
                    </a:cubicBezTo>
                    <a:cubicBezTo>
                      <a:pt x="20" y="154"/>
                      <a:pt x="22" y="151"/>
                      <a:pt x="25" y="148"/>
                    </a:cubicBezTo>
                    <a:cubicBezTo>
                      <a:pt x="26" y="147"/>
                      <a:pt x="28" y="146"/>
                      <a:pt x="29" y="144"/>
                    </a:cubicBezTo>
                    <a:cubicBezTo>
                      <a:pt x="30" y="141"/>
                      <a:pt x="30" y="138"/>
                      <a:pt x="31" y="135"/>
                    </a:cubicBezTo>
                    <a:cubicBezTo>
                      <a:pt x="32" y="134"/>
                      <a:pt x="33" y="133"/>
                      <a:pt x="33" y="132"/>
                    </a:cubicBezTo>
                    <a:cubicBezTo>
                      <a:pt x="35" y="127"/>
                      <a:pt x="33" y="118"/>
                      <a:pt x="31" y="114"/>
                    </a:cubicBezTo>
                    <a:cubicBezTo>
                      <a:pt x="30" y="110"/>
                      <a:pt x="30" y="106"/>
                      <a:pt x="27" y="103"/>
                    </a:cubicBezTo>
                    <a:cubicBezTo>
                      <a:pt x="28" y="103"/>
                      <a:pt x="27" y="103"/>
                      <a:pt x="28" y="103"/>
                    </a:cubicBezTo>
                    <a:cubicBezTo>
                      <a:pt x="26" y="101"/>
                      <a:pt x="26" y="99"/>
                      <a:pt x="25" y="96"/>
                    </a:cubicBezTo>
                    <a:cubicBezTo>
                      <a:pt x="24" y="94"/>
                      <a:pt x="23" y="91"/>
                      <a:pt x="22" y="89"/>
                    </a:cubicBezTo>
                    <a:cubicBezTo>
                      <a:pt x="20" y="84"/>
                      <a:pt x="20" y="78"/>
                      <a:pt x="19" y="73"/>
                    </a:cubicBezTo>
                    <a:cubicBezTo>
                      <a:pt x="18" y="71"/>
                      <a:pt x="19" y="69"/>
                      <a:pt x="19" y="68"/>
                    </a:cubicBezTo>
                    <a:cubicBezTo>
                      <a:pt x="18" y="67"/>
                      <a:pt x="18" y="65"/>
                      <a:pt x="18" y="64"/>
                    </a:cubicBezTo>
                    <a:cubicBezTo>
                      <a:pt x="18" y="63"/>
                      <a:pt x="18" y="62"/>
                      <a:pt x="18" y="62"/>
                    </a:cubicBezTo>
                    <a:cubicBezTo>
                      <a:pt x="18" y="61"/>
                      <a:pt x="18" y="62"/>
                      <a:pt x="18" y="61"/>
                    </a:cubicBezTo>
                    <a:cubicBezTo>
                      <a:pt x="18" y="61"/>
                      <a:pt x="18" y="60"/>
                      <a:pt x="18" y="59"/>
                    </a:cubicBezTo>
                    <a:cubicBezTo>
                      <a:pt x="18" y="55"/>
                      <a:pt x="17" y="52"/>
                      <a:pt x="17" y="48"/>
                    </a:cubicBezTo>
                    <a:cubicBezTo>
                      <a:pt x="18" y="40"/>
                      <a:pt x="16" y="25"/>
                      <a:pt x="11" y="19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0" y="16"/>
                      <a:pt x="6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0" y="7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4" y="3"/>
                      <a:pt x="6" y="5"/>
                    </a:cubicBezTo>
                    <a:cubicBezTo>
                      <a:pt x="11" y="8"/>
                      <a:pt x="15" y="13"/>
                      <a:pt x="17" y="19"/>
                    </a:cubicBezTo>
                    <a:cubicBezTo>
                      <a:pt x="19" y="23"/>
                      <a:pt x="20" y="28"/>
                      <a:pt x="21" y="32"/>
                    </a:cubicBezTo>
                    <a:cubicBezTo>
                      <a:pt x="21" y="34"/>
                      <a:pt x="21" y="35"/>
                      <a:pt x="21" y="37"/>
                    </a:cubicBezTo>
                    <a:cubicBezTo>
                      <a:pt x="22" y="37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Freeform 140">
                <a:extLst>
                  <a:ext uri="{FF2B5EF4-FFF2-40B4-BE49-F238E27FC236}">
                    <a16:creationId xmlns:a16="http://schemas.microsoft.com/office/drawing/2014/main" id="{02C90215-79B0-C128-F8D5-CD394A40B0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5" y="-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Freeform 141">
                <a:extLst>
                  <a:ext uri="{FF2B5EF4-FFF2-40B4-BE49-F238E27FC236}">
                    <a16:creationId xmlns:a16="http://schemas.microsoft.com/office/drawing/2014/main" id="{7BA83B61-9403-67E5-F8D9-7FFAF703B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" y="-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Freeform 142">
                <a:extLst>
                  <a:ext uri="{FF2B5EF4-FFF2-40B4-BE49-F238E27FC236}">
                    <a16:creationId xmlns:a16="http://schemas.microsoft.com/office/drawing/2014/main" id="{62C701FA-34ED-864B-FC9B-B5F19B65D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4" y="-2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Freeform 143">
                <a:extLst>
                  <a:ext uri="{FF2B5EF4-FFF2-40B4-BE49-F238E27FC236}">
                    <a16:creationId xmlns:a16="http://schemas.microsoft.com/office/drawing/2014/main" id="{10CF049D-1D97-519F-5D3C-B537F3822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5" y="-2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Freeform 144">
                <a:extLst>
                  <a:ext uri="{FF2B5EF4-FFF2-40B4-BE49-F238E27FC236}">
                    <a16:creationId xmlns:a16="http://schemas.microsoft.com/office/drawing/2014/main" id="{289BE18E-F1AC-8EA8-FB5D-0D9227145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" y="-2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Freeform 145">
                <a:extLst>
                  <a:ext uri="{FF2B5EF4-FFF2-40B4-BE49-F238E27FC236}">
                    <a16:creationId xmlns:a16="http://schemas.microsoft.com/office/drawing/2014/main" id="{631B7A21-C8C7-E1EE-36CE-B3875D4BA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6" y="-1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Freeform 146">
                <a:extLst>
                  <a:ext uri="{FF2B5EF4-FFF2-40B4-BE49-F238E27FC236}">
                    <a16:creationId xmlns:a16="http://schemas.microsoft.com/office/drawing/2014/main" id="{E690D587-0C01-B0C9-5307-39B1AA5532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1" y="-26"/>
                <a:ext cx="141" cy="410"/>
              </a:xfrm>
              <a:custGeom>
                <a:avLst/>
                <a:gdLst>
                  <a:gd name="T0" fmla="*/ 54 w 58"/>
                  <a:gd name="T1" fmla="*/ 100 h 169"/>
                  <a:gd name="T2" fmla="*/ 52 w 58"/>
                  <a:gd name="T3" fmla="*/ 92 h 169"/>
                  <a:gd name="T4" fmla="*/ 42 w 58"/>
                  <a:gd name="T5" fmla="*/ 75 h 169"/>
                  <a:gd name="T6" fmla="*/ 36 w 58"/>
                  <a:gd name="T7" fmla="*/ 43 h 169"/>
                  <a:gd name="T8" fmla="*/ 34 w 58"/>
                  <a:gd name="T9" fmla="*/ 20 h 169"/>
                  <a:gd name="T10" fmla="*/ 27 w 58"/>
                  <a:gd name="T11" fmla="*/ 6 h 169"/>
                  <a:gd name="T12" fmla="*/ 15 w 58"/>
                  <a:gd name="T13" fmla="*/ 2 h 169"/>
                  <a:gd name="T14" fmla="*/ 2 w 58"/>
                  <a:gd name="T15" fmla="*/ 22 h 169"/>
                  <a:gd name="T16" fmla="*/ 2 w 58"/>
                  <a:gd name="T17" fmla="*/ 50 h 169"/>
                  <a:gd name="T18" fmla="*/ 7 w 58"/>
                  <a:gd name="T19" fmla="*/ 70 h 169"/>
                  <a:gd name="T20" fmla="*/ 9 w 58"/>
                  <a:gd name="T21" fmla="*/ 76 h 169"/>
                  <a:gd name="T22" fmla="*/ 13 w 58"/>
                  <a:gd name="T23" fmla="*/ 91 h 169"/>
                  <a:gd name="T24" fmla="*/ 15 w 58"/>
                  <a:gd name="T25" fmla="*/ 97 h 169"/>
                  <a:gd name="T26" fmla="*/ 15 w 58"/>
                  <a:gd name="T27" fmla="*/ 102 h 169"/>
                  <a:gd name="T28" fmla="*/ 15 w 58"/>
                  <a:gd name="T29" fmla="*/ 113 h 169"/>
                  <a:gd name="T30" fmla="*/ 14 w 58"/>
                  <a:gd name="T31" fmla="*/ 122 h 169"/>
                  <a:gd name="T32" fmla="*/ 14 w 58"/>
                  <a:gd name="T33" fmla="*/ 123 h 169"/>
                  <a:gd name="T34" fmla="*/ 10 w 58"/>
                  <a:gd name="T35" fmla="*/ 150 h 169"/>
                  <a:gd name="T36" fmla="*/ 10 w 58"/>
                  <a:gd name="T37" fmla="*/ 159 h 169"/>
                  <a:gd name="T38" fmla="*/ 21 w 58"/>
                  <a:gd name="T39" fmla="*/ 167 h 169"/>
                  <a:gd name="T40" fmla="*/ 31 w 58"/>
                  <a:gd name="T41" fmla="*/ 163 h 169"/>
                  <a:gd name="T42" fmla="*/ 36 w 58"/>
                  <a:gd name="T43" fmla="*/ 160 h 169"/>
                  <a:gd name="T44" fmla="*/ 40 w 58"/>
                  <a:gd name="T45" fmla="*/ 158 h 169"/>
                  <a:gd name="T46" fmla="*/ 44 w 58"/>
                  <a:gd name="T47" fmla="*/ 154 h 169"/>
                  <a:gd name="T48" fmla="*/ 47 w 58"/>
                  <a:gd name="T49" fmla="*/ 150 h 169"/>
                  <a:gd name="T50" fmla="*/ 56 w 58"/>
                  <a:gd name="T51" fmla="*/ 124 h 169"/>
                  <a:gd name="T52" fmla="*/ 57 w 58"/>
                  <a:gd name="T53" fmla="*/ 110 h 169"/>
                  <a:gd name="T54" fmla="*/ 51 w 58"/>
                  <a:gd name="T55" fmla="*/ 127 h 169"/>
                  <a:gd name="T56" fmla="*/ 48 w 58"/>
                  <a:gd name="T57" fmla="*/ 136 h 169"/>
                  <a:gd name="T58" fmla="*/ 42 w 58"/>
                  <a:gd name="T59" fmla="*/ 147 h 169"/>
                  <a:gd name="T60" fmla="*/ 28 w 58"/>
                  <a:gd name="T61" fmla="*/ 160 h 169"/>
                  <a:gd name="T62" fmla="*/ 20 w 58"/>
                  <a:gd name="T63" fmla="*/ 161 h 169"/>
                  <a:gd name="T64" fmla="*/ 18 w 58"/>
                  <a:gd name="T65" fmla="*/ 132 h 169"/>
                  <a:gd name="T66" fmla="*/ 20 w 58"/>
                  <a:gd name="T67" fmla="*/ 117 h 169"/>
                  <a:gd name="T68" fmla="*/ 19 w 58"/>
                  <a:gd name="T69" fmla="*/ 101 h 169"/>
                  <a:gd name="T70" fmla="*/ 7 w 58"/>
                  <a:gd name="T71" fmla="*/ 27 h 169"/>
                  <a:gd name="T72" fmla="*/ 12 w 58"/>
                  <a:gd name="T73" fmla="*/ 10 h 169"/>
                  <a:gd name="T74" fmla="*/ 18 w 58"/>
                  <a:gd name="T75" fmla="*/ 5 h 169"/>
                  <a:gd name="T76" fmla="*/ 23 w 58"/>
                  <a:gd name="T77" fmla="*/ 8 h 169"/>
                  <a:gd name="T78" fmla="*/ 25 w 58"/>
                  <a:gd name="T79" fmla="*/ 10 h 169"/>
                  <a:gd name="T80" fmla="*/ 27 w 58"/>
                  <a:gd name="T81" fmla="*/ 17 h 169"/>
                  <a:gd name="T82" fmla="*/ 34 w 58"/>
                  <a:gd name="T83" fmla="*/ 67 h 169"/>
                  <a:gd name="T84" fmla="*/ 35 w 58"/>
                  <a:gd name="T85" fmla="*/ 73 h 169"/>
                  <a:gd name="T86" fmla="*/ 48 w 58"/>
                  <a:gd name="T87" fmla="*/ 96 h 169"/>
                  <a:gd name="T88" fmla="*/ 51 w 58"/>
                  <a:gd name="T89" fmla="*/ 12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169">
                    <a:moveTo>
                      <a:pt x="57" y="110"/>
                    </a:moveTo>
                    <a:cubicBezTo>
                      <a:pt x="56" y="107"/>
                      <a:pt x="55" y="103"/>
                      <a:pt x="54" y="100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5" y="99"/>
                      <a:pt x="51" y="93"/>
                      <a:pt x="52" y="92"/>
                    </a:cubicBezTo>
                    <a:cubicBezTo>
                      <a:pt x="50" y="91"/>
                      <a:pt x="50" y="88"/>
                      <a:pt x="49" y="86"/>
                    </a:cubicBezTo>
                    <a:cubicBezTo>
                      <a:pt x="47" y="82"/>
                      <a:pt x="44" y="79"/>
                      <a:pt x="42" y="75"/>
                    </a:cubicBezTo>
                    <a:cubicBezTo>
                      <a:pt x="39" y="69"/>
                      <a:pt x="38" y="61"/>
                      <a:pt x="36" y="54"/>
                    </a:cubicBezTo>
                    <a:cubicBezTo>
                      <a:pt x="36" y="50"/>
                      <a:pt x="36" y="47"/>
                      <a:pt x="36" y="43"/>
                    </a:cubicBezTo>
                    <a:cubicBezTo>
                      <a:pt x="35" y="38"/>
                      <a:pt x="37" y="31"/>
                      <a:pt x="36" y="26"/>
                    </a:cubicBezTo>
                    <a:cubicBezTo>
                      <a:pt x="35" y="23"/>
                      <a:pt x="35" y="22"/>
                      <a:pt x="34" y="20"/>
                    </a:cubicBezTo>
                    <a:cubicBezTo>
                      <a:pt x="33" y="16"/>
                      <a:pt x="32" y="12"/>
                      <a:pt x="31" y="9"/>
                    </a:cubicBezTo>
                    <a:cubicBezTo>
                      <a:pt x="30" y="8"/>
                      <a:pt x="28" y="7"/>
                      <a:pt x="27" y="6"/>
                    </a:cubicBezTo>
                    <a:cubicBezTo>
                      <a:pt x="26" y="4"/>
                      <a:pt x="25" y="2"/>
                      <a:pt x="22" y="1"/>
                    </a:cubicBezTo>
                    <a:cubicBezTo>
                      <a:pt x="19" y="0"/>
                      <a:pt x="17" y="1"/>
                      <a:pt x="15" y="2"/>
                    </a:cubicBezTo>
                    <a:cubicBezTo>
                      <a:pt x="9" y="6"/>
                      <a:pt x="6" y="9"/>
                      <a:pt x="4" y="15"/>
                    </a:cubicBezTo>
                    <a:cubicBezTo>
                      <a:pt x="3" y="17"/>
                      <a:pt x="4" y="19"/>
                      <a:pt x="2" y="22"/>
                    </a:cubicBezTo>
                    <a:cubicBezTo>
                      <a:pt x="3" y="23"/>
                      <a:pt x="3" y="25"/>
                      <a:pt x="2" y="26"/>
                    </a:cubicBezTo>
                    <a:cubicBezTo>
                      <a:pt x="1" y="33"/>
                      <a:pt x="0" y="44"/>
                      <a:pt x="2" y="50"/>
                    </a:cubicBezTo>
                    <a:cubicBezTo>
                      <a:pt x="1" y="53"/>
                      <a:pt x="3" y="57"/>
                      <a:pt x="4" y="59"/>
                    </a:cubicBezTo>
                    <a:cubicBezTo>
                      <a:pt x="5" y="61"/>
                      <a:pt x="4" y="68"/>
                      <a:pt x="7" y="70"/>
                    </a:cubicBezTo>
                    <a:cubicBezTo>
                      <a:pt x="7" y="70"/>
                      <a:pt x="7" y="71"/>
                      <a:pt x="7" y="71"/>
                    </a:cubicBezTo>
                    <a:cubicBezTo>
                      <a:pt x="7" y="71"/>
                      <a:pt x="9" y="76"/>
                      <a:pt x="9" y="76"/>
                    </a:cubicBezTo>
                    <a:cubicBezTo>
                      <a:pt x="8" y="77"/>
                      <a:pt x="10" y="81"/>
                      <a:pt x="10" y="82"/>
                    </a:cubicBezTo>
                    <a:cubicBezTo>
                      <a:pt x="11" y="85"/>
                      <a:pt x="12" y="88"/>
                      <a:pt x="13" y="91"/>
                    </a:cubicBezTo>
                    <a:cubicBezTo>
                      <a:pt x="14" y="92"/>
                      <a:pt x="13" y="94"/>
                      <a:pt x="14" y="95"/>
                    </a:cubicBezTo>
                    <a:cubicBezTo>
                      <a:pt x="14" y="96"/>
                      <a:pt x="14" y="97"/>
                      <a:pt x="15" y="97"/>
                    </a:cubicBezTo>
                    <a:cubicBezTo>
                      <a:pt x="15" y="98"/>
                      <a:pt x="15" y="99"/>
                      <a:pt x="15" y="99"/>
                    </a:cubicBezTo>
                    <a:cubicBezTo>
                      <a:pt x="15" y="100"/>
                      <a:pt x="15" y="101"/>
                      <a:pt x="15" y="102"/>
                    </a:cubicBezTo>
                    <a:cubicBezTo>
                      <a:pt x="15" y="103"/>
                      <a:pt x="14" y="107"/>
                      <a:pt x="16" y="108"/>
                    </a:cubicBezTo>
                    <a:cubicBezTo>
                      <a:pt x="14" y="109"/>
                      <a:pt x="16" y="112"/>
                      <a:pt x="15" y="113"/>
                    </a:cubicBezTo>
                    <a:cubicBezTo>
                      <a:pt x="15" y="113"/>
                      <a:pt x="15" y="113"/>
                      <a:pt x="16" y="113"/>
                    </a:cubicBezTo>
                    <a:cubicBezTo>
                      <a:pt x="15" y="114"/>
                      <a:pt x="14" y="122"/>
                      <a:pt x="14" y="122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3"/>
                      <a:pt x="13" y="123"/>
                      <a:pt x="14" y="123"/>
                    </a:cubicBezTo>
                    <a:cubicBezTo>
                      <a:pt x="13" y="128"/>
                      <a:pt x="12" y="136"/>
                      <a:pt x="11" y="141"/>
                    </a:cubicBezTo>
                    <a:cubicBezTo>
                      <a:pt x="10" y="144"/>
                      <a:pt x="9" y="149"/>
                      <a:pt x="10" y="150"/>
                    </a:cubicBezTo>
                    <a:cubicBezTo>
                      <a:pt x="10" y="150"/>
                      <a:pt x="10" y="150"/>
                      <a:pt x="9" y="150"/>
                    </a:cubicBezTo>
                    <a:cubicBezTo>
                      <a:pt x="11" y="153"/>
                      <a:pt x="9" y="156"/>
                      <a:pt x="10" y="159"/>
                    </a:cubicBezTo>
                    <a:cubicBezTo>
                      <a:pt x="11" y="162"/>
                      <a:pt x="17" y="166"/>
                      <a:pt x="21" y="167"/>
                    </a:cubicBezTo>
                    <a:cubicBezTo>
                      <a:pt x="21" y="167"/>
                      <a:pt x="21" y="167"/>
                      <a:pt x="21" y="167"/>
                    </a:cubicBezTo>
                    <a:cubicBezTo>
                      <a:pt x="22" y="168"/>
                      <a:pt x="22" y="168"/>
                      <a:pt x="23" y="169"/>
                    </a:cubicBezTo>
                    <a:cubicBezTo>
                      <a:pt x="26" y="168"/>
                      <a:pt x="29" y="165"/>
                      <a:pt x="31" y="163"/>
                    </a:cubicBezTo>
                    <a:cubicBezTo>
                      <a:pt x="32" y="162"/>
                      <a:pt x="35" y="162"/>
                      <a:pt x="36" y="160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6" y="160"/>
                      <a:pt x="36" y="160"/>
                      <a:pt x="36" y="161"/>
                    </a:cubicBezTo>
                    <a:cubicBezTo>
                      <a:pt x="37" y="159"/>
                      <a:pt x="39" y="159"/>
                      <a:pt x="40" y="158"/>
                    </a:cubicBezTo>
                    <a:cubicBezTo>
                      <a:pt x="41" y="157"/>
                      <a:pt x="41" y="156"/>
                      <a:pt x="42" y="155"/>
                    </a:cubicBezTo>
                    <a:cubicBezTo>
                      <a:pt x="43" y="155"/>
                      <a:pt x="43" y="154"/>
                      <a:pt x="44" y="154"/>
                    </a:cubicBezTo>
                    <a:cubicBezTo>
                      <a:pt x="44" y="154"/>
                      <a:pt x="44" y="153"/>
                      <a:pt x="44" y="152"/>
                    </a:cubicBezTo>
                    <a:cubicBezTo>
                      <a:pt x="45" y="152"/>
                      <a:pt x="46" y="151"/>
                      <a:pt x="47" y="150"/>
                    </a:cubicBezTo>
                    <a:cubicBezTo>
                      <a:pt x="50" y="146"/>
                      <a:pt x="53" y="138"/>
                      <a:pt x="54" y="132"/>
                    </a:cubicBezTo>
                    <a:cubicBezTo>
                      <a:pt x="55" y="130"/>
                      <a:pt x="57" y="126"/>
                      <a:pt x="56" y="124"/>
                    </a:cubicBezTo>
                    <a:cubicBezTo>
                      <a:pt x="55" y="122"/>
                      <a:pt x="57" y="120"/>
                      <a:pt x="57" y="118"/>
                    </a:cubicBezTo>
                    <a:cubicBezTo>
                      <a:pt x="57" y="116"/>
                      <a:pt x="58" y="112"/>
                      <a:pt x="57" y="110"/>
                    </a:cubicBezTo>
                    <a:close/>
                    <a:moveTo>
                      <a:pt x="51" y="123"/>
                    </a:moveTo>
                    <a:cubicBezTo>
                      <a:pt x="51" y="124"/>
                      <a:pt x="51" y="125"/>
                      <a:pt x="51" y="127"/>
                    </a:cubicBezTo>
                    <a:cubicBezTo>
                      <a:pt x="50" y="128"/>
                      <a:pt x="49" y="131"/>
                      <a:pt x="50" y="132"/>
                    </a:cubicBezTo>
                    <a:cubicBezTo>
                      <a:pt x="49" y="133"/>
                      <a:pt x="48" y="135"/>
                      <a:pt x="48" y="136"/>
                    </a:cubicBezTo>
                    <a:cubicBezTo>
                      <a:pt x="48" y="137"/>
                      <a:pt x="47" y="138"/>
                      <a:pt x="47" y="138"/>
                    </a:cubicBezTo>
                    <a:cubicBezTo>
                      <a:pt x="45" y="142"/>
                      <a:pt x="45" y="144"/>
                      <a:pt x="42" y="147"/>
                    </a:cubicBezTo>
                    <a:cubicBezTo>
                      <a:pt x="40" y="151"/>
                      <a:pt x="37" y="155"/>
                      <a:pt x="33" y="157"/>
                    </a:cubicBezTo>
                    <a:cubicBezTo>
                      <a:pt x="32" y="158"/>
                      <a:pt x="30" y="158"/>
                      <a:pt x="28" y="160"/>
                    </a:cubicBezTo>
                    <a:cubicBezTo>
                      <a:pt x="27" y="161"/>
                      <a:pt x="26" y="162"/>
                      <a:pt x="24" y="161"/>
                    </a:cubicBezTo>
                    <a:cubicBezTo>
                      <a:pt x="22" y="161"/>
                      <a:pt x="21" y="162"/>
                      <a:pt x="20" y="161"/>
                    </a:cubicBezTo>
                    <a:cubicBezTo>
                      <a:pt x="14" y="158"/>
                      <a:pt x="13" y="150"/>
                      <a:pt x="15" y="143"/>
                    </a:cubicBezTo>
                    <a:cubicBezTo>
                      <a:pt x="16" y="139"/>
                      <a:pt x="17" y="137"/>
                      <a:pt x="18" y="132"/>
                    </a:cubicBezTo>
                    <a:cubicBezTo>
                      <a:pt x="18" y="130"/>
                      <a:pt x="18" y="128"/>
                      <a:pt x="18" y="126"/>
                    </a:cubicBezTo>
                    <a:cubicBezTo>
                      <a:pt x="19" y="124"/>
                      <a:pt x="20" y="119"/>
                      <a:pt x="20" y="117"/>
                    </a:cubicBezTo>
                    <a:cubicBezTo>
                      <a:pt x="19" y="114"/>
                      <a:pt x="20" y="110"/>
                      <a:pt x="20" y="107"/>
                    </a:cubicBezTo>
                    <a:cubicBezTo>
                      <a:pt x="19" y="105"/>
                      <a:pt x="20" y="102"/>
                      <a:pt x="19" y="101"/>
                    </a:cubicBezTo>
                    <a:cubicBezTo>
                      <a:pt x="20" y="101"/>
                      <a:pt x="19" y="94"/>
                      <a:pt x="18" y="92"/>
                    </a:cubicBezTo>
                    <a:cubicBezTo>
                      <a:pt x="12" y="74"/>
                      <a:pt x="2" y="48"/>
                      <a:pt x="7" y="27"/>
                    </a:cubicBezTo>
                    <a:cubicBezTo>
                      <a:pt x="8" y="23"/>
                      <a:pt x="7" y="18"/>
                      <a:pt x="9" y="14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4" y="7"/>
                      <a:pt x="17" y="7"/>
                      <a:pt x="18" y="5"/>
                    </a:cubicBezTo>
                    <a:cubicBezTo>
                      <a:pt x="19" y="5"/>
                      <a:pt x="20" y="5"/>
                      <a:pt x="21" y="5"/>
                    </a:cubicBezTo>
                    <a:cubicBezTo>
                      <a:pt x="21" y="6"/>
                      <a:pt x="22" y="8"/>
                      <a:pt x="23" y="8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4" y="9"/>
                      <a:pt x="25" y="10"/>
                    </a:cubicBezTo>
                    <a:cubicBezTo>
                      <a:pt x="26" y="11"/>
                      <a:pt x="27" y="14"/>
                      <a:pt x="28" y="16"/>
                    </a:cubicBezTo>
                    <a:cubicBezTo>
                      <a:pt x="28" y="17"/>
                      <a:pt x="28" y="17"/>
                      <a:pt x="27" y="17"/>
                    </a:cubicBezTo>
                    <a:cubicBezTo>
                      <a:pt x="32" y="22"/>
                      <a:pt x="31" y="32"/>
                      <a:pt x="31" y="42"/>
                    </a:cubicBezTo>
                    <a:cubicBezTo>
                      <a:pt x="31" y="51"/>
                      <a:pt x="32" y="59"/>
                      <a:pt x="34" y="67"/>
                    </a:cubicBezTo>
                    <a:cubicBezTo>
                      <a:pt x="34" y="69"/>
                      <a:pt x="34" y="71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7" y="78"/>
                      <a:pt x="39" y="82"/>
                      <a:pt x="42" y="87"/>
                    </a:cubicBezTo>
                    <a:cubicBezTo>
                      <a:pt x="44" y="90"/>
                      <a:pt x="46" y="93"/>
                      <a:pt x="48" y="96"/>
                    </a:cubicBezTo>
                    <a:cubicBezTo>
                      <a:pt x="50" y="102"/>
                      <a:pt x="51" y="109"/>
                      <a:pt x="52" y="114"/>
                    </a:cubicBezTo>
                    <a:cubicBezTo>
                      <a:pt x="53" y="117"/>
                      <a:pt x="51" y="120"/>
                      <a:pt x="51" y="1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Freeform 147">
                <a:extLst>
                  <a:ext uri="{FF2B5EF4-FFF2-40B4-BE49-F238E27FC236}">
                    <a16:creationId xmlns:a16="http://schemas.microsoft.com/office/drawing/2014/main" id="{8E61C457-1086-3543-8AE5-1F23E7E4E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" y="-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Oval 148">
                <a:extLst>
                  <a:ext uri="{FF2B5EF4-FFF2-40B4-BE49-F238E27FC236}">
                    <a16:creationId xmlns:a16="http://schemas.microsoft.com/office/drawing/2014/main" id="{1D6A475A-3383-18D8-F192-D65276759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42" y="-4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Freeform 149">
                <a:extLst>
                  <a:ext uri="{FF2B5EF4-FFF2-40B4-BE49-F238E27FC236}">
                    <a16:creationId xmlns:a16="http://schemas.microsoft.com/office/drawing/2014/main" id="{ADE20837-B447-94A3-D82D-B93EBCCDC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" y="-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Freeform 150">
                <a:extLst>
                  <a:ext uri="{FF2B5EF4-FFF2-40B4-BE49-F238E27FC236}">
                    <a16:creationId xmlns:a16="http://schemas.microsoft.com/office/drawing/2014/main" id="{E61985E8-A567-61A8-1318-434A796EE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4" y="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Freeform 151">
                <a:extLst>
                  <a:ext uri="{FF2B5EF4-FFF2-40B4-BE49-F238E27FC236}">
                    <a16:creationId xmlns:a16="http://schemas.microsoft.com/office/drawing/2014/main" id="{144FC4EB-5C66-2636-B23B-607E313FE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0" y="37"/>
                <a:ext cx="2070" cy="2332"/>
              </a:xfrm>
              <a:custGeom>
                <a:avLst/>
                <a:gdLst>
                  <a:gd name="T0" fmla="*/ 804 w 854"/>
                  <a:gd name="T1" fmla="*/ 35 h 961"/>
                  <a:gd name="T2" fmla="*/ 841 w 854"/>
                  <a:gd name="T3" fmla="*/ 63 h 961"/>
                  <a:gd name="T4" fmla="*/ 809 w 854"/>
                  <a:gd name="T5" fmla="*/ 46 h 961"/>
                  <a:gd name="T6" fmla="*/ 754 w 854"/>
                  <a:gd name="T7" fmla="*/ 8 h 961"/>
                  <a:gd name="T8" fmla="*/ 698 w 854"/>
                  <a:gd name="T9" fmla="*/ 76 h 961"/>
                  <a:gd name="T10" fmla="*/ 537 w 854"/>
                  <a:gd name="T11" fmla="*/ 104 h 961"/>
                  <a:gd name="T12" fmla="*/ 516 w 854"/>
                  <a:gd name="T13" fmla="*/ 177 h 961"/>
                  <a:gd name="T14" fmla="*/ 411 w 854"/>
                  <a:gd name="T15" fmla="*/ 215 h 961"/>
                  <a:gd name="T16" fmla="*/ 293 w 854"/>
                  <a:gd name="T17" fmla="*/ 157 h 961"/>
                  <a:gd name="T18" fmla="*/ 200 w 854"/>
                  <a:gd name="T19" fmla="*/ 230 h 961"/>
                  <a:gd name="T20" fmla="*/ 53 w 854"/>
                  <a:gd name="T21" fmla="*/ 220 h 961"/>
                  <a:gd name="T22" fmla="*/ 5 w 854"/>
                  <a:gd name="T23" fmla="*/ 282 h 961"/>
                  <a:gd name="T24" fmla="*/ 48 w 854"/>
                  <a:gd name="T25" fmla="*/ 365 h 961"/>
                  <a:gd name="T26" fmla="*/ 100 w 854"/>
                  <a:gd name="T27" fmla="*/ 386 h 961"/>
                  <a:gd name="T28" fmla="*/ 159 w 854"/>
                  <a:gd name="T29" fmla="*/ 430 h 961"/>
                  <a:gd name="T30" fmla="*/ 184 w 854"/>
                  <a:gd name="T31" fmla="*/ 469 h 961"/>
                  <a:gd name="T32" fmla="*/ 207 w 854"/>
                  <a:gd name="T33" fmla="*/ 550 h 961"/>
                  <a:gd name="T34" fmla="*/ 229 w 854"/>
                  <a:gd name="T35" fmla="*/ 688 h 961"/>
                  <a:gd name="T36" fmla="*/ 343 w 854"/>
                  <a:gd name="T37" fmla="*/ 742 h 961"/>
                  <a:gd name="T38" fmla="*/ 391 w 854"/>
                  <a:gd name="T39" fmla="*/ 832 h 961"/>
                  <a:gd name="T40" fmla="*/ 397 w 854"/>
                  <a:gd name="T41" fmla="*/ 903 h 961"/>
                  <a:gd name="T42" fmla="*/ 420 w 854"/>
                  <a:gd name="T43" fmla="*/ 948 h 961"/>
                  <a:gd name="T44" fmla="*/ 492 w 854"/>
                  <a:gd name="T45" fmla="*/ 919 h 961"/>
                  <a:gd name="T46" fmla="*/ 570 w 854"/>
                  <a:gd name="T47" fmla="*/ 870 h 961"/>
                  <a:gd name="T48" fmla="*/ 628 w 854"/>
                  <a:gd name="T49" fmla="*/ 717 h 961"/>
                  <a:gd name="T50" fmla="*/ 666 w 854"/>
                  <a:gd name="T51" fmla="*/ 658 h 961"/>
                  <a:gd name="T52" fmla="*/ 658 w 854"/>
                  <a:gd name="T53" fmla="*/ 530 h 961"/>
                  <a:gd name="T54" fmla="*/ 670 w 854"/>
                  <a:gd name="T55" fmla="*/ 448 h 961"/>
                  <a:gd name="T56" fmla="*/ 725 w 854"/>
                  <a:gd name="T57" fmla="*/ 428 h 961"/>
                  <a:gd name="T58" fmla="*/ 774 w 854"/>
                  <a:gd name="T59" fmla="*/ 441 h 961"/>
                  <a:gd name="T60" fmla="*/ 802 w 854"/>
                  <a:gd name="T61" fmla="*/ 463 h 961"/>
                  <a:gd name="T62" fmla="*/ 854 w 854"/>
                  <a:gd name="T63" fmla="*/ 460 h 961"/>
                  <a:gd name="T64" fmla="*/ 733 w 854"/>
                  <a:gd name="T65" fmla="*/ 433 h 961"/>
                  <a:gd name="T66" fmla="*/ 659 w 854"/>
                  <a:gd name="T67" fmla="*/ 514 h 961"/>
                  <a:gd name="T68" fmla="*/ 646 w 854"/>
                  <a:gd name="T69" fmla="*/ 624 h 961"/>
                  <a:gd name="T70" fmla="*/ 688 w 854"/>
                  <a:gd name="T71" fmla="*/ 672 h 961"/>
                  <a:gd name="T72" fmla="*/ 637 w 854"/>
                  <a:gd name="T73" fmla="*/ 721 h 961"/>
                  <a:gd name="T74" fmla="*/ 578 w 854"/>
                  <a:gd name="T75" fmla="*/ 848 h 961"/>
                  <a:gd name="T76" fmla="*/ 496 w 854"/>
                  <a:gd name="T77" fmla="*/ 921 h 961"/>
                  <a:gd name="T78" fmla="*/ 409 w 854"/>
                  <a:gd name="T79" fmla="*/ 944 h 961"/>
                  <a:gd name="T80" fmla="*/ 388 w 854"/>
                  <a:gd name="T81" fmla="*/ 835 h 961"/>
                  <a:gd name="T82" fmla="*/ 347 w 854"/>
                  <a:gd name="T83" fmla="*/ 751 h 961"/>
                  <a:gd name="T84" fmla="*/ 230 w 854"/>
                  <a:gd name="T85" fmla="*/ 700 h 961"/>
                  <a:gd name="T86" fmla="*/ 208 w 854"/>
                  <a:gd name="T87" fmla="*/ 596 h 961"/>
                  <a:gd name="T88" fmla="*/ 195 w 854"/>
                  <a:gd name="T89" fmla="*/ 506 h 961"/>
                  <a:gd name="T90" fmla="*/ 56 w 854"/>
                  <a:gd name="T91" fmla="*/ 375 h 961"/>
                  <a:gd name="T92" fmla="*/ 5 w 854"/>
                  <a:gd name="T93" fmla="*/ 318 h 961"/>
                  <a:gd name="T94" fmla="*/ 22 w 854"/>
                  <a:gd name="T95" fmla="*/ 222 h 961"/>
                  <a:gd name="T96" fmla="*/ 115 w 854"/>
                  <a:gd name="T97" fmla="*/ 222 h 961"/>
                  <a:gd name="T98" fmla="*/ 226 w 854"/>
                  <a:gd name="T99" fmla="*/ 185 h 961"/>
                  <a:gd name="T100" fmla="*/ 292 w 854"/>
                  <a:gd name="T101" fmla="*/ 153 h 961"/>
                  <a:gd name="T102" fmla="*/ 373 w 854"/>
                  <a:gd name="T103" fmla="*/ 177 h 961"/>
                  <a:gd name="T104" fmla="*/ 420 w 854"/>
                  <a:gd name="T105" fmla="*/ 217 h 961"/>
                  <a:gd name="T106" fmla="*/ 485 w 854"/>
                  <a:gd name="T107" fmla="*/ 234 h 961"/>
                  <a:gd name="T108" fmla="*/ 497 w 854"/>
                  <a:gd name="T109" fmla="*/ 149 h 961"/>
                  <a:gd name="T110" fmla="*/ 534 w 854"/>
                  <a:gd name="T111" fmla="*/ 100 h 961"/>
                  <a:gd name="T112" fmla="*/ 628 w 854"/>
                  <a:gd name="T113" fmla="*/ 109 h 961"/>
                  <a:gd name="T114" fmla="*/ 694 w 854"/>
                  <a:gd name="T115" fmla="*/ 67 h 961"/>
                  <a:gd name="T116" fmla="*/ 728 w 854"/>
                  <a:gd name="T117" fmla="*/ 3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54" h="961">
                    <a:moveTo>
                      <a:pt x="778" y="11"/>
                    </a:moveTo>
                    <a:cubicBezTo>
                      <a:pt x="778" y="11"/>
                      <a:pt x="778" y="12"/>
                      <a:pt x="778" y="12"/>
                    </a:cubicBezTo>
                    <a:cubicBezTo>
                      <a:pt x="780" y="12"/>
                      <a:pt x="780" y="14"/>
                      <a:pt x="781" y="15"/>
                    </a:cubicBezTo>
                    <a:cubicBezTo>
                      <a:pt x="782" y="15"/>
                      <a:pt x="783" y="16"/>
                      <a:pt x="784" y="16"/>
                    </a:cubicBezTo>
                    <a:cubicBezTo>
                      <a:pt x="786" y="17"/>
                      <a:pt x="791" y="19"/>
                      <a:pt x="792" y="21"/>
                    </a:cubicBezTo>
                    <a:cubicBezTo>
                      <a:pt x="792" y="21"/>
                      <a:pt x="792" y="21"/>
                      <a:pt x="793" y="21"/>
                    </a:cubicBezTo>
                    <a:cubicBezTo>
                      <a:pt x="794" y="23"/>
                      <a:pt x="798" y="28"/>
                      <a:pt x="799" y="29"/>
                    </a:cubicBezTo>
                    <a:cubicBezTo>
                      <a:pt x="799" y="29"/>
                      <a:pt x="799" y="29"/>
                      <a:pt x="799" y="29"/>
                    </a:cubicBezTo>
                    <a:cubicBezTo>
                      <a:pt x="801" y="30"/>
                      <a:pt x="801" y="32"/>
                      <a:pt x="802" y="33"/>
                    </a:cubicBezTo>
                    <a:cubicBezTo>
                      <a:pt x="802" y="33"/>
                      <a:pt x="802" y="33"/>
                      <a:pt x="803" y="33"/>
                    </a:cubicBezTo>
                    <a:cubicBezTo>
                      <a:pt x="803" y="34"/>
                      <a:pt x="803" y="34"/>
                      <a:pt x="804" y="35"/>
                    </a:cubicBezTo>
                    <a:cubicBezTo>
                      <a:pt x="804" y="35"/>
                      <a:pt x="804" y="35"/>
                      <a:pt x="804" y="35"/>
                    </a:cubicBezTo>
                    <a:cubicBezTo>
                      <a:pt x="804" y="35"/>
                      <a:pt x="804" y="35"/>
                      <a:pt x="804" y="35"/>
                    </a:cubicBezTo>
                    <a:cubicBezTo>
                      <a:pt x="804" y="35"/>
                      <a:pt x="804" y="35"/>
                      <a:pt x="804" y="35"/>
                    </a:cubicBezTo>
                    <a:cubicBezTo>
                      <a:pt x="805" y="36"/>
                      <a:pt x="805" y="36"/>
                      <a:pt x="806" y="36"/>
                    </a:cubicBezTo>
                    <a:cubicBezTo>
                      <a:pt x="806" y="36"/>
                      <a:pt x="807" y="39"/>
                      <a:pt x="808" y="39"/>
                    </a:cubicBezTo>
                    <a:cubicBezTo>
                      <a:pt x="808" y="40"/>
                      <a:pt x="811" y="41"/>
                      <a:pt x="812" y="43"/>
                    </a:cubicBezTo>
                    <a:cubicBezTo>
                      <a:pt x="812" y="42"/>
                      <a:pt x="812" y="42"/>
                      <a:pt x="812" y="42"/>
                    </a:cubicBezTo>
                    <a:cubicBezTo>
                      <a:pt x="814" y="44"/>
                      <a:pt x="816" y="44"/>
                      <a:pt x="818" y="46"/>
                    </a:cubicBezTo>
                    <a:cubicBezTo>
                      <a:pt x="820" y="48"/>
                      <a:pt x="822" y="51"/>
                      <a:pt x="825" y="53"/>
                    </a:cubicBezTo>
                    <a:cubicBezTo>
                      <a:pt x="827" y="55"/>
                      <a:pt x="830" y="55"/>
                      <a:pt x="831" y="57"/>
                    </a:cubicBezTo>
                    <a:cubicBezTo>
                      <a:pt x="831" y="57"/>
                      <a:pt x="831" y="57"/>
                      <a:pt x="831" y="57"/>
                    </a:cubicBezTo>
                    <a:cubicBezTo>
                      <a:pt x="832" y="58"/>
                      <a:pt x="833" y="58"/>
                      <a:pt x="834" y="58"/>
                    </a:cubicBezTo>
                    <a:cubicBezTo>
                      <a:pt x="834" y="59"/>
                      <a:pt x="834" y="59"/>
                      <a:pt x="834" y="59"/>
                    </a:cubicBezTo>
                    <a:cubicBezTo>
                      <a:pt x="836" y="60"/>
                      <a:pt x="837" y="60"/>
                      <a:pt x="839" y="61"/>
                    </a:cubicBezTo>
                    <a:cubicBezTo>
                      <a:pt x="840" y="62"/>
                      <a:pt x="841" y="63"/>
                      <a:pt x="841" y="63"/>
                    </a:cubicBezTo>
                    <a:cubicBezTo>
                      <a:pt x="842" y="63"/>
                      <a:pt x="843" y="63"/>
                      <a:pt x="843" y="63"/>
                    </a:cubicBezTo>
                    <a:cubicBezTo>
                      <a:pt x="844" y="64"/>
                      <a:pt x="844" y="65"/>
                      <a:pt x="845" y="65"/>
                    </a:cubicBezTo>
                    <a:cubicBezTo>
                      <a:pt x="846" y="65"/>
                      <a:pt x="849" y="66"/>
                      <a:pt x="851" y="67"/>
                    </a:cubicBezTo>
                    <a:cubicBezTo>
                      <a:pt x="851" y="67"/>
                      <a:pt x="851" y="67"/>
                      <a:pt x="851" y="67"/>
                    </a:cubicBezTo>
                    <a:cubicBezTo>
                      <a:pt x="852" y="66"/>
                      <a:pt x="853" y="67"/>
                      <a:pt x="854" y="67"/>
                    </a:cubicBezTo>
                    <a:cubicBezTo>
                      <a:pt x="854" y="69"/>
                      <a:pt x="854" y="71"/>
                      <a:pt x="854" y="72"/>
                    </a:cubicBezTo>
                    <a:cubicBezTo>
                      <a:pt x="854" y="72"/>
                      <a:pt x="854" y="72"/>
                      <a:pt x="853" y="72"/>
                    </a:cubicBezTo>
                    <a:cubicBezTo>
                      <a:pt x="851" y="71"/>
                      <a:pt x="847" y="71"/>
                      <a:pt x="844" y="70"/>
                    </a:cubicBezTo>
                    <a:cubicBezTo>
                      <a:pt x="844" y="69"/>
                      <a:pt x="843" y="69"/>
                      <a:pt x="842" y="68"/>
                    </a:cubicBezTo>
                    <a:cubicBezTo>
                      <a:pt x="840" y="67"/>
                      <a:pt x="839" y="67"/>
                      <a:pt x="837" y="66"/>
                    </a:cubicBezTo>
                    <a:cubicBezTo>
                      <a:pt x="832" y="63"/>
                      <a:pt x="827" y="60"/>
                      <a:pt x="822" y="56"/>
                    </a:cubicBezTo>
                    <a:cubicBezTo>
                      <a:pt x="819" y="55"/>
                      <a:pt x="817" y="51"/>
                      <a:pt x="814" y="50"/>
                    </a:cubicBezTo>
                    <a:cubicBezTo>
                      <a:pt x="812" y="48"/>
                      <a:pt x="811" y="47"/>
                      <a:pt x="809" y="46"/>
                    </a:cubicBezTo>
                    <a:cubicBezTo>
                      <a:pt x="806" y="44"/>
                      <a:pt x="805" y="42"/>
                      <a:pt x="803" y="40"/>
                    </a:cubicBezTo>
                    <a:cubicBezTo>
                      <a:pt x="802" y="39"/>
                      <a:pt x="801" y="39"/>
                      <a:pt x="800" y="38"/>
                    </a:cubicBezTo>
                    <a:cubicBezTo>
                      <a:pt x="798" y="35"/>
                      <a:pt x="795" y="31"/>
                      <a:pt x="792" y="28"/>
                    </a:cubicBezTo>
                    <a:cubicBezTo>
                      <a:pt x="790" y="27"/>
                      <a:pt x="789" y="25"/>
                      <a:pt x="788" y="24"/>
                    </a:cubicBezTo>
                    <a:cubicBezTo>
                      <a:pt x="786" y="22"/>
                      <a:pt x="784" y="22"/>
                      <a:pt x="782" y="21"/>
                    </a:cubicBezTo>
                    <a:cubicBezTo>
                      <a:pt x="781" y="21"/>
                      <a:pt x="781" y="20"/>
                      <a:pt x="781" y="20"/>
                    </a:cubicBezTo>
                    <a:cubicBezTo>
                      <a:pt x="780" y="19"/>
                      <a:pt x="779" y="19"/>
                      <a:pt x="778" y="19"/>
                    </a:cubicBezTo>
                    <a:cubicBezTo>
                      <a:pt x="777" y="18"/>
                      <a:pt x="776" y="16"/>
                      <a:pt x="775" y="16"/>
                    </a:cubicBezTo>
                    <a:cubicBezTo>
                      <a:pt x="774" y="15"/>
                      <a:pt x="772" y="15"/>
                      <a:pt x="771" y="15"/>
                    </a:cubicBezTo>
                    <a:cubicBezTo>
                      <a:pt x="770" y="14"/>
                      <a:pt x="769" y="13"/>
                      <a:pt x="768" y="13"/>
                    </a:cubicBezTo>
                    <a:cubicBezTo>
                      <a:pt x="767" y="12"/>
                      <a:pt x="766" y="12"/>
                      <a:pt x="764" y="12"/>
                    </a:cubicBezTo>
                    <a:cubicBezTo>
                      <a:pt x="762" y="11"/>
                      <a:pt x="759" y="9"/>
                      <a:pt x="757" y="8"/>
                    </a:cubicBezTo>
                    <a:cubicBezTo>
                      <a:pt x="756" y="8"/>
                      <a:pt x="755" y="8"/>
                      <a:pt x="754" y="8"/>
                    </a:cubicBezTo>
                    <a:cubicBezTo>
                      <a:pt x="751" y="7"/>
                      <a:pt x="748" y="7"/>
                      <a:pt x="746" y="6"/>
                    </a:cubicBezTo>
                    <a:cubicBezTo>
                      <a:pt x="743" y="6"/>
                      <a:pt x="739" y="6"/>
                      <a:pt x="736" y="7"/>
                    </a:cubicBezTo>
                    <a:cubicBezTo>
                      <a:pt x="735" y="7"/>
                      <a:pt x="730" y="7"/>
                      <a:pt x="730" y="7"/>
                    </a:cubicBezTo>
                    <a:cubicBezTo>
                      <a:pt x="721" y="10"/>
                      <a:pt x="718" y="14"/>
                      <a:pt x="711" y="20"/>
                    </a:cubicBezTo>
                    <a:cubicBezTo>
                      <a:pt x="708" y="23"/>
                      <a:pt x="706" y="27"/>
                      <a:pt x="705" y="31"/>
                    </a:cubicBezTo>
                    <a:cubicBezTo>
                      <a:pt x="705" y="32"/>
                      <a:pt x="704" y="33"/>
                      <a:pt x="704" y="34"/>
                    </a:cubicBezTo>
                    <a:cubicBezTo>
                      <a:pt x="704" y="36"/>
                      <a:pt x="701" y="43"/>
                      <a:pt x="702" y="45"/>
                    </a:cubicBezTo>
                    <a:cubicBezTo>
                      <a:pt x="702" y="45"/>
                      <a:pt x="701" y="45"/>
                      <a:pt x="701" y="45"/>
                    </a:cubicBezTo>
                    <a:cubicBezTo>
                      <a:pt x="701" y="49"/>
                      <a:pt x="701" y="56"/>
                      <a:pt x="699" y="60"/>
                    </a:cubicBezTo>
                    <a:cubicBezTo>
                      <a:pt x="698" y="62"/>
                      <a:pt x="700" y="66"/>
                      <a:pt x="700" y="67"/>
                    </a:cubicBezTo>
                    <a:cubicBezTo>
                      <a:pt x="699" y="68"/>
                      <a:pt x="699" y="69"/>
                      <a:pt x="698" y="71"/>
                    </a:cubicBezTo>
                    <a:cubicBezTo>
                      <a:pt x="700" y="72"/>
                      <a:pt x="698" y="72"/>
                      <a:pt x="698" y="73"/>
                    </a:cubicBezTo>
                    <a:cubicBezTo>
                      <a:pt x="698" y="74"/>
                      <a:pt x="698" y="75"/>
                      <a:pt x="698" y="76"/>
                    </a:cubicBezTo>
                    <a:cubicBezTo>
                      <a:pt x="697" y="79"/>
                      <a:pt x="696" y="82"/>
                      <a:pt x="694" y="85"/>
                    </a:cubicBezTo>
                    <a:cubicBezTo>
                      <a:pt x="689" y="93"/>
                      <a:pt x="682" y="98"/>
                      <a:pt x="675" y="104"/>
                    </a:cubicBezTo>
                    <a:cubicBezTo>
                      <a:pt x="674" y="105"/>
                      <a:pt x="674" y="106"/>
                      <a:pt x="672" y="107"/>
                    </a:cubicBezTo>
                    <a:cubicBezTo>
                      <a:pt x="669" y="110"/>
                      <a:pt x="664" y="115"/>
                      <a:pt x="660" y="116"/>
                    </a:cubicBezTo>
                    <a:cubicBezTo>
                      <a:pt x="658" y="117"/>
                      <a:pt x="657" y="117"/>
                      <a:pt x="655" y="117"/>
                    </a:cubicBezTo>
                    <a:cubicBezTo>
                      <a:pt x="652" y="118"/>
                      <a:pt x="645" y="120"/>
                      <a:pt x="641" y="119"/>
                    </a:cubicBezTo>
                    <a:cubicBezTo>
                      <a:pt x="638" y="119"/>
                      <a:pt x="631" y="116"/>
                      <a:pt x="629" y="117"/>
                    </a:cubicBezTo>
                    <a:cubicBezTo>
                      <a:pt x="626" y="116"/>
                      <a:pt x="623" y="114"/>
                      <a:pt x="620" y="112"/>
                    </a:cubicBezTo>
                    <a:cubicBezTo>
                      <a:pt x="618" y="111"/>
                      <a:pt x="616" y="112"/>
                      <a:pt x="614" y="111"/>
                    </a:cubicBezTo>
                    <a:cubicBezTo>
                      <a:pt x="607" y="108"/>
                      <a:pt x="599" y="106"/>
                      <a:pt x="592" y="103"/>
                    </a:cubicBezTo>
                    <a:cubicBezTo>
                      <a:pt x="589" y="101"/>
                      <a:pt x="586" y="102"/>
                      <a:pt x="583" y="101"/>
                    </a:cubicBezTo>
                    <a:cubicBezTo>
                      <a:pt x="570" y="97"/>
                      <a:pt x="552" y="101"/>
                      <a:pt x="540" y="104"/>
                    </a:cubicBezTo>
                    <a:cubicBezTo>
                      <a:pt x="539" y="104"/>
                      <a:pt x="538" y="104"/>
                      <a:pt x="537" y="104"/>
                    </a:cubicBezTo>
                    <a:cubicBezTo>
                      <a:pt x="529" y="106"/>
                      <a:pt x="520" y="106"/>
                      <a:pt x="513" y="110"/>
                    </a:cubicBezTo>
                    <a:cubicBezTo>
                      <a:pt x="511" y="112"/>
                      <a:pt x="509" y="115"/>
                      <a:pt x="507" y="117"/>
                    </a:cubicBezTo>
                    <a:cubicBezTo>
                      <a:pt x="506" y="118"/>
                      <a:pt x="505" y="119"/>
                      <a:pt x="504" y="121"/>
                    </a:cubicBezTo>
                    <a:cubicBezTo>
                      <a:pt x="502" y="123"/>
                      <a:pt x="501" y="129"/>
                      <a:pt x="501" y="131"/>
                    </a:cubicBezTo>
                    <a:cubicBezTo>
                      <a:pt x="501" y="132"/>
                      <a:pt x="501" y="133"/>
                      <a:pt x="501" y="133"/>
                    </a:cubicBezTo>
                    <a:cubicBezTo>
                      <a:pt x="500" y="136"/>
                      <a:pt x="500" y="140"/>
                      <a:pt x="501" y="143"/>
                    </a:cubicBezTo>
                    <a:cubicBezTo>
                      <a:pt x="501" y="144"/>
                      <a:pt x="502" y="144"/>
                      <a:pt x="502" y="145"/>
                    </a:cubicBezTo>
                    <a:cubicBezTo>
                      <a:pt x="502" y="148"/>
                      <a:pt x="504" y="152"/>
                      <a:pt x="506" y="156"/>
                    </a:cubicBezTo>
                    <a:cubicBezTo>
                      <a:pt x="507" y="158"/>
                      <a:pt x="507" y="159"/>
                      <a:pt x="507" y="161"/>
                    </a:cubicBezTo>
                    <a:cubicBezTo>
                      <a:pt x="508" y="163"/>
                      <a:pt x="510" y="166"/>
                      <a:pt x="512" y="168"/>
                    </a:cubicBezTo>
                    <a:cubicBezTo>
                      <a:pt x="512" y="168"/>
                      <a:pt x="513" y="171"/>
                      <a:pt x="513" y="171"/>
                    </a:cubicBezTo>
                    <a:cubicBezTo>
                      <a:pt x="514" y="172"/>
                      <a:pt x="515" y="174"/>
                      <a:pt x="516" y="175"/>
                    </a:cubicBezTo>
                    <a:cubicBezTo>
                      <a:pt x="516" y="176"/>
                      <a:pt x="516" y="176"/>
                      <a:pt x="516" y="177"/>
                    </a:cubicBezTo>
                    <a:cubicBezTo>
                      <a:pt x="517" y="177"/>
                      <a:pt x="517" y="177"/>
                      <a:pt x="517" y="178"/>
                    </a:cubicBezTo>
                    <a:cubicBezTo>
                      <a:pt x="518" y="178"/>
                      <a:pt x="517" y="180"/>
                      <a:pt x="518" y="181"/>
                    </a:cubicBezTo>
                    <a:cubicBezTo>
                      <a:pt x="520" y="188"/>
                      <a:pt x="519" y="198"/>
                      <a:pt x="515" y="204"/>
                    </a:cubicBezTo>
                    <a:cubicBezTo>
                      <a:pt x="515" y="206"/>
                      <a:pt x="514" y="208"/>
                      <a:pt x="514" y="209"/>
                    </a:cubicBezTo>
                    <a:cubicBezTo>
                      <a:pt x="506" y="220"/>
                      <a:pt x="495" y="237"/>
                      <a:pt x="480" y="241"/>
                    </a:cubicBezTo>
                    <a:cubicBezTo>
                      <a:pt x="474" y="243"/>
                      <a:pt x="468" y="243"/>
                      <a:pt x="463" y="242"/>
                    </a:cubicBezTo>
                    <a:cubicBezTo>
                      <a:pt x="462" y="242"/>
                      <a:pt x="462" y="242"/>
                      <a:pt x="461" y="242"/>
                    </a:cubicBezTo>
                    <a:cubicBezTo>
                      <a:pt x="459" y="242"/>
                      <a:pt x="455" y="241"/>
                      <a:pt x="453" y="240"/>
                    </a:cubicBezTo>
                    <a:cubicBezTo>
                      <a:pt x="450" y="239"/>
                      <a:pt x="447" y="239"/>
                      <a:pt x="444" y="238"/>
                    </a:cubicBezTo>
                    <a:cubicBezTo>
                      <a:pt x="440" y="236"/>
                      <a:pt x="436" y="233"/>
                      <a:pt x="433" y="231"/>
                    </a:cubicBezTo>
                    <a:cubicBezTo>
                      <a:pt x="431" y="229"/>
                      <a:pt x="428" y="228"/>
                      <a:pt x="425" y="227"/>
                    </a:cubicBezTo>
                    <a:cubicBezTo>
                      <a:pt x="420" y="224"/>
                      <a:pt x="417" y="220"/>
                      <a:pt x="412" y="217"/>
                    </a:cubicBezTo>
                    <a:cubicBezTo>
                      <a:pt x="412" y="216"/>
                      <a:pt x="411" y="215"/>
                      <a:pt x="411" y="215"/>
                    </a:cubicBezTo>
                    <a:cubicBezTo>
                      <a:pt x="409" y="213"/>
                      <a:pt x="406" y="211"/>
                      <a:pt x="404" y="208"/>
                    </a:cubicBezTo>
                    <a:cubicBezTo>
                      <a:pt x="402" y="206"/>
                      <a:pt x="400" y="204"/>
                      <a:pt x="398" y="202"/>
                    </a:cubicBezTo>
                    <a:cubicBezTo>
                      <a:pt x="397" y="201"/>
                      <a:pt x="396" y="201"/>
                      <a:pt x="395" y="200"/>
                    </a:cubicBezTo>
                    <a:cubicBezTo>
                      <a:pt x="393" y="199"/>
                      <a:pt x="392" y="196"/>
                      <a:pt x="390" y="194"/>
                    </a:cubicBezTo>
                    <a:cubicBezTo>
                      <a:pt x="389" y="194"/>
                      <a:pt x="388" y="194"/>
                      <a:pt x="388" y="193"/>
                    </a:cubicBezTo>
                    <a:cubicBezTo>
                      <a:pt x="386" y="192"/>
                      <a:pt x="384" y="191"/>
                      <a:pt x="383" y="189"/>
                    </a:cubicBezTo>
                    <a:cubicBezTo>
                      <a:pt x="379" y="186"/>
                      <a:pt x="376" y="183"/>
                      <a:pt x="371" y="181"/>
                    </a:cubicBezTo>
                    <a:cubicBezTo>
                      <a:pt x="368" y="179"/>
                      <a:pt x="365" y="177"/>
                      <a:pt x="362" y="175"/>
                    </a:cubicBezTo>
                    <a:cubicBezTo>
                      <a:pt x="360" y="174"/>
                      <a:pt x="353" y="173"/>
                      <a:pt x="351" y="173"/>
                    </a:cubicBezTo>
                    <a:cubicBezTo>
                      <a:pt x="348" y="173"/>
                      <a:pt x="343" y="174"/>
                      <a:pt x="340" y="173"/>
                    </a:cubicBezTo>
                    <a:cubicBezTo>
                      <a:pt x="331" y="169"/>
                      <a:pt x="322" y="161"/>
                      <a:pt x="311" y="159"/>
                    </a:cubicBezTo>
                    <a:cubicBezTo>
                      <a:pt x="311" y="160"/>
                      <a:pt x="311" y="160"/>
                      <a:pt x="311" y="160"/>
                    </a:cubicBezTo>
                    <a:cubicBezTo>
                      <a:pt x="308" y="156"/>
                      <a:pt x="298" y="158"/>
                      <a:pt x="293" y="157"/>
                    </a:cubicBezTo>
                    <a:cubicBezTo>
                      <a:pt x="289" y="156"/>
                      <a:pt x="281" y="157"/>
                      <a:pt x="277" y="158"/>
                    </a:cubicBezTo>
                    <a:cubicBezTo>
                      <a:pt x="273" y="158"/>
                      <a:pt x="270" y="157"/>
                      <a:pt x="266" y="158"/>
                    </a:cubicBezTo>
                    <a:cubicBezTo>
                      <a:pt x="257" y="160"/>
                      <a:pt x="249" y="163"/>
                      <a:pt x="244" y="168"/>
                    </a:cubicBezTo>
                    <a:cubicBezTo>
                      <a:pt x="242" y="169"/>
                      <a:pt x="241" y="171"/>
                      <a:pt x="240" y="172"/>
                    </a:cubicBezTo>
                    <a:cubicBezTo>
                      <a:pt x="237" y="176"/>
                      <a:pt x="233" y="180"/>
                      <a:pt x="231" y="186"/>
                    </a:cubicBezTo>
                    <a:cubicBezTo>
                      <a:pt x="230" y="187"/>
                      <a:pt x="230" y="189"/>
                      <a:pt x="229" y="190"/>
                    </a:cubicBezTo>
                    <a:cubicBezTo>
                      <a:pt x="229" y="191"/>
                      <a:pt x="229" y="192"/>
                      <a:pt x="229" y="192"/>
                    </a:cubicBezTo>
                    <a:cubicBezTo>
                      <a:pt x="228" y="194"/>
                      <a:pt x="226" y="197"/>
                      <a:pt x="226" y="198"/>
                    </a:cubicBezTo>
                    <a:cubicBezTo>
                      <a:pt x="225" y="200"/>
                      <a:pt x="224" y="202"/>
                      <a:pt x="223" y="204"/>
                    </a:cubicBezTo>
                    <a:cubicBezTo>
                      <a:pt x="221" y="208"/>
                      <a:pt x="219" y="211"/>
                      <a:pt x="217" y="214"/>
                    </a:cubicBezTo>
                    <a:cubicBezTo>
                      <a:pt x="216" y="216"/>
                      <a:pt x="213" y="218"/>
                      <a:pt x="211" y="220"/>
                    </a:cubicBezTo>
                    <a:cubicBezTo>
                      <a:pt x="210" y="222"/>
                      <a:pt x="209" y="224"/>
                      <a:pt x="207" y="225"/>
                    </a:cubicBezTo>
                    <a:cubicBezTo>
                      <a:pt x="205" y="227"/>
                      <a:pt x="203" y="229"/>
                      <a:pt x="200" y="230"/>
                    </a:cubicBezTo>
                    <a:cubicBezTo>
                      <a:pt x="200" y="230"/>
                      <a:pt x="199" y="231"/>
                      <a:pt x="198" y="231"/>
                    </a:cubicBezTo>
                    <a:cubicBezTo>
                      <a:pt x="194" y="233"/>
                      <a:pt x="190" y="236"/>
                      <a:pt x="185" y="237"/>
                    </a:cubicBezTo>
                    <a:cubicBezTo>
                      <a:pt x="183" y="238"/>
                      <a:pt x="181" y="238"/>
                      <a:pt x="178" y="239"/>
                    </a:cubicBezTo>
                    <a:cubicBezTo>
                      <a:pt x="174" y="240"/>
                      <a:pt x="168" y="241"/>
                      <a:pt x="163" y="240"/>
                    </a:cubicBezTo>
                    <a:cubicBezTo>
                      <a:pt x="160" y="240"/>
                      <a:pt x="157" y="241"/>
                      <a:pt x="154" y="240"/>
                    </a:cubicBezTo>
                    <a:cubicBezTo>
                      <a:pt x="148" y="239"/>
                      <a:pt x="144" y="237"/>
                      <a:pt x="139" y="235"/>
                    </a:cubicBezTo>
                    <a:cubicBezTo>
                      <a:pt x="128" y="232"/>
                      <a:pt x="118" y="229"/>
                      <a:pt x="107" y="225"/>
                    </a:cubicBezTo>
                    <a:cubicBezTo>
                      <a:pt x="103" y="224"/>
                      <a:pt x="100" y="223"/>
                      <a:pt x="97" y="223"/>
                    </a:cubicBezTo>
                    <a:cubicBezTo>
                      <a:pt x="94" y="222"/>
                      <a:pt x="91" y="221"/>
                      <a:pt x="88" y="220"/>
                    </a:cubicBezTo>
                    <a:cubicBezTo>
                      <a:pt x="84" y="220"/>
                      <a:pt x="81" y="220"/>
                      <a:pt x="77" y="219"/>
                    </a:cubicBezTo>
                    <a:cubicBezTo>
                      <a:pt x="76" y="220"/>
                      <a:pt x="75" y="220"/>
                      <a:pt x="73" y="220"/>
                    </a:cubicBezTo>
                    <a:cubicBezTo>
                      <a:pt x="70" y="220"/>
                      <a:pt x="67" y="220"/>
                      <a:pt x="64" y="220"/>
                    </a:cubicBezTo>
                    <a:cubicBezTo>
                      <a:pt x="60" y="220"/>
                      <a:pt x="57" y="220"/>
                      <a:pt x="53" y="220"/>
                    </a:cubicBezTo>
                    <a:cubicBezTo>
                      <a:pt x="49" y="220"/>
                      <a:pt x="45" y="221"/>
                      <a:pt x="41" y="222"/>
                    </a:cubicBezTo>
                    <a:cubicBezTo>
                      <a:pt x="40" y="222"/>
                      <a:pt x="39" y="222"/>
                      <a:pt x="38" y="222"/>
                    </a:cubicBezTo>
                    <a:cubicBezTo>
                      <a:pt x="35" y="222"/>
                      <a:pt x="31" y="223"/>
                      <a:pt x="28" y="224"/>
                    </a:cubicBezTo>
                    <a:cubicBezTo>
                      <a:pt x="22" y="226"/>
                      <a:pt x="17" y="230"/>
                      <a:pt x="12" y="233"/>
                    </a:cubicBezTo>
                    <a:cubicBezTo>
                      <a:pt x="9" y="236"/>
                      <a:pt x="8" y="241"/>
                      <a:pt x="7" y="246"/>
                    </a:cubicBezTo>
                    <a:cubicBezTo>
                      <a:pt x="7" y="249"/>
                      <a:pt x="6" y="252"/>
                      <a:pt x="6" y="255"/>
                    </a:cubicBezTo>
                    <a:cubicBezTo>
                      <a:pt x="6" y="256"/>
                      <a:pt x="7" y="256"/>
                      <a:pt x="7" y="257"/>
                    </a:cubicBezTo>
                    <a:cubicBezTo>
                      <a:pt x="6" y="259"/>
                      <a:pt x="5" y="260"/>
                      <a:pt x="5" y="261"/>
                    </a:cubicBezTo>
                    <a:cubicBezTo>
                      <a:pt x="5" y="262"/>
                      <a:pt x="5" y="262"/>
                      <a:pt x="5" y="263"/>
                    </a:cubicBezTo>
                    <a:cubicBezTo>
                      <a:pt x="5" y="264"/>
                      <a:pt x="5" y="267"/>
                      <a:pt x="5" y="268"/>
                    </a:cubicBezTo>
                    <a:cubicBezTo>
                      <a:pt x="4" y="272"/>
                      <a:pt x="5" y="274"/>
                      <a:pt x="5" y="277"/>
                    </a:cubicBezTo>
                    <a:cubicBezTo>
                      <a:pt x="5" y="278"/>
                      <a:pt x="6" y="279"/>
                      <a:pt x="6" y="280"/>
                    </a:cubicBezTo>
                    <a:cubicBezTo>
                      <a:pt x="5" y="281"/>
                      <a:pt x="5" y="281"/>
                      <a:pt x="5" y="282"/>
                    </a:cubicBezTo>
                    <a:cubicBezTo>
                      <a:pt x="4" y="284"/>
                      <a:pt x="5" y="287"/>
                      <a:pt x="5" y="290"/>
                    </a:cubicBezTo>
                    <a:cubicBezTo>
                      <a:pt x="5" y="298"/>
                      <a:pt x="6" y="303"/>
                      <a:pt x="8" y="310"/>
                    </a:cubicBezTo>
                    <a:cubicBezTo>
                      <a:pt x="9" y="312"/>
                      <a:pt x="8" y="314"/>
                      <a:pt x="9" y="316"/>
                    </a:cubicBezTo>
                    <a:cubicBezTo>
                      <a:pt x="13" y="327"/>
                      <a:pt x="20" y="338"/>
                      <a:pt x="26" y="346"/>
                    </a:cubicBezTo>
                    <a:cubicBezTo>
                      <a:pt x="27" y="347"/>
                      <a:pt x="27" y="347"/>
                      <a:pt x="27" y="348"/>
                    </a:cubicBezTo>
                    <a:cubicBezTo>
                      <a:pt x="29" y="350"/>
                      <a:pt x="31" y="352"/>
                      <a:pt x="33" y="354"/>
                    </a:cubicBezTo>
                    <a:cubicBezTo>
                      <a:pt x="33" y="354"/>
                      <a:pt x="34" y="355"/>
                      <a:pt x="34" y="355"/>
                    </a:cubicBezTo>
                    <a:cubicBezTo>
                      <a:pt x="34" y="356"/>
                      <a:pt x="34" y="356"/>
                      <a:pt x="35" y="356"/>
                    </a:cubicBezTo>
                    <a:cubicBezTo>
                      <a:pt x="35" y="356"/>
                      <a:pt x="35" y="357"/>
                      <a:pt x="36" y="357"/>
                    </a:cubicBezTo>
                    <a:cubicBezTo>
                      <a:pt x="37" y="358"/>
                      <a:pt x="38" y="358"/>
                      <a:pt x="39" y="359"/>
                    </a:cubicBezTo>
                    <a:cubicBezTo>
                      <a:pt x="40" y="359"/>
                      <a:pt x="41" y="360"/>
                      <a:pt x="42" y="361"/>
                    </a:cubicBezTo>
                    <a:cubicBezTo>
                      <a:pt x="43" y="361"/>
                      <a:pt x="44" y="361"/>
                      <a:pt x="45" y="362"/>
                    </a:cubicBezTo>
                    <a:cubicBezTo>
                      <a:pt x="46" y="363"/>
                      <a:pt x="47" y="364"/>
                      <a:pt x="48" y="365"/>
                    </a:cubicBezTo>
                    <a:cubicBezTo>
                      <a:pt x="49" y="366"/>
                      <a:pt x="51" y="366"/>
                      <a:pt x="52" y="367"/>
                    </a:cubicBezTo>
                    <a:cubicBezTo>
                      <a:pt x="54" y="368"/>
                      <a:pt x="56" y="370"/>
                      <a:pt x="58" y="371"/>
                    </a:cubicBezTo>
                    <a:cubicBezTo>
                      <a:pt x="60" y="372"/>
                      <a:pt x="63" y="373"/>
                      <a:pt x="65" y="374"/>
                    </a:cubicBezTo>
                    <a:cubicBezTo>
                      <a:pt x="66" y="374"/>
                      <a:pt x="68" y="374"/>
                      <a:pt x="69" y="375"/>
                    </a:cubicBezTo>
                    <a:cubicBezTo>
                      <a:pt x="69" y="376"/>
                      <a:pt x="69" y="375"/>
                      <a:pt x="69" y="376"/>
                    </a:cubicBezTo>
                    <a:cubicBezTo>
                      <a:pt x="71" y="377"/>
                      <a:pt x="73" y="376"/>
                      <a:pt x="75" y="377"/>
                    </a:cubicBezTo>
                    <a:cubicBezTo>
                      <a:pt x="76" y="378"/>
                      <a:pt x="76" y="378"/>
                      <a:pt x="77" y="379"/>
                    </a:cubicBezTo>
                    <a:cubicBezTo>
                      <a:pt x="79" y="380"/>
                      <a:pt x="80" y="379"/>
                      <a:pt x="81" y="380"/>
                    </a:cubicBezTo>
                    <a:cubicBezTo>
                      <a:pt x="84" y="381"/>
                      <a:pt x="87" y="382"/>
                      <a:pt x="90" y="382"/>
                    </a:cubicBezTo>
                    <a:cubicBezTo>
                      <a:pt x="90" y="382"/>
                      <a:pt x="91" y="382"/>
                      <a:pt x="92" y="382"/>
                    </a:cubicBezTo>
                    <a:cubicBezTo>
                      <a:pt x="93" y="383"/>
                      <a:pt x="94" y="384"/>
                      <a:pt x="95" y="384"/>
                    </a:cubicBezTo>
                    <a:cubicBezTo>
                      <a:pt x="96" y="384"/>
                      <a:pt x="97" y="384"/>
                      <a:pt x="98" y="384"/>
                    </a:cubicBezTo>
                    <a:cubicBezTo>
                      <a:pt x="99" y="385"/>
                      <a:pt x="100" y="386"/>
                      <a:pt x="100" y="386"/>
                    </a:cubicBezTo>
                    <a:cubicBezTo>
                      <a:pt x="102" y="386"/>
                      <a:pt x="103" y="386"/>
                      <a:pt x="105" y="386"/>
                    </a:cubicBezTo>
                    <a:cubicBezTo>
                      <a:pt x="106" y="387"/>
                      <a:pt x="108" y="388"/>
                      <a:pt x="109" y="389"/>
                    </a:cubicBezTo>
                    <a:cubicBezTo>
                      <a:pt x="110" y="389"/>
                      <a:pt x="111" y="389"/>
                      <a:pt x="112" y="389"/>
                    </a:cubicBezTo>
                    <a:cubicBezTo>
                      <a:pt x="113" y="390"/>
                      <a:pt x="114" y="391"/>
                      <a:pt x="115" y="391"/>
                    </a:cubicBezTo>
                    <a:cubicBezTo>
                      <a:pt x="117" y="392"/>
                      <a:pt x="118" y="392"/>
                      <a:pt x="120" y="393"/>
                    </a:cubicBezTo>
                    <a:cubicBezTo>
                      <a:pt x="120" y="394"/>
                      <a:pt x="120" y="393"/>
                      <a:pt x="120" y="394"/>
                    </a:cubicBezTo>
                    <a:cubicBezTo>
                      <a:pt x="122" y="395"/>
                      <a:pt x="125" y="396"/>
                      <a:pt x="127" y="398"/>
                    </a:cubicBezTo>
                    <a:cubicBezTo>
                      <a:pt x="127" y="398"/>
                      <a:pt x="127" y="398"/>
                      <a:pt x="127" y="399"/>
                    </a:cubicBezTo>
                    <a:cubicBezTo>
                      <a:pt x="130" y="401"/>
                      <a:pt x="134" y="403"/>
                      <a:pt x="137" y="406"/>
                    </a:cubicBezTo>
                    <a:cubicBezTo>
                      <a:pt x="139" y="407"/>
                      <a:pt x="140" y="409"/>
                      <a:pt x="142" y="409"/>
                    </a:cubicBezTo>
                    <a:cubicBezTo>
                      <a:pt x="142" y="411"/>
                      <a:pt x="147" y="415"/>
                      <a:pt x="148" y="415"/>
                    </a:cubicBezTo>
                    <a:cubicBezTo>
                      <a:pt x="151" y="417"/>
                      <a:pt x="153" y="421"/>
                      <a:pt x="154" y="423"/>
                    </a:cubicBezTo>
                    <a:cubicBezTo>
                      <a:pt x="155" y="424"/>
                      <a:pt x="158" y="429"/>
                      <a:pt x="159" y="430"/>
                    </a:cubicBezTo>
                    <a:cubicBezTo>
                      <a:pt x="160" y="430"/>
                      <a:pt x="160" y="430"/>
                      <a:pt x="160" y="430"/>
                    </a:cubicBezTo>
                    <a:cubicBezTo>
                      <a:pt x="160" y="431"/>
                      <a:pt x="160" y="431"/>
                      <a:pt x="160" y="431"/>
                    </a:cubicBezTo>
                    <a:cubicBezTo>
                      <a:pt x="162" y="433"/>
                      <a:pt x="166" y="437"/>
                      <a:pt x="167" y="439"/>
                    </a:cubicBezTo>
                    <a:cubicBezTo>
                      <a:pt x="167" y="439"/>
                      <a:pt x="167" y="440"/>
                      <a:pt x="168" y="441"/>
                    </a:cubicBezTo>
                    <a:cubicBezTo>
                      <a:pt x="169" y="442"/>
                      <a:pt x="171" y="443"/>
                      <a:pt x="172" y="445"/>
                    </a:cubicBezTo>
                    <a:cubicBezTo>
                      <a:pt x="172" y="445"/>
                      <a:pt x="172" y="445"/>
                      <a:pt x="172" y="446"/>
                    </a:cubicBezTo>
                    <a:cubicBezTo>
                      <a:pt x="172" y="446"/>
                      <a:pt x="172" y="446"/>
                      <a:pt x="173" y="446"/>
                    </a:cubicBezTo>
                    <a:cubicBezTo>
                      <a:pt x="174" y="447"/>
                      <a:pt x="174" y="449"/>
                      <a:pt x="174" y="450"/>
                    </a:cubicBezTo>
                    <a:cubicBezTo>
                      <a:pt x="175" y="452"/>
                      <a:pt x="177" y="454"/>
                      <a:pt x="178" y="456"/>
                    </a:cubicBezTo>
                    <a:cubicBezTo>
                      <a:pt x="178" y="456"/>
                      <a:pt x="179" y="458"/>
                      <a:pt x="179" y="458"/>
                    </a:cubicBezTo>
                    <a:cubicBezTo>
                      <a:pt x="179" y="458"/>
                      <a:pt x="179" y="458"/>
                      <a:pt x="179" y="458"/>
                    </a:cubicBezTo>
                    <a:cubicBezTo>
                      <a:pt x="179" y="458"/>
                      <a:pt x="183" y="464"/>
                      <a:pt x="182" y="465"/>
                    </a:cubicBezTo>
                    <a:cubicBezTo>
                      <a:pt x="183" y="466"/>
                      <a:pt x="183" y="468"/>
                      <a:pt x="184" y="469"/>
                    </a:cubicBezTo>
                    <a:cubicBezTo>
                      <a:pt x="185" y="471"/>
                      <a:pt x="187" y="473"/>
                      <a:pt x="188" y="475"/>
                    </a:cubicBezTo>
                    <a:cubicBezTo>
                      <a:pt x="188" y="476"/>
                      <a:pt x="188" y="476"/>
                      <a:pt x="188" y="477"/>
                    </a:cubicBezTo>
                    <a:cubicBezTo>
                      <a:pt x="188" y="478"/>
                      <a:pt x="189" y="478"/>
                      <a:pt x="190" y="479"/>
                    </a:cubicBezTo>
                    <a:cubicBezTo>
                      <a:pt x="190" y="480"/>
                      <a:pt x="189" y="480"/>
                      <a:pt x="189" y="481"/>
                    </a:cubicBezTo>
                    <a:cubicBezTo>
                      <a:pt x="190" y="482"/>
                      <a:pt x="191" y="483"/>
                      <a:pt x="191" y="484"/>
                    </a:cubicBezTo>
                    <a:cubicBezTo>
                      <a:pt x="192" y="486"/>
                      <a:pt x="193" y="488"/>
                      <a:pt x="193" y="490"/>
                    </a:cubicBezTo>
                    <a:cubicBezTo>
                      <a:pt x="194" y="492"/>
                      <a:pt x="195" y="494"/>
                      <a:pt x="196" y="496"/>
                    </a:cubicBezTo>
                    <a:cubicBezTo>
                      <a:pt x="196" y="497"/>
                      <a:pt x="197" y="501"/>
                      <a:pt x="197" y="502"/>
                    </a:cubicBezTo>
                    <a:cubicBezTo>
                      <a:pt x="198" y="505"/>
                      <a:pt x="199" y="509"/>
                      <a:pt x="201" y="512"/>
                    </a:cubicBezTo>
                    <a:cubicBezTo>
                      <a:pt x="201" y="514"/>
                      <a:pt x="201" y="517"/>
                      <a:pt x="202" y="518"/>
                    </a:cubicBezTo>
                    <a:cubicBezTo>
                      <a:pt x="203" y="524"/>
                      <a:pt x="203" y="530"/>
                      <a:pt x="206" y="536"/>
                    </a:cubicBezTo>
                    <a:cubicBezTo>
                      <a:pt x="206" y="537"/>
                      <a:pt x="206" y="538"/>
                      <a:pt x="206" y="539"/>
                    </a:cubicBezTo>
                    <a:cubicBezTo>
                      <a:pt x="206" y="542"/>
                      <a:pt x="206" y="546"/>
                      <a:pt x="207" y="550"/>
                    </a:cubicBezTo>
                    <a:cubicBezTo>
                      <a:pt x="207" y="551"/>
                      <a:pt x="206" y="552"/>
                      <a:pt x="206" y="552"/>
                    </a:cubicBezTo>
                    <a:cubicBezTo>
                      <a:pt x="207" y="558"/>
                      <a:pt x="208" y="564"/>
                      <a:pt x="209" y="570"/>
                    </a:cubicBezTo>
                    <a:cubicBezTo>
                      <a:pt x="210" y="575"/>
                      <a:pt x="210" y="582"/>
                      <a:pt x="211" y="587"/>
                    </a:cubicBezTo>
                    <a:cubicBezTo>
                      <a:pt x="211" y="592"/>
                      <a:pt x="211" y="596"/>
                      <a:pt x="212" y="601"/>
                    </a:cubicBezTo>
                    <a:cubicBezTo>
                      <a:pt x="213" y="608"/>
                      <a:pt x="213" y="614"/>
                      <a:pt x="215" y="620"/>
                    </a:cubicBezTo>
                    <a:cubicBezTo>
                      <a:pt x="215" y="620"/>
                      <a:pt x="215" y="621"/>
                      <a:pt x="215" y="622"/>
                    </a:cubicBezTo>
                    <a:cubicBezTo>
                      <a:pt x="216" y="625"/>
                      <a:pt x="215" y="628"/>
                      <a:pt x="216" y="630"/>
                    </a:cubicBezTo>
                    <a:cubicBezTo>
                      <a:pt x="217" y="633"/>
                      <a:pt x="219" y="638"/>
                      <a:pt x="217" y="641"/>
                    </a:cubicBezTo>
                    <a:cubicBezTo>
                      <a:pt x="218" y="642"/>
                      <a:pt x="219" y="645"/>
                      <a:pt x="219" y="645"/>
                    </a:cubicBezTo>
                    <a:cubicBezTo>
                      <a:pt x="218" y="647"/>
                      <a:pt x="220" y="652"/>
                      <a:pt x="221" y="654"/>
                    </a:cubicBezTo>
                    <a:cubicBezTo>
                      <a:pt x="221" y="656"/>
                      <a:pt x="222" y="660"/>
                      <a:pt x="221" y="662"/>
                    </a:cubicBezTo>
                    <a:cubicBezTo>
                      <a:pt x="223" y="668"/>
                      <a:pt x="224" y="673"/>
                      <a:pt x="226" y="679"/>
                    </a:cubicBezTo>
                    <a:cubicBezTo>
                      <a:pt x="227" y="682"/>
                      <a:pt x="229" y="685"/>
                      <a:pt x="229" y="688"/>
                    </a:cubicBezTo>
                    <a:cubicBezTo>
                      <a:pt x="230" y="689"/>
                      <a:pt x="231" y="691"/>
                      <a:pt x="231" y="692"/>
                    </a:cubicBezTo>
                    <a:cubicBezTo>
                      <a:pt x="235" y="699"/>
                      <a:pt x="242" y="710"/>
                      <a:pt x="249" y="715"/>
                    </a:cubicBezTo>
                    <a:cubicBezTo>
                      <a:pt x="251" y="717"/>
                      <a:pt x="253" y="719"/>
                      <a:pt x="255" y="721"/>
                    </a:cubicBezTo>
                    <a:cubicBezTo>
                      <a:pt x="257" y="723"/>
                      <a:pt x="259" y="722"/>
                      <a:pt x="259" y="724"/>
                    </a:cubicBezTo>
                    <a:cubicBezTo>
                      <a:pt x="262" y="723"/>
                      <a:pt x="264" y="726"/>
                      <a:pt x="266" y="726"/>
                    </a:cubicBezTo>
                    <a:cubicBezTo>
                      <a:pt x="272" y="728"/>
                      <a:pt x="278" y="728"/>
                      <a:pt x="284" y="730"/>
                    </a:cubicBezTo>
                    <a:cubicBezTo>
                      <a:pt x="289" y="731"/>
                      <a:pt x="294" y="729"/>
                      <a:pt x="299" y="730"/>
                    </a:cubicBezTo>
                    <a:cubicBezTo>
                      <a:pt x="302" y="730"/>
                      <a:pt x="303" y="728"/>
                      <a:pt x="305" y="729"/>
                    </a:cubicBezTo>
                    <a:cubicBezTo>
                      <a:pt x="306" y="729"/>
                      <a:pt x="308" y="727"/>
                      <a:pt x="309" y="727"/>
                    </a:cubicBezTo>
                    <a:cubicBezTo>
                      <a:pt x="313" y="728"/>
                      <a:pt x="317" y="729"/>
                      <a:pt x="319" y="731"/>
                    </a:cubicBezTo>
                    <a:cubicBezTo>
                      <a:pt x="320" y="731"/>
                      <a:pt x="321" y="731"/>
                      <a:pt x="322" y="731"/>
                    </a:cubicBezTo>
                    <a:cubicBezTo>
                      <a:pt x="324" y="732"/>
                      <a:pt x="330" y="733"/>
                      <a:pt x="333" y="735"/>
                    </a:cubicBezTo>
                    <a:cubicBezTo>
                      <a:pt x="336" y="737"/>
                      <a:pt x="340" y="739"/>
                      <a:pt x="343" y="742"/>
                    </a:cubicBezTo>
                    <a:cubicBezTo>
                      <a:pt x="343" y="743"/>
                      <a:pt x="344" y="743"/>
                      <a:pt x="344" y="744"/>
                    </a:cubicBezTo>
                    <a:cubicBezTo>
                      <a:pt x="347" y="746"/>
                      <a:pt x="350" y="748"/>
                      <a:pt x="352" y="750"/>
                    </a:cubicBezTo>
                    <a:cubicBezTo>
                      <a:pt x="353" y="751"/>
                      <a:pt x="354" y="752"/>
                      <a:pt x="355" y="753"/>
                    </a:cubicBezTo>
                    <a:cubicBezTo>
                      <a:pt x="356" y="755"/>
                      <a:pt x="358" y="756"/>
                      <a:pt x="359" y="758"/>
                    </a:cubicBezTo>
                    <a:cubicBezTo>
                      <a:pt x="359" y="758"/>
                      <a:pt x="361" y="760"/>
                      <a:pt x="361" y="761"/>
                    </a:cubicBezTo>
                    <a:cubicBezTo>
                      <a:pt x="368" y="767"/>
                      <a:pt x="373" y="777"/>
                      <a:pt x="377" y="786"/>
                    </a:cubicBezTo>
                    <a:cubicBezTo>
                      <a:pt x="378" y="787"/>
                      <a:pt x="377" y="788"/>
                      <a:pt x="378" y="788"/>
                    </a:cubicBezTo>
                    <a:cubicBezTo>
                      <a:pt x="379" y="791"/>
                      <a:pt x="380" y="794"/>
                      <a:pt x="382" y="797"/>
                    </a:cubicBezTo>
                    <a:cubicBezTo>
                      <a:pt x="382" y="798"/>
                      <a:pt x="381" y="798"/>
                      <a:pt x="381" y="799"/>
                    </a:cubicBezTo>
                    <a:cubicBezTo>
                      <a:pt x="381" y="800"/>
                      <a:pt x="383" y="801"/>
                      <a:pt x="383" y="802"/>
                    </a:cubicBezTo>
                    <a:cubicBezTo>
                      <a:pt x="384" y="804"/>
                      <a:pt x="385" y="808"/>
                      <a:pt x="384" y="808"/>
                    </a:cubicBezTo>
                    <a:cubicBezTo>
                      <a:pt x="386" y="813"/>
                      <a:pt x="388" y="818"/>
                      <a:pt x="389" y="822"/>
                    </a:cubicBezTo>
                    <a:cubicBezTo>
                      <a:pt x="390" y="826"/>
                      <a:pt x="390" y="830"/>
                      <a:pt x="391" y="832"/>
                    </a:cubicBezTo>
                    <a:cubicBezTo>
                      <a:pt x="391" y="833"/>
                      <a:pt x="392" y="835"/>
                      <a:pt x="393" y="835"/>
                    </a:cubicBezTo>
                    <a:cubicBezTo>
                      <a:pt x="393" y="837"/>
                      <a:pt x="393" y="839"/>
                      <a:pt x="393" y="839"/>
                    </a:cubicBezTo>
                    <a:cubicBezTo>
                      <a:pt x="393" y="840"/>
                      <a:pt x="393" y="840"/>
                      <a:pt x="393" y="840"/>
                    </a:cubicBezTo>
                    <a:cubicBezTo>
                      <a:pt x="395" y="843"/>
                      <a:pt x="393" y="848"/>
                      <a:pt x="394" y="853"/>
                    </a:cubicBezTo>
                    <a:cubicBezTo>
                      <a:pt x="395" y="854"/>
                      <a:pt x="394" y="856"/>
                      <a:pt x="394" y="858"/>
                    </a:cubicBezTo>
                    <a:cubicBezTo>
                      <a:pt x="395" y="862"/>
                      <a:pt x="395" y="867"/>
                      <a:pt x="396" y="871"/>
                    </a:cubicBezTo>
                    <a:cubicBezTo>
                      <a:pt x="396" y="873"/>
                      <a:pt x="395" y="874"/>
                      <a:pt x="395" y="875"/>
                    </a:cubicBezTo>
                    <a:cubicBezTo>
                      <a:pt x="395" y="877"/>
                      <a:pt x="395" y="879"/>
                      <a:pt x="396" y="881"/>
                    </a:cubicBezTo>
                    <a:cubicBezTo>
                      <a:pt x="396" y="882"/>
                      <a:pt x="396" y="883"/>
                      <a:pt x="395" y="884"/>
                    </a:cubicBezTo>
                    <a:cubicBezTo>
                      <a:pt x="396" y="886"/>
                      <a:pt x="396" y="887"/>
                      <a:pt x="397" y="890"/>
                    </a:cubicBezTo>
                    <a:cubicBezTo>
                      <a:pt x="397" y="891"/>
                      <a:pt x="396" y="891"/>
                      <a:pt x="396" y="892"/>
                    </a:cubicBezTo>
                    <a:cubicBezTo>
                      <a:pt x="396" y="893"/>
                      <a:pt x="397" y="897"/>
                      <a:pt x="397" y="897"/>
                    </a:cubicBezTo>
                    <a:cubicBezTo>
                      <a:pt x="397" y="898"/>
                      <a:pt x="397" y="902"/>
                      <a:pt x="397" y="903"/>
                    </a:cubicBezTo>
                    <a:cubicBezTo>
                      <a:pt x="398" y="904"/>
                      <a:pt x="398" y="905"/>
                      <a:pt x="399" y="907"/>
                    </a:cubicBezTo>
                    <a:cubicBezTo>
                      <a:pt x="399" y="908"/>
                      <a:pt x="398" y="909"/>
                      <a:pt x="398" y="910"/>
                    </a:cubicBezTo>
                    <a:cubicBezTo>
                      <a:pt x="399" y="911"/>
                      <a:pt x="399" y="911"/>
                      <a:pt x="400" y="912"/>
                    </a:cubicBezTo>
                    <a:cubicBezTo>
                      <a:pt x="400" y="914"/>
                      <a:pt x="400" y="917"/>
                      <a:pt x="401" y="920"/>
                    </a:cubicBezTo>
                    <a:cubicBezTo>
                      <a:pt x="402" y="921"/>
                      <a:pt x="402" y="922"/>
                      <a:pt x="403" y="923"/>
                    </a:cubicBezTo>
                    <a:cubicBezTo>
                      <a:pt x="404" y="925"/>
                      <a:pt x="404" y="927"/>
                      <a:pt x="404" y="928"/>
                    </a:cubicBezTo>
                    <a:cubicBezTo>
                      <a:pt x="405" y="930"/>
                      <a:pt x="406" y="932"/>
                      <a:pt x="408" y="933"/>
                    </a:cubicBezTo>
                    <a:cubicBezTo>
                      <a:pt x="408" y="934"/>
                      <a:pt x="407" y="934"/>
                      <a:pt x="407" y="934"/>
                    </a:cubicBezTo>
                    <a:cubicBezTo>
                      <a:pt x="408" y="934"/>
                      <a:pt x="408" y="935"/>
                      <a:pt x="409" y="935"/>
                    </a:cubicBezTo>
                    <a:cubicBezTo>
                      <a:pt x="410" y="937"/>
                      <a:pt x="412" y="940"/>
                      <a:pt x="413" y="941"/>
                    </a:cubicBezTo>
                    <a:cubicBezTo>
                      <a:pt x="413" y="942"/>
                      <a:pt x="415" y="943"/>
                      <a:pt x="416" y="943"/>
                    </a:cubicBezTo>
                    <a:cubicBezTo>
                      <a:pt x="417" y="945"/>
                      <a:pt x="417" y="947"/>
                      <a:pt x="418" y="947"/>
                    </a:cubicBezTo>
                    <a:cubicBezTo>
                      <a:pt x="419" y="948"/>
                      <a:pt x="419" y="948"/>
                      <a:pt x="420" y="948"/>
                    </a:cubicBezTo>
                    <a:cubicBezTo>
                      <a:pt x="423" y="950"/>
                      <a:pt x="426" y="952"/>
                      <a:pt x="430" y="954"/>
                    </a:cubicBezTo>
                    <a:cubicBezTo>
                      <a:pt x="430" y="954"/>
                      <a:pt x="430" y="954"/>
                      <a:pt x="430" y="954"/>
                    </a:cubicBezTo>
                    <a:cubicBezTo>
                      <a:pt x="434" y="956"/>
                      <a:pt x="442" y="956"/>
                      <a:pt x="447" y="955"/>
                    </a:cubicBezTo>
                    <a:cubicBezTo>
                      <a:pt x="449" y="955"/>
                      <a:pt x="451" y="955"/>
                      <a:pt x="453" y="954"/>
                    </a:cubicBezTo>
                    <a:cubicBezTo>
                      <a:pt x="454" y="954"/>
                      <a:pt x="458" y="953"/>
                      <a:pt x="459" y="953"/>
                    </a:cubicBezTo>
                    <a:cubicBezTo>
                      <a:pt x="459" y="952"/>
                      <a:pt x="459" y="952"/>
                      <a:pt x="459" y="952"/>
                    </a:cubicBezTo>
                    <a:cubicBezTo>
                      <a:pt x="461" y="951"/>
                      <a:pt x="463" y="951"/>
                      <a:pt x="465" y="950"/>
                    </a:cubicBezTo>
                    <a:cubicBezTo>
                      <a:pt x="468" y="949"/>
                      <a:pt x="470" y="947"/>
                      <a:pt x="472" y="946"/>
                    </a:cubicBezTo>
                    <a:cubicBezTo>
                      <a:pt x="473" y="945"/>
                      <a:pt x="473" y="942"/>
                      <a:pt x="474" y="942"/>
                    </a:cubicBezTo>
                    <a:cubicBezTo>
                      <a:pt x="476" y="938"/>
                      <a:pt x="478" y="936"/>
                      <a:pt x="480" y="932"/>
                    </a:cubicBezTo>
                    <a:cubicBezTo>
                      <a:pt x="481" y="931"/>
                      <a:pt x="483" y="928"/>
                      <a:pt x="483" y="928"/>
                    </a:cubicBezTo>
                    <a:cubicBezTo>
                      <a:pt x="484" y="926"/>
                      <a:pt x="486" y="925"/>
                      <a:pt x="487" y="924"/>
                    </a:cubicBezTo>
                    <a:cubicBezTo>
                      <a:pt x="489" y="922"/>
                      <a:pt x="490" y="920"/>
                      <a:pt x="492" y="919"/>
                    </a:cubicBezTo>
                    <a:cubicBezTo>
                      <a:pt x="493" y="917"/>
                      <a:pt x="495" y="917"/>
                      <a:pt x="496" y="916"/>
                    </a:cubicBezTo>
                    <a:cubicBezTo>
                      <a:pt x="498" y="914"/>
                      <a:pt x="503" y="910"/>
                      <a:pt x="505" y="909"/>
                    </a:cubicBezTo>
                    <a:cubicBezTo>
                      <a:pt x="507" y="908"/>
                      <a:pt x="510" y="907"/>
                      <a:pt x="513" y="905"/>
                    </a:cubicBezTo>
                    <a:cubicBezTo>
                      <a:pt x="514" y="905"/>
                      <a:pt x="515" y="904"/>
                      <a:pt x="515" y="903"/>
                    </a:cubicBezTo>
                    <a:cubicBezTo>
                      <a:pt x="517" y="903"/>
                      <a:pt x="522" y="902"/>
                      <a:pt x="522" y="901"/>
                    </a:cubicBezTo>
                    <a:cubicBezTo>
                      <a:pt x="524" y="900"/>
                      <a:pt x="527" y="899"/>
                      <a:pt x="529" y="899"/>
                    </a:cubicBezTo>
                    <a:cubicBezTo>
                      <a:pt x="530" y="899"/>
                      <a:pt x="531" y="899"/>
                      <a:pt x="532" y="899"/>
                    </a:cubicBezTo>
                    <a:cubicBezTo>
                      <a:pt x="533" y="898"/>
                      <a:pt x="535" y="897"/>
                      <a:pt x="536" y="897"/>
                    </a:cubicBezTo>
                    <a:cubicBezTo>
                      <a:pt x="538" y="896"/>
                      <a:pt x="539" y="897"/>
                      <a:pt x="540" y="896"/>
                    </a:cubicBezTo>
                    <a:cubicBezTo>
                      <a:pt x="542" y="896"/>
                      <a:pt x="544" y="894"/>
                      <a:pt x="546" y="894"/>
                    </a:cubicBezTo>
                    <a:cubicBezTo>
                      <a:pt x="549" y="893"/>
                      <a:pt x="552" y="893"/>
                      <a:pt x="555" y="891"/>
                    </a:cubicBezTo>
                    <a:cubicBezTo>
                      <a:pt x="558" y="889"/>
                      <a:pt x="564" y="884"/>
                      <a:pt x="566" y="880"/>
                    </a:cubicBezTo>
                    <a:cubicBezTo>
                      <a:pt x="568" y="876"/>
                      <a:pt x="569" y="872"/>
                      <a:pt x="570" y="870"/>
                    </a:cubicBezTo>
                    <a:cubicBezTo>
                      <a:pt x="572" y="866"/>
                      <a:pt x="571" y="864"/>
                      <a:pt x="572" y="860"/>
                    </a:cubicBezTo>
                    <a:cubicBezTo>
                      <a:pt x="575" y="851"/>
                      <a:pt x="573" y="831"/>
                      <a:pt x="570" y="821"/>
                    </a:cubicBezTo>
                    <a:cubicBezTo>
                      <a:pt x="568" y="816"/>
                      <a:pt x="569" y="813"/>
                      <a:pt x="567" y="809"/>
                    </a:cubicBezTo>
                    <a:cubicBezTo>
                      <a:pt x="567" y="808"/>
                      <a:pt x="565" y="807"/>
                      <a:pt x="565" y="806"/>
                    </a:cubicBezTo>
                    <a:cubicBezTo>
                      <a:pt x="564" y="805"/>
                      <a:pt x="564" y="802"/>
                      <a:pt x="563" y="800"/>
                    </a:cubicBezTo>
                    <a:cubicBezTo>
                      <a:pt x="560" y="796"/>
                      <a:pt x="557" y="791"/>
                      <a:pt x="556" y="786"/>
                    </a:cubicBezTo>
                    <a:cubicBezTo>
                      <a:pt x="555" y="783"/>
                      <a:pt x="554" y="779"/>
                      <a:pt x="554" y="777"/>
                    </a:cubicBezTo>
                    <a:cubicBezTo>
                      <a:pt x="553" y="773"/>
                      <a:pt x="554" y="767"/>
                      <a:pt x="556" y="764"/>
                    </a:cubicBezTo>
                    <a:cubicBezTo>
                      <a:pt x="557" y="762"/>
                      <a:pt x="556" y="761"/>
                      <a:pt x="557" y="759"/>
                    </a:cubicBezTo>
                    <a:cubicBezTo>
                      <a:pt x="560" y="750"/>
                      <a:pt x="566" y="743"/>
                      <a:pt x="573" y="738"/>
                    </a:cubicBezTo>
                    <a:cubicBezTo>
                      <a:pt x="574" y="737"/>
                      <a:pt x="581" y="731"/>
                      <a:pt x="582" y="731"/>
                    </a:cubicBezTo>
                    <a:cubicBezTo>
                      <a:pt x="582" y="732"/>
                      <a:pt x="582" y="732"/>
                      <a:pt x="583" y="732"/>
                    </a:cubicBezTo>
                    <a:cubicBezTo>
                      <a:pt x="593" y="723"/>
                      <a:pt x="613" y="721"/>
                      <a:pt x="628" y="717"/>
                    </a:cubicBezTo>
                    <a:cubicBezTo>
                      <a:pt x="633" y="716"/>
                      <a:pt x="640" y="717"/>
                      <a:pt x="644" y="716"/>
                    </a:cubicBezTo>
                    <a:cubicBezTo>
                      <a:pt x="645" y="715"/>
                      <a:pt x="646" y="716"/>
                      <a:pt x="647" y="716"/>
                    </a:cubicBezTo>
                    <a:cubicBezTo>
                      <a:pt x="646" y="716"/>
                      <a:pt x="646" y="716"/>
                      <a:pt x="646" y="716"/>
                    </a:cubicBezTo>
                    <a:cubicBezTo>
                      <a:pt x="650" y="715"/>
                      <a:pt x="656" y="716"/>
                      <a:pt x="660" y="715"/>
                    </a:cubicBezTo>
                    <a:cubicBezTo>
                      <a:pt x="661" y="715"/>
                      <a:pt x="663" y="715"/>
                      <a:pt x="664" y="715"/>
                    </a:cubicBezTo>
                    <a:cubicBezTo>
                      <a:pt x="673" y="712"/>
                      <a:pt x="679" y="710"/>
                      <a:pt x="686" y="704"/>
                    </a:cubicBezTo>
                    <a:cubicBezTo>
                      <a:pt x="689" y="702"/>
                      <a:pt x="692" y="700"/>
                      <a:pt x="693" y="696"/>
                    </a:cubicBezTo>
                    <a:cubicBezTo>
                      <a:pt x="692" y="695"/>
                      <a:pt x="692" y="694"/>
                      <a:pt x="692" y="693"/>
                    </a:cubicBezTo>
                    <a:cubicBezTo>
                      <a:pt x="691" y="689"/>
                      <a:pt x="691" y="685"/>
                      <a:pt x="688" y="682"/>
                    </a:cubicBezTo>
                    <a:cubicBezTo>
                      <a:pt x="688" y="681"/>
                      <a:pt x="687" y="681"/>
                      <a:pt x="687" y="681"/>
                    </a:cubicBezTo>
                    <a:cubicBezTo>
                      <a:pt x="683" y="674"/>
                      <a:pt x="679" y="669"/>
                      <a:pt x="674" y="664"/>
                    </a:cubicBezTo>
                    <a:cubicBezTo>
                      <a:pt x="673" y="663"/>
                      <a:pt x="672" y="662"/>
                      <a:pt x="671" y="660"/>
                    </a:cubicBezTo>
                    <a:cubicBezTo>
                      <a:pt x="669" y="659"/>
                      <a:pt x="668" y="659"/>
                      <a:pt x="666" y="658"/>
                    </a:cubicBezTo>
                    <a:cubicBezTo>
                      <a:pt x="663" y="656"/>
                      <a:pt x="658" y="651"/>
                      <a:pt x="656" y="648"/>
                    </a:cubicBezTo>
                    <a:cubicBezTo>
                      <a:pt x="653" y="645"/>
                      <a:pt x="651" y="641"/>
                      <a:pt x="648" y="638"/>
                    </a:cubicBezTo>
                    <a:cubicBezTo>
                      <a:pt x="647" y="636"/>
                      <a:pt x="645" y="634"/>
                      <a:pt x="644" y="631"/>
                    </a:cubicBezTo>
                    <a:cubicBezTo>
                      <a:pt x="637" y="616"/>
                      <a:pt x="635" y="601"/>
                      <a:pt x="640" y="586"/>
                    </a:cubicBezTo>
                    <a:cubicBezTo>
                      <a:pt x="641" y="583"/>
                      <a:pt x="641" y="580"/>
                      <a:pt x="642" y="577"/>
                    </a:cubicBezTo>
                    <a:cubicBezTo>
                      <a:pt x="642" y="576"/>
                      <a:pt x="642" y="575"/>
                      <a:pt x="643" y="574"/>
                    </a:cubicBezTo>
                    <a:cubicBezTo>
                      <a:pt x="644" y="572"/>
                      <a:pt x="645" y="570"/>
                      <a:pt x="647" y="568"/>
                    </a:cubicBezTo>
                    <a:cubicBezTo>
                      <a:pt x="647" y="567"/>
                      <a:pt x="648" y="567"/>
                      <a:pt x="649" y="566"/>
                    </a:cubicBezTo>
                    <a:cubicBezTo>
                      <a:pt x="649" y="566"/>
                      <a:pt x="649" y="566"/>
                      <a:pt x="649" y="566"/>
                    </a:cubicBezTo>
                    <a:cubicBezTo>
                      <a:pt x="649" y="565"/>
                      <a:pt x="650" y="563"/>
                      <a:pt x="651" y="562"/>
                    </a:cubicBezTo>
                    <a:cubicBezTo>
                      <a:pt x="652" y="561"/>
                      <a:pt x="651" y="560"/>
                      <a:pt x="652" y="560"/>
                    </a:cubicBezTo>
                    <a:cubicBezTo>
                      <a:pt x="655" y="557"/>
                      <a:pt x="661" y="550"/>
                      <a:pt x="659" y="543"/>
                    </a:cubicBezTo>
                    <a:cubicBezTo>
                      <a:pt x="659" y="539"/>
                      <a:pt x="659" y="535"/>
                      <a:pt x="658" y="530"/>
                    </a:cubicBezTo>
                    <a:cubicBezTo>
                      <a:pt x="657" y="524"/>
                      <a:pt x="655" y="516"/>
                      <a:pt x="653" y="510"/>
                    </a:cubicBezTo>
                    <a:cubicBezTo>
                      <a:pt x="652" y="506"/>
                      <a:pt x="652" y="501"/>
                      <a:pt x="651" y="497"/>
                    </a:cubicBezTo>
                    <a:cubicBezTo>
                      <a:pt x="651" y="494"/>
                      <a:pt x="650" y="492"/>
                      <a:pt x="650" y="490"/>
                    </a:cubicBezTo>
                    <a:cubicBezTo>
                      <a:pt x="650" y="488"/>
                      <a:pt x="650" y="485"/>
                      <a:pt x="649" y="483"/>
                    </a:cubicBezTo>
                    <a:cubicBezTo>
                      <a:pt x="650" y="477"/>
                      <a:pt x="650" y="471"/>
                      <a:pt x="653" y="467"/>
                    </a:cubicBezTo>
                    <a:cubicBezTo>
                      <a:pt x="653" y="467"/>
                      <a:pt x="653" y="467"/>
                      <a:pt x="652" y="467"/>
                    </a:cubicBezTo>
                    <a:cubicBezTo>
                      <a:pt x="654" y="466"/>
                      <a:pt x="654" y="464"/>
                      <a:pt x="655" y="462"/>
                    </a:cubicBezTo>
                    <a:cubicBezTo>
                      <a:pt x="656" y="461"/>
                      <a:pt x="657" y="460"/>
                      <a:pt x="658" y="458"/>
                    </a:cubicBezTo>
                    <a:cubicBezTo>
                      <a:pt x="658" y="457"/>
                      <a:pt x="660" y="457"/>
                      <a:pt x="660" y="457"/>
                    </a:cubicBezTo>
                    <a:cubicBezTo>
                      <a:pt x="661" y="456"/>
                      <a:pt x="661" y="455"/>
                      <a:pt x="661" y="455"/>
                    </a:cubicBezTo>
                    <a:cubicBezTo>
                      <a:pt x="662" y="454"/>
                      <a:pt x="664" y="453"/>
                      <a:pt x="665" y="452"/>
                    </a:cubicBezTo>
                    <a:cubicBezTo>
                      <a:pt x="666" y="451"/>
                      <a:pt x="666" y="450"/>
                      <a:pt x="667" y="449"/>
                    </a:cubicBezTo>
                    <a:cubicBezTo>
                      <a:pt x="668" y="449"/>
                      <a:pt x="669" y="449"/>
                      <a:pt x="670" y="448"/>
                    </a:cubicBezTo>
                    <a:cubicBezTo>
                      <a:pt x="670" y="447"/>
                      <a:pt x="670" y="446"/>
                      <a:pt x="671" y="446"/>
                    </a:cubicBezTo>
                    <a:cubicBezTo>
                      <a:pt x="671" y="446"/>
                      <a:pt x="672" y="445"/>
                      <a:pt x="672" y="445"/>
                    </a:cubicBezTo>
                    <a:cubicBezTo>
                      <a:pt x="673" y="444"/>
                      <a:pt x="673" y="443"/>
                      <a:pt x="674" y="443"/>
                    </a:cubicBezTo>
                    <a:cubicBezTo>
                      <a:pt x="677" y="441"/>
                      <a:pt x="681" y="439"/>
                      <a:pt x="685" y="438"/>
                    </a:cubicBezTo>
                    <a:cubicBezTo>
                      <a:pt x="685" y="438"/>
                      <a:pt x="685" y="438"/>
                      <a:pt x="685" y="437"/>
                    </a:cubicBezTo>
                    <a:cubicBezTo>
                      <a:pt x="686" y="436"/>
                      <a:pt x="687" y="436"/>
                      <a:pt x="689" y="435"/>
                    </a:cubicBezTo>
                    <a:cubicBezTo>
                      <a:pt x="689" y="435"/>
                      <a:pt x="689" y="435"/>
                      <a:pt x="689" y="435"/>
                    </a:cubicBezTo>
                    <a:cubicBezTo>
                      <a:pt x="689" y="435"/>
                      <a:pt x="689" y="435"/>
                      <a:pt x="689" y="435"/>
                    </a:cubicBezTo>
                    <a:cubicBezTo>
                      <a:pt x="691" y="434"/>
                      <a:pt x="693" y="434"/>
                      <a:pt x="695" y="433"/>
                    </a:cubicBezTo>
                    <a:cubicBezTo>
                      <a:pt x="696" y="432"/>
                      <a:pt x="697" y="433"/>
                      <a:pt x="699" y="432"/>
                    </a:cubicBezTo>
                    <a:cubicBezTo>
                      <a:pt x="703" y="431"/>
                      <a:pt x="707" y="430"/>
                      <a:pt x="712" y="429"/>
                    </a:cubicBezTo>
                    <a:cubicBezTo>
                      <a:pt x="714" y="429"/>
                      <a:pt x="715" y="430"/>
                      <a:pt x="717" y="430"/>
                    </a:cubicBezTo>
                    <a:cubicBezTo>
                      <a:pt x="719" y="429"/>
                      <a:pt x="722" y="429"/>
                      <a:pt x="725" y="428"/>
                    </a:cubicBezTo>
                    <a:cubicBezTo>
                      <a:pt x="726" y="428"/>
                      <a:pt x="726" y="429"/>
                      <a:pt x="727" y="428"/>
                    </a:cubicBezTo>
                    <a:cubicBezTo>
                      <a:pt x="726" y="428"/>
                      <a:pt x="726" y="428"/>
                      <a:pt x="726" y="428"/>
                    </a:cubicBezTo>
                    <a:cubicBezTo>
                      <a:pt x="730" y="428"/>
                      <a:pt x="733" y="428"/>
                      <a:pt x="737" y="429"/>
                    </a:cubicBezTo>
                    <a:cubicBezTo>
                      <a:pt x="737" y="429"/>
                      <a:pt x="740" y="428"/>
                      <a:pt x="742" y="429"/>
                    </a:cubicBezTo>
                    <a:cubicBezTo>
                      <a:pt x="745" y="429"/>
                      <a:pt x="748" y="429"/>
                      <a:pt x="751" y="430"/>
                    </a:cubicBezTo>
                    <a:cubicBezTo>
                      <a:pt x="752" y="430"/>
                      <a:pt x="754" y="431"/>
                      <a:pt x="755" y="431"/>
                    </a:cubicBezTo>
                    <a:cubicBezTo>
                      <a:pt x="755" y="431"/>
                      <a:pt x="754" y="431"/>
                      <a:pt x="755" y="431"/>
                    </a:cubicBezTo>
                    <a:cubicBezTo>
                      <a:pt x="757" y="433"/>
                      <a:pt x="763" y="431"/>
                      <a:pt x="765" y="435"/>
                    </a:cubicBezTo>
                    <a:cubicBezTo>
                      <a:pt x="765" y="435"/>
                      <a:pt x="765" y="435"/>
                      <a:pt x="765" y="435"/>
                    </a:cubicBezTo>
                    <a:cubicBezTo>
                      <a:pt x="768" y="437"/>
                      <a:pt x="770" y="439"/>
                      <a:pt x="773" y="440"/>
                    </a:cubicBezTo>
                    <a:cubicBezTo>
                      <a:pt x="773" y="440"/>
                      <a:pt x="773" y="441"/>
                      <a:pt x="773" y="441"/>
                    </a:cubicBezTo>
                    <a:cubicBezTo>
                      <a:pt x="773" y="441"/>
                      <a:pt x="773" y="441"/>
                      <a:pt x="774" y="442"/>
                    </a:cubicBezTo>
                    <a:cubicBezTo>
                      <a:pt x="774" y="441"/>
                      <a:pt x="774" y="441"/>
                      <a:pt x="774" y="441"/>
                    </a:cubicBezTo>
                    <a:cubicBezTo>
                      <a:pt x="774" y="441"/>
                      <a:pt x="775" y="442"/>
                      <a:pt x="775" y="442"/>
                    </a:cubicBezTo>
                    <a:cubicBezTo>
                      <a:pt x="775" y="442"/>
                      <a:pt x="775" y="443"/>
                      <a:pt x="776" y="443"/>
                    </a:cubicBezTo>
                    <a:cubicBezTo>
                      <a:pt x="776" y="443"/>
                      <a:pt x="776" y="443"/>
                      <a:pt x="776" y="443"/>
                    </a:cubicBezTo>
                    <a:cubicBezTo>
                      <a:pt x="777" y="444"/>
                      <a:pt x="779" y="444"/>
                      <a:pt x="779" y="446"/>
                    </a:cubicBezTo>
                    <a:cubicBezTo>
                      <a:pt x="779" y="446"/>
                      <a:pt x="780" y="446"/>
                      <a:pt x="780" y="446"/>
                    </a:cubicBezTo>
                    <a:cubicBezTo>
                      <a:pt x="780" y="447"/>
                      <a:pt x="784" y="449"/>
                      <a:pt x="785" y="450"/>
                    </a:cubicBezTo>
                    <a:cubicBezTo>
                      <a:pt x="785" y="450"/>
                      <a:pt x="785" y="450"/>
                      <a:pt x="785" y="450"/>
                    </a:cubicBezTo>
                    <a:cubicBezTo>
                      <a:pt x="785" y="451"/>
                      <a:pt x="785" y="451"/>
                      <a:pt x="786" y="451"/>
                    </a:cubicBezTo>
                    <a:cubicBezTo>
                      <a:pt x="786" y="451"/>
                      <a:pt x="786" y="451"/>
                      <a:pt x="787" y="451"/>
                    </a:cubicBezTo>
                    <a:cubicBezTo>
                      <a:pt x="789" y="453"/>
                      <a:pt x="793" y="457"/>
                      <a:pt x="795" y="458"/>
                    </a:cubicBezTo>
                    <a:cubicBezTo>
                      <a:pt x="795" y="458"/>
                      <a:pt x="795" y="458"/>
                      <a:pt x="795" y="458"/>
                    </a:cubicBezTo>
                    <a:cubicBezTo>
                      <a:pt x="797" y="460"/>
                      <a:pt x="800" y="461"/>
                      <a:pt x="802" y="463"/>
                    </a:cubicBezTo>
                    <a:cubicBezTo>
                      <a:pt x="802" y="463"/>
                      <a:pt x="802" y="463"/>
                      <a:pt x="802" y="463"/>
                    </a:cubicBezTo>
                    <a:cubicBezTo>
                      <a:pt x="802" y="463"/>
                      <a:pt x="802" y="463"/>
                      <a:pt x="802" y="463"/>
                    </a:cubicBezTo>
                    <a:cubicBezTo>
                      <a:pt x="804" y="464"/>
                      <a:pt x="807" y="466"/>
                      <a:pt x="809" y="467"/>
                    </a:cubicBezTo>
                    <a:cubicBezTo>
                      <a:pt x="810" y="467"/>
                      <a:pt x="810" y="466"/>
                      <a:pt x="811" y="467"/>
                    </a:cubicBezTo>
                    <a:cubicBezTo>
                      <a:pt x="812" y="467"/>
                      <a:pt x="811" y="467"/>
                      <a:pt x="813" y="468"/>
                    </a:cubicBezTo>
                    <a:cubicBezTo>
                      <a:pt x="813" y="467"/>
                      <a:pt x="821" y="469"/>
                      <a:pt x="824" y="468"/>
                    </a:cubicBezTo>
                    <a:cubicBezTo>
                      <a:pt x="824" y="469"/>
                      <a:pt x="824" y="469"/>
                      <a:pt x="824" y="469"/>
                    </a:cubicBezTo>
                    <a:cubicBezTo>
                      <a:pt x="826" y="468"/>
                      <a:pt x="828" y="469"/>
                      <a:pt x="830" y="468"/>
                    </a:cubicBezTo>
                    <a:cubicBezTo>
                      <a:pt x="831" y="468"/>
                      <a:pt x="833" y="467"/>
                      <a:pt x="833" y="467"/>
                    </a:cubicBezTo>
                    <a:cubicBezTo>
                      <a:pt x="834" y="466"/>
                      <a:pt x="836" y="467"/>
                      <a:pt x="837" y="466"/>
                    </a:cubicBezTo>
                    <a:cubicBezTo>
                      <a:pt x="838" y="466"/>
                      <a:pt x="839" y="465"/>
                      <a:pt x="840" y="466"/>
                    </a:cubicBezTo>
                    <a:cubicBezTo>
                      <a:pt x="841" y="465"/>
                      <a:pt x="842" y="464"/>
                      <a:pt x="844" y="465"/>
                    </a:cubicBezTo>
                    <a:cubicBezTo>
                      <a:pt x="844" y="464"/>
                      <a:pt x="844" y="464"/>
                      <a:pt x="844" y="464"/>
                    </a:cubicBezTo>
                    <a:cubicBezTo>
                      <a:pt x="846" y="464"/>
                      <a:pt x="851" y="462"/>
                      <a:pt x="854" y="460"/>
                    </a:cubicBezTo>
                    <a:cubicBezTo>
                      <a:pt x="854" y="462"/>
                      <a:pt x="854" y="464"/>
                      <a:pt x="854" y="465"/>
                    </a:cubicBezTo>
                    <a:cubicBezTo>
                      <a:pt x="850" y="466"/>
                      <a:pt x="847" y="468"/>
                      <a:pt x="845" y="469"/>
                    </a:cubicBezTo>
                    <a:cubicBezTo>
                      <a:pt x="843" y="469"/>
                      <a:pt x="841" y="470"/>
                      <a:pt x="839" y="470"/>
                    </a:cubicBezTo>
                    <a:cubicBezTo>
                      <a:pt x="837" y="471"/>
                      <a:pt x="834" y="472"/>
                      <a:pt x="832" y="473"/>
                    </a:cubicBezTo>
                    <a:cubicBezTo>
                      <a:pt x="823" y="475"/>
                      <a:pt x="813" y="473"/>
                      <a:pt x="805" y="470"/>
                    </a:cubicBezTo>
                    <a:cubicBezTo>
                      <a:pt x="797" y="468"/>
                      <a:pt x="793" y="462"/>
                      <a:pt x="787" y="458"/>
                    </a:cubicBezTo>
                    <a:cubicBezTo>
                      <a:pt x="783" y="455"/>
                      <a:pt x="779" y="452"/>
                      <a:pt x="775" y="449"/>
                    </a:cubicBezTo>
                    <a:cubicBezTo>
                      <a:pt x="773" y="447"/>
                      <a:pt x="771" y="445"/>
                      <a:pt x="770" y="444"/>
                    </a:cubicBezTo>
                    <a:cubicBezTo>
                      <a:pt x="768" y="443"/>
                      <a:pt x="766" y="442"/>
                      <a:pt x="764" y="441"/>
                    </a:cubicBezTo>
                    <a:cubicBezTo>
                      <a:pt x="761" y="439"/>
                      <a:pt x="760" y="438"/>
                      <a:pt x="756" y="437"/>
                    </a:cubicBezTo>
                    <a:cubicBezTo>
                      <a:pt x="756" y="437"/>
                      <a:pt x="755" y="437"/>
                      <a:pt x="754" y="437"/>
                    </a:cubicBezTo>
                    <a:cubicBezTo>
                      <a:pt x="751" y="436"/>
                      <a:pt x="748" y="435"/>
                      <a:pt x="745" y="434"/>
                    </a:cubicBezTo>
                    <a:cubicBezTo>
                      <a:pt x="742" y="433"/>
                      <a:pt x="737" y="434"/>
                      <a:pt x="733" y="433"/>
                    </a:cubicBezTo>
                    <a:cubicBezTo>
                      <a:pt x="729" y="433"/>
                      <a:pt x="724" y="433"/>
                      <a:pt x="720" y="434"/>
                    </a:cubicBezTo>
                    <a:cubicBezTo>
                      <a:pt x="718" y="434"/>
                      <a:pt x="716" y="434"/>
                      <a:pt x="715" y="434"/>
                    </a:cubicBezTo>
                    <a:cubicBezTo>
                      <a:pt x="713" y="434"/>
                      <a:pt x="706" y="437"/>
                      <a:pt x="704" y="436"/>
                    </a:cubicBezTo>
                    <a:cubicBezTo>
                      <a:pt x="702" y="437"/>
                      <a:pt x="699" y="436"/>
                      <a:pt x="696" y="438"/>
                    </a:cubicBezTo>
                    <a:cubicBezTo>
                      <a:pt x="691" y="440"/>
                      <a:pt x="687" y="441"/>
                      <a:pt x="683" y="444"/>
                    </a:cubicBezTo>
                    <a:cubicBezTo>
                      <a:pt x="681" y="444"/>
                      <a:pt x="680" y="445"/>
                      <a:pt x="678" y="446"/>
                    </a:cubicBezTo>
                    <a:cubicBezTo>
                      <a:pt x="677" y="447"/>
                      <a:pt x="676" y="448"/>
                      <a:pt x="675" y="449"/>
                    </a:cubicBezTo>
                    <a:cubicBezTo>
                      <a:pt x="673" y="451"/>
                      <a:pt x="670" y="453"/>
                      <a:pt x="668" y="455"/>
                    </a:cubicBezTo>
                    <a:cubicBezTo>
                      <a:pt x="667" y="456"/>
                      <a:pt x="667" y="457"/>
                      <a:pt x="666" y="458"/>
                    </a:cubicBezTo>
                    <a:cubicBezTo>
                      <a:pt x="657" y="464"/>
                      <a:pt x="652" y="478"/>
                      <a:pt x="655" y="488"/>
                    </a:cubicBezTo>
                    <a:cubicBezTo>
                      <a:pt x="655" y="490"/>
                      <a:pt x="655" y="495"/>
                      <a:pt x="656" y="496"/>
                    </a:cubicBezTo>
                    <a:cubicBezTo>
                      <a:pt x="656" y="496"/>
                      <a:pt x="656" y="496"/>
                      <a:pt x="656" y="497"/>
                    </a:cubicBezTo>
                    <a:cubicBezTo>
                      <a:pt x="655" y="500"/>
                      <a:pt x="658" y="510"/>
                      <a:pt x="659" y="514"/>
                    </a:cubicBezTo>
                    <a:cubicBezTo>
                      <a:pt x="659" y="514"/>
                      <a:pt x="658" y="514"/>
                      <a:pt x="658" y="514"/>
                    </a:cubicBezTo>
                    <a:cubicBezTo>
                      <a:pt x="660" y="516"/>
                      <a:pt x="660" y="521"/>
                      <a:pt x="662" y="525"/>
                    </a:cubicBezTo>
                    <a:cubicBezTo>
                      <a:pt x="663" y="528"/>
                      <a:pt x="664" y="533"/>
                      <a:pt x="663" y="536"/>
                    </a:cubicBezTo>
                    <a:cubicBezTo>
                      <a:pt x="664" y="539"/>
                      <a:pt x="665" y="544"/>
                      <a:pt x="664" y="547"/>
                    </a:cubicBezTo>
                    <a:cubicBezTo>
                      <a:pt x="663" y="550"/>
                      <a:pt x="664" y="552"/>
                      <a:pt x="662" y="555"/>
                    </a:cubicBezTo>
                    <a:cubicBezTo>
                      <a:pt x="661" y="557"/>
                      <a:pt x="659" y="559"/>
                      <a:pt x="657" y="561"/>
                    </a:cubicBezTo>
                    <a:cubicBezTo>
                      <a:pt x="656" y="564"/>
                      <a:pt x="654" y="567"/>
                      <a:pt x="652" y="569"/>
                    </a:cubicBezTo>
                    <a:cubicBezTo>
                      <a:pt x="651" y="571"/>
                      <a:pt x="649" y="573"/>
                      <a:pt x="648" y="575"/>
                    </a:cubicBezTo>
                    <a:cubicBezTo>
                      <a:pt x="645" y="582"/>
                      <a:pt x="645" y="589"/>
                      <a:pt x="642" y="596"/>
                    </a:cubicBezTo>
                    <a:cubicBezTo>
                      <a:pt x="642" y="596"/>
                      <a:pt x="642" y="596"/>
                      <a:pt x="642" y="596"/>
                    </a:cubicBezTo>
                    <a:cubicBezTo>
                      <a:pt x="640" y="599"/>
                      <a:pt x="642" y="612"/>
                      <a:pt x="643" y="615"/>
                    </a:cubicBezTo>
                    <a:cubicBezTo>
                      <a:pt x="643" y="616"/>
                      <a:pt x="645" y="619"/>
                      <a:pt x="645" y="621"/>
                    </a:cubicBezTo>
                    <a:cubicBezTo>
                      <a:pt x="645" y="622"/>
                      <a:pt x="646" y="623"/>
                      <a:pt x="646" y="624"/>
                    </a:cubicBezTo>
                    <a:cubicBezTo>
                      <a:pt x="647" y="626"/>
                      <a:pt x="647" y="628"/>
                      <a:pt x="648" y="629"/>
                    </a:cubicBezTo>
                    <a:cubicBezTo>
                      <a:pt x="650" y="633"/>
                      <a:pt x="653" y="636"/>
                      <a:pt x="655" y="640"/>
                    </a:cubicBezTo>
                    <a:cubicBezTo>
                      <a:pt x="657" y="641"/>
                      <a:pt x="658" y="643"/>
                      <a:pt x="659" y="645"/>
                    </a:cubicBezTo>
                    <a:cubicBezTo>
                      <a:pt x="660" y="645"/>
                      <a:pt x="660" y="647"/>
                      <a:pt x="660" y="647"/>
                    </a:cubicBezTo>
                    <a:cubicBezTo>
                      <a:pt x="661" y="647"/>
                      <a:pt x="662" y="647"/>
                      <a:pt x="662" y="648"/>
                    </a:cubicBezTo>
                    <a:cubicBezTo>
                      <a:pt x="663" y="649"/>
                      <a:pt x="664" y="650"/>
                      <a:pt x="664" y="651"/>
                    </a:cubicBezTo>
                    <a:cubicBezTo>
                      <a:pt x="666" y="651"/>
                      <a:pt x="668" y="654"/>
                      <a:pt x="669" y="655"/>
                    </a:cubicBezTo>
                    <a:cubicBezTo>
                      <a:pt x="670" y="655"/>
                      <a:pt x="670" y="655"/>
                      <a:pt x="671" y="656"/>
                    </a:cubicBezTo>
                    <a:cubicBezTo>
                      <a:pt x="673" y="657"/>
                      <a:pt x="675" y="658"/>
                      <a:pt x="676" y="659"/>
                    </a:cubicBezTo>
                    <a:cubicBezTo>
                      <a:pt x="677" y="660"/>
                      <a:pt x="678" y="662"/>
                      <a:pt x="679" y="663"/>
                    </a:cubicBezTo>
                    <a:cubicBezTo>
                      <a:pt x="680" y="663"/>
                      <a:pt x="683" y="665"/>
                      <a:pt x="684" y="666"/>
                    </a:cubicBezTo>
                    <a:cubicBezTo>
                      <a:pt x="684" y="667"/>
                      <a:pt x="684" y="668"/>
                      <a:pt x="684" y="668"/>
                    </a:cubicBezTo>
                    <a:cubicBezTo>
                      <a:pt x="685" y="670"/>
                      <a:pt x="687" y="671"/>
                      <a:pt x="688" y="672"/>
                    </a:cubicBezTo>
                    <a:cubicBezTo>
                      <a:pt x="691" y="676"/>
                      <a:pt x="693" y="680"/>
                      <a:pt x="696" y="686"/>
                    </a:cubicBezTo>
                    <a:cubicBezTo>
                      <a:pt x="695" y="686"/>
                      <a:pt x="695" y="686"/>
                      <a:pt x="695" y="686"/>
                    </a:cubicBezTo>
                    <a:cubicBezTo>
                      <a:pt x="696" y="686"/>
                      <a:pt x="695" y="686"/>
                      <a:pt x="696" y="686"/>
                    </a:cubicBezTo>
                    <a:cubicBezTo>
                      <a:pt x="697" y="687"/>
                      <a:pt x="697" y="691"/>
                      <a:pt x="697" y="693"/>
                    </a:cubicBezTo>
                    <a:cubicBezTo>
                      <a:pt x="697" y="693"/>
                      <a:pt x="697" y="694"/>
                      <a:pt x="697" y="694"/>
                    </a:cubicBezTo>
                    <a:cubicBezTo>
                      <a:pt x="698" y="695"/>
                      <a:pt x="697" y="698"/>
                      <a:pt x="697" y="699"/>
                    </a:cubicBezTo>
                    <a:cubicBezTo>
                      <a:pt x="695" y="703"/>
                      <a:pt x="692" y="704"/>
                      <a:pt x="690" y="707"/>
                    </a:cubicBezTo>
                    <a:cubicBezTo>
                      <a:pt x="689" y="708"/>
                      <a:pt x="688" y="709"/>
                      <a:pt x="687" y="710"/>
                    </a:cubicBezTo>
                    <a:cubicBezTo>
                      <a:pt x="684" y="713"/>
                      <a:pt x="678" y="715"/>
                      <a:pt x="674" y="717"/>
                    </a:cubicBezTo>
                    <a:cubicBezTo>
                      <a:pt x="673" y="717"/>
                      <a:pt x="672" y="717"/>
                      <a:pt x="671" y="717"/>
                    </a:cubicBezTo>
                    <a:cubicBezTo>
                      <a:pt x="668" y="719"/>
                      <a:pt x="662" y="721"/>
                      <a:pt x="657" y="720"/>
                    </a:cubicBezTo>
                    <a:cubicBezTo>
                      <a:pt x="653" y="719"/>
                      <a:pt x="648" y="720"/>
                      <a:pt x="645" y="721"/>
                    </a:cubicBezTo>
                    <a:cubicBezTo>
                      <a:pt x="642" y="721"/>
                      <a:pt x="640" y="720"/>
                      <a:pt x="637" y="721"/>
                    </a:cubicBezTo>
                    <a:cubicBezTo>
                      <a:pt x="633" y="722"/>
                      <a:pt x="629" y="722"/>
                      <a:pt x="625" y="723"/>
                    </a:cubicBezTo>
                    <a:cubicBezTo>
                      <a:pt x="622" y="724"/>
                      <a:pt x="620" y="723"/>
                      <a:pt x="618" y="724"/>
                    </a:cubicBezTo>
                    <a:cubicBezTo>
                      <a:pt x="614" y="725"/>
                      <a:pt x="609" y="726"/>
                      <a:pt x="605" y="727"/>
                    </a:cubicBezTo>
                    <a:cubicBezTo>
                      <a:pt x="602" y="728"/>
                      <a:pt x="600" y="728"/>
                      <a:pt x="597" y="729"/>
                    </a:cubicBezTo>
                    <a:cubicBezTo>
                      <a:pt x="594" y="730"/>
                      <a:pt x="590" y="732"/>
                      <a:pt x="587" y="734"/>
                    </a:cubicBezTo>
                    <a:cubicBezTo>
                      <a:pt x="577" y="741"/>
                      <a:pt x="569" y="746"/>
                      <a:pt x="564" y="757"/>
                    </a:cubicBezTo>
                    <a:cubicBezTo>
                      <a:pt x="561" y="763"/>
                      <a:pt x="557" y="772"/>
                      <a:pt x="559" y="781"/>
                    </a:cubicBezTo>
                    <a:cubicBezTo>
                      <a:pt x="560" y="787"/>
                      <a:pt x="565" y="796"/>
                      <a:pt x="568" y="802"/>
                    </a:cubicBezTo>
                    <a:cubicBezTo>
                      <a:pt x="570" y="805"/>
                      <a:pt x="571" y="808"/>
                      <a:pt x="572" y="811"/>
                    </a:cubicBezTo>
                    <a:cubicBezTo>
                      <a:pt x="573" y="813"/>
                      <a:pt x="573" y="817"/>
                      <a:pt x="574" y="819"/>
                    </a:cubicBezTo>
                    <a:cubicBezTo>
                      <a:pt x="575" y="821"/>
                      <a:pt x="575" y="824"/>
                      <a:pt x="576" y="827"/>
                    </a:cubicBezTo>
                    <a:cubicBezTo>
                      <a:pt x="576" y="830"/>
                      <a:pt x="577" y="836"/>
                      <a:pt x="578" y="840"/>
                    </a:cubicBezTo>
                    <a:cubicBezTo>
                      <a:pt x="578" y="843"/>
                      <a:pt x="578" y="846"/>
                      <a:pt x="578" y="848"/>
                    </a:cubicBezTo>
                    <a:cubicBezTo>
                      <a:pt x="579" y="850"/>
                      <a:pt x="577" y="857"/>
                      <a:pt x="577" y="857"/>
                    </a:cubicBezTo>
                    <a:cubicBezTo>
                      <a:pt x="578" y="858"/>
                      <a:pt x="578" y="858"/>
                      <a:pt x="578" y="858"/>
                    </a:cubicBezTo>
                    <a:cubicBezTo>
                      <a:pt x="578" y="858"/>
                      <a:pt x="578" y="858"/>
                      <a:pt x="578" y="858"/>
                    </a:cubicBezTo>
                    <a:cubicBezTo>
                      <a:pt x="578" y="858"/>
                      <a:pt x="577" y="858"/>
                      <a:pt x="577" y="858"/>
                    </a:cubicBezTo>
                    <a:cubicBezTo>
                      <a:pt x="578" y="860"/>
                      <a:pt x="574" y="869"/>
                      <a:pt x="574" y="871"/>
                    </a:cubicBezTo>
                    <a:cubicBezTo>
                      <a:pt x="573" y="873"/>
                      <a:pt x="573" y="875"/>
                      <a:pt x="572" y="877"/>
                    </a:cubicBezTo>
                    <a:cubicBezTo>
                      <a:pt x="570" y="882"/>
                      <a:pt x="568" y="886"/>
                      <a:pt x="565" y="889"/>
                    </a:cubicBezTo>
                    <a:cubicBezTo>
                      <a:pt x="556" y="900"/>
                      <a:pt x="533" y="902"/>
                      <a:pt x="519" y="907"/>
                    </a:cubicBezTo>
                    <a:cubicBezTo>
                      <a:pt x="518" y="908"/>
                      <a:pt x="517" y="909"/>
                      <a:pt x="516" y="909"/>
                    </a:cubicBezTo>
                    <a:cubicBezTo>
                      <a:pt x="515" y="909"/>
                      <a:pt x="514" y="910"/>
                      <a:pt x="513" y="910"/>
                    </a:cubicBezTo>
                    <a:cubicBezTo>
                      <a:pt x="510" y="911"/>
                      <a:pt x="508" y="913"/>
                      <a:pt x="506" y="914"/>
                    </a:cubicBezTo>
                    <a:cubicBezTo>
                      <a:pt x="504" y="915"/>
                      <a:pt x="502" y="917"/>
                      <a:pt x="500" y="919"/>
                    </a:cubicBezTo>
                    <a:cubicBezTo>
                      <a:pt x="499" y="920"/>
                      <a:pt x="497" y="920"/>
                      <a:pt x="496" y="921"/>
                    </a:cubicBezTo>
                    <a:cubicBezTo>
                      <a:pt x="493" y="923"/>
                      <a:pt x="491" y="926"/>
                      <a:pt x="489" y="929"/>
                    </a:cubicBezTo>
                    <a:cubicBezTo>
                      <a:pt x="488" y="929"/>
                      <a:pt x="488" y="929"/>
                      <a:pt x="487" y="929"/>
                    </a:cubicBezTo>
                    <a:cubicBezTo>
                      <a:pt x="487" y="930"/>
                      <a:pt x="486" y="932"/>
                      <a:pt x="485" y="933"/>
                    </a:cubicBezTo>
                    <a:cubicBezTo>
                      <a:pt x="484" y="936"/>
                      <a:pt x="482" y="938"/>
                      <a:pt x="480" y="940"/>
                    </a:cubicBezTo>
                    <a:cubicBezTo>
                      <a:pt x="479" y="943"/>
                      <a:pt x="478" y="946"/>
                      <a:pt x="476" y="948"/>
                    </a:cubicBezTo>
                    <a:cubicBezTo>
                      <a:pt x="471" y="953"/>
                      <a:pt x="464" y="957"/>
                      <a:pt x="456" y="959"/>
                    </a:cubicBezTo>
                    <a:cubicBezTo>
                      <a:pt x="453" y="959"/>
                      <a:pt x="452" y="959"/>
                      <a:pt x="449" y="959"/>
                    </a:cubicBezTo>
                    <a:cubicBezTo>
                      <a:pt x="443" y="960"/>
                      <a:pt x="437" y="961"/>
                      <a:pt x="432" y="959"/>
                    </a:cubicBezTo>
                    <a:cubicBezTo>
                      <a:pt x="431" y="959"/>
                      <a:pt x="429" y="958"/>
                      <a:pt x="429" y="958"/>
                    </a:cubicBezTo>
                    <a:cubicBezTo>
                      <a:pt x="427" y="957"/>
                      <a:pt x="425" y="957"/>
                      <a:pt x="424" y="956"/>
                    </a:cubicBezTo>
                    <a:cubicBezTo>
                      <a:pt x="420" y="954"/>
                      <a:pt x="417" y="951"/>
                      <a:pt x="414" y="949"/>
                    </a:cubicBezTo>
                    <a:cubicBezTo>
                      <a:pt x="414" y="949"/>
                      <a:pt x="414" y="949"/>
                      <a:pt x="414" y="949"/>
                    </a:cubicBezTo>
                    <a:cubicBezTo>
                      <a:pt x="412" y="947"/>
                      <a:pt x="410" y="946"/>
                      <a:pt x="409" y="944"/>
                    </a:cubicBezTo>
                    <a:cubicBezTo>
                      <a:pt x="409" y="943"/>
                      <a:pt x="408" y="941"/>
                      <a:pt x="407" y="940"/>
                    </a:cubicBezTo>
                    <a:cubicBezTo>
                      <a:pt x="405" y="938"/>
                      <a:pt x="403" y="935"/>
                      <a:pt x="401" y="932"/>
                    </a:cubicBezTo>
                    <a:cubicBezTo>
                      <a:pt x="400" y="930"/>
                      <a:pt x="400" y="928"/>
                      <a:pt x="399" y="926"/>
                    </a:cubicBezTo>
                    <a:cubicBezTo>
                      <a:pt x="399" y="926"/>
                      <a:pt x="399" y="925"/>
                      <a:pt x="398" y="925"/>
                    </a:cubicBezTo>
                    <a:cubicBezTo>
                      <a:pt x="397" y="922"/>
                      <a:pt x="397" y="919"/>
                      <a:pt x="396" y="916"/>
                    </a:cubicBezTo>
                    <a:cubicBezTo>
                      <a:pt x="395" y="913"/>
                      <a:pt x="394" y="909"/>
                      <a:pt x="394" y="906"/>
                    </a:cubicBezTo>
                    <a:cubicBezTo>
                      <a:pt x="392" y="898"/>
                      <a:pt x="393" y="891"/>
                      <a:pt x="391" y="881"/>
                    </a:cubicBezTo>
                    <a:cubicBezTo>
                      <a:pt x="390" y="879"/>
                      <a:pt x="392" y="879"/>
                      <a:pt x="391" y="877"/>
                    </a:cubicBezTo>
                    <a:cubicBezTo>
                      <a:pt x="390" y="872"/>
                      <a:pt x="391" y="867"/>
                      <a:pt x="390" y="862"/>
                    </a:cubicBezTo>
                    <a:cubicBezTo>
                      <a:pt x="391" y="862"/>
                      <a:pt x="391" y="862"/>
                      <a:pt x="391" y="862"/>
                    </a:cubicBezTo>
                    <a:cubicBezTo>
                      <a:pt x="390" y="861"/>
                      <a:pt x="391" y="859"/>
                      <a:pt x="390" y="857"/>
                    </a:cubicBezTo>
                    <a:cubicBezTo>
                      <a:pt x="390" y="853"/>
                      <a:pt x="390" y="849"/>
                      <a:pt x="389" y="843"/>
                    </a:cubicBezTo>
                    <a:cubicBezTo>
                      <a:pt x="389" y="840"/>
                      <a:pt x="389" y="837"/>
                      <a:pt x="388" y="835"/>
                    </a:cubicBezTo>
                    <a:cubicBezTo>
                      <a:pt x="388" y="834"/>
                      <a:pt x="387" y="833"/>
                      <a:pt x="387" y="832"/>
                    </a:cubicBezTo>
                    <a:cubicBezTo>
                      <a:pt x="387" y="830"/>
                      <a:pt x="386" y="828"/>
                      <a:pt x="385" y="826"/>
                    </a:cubicBezTo>
                    <a:cubicBezTo>
                      <a:pt x="384" y="822"/>
                      <a:pt x="384" y="819"/>
                      <a:pt x="383" y="815"/>
                    </a:cubicBezTo>
                    <a:cubicBezTo>
                      <a:pt x="382" y="810"/>
                      <a:pt x="379" y="804"/>
                      <a:pt x="377" y="799"/>
                    </a:cubicBezTo>
                    <a:cubicBezTo>
                      <a:pt x="377" y="798"/>
                      <a:pt x="377" y="796"/>
                      <a:pt x="377" y="795"/>
                    </a:cubicBezTo>
                    <a:cubicBezTo>
                      <a:pt x="377" y="795"/>
                      <a:pt x="375" y="792"/>
                      <a:pt x="376" y="792"/>
                    </a:cubicBezTo>
                    <a:cubicBezTo>
                      <a:pt x="374" y="789"/>
                      <a:pt x="374" y="787"/>
                      <a:pt x="372" y="784"/>
                    </a:cubicBezTo>
                    <a:cubicBezTo>
                      <a:pt x="371" y="782"/>
                      <a:pt x="369" y="780"/>
                      <a:pt x="368" y="777"/>
                    </a:cubicBezTo>
                    <a:cubicBezTo>
                      <a:pt x="367" y="776"/>
                      <a:pt x="367" y="774"/>
                      <a:pt x="366" y="773"/>
                    </a:cubicBezTo>
                    <a:cubicBezTo>
                      <a:pt x="364" y="769"/>
                      <a:pt x="360" y="767"/>
                      <a:pt x="357" y="763"/>
                    </a:cubicBezTo>
                    <a:cubicBezTo>
                      <a:pt x="356" y="761"/>
                      <a:pt x="354" y="758"/>
                      <a:pt x="352" y="756"/>
                    </a:cubicBezTo>
                    <a:cubicBezTo>
                      <a:pt x="351" y="755"/>
                      <a:pt x="349" y="754"/>
                      <a:pt x="348" y="753"/>
                    </a:cubicBezTo>
                    <a:cubicBezTo>
                      <a:pt x="347" y="752"/>
                      <a:pt x="347" y="751"/>
                      <a:pt x="347" y="751"/>
                    </a:cubicBezTo>
                    <a:cubicBezTo>
                      <a:pt x="346" y="750"/>
                      <a:pt x="344" y="749"/>
                      <a:pt x="342" y="748"/>
                    </a:cubicBezTo>
                    <a:cubicBezTo>
                      <a:pt x="342" y="747"/>
                      <a:pt x="341" y="746"/>
                      <a:pt x="340" y="746"/>
                    </a:cubicBezTo>
                    <a:cubicBezTo>
                      <a:pt x="334" y="741"/>
                      <a:pt x="330" y="737"/>
                      <a:pt x="321" y="735"/>
                    </a:cubicBezTo>
                    <a:cubicBezTo>
                      <a:pt x="318" y="734"/>
                      <a:pt x="309" y="733"/>
                      <a:pt x="306" y="734"/>
                    </a:cubicBezTo>
                    <a:cubicBezTo>
                      <a:pt x="303" y="734"/>
                      <a:pt x="298" y="736"/>
                      <a:pt x="294" y="735"/>
                    </a:cubicBezTo>
                    <a:cubicBezTo>
                      <a:pt x="291" y="734"/>
                      <a:pt x="288" y="735"/>
                      <a:pt x="285" y="734"/>
                    </a:cubicBezTo>
                    <a:cubicBezTo>
                      <a:pt x="279" y="733"/>
                      <a:pt x="273" y="733"/>
                      <a:pt x="267" y="731"/>
                    </a:cubicBezTo>
                    <a:cubicBezTo>
                      <a:pt x="265" y="730"/>
                      <a:pt x="263" y="730"/>
                      <a:pt x="261" y="729"/>
                    </a:cubicBezTo>
                    <a:cubicBezTo>
                      <a:pt x="260" y="728"/>
                      <a:pt x="258" y="728"/>
                      <a:pt x="256" y="728"/>
                    </a:cubicBezTo>
                    <a:cubicBezTo>
                      <a:pt x="254" y="726"/>
                      <a:pt x="252" y="724"/>
                      <a:pt x="250" y="722"/>
                    </a:cubicBezTo>
                    <a:cubicBezTo>
                      <a:pt x="245" y="718"/>
                      <a:pt x="241" y="715"/>
                      <a:pt x="237" y="710"/>
                    </a:cubicBezTo>
                    <a:cubicBezTo>
                      <a:pt x="235" y="709"/>
                      <a:pt x="235" y="706"/>
                      <a:pt x="234" y="704"/>
                    </a:cubicBezTo>
                    <a:cubicBezTo>
                      <a:pt x="233" y="703"/>
                      <a:pt x="231" y="701"/>
                      <a:pt x="230" y="700"/>
                    </a:cubicBezTo>
                    <a:cubicBezTo>
                      <a:pt x="227" y="696"/>
                      <a:pt x="227" y="691"/>
                      <a:pt x="225" y="687"/>
                    </a:cubicBezTo>
                    <a:cubicBezTo>
                      <a:pt x="225" y="685"/>
                      <a:pt x="223" y="684"/>
                      <a:pt x="223" y="682"/>
                    </a:cubicBezTo>
                    <a:cubicBezTo>
                      <a:pt x="222" y="681"/>
                      <a:pt x="223" y="680"/>
                      <a:pt x="223" y="680"/>
                    </a:cubicBezTo>
                    <a:cubicBezTo>
                      <a:pt x="222" y="677"/>
                      <a:pt x="220" y="674"/>
                      <a:pt x="220" y="671"/>
                    </a:cubicBezTo>
                    <a:cubicBezTo>
                      <a:pt x="219" y="669"/>
                      <a:pt x="219" y="668"/>
                      <a:pt x="219" y="666"/>
                    </a:cubicBezTo>
                    <a:cubicBezTo>
                      <a:pt x="219" y="666"/>
                      <a:pt x="219" y="666"/>
                      <a:pt x="219" y="665"/>
                    </a:cubicBezTo>
                    <a:cubicBezTo>
                      <a:pt x="219" y="663"/>
                      <a:pt x="217" y="660"/>
                      <a:pt x="217" y="657"/>
                    </a:cubicBezTo>
                    <a:cubicBezTo>
                      <a:pt x="216" y="655"/>
                      <a:pt x="216" y="652"/>
                      <a:pt x="216" y="650"/>
                    </a:cubicBezTo>
                    <a:cubicBezTo>
                      <a:pt x="215" y="645"/>
                      <a:pt x="213" y="640"/>
                      <a:pt x="213" y="635"/>
                    </a:cubicBezTo>
                    <a:cubicBezTo>
                      <a:pt x="214" y="633"/>
                      <a:pt x="212" y="631"/>
                      <a:pt x="212" y="628"/>
                    </a:cubicBezTo>
                    <a:cubicBezTo>
                      <a:pt x="211" y="625"/>
                      <a:pt x="211" y="621"/>
                      <a:pt x="211" y="618"/>
                    </a:cubicBezTo>
                    <a:cubicBezTo>
                      <a:pt x="210" y="612"/>
                      <a:pt x="209" y="605"/>
                      <a:pt x="208" y="600"/>
                    </a:cubicBezTo>
                    <a:cubicBezTo>
                      <a:pt x="208" y="598"/>
                      <a:pt x="208" y="597"/>
                      <a:pt x="208" y="596"/>
                    </a:cubicBezTo>
                    <a:cubicBezTo>
                      <a:pt x="207" y="593"/>
                      <a:pt x="207" y="588"/>
                      <a:pt x="206" y="586"/>
                    </a:cubicBezTo>
                    <a:cubicBezTo>
                      <a:pt x="205" y="583"/>
                      <a:pt x="206" y="576"/>
                      <a:pt x="206" y="574"/>
                    </a:cubicBezTo>
                    <a:cubicBezTo>
                      <a:pt x="206" y="573"/>
                      <a:pt x="205" y="572"/>
                      <a:pt x="205" y="571"/>
                    </a:cubicBezTo>
                    <a:cubicBezTo>
                      <a:pt x="204" y="569"/>
                      <a:pt x="205" y="567"/>
                      <a:pt x="205" y="566"/>
                    </a:cubicBezTo>
                    <a:cubicBezTo>
                      <a:pt x="204" y="563"/>
                      <a:pt x="204" y="560"/>
                      <a:pt x="204" y="556"/>
                    </a:cubicBezTo>
                    <a:cubicBezTo>
                      <a:pt x="203" y="554"/>
                      <a:pt x="202" y="551"/>
                      <a:pt x="203" y="549"/>
                    </a:cubicBezTo>
                    <a:cubicBezTo>
                      <a:pt x="203" y="547"/>
                      <a:pt x="202" y="539"/>
                      <a:pt x="202" y="537"/>
                    </a:cubicBezTo>
                    <a:cubicBezTo>
                      <a:pt x="201" y="535"/>
                      <a:pt x="200" y="531"/>
                      <a:pt x="201" y="530"/>
                    </a:cubicBezTo>
                    <a:cubicBezTo>
                      <a:pt x="200" y="528"/>
                      <a:pt x="200" y="524"/>
                      <a:pt x="199" y="522"/>
                    </a:cubicBezTo>
                    <a:cubicBezTo>
                      <a:pt x="199" y="520"/>
                      <a:pt x="198" y="516"/>
                      <a:pt x="197" y="515"/>
                    </a:cubicBezTo>
                    <a:cubicBezTo>
                      <a:pt x="197" y="513"/>
                      <a:pt x="197" y="512"/>
                      <a:pt x="197" y="511"/>
                    </a:cubicBezTo>
                    <a:cubicBezTo>
                      <a:pt x="196" y="511"/>
                      <a:pt x="196" y="510"/>
                      <a:pt x="196" y="510"/>
                    </a:cubicBezTo>
                    <a:cubicBezTo>
                      <a:pt x="195" y="509"/>
                      <a:pt x="196" y="507"/>
                      <a:pt x="195" y="506"/>
                    </a:cubicBezTo>
                    <a:cubicBezTo>
                      <a:pt x="193" y="501"/>
                      <a:pt x="192" y="495"/>
                      <a:pt x="190" y="490"/>
                    </a:cubicBezTo>
                    <a:cubicBezTo>
                      <a:pt x="187" y="484"/>
                      <a:pt x="184" y="477"/>
                      <a:pt x="180" y="470"/>
                    </a:cubicBezTo>
                    <a:cubicBezTo>
                      <a:pt x="178" y="467"/>
                      <a:pt x="177" y="462"/>
                      <a:pt x="175" y="459"/>
                    </a:cubicBezTo>
                    <a:cubicBezTo>
                      <a:pt x="169" y="448"/>
                      <a:pt x="162" y="438"/>
                      <a:pt x="153" y="429"/>
                    </a:cubicBezTo>
                    <a:cubicBezTo>
                      <a:pt x="152" y="427"/>
                      <a:pt x="152" y="426"/>
                      <a:pt x="150" y="424"/>
                    </a:cubicBezTo>
                    <a:cubicBezTo>
                      <a:pt x="149" y="422"/>
                      <a:pt x="147" y="421"/>
                      <a:pt x="145" y="419"/>
                    </a:cubicBezTo>
                    <a:cubicBezTo>
                      <a:pt x="145" y="418"/>
                      <a:pt x="144" y="417"/>
                      <a:pt x="144" y="417"/>
                    </a:cubicBezTo>
                    <a:cubicBezTo>
                      <a:pt x="137" y="412"/>
                      <a:pt x="131" y="407"/>
                      <a:pt x="124" y="402"/>
                    </a:cubicBezTo>
                    <a:cubicBezTo>
                      <a:pt x="121" y="399"/>
                      <a:pt x="116" y="397"/>
                      <a:pt x="112" y="394"/>
                    </a:cubicBezTo>
                    <a:cubicBezTo>
                      <a:pt x="109" y="393"/>
                      <a:pt x="105" y="392"/>
                      <a:pt x="103" y="391"/>
                    </a:cubicBezTo>
                    <a:cubicBezTo>
                      <a:pt x="98" y="390"/>
                      <a:pt x="92" y="387"/>
                      <a:pt x="87" y="386"/>
                    </a:cubicBezTo>
                    <a:cubicBezTo>
                      <a:pt x="85" y="386"/>
                      <a:pt x="84" y="386"/>
                      <a:pt x="82" y="385"/>
                    </a:cubicBezTo>
                    <a:cubicBezTo>
                      <a:pt x="74" y="382"/>
                      <a:pt x="64" y="379"/>
                      <a:pt x="56" y="375"/>
                    </a:cubicBezTo>
                    <a:cubicBezTo>
                      <a:pt x="55" y="374"/>
                      <a:pt x="54" y="373"/>
                      <a:pt x="53" y="372"/>
                    </a:cubicBezTo>
                    <a:cubicBezTo>
                      <a:pt x="51" y="371"/>
                      <a:pt x="49" y="371"/>
                      <a:pt x="47" y="369"/>
                    </a:cubicBezTo>
                    <a:cubicBezTo>
                      <a:pt x="45" y="368"/>
                      <a:pt x="43" y="366"/>
                      <a:pt x="41" y="364"/>
                    </a:cubicBezTo>
                    <a:cubicBezTo>
                      <a:pt x="38" y="363"/>
                      <a:pt x="35" y="362"/>
                      <a:pt x="33" y="360"/>
                    </a:cubicBezTo>
                    <a:cubicBezTo>
                      <a:pt x="31" y="359"/>
                      <a:pt x="31" y="357"/>
                      <a:pt x="30" y="356"/>
                    </a:cubicBezTo>
                    <a:cubicBezTo>
                      <a:pt x="28" y="354"/>
                      <a:pt x="26" y="353"/>
                      <a:pt x="24" y="351"/>
                    </a:cubicBezTo>
                    <a:cubicBezTo>
                      <a:pt x="23" y="350"/>
                      <a:pt x="21" y="346"/>
                      <a:pt x="21" y="346"/>
                    </a:cubicBezTo>
                    <a:cubicBezTo>
                      <a:pt x="20" y="344"/>
                      <a:pt x="18" y="343"/>
                      <a:pt x="17" y="341"/>
                    </a:cubicBezTo>
                    <a:cubicBezTo>
                      <a:pt x="15" y="339"/>
                      <a:pt x="15" y="337"/>
                      <a:pt x="14" y="334"/>
                    </a:cubicBezTo>
                    <a:cubicBezTo>
                      <a:pt x="13" y="333"/>
                      <a:pt x="12" y="332"/>
                      <a:pt x="11" y="331"/>
                    </a:cubicBezTo>
                    <a:cubicBezTo>
                      <a:pt x="9" y="328"/>
                      <a:pt x="8" y="323"/>
                      <a:pt x="6" y="321"/>
                    </a:cubicBezTo>
                    <a:cubicBezTo>
                      <a:pt x="6" y="320"/>
                      <a:pt x="6" y="320"/>
                      <a:pt x="6" y="320"/>
                    </a:cubicBezTo>
                    <a:cubicBezTo>
                      <a:pt x="6" y="319"/>
                      <a:pt x="5" y="319"/>
                      <a:pt x="5" y="318"/>
                    </a:cubicBezTo>
                    <a:cubicBezTo>
                      <a:pt x="5" y="317"/>
                      <a:pt x="5" y="315"/>
                      <a:pt x="5" y="314"/>
                    </a:cubicBezTo>
                    <a:cubicBezTo>
                      <a:pt x="5" y="314"/>
                      <a:pt x="4" y="313"/>
                      <a:pt x="4" y="312"/>
                    </a:cubicBezTo>
                    <a:cubicBezTo>
                      <a:pt x="4" y="312"/>
                      <a:pt x="4" y="311"/>
                      <a:pt x="4" y="311"/>
                    </a:cubicBezTo>
                    <a:cubicBezTo>
                      <a:pt x="3" y="306"/>
                      <a:pt x="0" y="297"/>
                      <a:pt x="1" y="292"/>
                    </a:cubicBezTo>
                    <a:cubicBezTo>
                      <a:pt x="2" y="291"/>
                      <a:pt x="0" y="288"/>
                      <a:pt x="0" y="287"/>
                    </a:cubicBezTo>
                    <a:cubicBezTo>
                      <a:pt x="1" y="286"/>
                      <a:pt x="0" y="284"/>
                      <a:pt x="0" y="283"/>
                    </a:cubicBezTo>
                    <a:cubicBezTo>
                      <a:pt x="0" y="281"/>
                      <a:pt x="2" y="278"/>
                      <a:pt x="1" y="276"/>
                    </a:cubicBezTo>
                    <a:cubicBezTo>
                      <a:pt x="0" y="273"/>
                      <a:pt x="0" y="267"/>
                      <a:pt x="0" y="265"/>
                    </a:cubicBezTo>
                    <a:cubicBezTo>
                      <a:pt x="0" y="264"/>
                      <a:pt x="0" y="262"/>
                      <a:pt x="0" y="260"/>
                    </a:cubicBezTo>
                    <a:cubicBezTo>
                      <a:pt x="2" y="251"/>
                      <a:pt x="2" y="243"/>
                      <a:pt x="5" y="235"/>
                    </a:cubicBezTo>
                    <a:cubicBezTo>
                      <a:pt x="6" y="232"/>
                      <a:pt x="10" y="226"/>
                      <a:pt x="13" y="227"/>
                    </a:cubicBezTo>
                    <a:cubicBezTo>
                      <a:pt x="13" y="226"/>
                      <a:pt x="18" y="222"/>
                      <a:pt x="20" y="222"/>
                    </a:cubicBezTo>
                    <a:cubicBezTo>
                      <a:pt x="21" y="222"/>
                      <a:pt x="21" y="222"/>
                      <a:pt x="22" y="222"/>
                    </a:cubicBezTo>
                    <a:cubicBezTo>
                      <a:pt x="24" y="221"/>
                      <a:pt x="26" y="219"/>
                      <a:pt x="28" y="219"/>
                    </a:cubicBezTo>
                    <a:cubicBezTo>
                      <a:pt x="30" y="218"/>
                      <a:pt x="32" y="218"/>
                      <a:pt x="34" y="218"/>
                    </a:cubicBezTo>
                    <a:cubicBezTo>
                      <a:pt x="38" y="217"/>
                      <a:pt x="42" y="217"/>
                      <a:pt x="46" y="216"/>
                    </a:cubicBezTo>
                    <a:cubicBezTo>
                      <a:pt x="48" y="216"/>
                      <a:pt x="48" y="217"/>
                      <a:pt x="50" y="216"/>
                    </a:cubicBezTo>
                    <a:cubicBezTo>
                      <a:pt x="50" y="216"/>
                      <a:pt x="50" y="216"/>
                      <a:pt x="50" y="216"/>
                    </a:cubicBezTo>
                    <a:cubicBezTo>
                      <a:pt x="52" y="214"/>
                      <a:pt x="57" y="216"/>
                      <a:pt x="60" y="215"/>
                    </a:cubicBezTo>
                    <a:cubicBezTo>
                      <a:pt x="63" y="215"/>
                      <a:pt x="68" y="215"/>
                      <a:pt x="71" y="216"/>
                    </a:cubicBezTo>
                    <a:cubicBezTo>
                      <a:pt x="73" y="215"/>
                      <a:pt x="75" y="215"/>
                      <a:pt x="77" y="215"/>
                    </a:cubicBezTo>
                    <a:cubicBezTo>
                      <a:pt x="79" y="214"/>
                      <a:pt x="82" y="216"/>
                      <a:pt x="84" y="216"/>
                    </a:cubicBezTo>
                    <a:cubicBezTo>
                      <a:pt x="90" y="216"/>
                      <a:pt x="94" y="217"/>
                      <a:pt x="99" y="219"/>
                    </a:cubicBezTo>
                    <a:cubicBezTo>
                      <a:pt x="101" y="219"/>
                      <a:pt x="103" y="219"/>
                      <a:pt x="105" y="219"/>
                    </a:cubicBezTo>
                    <a:cubicBezTo>
                      <a:pt x="107" y="220"/>
                      <a:pt x="109" y="221"/>
                      <a:pt x="110" y="221"/>
                    </a:cubicBezTo>
                    <a:cubicBezTo>
                      <a:pt x="112" y="222"/>
                      <a:pt x="113" y="222"/>
                      <a:pt x="115" y="222"/>
                    </a:cubicBezTo>
                    <a:cubicBezTo>
                      <a:pt x="118" y="224"/>
                      <a:pt x="122" y="226"/>
                      <a:pt x="126" y="227"/>
                    </a:cubicBezTo>
                    <a:cubicBezTo>
                      <a:pt x="131" y="229"/>
                      <a:pt x="136" y="230"/>
                      <a:pt x="141" y="231"/>
                    </a:cubicBezTo>
                    <a:cubicBezTo>
                      <a:pt x="145" y="232"/>
                      <a:pt x="149" y="234"/>
                      <a:pt x="153" y="235"/>
                    </a:cubicBezTo>
                    <a:cubicBezTo>
                      <a:pt x="155" y="236"/>
                      <a:pt x="158" y="236"/>
                      <a:pt x="160" y="236"/>
                    </a:cubicBezTo>
                    <a:cubicBezTo>
                      <a:pt x="168" y="236"/>
                      <a:pt x="174" y="235"/>
                      <a:pt x="181" y="234"/>
                    </a:cubicBezTo>
                    <a:cubicBezTo>
                      <a:pt x="193" y="231"/>
                      <a:pt x="204" y="222"/>
                      <a:pt x="211" y="214"/>
                    </a:cubicBezTo>
                    <a:cubicBezTo>
                      <a:pt x="211" y="214"/>
                      <a:pt x="211" y="213"/>
                      <a:pt x="211" y="212"/>
                    </a:cubicBezTo>
                    <a:cubicBezTo>
                      <a:pt x="212" y="211"/>
                      <a:pt x="213" y="210"/>
                      <a:pt x="214" y="209"/>
                    </a:cubicBezTo>
                    <a:cubicBezTo>
                      <a:pt x="215" y="208"/>
                      <a:pt x="215" y="207"/>
                      <a:pt x="215" y="206"/>
                    </a:cubicBezTo>
                    <a:cubicBezTo>
                      <a:pt x="216" y="205"/>
                      <a:pt x="217" y="204"/>
                      <a:pt x="218" y="203"/>
                    </a:cubicBezTo>
                    <a:cubicBezTo>
                      <a:pt x="218" y="203"/>
                      <a:pt x="218" y="202"/>
                      <a:pt x="218" y="202"/>
                    </a:cubicBezTo>
                    <a:cubicBezTo>
                      <a:pt x="219" y="200"/>
                      <a:pt x="221" y="198"/>
                      <a:pt x="221" y="196"/>
                    </a:cubicBezTo>
                    <a:cubicBezTo>
                      <a:pt x="224" y="193"/>
                      <a:pt x="225" y="188"/>
                      <a:pt x="226" y="185"/>
                    </a:cubicBezTo>
                    <a:cubicBezTo>
                      <a:pt x="227" y="184"/>
                      <a:pt x="227" y="183"/>
                      <a:pt x="227" y="182"/>
                    </a:cubicBezTo>
                    <a:cubicBezTo>
                      <a:pt x="229" y="176"/>
                      <a:pt x="234" y="172"/>
                      <a:pt x="237" y="169"/>
                    </a:cubicBezTo>
                    <a:cubicBezTo>
                      <a:pt x="237" y="168"/>
                      <a:pt x="237" y="168"/>
                      <a:pt x="238" y="167"/>
                    </a:cubicBezTo>
                    <a:cubicBezTo>
                      <a:pt x="238" y="167"/>
                      <a:pt x="240" y="164"/>
                      <a:pt x="240" y="164"/>
                    </a:cubicBezTo>
                    <a:cubicBezTo>
                      <a:pt x="240" y="164"/>
                      <a:pt x="241" y="164"/>
                      <a:pt x="241" y="164"/>
                    </a:cubicBezTo>
                    <a:cubicBezTo>
                      <a:pt x="242" y="164"/>
                      <a:pt x="241" y="163"/>
                      <a:pt x="242" y="163"/>
                    </a:cubicBezTo>
                    <a:cubicBezTo>
                      <a:pt x="243" y="161"/>
                      <a:pt x="246" y="160"/>
                      <a:pt x="248" y="159"/>
                    </a:cubicBezTo>
                    <a:cubicBezTo>
                      <a:pt x="248" y="159"/>
                      <a:pt x="248" y="159"/>
                      <a:pt x="249" y="159"/>
                    </a:cubicBezTo>
                    <a:cubicBezTo>
                      <a:pt x="250" y="158"/>
                      <a:pt x="260" y="154"/>
                      <a:pt x="262" y="154"/>
                    </a:cubicBezTo>
                    <a:cubicBezTo>
                      <a:pt x="262" y="154"/>
                      <a:pt x="263" y="154"/>
                      <a:pt x="263" y="154"/>
                    </a:cubicBezTo>
                    <a:cubicBezTo>
                      <a:pt x="265" y="154"/>
                      <a:pt x="267" y="153"/>
                      <a:pt x="269" y="153"/>
                    </a:cubicBezTo>
                    <a:cubicBezTo>
                      <a:pt x="269" y="153"/>
                      <a:pt x="271" y="153"/>
                      <a:pt x="272" y="153"/>
                    </a:cubicBezTo>
                    <a:cubicBezTo>
                      <a:pt x="279" y="152"/>
                      <a:pt x="285" y="152"/>
                      <a:pt x="292" y="153"/>
                    </a:cubicBezTo>
                    <a:cubicBezTo>
                      <a:pt x="296" y="154"/>
                      <a:pt x="301" y="152"/>
                      <a:pt x="304" y="153"/>
                    </a:cubicBezTo>
                    <a:cubicBezTo>
                      <a:pt x="306" y="153"/>
                      <a:pt x="307" y="153"/>
                      <a:pt x="308" y="153"/>
                    </a:cubicBezTo>
                    <a:cubicBezTo>
                      <a:pt x="311" y="154"/>
                      <a:pt x="313" y="154"/>
                      <a:pt x="315" y="155"/>
                    </a:cubicBezTo>
                    <a:cubicBezTo>
                      <a:pt x="317" y="156"/>
                      <a:pt x="318" y="157"/>
                      <a:pt x="320" y="157"/>
                    </a:cubicBezTo>
                    <a:cubicBezTo>
                      <a:pt x="320" y="157"/>
                      <a:pt x="320" y="157"/>
                      <a:pt x="320" y="158"/>
                    </a:cubicBezTo>
                    <a:cubicBezTo>
                      <a:pt x="322" y="157"/>
                      <a:pt x="323" y="159"/>
                      <a:pt x="324" y="159"/>
                    </a:cubicBezTo>
                    <a:cubicBezTo>
                      <a:pt x="326" y="160"/>
                      <a:pt x="329" y="160"/>
                      <a:pt x="331" y="162"/>
                    </a:cubicBezTo>
                    <a:cubicBezTo>
                      <a:pt x="332" y="163"/>
                      <a:pt x="334" y="165"/>
                      <a:pt x="336" y="166"/>
                    </a:cubicBezTo>
                    <a:cubicBezTo>
                      <a:pt x="338" y="167"/>
                      <a:pt x="341" y="168"/>
                      <a:pt x="344" y="168"/>
                    </a:cubicBezTo>
                    <a:cubicBezTo>
                      <a:pt x="346" y="169"/>
                      <a:pt x="349" y="168"/>
                      <a:pt x="350" y="168"/>
                    </a:cubicBezTo>
                    <a:cubicBezTo>
                      <a:pt x="352" y="167"/>
                      <a:pt x="354" y="169"/>
                      <a:pt x="356" y="169"/>
                    </a:cubicBezTo>
                    <a:cubicBezTo>
                      <a:pt x="357" y="169"/>
                      <a:pt x="359" y="168"/>
                      <a:pt x="360" y="169"/>
                    </a:cubicBezTo>
                    <a:cubicBezTo>
                      <a:pt x="365" y="171"/>
                      <a:pt x="369" y="174"/>
                      <a:pt x="373" y="177"/>
                    </a:cubicBezTo>
                    <a:cubicBezTo>
                      <a:pt x="374" y="178"/>
                      <a:pt x="376" y="178"/>
                      <a:pt x="377" y="179"/>
                    </a:cubicBezTo>
                    <a:cubicBezTo>
                      <a:pt x="377" y="179"/>
                      <a:pt x="378" y="180"/>
                      <a:pt x="378" y="180"/>
                    </a:cubicBezTo>
                    <a:cubicBezTo>
                      <a:pt x="379" y="181"/>
                      <a:pt x="380" y="181"/>
                      <a:pt x="380" y="181"/>
                    </a:cubicBezTo>
                    <a:cubicBezTo>
                      <a:pt x="381" y="182"/>
                      <a:pt x="381" y="182"/>
                      <a:pt x="382" y="183"/>
                    </a:cubicBezTo>
                    <a:cubicBezTo>
                      <a:pt x="382" y="183"/>
                      <a:pt x="382" y="183"/>
                      <a:pt x="383" y="183"/>
                    </a:cubicBezTo>
                    <a:cubicBezTo>
                      <a:pt x="383" y="184"/>
                      <a:pt x="384" y="184"/>
                      <a:pt x="384" y="185"/>
                    </a:cubicBezTo>
                    <a:cubicBezTo>
                      <a:pt x="385" y="186"/>
                      <a:pt x="387" y="187"/>
                      <a:pt x="388" y="187"/>
                    </a:cubicBezTo>
                    <a:cubicBezTo>
                      <a:pt x="388" y="188"/>
                      <a:pt x="388" y="188"/>
                      <a:pt x="388" y="188"/>
                    </a:cubicBezTo>
                    <a:cubicBezTo>
                      <a:pt x="392" y="188"/>
                      <a:pt x="392" y="192"/>
                      <a:pt x="395" y="193"/>
                    </a:cubicBezTo>
                    <a:cubicBezTo>
                      <a:pt x="399" y="197"/>
                      <a:pt x="403" y="201"/>
                      <a:pt x="407" y="205"/>
                    </a:cubicBezTo>
                    <a:cubicBezTo>
                      <a:pt x="408" y="206"/>
                      <a:pt x="412" y="209"/>
                      <a:pt x="413" y="210"/>
                    </a:cubicBezTo>
                    <a:cubicBezTo>
                      <a:pt x="413" y="211"/>
                      <a:pt x="413" y="211"/>
                      <a:pt x="413" y="211"/>
                    </a:cubicBezTo>
                    <a:cubicBezTo>
                      <a:pt x="415" y="213"/>
                      <a:pt x="419" y="215"/>
                      <a:pt x="420" y="217"/>
                    </a:cubicBezTo>
                    <a:cubicBezTo>
                      <a:pt x="421" y="218"/>
                      <a:pt x="423" y="219"/>
                      <a:pt x="424" y="220"/>
                    </a:cubicBezTo>
                    <a:cubicBezTo>
                      <a:pt x="426" y="221"/>
                      <a:pt x="427" y="223"/>
                      <a:pt x="428" y="224"/>
                    </a:cubicBezTo>
                    <a:cubicBezTo>
                      <a:pt x="429" y="224"/>
                      <a:pt x="429" y="224"/>
                      <a:pt x="430" y="224"/>
                    </a:cubicBezTo>
                    <a:cubicBezTo>
                      <a:pt x="431" y="225"/>
                      <a:pt x="433" y="226"/>
                      <a:pt x="435" y="227"/>
                    </a:cubicBezTo>
                    <a:cubicBezTo>
                      <a:pt x="435" y="227"/>
                      <a:pt x="436" y="228"/>
                      <a:pt x="437" y="228"/>
                    </a:cubicBezTo>
                    <a:cubicBezTo>
                      <a:pt x="439" y="229"/>
                      <a:pt x="441" y="231"/>
                      <a:pt x="444" y="233"/>
                    </a:cubicBezTo>
                    <a:cubicBezTo>
                      <a:pt x="445" y="233"/>
                      <a:pt x="445" y="233"/>
                      <a:pt x="446" y="233"/>
                    </a:cubicBezTo>
                    <a:cubicBezTo>
                      <a:pt x="447" y="233"/>
                      <a:pt x="448" y="234"/>
                      <a:pt x="449" y="234"/>
                    </a:cubicBezTo>
                    <a:cubicBezTo>
                      <a:pt x="450" y="235"/>
                      <a:pt x="452" y="235"/>
                      <a:pt x="453" y="235"/>
                    </a:cubicBezTo>
                    <a:cubicBezTo>
                      <a:pt x="460" y="237"/>
                      <a:pt x="466" y="239"/>
                      <a:pt x="474" y="237"/>
                    </a:cubicBezTo>
                    <a:cubicBezTo>
                      <a:pt x="475" y="237"/>
                      <a:pt x="477" y="238"/>
                      <a:pt x="479" y="237"/>
                    </a:cubicBezTo>
                    <a:cubicBezTo>
                      <a:pt x="480" y="237"/>
                      <a:pt x="482" y="235"/>
                      <a:pt x="483" y="235"/>
                    </a:cubicBezTo>
                    <a:cubicBezTo>
                      <a:pt x="484" y="235"/>
                      <a:pt x="485" y="235"/>
                      <a:pt x="485" y="234"/>
                    </a:cubicBezTo>
                    <a:cubicBezTo>
                      <a:pt x="486" y="234"/>
                      <a:pt x="487" y="233"/>
                      <a:pt x="488" y="232"/>
                    </a:cubicBezTo>
                    <a:cubicBezTo>
                      <a:pt x="491" y="230"/>
                      <a:pt x="494" y="228"/>
                      <a:pt x="496" y="225"/>
                    </a:cubicBezTo>
                    <a:cubicBezTo>
                      <a:pt x="496" y="225"/>
                      <a:pt x="496" y="225"/>
                      <a:pt x="496" y="225"/>
                    </a:cubicBezTo>
                    <a:cubicBezTo>
                      <a:pt x="496" y="224"/>
                      <a:pt x="500" y="220"/>
                      <a:pt x="501" y="219"/>
                    </a:cubicBezTo>
                    <a:cubicBezTo>
                      <a:pt x="501" y="219"/>
                      <a:pt x="501" y="219"/>
                      <a:pt x="502" y="219"/>
                    </a:cubicBezTo>
                    <a:cubicBezTo>
                      <a:pt x="502" y="218"/>
                      <a:pt x="502" y="218"/>
                      <a:pt x="502" y="217"/>
                    </a:cubicBezTo>
                    <a:cubicBezTo>
                      <a:pt x="503" y="217"/>
                      <a:pt x="504" y="216"/>
                      <a:pt x="504" y="215"/>
                    </a:cubicBezTo>
                    <a:cubicBezTo>
                      <a:pt x="506" y="214"/>
                      <a:pt x="506" y="213"/>
                      <a:pt x="506" y="211"/>
                    </a:cubicBezTo>
                    <a:cubicBezTo>
                      <a:pt x="507" y="211"/>
                      <a:pt x="507" y="211"/>
                      <a:pt x="508" y="210"/>
                    </a:cubicBezTo>
                    <a:cubicBezTo>
                      <a:pt x="509" y="208"/>
                      <a:pt x="510" y="204"/>
                      <a:pt x="511" y="201"/>
                    </a:cubicBezTo>
                    <a:cubicBezTo>
                      <a:pt x="513" y="196"/>
                      <a:pt x="515" y="187"/>
                      <a:pt x="513" y="181"/>
                    </a:cubicBezTo>
                    <a:cubicBezTo>
                      <a:pt x="511" y="176"/>
                      <a:pt x="506" y="171"/>
                      <a:pt x="504" y="166"/>
                    </a:cubicBezTo>
                    <a:cubicBezTo>
                      <a:pt x="501" y="160"/>
                      <a:pt x="500" y="155"/>
                      <a:pt x="497" y="149"/>
                    </a:cubicBezTo>
                    <a:cubicBezTo>
                      <a:pt x="497" y="146"/>
                      <a:pt x="496" y="144"/>
                      <a:pt x="496" y="141"/>
                    </a:cubicBezTo>
                    <a:cubicBezTo>
                      <a:pt x="496" y="141"/>
                      <a:pt x="495" y="141"/>
                      <a:pt x="495" y="141"/>
                    </a:cubicBezTo>
                    <a:cubicBezTo>
                      <a:pt x="496" y="140"/>
                      <a:pt x="495" y="137"/>
                      <a:pt x="496" y="135"/>
                    </a:cubicBezTo>
                    <a:cubicBezTo>
                      <a:pt x="496" y="131"/>
                      <a:pt x="497" y="126"/>
                      <a:pt x="498" y="122"/>
                    </a:cubicBezTo>
                    <a:cubicBezTo>
                      <a:pt x="498" y="122"/>
                      <a:pt x="498" y="121"/>
                      <a:pt x="498" y="121"/>
                    </a:cubicBezTo>
                    <a:cubicBezTo>
                      <a:pt x="501" y="116"/>
                      <a:pt x="505" y="111"/>
                      <a:pt x="509" y="107"/>
                    </a:cubicBezTo>
                    <a:cubicBezTo>
                      <a:pt x="510" y="107"/>
                      <a:pt x="511" y="106"/>
                      <a:pt x="511" y="106"/>
                    </a:cubicBezTo>
                    <a:cubicBezTo>
                      <a:pt x="512" y="106"/>
                      <a:pt x="512" y="105"/>
                      <a:pt x="513" y="104"/>
                    </a:cubicBezTo>
                    <a:cubicBezTo>
                      <a:pt x="514" y="104"/>
                      <a:pt x="516" y="104"/>
                      <a:pt x="516" y="104"/>
                    </a:cubicBezTo>
                    <a:cubicBezTo>
                      <a:pt x="517" y="103"/>
                      <a:pt x="516" y="103"/>
                      <a:pt x="517" y="103"/>
                    </a:cubicBezTo>
                    <a:cubicBezTo>
                      <a:pt x="518" y="102"/>
                      <a:pt x="521" y="102"/>
                      <a:pt x="523" y="102"/>
                    </a:cubicBezTo>
                    <a:cubicBezTo>
                      <a:pt x="524" y="102"/>
                      <a:pt x="527" y="101"/>
                      <a:pt x="529" y="100"/>
                    </a:cubicBezTo>
                    <a:cubicBezTo>
                      <a:pt x="529" y="101"/>
                      <a:pt x="533" y="100"/>
                      <a:pt x="534" y="100"/>
                    </a:cubicBezTo>
                    <a:cubicBezTo>
                      <a:pt x="534" y="100"/>
                      <a:pt x="534" y="100"/>
                      <a:pt x="533" y="100"/>
                    </a:cubicBezTo>
                    <a:cubicBezTo>
                      <a:pt x="539" y="99"/>
                      <a:pt x="544" y="98"/>
                      <a:pt x="550" y="97"/>
                    </a:cubicBezTo>
                    <a:cubicBezTo>
                      <a:pt x="552" y="96"/>
                      <a:pt x="554" y="96"/>
                      <a:pt x="557" y="96"/>
                    </a:cubicBezTo>
                    <a:cubicBezTo>
                      <a:pt x="558" y="95"/>
                      <a:pt x="559" y="96"/>
                      <a:pt x="560" y="96"/>
                    </a:cubicBezTo>
                    <a:cubicBezTo>
                      <a:pt x="561" y="96"/>
                      <a:pt x="562" y="95"/>
                      <a:pt x="563" y="95"/>
                    </a:cubicBezTo>
                    <a:cubicBezTo>
                      <a:pt x="565" y="95"/>
                      <a:pt x="568" y="95"/>
                      <a:pt x="569" y="95"/>
                    </a:cubicBezTo>
                    <a:cubicBezTo>
                      <a:pt x="571" y="95"/>
                      <a:pt x="574" y="94"/>
                      <a:pt x="577" y="95"/>
                    </a:cubicBezTo>
                    <a:cubicBezTo>
                      <a:pt x="579" y="95"/>
                      <a:pt x="583" y="96"/>
                      <a:pt x="585" y="97"/>
                    </a:cubicBezTo>
                    <a:cubicBezTo>
                      <a:pt x="587" y="97"/>
                      <a:pt x="588" y="97"/>
                      <a:pt x="590" y="97"/>
                    </a:cubicBezTo>
                    <a:cubicBezTo>
                      <a:pt x="597" y="99"/>
                      <a:pt x="603" y="102"/>
                      <a:pt x="610" y="104"/>
                    </a:cubicBezTo>
                    <a:cubicBezTo>
                      <a:pt x="611" y="105"/>
                      <a:pt x="613" y="105"/>
                      <a:pt x="615" y="105"/>
                    </a:cubicBezTo>
                    <a:cubicBezTo>
                      <a:pt x="616" y="106"/>
                      <a:pt x="617" y="107"/>
                      <a:pt x="619" y="107"/>
                    </a:cubicBezTo>
                    <a:cubicBezTo>
                      <a:pt x="622" y="108"/>
                      <a:pt x="625" y="108"/>
                      <a:pt x="628" y="109"/>
                    </a:cubicBezTo>
                    <a:cubicBezTo>
                      <a:pt x="630" y="110"/>
                      <a:pt x="632" y="113"/>
                      <a:pt x="633" y="113"/>
                    </a:cubicBezTo>
                    <a:cubicBezTo>
                      <a:pt x="634" y="113"/>
                      <a:pt x="634" y="113"/>
                      <a:pt x="635" y="113"/>
                    </a:cubicBezTo>
                    <a:cubicBezTo>
                      <a:pt x="642" y="115"/>
                      <a:pt x="648" y="115"/>
                      <a:pt x="655" y="113"/>
                    </a:cubicBezTo>
                    <a:cubicBezTo>
                      <a:pt x="656" y="112"/>
                      <a:pt x="658" y="112"/>
                      <a:pt x="660" y="111"/>
                    </a:cubicBezTo>
                    <a:cubicBezTo>
                      <a:pt x="663" y="110"/>
                      <a:pt x="666" y="106"/>
                      <a:pt x="668" y="104"/>
                    </a:cubicBezTo>
                    <a:cubicBezTo>
                      <a:pt x="670" y="103"/>
                      <a:pt x="671" y="102"/>
                      <a:pt x="672" y="101"/>
                    </a:cubicBezTo>
                    <a:cubicBezTo>
                      <a:pt x="673" y="100"/>
                      <a:pt x="673" y="98"/>
                      <a:pt x="675" y="97"/>
                    </a:cubicBezTo>
                    <a:cubicBezTo>
                      <a:pt x="680" y="93"/>
                      <a:pt x="684" y="90"/>
                      <a:pt x="687" y="85"/>
                    </a:cubicBezTo>
                    <a:cubicBezTo>
                      <a:pt x="688" y="84"/>
                      <a:pt x="688" y="84"/>
                      <a:pt x="689" y="83"/>
                    </a:cubicBezTo>
                    <a:cubicBezTo>
                      <a:pt x="689" y="82"/>
                      <a:pt x="688" y="81"/>
                      <a:pt x="689" y="81"/>
                    </a:cubicBezTo>
                    <a:cubicBezTo>
                      <a:pt x="689" y="80"/>
                      <a:pt x="690" y="80"/>
                      <a:pt x="690" y="79"/>
                    </a:cubicBezTo>
                    <a:cubicBezTo>
                      <a:pt x="691" y="78"/>
                      <a:pt x="692" y="75"/>
                      <a:pt x="693" y="74"/>
                    </a:cubicBezTo>
                    <a:cubicBezTo>
                      <a:pt x="693" y="71"/>
                      <a:pt x="693" y="69"/>
                      <a:pt x="694" y="67"/>
                    </a:cubicBezTo>
                    <a:cubicBezTo>
                      <a:pt x="694" y="66"/>
                      <a:pt x="695" y="65"/>
                      <a:pt x="695" y="64"/>
                    </a:cubicBezTo>
                    <a:cubicBezTo>
                      <a:pt x="695" y="58"/>
                      <a:pt x="695" y="53"/>
                      <a:pt x="695" y="47"/>
                    </a:cubicBezTo>
                    <a:cubicBezTo>
                      <a:pt x="696" y="45"/>
                      <a:pt x="696" y="43"/>
                      <a:pt x="697" y="41"/>
                    </a:cubicBezTo>
                    <a:cubicBezTo>
                      <a:pt x="698" y="36"/>
                      <a:pt x="701" y="30"/>
                      <a:pt x="701" y="24"/>
                    </a:cubicBezTo>
                    <a:cubicBezTo>
                      <a:pt x="703" y="22"/>
                      <a:pt x="705" y="19"/>
                      <a:pt x="706" y="16"/>
                    </a:cubicBezTo>
                    <a:cubicBezTo>
                      <a:pt x="706" y="16"/>
                      <a:pt x="707" y="15"/>
                      <a:pt x="707" y="15"/>
                    </a:cubicBezTo>
                    <a:cubicBezTo>
                      <a:pt x="708" y="15"/>
                      <a:pt x="708" y="14"/>
                      <a:pt x="709" y="14"/>
                    </a:cubicBezTo>
                    <a:cubicBezTo>
                      <a:pt x="710" y="13"/>
                      <a:pt x="711" y="12"/>
                      <a:pt x="712" y="11"/>
                    </a:cubicBezTo>
                    <a:cubicBezTo>
                      <a:pt x="713" y="9"/>
                      <a:pt x="715" y="8"/>
                      <a:pt x="717" y="7"/>
                    </a:cubicBezTo>
                    <a:cubicBezTo>
                      <a:pt x="719" y="6"/>
                      <a:pt x="721" y="4"/>
                      <a:pt x="724" y="4"/>
                    </a:cubicBezTo>
                    <a:cubicBezTo>
                      <a:pt x="724" y="4"/>
                      <a:pt x="724" y="4"/>
                      <a:pt x="724" y="4"/>
                    </a:cubicBezTo>
                    <a:cubicBezTo>
                      <a:pt x="725" y="4"/>
                      <a:pt x="726" y="3"/>
                      <a:pt x="727" y="3"/>
                    </a:cubicBezTo>
                    <a:cubicBezTo>
                      <a:pt x="727" y="3"/>
                      <a:pt x="727" y="3"/>
                      <a:pt x="728" y="3"/>
                    </a:cubicBezTo>
                    <a:cubicBezTo>
                      <a:pt x="729" y="2"/>
                      <a:pt x="732" y="1"/>
                      <a:pt x="733" y="2"/>
                    </a:cubicBezTo>
                    <a:cubicBezTo>
                      <a:pt x="738" y="0"/>
                      <a:pt x="755" y="2"/>
                      <a:pt x="759" y="3"/>
                    </a:cubicBezTo>
                    <a:cubicBezTo>
                      <a:pt x="759" y="3"/>
                      <a:pt x="759" y="4"/>
                      <a:pt x="760" y="4"/>
                    </a:cubicBezTo>
                    <a:cubicBezTo>
                      <a:pt x="760" y="4"/>
                      <a:pt x="761" y="4"/>
                      <a:pt x="762" y="4"/>
                    </a:cubicBezTo>
                    <a:cubicBezTo>
                      <a:pt x="764" y="4"/>
                      <a:pt x="766" y="5"/>
                      <a:pt x="768" y="6"/>
                    </a:cubicBezTo>
                    <a:cubicBezTo>
                      <a:pt x="770" y="6"/>
                      <a:pt x="772" y="8"/>
                      <a:pt x="774" y="9"/>
                    </a:cubicBezTo>
                    <a:cubicBezTo>
                      <a:pt x="776" y="10"/>
                      <a:pt x="776" y="11"/>
                      <a:pt x="778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Freeform 152">
                <a:extLst>
                  <a:ext uri="{FF2B5EF4-FFF2-40B4-BE49-F238E27FC236}">
                    <a16:creationId xmlns:a16="http://schemas.microsoft.com/office/drawing/2014/main" id="{D3F4BC4A-D5E2-5281-AA61-B2C660517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8" y="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Freeform 153">
                <a:extLst>
                  <a:ext uri="{FF2B5EF4-FFF2-40B4-BE49-F238E27FC236}">
                    <a16:creationId xmlns:a16="http://schemas.microsoft.com/office/drawing/2014/main" id="{8EA31044-A11B-37B7-D362-E2D9E6738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5" y="44"/>
                <a:ext cx="1028" cy="1670"/>
              </a:xfrm>
              <a:custGeom>
                <a:avLst/>
                <a:gdLst>
                  <a:gd name="T0" fmla="*/ 349 w 424"/>
                  <a:gd name="T1" fmla="*/ 443 h 688"/>
                  <a:gd name="T2" fmla="*/ 293 w 424"/>
                  <a:gd name="T3" fmla="*/ 336 h 688"/>
                  <a:gd name="T4" fmla="*/ 206 w 424"/>
                  <a:gd name="T5" fmla="*/ 312 h 688"/>
                  <a:gd name="T6" fmla="*/ 163 w 424"/>
                  <a:gd name="T7" fmla="*/ 290 h 688"/>
                  <a:gd name="T8" fmla="*/ 122 w 424"/>
                  <a:gd name="T9" fmla="*/ 211 h 688"/>
                  <a:gd name="T10" fmla="*/ 121 w 424"/>
                  <a:gd name="T11" fmla="*/ 168 h 688"/>
                  <a:gd name="T12" fmla="*/ 132 w 424"/>
                  <a:gd name="T13" fmla="*/ 101 h 688"/>
                  <a:gd name="T14" fmla="*/ 72 w 424"/>
                  <a:gd name="T15" fmla="*/ 30 h 688"/>
                  <a:gd name="T16" fmla="*/ 5 w 424"/>
                  <a:gd name="T17" fmla="*/ 11 h 688"/>
                  <a:gd name="T18" fmla="*/ 11 w 424"/>
                  <a:gd name="T19" fmla="*/ 64 h 688"/>
                  <a:gd name="T20" fmla="*/ 38 w 424"/>
                  <a:gd name="T21" fmla="*/ 121 h 688"/>
                  <a:gd name="T22" fmla="*/ 22 w 424"/>
                  <a:gd name="T23" fmla="*/ 181 h 688"/>
                  <a:gd name="T24" fmla="*/ 21 w 424"/>
                  <a:gd name="T25" fmla="*/ 257 h 688"/>
                  <a:gd name="T26" fmla="*/ 47 w 424"/>
                  <a:gd name="T27" fmla="*/ 326 h 688"/>
                  <a:gd name="T28" fmla="*/ 46 w 424"/>
                  <a:gd name="T29" fmla="*/ 382 h 688"/>
                  <a:gd name="T30" fmla="*/ 44 w 424"/>
                  <a:gd name="T31" fmla="*/ 419 h 688"/>
                  <a:gd name="T32" fmla="*/ 61 w 424"/>
                  <a:gd name="T33" fmla="*/ 469 h 688"/>
                  <a:gd name="T34" fmla="*/ 88 w 424"/>
                  <a:gd name="T35" fmla="*/ 497 h 688"/>
                  <a:gd name="T36" fmla="*/ 121 w 424"/>
                  <a:gd name="T37" fmla="*/ 528 h 688"/>
                  <a:gd name="T38" fmla="*/ 124 w 424"/>
                  <a:gd name="T39" fmla="*/ 528 h 688"/>
                  <a:gd name="T40" fmla="*/ 142 w 424"/>
                  <a:gd name="T41" fmla="*/ 561 h 688"/>
                  <a:gd name="T42" fmla="*/ 150 w 424"/>
                  <a:gd name="T43" fmla="*/ 604 h 688"/>
                  <a:gd name="T44" fmla="*/ 166 w 424"/>
                  <a:gd name="T45" fmla="*/ 669 h 688"/>
                  <a:gd name="T46" fmla="*/ 207 w 424"/>
                  <a:gd name="T47" fmla="*/ 676 h 688"/>
                  <a:gd name="T48" fmla="*/ 255 w 424"/>
                  <a:gd name="T49" fmla="*/ 684 h 688"/>
                  <a:gd name="T50" fmla="*/ 318 w 424"/>
                  <a:gd name="T51" fmla="*/ 636 h 688"/>
                  <a:gd name="T52" fmla="*/ 339 w 424"/>
                  <a:gd name="T53" fmla="*/ 617 h 688"/>
                  <a:gd name="T54" fmla="*/ 368 w 424"/>
                  <a:gd name="T55" fmla="*/ 605 h 688"/>
                  <a:gd name="T56" fmla="*/ 407 w 424"/>
                  <a:gd name="T57" fmla="*/ 575 h 688"/>
                  <a:gd name="T58" fmla="*/ 407 w 424"/>
                  <a:gd name="T59" fmla="*/ 550 h 688"/>
                  <a:gd name="T60" fmla="*/ 356 w 424"/>
                  <a:gd name="T61" fmla="*/ 604 h 688"/>
                  <a:gd name="T62" fmla="*/ 289 w 424"/>
                  <a:gd name="T63" fmla="*/ 673 h 688"/>
                  <a:gd name="T64" fmla="*/ 222 w 424"/>
                  <a:gd name="T65" fmla="*/ 672 h 688"/>
                  <a:gd name="T66" fmla="*/ 158 w 424"/>
                  <a:gd name="T67" fmla="*/ 609 h 688"/>
                  <a:gd name="T68" fmla="*/ 125 w 424"/>
                  <a:gd name="T69" fmla="*/ 522 h 688"/>
                  <a:gd name="T70" fmla="*/ 85 w 424"/>
                  <a:gd name="T71" fmla="*/ 489 h 688"/>
                  <a:gd name="T72" fmla="*/ 49 w 424"/>
                  <a:gd name="T73" fmla="*/ 425 h 688"/>
                  <a:gd name="T74" fmla="*/ 52 w 424"/>
                  <a:gd name="T75" fmla="*/ 357 h 688"/>
                  <a:gd name="T76" fmla="*/ 49 w 424"/>
                  <a:gd name="T77" fmla="*/ 312 h 688"/>
                  <a:gd name="T78" fmla="*/ 9 w 424"/>
                  <a:gd name="T79" fmla="*/ 239 h 688"/>
                  <a:gd name="T80" fmla="*/ 28 w 424"/>
                  <a:gd name="T81" fmla="*/ 180 h 688"/>
                  <a:gd name="T82" fmla="*/ 43 w 424"/>
                  <a:gd name="T83" fmla="*/ 141 h 688"/>
                  <a:gd name="T84" fmla="*/ 35 w 424"/>
                  <a:gd name="T85" fmla="*/ 91 h 688"/>
                  <a:gd name="T86" fmla="*/ 10 w 424"/>
                  <a:gd name="T87" fmla="*/ 53 h 688"/>
                  <a:gd name="T88" fmla="*/ 14 w 424"/>
                  <a:gd name="T89" fmla="*/ 6 h 688"/>
                  <a:gd name="T90" fmla="*/ 49 w 424"/>
                  <a:gd name="T91" fmla="*/ 14 h 688"/>
                  <a:gd name="T92" fmla="*/ 73 w 424"/>
                  <a:gd name="T93" fmla="*/ 37 h 688"/>
                  <a:gd name="T94" fmla="*/ 101 w 424"/>
                  <a:gd name="T95" fmla="*/ 59 h 688"/>
                  <a:gd name="T96" fmla="*/ 110 w 424"/>
                  <a:gd name="T97" fmla="*/ 66 h 688"/>
                  <a:gd name="T98" fmla="*/ 129 w 424"/>
                  <a:gd name="T99" fmla="*/ 106 h 688"/>
                  <a:gd name="T100" fmla="*/ 122 w 424"/>
                  <a:gd name="T101" fmla="*/ 148 h 688"/>
                  <a:gd name="T102" fmla="*/ 118 w 424"/>
                  <a:gd name="T103" fmla="*/ 209 h 688"/>
                  <a:gd name="T104" fmla="*/ 135 w 424"/>
                  <a:gd name="T105" fmla="*/ 258 h 688"/>
                  <a:gd name="T106" fmla="*/ 171 w 424"/>
                  <a:gd name="T107" fmla="*/ 304 h 688"/>
                  <a:gd name="T108" fmla="*/ 218 w 424"/>
                  <a:gd name="T109" fmla="*/ 319 h 688"/>
                  <a:gd name="T110" fmla="*/ 281 w 424"/>
                  <a:gd name="T111" fmla="*/ 331 h 688"/>
                  <a:gd name="T112" fmla="*/ 310 w 424"/>
                  <a:gd name="T113" fmla="*/ 378 h 688"/>
                  <a:gd name="T114" fmla="*/ 335 w 424"/>
                  <a:gd name="T115" fmla="*/ 434 h 688"/>
                  <a:gd name="T116" fmla="*/ 385 w 424"/>
                  <a:gd name="T117" fmla="*/ 471 h 688"/>
                  <a:gd name="T118" fmla="*/ 414 w 424"/>
                  <a:gd name="T119" fmla="*/ 53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4" h="688">
                    <a:moveTo>
                      <a:pt x="415" y="483"/>
                    </a:moveTo>
                    <a:cubicBezTo>
                      <a:pt x="413" y="481"/>
                      <a:pt x="411" y="480"/>
                      <a:pt x="410" y="479"/>
                    </a:cubicBezTo>
                    <a:cubicBezTo>
                      <a:pt x="409" y="478"/>
                      <a:pt x="409" y="477"/>
                      <a:pt x="408" y="476"/>
                    </a:cubicBezTo>
                    <a:cubicBezTo>
                      <a:pt x="404" y="473"/>
                      <a:pt x="398" y="470"/>
                      <a:pt x="393" y="468"/>
                    </a:cubicBezTo>
                    <a:cubicBezTo>
                      <a:pt x="389" y="467"/>
                      <a:pt x="386" y="467"/>
                      <a:pt x="384" y="466"/>
                    </a:cubicBezTo>
                    <a:cubicBezTo>
                      <a:pt x="380" y="464"/>
                      <a:pt x="377" y="460"/>
                      <a:pt x="373" y="458"/>
                    </a:cubicBezTo>
                    <a:cubicBezTo>
                      <a:pt x="369" y="456"/>
                      <a:pt x="366" y="454"/>
                      <a:pt x="362" y="452"/>
                    </a:cubicBezTo>
                    <a:cubicBezTo>
                      <a:pt x="360" y="451"/>
                      <a:pt x="359" y="450"/>
                      <a:pt x="357" y="448"/>
                    </a:cubicBezTo>
                    <a:cubicBezTo>
                      <a:pt x="355" y="447"/>
                      <a:pt x="352" y="445"/>
                      <a:pt x="349" y="443"/>
                    </a:cubicBezTo>
                    <a:cubicBezTo>
                      <a:pt x="345" y="441"/>
                      <a:pt x="342" y="436"/>
                      <a:pt x="338" y="432"/>
                    </a:cubicBezTo>
                    <a:cubicBezTo>
                      <a:pt x="338" y="432"/>
                      <a:pt x="338" y="431"/>
                      <a:pt x="338" y="431"/>
                    </a:cubicBezTo>
                    <a:cubicBezTo>
                      <a:pt x="337" y="429"/>
                      <a:pt x="335" y="426"/>
                      <a:pt x="334" y="424"/>
                    </a:cubicBezTo>
                    <a:cubicBezTo>
                      <a:pt x="334" y="424"/>
                      <a:pt x="334" y="423"/>
                      <a:pt x="333" y="423"/>
                    </a:cubicBezTo>
                    <a:cubicBezTo>
                      <a:pt x="329" y="417"/>
                      <a:pt x="326" y="412"/>
                      <a:pt x="323" y="406"/>
                    </a:cubicBezTo>
                    <a:cubicBezTo>
                      <a:pt x="323" y="405"/>
                      <a:pt x="323" y="404"/>
                      <a:pt x="323" y="403"/>
                    </a:cubicBezTo>
                    <a:cubicBezTo>
                      <a:pt x="321" y="399"/>
                      <a:pt x="320" y="394"/>
                      <a:pt x="318" y="390"/>
                    </a:cubicBezTo>
                    <a:cubicBezTo>
                      <a:pt x="311" y="370"/>
                      <a:pt x="308" y="349"/>
                      <a:pt x="292" y="336"/>
                    </a:cubicBezTo>
                    <a:cubicBezTo>
                      <a:pt x="292" y="336"/>
                      <a:pt x="292" y="336"/>
                      <a:pt x="293" y="336"/>
                    </a:cubicBezTo>
                    <a:cubicBezTo>
                      <a:pt x="289" y="334"/>
                      <a:pt x="287" y="330"/>
                      <a:pt x="284" y="328"/>
                    </a:cubicBezTo>
                    <a:cubicBezTo>
                      <a:pt x="283" y="327"/>
                      <a:pt x="282" y="326"/>
                      <a:pt x="281" y="326"/>
                    </a:cubicBezTo>
                    <a:cubicBezTo>
                      <a:pt x="281" y="325"/>
                      <a:pt x="281" y="324"/>
                      <a:pt x="280" y="324"/>
                    </a:cubicBezTo>
                    <a:cubicBezTo>
                      <a:pt x="277" y="321"/>
                      <a:pt x="272" y="320"/>
                      <a:pt x="267" y="318"/>
                    </a:cubicBezTo>
                    <a:cubicBezTo>
                      <a:pt x="266" y="317"/>
                      <a:pt x="264" y="316"/>
                      <a:pt x="262" y="315"/>
                    </a:cubicBezTo>
                    <a:cubicBezTo>
                      <a:pt x="261" y="315"/>
                      <a:pt x="260" y="315"/>
                      <a:pt x="259" y="315"/>
                    </a:cubicBezTo>
                    <a:cubicBezTo>
                      <a:pt x="250" y="313"/>
                      <a:pt x="239" y="315"/>
                      <a:pt x="230" y="314"/>
                    </a:cubicBezTo>
                    <a:cubicBezTo>
                      <a:pt x="227" y="314"/>
                      <a:pt x="224" y="315"/>
                      <a:pt x="222" y="315"/>
                    </a:cubicBezTo>
                    <a:cubicBezTo>
                      <a:pt x="216" y="314"/>
                      <a:pt x="211" y="313"/>
                      <a:pt x="206" y="312"/>
                    </a:cubicBezTo>
                    <a:cubicBezTo>
                      <a:pt x="205" y="312"/>
                      <a:pt x="204" y="312"/>
                      <a:pt x="202" y="312"/>
                    </a:cubicBezTo>
                    <a:cubicBezTo>
                      <a:pt x="200" y="311"/>
                      <a:pt x="195" y="311"/>
                      <a:pt x="193" y="310"/>
                    </a:cubicBezTo>
                    <a:cubicBezTo>
                      <a:pt x="190" y="309"/>
                      <a:pt x="186" y="308"/>
                      <a:pt x="184" y="306"/>
                    </a:cubicBezTo>
                    <a:cubicBezTo>
                      <a:pt x="184" y="306"/>
                      <a:pt x="182" y="304"/>
                      <a:pt x="181" y="304"/>
                    </a:cubicBezTo>
                    <a:cubicBezTo>
                      <a:pt x="179" y="303"/>
                      <a:pt x="179" y="302"/>
                      <a:pt x="178" y="301"/>
                    </a:cubicBezTo>
                    <a:cubicBezTo>
                      <a:pt x="177" y="300"/>
                      <a:pt x="172" y="299"/>
                      <a:pt x="170" y="298"/>
                    </a:cubicBezTo>
                    <a:cubicBezTo>
                      <a:pt x="168" y="297"/>
                      <a:pt x="168" y="295"/>
                      <a:pt x="167" y="294"/>
                    </a:cubicBezTo>
                    <a:cubicBezTo>
                      <a:pt x="166" y="293"/>
                      <a:pt x="165" y="293"/>
                      <a:pt x="164" y="293"/>
                    </a:cubicBezTo>
                    <a:cubicBezTo>
                      <a:pt x="164" y="292"/>
                      <a:pt x="163" y="291"/>
                      <a:pt x="163" y="290"/>
                    </a:cubicBezTo>
                    <a:cubicBezTo>
                      <a:pt x="162" y="290"/>
                      <a:pt x="161" y="289"/>
                      <a:pt x="160" y="288"/>
                    </a:cubicBezTo>
                    <a:cubicBezTo>
                      <a:pt x="159" y="287"/>
                      <a:pt x="158" y="285"/>
                      <a:pt x="157" y="284"/>
                    </a:cubicBezTo>
                    <a:cubicBezTo>
                      <a:pt x="158" y="283"/>
                      <a:pt x="159" y="281"/>
                      <a:pt x="158" y="280"/>
                    </a:cubicBezTo>
                    <a:cubicBezTo>
                      <a:pt x="157" y="278"/>
                      <a:pt x="153" y="276"/>
                      <a:pt x="152" y="275"/>
                    </a:cubicBezTo>
                    <a:cubicBezTo>
                      <a:pt x="147" y="271"/>
                      <a:pt x="144" y="266"/>
                      <a:pt x="141" y="261"/>
                    </a:cubicBezTo>
                    <a:cubicBezTo>
                      <a:pt x="138" y="256"/>
                      <a:pt x="134" y="250"/>
                      <a:pt x="132" y="246"/>
                    </a:cubicBezTo>
                    <a:cubicBezTo>
                      <a:pt x="132" y="244"/>
                      <a:pt x="132" y="243"/>
                      <a:pt x="131" y="242"/>
                    </a:cubicBezTo>
                    <a:cubicBezTo>
                      <a:pt x="129" y="237"/>
                      <a:pt x="128" y="230"/>
                      <a:pt x="125" y="223"/>
                    </a:cubicBezTo>
                    <a:cubicBezTo>
                      <a:pt x="124" y="220"/>
                      <a:pt x="121" y="213"/>
                      <a:pt x="122" y="211"/>
                    </a:cubicBezTo>
                    <a:cubicBezTo>
                      <a:pt x="122" y="209"/>
                      <a:pt x="121" y="207"/>
                      <a:pt x="122" y="207"/>
                    </a:cubicBezTo>
                    <a:cubicBezTo>
                      <a:pt x="121" y="199"/>
                      <a:pt x="119" y="196"/>
                      <a:pt x="120" y="189"/>
                    </a:cubicBezTo>
                    <a:cubicBezTo>
                      <a:pt x="120" y="186"/>
                      <a:pt x="119" y="183"/>
                      <a:pt x="120" y="181"/>
                    </a:cubicBezTo>
                    <a:cubicBezTo>
                      <a:pt x="121" y="181"/>
                      <a:pt x="121" y="181"/>
                      <a:pt x="121" y="181"/>
                    </a:cubicBezTo>
                    <a:cubicBezTo>
                      <a:pt x="121" y="181"/>
                      <a:pt x="121" y="181"/>
                      <a:pt x="120" y="180"/>
                    </a:cubicBezTo>
                    <a:cubicBezTo>
                      <a:pt x="120" y="180"/>
                      <a:pt x="120" y="180"/>
                      <a:pt x="120" y="180"/>
                    </a:cubicBezTo>
                    <a:cubicBezTo>
                      <a:pt x="120" y="180"/>
                      <a:pt x="121" y="180"/>
                      <a:pt x="121" y="180"/>
                    </a:cubicBezTo>
                    <a:cubicBezTo>
                      <a:pt x="121" y="180"/>
                      <a:pt x="120" y="180"/>
                      <a:pt x="120" y="180"/>
                    </a:cubicBezTo>
                    <a:cubicBezTo>
                      <a:pt x="121" y="175"/>
                      <a:pt x="121" y="171"/>
                      <a:pt x="121" y="168"/>
                    </a:cubicBezTo>
                    <a:cubicBezTo>
                      <a:pt x="121" y="167"/>
                      <a:pt x="121" y="166"/>
                      <a:pt x="121" y="166"/>
                    </a:cubicBezTo>
                    <a:cubicBezTo>
                      <a:pt x="122" y="164"/>
                      <a:pt x="123" y="160"/>
                      <a:pt x="124" y="157"/>
                    </a:cubicBezTo>
                    <a:cubicBezTo>
                      <a:pt x="124" y="157"/>
                      <a:pt x="124" y="156"/>
                      <a:pt x="124" y="155"/>
                    </a:cubicBezTo>
                    <a:cubicBezTo>
                      <a:pt x="125" y="154"/>
                      <a:pt x="126" y="152"/>
                      <a:pt x="126" y="151"/>
                    </a:cubicBezTo>
                    <a:cubicBezTo>
                      <a:pt x="126" y="151"/>
                      <a:pt x="126" y="149"/>
                      <a:pt x="126" y="148"/>
                    </a:cubicBezTo>
                    <a:cubicBezTo>
                      <a:pt x="127" y="147"/>
                      <a:pt x="129" y="144"/>
                      <a:pt x="129" y="142"/>
                    </a:cubicBezTo>
                    <a:cubicBezTo>
                      <a:pt x="130" y="140"/>
                      <a:pt x="130" y="138"/>
                      <a:pt x="130" y="137"/>
                    </a:cubicBezTo>
                    <a:cubicBezTo>
                      <a:pt x="133" y="127"/>
                      <a:pt x="135" y="113"/>
                      <a:pt x="132" y="105"/>
                    </a:cubicBezTo>
                    <a:cubicBezTo>
                      <a:pt x="132" y="104"/>
                      <a:pt x="132" y="102"/>
                      <a:pt x="132" y="101"/>
                    </a:cubicBezTo>
                    <a:cubicBezTo>
                      <a:pt x="130" y="91"/>
                      <a:pt x="131" y="84"/>
                      <a:pt x="126" y="76"/>
                    </a:cubicBezTo>
                    <a:cubicBezTo>
                      <a:pt x="125" y="75"/>
                      <a:pt x="125" y="74"/>
                      <a:pt x="125" y="73"/>
                    </a:cubicBezTo>
                    <a:cubicBezTo>
                      <a:pt x="119" y="66"/>
                      <a:pt x="111" y="61"/>
                      <a:pt x="103" y="55"/>
                    </a:cubicBezTo>
                    <a:cubicBezTo>
                      <a:pt x="102" y="55"/>
                      <a:pt x="101" y="54"/>
                      <a:pt x="101" y="53"/>
                    </a:cubicBezTo>
                    <a:cubicBezTo>
                      <a:pt x="98" y="51"/>
                      <a:pt x="95" y="49"/>
                      <a:pt x="93" y="47"/>
                    </a:cubicBezTo>
                    <a:cubicBezTo>
                      <a:pt x="92" y="46"/>
                      <a:pt x="90" y="46"/>
                      <a:pt x="89" y="45"/>
                    </a:cubicBezTo>
                    <a:cubicBezTo>
                      <a:pt x="87" y="44"/>
                      <a:pt x="86" y="42"/>
                      <a:pt x="85" y="42"/>
                    </a:cubicBezTo>
                    <a:cubicBezTo>
                      <a:pt x="84" y="40"/>
                      <a:pt x="81" y="40"/>
                      <a:pt x="80" y="38"/>
                    </a:cubicBezTo>
                    <a:cubicBezTo>
                      <a:pt x="78" y="35"/>
                      <a:pt x="74" y="32"/>
                      <a:pt x="72" y="30"/>
                    </a:cubicBezTo>
                    <a:cubicBezTo>
                      <a:pt x="70" y="29"/>
                      <a:pt x="68" y="27"/>
                      <a:pt x="67" y="26"/>
                    </a:cubicBezTo>
                    <a:cubicBezTo>
                      <a:pt x="63" y="21"/>
                      <a:pt x="58" y="16"/>
                      <a:pt x="53" y="12"/>
                    </a:cubicBezTo>
                    <a:cubicBezTo>
                      <a:pt x="52" y="11"/>
                      <a:pt x="51" y="9"/>
                      <a:pt x="49" y="7"/>
                    </a:cubicBezTo>
                    <a:cubicBezTo>
                      <a:pt x="47" y="6"/>
                      <a:pt x="45" y="4"/>
                      <a:pt x="43" y="3"/>
                    </a:cubicBezTo>
                    <a:cubicBezTo>
                      <a:pt x="36" y="0"/>
                      <a:pt x="32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9" y="3"/>
                      <a:pt x="7" y="7"/>
                    </a:cubicBezTo>
                    <a:cubicBezTo>
                      <a:pt x="6" y="8"/>
                      <a:pt x="4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3"/>
                      <a:pt x="2" y="22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4"/>
                      <a:pt x="0" y="33"/>
                      <a:pt x="1" y="34"/>
                    </a:cubicBezTo>
                    <a:cubicBezTo>
                      <a:pt x="1" y="34"/>
                      <a:pt x="1" y="43"/>
                      <a:pt x="2" y="44"/>
                    </a:cubicBezTo>
                    <a:cubicBezTo>
                      <a:pt x="2" y="44"/>
                      <a:pt x="4" y="48"/>
                      <a:pt x="4" y="48"/>
                    </a:cubicBezTo>
                    <a:cubicBezTo>
                      <a:pt x="4" y="51"/>
                      <a:pt x="6" y="53"/>
                      <a:pt x="7" y="56"/>
                    </a:cubicBezTo>
                    <a:cubicBezTo>
                      <a:pt x="8" y="59"/>
                      <a:pt x="10" y="62"/>
                      <a:pt x="11" y="64"/>
                    </a:cubicBezTo>
                    <a:cubicBezTo>
                      <a:pt x="12" y="65"/>
                      <a:pt x="13" y="67"/>
                      <a:pt x="15" y="68"/>
                    </a:cubicBezTo>
                    <a:cubicBezTo>
                      <a:pt x="16" y="70"/>
                      <a:pt x="17" y="73"/>
                      <a:pt x="19" y="75"/>
                    </a:cubicBezTo>
                    <a:cubicBezTo>
                      <a:pt x="19" y="76"/>
                      <a:pt x="21" y="77"/>
                      <a:pt x="22" y="78"/>
                    </a:cubicBezTo>
                    <a:cubicBezTo>
                      <a:pt x="22" y="78"/>
                      <a:pt x="22" y="79"/>
                      <a:pt x="22" y="79"/>
                    </a:cubicBezTo>
                    <a:cubicBezTo>
                      <a:pt x="22" y="80"/>
                      <a:pt x="24" y="81"/>
                      <a:pt x="24" y="82"/>
                    </a:cubicBezTo>
                    <a:cubicBezTo>
                      <a:pt x="26" y="84"/>
                      <a:pt x="26" y="87"/>
                      <a:pt x="28" y="89"/>
                    </a:cubicBezTo>
                    <a:cubicBezTo>
                      <a:pt x="28" y="89"/>
                      <a:pt x="28" y="89"/>
                      <a:pt x="27" y="89"/>
                    </a:cubicBezTo>
                    <a:cubicBezTo>
                      <a:pt x="29" y="91"/>
                      <a:pt x="31" y="94"/>
                      <a:pt x="32" y="97"/>
                    </a:cubicBezTo>
                    <a:cubicBezTo>
                      <a:pt x="35" y="103"/>
                      <a:pt x="38" y="116"/>
                      <a:pt x="38" y="121"/>
                    </a:cubicBezTo>
                    <a:cubicBezTo>
                      <a:pt x="38" y="123"/>
                      <a:pt x="38" y="126"/>
                      <a:pt x="39" y="127"/>
                    </a:cubicBezTo>
                    <a:cubicBezTo>
                      <a:pt x="40" y="131"/>
                      <a:pt x="39" y="136"/>
                      <a:pt x="38" y="139"/>
                    </a:cubicBezTo>
                    <a:cubicBezTo>
                      <a:pt x="38" y="142"/>
                      <a:pt x="39" y="144"/>
                      <a:pt x="38" y="146"/>
                    </a:cubicBezTo>
                    <a:cubicBezTo>
                      <a:pt x="38" y="147"/>
                      <a:pt x="38" y="150"/>
                      <a:pt x="37" y="152"/>
                    </a:cubicBezTo>
                    <a:cubicBezTo>
                      <a:pt x="37" y="153"/>
                      <a:pt x="36" y="155"/>
                      <a:pt x="35" y="156"/>
                    </a:cubicBezTo>
                    <a:cubicBezTo>
                      <a:pt x="35" y="158"/>
                      <a:pt x="34" y="160"/>
                      <a:pt x="34" y="161"/>
                    </a:cubicBezTo>
                    <a:cubicBezTo>
                      <a:pt x="33" y="163"/>
                      <a:pt x="30" y="165"/>
                      <a:pt x="31" y="167"/>
                    </a:cubicBezTo>
                    <a:cubicBezTo>
                      <a:pt x="30" y="168"/>
                      <a:pt x="27" y="174"/>
                      <a:pt x="27" y="174"/>
                    </a:cubicBezTo>
                    <a:cubicBezTo>
                      <a:pt x="26" y="177"/>
                      <a:pt x="23" y="179"/>
                      <a:pt x="22" y="181"/>
                    </a:cubicBezTo>
                    <a:cubicBezTo>
                      <a:pt x="21" y="183"/>
                      <a:pt x="21" y="185"/>
                      <a:pt x="20" y="186"/>
                    </a:cubicBezTo>
                    <a:cubicBezTo>
                      <a:pt x="15" y="191"/>
                      <a:pt x="12" y="197"/>
                      <a:pt x="8" y="204"/>
                    </a:cubicBezTo>
                    <a:cubicBezTo>
                      <a:pt x="7" y="207"/>
                      <a:pt x="5" y="209"/>
                      <a:pt x="4" y="212"/>
                    </a:cubicBezTo>
                    <a:cubicBezTo>
                      <a:pt x="3" y="213"/>
                      <a:pt x="4" y="215"/>
                      <a:pt x="3" y="215"/>
                    </a:cubicBezTo>
                    <a:cubicBezTo>
                      <a:pt x="0" y="227"/>
                      <a:pt x="3" y="239"/>
                      <a:pt x="9" y="247"/>
                    </a:cubicBezTo>
                    <a:cubicBezTo>
                      <a:pt x="10" y="248"/>
                      <a:pt x="10" y="249"/>
                      <a:pt x="10" y="249"/>
                    </a:cubicBezTo>
                    <a:cubicBezTo>
                      <a:pt x="11" y="250"/>
                      <a:pt x="14" y="251"/>
                      <a:pt x="14" y="252"/>
                    </a:cubicBezTo>
                    <a:cubicBezTo>
                      <a:pt x="16" y="254"/>
                      <a:pt x="17" y="254"/>
                      <a:pt x="20" y="256"/>
                    </a:cubicBezTo>
                    <a:cubicBezTo>
                      <a:pt x="20" y="256"/>
                      <a:pt x="20" y="257"/>
                      <a:pt x="21" y="257"/>
                    </a:cubicBezTo>
                    <a:cubicBezTo>
                      <a:pt x="22" y="259"/>
                      <a:pt x="25" y="260"/>
                      <a:pt x="26" y="261"/>
                    </a:cubicBezTo>
                    <a:cubicBezTo>
                      <a:pt x="28" y="262"/>
                      <a:pt x="29" y="265"/>
                      <a:pt x="30" y="267"/>
                    </a:cubicBezTo>
                    <a:cubicBezTo>
                      <a:pt x="30" y="267"/>
                      <a:pt x="31" y="268"/>
                      <a:pt x="32" y="268"/>
                    </a:cubicBezTo>
                    <a:cubicBezTo>
                      <a:pt x="32" y="269"/>
                      <a:pt x="32" y="269"/>
                      <a:pt x="32" y="270"/>
                    </a:cubicBezTo>
                    <a:cubicBezTo>
                      <a:pt x="34" y="272"/>
                      <a:pt x="35" y="275"/>
                      <a:pt x="36" y="278"/>
                    </a:cubicBezTo>
                    <a:cubicBezTo>
                      <a:pt x="38" y="281"/>
                      <a:pt x="38" y="285"/>
                      <a:pt x="39" y="287"/>
                    </a:cubicBezTo>
                    <a:cubicBezTo>
                      <a:pt x="40" y="288"/>
                      <a:pt x="40" y="289"/>
                      <a:pt x="40" y="290"/>
                    </a:cubicBezTo>
                    <a:cubicBezTo>
                      <a:pt x="44" y="298"/>
                      <a:pt x="46" y="311"/>
                      <a:pt x="46" y="320"/>
                    </a:cubicBezTo>
                    <a:cubicBezTo>
                      <a:pt x="46" y="321"/>
                      <a:pt x="47" y="325"/>
                      <a:pt x="47" y="326"/>
                    </a:cubicBezTo>
                    <a:cubicBezTo>
                      <a:pt x="46" y="327"/>
                      <a:pt x="48" y="329"/>
                      <a:pt x="47" y="330"/>
                    </a:cubicBezTo>
                    <a:cubicBezTo>
                      <a:pt x="47" y="330"/>
                      <a:pt x="47" y="332"/>
                      <a:pt x="47" y="333"/>
                    </a:cubicBezTo>
                    <a:cubicBezTo>
                      <a:pt x="47" y="335"/>
                      <a:pt x="47" y="339"/>
                      <a:pt x="47" y="341"/>
                    </a:cubicBezTo>
                    <a:cubicBezTo>
                      <a:pt x="48" y="344"/>
                      <a:pt x="48" y="353"/>
                      <a:pt x="47" y="354"/>
                    </a:cubicBezTo>
                    <a:cubicBezTo>
                      <a:pt x="47" y="355"/>
                      <a:pt x="48" y="360"/>
                      <a:pt x="48" y="360"/>
                    </a:cubicBezTo>
                    <a:cubicBezTo>
                      <a:pt x="47" y="362"/>
                      <a:pt x="47" y="366"/>
                      <a:pt x="46" y="369"/>
                    </a:cubicBezTo>
                    <a:cubicBezTo>
                      <a:pt x="46" y="369"/>
                      <a:pt x="45" y="374"/>
                      <a:pt x="45" y="374"/>
                    </a:cubicBezTo>
                    <a:cubicBezTo>
                      <a:pt x="46" y="375"/>
                      <a:pt x="46" y="376"/>
                      <a:pt x="46" y="378"/>
                    </a:cubicBezTo>
                    <a:cubicBezTo>
                      <a:pt x="45" y="379"/>
                      <a:pt x="46" y="381"/>
                      <a:pt x="46" y="382"/>
                    </a:cubicBezTo>
                    <a:cubicBezTo>
                      <a:pt x="45" y="383"/>
                      <a:pt x="44" y="383"/>
                      <a:pt x="44" y="384"/>
                    </a:cubicBezTo>
                    <a:cubicBezTo>
                      <a:pt x="44" y="384"/>
                      <a:pt x="43" y="384"/>
                      <a:pt x="43" y="384"/>
                    </a:cubicBezTo>
                    <a:cubicBezTo>
                      <a:pt x="43" y="384"/>
                      <a:pt x="44" y="385"/>
                      <a:pt x="45" y="385"/>
                    </a:cubicBezTo>
                    <a:cubicBezTo>
                      <a:pt x="45" y="386"/>
                      <a:pt x="45" y="387"/>
                      <a:pt x="45" y="388"/>
                    </a:cubicBezTo>
                    <a:cubicBezTo>
                      <a:pt x="45" y="389"/>
                      <a:pt x="44" y="389"/>
                      <a:pt x="45" y="389"/>
                    </a:cubicBezTo>
                    <a:cubicBezTo>
                      <a:pt x="45" y="389"/>
                      <a:pt x="45" y="389"/>
                      <a:pt x="45" y="389"/>
                    </a:cubicBezTo>
                    <a:cubicBezTo>
                      <a:pt x="45" y="389"/>
                      <a:pt x="44" y="399"/>
                      <a:pt x="44" y="400"/>
                    </a:cubicBezTo>
                    <a:cubicBezTo>
                      <a:pt x="44" y="401"/>
                      <a:pt x="44" y="402"/>
                      <a:pt x="45" y="404"/>
                    </a:cubicBezTo>
                    <a:cubicBezTo>
                      <a:pt x="43" y="409"/>
                      <a:pt x="44" y="415"/>
                      <a:pt x="44" y="419"/>
                    </a:cubicBezTo>
                    <a:cubicBezTo>
                      <a:pt x="45" y="421"/>
                      <a:pt x="44" y="424"/>
                      <a:pt x="45" y="426"/>
                    </a:cubicBezTo>
                    <a:cubicBezTo>
                      <a:pt x="45" y="430"/>
                      <a:pt x="46" y="437"/>
                      <a:pt x="48" y="438"/>
                    </a:cubicBezTo>
                    <a:cubicBezTo>
                      <a:pt x="48" y="438"/>
                      <a:pt x="48" y="438"/>
                      <a:pt x="48" y="439"/>
                    </a:cubicBezTo>
                    <a:cubicBezTo>
                      <a:pt x="48" y="439"/>
                      <a:pt x="48" y="441"/>
                      <a:pt x="49" y="441"/>
                    </a:cubicBezTo>
                    <a:cubicBezTo>
                      <a:pt x="50" y="444"/>
                      <a:pt x="51" y="447"/>
                      <a:pt x="52" y="450"/>
                    </a:cubicBezTo>
                    <a:cubicBezTo>
                      <a:pt x="53" y="451"/>
                      <a:pt x="53" y="454"/>
                      <a:pt x="54" y="454"/>
                    </a:cubicBezTo>
                    <a:cubicBezTo>
                      <a:pt x="54" y="455"/>
                      <a:pt x="55" y="457"/>
                      <a:pt x="55" y="458"/>
                    </a:cubicBezTo>
                    <a:cubicBezTo>
                      <a:pt x="56" y="460"/>
                      <a:pt x="57" y="462"/>
                      <a:pt x="58" y="464"/>
                    </a:cubicBezTo>
                    <a:cubicBezTo>
                      <a:pt x="59" y="466"/>
                      <a:pt x="60" y="468"/>
                      <a:pt x="61" y="469"/>
                    </a:cubicBezTo>
                    <a:cubicBezTo>
                      <a:pt x="62" y="470"/>
                      <a:pt x="62" y="472"/>
                      <a:pt x="63" y="473"/>
                    </a:cubicBezTo>
                    <a:cubicBezTo>
                      <a:pt x="63" y="473"/>
                      <a:pt x="64" y="474"/>
                      <a:pt x="64" y="474"/>
                    </a:cubicBezTo>
                    <a:cubicBezTo>
                      <a:pt x="65" y="476"/>
                      <a:pt x="66" y="478"/>
                      <a:pt x="67" y="479"/>
                    </a:cubicBezTo>
                    <a:cubicBezTo>
                      <a:pt x="68" y="480"/>
                      <a:pt x="70" y="480"/>
                      <a:pt x="70" y="481"/>
                    </a:cubicBezTo>
                    <a:cubicBezTo>
                      <a:pt x="72" y="484"/>
                      <a:pt x="74" y="487"/>
                      <a:pt x="77" y="489"/>
                    </a:cubicBezTo>
                    <a:cubicBezTo>
                      <a:pt x="79" y="491"/>
                      <a:pt x="82" y="491"/>
                      <a:pt x="84" y="493"/>
                    </a:cubicBezTo>
                    <a:cubicBezTo>
                      <a:pt x="84" y="493"/>
                      <a:pt x="84" y="493"/>
                      <a:pt x="84" y="494"/>
                    </a:cubicBezTo>
                    <a:cubicBezTo>
                      <a:pt x="85" y="494"/>
                      <a:pt x="86" y="495"/>
                      <a:pt x="87" y="495"/>
                    </a:cubicBezTo>
                    <a:cubicBezTo>
                      <a:pt x="87" y="495"/>
                      <a:pt x="88" y="496"/>
                      <a:pt x="88" y="497"/>
                    </a:cubicBezTo>
                    <a:cubicBezTo>
                      <a:pt x="90" y="498"/>
                      <a:pt x="92" y="500"/>
                      <a:pt x="94" y="502"/>
                    </a:cubicBezTo>
                    <a:cubicBezTo>
                      <a:pt x="96" y="503"/>
                      <a:pt x="98" y="503"/>
                      <a:pt x="99" y="504"/>
                    </a:cubicBezTo>
                    <a:cubicBezTo>
                      <a:pt x="103" y="507"/>
                      <a:pt x="106" y="510"/>
                      <a:pt x="109" y="513"/>
                    </a:cubicBezTo>
                    <a:cubicBezTo>
                      <a:pt x="110" y="514"/>
                      <a:pt x="110" y="514"/>
                      <a:pt x="111" y="515"/>
                    </a:cubicBezTo>
                    <a:cubicBezTo>
                      <a:pt x="112" y="516"/>
                      <a:pt x="113" y="518"/>
                      <a:pt x="114" y="519"/>
                    </a:cubicBezTo>
                    <a:cubicBezTo>
                      <a:pt x="115" y="520"/>
                      <a:pt x="118" y="523"/>
                      <a:pt x="118" y="524"/>
                    </a:cubicBezTo>
                    <a:cubicBezTo>
                      <a:pt x="118" y="524"/>
                      <a:pt x="119" y="524"/>
                      <a:pt x="119" y="524"/>
                    </a:cubicBezTo>
                    <a:cubicBezTo>
                      <a:pt x="119" y="525"/>
                      <a:pt x="119" y="525"/>
                      <a:pt x="121" y="527"/>
                    </a:cubicBezTo>
                    <a:cubicBezTo>
                      <a:pt x="121" y="527"/>
                      <a:pt x="121" y="527"/>
                      <a:pt x="121" y="528"/>
                    </a:cubicBezTo>
                    <a:cubicBezTo>
                      <a:pt x="121" y="528"/>
                      <a:pt x="121" y="528"/>
                      <a:pt x="121" y="527"/>
                    </a:cubicBezTo>
                    <a:cubicBezTo>
                      <a:pt x="121" y="527"/>
                      <a:pt x="121" y="528"/>
                      <a:pt x="121" y="528"/>
                    </a:cubicBezTo>
                    <a:cubicBezTo>
                      <a:pt x="121" y="529"/>
                      <a:pt x="121" y="529"/>
                      <a:pt x="121" y="531"/>
                    </a:cubicBezTo>
                    <a:cubicBezTo>
                      <a:pt x="121" y="531"/>
                      <a:pt x="122" y="530"/>
                      <a:pt x="122" y="530"/>
                    </a:cubicBezTo>
                    <a:cubicBezTo>
                      <a:pt x="122" y="531"/>
                      <a:pt x="123" y="533"/>
                      <a:pt x="124" y="532"/>
                    </a:cubicBezTo>
                    <a:cubicBezTo>
                      <a:pt x="124" y="532"/>
                      <a:pt x="124" y="528"/>
                      <a:pt x="124" y="528"/>
                    </a:cubicBezTo>
                    <a:cubicBezTo>
                      <a:pt x="124" y="528"/>
                      <a:pt x="124" y="528"/>
                      <a:pt x="124" y="528"/>
                    </a:cubicBezTo>
                    <a:cubicBezTo>
                      <a:pt x="124" y="528"/>
                      <a:pt x="124" y="528"/>
                      <a:pt x="124" y="528"/>
                    </a:cubicBezTo>
                    <a:cubicBezTo>
                      <a:pt x="124" y="528"/>
                      <a:pt x="124" y="528"/>
                      <a:pt x="124" y="528"/>
                    </a:cubicBezTo>
                    <a:cubicBezTo>
                      <a:pt x="124" y="528"/>
                      <a:pt x="124" y="528"/>
                      <a:pt x="124" y="528"/>
                    </a:cubicBezTo>
                    <a:cubicBezTo>
                      <a:pt x="125" y="528"/>
                      <a:pt x="125" y="528"/>
                      <a:pt x="125" y="528"/>
                    </a:cubicBezTo>
                    <a:cubicBezTo>
                      <a:pt x="126" y="529"/>
                      <a:pt x="126" y="530"/>
                      <a:pt x="127" y="531"/>
                    </a:cubicBezTo>
                    <a:cubicBezTo>
                      <a:pt x="128" y="533"/>
                      <a:pt x="130" y="534"/>
                      <a:pt x="131" y="535"/>
                    </a:cubicBezTo>
                    <a:cubicBezTo>
                      <a:pt x="134" y="539"/>
                      <a:pt x="136" y="543"/>
                      <a:pt x="137" y="547"/>
                    </a:cubicBezTo>
                    <a:cubicBezTo>
                      <a:pt x="138" y="549"/>
                      <a:pt x="138" y="552"/>
                      <a:pt x="139" y="553"/>
                    </a:cubicBezTo>
                    <a:cubicBezTo>
                      <a:pt x="139" y="553"/>
                      <a:pt x="140" y="553"/>
                      <a:pt x="140" y="554"/>
                    </a:cubicBezTo>
                    <a:cubicBezTo>
                      <a:pt x="141" y="555"/>
                      <a:pt x="140" y="557"/>
                      <a:pt x="141" y="558"/>
                    </a:cubicBezTo>
                    <a:cubicBezTo>
                      <a:pt x="142" y="559"/>
                      <a:pt x="142" y="560"/>
                      <a:pt x="142" y="561"/>
                    </a:cubicBezTo>
                    <a:cubicBezTo>
                      <a:pt x="143" y="562"/>
                      <a:pt x="143" y="563"/>
                      <a:pt x="143" y="565"/>
                    </a:cubicBezTo>
                    <a:cubicBezTo>
                      <a:pt x="144" y="569"/>
                      <a:pt x="145" y="572"/>
                      <a:pt x="146" y="576"/>
                    </a:cubicBezTo>
                    <a:cubicBezTo>
                      <a:pt x="146" y="577"/>
                      <a:pt x="145" y="578"/>
                      <a:pt x="145" y="579"/>
                    </a:cubicBezTo>
                    <a:cubicBezTo>
                      <a:pt x="146" y="581"/>
                      <a:pt x="146" y="582"/>
                      <a:pt x="147" y="584"/>
                    </a:cubicBezTo>
                    <a:cubicBezTo>
                      <a:pt x="147" y="587"/>
                      <a:pt x="146" y="589"/>
                      <a:pt x="147" y="591"/>
                    </a:cubicBezTo>
                    <a:cubicBezTo>
                      <a:pt x="147" y="593"/>
                      <a:pt x="148" y="594"/>
                      <a:pt x="148" y="595"/>
                    </a:cubicBezTo>
                    <a:cubicBezTo>
                      <a:pt x="149" y="596"/>
                      <a:pt x="149" y="599"/>
                      <a:pt x="149" y="600"/>
                    </a:cubicBezTo>
                    <a:cubicBezTo>
                      <a:pt x="150" y="601"/>
                      <a:pt x="150" y="601"/>
                      <a:pt x="151" y="602"/>
                    </a:cubicBezTo>
                    <a:cubicBezTo>
                      <a:pt x="151" y="603"/>
                      <a:pt x="150" y="603"/>
                      <a:pt x="150" y="604"/>
                    </a:cubicBezTo>
                    <a:cubicBezTo>
                      <a:pt x="151" y="606"/>
                      <a:pt x="154" y="611"/>
                      <a:pt x="154" y="613"/>
                    </a:cubicBezTo>
                    <a:cubicBezTo>
                      <a:pt x="154" y="615"/>
                      <a:pt x="154" y="617"/>
                      <a:pt x="154" y="618"/>
                    </a:cubicBezTo>
                    <a:cubicBezTo>
                      <a:pt x="154" y="619"/>
                      <a:pt x="154" y="620"/>
                      <a:pt x="154" y="621"/>
                    </a:cubicBezTo>
                    <a:cubicBezTo>
                      <a:pt x="153" y="628"/>
                      <a:pt x="150" y="638"/>
                      <a:pt x="149" y="642"/>
                    </a:cubicBezTo>
                    <a:cubicBezTo>
                      <a:pt x="149" y="644"/>
                      <a:pt x="148" y="646"/>
                      <a:pt x="148" y="647"/>
                    </a:cubicBezTo>
                    <a:cubicBezTo>
                      <a:pt x="149" y="648"/>
                      <a:pt x="149" y="649"/>
                      <a:pt x="150" y="650"/>
                    </a:cubicBezTo>
                    <a:cubicBezTo>
                      <a:pt x="150" y="651"/>
                      <a:pt x="150" y="651"/>
                      <a:pt x="150" y="651"/>
                    </a:cubicBezTo>
                    <a:cubicBezTo>
                      <a:pt x="153" y="657"/>
                      <a:pt x="158" y="663"/>
                      <a:pt x="163" y="668"/>
                    </a:cubicBezTo>
                    <a:cubicBezTo>
                      <a:pt x="164" y="669"/>
                      <a:pt x="165" y="669"/>
                      <a:pt x="166" y="669"/>
                    </a:cubicBezTo>
                    <a:cubicBezTo>
                      <a:pt x="168" y="671"/>
                      <a:pt x="169" y="672"/>
                      <a:pt x="172" y="673"/>
                    </a:cubicBezTo>
                    <a:cubicBezTo>
                      <a:pt x="173" y="673"/>
                      <a:pt x="173" y="673"/>
                      <a:pt x="174" y="673"/>
                    </a:cubicBezTo>
                    <a:cubicBezTo>
                      <a:pt x="176" y="674"/>
                      <a:pt x="184" y="676"/>
                      <a:pt x="186" y="675"/>
                    </a:cubicBezTo>
                    <a:cubicBezTo>
                      <a:pt x="186" y="675"/>
                      <a:pt x="186" y="676"/>
                      <a:pt x="186" y="676"/>
                    </a:cubicBezTo>
                    <a:cubicBezTo>
                      <a:pt x="186" y="675"/>
                      <a:pt x="186" y="676"/>
                      <a:pt x="186" y="675"/>
                    </a:cubicBezTo>
                    <a:cubicBezTo>
                      <a:pt x="190" y="676"/>
                      <a:pt x="195" y="677"/>
                      <a:pt x="200" y="676"/>
                    </a:cubicBezTo>
                    <a:cubicBezTo>
                      <a:pt x="202" y="676"/>
                      <a:pt x="203" y="677"/>
                      <a:pt x="205" y="676"/>
                    </a:cubicBezTo>
                    <a:cubicBezTo>
                      <a:pt x="205" y="676"/>
                      <a:pt x="205" y="676"/>
                      <a:pt x="205" y="677"/>
                    </a:cubicBezTo>
                    <a:cubicBezTo>
                      <a:pt x="206" y="677"/>
                      <a:pt x="207" y="677"/>
                      <a:pt x="207" y="676"/>
                    </a:cubicBezTo>
                    <a:cubicBezTo>
                      <a:pt x="208" y="676"/>
                      <a:pt x="208" y="676"/>
                      <a:pt x="208" y="676"/>
                    </a:cubicBezTo>
                    <a:cubicBezTo>
                      <a:pt x="209" y="676"/>
                      <a:pt x="215" y="676"/>
                      <a:pt x="215" y="676"/>
                    </a:cubicBezTo>
                    <a:cubicBezTo>
                      <a:pt x="216" y="676"/>
                      <a:pt x="216" y="676"/>
                      <a:pt x="216" y="677"/>
                    </a:cubicBezTo>
                    <a:cubicBezTo>
                      <a:pt x="218" y="676"/>
                      <a:pt x="221" y="676"/>
                      <a:pt x="223" y="677"/>
                    </a:cubicBezTo>
                    <a:cubicBezTo>
                      <a:pt x="225" y="677"/>
                      <a:pt x="229" y="676"/>
                      <a:pt x="232" y="677"/>
                    </a:cubicBezTo>
                    <a:cubicBezTo>
                      <a:pt x="237" y="679"/>
                      <a:pt x="241" y="681"/>
                      <a:pt x="246" y="683"/>
                    </a:cubicBezTo>
                    <a:cubicBezTo>
                      <a:pt x="247" y="683"/>
                      <a:pt x="248" y="683"/>
                      <a:pt x="249" y="683"/>
                    </a:cubicBezTo>
                    <a:cubicBezTo>
                      <a:pt x="249" y="683"/>
                      <a:pt x="250" y="684"/>
                      <a:pt x="251" y="684"/>
                    </a:cubicBezTo>
                    <a:cubicBezTo>
                      <a:pt x="252" y="684"/>
                      <a:pt x="253" y="683"/>
                      <a:pt x="255" y="684"/>
                    </a:cubicBezTo>
                    <a:cubicBezTo>
                      <a:pt x="257" y="685"/>
                      <a:pt x="258" y="686"/>
                      <a:pt x="260" y="687"/>
                    </a:cubicBezTo>
                    <a:cubicBezTo>
                      <a:pt x="263" y="688"/>
                      <a:pt x="274" y="688"/>
                      <a:pt x="277" y="686"/>
                    </a:cubicBezTo>
                    <a:cubicBezTo>
                      <a:pt x="279" y="686"/>
                      <a:pt x="280" y="684"/>
                      <a:pt x="281" y="683"/>
                    </a:cubicBezTo>
                    <a:cubicBezTo>
                      <a:pt x="282" y="683"/>
                      <a:pt x="283" y="683"/>
                      <a:pt x="283" y="683"/>
                    </a:cubicBezTo>
                    <a:cubicBezTo>
                      <a:pt x="288" y="680"/>
                      <a:pt x="293" y="675"/>
                      <a:pt x="296" y="671"/>
                    </a:cubicBezTo>
                    <a:cubicBezTo>
                      <a:pt x="297" y="669"/>
                      <a:pt x="299" y="668"/>
                      <a:pt x="300" y="667"/>
                    </a:cubicBezTo>
                    <a:cubicBezTo>
                      <a:pt x="304" y="660"/>
                      <a:pt x="308" y="651"/>
                      <a:pt x="311" y="645"/>
                    </a:cubicBezTo>
                    <a:cubicBezTo>
                      <a:pt x="312" y="643"/>
                      <a:pt x="314" y="642"/>
                      <a:pt x="316" y="640"/>
                    </a:cubicBezTo>
                    <a:cubicBezTo>
                      <a:pt x="316" y="639"/>
                      <a:pt x="317" y="637"/>
                      <a:pt x="318" y="636"/>
                    </a:cubicBezTo>
                    <a:cubicBezTo>
                      <a:pt x="319" y="635"/>
                      <a:pt x="320" y="635"/>
                      <a:pt x="321" y="634"/>
                    </a:cubicBezTo>
                    <a:cubicBezTo>
                      <a:pt x="321" y="634"/>
                      <a:pt x="322" y="632"/>
                      <a:pt x="322" y="632"/>
                    </a:cubicBezTo>
                    <a:cubicBezTo>
                      <a:pt x="323" y="632"/>
                      <a:pt x="323" y="632"/>
                      <a:pt x="323" y="632"/>
                    </a:cubicBezTo>
                    <a:cubicBezTo>
                      <a:pt x="324" y="631"/>
                      <a:pt x="325" y="629"/>
                      <a:pt x="326" y="628"/>
                    </a:cubicBezTo>
                    <a:cubicBezTo>
                      <a:pt x="326" y="628"/>
                      <a:pt x="327" y="628"/>
                      <a:pt x="328" y="627"/>
                    </a:cubicBezTo>
                    <a:cubicBezTo>
                      <a:pt x="329" y="625"/>
                      <a:pt x="331" y="622"/>
                      <a:pt x="333" y="621"/>
                    </a:cubicBezTo>
                    <a:cubicBezTo>
                      <a:pt x="334" y="620"/>
                      <a:pt x="336" y="620"/>
                      <a:pt x="337" y="619"/>
                    </a:cubicBezTo>
                    <a:cubicBezTo>
                      <a:pt x="337" y="619"/>
                      <a:pt x="338" y="618"/>
                      <a:pt x="338" y="617"/>
                    </a:cubicBezTo>
                    <a:cubicBezTo>
                      <a:pt x="338" y="617"/>
                      <a:pt x="339" y="617"/>
                      <a:pt x="339" y="617"/>
                    </a:cubicBezTo>
                    <a:cubicBezTo>
                      <a:pt x="340" y="616"/>
                      <a:pt x="341" y="615"/>
                      <a:pt x="342" y="614"/>
                    </a:cubicBezTo>
                    <a:cubicBezTo>
                      <a:pt x="344" y="613"/>
                      <a:pt x="347" y="611"/>
                      <a:pt x="350" y="610"/>
                    </a:cubicBezTo>
                    <a:cubicBezTo>
                      <a:pt x="351" y="610"/>
                      <a:pt x="352" y="610"/>
                      <a:pt x="353" y="610"/>
                    </a:cubicBezTo>
                    <a:cubicBezTo>
                      <a:pt x="353" y="610"/>
                      <a:pt x="353" y="610"/>
                      <a:pt x="353" y="610"/>
                    </a:cubicBezTo>
                    <a:cubicBezTo>
                      <a:pt x="357" y="608"/>
                      <a:pt x="361" y="607"/>
                      <a:pt x="364" y="607"/>
                    </a:cubicBezTo>
                    <a:cubicBezTo>
                      <a:pt x="364" y="607"/>
                      <a:pt x="364" y="607"/>
                      <a:pt x="364" y="607"/>
                    </a:cubicBezTo>
                    <a:cubicBezTo>
                      <a:pt x="364" y="607"/>
                      <a:pt x="364" y="607"/>
                      <a:pt x="364" y="606"/>
                    </a:cubicBezTo>
                    <a:cubicBezTo>
                      <a:pt x="365" y="606"/>
                      <a:pt x="365" y="606"/>
                      <a:pt x="366" y="606"/>
                    </a:cubicBezTo>
                    <a:cubicBezTo>
                      <a:pt x="367" y="606"/>
                      <a:pt x="368" y="605"/>
                      <a:pt x="368" y="605"/>
                    </a:cubicBezTo>
                    <a:cubicBezTo>
                      <a:pt x="369" y="605"/>
                      <a:pt x="371" y="604"/>
                      <a:pt x="371" y="604"/>
                    </a:cubicBezTo>
                    <a:cubicBezTo>
                      <a:pt x="372" y="604"/>
                      <a:pt x="372" y="604"/>
                      <a:pt x="373" y="604"/>
                    </a:cubicBezTo>
                    <a:cubicBezTo>
                      <a:pt x="375" y="603"/>
                      <a:pt x="379" y="602"/>
                      <a:pt x="381" y="601"/>
                    </a:cubicBezTo>
                    <a:cubicBezTo>
                      <a:pt x="382" y="601"/>
                      <a:pt x="383" y="601"/>
                      <a:pt x="384" y="600"/>
                    </a:cubicBezTo>
                    <a:cubicBezTo>
                      <a:pt x="387" y="599"/>
                      <a:pt x="391" y="597"/>
                      <a:pt x="394" y="595"/>
                    </a:cubicBezTo>
                    <a:cubicBezTo>
                      <a:pt x="395" y="594"/>
                      <a:pt x="395" y="593"/>
                      <a:pt x="396" y="592"/>
                    </a:cubicBezTo>
                    <a:cubicBezTo>
                      <a:pt x="398" y="590"/>
                      <a:pt x="400" y="588"/>
                      <a:pt x="402" y="586"/>
                    </a:cubicBezTo>
                    <a:cubicBezTo>
                      <a:pt x="402" y="585"/>
                      <a:pt x="402" y="585"/>
                      <a:pt x="402" y="584"/>
                    </a:cubicBezTo>
                    <a:cubicBezTo>
                      <a:pt x="404" y="582"/>
                      <a:pt x="406" y="578"/>
                      <a:pt x="407" y="575"/>
                    </a:cubicBezTo>
                    <a:cubicBezTo>
                      <a:pt x="407" y="575"/>
                      <a:pt x="407" y="574"/>
                      <a:pt x="407" y="573"/>
                    </a:cubicBezTo>
                    <a:cubicBezTo>
                      <a:pt x="409" y="568"/>
                      <a:pt x="409" y="561"/>
                      <a:pt x="410" y="555"/>
                    </a:cubicBezTo>
                    <a:cubicBezTo>
                      <a:pt x="413" y="547"/>
                      <a:pt x="417" y="539"/>
                      <a:pt x="421" y="532"/>
                    </a:cubicBezTo>
                    <a:cubicBezTo>
                      <a:pt x="422" y="529"/>
                      <a:pt x="421" y="527"/>
                      <a:pt x="422" y="524"/>
                    </a:cubicBezTo>
                    <a:cubicBezTo>
                      <a:pt x="424" y="513"/>
                      <a:pt x="421" y="494"/>
                      <a:pt x="415" y="483"/>
                    </a:cubicBezTo>
                    <a:close/>
                    <a:moveTo>
                      <a:pt x="414" y="535"/>
                    </a:moveTo>
                    <a:cubicBezTo>
                      <a:pt x="413" y="536"/>
                      <a:pt x="413" y="538"/>
                      <a:pt x="411" y="539"/>
                    </a:cubicBezTo>
                    <a:cubicBezTo>
                      <a:pt x="412" y="539"/>
                      <a:pt x="411" y="539"/>
                      <a:pt x="412" y="539"/>
                    </a:cubicBezTo>
                    <a:cubicBezTo>
                      <a:pt x="411" y="543"/>
                      <a:pt x="408" y="546"/>
                      <a:pt x="407" y="550"/>
                    </a:cubicBezTo>
                    <a:cubicBezTo>
                      <a:pt x="407" y="551"/>
                      <a:pt x="405" y="560"/>
                      <a:pt x="404" y="563"/>
                    </a:cubicBezTo>
                    <a:cubicBezTo>
                      <a:pt x="404" y="564"/>
                      <a:pt x="404" y="566"/>
                      <a:pt x="404" y="567"/>
                    </a:cubicBezTo>
                    <a:cubicBezTo>
                      <a:pt x="403" y="570"/>
                      <a:pt x="402" y="574"/>
                      <a:pt x="400" y="577"/>
                    </a:cubicBezTo>
                    <a:cubicBezTo>
                      <a:pt x="400" y="578"/>
                      <a:pt x="400" y="578"/>
                      <a:pt x="400" y="579"/>
                    </a:cubicBezTo>
                    <a:cubicBezTo>
                      <a:pt x="399" y="582"/>
                      <a:pt x="397" y="584"/>
                      <a:pt x="395" y="586"/>
                    </a:cubicBezTo>
                    <a:cubicBezTo>
                      <a:pt x="394" y="587"/>
                      <a:pt x="393" y="589"/>
                      <a:pt x="392" y="590"/>
                    </a:cubicBezTo>
                    <a:cubicBezTo>
                      <a:pt x="384" y="596"/>
                      <a:pt x="373" y="599"/>
                      <a:pt x="362" y="603"/>
                    </a:cubicBezTo>
                    <a:cubicBezTo>
                      <a:pt x="361" y="603"/>
                      <a:pt x="360" y="603"/>
                      <a:pt x="359" y="603"/>
                    </a:cubicBezTo>
                    <a:cubicBezTo>
                      <a:pt x="358" y="603"/>
                      <a:pt x="357" y="603"/>
                      <a:pt x="356" y="604"/>
                    </a:cubicBezTo>
                    <a:cubicBezTo>
                      <a:pt x="353" y="605"/>
                      <a:pt x="350" y="605"/>
                      <a:pt x="347" y="606"/>
                    </a:cubicBezTo>
                    <a:cubicBezTo>
                      <a:pt x="344" y="608"/>
                      <a:pt x="340" y="610"/>
                      <a:pt x="338" y="612"/>
                    </a:cubicBezTo>
                    <a:cubicBezTo>
                      <a:pt x="336" y="613"/>
                      <a:pt x="335" y="616"/>
                      <a:pt x="334" y="616"/>
                    </a:cubicBezTo>
                    <a:cubicBezTo>
                      <a:pt x="333" y="617"/>
                      <a:pt x="331" y="617"/>
                      <a:pt x="330" y="618"/>
                    </a:cubicBezTo>
                    <a:cubicBezTo>
                      <a:pt x="320" y="627"/>
                      <a:pt x="311" y="637"/>
                      <a:pt x="304" y="649"/>
                    </a:cubicBezTo>
                    <a:cubicBezTo>
                      <a:pt x="303" y="651"/>
                      <a:pt x="303" y="653"/>
                      <a:pt x="302" y="654"/>
                    </a:cubicBezTo>
                    <a:cubicBezTo>
                      <a:pt x="302" y="656"/>
                      <a:pt x="300" y="657"/>
                      <a:pt x="300" y="658"/>
                    </a:cubicBezTo>
                    <a:cubicBezTo>
                      <a:pt x="298" y="661"/>
                      <a:pt x="297" y="664"/>
                      <a:pt x="294" y="666"/>
                    </a:cubicBezTo>
                    <a:cubicBezTo>
                      <a:pt x="293" y="668"/>
                      <a:pt x="289" y="672"/>
                      <a:pt x="289" y="673"/>
                    </a:cubicBezTo>
                    <a:cubicBezTo>
                      <a:pt x="286" y="674"/>
                      <a:pt x="284" y="676"/>
                      <a:pt x="282" y="678"/>
                    </a:cubicBezTo>
                    <a:cubicBezTo>
                      <a:pt x="280" y="679"/>
                      <a:pt x="278" y="680"/>
                      <a:pt x="276" y="681"/>
                    </a:cubicBezTo>
                    <a:cubicBezTo>
                      <a:pt x="275" y="682"/>
                      <a:pt x="272" y="684"/>
                      <a:pt x="270" y="684"/>
                    </a:cubicBezTo>
                    <a:cubicBezTo>
                      <a:pt x="268" y="683"/>
                      <a:pt x="264" y="684"/>
                      <a:pt x="262" y="683"/>
                    </a:cubicBezTo>
                    <a:cubicBezTo>
                      <a:pt x="260" y="682"/>
                      <a:pt x="257" y="681"/>
                      <a:pt x="255" y="680"/>
                    </a:cubicBezTo>
                    <a:cubicBezTo>
                      <a:pt x="253" y="679"/>
                      <a:pt x="251" y="680"/>
                      <a:pt x="248" y="679"/>
                    </a:cubicBezTo>
                    <a:cubicBezTo>
                      <a:pt x="243" y="677"/>
                      <a:pt x="237" y="674"/>
                      <a:pt x="231" y="673"/>
                    </a:cubicBezTo>
                    <a:cubicBezTo>
                      <a:pt x="230" y="673"/>
                      <a:pt x="228" y="673"/>
                      <a:pt x="227" y="673"/>
                    </a:cubicBezTo>
                    <a:cubicBezTo>
                      <a:pt x="226" y="673"/>
                      <a:pt x="224" y="672"/>
                      <a:pt x="222" y="672"/>
                    </a:cubicBezTo>
                    <a:cubicBezTo>
                      <a:pt x="221" y="672"/>
                      <a:pt x="220" y="672"/>
                      <a:pt x="219" y="673"/>
                    </a:cubicBezTo>
                    <a:cubicBezTo>
                      <a:pt x="216" y="672"/>
                      <a:pt x="212" y="672"/>
                      <a:pt x="209" y="672"/>
                    </a:cubicBezTo>
                    <a:cubicBezTo>
                      <a:pt x="208" y="672"/>
                      <a:pt x="207" y="672"/>
                      <a:pt x="207" y="673"/>
                    </a:cubicBezTo>
                    <a:cubicBezTo>
                      <a:pt x="196" y="671"/>
                      <a:pt x="183" y="673"/>
                      <a:pt x="173" y="669"/>
                    </a:cubicBezTo>
                    <a:cubicBezTo>
                      <a:pt x="166" y="666"/>
                      <a:pt x="161" y="660"/>
                      <a:pt x="157" y="654"/>
                    </a:cubicBezTo>
                    <a:cubicBezTo>
                      <a:pt x="157" y="653"/>
                      <a:pt x="156" y="653"/>
                      <a:pt x="155" y="652"/>
                    </a:cubicBezTo>
                    <a:cubicBezTo>
                      <a:pt x="152" y="645"/>
                      <a:pt x="154" y="641"/>
                      <a:pt x="156" y="635"/>
                    </a:cubicBezTo>
                    <a:cubicBezTo>
                      <a:pt x="157" y="634"/>
                      <a:pt x="156" y="632"/>
                      <a:pt x="157" y="631"/>
                    </a:cubicBezTo>
                    <a:cubicBezTo>
                      <a:pt x="158" y="626"/>
                      <a:pt x="160" y="615"/>
                      <a:pt x="158" y="609"/>
                    </a:cubicBezTo>
                    <a:cubicBezTo>
                      <a:pt x="156" y="604"/>
                      <a:pt x="154" y="598"/>
                      <a:pt x="152" y="593"/>
                    </a:cubicBezTo>
                    <a:cubicBezTo>
                      <a:pt x="152" y="591"/>
                      <a:pt x="152" y="588"/>
                      <a:pt x="151" y="587"/>
                    </a:cubicBezTo>
                    <a:cubicBezTo>
                      <a:pt x="151" y="586"/>
                      <a:pt x="152" y="584"/>
                      <a:pt x="151" y="582"/>
                    </a:cubicBezTo>
                    <a:cubicBezTo>
                      <a:pt x="150" y="579"/>
                      <a:pt x="150" y="574"/>
                      <a:pt x="149" y="571"/>
                    </a:cubicBezTo>
                    <a:cubicBezTo>
                      <a:pt x="149" y="571"/>
                      <a:pt x="149" y="570"/>
                      <a:pt x="149" y="569"/>
                    </a:cubicBezTo>
                    <a:cubicBezTo>
                      <a:pt x="148" y="565"/>
                      <a:pt x="147" y="561"/>
                      <a:pt x="146" y="557"/>
                    </a:cubicBezTo>
                    <a:cubicBezTo>
                      <a:pt x="145" y="555"/>
                      <a:pt x="144" y="553"/>
                      <a:pt x="145" y="552"/>
                    </a:cubicBezTo>
                    <a:cubicBezTo>
                      <a:pt x="143" y="551"/>
                      <a:pt x="140" y="541"/>
                      <a:pt x="138" y="538"/>
                    </a:cubicBezTo>
                    <a:cubicBezTo>
                      <a:pt x="134" y="533"/>
                      <a:pt x="130" y="527"/>
                      <a:pt x="125" y="522"/>
                    </a:cubicBezTo>
                    <a:cubicBezTo>
                      <a:pt x="124" y="521"/>
                      <a:pt x="123" y="519"/>
                      <a:pt x="122" y="518"/>
                    </a:cubicBezTo>
                    <a:cubicBezTo>
                      <a:pt x="121" y="517"/>
                      <a:pt x="119" y="515"/>
                      <a:pt x="117" y="514"/>
                    </a:cubicBezTo>
                    <a:cubicBezTo>
                      <a:pt x="116" y="514"/>
                      <a:pt x="116" y="514"/>
                      <a:pt x="115" y="514"/>
                    </a:cubicBezTo>
                    <a:cubicBezTo>
                      <a:pt x="114" y="514"/>
                      <a:pt x="114" y="512"/>
                      <a:pt x="113" y="511"/>
                    </a:cubicBezTo>
                    <a:cubicBezTo>
                      <a:pt x="109" y="508"/>
                      <a:pt x="106" y="504"/>
                      <a:pt x="102" y="502"/>
                    </a:cubicBezTo>
                    <a:cubicBezTo>
                      <a:pt x="100" y="500"/>
                      <a:pt x="97" y="499"/>
                      <a:pt x="95" y="497"/>
                    </a:cubicBezTo>
                    <a:cubicBezTo>
                      <a:pt x="93" y="496"/>
                      <a:pt x="92" y="493"/>
                      <a:pt x="90" y="492"/>
                    </a:cubicBezTo>
                    <a:cubicBezTo>
                      <a:pt x="89" y="492"/>
                      <a:pt x="89" y="492"/>
                      <a:pt x="88" y="491"/>
                    </a:cubicBezTo>
                    <a:cubicBezTo>
                      <a:pt x="87" y="491"/>
                      <a:pt x="86" y="490"/>
                      <a:pt x="85" y="489"/>
                    </a:cubicBezTo>
                    <a:cubicBezTo>
                      <a:pt x="84" y="488"/>
                      <a:pt x="81" y="487"/>
                      <a:pt x="80" y="486"/>
                    </a:cubicBezTo>
                    <a:cubicBezTo>
                      <a:pt x="78" y="485"/>
                      <a:pt x="76" y="482"/>
                      <a:pt x="75" y="480"/>
                    </a:cubicBezTo>
                    <a:cubicBezTo>
                      <a:pt x="73" y="478"/>
                      <a:pt x="71" y="476"/>
                      <a:pt x="68" y="474"/>
                    </a:cubicBezTo>
                    <a:cubicBezTo>
                      <a:pt x="67" y="472"/>
                      <a:pt x="67" y="471"/>
                      <a:pt x="66" y="470"/>
                    </a:cubicBezTo>
                    <a:cubicBezTo>
                      <a:pt x="64" y="466"/>
                      <a:pt x="61" y="462"/>
                      <a:pt x="59" y="458"/>
                    </a:cubicBezTo>
                    <a:cubicBezTo>
                      <a:pt x="58" y="455"/>
                      <a:pt x="58" y="453"/>
                      <a:pt x="57" y="450"/>
                    </a:cubicBezTo>
                    <a:cubicBezTo>
                      <a:pt x="55" y="447"/>
                      <a:pt x="53" y="443"/>
                      <a:pt x="52" y="439"/>
                    </a:cubicBezTo>
                    <a:cubicBezTo>
                      <a:pt x="51" y="436"/>
                      <a:pt x="50" y="433"/>
                      <a:pt x="49" y="429"/>
                    </a:cubicBezTo>
                    <a:cubicBezTo>
                      <a:pt x="50" y="428"/>
                      <a:pt x="49" y="426"/>
                      <a:pt x="49" y="425"/>
                    </a:cubicBezTo>
                    <a:cubicBezTo>
                      <a:pt x="49" y="424"/>
                      <a:pt x="48" y="414"/>
                      <a:pt x="48" y="412"/>
                    </a:cubicBezTo>
                    <a:cubicBezTo>
                      <a:pt x="48" y="410"/>
                      <a:pt x="48" y="408"/>
                      <a:pt x="49" y="406"/>
                    </a:cubicBezTo>
                    <a:cubicBezTo>
                      <a:pt x="48" y="404"/>
                      <a:pt x="49" y="402"/>
                      <a:pt x="49" y="401"/>
                    </a:cubicBezTo>
                    <a:cubicBezTo>
                      <a:pt x="48" y="398"/>
                      <a:pt x="49" y="392"/>
                      <a:pt x="49" y="388"/>
                    </a:cubicBezTo>
                    <a:cubicBezTo>
                      <a:pt x="49" y="388"/>
                      <a:pt x="49" y="387"/>
                      <a:pt x="49" y="386"/>
                    </a:cubicBezTo>
                    <a:cubicBezTo>
                      <a:pt x="49" y="385"/>
                      <a:pt x="49" y="386"/>
                      <a:pt x="50" y="385"/>
                    </a:cubicBezTo>
                    <a:cubicBezTo>
                      <a:pt x="49" y="384"/>
                      <a:pt x="50" y="383"/>
                      <a:pt x="50" y="381"/>
                    </a:cubicBezTo>
                    <a:cubicBezTo>
                      <a:pt x="49" y="377"/>
                      <a:pt x="51" y="372"/>
                      <a:pt x="51" y="368"/>
                    </a:cubicBezTo>
                    <a:cubicBezTo>
                      <a:pt x="50" y="365"/>
                      <a:pt x="51" y="359"/>
                      <a:pt x="52" y="357"/>
                    </a:cubicBezTo>
                    <a:cubicBezTo>
                      <a:pt x="51" y="356"/>
                      <a:pt x="52" y="353"/>
                      <a:pt x="52" y="351"/>
                    </a:cubicBezTo>
                    <a:cubicBezTo>
                      <a:pt x="52" y="350"/>
                      <a:pt x="51" y="348"/>
                      <a:pt x="52" y="346"/>
                    </a:cubicBezTo>
                    <a:cubicBezTo>
                      <a:pt x="52" y="346"/>
                      <a:pt x="52" y="346"/>
                      <a:pt x="52" y="346"/>
                    </a:cubicBezTo>
                    <a:cubicBezTo>
                      <a:pt x="51" y="343"/>
                      <a:pt x="51" y="340"/>
                      <a:pt x="51" y="337"/>
                    </a:cubicBezTo>
                    <a:cubicBezTo>
                      <a:pt x="50" y="335"/>
                      <a:pt x="51" y="333"/>
                      <a:pt x="51" y="332"/>
                    </a:cubicBezTo>
                    <a:cubicBezTo>
                      <a:pt x="50" y="330"/>
                      <a:pt x="52" y="329"/>
                      <a:pt x="51" y="327"/>
                    </a:cubicBezTo>
                    <a:cubicBezTo>
                      <a:pt x="51" y="324"/>
                      <a:pt x="51" y="320"/>
                      <a:pt x="49" y="317"/>
                    </a:cubicBezTo>
                    <a:cubicBezTo>
                      <a:pt x="50" y="316"/>
                      <a:pt x="50" y="313"/>
                      <a:pt x="49" y="313"/>
                    </a:cubicBezTo>
                    <a:cubicBezTo>
                      <a:pt x="49" y="312"/>
                      <a:pt x="49" y="312"/>
                      <a:pt x="49" y="312"/>
                    </a:cubicBezTo>
                    <a:cubicBezTo>
                      <a:pt x="48" y="311"/>
                      <a:pt x="49" y="305"/>
                      <a:pt x="48" y="303"/>
                    </a:cubicBezTo>
                    <a:cubicBezTo>
                      <a:pt x="48" y="302"/>
                      <a:pt x="47" y="300"/>
                      <a:pt x="47" y="299"/>
                    </a:cubicBezTo>
                    <a:cubicBezTo>
                      <a:pt x="47" y="297"/>
                      <a:pt x="47" y="296"/>
                      <a:pt x="47" y="295"/>
                    </a:cubicBezTo>
                    <a:cubicBezTo>
                      <a:pt x="43" y="289"/>
                      <a:pt x="43" y="281"/>
                      <a:pt x="40" y="275"/>
                    </a:cubicBezTo>
                    <a:cubicBezTo>
                      <a:pt x="37" y="269"/>
                      <a:pt x="34" y="263"/>
                      <a:pt x="29" y="258"/>
                    </a:cubicBezTo>
                    <a:cubicBezTo>
                      <a:pt x="28" y="257"/>
                      <a:pt x="27" y="257"/>
                      <a:pt x="25" y="256"/>
                    </a:cubicBezTo>
                    <a:cubicBezTo>
                      <a:pt x="25" y="255"/>
                      <a:pt x="25" y="254"/>
                      <a:pt x="24" y="253"/>
                    </a:cubicBezTo>
                    <a:cubicBezTo>
                      <a:pt x="22" y="252"/>
                      <a:pt x="20" y="251"/>
                      <a:pt x="18" y="249"/>
                    </a:cubicBezTo>
                    <a:cubicBezTo>
                      <a:pt x="15" y="247"/>
                      <a:pt x="11" y="242"/>
                      <a:pt x="9" y="239"/>
                    </a:cubicBezTo>
                    <a:cubicBezTo>
                      <a:pt x="8" y="236"/>
                      <a:pt x="8" y="234"/>
                      <a:pt x="7" y="231"/>
                    </a:cubicBezTo>
                    <a:cubicBezTo>
                      <a:pt x="7" y="230"/>
                      <a:pt x="7" y="228"/>
                      <a:pt x="7" y="226"/>
                    </a:cubicBezTo>
                    <a:cubicBezTo>
                      <a:pt x="6" y="224"/>
                      <a:pt x="6" y="219"/>
                      <a:pt x="7" y="215"/>
                    </a:cubicBezTo>
                    <a:cubicBezTo>
                      <a:pt x="9" y="211"/>
                      <a:pt x="13" y="206"/>
                      <a:pt x="14" y="203"/>
                    </a:cubicBezTo>
                    <a:cubicBezTo>
                      <a:pt x="14" y="202"/>
                      <a:pt x="16" y="198"/>
                      <a:pt x="17" y="198"/>
                    </a:cubicBezTo>
                    <a:cubicBezTo>
                      <a:pt x="19" y="195"/>
                      <a:pt x="21" y="192"/>
                      <a:pt x="23" y="189"/>
                    </a:cubicBezTo>
                    <a:cubicBezTo>
                      <a:pt x="24" y="187"/>
                      <a:pt x="24" y="185"/>
                      <a:pt x="25" y="185"/>
                    </a:cubicBezTo>
                    <a:cubicBezTo>
                      <a:pt x="25" y="185"/>
                      <a:pt x="25" y="185"/>
                      <a:pt x="25" y="184"/>
                    </a:cubicBezTo>
                    <a:cubicBezTo>
                      <a:pt x="26" y="183"/>
                      <a:pt x="27" y="182"/>
                      <a:pt x="28" y="180"/>
                    </a:cubicBezTo>
                    <a:cubicBezTo>
                      <a:pt x="29" y="179"/>
                      <a:pt x="30" y="178"/>
                      <a:pt x="31" y="177"/>
                    </a:cubicBezTo>
                    <a:cubicBezTo>
                      <a:pt x="32" y="175"/>
                      <a:pt x="32" y="173"/>
                      <a:pt x="33" y="171"/>
                    </a:cubicBezTo>
                    <a:cubicBezTo>
                      <a:pt x="35" y="168"/>
                      <a:pt x="37" y="165"/>
                      <a:pt x="38" y="162"/>
                    </a:cubicBezTo>
                    <a:cubicBezTo>
                      <a:pt x="39" y="161"/>
                      <a:pt x="39" y="160"/>
                      <a:pt x="39" y="159"/>
                    </a:cubicBezTo>
                    <a:cubicBezTo>
                      <a:pt x="39" y="158"/>
                      <a:pt x="40" y="157"/>
                      <a:pt x="41" y="156"/>
                    </a:cubicBezTo>
                    <a:cubicBezTo>
                      <a:pt x="41" y="154"/>
                      <a:pt x="43" y="145"/>
                      <a:pt x="42" y="144"/>
                    </a:cubicBezTo>
                    <a:cubicBezTo>
                      <a:pt x="43" y="144"/>
                      <a:pt x="42" y="144"/>
                      <a:pt x="43" y="144"/>
                    </a:cubicBezTo>
                    <a:cubicBezTo>
                      <a:pt x="43" y="143"/>
                      <a:pt x="43" y="141"/>
                      <a:pt x="42" y="141"/>
                    </a:cubicBezTo>
                    <a:cubicBezTo>
                      <a:pt x="43" y="140"/>
                      <a:pt x="42" y="141"/>
                      <a:pt x="43" y="141"/>
                    </a:cubicBezTo>
                    <a:cubicBezTo>
                      <a:pt x="43" y="140"/>
                      <a:pt x="43" y="138"/>
                      <a:pt x="43" y="137"/>
                    </a:cubicBezTo>
                    <a:cubicBezTo>
                      <a:pt x="43" y="137"/>
                      <a:pt x="43" y="135"/>
                      <a:pt x="43" y="135"/>
                    </a:cubicBezTo>
                    <a:cubicBezTo>
                      <a:pt x="43" y="133"/>
                      <a:pt x="44" y="131"/>
                      <a:pt x="44" y="130"/>
                    </a:cubicBezTo>
                    <a:cubicBezTo>
                      <a:pt x="43" y="128"/>
                      <a:pt x="43" y="124"/>
                      <a:pt x="42" y="123"/>
                    </a:cubicBezTo>
                    <a:cubicBezTo>
                      <a:pt x="42" y="121"/>
                      <a:pt x="42" y="116"/>
                      <a:pt x="41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1" y="109"/>
                      <a:pt x="38" y="102"/>
                      <a:pt x="36" y="96"/>
                    </a:cubicBezTo>
                    <a:cubicBezTo>
                      <a:pt x="35" y="94"/>
                      <a:pt x="36" y="93"/>
                      <a:pt x="35" y="91"/>
                    </a:cubicBezTo>
                    <a:cubicBezTo>
                      <a:pt x="34" y="90"/>
                      <a:pt x="33" y="89"/>
                      <a:pt x="32" y="88"/>
                    </a:cubicBezTo>
                    <a:cubicBezTo>
                      <a:pt x="31" y="87"/>
                      <a:pt x="30" y="82"/>
                      <a:pt x="28" y="82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28" y="79"/>
                      <a:pt x="26" y="78"/>
                      <a:pt x="25" y="77"/>
                    </a:cubicBezTo>
                    <a:cubicBezTo>
                      <a:pt x="26" y="76"/>
                      <a:pt x="21" y="70"/>
                      <a:pt x="20" y="70"/>
                    </a:cubicBezTo>
                    <a:cubicBezTo>
                      <a:pt x="19" y="68"/>
                      <a:pt x="19" y="67"/>
                      <a:pt x="18" y="65"/>
                    </a:cubicBezTo>
                    <a:cubicBezTo>
                      <a:pt x="17" y="64"/>
                      <a:pt x="15" y="62"/>
                      <a:pt x="14" y="61"/>
                    </a:cubicBezTo>
                    <a:cubicBezTo>
                      <a:pt x="13" y="60"/>
                      <a:pt x="13" y="57"/>
                      <a:pt x="12" y="55"/>
                    </a:cubicBezTo>
                    <a:cubicBezTo>
                      <a:pt x="11" y="54"/>
                      <a:pt x="11" y="54"/>
                      <a:pt x="10" y="53"/>
                    </a:cubicBezTo>
                    <a:cubicBezTo>
                      <a:pt x="9" y="51"/>
                      <a:pt x="8" y="46"/>
                      <a:pt x="6" y="44"/>
                    </a:cubicBezTo>
                    <a:cubicBezTo>
                      <a:pt x="7" y="43"/>
                      <a:pt x="7" y="42"/>
                      <a:pt x="7" y="41"/>
                    </a:cubicBezTo>
                    <a:cubicBezTo>
                      <a:pt x="5" y="38"/>
                      <a:pt x="4" y="32"/>
                      <a:pt x="6" y="27"/>
                    </a:cubicBezTo>
                    <a:cubicBezTo>
                      <a:pt x="5" y="27"/>
                      <a:pt x="5" y="26"/>
                      <a:pt x="5" y="25"/>
                    </a:cubicBezTo>
                    <a:cubicBezTo>
                      <a:pt x="6" y="22"/>
                      <a:pt x="7" y="18"/>
                      <a:pt x="8" y="15"/>
                    </a:cubicBezTo>
                    <a:cubicBezTo>
                      <a:pt x="8" y="14"/>
                      <a:pt x="8" y="14"/>
                      <a:pt x="8" y="13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9"/>
                      <a:pt x="13" y="8"/>
                      <a:pt x="14" y="6"/>
                    </a:cubicBezTo>
                    <a:cubicBezTo>
                      <a:pt x="16" y="6"/>
                      <a:pt x="17" y="5"/>
                      <a:pt x="19" y="4"/>
                    </a:cubicBezTo>
                    <a:cubicBezTo>
                      <a:pt x="20" y="4"/>
                      <a:pt x="21" y="4"/>
                      <a:pt x="22" y="4"/>
                    </a:cubicBezTo>
                    <a:cubicBezTo>
                      <a:pt x="25" y="4"/>
                      <a:pt x="29" y="3"/>
                      <a:pt x="32" y="4"/>
                    </a:cubicBezTo>
                    <a:cubicBezTo>
                      <a:pt x="34" y="4"/>
                      <a:pt x="36" y="5"/>
                      <a:pt x="37" y="5"/>
                    </a:cubicBezTo>
                    <a:cubicBezTo>
                      <a:pt x="38" y="5"/>
                      <a:pt x="38" y="6"/>
                      <a:pt x="39" y="6"/>
                    </a:cubicBezTo>
                    <a:cubicBezTo>
                      <a:pt x="40" y="7"/>
                      <a:pt x="41" y="6"/>
                      <a:pt x="42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8"/>
                      <a:pt x="44" y="8"/>
                      <a:pt x="44" y="8"/>
                    </a:cubicBezTo>
                    <a:cubicBezTo>
                      <a:pt x="46" y="10"/>
                      <a:pt x="47" y="12"/>
                      <a:pt x="49" y="14"/>
                    </a:cubicBezTo>
                    <a:cubicBezTo>
                      <a:pt x="49" y="14"/>
                      <a:pt x="50" y="14"/>
                      <a:pt x="50" y="14"/>
                    </a:cubicBezTo>
                    <a:cubicBezTo>
                      <a:pt x="51" y="16"/>
                      <a:pt x="53" y="17"/>
                      <a:pt x="55" y="19"/>
                    </a:cubicBezTo>
                    <a:cubicBezTo>
                      <a:pt x="55" y="20"/>
                      <a:pt x="56" y="20"/>
                      <a:pt x="56" y="21"/>
                    </a:cubicBezTo>
                    <a:cubicBezTo>
                      <a:pt x="57" y="21"/>
                      <a:pt x="58" y="22"/>
                      <a:pt x="59" y="22"/>
                    </a:cubicBezTo>
                    <a:cubicBezTo>
                      <a:pt x="59" y="23"/>
                      <a:pt x="59" y="23"/>
                      <a:pt x="59" y="24"/>
                    </a:cubicBezTo>
                    <a:cubicBezTo>
                      <a:pt x="60" y="25"/>
                      <a:pt x="63" y="26"/>
                      <a:pt x="64" y="28"/>
                    </a:cubicBezTo>
                    <a:cubicBezTo>
                      <a:pt x="64" y="28"/>
                      <a:pt x="64" y="29"/>
                      <a:pt x="64" y="29"/>
                    </a:cubicBezTo>
                    <a:cubicBezTo>
                      <a:pt x="67" y="32"/>
                      <a:pt x="70" y="34"/>
                      <a:pt x="73" y="36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8"/>
                      <a:pt x="74" y="37"/>
                      <a:pt x="75" y="38"/>
                    </a:cubicBezTo>
                    <a:cubicBezTo>
                      <a:pt x="75" y="38"/>
                      <a:pt x="75" y="38"/>
                      <a:pt x="75" y="38"/>
                    </a:cubicBezTo>
                    <a:cubicBezTo>
                      <a:pt x="77" y="41"/>
                      <a:pt x="80" y="44"/>
                      <a:pt x="83" y="45"/>
                    </a:cubicBezTo>
                    <a:cubicBezTo>
                      <a:pt x="83" y="45"/>
                      <a:pt x="84" y="45"/>
                      <a:pt x="84" y="46"/>
                    </a:cubicBezTo>
                    <a:cubicBezTo>
                      <a:pt x="84" y="48"/>
                      <a:pt x="86" y="48"/>
                      <a:pt x="88" y="49"/>
                    </a:cubicBezTo>
                    <a:cubicBezTo>
                      <a:pt x="89" y="50"/>
                      <a:pt x="91" y="51"/>
                      <a:pt x="92" y="52"/>
                    </a:cubicBezTo>
                    <a:cubicBezTo>
                      <a:pt x="95" y="54"/>
                      <a:pt x="98" y="58"/>
                      <a:pt x="101" y="59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1" y="59"/>
                      <a:pt x="101" y="59"/>
                      <a:pt x="101" y="59"/>
                    </a:cubicBezTo>
                    <a:cubicBezTo>
                      <a:pt x="102" y="59"/>
                      <a:pt x="102" y="60"/>
                      <a:pt x="102" y="60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102" y="60"/>
                      <a:pt x="102" y="60"/>
                      <a:pt x="103" y="60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102" y="60"/>
                      <a:pt x="102" y="60"/>
                      <a:pt x="103" y="61"/>
                    </a:cubicBezTo>
                    <a:cubicBezTo>
                      <a:pt x="104" y="61"/>
                      <a:pt x="104" y="62"/>
                      <a:pt x="105" y="62"/>
                    </a:cubicBezTo>
                    <a:cubicBezTo>
                      <a:pt x="105" y="63"/>
                      <a:pt x="107" y="63"/>
                      <a:pt x="107" y="63"/>
                    </a:cubicBezTo>
                    <a:cubicBezTo>
                      <a:pt x="108" y="64"/>
                      <a:pt x="110" y="66"/>
                      <a:pt x="110" y="66"/>
                    </a:cubicBezTo>
                    <a:cubicBezTo>
                      <a:pt x="111" y="67"/>
                      <a:pt x="112" y="67"/>
                      <a:pt x="113" y="67"/>
                    </a:cubicBezTo>
                    <a:cubicBezTo>
                      <a:pt x="115" y="69"/>
                      <a:pt x="114" y="70"/>
                      <a:pt x="117" y="70"/>
                    </a:cubicBezTo>
                    <a:cubicBezTo>
                      <a:pt x="117" y="71"/>
                      <a:pt x="117" y="71"/>
                      <a:pt x="116" y="71"/>
                    </a:cubicBezTo>
                    <a:cubicBezTo>
                      <a:pt x="117" y="71"/>
                      <a:pt x="117" y="71"/>
                      <a:pt x="118" y="71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21" y="74"/>
                      <a:pt x="122" y="78"/>
                      <a:pt x="124" y="82"/>
                    </a:cubicBezTo>
                    <a:cubicBezTo>
                      <a:pt x="125" y="85"/>
                      <a:pt x="126" y="91"/>
                      <a:pt x="127" y="95"/>
                    </a:cubicBezTo>
                    <a:cubicBezTo>
                      <a:pt x="127" y="97"/>
                      <a:pt x="127" y="98"/>
                      <a:pt x="127" y="99"/>
                    </a:cubicBezTo>
                    <a:cubicBezTo>
                      <a:pt x="128" y="101"/>
                      <a:pt x="129" y="104"/>
                      <a:pt x="129" y="106"/>
                    </a:cubicBezTo>
                    <a:cubicBezTo>
                      <a:pt x="129" y="109"/>
                      <a:pt x="129" y="112"/>
                      <a:pt x="129" y="114"/>
                    </a:cubicBezTo>
                    <a:cubicBezTo>
                      <a:pt x="129" y="117"/>
                      <a:pt x="129" y="121"/>
                      <a:pt x="129" y="124"/>
                    </a:cubicBezTo>
                    <a:cubicBezTo>
                      <a:pt x="128" y="125"/>
                      <a:pt x="127" y="127"/>
                      <a:pt x="127" y="128"/>
                    </a:cubicBezTo>
                    <a:cubicBezTo>
                      <a:pt x="128" y="128"/>
                      <a:pt x="128" y="129"/>
                      <a:pt x="128" y="129"/>
                    </a:cubicBezTo>
                    <a:cubicBezTo>
                      <a:pt x="127" y="130"/>
                      <a:pt x="126" y="132"/>
                      <a:pt x="126" y="133"/>
                    </a:cubicBezTo>
                    <a:cubicBezTo>
                      <a:pt x="126" y="135"/>
                      <a:pt x="126" y="138"/>
                      <a:pt x="125" y="140"/>
                    </a:cubicBezTo>
                    <a:cubicBezTo>
                      <a:pt x="125" y="140"/>
                      <a:pt x="124" y="141"/>
                      <a:pt x="124" y="142"/>
                    </a:cubicBezTo>
                    <a:cubicBezTo>
                      <a:pt x="124" y="142"/>
                      <a:pt x="123" y="144"/>
                      <a:pt x="123" y="144"/>
                    </a:cubicBezTo>
                    <a:cubicBezTo>
                      <a:pt x="123" y="145"/>
                      <a:pt x="123" y="147"/>
                      <a:pt x="122" y="148"/>
                    </a:cubicBezTo>
                    <a:cubicBezTo>
                      <a:pt x="122" y="148"/>
                      <a:pt x="121" y="148"/>
                      <a:pt x="121" y="148"/>
                    </a:cubicBezTo>
                    <a:cubicBezTo>
                      <a:pt x="121" y="149"/>
                      <a:pt x="121" y="149"/>
                      <a:pt x="121" y="150"/>
                    </a:cubicBezTo>
                    <a:cubicBezTo>
                      <a:pt x="121" y="151"/>
                      <a:pt x="120" y="151"/>
                      <a:pt x="120" y="152"/>
                    </a:cubicBezTo>
                    <a:cubicBezTo>
                      <a:pt x="120" y="153"/>
                      <a:pt x="120" y="155"/>
                      <a:pt x="120" y="157"/>
                    </a:cubicBezTo>
                    <a:cubicBezTo>
                      <a:pt x="119" y="158"/>
                      <a:pt x="118" y="160"/>
                      <a:pt x="118" y="161"/>
                    </a:cubicBezTo>
                    <a:cubicBezTo>
                      <a:pt x="116" y="164"/>
                      <a:pt x="117" y="167"/>
                      <a:pt x="117" y="170"/>
                    </a:cubicBezTo>
                    <a:cubicBezTo>
                      <a:pt x="116" y="171"/>
                      <a:pt x="116" y="172"/>
                      <a:pt x="116" y="173"/>
                    </a:cubicBezTo>
                    <a:cubicBezTo>
                      <a:pt x="115" y="174"/>
                      <a:pt x="116" y="176"/>
                      <a:pt x="116" y="177"/>
                    </a:cubicBezTo>
                    <a:cubicBezTo>
                      <a:pt x="114" y="186"/>
                      <a:pt x="115" y="201"/>
                      <a:pt x="118" y="209"/>
                    </a:cubicBezTo>
                    <a:cubicBezTo>
                      <a:pt x="119" y="211"/>
                      <a:pt x="118" y="214"/>
                      <a:pt x="119" y="217"/>
                    </a:cubicBezTo>
                    <a:cubicBezTo>
                      <a:pt x="119" y="218"/>
                      <a:pt x="119" y="219"/>
                      <a:pt x="119" y="220"/>
                    </a:cubicBezTo>
                    <a:cubicBezTo>
                      <a:pt x="121" y="225"/>
                      <a:pt x="125" y="234"/>
                      <a:pt x="125" y="240"/>
                    </a:cubicBezTo>
                    <a:cubicBezTo>
                      <a:pt x="126" y="240"/>
                      <a:pt x="126" y="240"/>
                      <a:pt x="126" y="240"/>
                    </a:cubicBezTo>
                    <a:cubicBezTo>
                      <a:pt x="126" y="241"/>
                      <a:pt x="126" y="242"/>
                      <a:pt x="127" y="243"/>
                    </a:cubicBezTo>
                    <a:cubicBezTo>
                      <a:pt x="127" y="243"/>
                      <a:pt x="127" y="243"/>
                      <a:pt x="127" y="243"/>
                    </a:cubicBezTo>
                    <a:cubicBezTo>
                      <a:pt x="127" y="244"/>
                      <a:pt x="128" y="245"/>
                      <a:pt x="128" y="245"/>
                    </a:cubicBezTo>
                    <a:cubicBezTo>
                      <a:pt x="128" y="246"/>
                      <a:pt x="130" y="254"/>
                      <a:pt x="131" y="255"/>
                    </a:cubicBezTo>
                    <a:cubicBezTo>
                      <a:pt x="132" y="256"/>
                      <a:pt x="134" y="257"/>
                      <a:pt x="135" y="258"/>
                    </a:cubicBezTo>
                    <a:cubicBezTo>
                      <a:pt x="134" y="259"/>
                      <a:pt x="136" y="263"/>
                      <a:pt x="137" y="264"/>
                    </a:cubicBezTo>
                    <a:cubicBezTo>
                      <a:pt x="137" y="264"/>
                      <a:pt x="137" y="264"/>
                      <a:pt x="137" y="264"/>
                    </a:cubicBezTo>
                    <a:cubicBezTo>
                      <a:pt x="138" y="264"/>
                      <a:pt x="140" y="270"/>
                      <a:pt x="143" y="271"/>
                    </a:cubicBezTo>
                    <a:cubicBezTo>
                      <a:pt x="143" y="272"/>
                      <a:pt x="143" y="271"/>
                      <a:pt x="142" y="272"/>
                    </a:cubicBezTo>
                    <a:cubicBezTo>
                      <a:pt x="144" y="274"/>
                      <a:pt x="145" y="275"/>
                      <a:pt x="145" y="277"/>
                    </a:cubicBezTo>
                    <a:cubicBezTo>
                      <a:pt x="150" y="280"/>
                      <a:pt x="152" y="285"/>
                      <a:pt x="155" y="290"/>
                    </a:cubicBezTo>
                    <a:cubicBezTo>
                      <a:pt x="156" y="292"/>
                      <a:pt x="159" y="293"/>
                      <a:pt x="161" y="295"/>
                    </a:cubicBezTo>
                    <a:cubicBezTo>
                      <a:pt x="163" y="297"/>
                      <a:pt x="165" y="301"/>
                      <a:pt x="168" y="303"/>
                    </a:cubicBezTo>
                    <a:cubicBezTo>
                      <a:pt x="169" y="303"/>
                      <a:pt x="170" y="303"/>
                      <a:pt x="171" y="304"/>
                    </a:cubicBezTo>
                    <a:cubicBezTo>
                      <a:pt x="173" y="305"/>
                      <a:pt x="176" y="306"/>
                      <a:pt x="178" y="308"/>
                    </a:cubicBezTo>
                    <a:cubicBezTo>
                      <a:pt x="178" y="308"/>
                      <a:pt x="179" y="308"/>
                      <a:pt x="179" y="308"/>
                    </a:cubicBezTo>
                    <a:cubicBezTo>
                      <a:pt x="180" y="309"/>
                      <a:pt x="182" y="310"/>
                      <a:pt x="183" y="311"/>
                    </a:cubicBezTo>
                    <a:cubicBezTo>
                      <a:pt x="185" y="312"/>
                      <a:pt x="186" y="312"/>
                      <a:pt x="187" y="313"/>
                    </a:cubicBezTo>
                    <a:cubicBezTo>
                      <a:pt x="188" y="313"/>
                      <a:pt x="187" y="313"/>
                      <a:pt x="188" y="313"/>
                    </a:cubicBezTo>
                    <a:cubicBezTo>
                      <a:pt x="190" y="314"/>
                      <a:pt x="193" y="315"/>
                      <a:pt x="196" y="316"/>
                    </a:cubicBezTo>
                    <a:cubicBezTo>
                      <a:pt x="198" y="316"/>
                      <a:pt x="203" y="317"/>
                      <a:pt x="204" y="316"/>
                    </a:cubicBezTo>
                    <a:cubicBezTo>
                      <a:pt x="205" y="317"/>
                      <a:pt x="207" y="317"/>
                      <a:pt x="209" y="317"/>
                    </a:cubicBezTo>
                    <a:cubicBezTo>
                      <a:pt x="211" y="318"/>
                      <a:pt x="215" y="319"/>
                      <a:pt x="218" y="319"/>
                    </a:cubicBezTo>
                    <a:cubicBezTo>
                      <a:pt x="222" y="320"/>
                      <a:pt x="227" y="319"/>
                      <a:pt x="229" y="319"/>
                    </a:cubicBezTo>
                    <a:cubicBezTo>
                      <a:pt x="231" y="318"/>
                      <a:pt x="235" y="320"/>
                      <a:pt x="238" y="319"/>
                    </a:cubicBezTo>
                    <a:cubicBezTo>
                      <a:pt x="242" y="318"/>
                      <a:pt x="247" y="318"/>
                      <a:pt x="252" y="319"/>
                    </a:cubicBezTo>
                    <a:cubicBezTo>
                      <a:pt x="253" y="319"/>
                      <a:pt x="255" y="319"/>
                      <a:pt x="256" y="319"/>
                    </a:cubicBezTo>
                    <a:cubicBezTo>
                      <a:pt x="257" y="319"/>
                      <a:pt x="259" y="320"/>
                      <a:pt x="261" y="320"/>
                    </a:cubicBezTo>
                    <a:cubicBezTo>
                      <a:pt x="262" y="320"/>
                      <a:pt x="262" y="320"/>
                      <a:pt x="263" y="320"/>
                    </a:cubicBezTo>
                    <a:cubicBezTo>
                      <a:pt x="265" y="321"/>
                      <a:pt x="266" y="323"/>
                      <a:pt x="269" y="323"/>
                    </a:cubicBezTo>
                    <a:cubicBezTo>
                      <a:pt x="269" y="324"/>
                      <a:pt x="270" y="324"/>
                      <a:pt x="270" y="325"/>
                    </a:cubicBezTo>
                    <a:cubicBezTo>
                      <a:pt x="275" y="325"/>
                      <a:pt x="278" y="328"/>
                      <a:pt x="281" y="331"/>
                    </a:cubicBezTo>
                    <a:cubicBezTo>
                      <a:pt x="282" y="332"/>
                      <a:pt x="283" y="333"/>
                      <a:pt x="284" y="333"/>
                    </a:cubicBezTo>
                    <a:cubicBezTo>
                      <a:pt x="288" y="338"/>
                      <a:pt x="292" y="342"/>
                      <a:pt x="295" y="347"/>
                    </a:cubicBezTo>
                    <a:cubicBezTo>
                      <a:pt x="296" y="348"/>
                      <a:pt x="297" y="349"/>
                      <a:pt x="298" y="350"/>
                    </a:cubicBezTo>
                    <a:cubicBezTo>
                      <a:pt x="300" y="351"/>
                      <a:pt x="301" y="355"/>
                      <a:pt x="302" y="356"/>
                    </a:cubicBezTo>
                    <a:cubicBezTo>
                      <a:pt x="302" y="357"/>
                      <a:pt x="302" y="357"/>
                      <a:pt x="302" y="357"/>
                    </a:cubicBezTo>
                    <a:cubicBezTo>
                      <a:pt x="303" y="358"/>
                      <a:pt x="303" y="361"/>
                      <a:pt x="304" y="362"/>
                    </a:cubicBezTo>
                    <a:cubicBezTo>
                      <a:pt x="306" y="365"/>
                      <a:pt x="307" y="370"/>
                      <a:pt x="308" y="374"/>
                    </a:cubicBezTo>
                    <a:cubicBezTo>
                      <a:pt x="309" y="375"/>
                      <a:pt x="310" y="377"/>
                      <a:pt x="310" y="378"/>
                    </a:cubicBezTo>
                    <a:cubicBezTo>
                      <a:pt x="310" y="378"/>
                      <a:pt x="310" y="378"/>
                      <a:pt x="310" y="378"/>
                    </a:cubicBezTo>
                    <a:cubicBezTo>
                      <a:pt x="311" y="380"/>
                      <a:pt x="311" y="385"/>
                      <a:pt x="312" y="387"/>
                    </a:cubicBezTo>
                    <a:cubicBezTo>
                      <a:pt x="315" y="394"/>
                      <a:pt x="318" y="402"/>
                      <a:pt x="320" y="408"/>
                    </a:cubicBezTo>
                    <a:cubicBezTo>
                      <a:pt x="320" y="408"/>
                      <a:pt x="320" y="408"/>
                      <a:pt x="320" y="409"/>
                    </a:cubicBezTo>
                    <a:cubicBezTo>
                      <a:pt x="320" y="409"/>
                      <a:pt x="319" y="409"/>
                      <a:pt x="319" y="409"/>
                    </a:cubicBezTo>
                    <a:cubicBezTo>
                      <a:pt x="321" y="412"/>
                      <a:pt x="322" y="415"/>
                      <a:pt x="324" y="417"/>
                    </a:cubicBezTo>
                    <a:cubicBezTo>
                      <a:pt x="324" y="418"/>
                      <a:pt x="325" y="418"/>
                      <a:pt x="325" y="419"/>
                    </a:cubicBezTo>
                    <a:cubicBezTo>
                      <a:pt x="327" y="420"/>
                      <a:pt x="327" y="422"/>
                      <a:pt x="328" y="424"/>
                    </a:cubicBezTo>
                    <a:cubicBezTo>
                      <a:pt x="328" y="424"/>
                      <a:pt x="329" y="424"/>
                      <a:pt x="330" y="425"/>
                    </a:cubicBezTo>
                    <a:cubicBezTo>
                      <a:pt x="331" y="428"/>
                      <a:pt x="333" y="431"/>
                      <a:pt x="335" y="434"/>
                    </a:cubicBezTo>
                    <a:cubicBezTo>
                      <a:pt x="335" y="435"/>
                      <a:pt x="337" y="436"/>
                      <a:pt x="337" y="437"/>
                    </a:cubicBezTo>
                    <a:cubicBezTo>
                      <a:pt x="338" y="438"/>
                      <a:pt x="338" y="439"/>
                      <a:pt x="338" y="440"/>
                    </a:cubicBezTo>
                    <a:cubicBezTo>
                      <a:pt x="339" y="440"/>
                      <a:pt x="339" y="440"/>
                      <a:pt x="339" y="440"/>
                    </a:cubicBezTo>
                    <a:cubicBezTo>
                      <a:pt x="343" y="445"/>
                      <a:pt x="348" y="448"/>
                      <a:pt x="354" y="451"/>
                    </a:cubicBezTo>
                    <a:cubicBezTo>
                      <a:pt x="357" y="453"/>
                      <a:pt x="364" y="460"/>
                      <a:pt x="368" y="460"/>
                    </a:cubicBezTo>
                    <a:cubicBezTo>
                      <a:pt x="368" y="461"/>
                      <a:pt x="371" y="462"/>
                      <a:pt x="373" y="463"/>
                    </a:cubicBezTo>
                    <a:cubicBezTo>
                      <a:pt x="374" y="463"/>
                      <a:pt x="375" y="465"/>
                      <a:pt x="375" y="466"/>
                    </a:cubicBezTo>
                    <a:cubicBezTo>
                      <a:pt x="377" y="467"/>
                      <a:pt x="378" y="467"/>
                      <a:pt x="380" y="468"/>
                    </a:cubicBezTo>
                    <a:cubicBezTo>
                      <a:pt x="382" y="469"/>
                      <a:pt x="383" y="471"/>
                      <a:pt x="385" y="471"/>
                    </a:cubicBezTo>
                    <a:cubicBezTo>
                      <a:pt x="387" y="472"/>
                      <a:pt x="390" y="472"/>
                      <a:pt x="393" y="473"/>
                    </a:cubicBezTo>
                    <a:cubicBezTo>
                      <a:pt x="394" y="474"/>
                      <a:pt x="395" y="475"/>
                      <a:pt x="397" y="475"/>
                    </a:cubicBezTo>
                    <a:cubicBezTo>
                      <a:pt x="398" y="476"/>
                      <a:pt x="400" y="476"/>
                      <a:pt x="401" y="477"/>
                    </a:cubicBezTo>
                    <a:cubicBezTo>
                      <a:pt x="405" y="480"/>
                      <a:pt x="411" y="484"/>
                      <a:pt x="413" y="487"/>
                    </a:cubicBezTo>
                    <a:cubicBezTo>
                      <a:pt x="414" y="490"/>
                      <a:pt x="415" y="493"/>
                      <a:pt x="416" y="496"/>
                    </a:cubicBezTo>
                    <a:cubicBezTo>
                      <a:pt x="416" y="497"/>
                      <a:pt x="416" y="498"/>
                      <a:pt x="416" y="499"/>
                    </a:cubicBezTo>
                    <a:cubicBezTo>
                      <a:pt x="417" y="502"/>
                      <a:pt x="418" y="507"/>
                      <a:pt x="417" y="510"/>
                    </a:cubicBezTo>
                    <a:cubicBezTo>
                      <a:pt x="418" y="512"/>
                      <a:pt x="418" y="513"/>
                      <a:pt x="418" y="514"/>
                    </a:cubicBezTo>
                    <a:cubicBezTo>
                      <a:pt x="416" y="522"/>
                      <a:pt x="418" y="528"/>
                      <a:pt x="414" y="5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Freeform 154">
                <a:extLst>
                  <a:ext uri="{FF2B5EF4-FFF2-40B4-BE49-F238E27FC236}">
                    <a16:creationId xmlns:a16="http://schemas.microsoft.com/office/drawing/2014/main" id="{B07B8B6A-A4E6-A8D3-1550-1162A3B42D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5" y="51"/>
                <a:ext cx="674" cy="1090"/>
              </a:xfrm>
              <a:custGeom>
                <a:avLst/>
                <a:gdLst>
                  <a:gd name="T0" fmla="*/ 257 w 278"/>
                  <a:gd name="T1" fmla="*/ 261 h 449"/>
                  <a:gd name="T2" fmla="*/ 216 w 278"/>
                  <a:gd name="T3" fmla="*/ 206 h 449"/>
                  <a:gd name="T4" fmla="*/ 205 w 278"/>
                  <a:gd name="T5" fmla="*/ 136 h 449"/>
                  <a:gd name="T6" fmla="*/ 230 w 278"/>
                  <a:gd name="T7" fmla="*/ 76 h 449"/>
                  <a:gd name="T8" fmla="*/ 238 w 278"/>
                  <a:gd name="T9" fmla="*/ 4 h 449"/>
                  <a:gd name="T10" fmla="*/ 190 w 278"/>
                  <a:gd name="T11" fmla="*/ 30 h 449"/>
                  <a:gd name="T12" fmla="*/ 168 w 278"/>
                  <a:gd name="T13" fmla="*/ 66 h 449"/>
                  <a:gd name="T14" fmla="*/ 103 w 278"/>
                  <a:gd name="T15" fmla="*/ 104 h 449"/>
                  <a:gd name="T16" fmla="*/ 38 w 278"/>
                  <a:gd name="T17" fmla="*/ 120 h 449"/>
                  <a:gd name="T18" fmla="*/ 4 w 278"/>
                  <a:gd name="T19" fmla="*/ 158 h 449"/>
                  <a:gd name="T20" fmla="*/ 0 w 278"/>
                  <a:gd name="T21" fmla="*/ 182 h 449"/>
                  <a:gd name="T22" fmla="*/ 7 w 278"/>
                  <a:gd name="T23" fmla="*/ 199 h 449"/>
                  <a:gd name="T24" fmla="*/ 18 w 278"/>
                  <a:gd name="T25" fmla="*/ 219 h 449"/>
                  <a:gd name="T26" fmla="*/ 47 w 278"/>
                  <a:gd name="T27" fmla="*/ 285 h 449"/>
                  <a:gd name="T28" fmla="*/ 84 w 278"/>
                  <a:gd name="T29" fmla="*/ 340 h 449"/>
                  <a:gd name="T30" fmla="*/ 101 w 278"/>
                  <a:gd name="T31" fmla="*/ 347 h 449"/>
                  <a:gd name="T32" fmla="*/ 121 w 278"/>
                  <a:gd name="T33" fmla="*/ 352 h 449"/>
                  <a:gd name="T34" fmla="*/ 140 w 278"/>
                  <a:gd name="T35" fmla="*/ 358 h 449"/>
                  <a:gd name="T36" fmla="*/ 167 w 278"/>
                  <a:gd name="T37" fmla="*/ 369 h 449"/>
                  <a:gd name="T38" fmla="*/ 189 w 278"/>
                  <a:gd name="T39" fmla="*/ 382 h 449"/>
                  <a:gd name="T40" fmla="*/ 224 w 278"/>
                  <a:gd name="T41" fmla="*/ 440 h 449"/>
                  <a:gd name="T42" fmla="*/ 253 w 278"/>
                  <a:gd name="T43" fmla="*/ 447 h 449"/>
                  <a:gd name="T44" fmla="*/ 264 w 278"/>
                  <a:gd name="T45" fmla="*/ 393 h 449"/>
                  <a:gd name="T46" fmla="*/ 268 w 278"/>
                  <a:gd name="T47" fmla="*/ 338 h 449"/>
                  <a:gd name="T48" fmla="*/ 272 w 278"/>
                  <a:gd name="T49" fmla="*/ 307 h 449"/>
                  <a:gd name="T50" fmla="*/ 259 w 278"/>
                  <a:gd name="T51" fmla="*/ 351 h 449"/>
                  <a:gd name="T52" fmla="*/ 259 w 278"/>
                  <a:gd name="T53" fmla="*/ 392 h 449"/>
                  <a:gd name="T54" fmla="*/ 210 w 278"/>
                  <a:gd name="T55" fmla="*/ 405 h 449"/>
                  <a:gd name="T56" fmla="*/ 182 w 278"/>
                  <a:gd name="T57" fmla="*/ 369 h 449"/>
                  <a:gd name="T58" fmla="*/ 102 w 278"/>
                  <a:gd name="T59" fmla="*/ 341 h 449"/>
                  <a:gd name="T60" fmla="*/ 52 w 278"/>
                  <a:gd name="T61" fmla="*/ 284 h 449"/>
                  <a:gd name="T62" fmla="*/ 32 w 278"/>
                  <a:gd name="T63" fmla="*/ 232 h 449"/>
                  <a:gd name="T64" fmla="*/ 9 w 278"/>
                  <a:gd name="T65" fmla="*/ 194 h 449"/>
                  <a:gd name="T66" fmla="*/ 10 w 278"/>
                  <a:gd name="T67" fmla="*/ 157 h 449"/>
                  <a:gd name="T68" fmla="*/ 38 w 278"/>
                  <a:gd name="T69" fmla="*/ 128 h 449"/>
                  <a:gd name="T70" fmla="*/ 58 w 278"/>
                  <a:gd name="T71" fmla="*/ 115 h 449"/>
                  <a:gd name="T72" fmla="*/ 69 w 278"/>
                  <a:gd name="T73" fmla="*/ 113 h 449"/>
                  <a:gd name="T74" fmla="*/ 98 w 278"/>
                  <a:gd name="T75" fmla="*/ 110 h 449"/>
                  <a:gd name="T76" fmla="*/ 102 w 278"/>
                  <a:gd name="T77" fmla="*/ 109 h 449"/>
                  <a:gd name="T78" fmla="*/ 112 w 278"/>
                  <a:gd name="T79" fmla="*/ 107 h 449"/>
                  <a:gd name="T80" fmla="*/ 120 w 278"/>
                  <a:gd name="T81" fmla="*/ 103 h 449"/>
                  <a:gd name="T82" fmla="*/ 144 w 278"/>
                  <a:gd name="T83" fmla="*/ 94 h 449"/>
                  <a:gd name="T84" fmla="*/ 158 w 278"/>
                  <a:gd name="T85" fmla="*/ 83 h 449"/>
                  <a:gd name="T86" fmla="*/ 178 w 278"/>
                  <a:gd name="T87" fmla="*/ 61 h 449"/>
                  <a:gd name="T88" fmla="*/ 190 w 278"/>
                  <a:gd name="T89" fmla="*/ 38 h 449"/>
                  <a:gd name="T90" fmla="*/ 198 w 278"/>
                  <a:gd name="T91" fmla="*/ 25 h 449"/>
                  <a:gd name="T92" fmla="*/ 214 w 278"/>
                  <a:gd name="T93" fmla="*/ 8 h 449"/>
                  <a:gd name="T94" fmla="*/ 244 w 278"/>
                  <a:gd name="T95" fmla="*/ 22 h 449"/>
                  <a:gd name="T96" fmla="*/ 229 w 278"/>
                  <a:gd name="T97" fmla="*/ 67 h 449"/>
                  <a:gd name="T98" fmla="*/ 207 w 278"/>
                  <a:gd name="T99" fmla="*/ 113 h 449"/>
                  <a:gd name="T100" fmla="*/ 203 w 278"/>
                  <a:gd name="T101" fmla="*/ 172 h 449"/>
                  <a:gd name="T102" fmla="*/ 211 w 278"/>
                  <a:gd name="T103" fmla="*/ 209 h 449"/>
                  <a:gd name="T104" fmla="*/ 230 w 278"/>
                  <a:gd name="T105" fmla="*/ 240 h 449"/>
                  <a:gd name="T106" fmla="*/ 250 w 278"/>
                  <a:gd name="T107" fmla="*/ 262 h 449"/>
                  <a:gd name="T108" fmla="*/ 272 w 278"/>
                  <a:gd name="T109" fmla="*/ 302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8" h="449">
                    <a:moveTo>
                      <a:pt x="276" y="299"/>
                    </a:moveTo>
                    <a:cubicBezTo>
                      <a:pt x="277" y="297"/>
                      <a:pt x="276" y="292"/>
                      <a:pt x="275" y="290"/>
                    </a:cubicBezTo>
                    <a:cubicBezTo>
                      <a:pt x="275" y="289"/>
                      <a:pt x="275" y="289"/>
                      <a:pt x="276" y="289"/>
                    </a:cubicBezTo>
                    <a:cubicBezTo>
                      <a:pt x="276" y="289"/>
                      <a:pt x="276" y="289"/>
                      <a:pt x="276" y="289"/>
                    </a:cubicBezTo>
                    <a:cubicBezTo>
                      <a:pt x="273" y="287"/>
                      <a:pt x="273" y="283"/>
                      <a:pt x="271" y="280"/>
                    </a:cubicBezTo>
                    <a:cubicBezTo>
                      <a:pt x="269" y="277"/>
                      <a:pt x="265" y="274"/>
                      <a:pt x="263" y="271"/>
                    </a:cubicBezTo>
                    <a:cubicBezTo>
                      <a:pt x="260" y="268"/>
                      <a:pt x="259" y="264"/>
                      <a:pt x="257" y="261"/>
                    </a:cubicBezTo>
                    <a:cubicBezTo>
                      <a:pt x="255" y="259"/>
                      <a:pt x="252" y="257"/>
                      <a:pt x="250" y="255"/>
                    </a:cubicBezTo>
                    <a:cubicBezTo>
                      <a:pt x="248" y="252"/>
                      <a:pt x="246" y="251"/>
                      <a:pt x="244" y="248"/>
                    </a:cubicBezTo>
                    <a:cubicBezTo>
                      <a:pt x="241" y="246"/>
                      <a:pt x="240" y="242"/>
                      <a:pt x="237" y="240"/>
                    </a:cubicBezTo>
                    <a:cubicBezTo>
                      <a:pt x="234" y="237"/>
                      <a:pt x="231" y="234"/>
                      <a:pt x="229" y="231"/>
                    </a:cubicBezTo>
                    <a:cubicBezTo>
                      <a:pt x="228" y="230"/>
                      <a:pt x="226" y="227"/>
                      <a:pt x="226" y="226"/>
                    </a:cubicBezTo>
                    <a:cubicBezTo>
                      <a:pt x="225" y="225"/>
                      <a:pt x="225" y="224"/>
                      <a:pt x="225" y="223"/>
                    </a:cubicBezTo>
                    <a:cubicBezTo>
                      <a:pt x="221" y="218"/>
                      <a:pt x="219" y="212"/>
                      <a:pt x="216" y="206"/>
                    </a:cubicBezTo>
                    <a:cubicBezTo>
                      <a:pt x="215" y="203"/>
                      <a:pt x="215" y="201"/>
                      <a:pt x="215" y="199"/>
                    </a:cubicBezTo>
                    <a:cubicBezTo>
                      <a:pt x="211" y="189"/>
                      <a:pt x="208" y="176"/>
                      <a:pt x="206" y="167"/>
                    </a:cubicBezTo>
                    <a:cubicBezTo>
                      <a:pt x="206" y="164"/>
                      <a:pt x="205" y="160"/>
                      <a:pt x="206" y="157"/>
                    </a:cubicBezTo>
                    <a:cubicBezTo>
                      <a:pt x="206" y="156"/>
                      <a:pt x="206" y="155"/>
                      <a:pt x="206" y="154"/>
                    </a:cubicBezTo>
                    <a:cubicBezTo>
                      <a:pt x="206" y="152"/>
                      <a:pt x="206" y="148"/>
                      <a:pt x="205" y="146"/>
                    </a:cubicBezTo>
                    <a:cubicBezTo>
                      <a:pt x="206" y="144"/>
                      <a:pt x="204" y="142"/>
                      <a:pt x="205" y="140"/>
                    </a:cubicBezTo>
                    <a:cubicBezTo>
                      <a:pt x="205" y="138"/>
                      <a:pt x="205" y="137"/>
                      <a:pt x="205" y="136"/>
                    </a:cubicBezTo>
                    <a:cubicBezTo>
                      <a:pt x="206" y="133"/>
                      <a:pt x="206" y="131"/>
                      <a:pt x="207" y="128"/>
                    </a:cubicBezTo>
                    <a:cubicBezTo>
                      <a:pt x="207" y="127"/>
                      <a:pt x="207" y="126"/>
                      <a:pt x="207" y="125"/>
                    </a:cubicBezTo>
                    <a:cubicBezTo>
                      <a:pt x="210" y="116"/>
                      <a:pt x="213" y="104"/>
                      <a:pt x="218" y="95"/>
                    </a:cubicBezTo>
                    <a:cubicBezTo>
                      <a:pt x="219" y="93"/>
                      <a:pt x="221" y="92"/>
                      <a:pt x="222" y="90"/>
                    </a:cubicBezTo>
                    <a:cubicBezTo>
                      <a:pt x="222" y="89"/>
                      <a:pt x="223" y="87"/>
                      <a:pt x="224" y="86"/>
                    </a:cubicBezTo>
                    <a:cubicBezTo>
                      <a:pt x="224" y="85"/>
                      <a:pt x="226" y="84"/>
                      <a:pt x="227" y="83"/>
                    </a:cubicBezTo>
                    <a:cubicBezTo>
                      <a:pt x="228" y="81"/>
                      <a:pt x="228" y="78"/>
                      <a:pt x="230" y="76"/>
                    </a:cubicBezTo>
                    <a:cubicBezTo>
                      <a:pt x="230" y="75"/>
                      <a:pt x="231" y="74"/>
                      <a:pt x="232" y="73"/>
                    </a:cubicBezTo>
                    <a:cubicBezTo>
                      <a:pt x="232" y="72"/>
                      <a:pt x="233" y="71"/>
                      <a:pt x="233" y="70"/>
                    </a:cubicBezTo>
                    <a:cubicBezTo>
                      <a:pt x="236" y="67"/>
                      <a:pt x="238" y="63"/>
                      <a:pt x="240" y="60"/>
                    </a:cubicBezTo>
                    <a:cubicBezTo>
                      <a:pt x="244" y="51"/>
                      <a:pt x="248" y="43"/>
                      <a:pt x="250" y="33"/>
                    </a:cubicBezTo>
                    <a:cubicBezTo>
                      <a:pt x="251" y="30"/>
                      <a:pt x="250" y="24"/>
                      <a:pt x="249" y="22"/>
                    </a:cubicBezTo>
                    <a:cubicBezTo>
                      <a:pt x="249" y="21"/>
                      <a:pt x="248" y="19"/>
                      <a:pt x="248" y="18"/>
                    </a:cubicBezTo>
                    <a:cubicBezTo>
                      <a:pt x="246" y="12"/>
                      <a:pt x="243" y="7"/>
                      <a:pt x="238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28" y="0"/>
                      <a:pt x="226" y="0"/>
                      <a:pt x="224" y="0"/>
                    </a:cubicBezTo>
                    <a:cubicBezTo>
                      <a:pt x="223" y="1"/>
                      <a:pt x="221" y="0"/>
                      <a:pt x="219" y="1"/>
                    </a:cubicBezTo>
                    <a:cubicBezTo>
                      <a:pt x="217" y="2"/>
                      <a:pt x="214" y="2"/>
                      <a:pt x="212" y="4"/>
                    </a:cubicBezTo>
                    <a:cubicBezTo>
                      <a:pt x="208" y="6"/>
                      <a:pt x="205" y="11"/>
                      <a:pt x="202" y="14"/>
                    </a:cubicBezTo>
                    <a:cubicBezTo>
                      <a:pt x="199" y="17"/>
                      <a:pt x="197" y="19"/>
                      <a:pt x="195" y="23"/>
                    </a:cubicBezTo>
                    <a:cubicBezTo>
                      <a:pt x="194" y="25"/>
                      <a:pt x="191" y="27"/>
                      <a:pt x="190" y="30"/>
                    </a:cubicBezTo>
                    <a:cubicBezTo>
                      <a:pt x="189" y="30"/>
                      <a:pt x="189" y="32"/>
                      <a:pt x="189" y="32"/>
                    </a:cubicBezTo>
                    <a:cubicBezTo>
                      <a:pt x="187" y="35"/>
                      <a:pt x="184" y="39"/>
                      <a:pt x="182" y="42"/>
                    </a:cubicBezTo>
                    <a:cubicBezTo>
                      <a:pt x="181" y="45"/>
                      <a:pt x="180" y="48"/>
                      <a:pt x="178" y="52"/>
                    </a:cubicBezTo>
                    <a:cubicBezTo>
                      <a:pt x="178" y="53"/>
                      <a:pt x="176" y="54"/>
                      <a:pt x="175" y="55"/>
                    </a:cubicBezTo>
                    <a:cubicBezTo>
                      <a:pt x="175" y="57"/>
                      <a:pt x="174" y="59"/>
                      <a:pt x="173" y="60"/>
                    </a:cubicBezTo>
                    <a:cubicBezTo>
                      <a:pt x="172" y="62"/>
                      <a:pt x="171" y="63"/>
                      <a:pt x="169" y="64"/>
                    </a:cubicBezTo>
                    <a:cubicBezTo>
                      <a:pt x="169" y="65"/>
                      <a:pt x="169" y="65"/>
                      <a:pt x="168" y="66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7" y="70"/>
                      <a:pt x="159" y="77"/>
                      <a:pt x="155" y="80"/>
                    </a:cubicBezTo>
                    <a:cubicBezTo>
                      <a:pt x="154" y="81"/>
                      <a:pt x="153" y="81"/>
                      <a:pt x="151" y="82"/>
                    </a:cubicBezTo>
                    <a:cubicBezTo>
                      <a:pt x="147" y="84"/>
                      <a:pt x="145" y="88"/>
                      <a:pt x="140" y="91"/>
                    </a:cubicBezTo>
                    <a:cubicBezTo>
                      <a:pt x="139" y="91"/>
                      <a:pt x="139" y="91"/>
                      <a:pt x="138" y="91"/>
                    </a:cubicBezTo>
                    <a:cubicBezTo>
                      <a:pt x="128" y="96"/>
                      <a:pt x="118" y="100"/>
                      <a:pt x="107" y="104"/>
                    </a:cubicBezTo>
                    <a:cubicBezTo>
                      <a:pt x="106" y="104"/>
                      <a:pt x="104" y="104"/>
                      <a:pt x="103" y="104"/>
                    </a:cubicBezTo>
                    <a:cubicBezTo>
                      <a:pt x="98" y="105"/>
                      <a:pt x="93" y="106"/>
                      <a:pt x="88" y="107"/>
                    </a:cubicBezTo>
                    <a:cubicBezTo>
                      <a:pt x="84" y="108"/>
                      <a:pt x="81" y="108"/>
                      <a:pt x="78" y="108"/>
                    </a:cubicBezTo>
                    <a:cubicBezTo>
                      <a:pt x="77" y="109"/>
                      <a:pt x="76" y="108"/>
                      <a:pt x="75" y="108"/>
                    </a:cubicBezTo>
                    <a:cubicBezTo>
                      <a:pt x="69" y="109"/>
                      <a:pt x="62" y="109"/>
                      <a:pt x="56" y="111"/>
                    </a:cubicBezTo>
                    <a:cubicBezTo>
                      <a:pt x="55" y="111"/>
                      <a:pt x="53" y="111"/>
                      <a:pt x="52" y="112"/>
                    </a:cubicBezTo>
                    <a:cubicBezTo>
                      <a:pt x="51" y="112"/>
                      <a:pt x="49" y="113"/>
                      <a:pt x="47" y="114"/>
                    </a:cubicBezTo>
                    <a:cubicBezTo>
                      <a:pt x="44" y="115"/>
                      <a:pt x="41" y="118"/>
                      <a:pt x="38" y="120"/>
                    </a:cubicBezTo>
                    <a:cubicBezTo>
                      <a:pt x="36" y="122"/>
                      <a:pt x="34" y="125"/>
                      <a:pt x="33" y="127"/>
                    </a:cubicBezTo>
                    <a:cubicBezTo>
                      <a:pt x="32" y="127"/>
                      <a:pt x="31" y="127"/>
                      <a:pt x="30" y="128"/>
                    </a:cubicBezTo>
                    <a:cubicBezTo>
                      <a:pt x="27" y="130"/>
                      <a:pt x="25" y="134"/>
                      <a:pt x="22" y="136"/>
                    </a:cubicBezTo>
                    <a:cubicBezTo>
                      <a:pt x="19" y="138"/>
                      <a:pt x="15" y="141"/>
                      <a:pt x="13" y="144"/>
                    </a:cubicBezTo>
                    <a:cubicBezTo>
                      <a:pt x="12" y="145"/>
                      <a:pt x="12" y="145"/>
                      <a:pt x="11" y="146"/>
                    </a:cubicBezTo>
                    <a:cubicBezTo>
                      <a:pt x="10" y="147"/>
                      <a:pt x="9" y="148"/>
                      <a:pt x="9" y="149"/>
                    </a:cubicBezTo>
                    <a:cubicBezTo>
                      <a:pt x="7" y="152"/>
                      <a:pt x="5" y="156"/>
                      <a:pt x="4" y="158"/>
                    </a:cubicBezTo>
                    <a:cubicBezTo>
                      <a:pt x="4" y="158"/>
                      <a:pt x="4" y="160"/>
                      <a:pt x="3" y="160"/>
                    </a:cubicBezTo>
                    <a:cubicBezTo>
                      <a:pt x="3" y="161"/>
                      <a:pt x="2" y="164"/>
                      <a:pt x="2" y="165"/>
                    </a:cubicBezTo>
                    <a:cubicBezTo>
                      <a:pt x="2" y="166"/>
                      <a:pt x="3" y="166"/>
                      <a:pt x="2" y="166"/>
                    </a:cubicBezTo>
                    <a:cubicBezTo>
                      <a:pt x="2" y="168"/>
                      <a:pt x="1" y="169"/>
                      <a:pt x="1" y="170"/>
                    </a:cubicBezTo>
                    <a:cubicBezTo>
                      <a:pt x="2" y="172"/>
                      <a:pt x="1" y="177"/>
                      <a:pt x="0" y="177"/>
                    </a:cubicBezTo>
                    <a:cubicBezTo>
                      <a:pt x="0" y="178"/>
                      <a:pt x="1" y="178"/>
                      <a:pt x="1" y="178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2" y="189"/>
                      <a:pt x="3" y="191"/>
                    </a:cubicBezTo>
                    <a:cubicBezTo>
                      <a:pt x="3" y="191"/>
                      <a:pt x="3" y="191"/>
                      <a:pt x="3" y="191"/>
                    </a:cubicBezTo>
                    <a:cubicBezTo>
                      <a:pt x="3" y="192"/>
                      <a:pt x="4" y="193"/>
                      <a:pt x="5" y="193"/>
                    </a:cubicBezTo>
                    <a:cubicBezTo>
                      <a:pt x="4" y="194"/>
                      <a:pt x="4" y="194"/>
                      <a:pt x="4" y="195"/>
                    </a:cubicBezTo>
                    <a:cubicBezTo>
                      <a:pt x="5" y="195"/>
                      <a:pt x="5" y="195"/>
                      <a:pt x="5" y="196"/>
                    </a:cubicBezTo>
                    <a:cubicBezTo>
                      <a:pt x="5" y="196"/>
                      <a:pt x="6" y="198"/>
                      <a:pt x="6" y="199"/>
                    </a:cubicBezTo>
                    <a:cubicBezTo>
                      <a:pt x="6" y="199"/>
                      <a:pt x="6" y="199"/>
                      <a:pt x="7" y="199"/>
                    </a:cubicBezTo>
                    <a:cubicBezTo>
                      <a:pt x="6" y="199"/>
                      <a:pt x="6" y="200"/>
                      <a:pt x="6" y="200"/>
                    </a:cubicBezTo>
                    <a:cubicBezTo>
                      <a:pt x="7" y="200"/>
                      <a:pt x="6" y="200"/>
                      <a:pt x="7" y="200"/>
                    </a:cubicBezTo>
                    <a:cubicBezTo>
                      <a:pt x="7" y="203"/>
                      <a:pt x="9" y="206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1" y="208"/>
                      <a:pt x="11" y="208"/>
                      <a:pt x="11" y="208"/>
                    </a:cubicBezTo>
                    <a:cubicBezTo>
                      <a:pt x="11" y="208"/>
                      <a:pt x="11" y="208"/>
                      <a:pt x="11" y="208"/>
                    </a:cubicBezTo>
                    <a:cubicBezTo>
                      <a:pt x="12" y="213"/>
                      <a:pt x="15" y="216"/>
                      <a:pt x="18" y="219"/>
                    </a:cubicBezTo>
                    <a:cubicBezTo>
                      <a:pt x="19" y="222"/>
                      <a:pt x="20" y="225"/>
                      <a:pt x="21" y="228"/>
                    </a:cubicBezTo>
                    <a:cubicBezTo>
                      <a:pt x="22" y="228"/>
                      <a:pt x="22" y="228"/>
                      <a:pt x="22" y="228"/>
                    </a:cubicBezTo>
                    <a:cubicBezTo>
                      <a:pt x="24" y="228"/>
                      <a:pt x="27" y="233"/>
                      <a:pt x="28" y="235"/>
                    </a:cubicBezTo>
                    <a:cubicBezTo>
                      <a:pt x="32" y="242"/>
                      <a:pt x="34" y="247"/>
                      <a:pt x="37" y="254"/>
                    </a:cubicBezTo>
                    <a:cubicBezTo>
                      <a:pt x="38" y="255"/>
                      <a:pt x="38" y="257"/>
                      <a:pt x="39" y="259"/>
                    </a:cubicBezTo>
                    <a:cubicBezTo>
                      <a:pt x="42" y="266"/>
                      <a:pt x="44" y="274"/>
                      <a:pt x="47" y="281"/>
                    </a:cubicBezTo>
                    <a:cubicBezTo>
                      <a:pt x="47" y="282"/>
                      <a:pt x="47" y="284"/>
                      <a:pt x="47" y="285"/>
                    </a:cubicBezTo>
                    <a:cubicBezTo>
                      <a:pt x="48" y="286"/>
                      <a:pt x="48" y="288"/>
                      <a:pt x="49" y="289"/>
                    </a:cubicBezTo>
                    <a:cubicBezTo>
                      <a:pt x="49" y="291"/>
                      <a:pt x="49" y="292"/>
                      <a:pt x="49" y="293"/>
                    </a:cubicBezTo>
                    <a:cubicBezTo>
                      <a:pt x="51" y="300"/>
                      <a:pt x="52" y="306"/>
                      <a:pt x="55" y="312"/>
                    </a:cubicBezTo>
                    <a:cubicBezTo>
                      <a:pt x="58" y="317"/>
                      <a:pt x="63" y="320"/>
                      <a:pt x="67" y="324"/>
                    </a:cubicBezTo>
                    <a:cubicBezTo>
                      <a:pt x="69" y="326"/>
                      <a:pt x="70" y="328"/>
                      <a:pt x="72" y="330"/>
                    </a:cubicBezTo>
                    <a:cubicBezTo>
                      <a:pt x="74" y="331"/>
                      <a:pt x="75" y="333"/>
                      <a:pt x="77" y="334"/>
                    </a:cubicBezTo>
                    <a:cubicBezTo>
                      <a:pt x="79" y="336"/>
                      <a:pt x="82" y="338"/>
                      <a:pt x="84" y="340"/>
                    </a:cubicBezTo>
                    <a:cubicBezTo>
                      <a:pt x="85" y="340"/>
                      <a:pt x="86" y="340"/>
                      <a:pt x="86" y="340"/>
                    </a:cubicBezTo>
                    <a:cubicBezTo>
                      <a:pt x="88" y="341"/>
                      <a:pt x="89" y="342"/>
                      <a:pt x="91" y="343"/>
                    </a:cubicBezTo>
                    <a:cubicBezTo>
                      <a:pt x="91" y="343"/>
                      <a:pt x="90" y="343"/>
                      <a:pt x="90" y="343"/>
                    </a:cubicBezTo>
                    <a:cubicBezTo>
                      <a:pt x="91" y="343"/>
                      <a:pt x="92" y="344"/>
                      <a:pt x="94" y="344"/>
                    </a:cubicBezTo>
                    <a:cubicBezTo>
                      <a:pt x="93" y="344"/>
                      <a:pt x="93" y="344"/>
                      <a:pt x="93" y="344"/>
                    </a:cubicBezTo>
                    <a:cubicBezTo>
                      <a:pt x="95" y="345"/>
                      <a:pt x="97" y="345"/>
                      <a:pt x="100" y="346"/>
                    </a:cubicBezTo>
                    <a:cubicBezTo>
                      <a:pt x="100" y="346"/>
                      <a:pt x="101" y="346"/>
                      <a:pt x="101" y="347"/>
                    </a:cubicBezTo>
                    <a:cubicBezTo>
                      <a:pt x="103" y="348"/>
                      <a:pt x="106" y="349"/>
                      <a:pt x="109" y="349"/>
                    </a:cubicBezTo>
                    <a:cubicBezTo>
                      <a:pt x="111" y="350"/>
                      <a:pt x="117" y="350"/>
                      <a:pt x="118" y="352"/>
                    </a:cubicBezTo>
                    <a:cubicBezTo>
                      <a:pt x="119" y="352"/>
                      <a:pt x="120" y="352"/>
                      <a:pt x="121" y="352"/>
                    </a:cubicBezTo>
                    <a:cubicBezTo>
                      <a:pt x="121" y="352"/>
                      <a:pt x="121" y="352"/>
                      <a:pt x="121" y="352"/>
                    </a:cubicBezTo>
                    <a:cubicBezTo>
                      <a:pt x="120" y="352"/>
                      <a:pt x="120" y="352"/>
                      <a:pt x="120" y="352"/>
                    </a:cubicBezTo>
                    <a:cubicBezTo>
                      <a:pt x="120" y="352"/>
                      <a:pt x="120" y="352"/>
                      <a:pt x="120" y="352"/>
                    </a:cubicBezTo>
                    <a:cubicBezTo>
                      <a:pt x="121" y="353"/>
                      <a:pt x="120" y="352"/>
                      <a:pt x="121" y="352"/>
                    </a:cubicBezTo>
                    <a:cubicBezTo>
                      <a:pt x="121" y="352"/>
                      <a:pt x="122" y="353"/>
                      <a:pt x="122" y="352"/>
                    </a:cubicBezTo>
                    <a:cubicBezTo>
                      <a:pt x="122" y="352"/>
                      <a:pt x="122" y="353"/>
                      <a:pt x="122" y="353"/>
                    </a:cubicBezTo>
                    <a:cubicBezTo>
                      <a:pt x="122" y="353"/>
                      <a:pt x="122" y="353"/>
                      <a:pt x="122" y="353"/>
                    </a:cubicBezTo>
                    <a:cubicBezTo>
                      <a:pt x="124" y="354"/>
                      <a:pt x="126" y="353"/>
                      <a:pt x="128" y="354"/>
                    </a:cubicBezTo>
                    <a:cubicBezTo>
                      <a:pt x="129" y="354"/>
                      <a:pt x="130" y="354"/>
                      <a:pt x="131" y="355"/>
                    </a:cubicBezTo>
                    <a:cubicBezTo>
                      <a:pt x="132" y="355"/>
                      <a:pt x="133" y="355"/>
                      <a:pt x="134" y="355"/>
                    </a:cubicBezTo>
                    <a:cubicBezTo>
                      <a:pt x="136" y="356"/>
                      <a:pt x="138" y="357"/>
                      <a:pt x="140" y="358"/>
                    </a:cubicBezTo>
                    <a:cubicBezTo>
                      <a:pt x="140" y="358"/>
                      <a:pt x="141" y="358"/>
                      <a:pt x="141" y="358"/>
                    </a:cubicBezTo>
                    <a:cubicBezTo>
                      <a:pt x="143" y="359"/>
                      <a:pt x="145" y="360"/>
                      <a:pt x="147" y="361"/>
                    </a:cubicBezTo>
                    <a:cubicBezTo>
                      <a:pt x="148" y="361"/>
                      <a:pt x="149" y="361"/>
                      <a:pt x="150" y="361"/>
                    </a:cubicBezTo>
                    <a:cubicBezTo>
                      <a:pt x="152" y="361"/>
                      <a:pt x="155" y="363"/>
                      <a:pt x="157" y="364"/>
                    </a:cubicBezTo>
                    <a:cubicBezTo>
                      <a:pt x="158" y="364"/>
                      <a:pt x="160" y="364"/>
                      <a:pt x="161" y="365"/>
                    </a:cubicBezTo>
                    <a:cubicBezTo>
                      <a:pt x="163" y="365"/>
                      <a:pt x="165" y="366"/>
                      <a:pt x="166" y="367"/>
                    </a:cubicBezTo>
                    <a:cubicBezTo>
                      <a:pt x="167" y="368"/>
                      <a:pt x="167" y="368"/>
                      <a:pt x="167" y="369"/>
                    </a:cubicBezTo>
                    <a:cubicBezTo>
                      <a:pt x="170" y="369"/>
                      <a:pt x="171" y="371"/>
                      <a:pt x="173" y="371"/>
                    </a:cubicBezTo>
                    <a:cubicBezTo>
                      <a:pt x="173" y="372"/>
                      <a:pt x="173" y="372"/>
                      <a:pt x="172" y="372"/>
                    </a:cubicBezTo>
                    <a:cubicBezTo>
                      <a:pt x="172" y="372"/>
                      <a:pt x="172" y="372"/>
                      <a:pt x="172" y="372"/>
                    </a:cubicBezTo>
                    <a:cubicBezTo>
                      <a:pt x="173" y="374"/>
                      <a:pt x="175" y="374"/>
                      <a:pt x="176" y="375"/>
                    </a:cubicBezTo>
                    <a:cubicBezTo>
                      <a:pt x="178" y="376"/>
                      <a:pt x="181" y="377"/>
                      <a:pt x="183" y="378"/>
                    </a:cubicBezTo>
                    <a:cubicBezTo>
                      <a:pt x="184" y="379"/>
                      <a:pt x="185" y="379"/>
                      <a:pt x="186" y="379"/>
                    </a:cubicBezTo>
                    <a:cubicBezTo>
                      <a:pt x="185" y="380"/>
                      <a:pt x="188" y="382"/>
                      <a:pt x="189" y="382"/>
                    </a:cubicBezTo>
                    <a:cubicBezTo>
                      <a:pt x="192" y="384"/>
                      <a:pt x="196" y="389"/>
                      <a:pt x="198" y="391"/>
                    </a:cubicBezTo>
                    <a:cubicBezTo>
                      <a:pt x="199" y="394"/>
                      <a:pt x="200" y="397"/>
                      <a:pt x="201" y="399"/>
                    </a:cubicBezTo>
                    <a:cubicBezTo>
                      <a:pt x="201" y="400"/>
                      <a:pt x="201" y="400"/>
                      <a:pt x="201" y="401"/>
                    </a:cubicBezTo>
                    <a:cubicBezTo>
                      <a:pt x="202" y="402"/>
                      <a:pt x="203" y="405"/>
                      <a:pt x="203" y="407"/>
                    </a:cubicBezTo>
                    <a:cubicBezTo>
                      <a:pt x="204" y="409"/>
                      <a:pt x="204" y="411"/>
                      <a:pt x="204" y="413"/>
                    </a:cubicBezTo>
                    <a:cubicBezTo>
                      <a:pt x="205" y="413"/>
                      <a:pt x="206" y="413"/>
                      <a:pt x="206" y="413"/>
                    </a:cubicBezTo>
                    <a:cubicBezTo>
                      <a:pt x="209" y="425"/>
                      <a:pt x="215" y="435"/>
                      <a:pt x="224" y="440"/>
                    </a:cubicBezTo>
                    <a:cubicBezTo>
                      <a:pt x="225" y="441"/>
                      <a:pt x="227" y="441"/>
                      <a:pt x="228" y="442"/>
                    </a:cubicBezTo>
                    <a:cubicBezTo>
                      <a:pt x="228" y="442"/>
                      <a:pt x="229" y="443"/>
                      <a:pt x="229" y="443"/>
                    </a:cubicBezTo>
                    <a:cubicBezTo>
                      <a:pt x="230" y="444"/>
                      <a:pt x="231" y="443"/>
                      <a:pt x="232" y="444"/>
                    </a:cubicBezTo>
                    <a:cubicBezTo>
                      <a:pt x="233" y="444"/>
                      <a:pt x="234" y="445"/>
                      <a:pt x="234" y="445"/>
                    </a:cubicBezTo>
                    <a:cubicBezTo>
                      <a:pt x="236" y="446"/>
                      <a:pt x="237" y="444"/>
                      <a:pt x="238" y="446"/>
                    </a:cubicBezTo>
                    <a:cubicBezTo>
                      <a:pt x="241" y="446"/>
                      <a:pt x="243" y="448"/>
                      <a:pt x="247" y="448"/>
                    </a:cubicBezTo>
                    <a:cubicBezTo>
                      <a:pt x="249" y="449"/>
                      <a:pt x="251" y="448"/>
                      <a:pt x="253" y="447"/>
                    </a:cubicBezTo>
                    <a:cubicBezTo>
                      <a:pt x="256" y="447"/>
                      <a:pt x="259" y="447"/>
                      <a:pt x="261" y="445"/>
                    </a:cubicBezTo>
                    <a:cubicBezTo>
                      <a:pt x="261" y="444"/>
                      <a:pt x="262" y="443"/>
                      <a:pt x="262" y="442"/>
                    </a:cubicBezTo>
                    <a:cubicBezTo>
                      <a:pt x="266" y="439"/>
                      <a:pt x="269" y="436"/>
                      <a:pt x="271" y="432"/>
                    </a:cubicBezTo>
                    <a:cubicBezTo>
                      <a:pt x="273" y="427"/>
                      <a:pt x="270" y="423"/>
                      <a:pt x="272" y="417"/>
                    </a:cubicBezTo>
                    <a:cubicBezTo>
                      <a:pt x="272" y="416"/>
                      <a:pt x="270" y="412"/>
                      <a:pt x="270" y="410"/>
                    </a:cubicBezTo>
                    <a:cubicBezTo>
                      <a:pt x="270" y="408"/>
                      <a:pt x="268" y="404"/>
                      <a:pt x="268" y="403"/>
                    </a:cubicBezTo>
                    <a:cubicBezTo>
                      <a:pt x="267" y="399"/>
                      <a:pt x="265" y="396"/>
                      <a:pt x="264" y="393"/>
                    </a:cubicBezTo>
                    <a:cubicBezTo>
                      <a:pt x="263" y="390"/>
                      <a:pt x="262" y="386"/>
                      <a:pt x="261" y="383"/>
                    </a:cubicBezTo>
                    <a:cubicBezTo>
                      <a:pt x="261" y="381"/>
                      <a:pt x="262" y="379"/>
                      <a:pt x="262" y="378"/>
                    </a:cubicBezTo>
                    <a:cubicBezTo>
                      <a:pt x="261" y="375"/>
                      <a:pt x="262" y="371"/>
                      <a:pt x="262" y="368"/>
                    </a:cubicBezTo>
                    <a:cubicBezTo>
                      <a:pt x="263" y="363"/>
                      <a:pt x="262" y="354"/>
                      <a:pt x="265" y="351"/>
                    </a:cubicBezTo>
                    <a:cubicBezTo>
                      <a:pt x="265" y="351"/>
                      <a:pt x="264" y="348"/>
                      <a:pt x="265" y="348"/>
                    </a:cubicBezTo>
                    <a:cubicBezTo>
                      <a:pt x="265" y="346"/>
                      <a:pt x="266" y="344"/>
                      <a:pt x="267" y="343"/>
                    </a:cubicBezTo>
                    <a:cubicBezTo>
                      <a:pt x="267" y="341"/>
                      <a:pt x="267" y="339"/>
                      <a:pt x="268" y="338"/>
                    </a:cubicBezTo>
                    <a:cubicBezTo>
                      <a:pt x="269" y="335"/>
                      <a:pt x="270" y="332"/>
                      <a:pt x="271" y="329"/>
                    </a:cubicBezTo>
                    <a:cubicBezTo>
                      <a:pt x="272" y="327"/>
                      <a:pt x="272" y="326"/>
                      <a:pt x="273" y="324"/>
                    </a:cubicBezTo>
                    <a:cubicBezTo>
                      <a:pt x="274" y="322"/>
                      <a:pt x="273" y="320"/>
                      <a:pt x="274" y="318"/>
                    </a:cubicBezTo>
                    <a:cubicBezTo>
                      <a:pt x="275" y="317"/>
                      <a:pt x="275" y="317"/>
                      <a:pt x="276" y="316"/>
                    </a:cubicBezTo>
                    <a:cubicBezTo>
                      <a:pt x="276" y="314"/>
                      <a:pt x="276" y="311"/>
                      <a:pt x="276" y="309"/>
                    </a:cubicBezTo>
                    <a:cubicBezTo>
                      <a:pt x="277" y="306"/>
                      <a:pt x="278" y="302"/>
                      <a:pt x="276" y="299"/>
                    </a:cubicBezTo>
                    <a:close/>
                    <a:moveTo>
                      <a:pt x="272" y="307"/>
                    </a:moveTo>
                    <a:cubicBezTo>
                      <a:pt x="271" y="309"/>
                      <a:pt x="272" y="311"/>
                      <a:pt x="271" y="312"/>
                    </a:cubicBezTo>
                    <a:cubicBezTo>
                      <a:pt x="271" y="316"/>
                      <a:pt x="270" y="319"/>
                      <a:pt x="268" y="323"/>
                    </a:cubicBezTo>
                    <a:cubicBezTo>
                      <a:pt x="267" y="327"/>
                      <a:pt x="266" y="332"/>
                      <a:pt x="263" y="335"/>
                    </a:cubicBezTo>
                    <a:cubicBezTo>
                      <a:pt x="263" y="335"/>
                      <a:pt x="264" y="336"/>
                      <a:pt x="264" y="336"/>
                    </a:cubicBezTo>
                    <a:cubicBezTo>
                      <a:pt x="263" y="338"/>
                      <a:pt x="263" y="341"/>
                      <a:pt x="262" y="342"/>
                    </a:cubicBezTo>
                    <a:cubicBezTo>
                      <a:pt x="261" y="344"/>
                      <a:pt x="259" y="347"/>
                      <a:pt x="260" y="350"/>
                    </a:cubicBezTo>
                    <a:cubicBezTo>
                      <a:pt x="259" y="351"/>
                      <a:pt x="259" y="351"/>
                      <a:pt x="259" y="351"/>
                    </a:cubicBezTo>
                    <a:cubicBezTo>
                      <a:pt x="259" y="351"/>
                      <a:pt x="259" y="351"/>
                      <a:pt x="259" y="351"/>
                    </a:cubicBezTo>
                    <a:cubicBezTo>
                      <a:pt x="259" y="351"/>
                      <a:pt x="259" y="352"/>
                      <a:pt x="259" y="352"/>
                    </a:cubicBezTo>
                    <a:cubicBezTo>
                      <a:pt x="259" y="358"/>
                      <a:pt x="258" y="365"/>
                      <a:pt x="257" y="370"/>
                    </a:cubicBezTo>
                    <a:cubicBezTo>
                      <a:pt x="257" y="372"/>
                      <a:pt x="257" y="373"/>
                      <a:pt x="257" y="375"/>
                    </a:cubicBezTo>
                    <a:cubicBezTo>
                      <a:pt x="257" y="375"/>
                      <a:pt x="258" y="377"/>
                      <a:pt x="258" y="377"/>
                    </a:cubicBezTo>
                    <a:cubicBezTo>
                      <a:pt x="257" y="379"/>
                      <a:pt x="256" y="382"/>
                      <a:pt x="257" y="385"/>
                    </a:cubicBezTo>
                    <a:cubicBezTo>
                      <a:pt x="258" y="387"/>
                      <a:pt x="258" y="389"/>
                      <a:pt x="259" y="392"/>
                    </a:cubicBezTo>
                    <a:cubicBezTo>
                      <a:pt x="262" y="402"/>
                      <a:pt x="269" y="415"/>
                      <a:pt x="267" y="425"/>
                    </a:cubicBezTo>
                    <a:cubicBezTo>
                      <a:pt x="267" y="427"/>
                      <a:pt x="267" y="430"/>
                      <a:pt x="266" y="431"/>
                    </a:cubicBezTo>
                    <a:cubicBezTo>
                      <a:pt x="265" y="433"/>
                      <a:pt x="259" y="440"/>
                      <a:pt x="257" y="441"/>
                    </a:cubicBezTo>
                    <a:cubicBezTo>
                      <a:pt x="251" y="444"/>
                      <a:pt x="244" y="443"/>
                      <a:pt x="238" y="441"/>
                    </a:cubicBezTo>
                    <a:cubicBezTo>
                      <a:pt x="235" y="440"/>
                      <a:pt x="233" y="439"/>
                      <a:pt x="231" y="438"/>
                    </a:cubicBezTo>
                    <a:cubicBezTo>
                      <a:pt x="225" y="436"/>
                      <a:pt x="219" y="431"/>
                      <a:pt x="215" y="425"/>
                    </a:cubicBezTo>
                    <a:cubicBezTo>
                      <a:pt x="212" y="419"/>
                      <a:pt x="212" y="412"/>
                      <a:pt x="210" y="405"/>
                    </a:cubicBezTo>
                    <a:cubicBezTo>
                      <a:pt x="209" y="403"/>
                      <a:pt x="208" y="400"/>
                      <a:pt x="208" y="398"/>
                    </a:cubicBezTo>
                    <a:cubicBezTo>
                      <a:pt x="207" y="396"/>
                      <a:pt x="208" y="395"/>
                      <a:pt x="207" y="393"/>
                    </a:cubicBezTo>
                    <a:cubicBezTo>
                      <a:pt x="205" y="391"/>
                      <a:pt x="202" y="389"/>
                      <a:pt x="200" y="386"/>
                    </a:cubicBezTo>
                    <a:cubicBezTo>
                      <a:pt x="199" y="385"/>
                      <a:pt x="198" y="384"/>
                      <a:pt x="197" y="382"/>
                    </a:cubicBezTo>
                    <a:cubicBezTo>
                      <a:pt x="195" y="381"/>
                      <a:pt x="194" y="379"/>
                      <a:pt x="192" y="377"/>
                    </a:cubicBezTo>
                    <a:cubicBezTo>
                      <a:pt x="190" y="375"/>
                      <a:pt x="188" y="374"/>
                      <a:pt x="185" y="372"/>
                    </a:cubicBezTo>
                    <a:cubicBezTo>
                      <a:pt x="184" y="371"/>
                      <a:pt x="183" y="370"/>
                      <a:pt x="182" y="369"/>
                    </a:cubicBezTo>
                    <a:cubicBezTo>
                      <a:pt x="179" y="368"/>
                      <a:pt x="177" y="368"/>
                      <a:pt x="174" y="366"/>
                    </a:cubicBezTo>
                    <a:cubicBezTo>
                      <a:pt x="173" y="366"/>
                      <a:pt x="172" y="365"/>
                      <a:pt x="171" y="364"/>
                    </a:cubicBezTo>
                    <a:cubicBezTo>
                      <a:pt x="170" y="363"/>
                      <a:pt x="165" y="360"/>
                      <a:pt x="163" y="360"/>
                    </a:cubicBezTo>
                    <a:cubicBezTo>
                      <a:pt x="155" y="357"/>
                      <a:pt x="147" y="356"/>
                      <a:pt x="139" y="352"/>
                    </a:cubicBezTo>
                    <a:cubicBezTo>
                      <a:pt x="135" y="351"/>
                      <a:pt x="132" y="350"/>
                      <a:pt x="127" y="349"/>
                    </a:cubicBezTo>
                    <a:cubicBezTo>
                      <a:pt x="125" y="348"/>
                      <a:pt x="122" y="348"/>
                      <a:pt x="122" y="347"/>
                    </a:cubicBezTo>
                    <a:cubicBezTo>
                      <a:pt x="115" y="347"/>
                      <a:pt x="108" y="344"/>
                      <a:pt x="102" y="341"/>
                    </a:cubicBezTo>
                    <a:cubicBezTo>
                      <a:pt x="100" y="340"/>
                      <a:pt x="98" y="340"/>
                      <a:pt x="96" y="339"/>
                    </a:cubicBezTo>
                    <a:cubicBezTo>
                      <a:pt x="90" y="337"/>
                      <a:pt x="85" y="334"/>
                      <a:pt x="80" y="330"/>
                    </a:cubicBezTo>
                    <a:cubicBezTo>
                      <a:pt x="80" y="330"/>
                      <a:pt x="80" y="329"/>
                      <a:pt x="79" y="328"/>
                    </a:cubicBezTo>
                    <a:cubicBezTo>
                      <a:pt x="78" y="329"/>
                      <a:pt x="79" y="329"/>
                      <a:pt x="79" y="329"/>
                    </a:cubicBezTo>
                    <a:cubicBezTo>
                      <a:pt x="78" y="329"/>
                      <a:pt x="76" y="327"/>
                      <a:pt x="75" y="327"/>
                    </a:cubicBezTo>
                    <a:cubicBezTo>
                      <a:pt x="72" y="323"/>
                      <a:pt x="69" y="319"/>
                      <a:pt x="66" y="316"/>
                    </a:cubicBezTo>
                    <a:cubicBezTo>
                      <a:pt x="56" y="309"/>
                      <a:pt x="56" y="296"/>
                      <a:pt x="52" y="284"/>
                    </a:cubicBezTo>
                    <a:cubicBezTo>
                      <a:pt x="52" y="283"/>
                      <a:pt x="52" y="280"/>
                      <a:pt x="51" y="278"/>
                    </a:cubicBezTo>
                    <a:cubicBezTo>
                      <a:pt x="49" y="274"/>
                      <a:pt x="48" y="269"/>
                      <a:pt x="46" y="265"/>
                    </a:cubicBezTo>
                    <a:cubicBezTo>
                      <a:pt x="46" y="263"/>
                      <a:pt x="44" y="261"/>
                      <a:pt x="44" y="259"/>
                    </a:cubicBezTo>
                    <a:cubicBezTo>
                      <a:pt x="44" y="259"/>
                      <a:pt x="44" y="259"/>
                      <a:pt x="44" y="258"/>
                    </a:cubicBezTo>
                    <a:cubicBezTo>
                      <a:pt x="42" y="258"/>
                      <a:pt x="41" y="250"/>
                      <a:pt x="40" y="249"/>
                    </a:cubicBezTo>
                    <a:cubicBezTo>
                      <a:pt x="40" y="248"/>
                      <a:pt x="40" y="248"/>
                      <a:pt x="41" y="248"/>
                    </a:cubicBezTo>
                    <a:cubicBezTo>
                      <a:pt x="37" y="245"/>
                      <a:pt x="35" y="237"/>
                      <a:pt x="32" y="232"/>
                    </a:cubicBezTo>
                    <a:cubicBezTo>
                      <a:pt x="30" y="228"/>
                      <a:pt x="26" y="224"/>
                      <a:pt x="23" y="220"/>
                    </a:cubicBezTo>
                    <a:cubicBezTo>
                      <a:pt x="23" y="219"/>
                      <a:pt x="23" y="218"/>
                      <a:pt x="22" y="217"/>
                    </a:cubicBezTo>
                    <a:cubicBezTo>
                      <a:pt x="22" y="216"/>
                      <a:pt x="20" y="214"/>
                      <a:pt x="19" y="213"/>
                    </a:cubicBezTo>
                    <a:cubicBezTo>
                      <a:pt x="19" y="213"/>
                      <a:pt x="19" y="212"/>
                      <a:pt x="19" y="212"/>
                    </a:cubicBezTo>
                    <a:cubicBezTo>
                      <a:pt x="19" y="211"/>
                      <a:pt x="17" y="210"/>
                      <a:pt x="16" y="209"/>
                    </a:cubicBezTo>
                    <a:cubicBezTo>
                      <a:pt x="14" y="205"/>
                      <a:pt x="12" y="201"/>
                      <a:pt x="11" y="198"/>
                    </a:cubicBezTo>
                    <a:cubicBezTo>
                      <a:pt x="10" y="197"/>
                      <a:pt x="10" y="195"/>
                      <a:pt x="9" y="194"/>
                    </a:cubicBezTo>
                    <a:cubicBezTo>
                      <a:pt x="8" y="191"/>
                      <a:pt x="8" y="190"/>
                      <a:pt x="7" y="188"/>
                    </a:cubicBezTo>
                    <a:cubicBezTo>
                      <a:pt x="6" y="187"/>
                      <a:pt x="6" y="184"/>
                      <a:pt x="6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5" y="182"/>
                      <a:pt x="6" y="180"/>
                      <a:pt x="6" y="179"/>
                    </a:cubicBezTo>
                    <a:cubicBezTo>
                      <a:pt x="5" y="179"/>
                      <a:pt x="5" y="174"/>
                      <a:pt x="6" y="172"/>
                    </a:cubicBezTo>
                    <a:cubicBezTo>
                      <a:pt x="6" y="170"/>
                      <a:pt x="6" y="168"/>
                      <a:pt x="7" y="167"/>
                    </a:cubicBezTo>
                    <a:cubicBezTo>
                      <a:pt x="8" y="164"/>
                      <a:pt x="9" y="160"/>
                      <a:pt x="10" y="157"/>
                    </a:cubicBezTo>
                    <a:cubicBezTo>
                      <a:pt x="11" y="155"/>
                      <a:pt x="12" y="151"/>
                      <a:pt x="15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5" y="149"/>
                      <a:pt x="16" y="148"/>
                      <a:pt x="17" y="147"/>
                    </a:cubicBezTo>
                    <a:cubicBezTo>
                      <a:pt x="17" y="147"/>
                      <a:pt x="16" y="147"/>
                      <a:pt x="16" y="147"/>
                    </a:cubicBezTo>
                    <a:cubicBezTo>
                      <a:pt x="22" y="141"/>
                      <a:pt x="29" y="136"/>
                      <a:pt x="35" y="131"/>
                    </a:cubicBezTo>
                    <a:cubicBezTo>
                      <a:pt x="35" y="130"/>
                      <a:pt x="36" y="129"/>
                      <a:pt x="36" y="129"/>
                    </a:cubicBezTo>
                    <a:cubicBezTo>
                      <a:pt x="37" y="128"/>
                      <a:pt x="37" y="128"/>
                      <a:pt x="38" y="128"/>
                    </a:cubicBezTo>
                    <a:cubicBezTo>
                      <a:pt x="39" y="127"/>
                      <a:pt x="39" y="127"/>
                      <a:pt x="39" y="126"/>
                    </a:cubicBezTo>
                    <a:cubicBezTo>
                      <a:pt x="39" y="126"/>
                      <a:pt x="40" y="126"/>
                      <a:pt x="40" y="126"/>
                    </a:cubicBezTo>
                    <a:cubicBezTo>
                      <a:pt x="40" y="125"/>
                      <a:pt x="40" y="125"/>
                      <a:pt x="40" y="125"/>
                    </a:cubicBezTo>
                    <a:cubicBezTo>
                      <a:pt x="41" y="124"/>
                      <a:pt x="41" y="124"/>
                      <a:pt x="42" y="124"/>
                    </a:cubicBezTo>
                    <a:cubicBezTo>
                      <a:pt x="45" y="122"/>
                      <a:pt x="47" y="117"/>
                      <a:pt x="52" y="117"/>
                    </a:cubicBezTo>
                    <a:cubicBezTo>
                      <a:pt x="52" y="117"/>
                      <a:pt x="52" y="117"/>
                      <a:pt x="52" y="117"/>
                    </a:cubicBezTo>
                    <a:cubicBezTo>
                      <a:pt x="54" y="116"/>
                      <a:pt x="56" y="116"/>
                      <a:pt x="58" y="115"/>
                    </a:cubicBezTo>
                    <a:cubicBezTo>
                      <a:pt x="59" y="114"/>
                      <a:pt x="61" y="114"/>
                      <a:pt x="62" y="114"/>
                    </a:cubicBezTo>
                    <a:cubicBezTo>
                      <a:pt x="62" y="114"/>
                      <a:pt x="62" y="114"/>
                      <a:pt x="62" y="113"/>
                    </a:cubicBezTo>
                    <a:cubicBezTo>
                      <a:pt x="63" y="114"/>
                      <a:pt x="64" y="113"/>
                      <a:pt x="65" y="114"/>
                    </a:cubicBezTo>
                    <a:cubicBezTo>
                      <a:pt x="65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3"/>
                      <a:pt x="66" y="113"/>
                    </a:cubicBezTo>
                    <a:cubicBezTo>
                      <a:pt x="67" y="114"/>
                      <a:pt x="68" y="113"/>
                      <a:pt x="69" y="113"/>
                    </a:cubicBezTo>
                    <a:cubicBezTo>
                      <a:pt x="74" y="114"/>
                      <a:pt x="82" y="113"/>
                      <a:pt x="86" y="112"/>
                    </a:cubicBezTo>
                    <a:cubicBezTo>
                      <a:pt x="88" y="112"/>
                      <a:pt x="92" y="112"/>
                      <a:pt x="93" y="111"/>
                    </a:cubicBezTo>
                    <a:cubicBezTo>
                      <a:pt x="93" y="111"/>
                      <a:pt x="93" y="111"/>
                      <a:pt x="94" y="111"/>
                    </a:cubicBezTo>
                    <a:cubicBezTo>
                      <a:pt x="94" y="111"/>
                      <a:pt x="93" y="111"/>
                      <a:pt x="93" y="111"/>
                    </a:cubicBezTo>
                    <a:cubicBezTo>
                      <a:pt x="94" y="112"/>
                      <a:pt x="95" y="111"/>
                      <a:pt x="96" y="111"/>
                    </a:cubicBezTo>
                    <a:cubicBezTo>
                      <a:pt x="97" y="111"/>
                      <a:pt x="97" y="110"/>
                      <a:pt x="97" y="110"/>
                    </a:cubicBezTo>
                    <a:cubicBezTo>
                      <a:pt x="97" y="110"/>
                      <a:pt x="97" y="110"/>
                      <a:pt x="98" y="110"/>
                    </a:cubicBezTo>
                    <a:cubicBezTo>
                      <a:pt x="98" y="110"/>
                      <a:pt x="98" y="110"/>
                      <a:pt x="98" y="111"/>
                    </a:cubicBezTo>
                    <a:cubicBezTo>
                      <a:pt x="98" y="111"/>
                      <a:pt x="99" y="110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101" y="110"/>
                      <a:pt x="102" y="110"/>
                      <a:pt x="102" y="109"/>
                    </a:cubicBezTo>
                    <a:cubicBezTo>
                      <a:pt x="102" y="109"/>
                      <a:pt x="102" y="109"/>
                      <a:pt x="103" y="10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2" y="109"/>
                      <a:pt x="102" y="109"/>
                      <a:pt x="102" y="109"/>
                    </a:cubicBezTo>
                    <a:cubicBezTo>
                      <a:pt x="103" y="109"/>
                      <a:pt x="105" y="109"/>
                      <a:pt x="106" y="109"/>
                    </a:cubicBezTo>
                    <a:cubicBezTo>
                      <a:pt x="106" y="109"/>
                      <a:pt x="105" y="108"/>
                      <a:pt x="105" y="108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6" y="108"/>
                      <a:pt x="107" y="109"/>
                      <a:pt x="108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9" y="108"/>
                      <a:pt x="110" y="107"/>
                      <a:pt x="112" y="107"/>
                    </a:cubicBezTo>
                    <a:cubicBezTo>
                      <a:pt x="112" y="107"/>
                      <a:pt x="112" y="106"/>
                      <a:pt x="112" y="106"/>
                    </a:cubicBezTo>
                    <a:cubicBezTo>
                      <a:pt x="112" y="106"/>
                      <a:pt x="112" y="106"/>
                      <a:pt x="113" y="106"/>
                    </a:cubicBezTo>
                    <a:cubicBezTo>
                      <a:pt x="113" y="106"/>
                      <a:pt x="113" y="106"/>
                      <a:pt x="112" y="106"/>
                    </a:cubicBezTo>
                    <a:cubicBezTo>
                      <a:pt x="113" y="106"/>
                      <a:pt x="114" y="106"/>
                      <a:pt x="115" y="106"/>
                    </a:cubicBezTo>
                    <a:cubicBezTo>
                      <a:pt x="114" y="105"/>
                      <a:pt x="114" y="106"/>
                      <a:pt x="114" y="105"/>
                    </a:cubicBezTo>
                    <a:cubicBezTo>
                      <a:pt x="115" y="105"/>
                      <a:pt x="115" y="106"/>
                      <a:pt x="116" y="105"/>
                    </a:cubicBezTo>
                    <a:cubicBezTo>
                      <a:pt x="117" y="105"/>
                      <a:pt x="119" y="104"/>
                      <a:pt x="120" y="103"/>
                    </a:cubicBezTo>
                    <a:cubicBezTo>
                      <a:pt x="121" y="103"/>
                      <a:pt x="122" y="103"/>
                      <a:pt x="124" y="103"/>
                    </a:cubicBezTo>
                    <a:cubicBezTo>
                      <a:pt x="125" y="102"/>
                      <a:pt x="127" y="101"/>
                      <a:pt x="128" y="101"/>
                    </a:cubicBezTo>
                    <a:cubicBezTo>
                      <a:pt x="128" y="101"/>
                      <a:pt x="129" y="101"/>
                      <a:pt x="129" y="101"/>
                    </a:cubicBezTo>
                    <a:cubicBezTo>
                      <a:pt x="128" y="100"/>
                      <a:pt x="129" y="101"/>
                      <a:pt x="128" y="100"/>
                    </a:cubicBezTo>
                    <a:cubicBezTo>
                      <a:pt x="129" y="100"/>
                      <a:pt x="138" y="97"/>
                      <a:pt x="140" y="96"/>
                    </a:cubicBezTo>
                    <a:cubicBezTo>
                      <a:pt x="140" y="96"/>
                      <a:pt x="140" y="95"/>
                      <a:pt x="140" y="95"/>
                    </a:cubicBezTo>
                    <a:cubicBezTo>
                      <a:pt x="141" y="96"/>
                      <a:pt x="142" y="94"/>
                      <a:pt x="144" y="94"/>
                    </a:cubicBezTo>
                    <a:cubicBezTo>
                      <a:pt x="144" y="94"/>
                      <a:pt x="144" y="94"/>
                      <a:pt x="144" y="94"/>
                    </a:cubicBezTo>
                    <a:cubicBezTo>
                      <a:pt x="145" y="93"/>
                      <a:pt x="145" y="91"/>
                      <a:pt x="147" y="91"/>
                    </a:cubicBezTo>
                    <a:cubicBezTo>
                      <a:pt x="147" y="91"/>
                      <a:pt x="147" y="91"/>
                      <a:pt x="148" y="90"/>
                    </a:cubicBezTo>
                    <a:cubicBezTo>
                      <a:pt x="148" y="90"/>
                      <a:pt x="148" y="90"/>
                      <a:pt x="149" y="90"/>
                    </a:cubicBezTo>
                    <a:cubicBezTo>
                      <a:pt x="150" y="89"/>
                      <a:pt x="151" y="88"/>
                      <a:pt x="151" y="88"/>
                    </a:cubicBezTo>
                    <a:cubicBezTo>
                      <a:pt x="153" y="86"/>
                      <a:pt x="158" y="86"/>
                      <a:pt x="158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9" y="83"/>
                      <a:pt x="159" y="82"/>
                      <a:pt x="160" y="81"/>
                    </a:cubicBezTo>
                    <a:cubicBezTo>
                      <a:pt x="162" y="79"/>
                      <a:pt x="165" y="78"/>
                      <a:pt x="166" y="76"/>
                    </a:cubicBezTo>
                    <a:cubicBezTo>
                      <a:pt x="167" y="75"/>
                      <a:pt x="167" y="73"/>
                      <a:pt x="169" y="73"/>
                    </a:cubicBezTo>
                    <a:cubicBezTo>
                      <a:pt x="169" y="73"/>
                      <a:pt x="169" y="72"/>
                      <a:pt x="169" y="72"/>
                    </a:cubicBezTo>
                    <a:cubicBezTo>
                      <a:pt x="170" y="70"/>
                      <a:pt x="172" y="68"/>
                      <a:pt x="174" y="66"/>
                    </a:cubicBezTo>
                    <a:cubicBezTo>
                      <a:pt x="175" y="65"/>
                      <a:pt x="174" y="65"/>
                      <a:pt x="175" y="65"/>
                    </a:cubicBezTo>
                    <a:cubicBezTo>
                      <a:pt x="176" y="63"/>
                      <a:pt x="177" y="62"/>
                      <a:pt x="178" y="61"/>
                    </a:cubicBezTo>
                    <a:cubicBezTo>
                      <a:pt x="178" y="60"/>
                      <a:pt x="179" y="58"/>
                      <a:pt x="179" y="58"/>
                    </a:cubicBezTo>
                    <a:cubicBezTo>
                      <a:pt x="179" y="58"/>
                      <a:pt x="180" y="58"/>
                      <a:pt x="181" y="57"/>
                    </a:cubicBezTo>
                    <a:cubicBezTo>
                      <a:pt x="181" y="56"/>
                      <a:pt x="181" y="55"/>
                      <a:pt x="181" y="54"/>
                    </a:cubicBezTo>
                    <a:cubicBezTo>
                      <a:pt x="182" y="52"/>
                      <a:pt x="184" y="50"/>
                      <a:pt x="185" y="48"/>
                    </a:cubicBezTo>
                    <a:cubicBezTo>
                      <a:pt x="186" y="47"/>
                      <a:pt x="185" y="47"/>
                      <a:pt x="186" y="46"/>
                    </a:cubicBezTo>
                    <a:cubicBezTo>
                      <a:pt x="187" y="43"/>
                      <a:pt x="189" y="41"/>
                      <a:pt x="190" y="39"/>
                    </a:cubicBezTo>
                    <a:cubicBezTo>
                      <a:pt x="191" y="39"/>
                      <a:pt x="190" y="38"/>
                      <a:pt x="190" y="38"/>
                    </a:cubicBezTo>
                    <a:cubicBezTo>
                      <a:pt x="191" y="38"/>
                      <a:pt x="191" y="38"/>
                      <a:pt x="191" y="37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2" y="34"/>
                      <a:pt x="194" y="31"/>
                      <a:pt x="196" y="29"/>
                    </a:cubicBezTo>
                    <a:cubicBezTo>
                      <a:pt x="197" y="29"/>
                      <a:pt x="196" y="27"/>
                      <a:pt x="198" y="27"/>
                    </a:cubicBezTo>
                    <a:cubicBezTo>
                      <a:pt x="197" y="27"/>
                      <a:pt x="197" y="27"/>
                      <a:pt x="197" y="27"/>
                    </a:cubicBezTo>
                    <a:cubicBezTo>
                      <a:pt x="198" y="26"/>
                      <a:pt x="198" y="26"/>
                      <a:pt x="198" y="26"/>
                    </a:cubicBezTo>
                    <a:cubicBezTo>
                      <a:pt x="198" y="26"/>
                      <a:pt x="199" y="26"/>
                      <a:pt x="198" y="25"/>
                    </a:cubicBezTo>
                    <a:cubicBezTo>
                      <a:pt x="199" y="25"/>
                      <a:pt x="200" y="23"/>
                      <a:pt x="201" y="23"/>
                    </a:cubicBezTo>
                    <a:cubicBezTo>
                      <a:pt x="201" y="23"/>
                      <a:pt x="201" y="23"/>
                      <a:pt x="201" y="23"/>
                    </a:cubicBezTo>
                    <a:cubicBezTo>
                      <a:pt x="203" y="20"/>
                      <a:pt x="205" y="17"/>
                      <a:pt x="208" y="14"/>
                    </a:cubicBezTo>
                    <a:cubicBezTo>
                      <a:pt x="208" y="13"/>
                      <a:pt x="210" y="13"/>
                      <a:pt x="210" y="12"/>
                    </a:cubicBezTo>
                    <a:cubicBezTo>
                      <a:pt x="211" y="11"/>
                      <a:pt x="211" y="10"/>
                      <a:pt x="211" y="10"/>
                    </a:cubicBezTo>
                    <a:cubicBezTo>
                      <a:pt x="212" y="9"/>
                      <a:pt x="213" y="9"/>
                      <a:pt x="214" y="8"/>
                    </a:cubicBezTo>
                    <a:cubicBezTo>
                      <a:pt x="214" y="8"/>
                      <a:pt x="214" y="8"/>
                      <a:pt x="214" y="8"/>
                    </a:cubicBezTo>
                    <a:cubicBezTo>
                      <a:pt x="218" y="5"/>
                      <a:pt x="230" y="3"/>
                      <a:pt x="235" y="7"/>
                    </a:cubicBezTo>
                    <a:cubicBezTo>
                      <a:pt x="235" y="8"/>
                      <a:pt x="235" y="8"/>
                      <a:pt x="235" y="8"/>
                    </a:cubicBezTo>
                    <a:cubicBezTo>
                      <a:pt x="237" y="10"/>
                      <a:pt x="240" y="11"/>
                      <a:pt x="241" y="13"/>
                    </a:cubicBezTo>
                    <a:cubicBezTo>
                      <a:pt x="241" y="14"/>
                      <a:pt x="244" y="21"/>
                      <a:pt x="244" y="21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4"/>
                      <a:pt x="246" y="28"/>
                      <a:pt x="246" y="29"/>
                    </a:cubicBezTo>
                    <a:cubicBezTo>
                      <a:pt x="245" y="32"/>
                      <a:pt x="244" y="37"/>
                      <a:pt x="243" y="40"/>
                    </a:cubicBezTo>
                    <a:cubicBezTo>
                      <a:pt x="243" y="41"/>
                      <a:pt x="242" y="42"/>
                      <a:pt x="242" y="43"/>
                    </a:cubicBezTo>
                    <a:cubicBezTo>
                      <a:pt x="241" y="45"/>
                      <a:pt x="241" y="49"/>
                      <a:pt x="238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7" y="52"/>
                      <a:pt x="237" y="55"/>
                      <a:pt x="236" y="58"/>
                    </a:cubicBezTo>
                    <a:cubicBezTo>
                      <a:pt x="234" y="61"/>
                      <a:pt x="232" y="64"/>
                      <a:pt x="229" y="67"/>
                    </a:cubicBezTo>
                    <a:cubicBezTo>
                      <a:pt x="230" y="67"/>
                      <a:pt x="229" y="69"/>
                      <a:pt x="229" y="69"/>
                    </a:cubicBezTo>
                    <a:cubicBezTo>
                      <a:pt x="227" y="72"/>
                      <a:pt x="227" y="73"/>
                      <a:pt x="225" y="76"/>
                    </a:cubicBezTo>
                    <a:cubicBezTo>
                      <a:pt x="222" y="82"/>
                      <a:pt x="218" y="87"/>
                      <a:pt x="214" y="93"/>
                    </a:cubicBezTo>
                    <a:cubicBezTo>
                      <a:pt x="214" y="94"/>
                      <a:pt x="214" y="94"/>
                      <a:pt x="213" y="95"/>
                    </a:cubicBezTo>
                    <a:cubicBezTo>
                      <a:pt x="213" y="96"/>
                      <a:pt x="213" y="96"/>
                      <a:pt x="212" y="97"/>
                    </a:cubicBezTo>
                    <a:cubicBezTo>
                      <a:pt x="210" y="101"/>
                      <a:pt x="209" y="104"/>
                      <a:pt x="208" y="108"/>
                    </a:cubicBezTo>
                    <a:cubicBezTo>
                      <a:pt x="207" y="109"/>
                      <a:pt x="207" y="111"/>
                      <a:pt x="207" y="113"/>
                    </a:cubicBezTo>
                    <a:cubicBezTo>
                      <a:pt x="205" y="116"/>
                      <a:pt x="203" y="121"/>
                      <a:pt x="203" y="125"/>
                    </a:cubicBezTo>
                    <a:cubicBezTo>
                      <a:pt x="202" y="127"/>
                      <a:pt x="203" y="129"/>
                      <a:pt x="202" y="131"/>
                    </a:cubicBezTo>
                    <a:cubicBezTo>
                      <a:pt x="201" y="132"/>
                      <a:pt x="200" y="140"/>
                      <a:pt x="200" y="141"/>
                    </a:cubicBezTo>
                    <a:cubicBezTo>
                      <a:pt x="200" y="141"/>
                      <a:pt x="201" y="142"/>
                      <a:pt x="201" y="143"/>
                    </a:cubicBezTo>
                    <a:cubicBezTo>
                      <a:pt x="201" y="145"/>
                      <a:pt x="201" y="146"/>
                      <a:pt x="201" y="148"/>
                    </a:cubicBezTo>
                    <a:cubicBezTo>
                      <a:pt x="201" y="148"/>
                      <a:pt x="202" y="150"/>
                      <a:pt x="202" y="150"/>
                    </a:cubicBezTo>
                    <a:cubicBezTo>
                      <a:pt x="201" y="158"/>
                      <a:pt x="201" y="165"/>
                      <a:pt x="203" y="172"/>
                    </a:cubicBezTo>
                    <a:cubicBezTo>
                      <a:pt x="203" y="174"/>
                      <a:pt x="203" y="176"/>
                      <a:pt x="204" y="178"/>
                    </a:cubicBezTo>
                    <a:cubicBezTo>
                      <a:pt x="204" y="178"/>
                      <a:pt x="204" y="178"/>
                      <a:pt x="203" y="178"/>
                    </a:cubicBezTo>
                    <a:cubicBezTo>
                      <a:pt x="205" y="179"/>
                      <a:pt x="205" y="183"/>
                      <a:pt x="205" y="185"/>
                    </a:cubicBezTo>
                    <a:cubicBezTo>
                      <a:pt x="206" y="187"/>
                      <a:pt x="207" y="192"/>
                      <a:pt x="208" y="195"/>
                    </a:cubicBezTo>
                    <a:cubicBezTo>
                      <a:pt x="209" y="198"/>
                      <a:pt x="211" y="201"/>
                      <a:pt x="211" y="204"/>
                    </a:cubicBezTo>
                    <a:cubicBezTo>
                      <a:pt x="212" y="206"/>
                      <a:pt x="211" y="206"/>
                      <a:pt x="211" y="207"/>
                    </a:cubicBezTo>
                    <a:cubicBezTo>
                      <a:pt x="211" y="208"/>
                      <a:pt x="211" y="208"/>
                      <a:pt x="211" y="209"/>
                    </a:cubicBezTo>
                    <a:cubicBezTo>
                      <a:pt x="212" y="209"/>
                      <a:pt x="212" y="209"/>
                      <a:pt x="213" y="209"/>
                    </a:cubicBezTo>
                    <a:cubicBezTo>
                      <a:pt x="214" y="211"/>
                      <a:pt x="214" y="213"/>
                      <a:pt x="215" y="216"/>
                    </a:cubicBezTo>
                    <a:cubicBezTo>
                      <a:pt x="216" y="219"/>
                      <a:pt x="219" y="222"/>
                      <a:pt x="220" y="225"/>
                    </a:cubicBezTo>
                    <a:cubicBezTo>
                      <a:pt x="221" y="227"/>
                      <a:pt x="222" y="230"/>
                      <a:pt x="223" y="231"/>
                    </a:cubicBezTo>
                    <a:cubicBezTo>
                      <a:pt x="224" y="232"/>
                      <a:pt x="229" y="238"/>
                      <a:pt x="229" y="239"/>
                    </a:cubicBezTo>
                    <a:cubicBezTo>
                      <a:pt x="229" y="239"/>
                      <a:pt x="230" y="239"/>
                      <a:pt x="230" y="239"/>
                    </a:cubicBezTo>
                    <a:cubicBezTo>
                      <a:pt x="230" y="239"/>
                      <a:pt x="230" y="240"/>
                      <a:pt x="230" y="240"/>
                    </a:cubicBezTo>
                    <a:cubicBezTo>
                      <a:pt x="231" y="240"/>
                      <a:pt x="232" y="241"/>
                      <a:pt x="232" y="242"/>
                    </a:cubicBezTo>
                    <a:cubicBezTo>
                      <a:pt x="232" y="242"/>
                      <a:pt x="232" y="242"/>
                      <a:pt x="232" y="242"/>
                    </a:cubicBezTo>
                    <a:cubicBezTo>
                      <a:pt x="235" y="243"/>
                      <a:pt x="236" y="247"/>
                      <a:pt x="238" y="249"/>
                    </a:cubicBezTo>
                    <a:cubicBezTo>
                      <a:pt x="238" y="249"/>
                      <a:pt x="238" y="249"/>
                      <a:pt x="238" y="249"/>
                    </a:cubicBezTo>
                    <a:cubicBezTo>
                      <a:pt x="241" y="253"/>
                      <a:pt x="245" y="256"/>
                      <a:pt x="248" y="259"/>
                    </a:cubicBezTo>
                    <a:cubicBezTo>
                      <a:pt x="248" y="260"/>
                      <a:pt x="249" y="260"/>
                      <a:pt x="250" y="261"/>
                    </a:cubicBezTo>
                    <a:cubicBezTo>
                      <a:pt x="250" y="261"/>
                      <a:pt x="250" y="262"/>
                      <a:pt x="250" y="262"/>
                    </a:cubicBezTo>
                    <a:cubicBezTo>
                      <a:pt x="250" y="262"/>
                      <a:pt x="251" y="262"/>
                      <a:pt x="251" y="262"/>
                    </a:cubicBezTo>
                    <a:cubicBezTo>
                      <a:pt x="252" y="263"/>
                      <a:pt x="253" y="265"/>
                      <a:pt x="254" y="266"/>
                    </a:cubicBezTo>
                    <a:cubicBezTo>
                      <a:pt x="257" y="269"/>
                      <a:pt x="258" y="273"/>
                      <a:pt x="261" y="276"/>
                    </a:cubicBezTo>
                    <a:cubicBezTo>
                      <a:pt x="261" y="277"/>
                      <a:pt x="262" y="277"/>
                      <a:pt x="262" y="277"/>
                    </a:cubicBezTo>
                    <a:cubicBezTo>
                      <a:pt x="265" y="281"/>
                      <a:pt x="267" y="283"/>
                      <a:pt x="269" y="287"/>
                    </a:cubicBezTo>
                    <a:cubicBezTo>
                      <a:pt x="270" y="288"/>
                      <a:pt x="270" y="289"/>
                      <a:pt x="270" y="289"/>
                    </a:cubicBezTo>
                    <a:cubicBezTo>
                      <a:pt x="271" y="293"/>
                      <a:pt x="273" y="298"/>
                      <a:pt x="272" y="302"/>
                    </a:cubicBezTo>
                    <a:cubicBezTo>
                      <a:pt x="272" y="303"/>
                      <a:pt x="272" y="306"/>
                      <a:pt x="272" y="3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Freeform 155">
                <a:extLst>
                  <a:ext uri="{FF2B5EF4-FFF2-40B4-BE49-F238E27FC236}">
                    <a16:creationId xmlns:a16="http://schemas.microsoft.com/office/drawing/2014/main" id="{82F3C027-8178-8500-05AA-3CAB93CE45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7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Freeform 156">
                <a:extLst>
                  <a:ext uri="{FF2B5EF4-FFF2-40B4-BE49-F238E27FC236}">
                    <a16:creationId xmlns:a16="http://schemas.microsoft.com/office/drawing/2014/main" id="{650B8A7D-B1EF-D199-E0C5-0D58CFC79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" y="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Freeform 157">
                <a:extLst>
                  <a:ext uri="{FF2B5EF4-FFF2-40B4-BE49-F238E27FC236}">
                    <a16:creationId xmlns:a16="http://schemas.microsoft.com/office/drawing/2014/main" id="{AB32FA76-D0EE-D258-921E-FA38B5F95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2" y="10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Freeform 158">
                <a:extLst>
                  <a:ext uri="{FF2B5EF4-FFF2-40B4-BE49-F238E27FC236}">
                    <a16:creationId xmlns:a16="http://schemas.microsoft.com/office/drawing/2014/main" id="{BAD1CBA2-8FFD-96BA-507C-C75D536C0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8" y="1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159">
                <a:extLst>
                  <a:ext uri="{FF2B5EF4-FFF2-40B4-BE49-F238E27FC236}">
                    <a16:creationId xmlns:a16="http://schemas.microsoft.com/office/drawing/2014/main" id="{9CF0C033-440D-5B08-6969-05461C09D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5" y="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160">
                <a:extLst>
                  <a:ext uri="{FF2B5EF4-FFF2-40B4-BE49-F238E27FC236}">
                    <a16:creationId xmlns:a16="http://schemas.microsoft.com/office/drawing/2014/main" id="{7AB0685C-2A17-12B3-2C31-C38096DB3D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5" y="107"/>
                <a:ext cx="509" cy="323"/>
              </a:xfrm>
              <a:custGeom>
                <a:avLst/>
                <a:gdLst>
                  <a:gd name="T0" fmla="*/ 188 w 210"/>
                  <a:gd name="T1" fmla="*/ 37 h 133"/>
                  <a:gd name="T2" fmla="*/ 163 w 210"/>
                  <a:gd name="T3" fmla="*/ 26 h 133"/>
                  <a:gd name="T4" fmla="*/ 147 w 210"/>
                  <a:gd name="T5" fmla="*/ 14 h 133"/>
                  <a:gd name="T6" fmla="*/ 123 w 210"/>
                  <a:gd name="T7" fmla="*/ 0 h 133"/>
                  <a:gd name="T8" fmla="*/ 110 w 210"/>
                  <a:gd name="T9" fmla="*/ 4 h 133"/>
                  <a:gd name="T10" fmla="*/ 61 w 210"/>
                  <a:gd name="T11" fmla="*/ 16 h 133"/>
                  <a:gd name="T12" fmla="*/ 13 w 210"/>
                  <a:gd name="T13" fmla="*/ 27 h 133"/>
                  <a:gd name="T14" fmla="*/ 13 w 210"/>
                  <a:gd name="T15" fmla="*/ 61 h 133"/>
                  <a:gd name="T16" fmla="*/ 13 w 210"/>
                  <a:gd name="T17" fmla="*/ 61 h 133"/>
                  <a:gd name="T18" fmla="*/ 18 w 210"/>
                  <a:gd name="T19" fmla="*/ 64 h 133"/>
                  <a:gd name="T20" fmla="*/ 32 w 210"/>
                  <a:gd name="T21" fmla="*/ 75 h 133"/>
                  <a:gd name="T22" fmla="*/ 40 w 210"/>
                  <a:gd name="T23" fmla="*/ 84 h 133"/>
                  <a:gd name="T24" fmla="*/ 49 w 210"/>
                  <a:gd name="T25" fmla="*/ 97 h 133"/>
                  <a:gd name="T26" fmla="*/ 54 w 210"/>
                  <a:gd name="T27" fmla="*/ 105 h 133"/>
                  <a:gd name="T28" fmla="*/ 56 w 210"/>
                  <a:gd name="T29" fmla="*/ 111 h 133"/>
                  <a:gd name="T30" fmla="*/ 66 w 210"/>
                  <a:gd name="T31" fmla="*/ 128 h 133"/>
                  <a:gd name="T32" fmla="*/ 97 w 210"/>
                  <a:gd name="T33" fmla="*/ 114 h 133"/>
                  <a:gd name="T34" fmla="*/ 109 w 210"/>
                  <a:gd name="T35" fmla="*/ 94 h 133"/>
                  <a:gd name="T36" fmla="*/ 121 w 210"/>
                  <a:gd name="T37" fmla="*/ 85 h 133"/>
                  <a:gd name="T38" fmla="*/ 132 w 210"/>
                  <a:gd name="T39" fmla="*/ 80 h 133"/>
                  <a:gd name="T40" fmla="*/ 135 w 210"/>
                  <a:gd name="T41" fmla="*/ 80 h 133"/>
                  <a:gd name="T42" fmla="*/ 157 w 210"/>
                  <a:gd name="T43" fmla="*/ 73 h 133"/>
                  <a:gd name="T44" fmla="*/ 165 w 210"/>
                  <a:gd name="T45" fmla="*/ 73 h 133"/>
                  <a:gd name="T46" fmla="*/ 181 w 210"/>
                  <a:gd name="T47" fmla="*/ 72 h 133"/>
                  <a:gd name="T48" fmla="*/ 209 w 210"/>
                  <a:gd name="T49" fmla="*/ 53 h 133"/>
                  <a:gd name="T50" fmla="*/ 175 w 210"/>
                  <a:gd name="T51" fmla="*/ 67 h 133"/>
                  <a:gd name="T52" fmla="*/ 148 w 210"/>
                  <a:gd name="T53" fmla="*/ 70 h 133"/>
                  <a:gd name="T54" fmla="*/ 138 w 210"/>
                  <a:gd name="T55" fmla="*/ 72 h 133"/>
                  <a:gd name="T56" fmla="*/ 106 w 210"/>
                  <a:gd name="T57" fmla="*/ 89 h 133"/>
                  <a:gd name="T58" fmla="*/ 98 w 210"/>
                  <a:gd name="T59" fmla="*/ 101 h 133"/>
                  <a:gd name="T60" fmla="*/ 90 w 210"/>
                  <a:gd name="T61" fmla="*/ 115 h 133"/>
                  <a:gd name="T62" fmla="*/ 76 w 210"/>
                  <a:gd name="T63" fmla="*/ 126 h 133"/>
                  <a:gd name="T64" fmla="*/ 68 w 210"/>
                  <a:gd name="T65" fmla="*/ 122 h 133"/>
                  <a:gd name="T66" fmla="*/ 59 w 210"/>
                  <a:gd name="T67" fmla="*/ 105 h 133"/>
                  <a:gd name="T68" fmla="*/ 32 w 210"/>
                  <a:gd name="T69" fmla="*/ 69 h 133"/>
                  <a:gd name="T70" fmla="*/ 9 w 210"/>
                  <a:gd name="T71" fmla="*/ 36 h 133"/>
                  <a:gd name="T72" fmla="*/ 15 w 210"/>
                  <a:gd name="T73" fmla="*/ 31 h 133"/>
                  <a:gd name="T74" fmla="*/ 27 w 210"/>
                  <a:gd name="T75" fmla="*/ 25 h 133"/>
                  <a:gd name="T76" fmla="*/ 44 w 210"/>
                  <a:gd name="T77" fmla="*/ 22 h 133"/>
                  <a:gd name="T78" fmla="*/ 92 w 210"/>
                  <a:gd name="T79" fmla="*/ 16 h 133"/>
                  <a:gd name="T80" fmla="*/ 102 w 210"/>
                  <a:gd name="T81" fmla="*/ 13 h 133"/>
                  <a:gd name="T82" fmla="*/ 109 w 210"/>
                  <a:gd name="T83" fmla="*/ 8 h 133"/>
                  <a:gd name="T84" fmla="*/ 114 w 210"/>
                  <a:gd name="T85" fmla="*/ 4 h 133"/>
                  <a:gd name="T86" fmla="*/ 137 w 210"/>
                  <a:gd name="T87" fmla="*/ 11 h 133"/>
                  <a:gd name="T88" fmla="*/ 152 w 210"/>
                  <a:gd name="T89" fmla="*/ 24 h 133"/>
                  <a:gd name="T90" fmla="*/ 156 w 210"/>
                  <a:gd name="T91" fmla="*/ 27 h 133"/>
                  <a:gd name="T92" fmla="*/ 163 w 210"/>
                  <a:gd name="T93" fmla="*/ 33 h 133"/>
                  <a:gd name="T94" fmla="*/ 182 w 210"/>
                  <a:gd name="T95" fmla="*/ 39 h 133"/>
                  <a:gd name="T96" fmla="*/ 202 w 210"/>
                  <a:gd name="T97" fmla="*/ 5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0" h="133">
                    <a:moveTo>
                      <a:pt x="209" y="53"/>
                    </a:moveTo>
                    <a:cubicBezTo>
                      <a:pt x="206" y="45"/>
                      <a:pt x="198" y="40"/>
                      <a:pt x="190" y="37"/>
                    </a:cubicBezTo>
                    <a:cubicBezTo>
                      <a:pt x="189" y="36"/>
                      <a:pt x="188" y="37"/>
                      <a:pt x="188" y="37"/>
                    </a:cubicBezTo>
                    <a:cubicBezTo>
                      <a:pt x="186" y="36"/>
                      <a:pt x="185" y="35"/>
                      <a:pt x="183" y="35"/>
                    </a:cubicBezTo>
                    <a:cubicBezTo>
                      <a:pt x="181" y="34"/>
                      <a:pt x="178" y="35"/>
                      <a:pt x="176" y="34"/>
                    </a:cubicBezTo>
                    <a:cubicBezTo>
                      <a:pt x="172" y="32"/>
                      <a:pt x="167" y="28"/>
                      <a:pt x="163" y="26"/>
                    </a:cubicBezTo>
                    <a:cubicBezTo>
                      <a:pt x="160" y="24"/>
                      <a:pt x="157" y="23"/>
                      <a:pt x="154" y="20"/>
                    </a:cubicBezTo>
                    <a:cubicBezTo>
                      <a:pt x="153" y="19"/>
                      <a:pt x="152" y="17"/>
                      <a:pt x="151" y="16"/>
                    </a:cubicBezTo>
                    <a:cubicBezTo>
                      <a:pt x="150" y="15"/>
                      <a:pt x="148" y="15"/>
                      <a:pt x="147" y="14"/>
                    </a:cubicBezTo>
                    <a:cubicBezTo>
                      <a:pt x="146" y="13"/>
                      <a:pt x="145" y="11"/>
                      <a:pt x="143" y="10"/>
                    </a:cubicBezTo>
                    <a:cubicBezTo>
                      <a:pt x="140" y="8"/>
                      <a:pt x="137" y="5"/>
                      <a:pt x="134" y="3"/>
                    </a:cubicBezTo>
                    <a:cubicBezTo>
                      <a:pt x="131" y="2"/>
                      <a:pt x="127" y="1"/>
                      <a:pt x="123" y="0"/>
                    </a:cubicBezTo>
                    <a:cubicBezTo>
                      <a:pt x="122" y="1"/>
                      <a:pt x="120" y="0"/>
                      <a:pt x="119" y="0"/>
                    </a:cubicBezTo>
                    <a:cubicBezTo>
                      <a:pt x="116" y="1"/>
                      <a:pt x="114" y="1"/>
                      <a:pt x="112" y="2"/>
                    </a:cubicBezTo>
                    <a:cubicBezTo>
                      <a:pt x="110" y="2"/>
                      <a:pt x="110" y="3"/>
                      <a:pt x="110" y="4"/>
                    </a:cubicBezTo>
                    <a:cubicBezTo>
                      <a:pt x="108" y="5"/>
                      <a:pt x="107" y="5"/>
                      <a:pt x="105" y="6"/>
                    </a:cubicBezTo>
                    <a:cubicBezTo>
                      <a:pt x="102" y="8"/>
                      <a:pt x="92" y="13"/>
                      <a:pt x="88" y="13"/>
                    </a:cubicBezTo>
                    <a:cubicBezTo>
                      <a:pt x="81" y="13"/>
                      <a:pt x="69" y="14"/>
                      <a:pt x="61" y="16"/>
                    </a:cubicBezTo>
                    <a:cubicBezTo>
                      <a:pt x="58" y="16"/>
                      <a:pt x="55" y="16"/>
                      <a:pt x="52" y="16"/>
                    </a:cubicBezTo>
                    <a:cubicBezTo>
                      <a:pt x="41" y="19"/>
                      <a:pt x="29" y="19"/>
                      <a:pt x="18" y="23"/>
                    </a:cubicBezTo>
                    <a:cubicBezTo>
                      <a:pt x="16" y="24"/>
                      <a:pt x="14" y="25"/>
                      <a:pt x="13" y="27"/>
                    </a:cubicBezTo>
                    <a:cubicBezTo>
                      <a:pt x="6" y="31"/>
                      <a:pt x="0" y="35"/>
                      <a:pt x="3" y="46"/>
                    </a:cubicBezTo>
                    <a:cubicBezTo>
                      <a:pt x="4" y="48"/>
                      <a:pt x="3" y="49"/>
                      <a:pt x="4" y="50"/>
                    </a:cubicBezTo>
                    <a:cubicBezTo>
                      <a:pt x="6" y="55"/>
                      <a:pt x="10" y="58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5" y="62"/>
                      <a:pt x="17" y="63"/>
                      <a:pt x="18" y="64"/>
                    </a:cubicBezTo>
                    <a:cubicBezTo>
                      <a:pt x="20" y="65"/>
                      <a:pt x="23" y="69"/>
                      <a:pt x="26" y="70"/>
                    </a:cubicBezTo>
                    <a:cubicBezTo>
                      <a:pt x="27" y="71"/>
                      <a:pt x="28" y="71"/>
                      <a:pt x="28" y="72"/>
                    </a:cubicBezTo>
                    <a:cubicBezTo>
                      <a:pt x="30" y="73"/>
                      <a:pt x="30" y="75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3" y="76"/>
                      <a:pt x="33" y="78"/>
                      <a:pt x="34" y="79"/>
                    </a:cubicBezTo>
                    <a:cubicBezTo>
                      <a:pt x="37" y="80"/>
                      <a:pt x="39" y="81"/>
                      <a:pt x="40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3" y="87"/>
                      <a:pt x="46" y="90"/>
                      <a:pt x="48" y="93"/>
                    </a:cubicBezTo>
                    <a:cubicBezTo>
                      <a:pt x="49" y="94"/>
                      <a:pt x="48" y="96"/>
                      <a:pt x="49" y="97"/>
                    </a:cubicBezTo>
                    <a:cubicBezTo>
                      <a:pt x="50" y="98"/>
                      <a:pt x="50" y="97"/>
                      <a:pt x="50" y="98"/>
                    </a:cubicBezTo>
                    <a:cubicBezTo>
                      <a:pt x="51" y="100"/>
                      <a:pt x="51" y="102"/>
                      <a:pt x="52" y="103"/>
                    </a:cubicBezTo>
                    <a:cubicBezTo>
                      <a:pt x="53" y="104"/>
                      <a:pt x="53" y="104"/>
                      <a:pt x="54" y="105"/>
                    </a:cubicBezTo>
                    <a:cubicBezTo>
                      <a:pt x="54" y="105"/>
                      <a:pt x="54" y="106"/>
                      <a:pt x="54" y="107"/>
                    </a:cubicBezTo>
                    <a:cubicBezTo>
                      <a:pt x="54" y="107"/>
                      <a:pt x="55" y="108"/>
                      <a:pt x="56" y="108"/>
                    </a:cubicBezTo>
                    <a:cubicBezTo>
                      <a:pt x="56" y="108"/>
                      <a:pt x="56" y="111"/>
                      <a:pt x="56" y="111"/>
                    </a:cubicBezTo>
                    <a:cubicBezTo>
                      <a:pt x="57" y="113"/>
                      <a:pt x="59" y="115"/>
                      <a:pt x="60" y="116"/>
                    </a:cubicBezTo>
                    <a:cubicBezTo>
                      <a:pt x="60" y="117"/>
                      <a:pt x="60" y="118"/>
                      <a:pt x="61" y="119"/>
                    </a:cubicBezTo>
                    <a:cubicBezTo>
                      <a:pt x="62" y="121"/>
                      <a:pt x="64" y="126"/>
                      <a:pt x="66" y="128"/>
                    </a:cubicBezTo>
                    <a:cubicBezTo>
                      <a:pt x="70" y="131"/>
                      <a:pt x="78" y="133"/>
                      <a:pt x="83" y="130"/>
                    </a:cubicBezTo>
                    <a:cubicBezTo>
                      <a:pt x="88" y="127"/>
                      <a:pt x="91" y="123"/>
                      <a:pt x="94" y="119"/>
                    </a:cubicBezTo>
                    <a:cubicBezTo>
                      <a:pt x="95" y="118"/>
                      <a:pt x="95" y="115"/>
                      <a:pt x="97" y="114"/>
                    </a:cubicBezTo>
                    <a:cubicBezTo>
                      <a:pt x="97" y="113"/>
                      <a:pt x="97" y="114"/>
                      <a:pt x="97" y="113"/>
                    </a:cubicBezTo>
                    <a:cubicBezTo>
                      <a:pt x="98" y="111"/>
                      <a:pt x="103" y="104"/>
                      <a:pt x="102" y="101"/>
                    </a:cubicBezTo>
                    <a:cubicBezTo>
                      <a:pt x="104" y="99"/>
                      <a:pt x="107" y="97"/>
                      <a:pt x="109" y="94"/>
                    </a:cubicBezTo>
                    <a:cubicBezTo>
                      <a:pt x="109" y="94"/>
                      <a:pt x="109" y="93"/>
                      <a:pt x="109" y="93"/>
                    </a:cubicBezTo>
                    <a:cubicBezTo>
                      <a:pt x="110" y="92"/>
                      <a:pt x="111" y="90"/>
                      <a:pt x="112" y="90"/>
                    </a:cubicBezTo>
                    <a:cubicBezTo>
                      <a:pt x="115" y="87"/>
                      <a:pt x="118" y="87"/>
                      <a:pt x="121" y="85"/>
                    </a:cubicBezTo>
                    <a:cubicBezTo>
                      <a:pt x="121" y="85"/>
                      <a:pt x="122" y="83"/>
                      <a:pt x="123" y="83"/>
                    </a:cubicBezTo>
                    <a:cubicBezTo>
                      <a:pt x="123" y="83"/>
                      <a:pt x="124" y="83"/>
                      <a:pt x="125" y="83"/>
                    </a:cubicBezTo>
                    <a:cubicBezTo>
                      <a:pt x="127" y="82"/>
                      <a:pt x="130" y="81"/>
                      <a:pt x="132" y="80"/>
                    </a:cubicBezTo>
                    <a:cubicBezTo>
                      <a:pt x="132" y="80"/>
                      <a:pt x="132" y="80"/>
                      <a:pt x="132" y="80"/>
                    </a:cubicBezTo>
                    <a:cubicBezTo>
                      <a:pt x="132" y="80"/>
                      <a:pt x="132" y="80"/>
                      <a:pt x="132" y="80"/>
                    </a:cubicBezTo>
                    <a:cubicBezTo>
                      <a:pt x="133" y="80"/>
                      <a:pt x="134" y="80"/>
                      <a:pt x="135" y="80"/>
                    </a:cubicBezTo>
                    <a:cubicBezTo>
                      <a:pt x="135" y="79"/>
                      <a:pt x="141" y="77"/>
                      <a:pt x="142" y="77"/>
                    </a:cubicBezTo>
                    <a:cubicBezTo>
                      <a:pt x="145" y="76"/>
                      <a:pt x="151" y="75"/>
                      <a:pt x="154" y="73"/>
                    </a:cubicBezTo>
                    <a:cubicBezTo>
                      <a:pt x="155" y="74"/>
                      <a:pt x="156" y="74"/>
                      <a:pt x="157" y="73"/>
                    </a:cubicBezTo>
                    <a:cubicBezTo>
                      <a:pt x="157" y="73"/>
                      <a:pt x="157" y="73"/>
                      <a:pt x="157" y="73"/>
                    </a:cubicBezTo>
                    <a:cubicBezTo>
                      <a:pt x="159" y="73"/>
                      <a:pt x="161" y="73"/>
                      <a:pt x="162" y="72"/>
                    </a:cubicBezTo>
                    <a:cubicBezTo>
                      <a:pt x="163" y="72"/>
                      <a:pt x="164" y="72"/>
                      <a:pt x="165" y="73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7" y="73"/>
                      <a:pt x="173" y="72"/>
                      <a:pt x="174" y="72"/>
                    </a:cubicBezTo>
                    <a:cubicBezTo>
                      <a:pt x="176" y="73"/>
                      <a:pt x="178" y="72"/>
                      <a:pt x="181" y="72"/>
                    </a:cubicBezTo>
                    <a:cubicBezTo>
                      <a:pt x="186" y="73"/>
                      <a:pt x="194" y="71"/>
                      <a:pt x="198" y="69"/>
                    </a:cubicBezTo>
                    <a:cubicBezTo>
                      <a:pt x="200" y="68"/>
                      <a:pt x="202" y="68"/>
                      <a:pt x="203" y="67"/>
                    </a:cubicBezTo>
                    <a:cubicBezTo>
                      <a:pt x="206" y="65"/>
                      <a:pt x="210" y="57"/>
                      <a:pt x="209" y="53"/>
                    </a:cubicBezTo>
                    <a:close/>
                    <a:moveTo>
                      <a:pt x="186" y="66"/>
                    </a:moveTo>
                    <a:cubicBezTo>
                      <a:pt x="183" y="66"/>
                      <a:pt x="178" y="67"/>
                      <a:pt x="176" y="66"/>
                    </a:cubicBezTo>
                    <a:cubicBezTo>
                      <a:pt x="175" y="66"/>
                      <a:pt x="175" y="67"/>
                      <a:pt x="175" y="67"/>
                    </a:cubicBezTo>
                    <a:cubicBezTo>
                      <a:pt x="175" y="67"/>
                      <a:pt x="175" y="67"/>
                      <a:pt x="175" y="67"/>
                    </a:cubicBezTo>
                    <a:cubicBezTo>
                      <a:pt x="174" y="66"/>
                      <a:pt x="171" y="67"/>
                      <a:pt x="168" y="67"/>
                    </a:cubicBezTo>
                    <a:cubicBezTo>
                      <a:pt x="162" y="66"/>
                      <a:pt x="151" y="68"/>
                      <a:pt x="148" y="70"/>
                    </a:cubicBezTo>
                    <a:cubicBezTo>
                      <a:pt x="147" y="70"/>
                      <a:pt x="146" y="70"/>
                      <a:pt x="145" y="70"/>
                    </a:cubicBezTo>
                    <a:cubicBezTo>
                      <a:pt x="144" y="70"/>
                      <a:pt x="144" y="71"/>
                      <a:pt x="143" y="71"/>
                    </a:cubicBezTo>
                    <a:cubicBezTo>
                      <a:pt x="141" y="72"/>
                      <a:pt x="140" y="72"/>
                      <a:pt x="138" y="72"/>
                    </a:cubicBezTo>
                    <a:cubicBezTo>
                      <a:pt x="130" y="75"/>
                      <a:pt x="123" y="77"/>
                      <a:pt x="117" y="81"/>
                    </a:cubicBezTo>
                    <a:cubicBezTo>
                      <a:pt x="115" y="83"/>
                      <a:pt x="112" y="83"/>
                      <a:pt x="110" y="85"/>
                    </a:cubicBezTo>
                    <a:cubicBezTo>
                      <a:pt x="108" y="86"/>
                      <a:pt x="107" y="88"/>
                      <a:pt x="106" y="89"/>
                    </a:cubicBezTo>
                    <a:cubicBezTo>
                      <a:pt x="105" y="90"/>
                      <a:pt x="105" y="90"/>
                      <a:pt x="104" y="91"/>
                    </a:cubicBezTo>
                    <a:cubicBezTo>
                      <a:pt x="102" y="93"/>
                      <a:pt x="100" y="95"/>
                      <a:pt x="99" y="97"/>
                    </a:cubicBezTo>
                    <a:cubicBezTo>
                      <a:pt x="98" y="98"/>
                      <a:pt x="99" y="100"/>
                      <a:pt x="98" y="101"/>
                    </a:cubicBezTo>
                    <a:cubicBezTo>
                      <a:pt x="97" y="104"/>
                      <a:pt x="95" y="106"/>
                      <a:pt x="94" y="109"/>
                    </a:cubicBezTo>
                    <a:cubicBezTo>
                      <a:pt x="93" y="110"/>
                      <a:pt x="93" y="112"/>
                      <a:pt x="92" y="113"/>
                    </a:cubicBezTo>
                    <a:cubicBezTo>
                      <a:pt x="92" y="114"/>
                      <a:pt x="91" y="114"/>
                      <a:pt x="90" y="115"/>
                    </a:cubicBezTo>
                    <a:cubicBezTo>
                      <a:pt x="89" y="116"/>
                      <a:pt x="89" y="117"/>
                      <a:pt x="89" y="118"/>
                    </a:cubicBezTo>
                    <a:cubicBezTo>
                      <a:pt x="88" y="120"/>
                      <a:pt x="85" y="123"/>
                      <a:pt x="84" y="124"/>
                    </a:cubicBezTo>
                    <a:cubicBezTo>
                      <a:pt x="82" y="126"/>
                      <a:pt x="78" y="127"/>
                      <a:pt x="76" y="126"/>
                    </a:cubicBezTo>
                    <a:cubicBezTo>
                      <a:pt x="75" y="126"/>
                      <a:pt x="74" y="126"/>
                      <a:pt x="73" y="126"/>
                    </a:cubicBezTo>
                    <a:cubicBezTo>
                      <a:pt x="72" y="126"/>
                      <a:pt x="73" y="126"/>
                      <a:pt x="72" y="125"/>
                    </a:cubicBezTo>
                    <a:cubicBezTo>
                      <a:pt x="71" y="126"/>
                      <a:pt x="68" y="124"/>
                      <a:pt x="68" y="122"/>
                    </a:cubicBezTo>
                    <a:cubicBezTo>
                      <a:pt x="66" y="121"/>
                      <a:pt x="66" y="119"/>
                      <a:pt x="65" y="117"/>
                    </a:cubicBezTo>
                    <a:cubicBezTo>
                      <a:pt x="65" y="116"/>
                      <a:pt x="63" y="115"/>
                      <a:pt x="63" y="114"/>
                    </a:cubicBezTo>
                    <a:cubicBezTo>
                      <a:pt x="61" y="112"/>
                      <a:pt x="60" y="108"/>
                      <a:pt x="59" y="105"/>
                    </a:cubicBezTo>
                    <a:cubicBezTo>
                      <a:pt x="54" y="97"/>
                      <a:pt x="50" y="86"/>
                      <a:pt x="43" y="79"/>
                    </a:cubicBezTo>
                    <a:cubicBezTo>
                      <a:pt x="41" y="77"/>
                      <a:pt x="39" y="76"/>
                      <a:pt x="36" y="74"/>
                    </a:cubicBezTo>
                    <a:cubicBezTo>
                      <a:pt x="35" y="73"/>
                      <a:pt x="34" y="71"/>
                      <a:pt x="32" y="69"/>
                    </a:cubicBezTo>
                    <a:cubicBezTo>
                      <a:pt x="31" y="68"/>
                      <a:pt x="27" y="65"/>
                      <a:pt x="26" y="63"/>
                    </a:cubicBezTo>
                    <a:cubicBezTo>
                      <a:pt x="20" y="59"/>
                      <a:pt x="14" y="56"/>
                      <a:pt x="10" y="51"/>
                    </a:cubicBezTo>
                    <a:cubicBezTo>
                      <a:pt x="7" y="47"/>
                      <a:pt x="6" y="39"/>
                      <a:pt x="9" y="36"/>
                    </a:cubicBezTo>
                    <a:cubicBezTo>
                      <a:pt x="9" y="35"/>
                      <a:pt x="10" y="35"/>
                      <a:pt x="11" y="34"/>
                    </a:cubicBezTo>
                    <a:cubicBezTo>
                      <a:pt x="11" y="34"/>
                      <a:pt x="13" y="31"/>
                      <a:pt x="14" y="32"/>
                    </a:cubicBezTo>
                    <a:cubicBezTo>
                      <a:pt x="15" y="31"/>
                      <a:pt x="14" y="31"/>
                      <a:pt x="15" y="31"/>
                    </a:cubicBezTo>
                    <a:cubicBezTo>
                      <a:pt x="16" y="29"/>
                      <a:pt x="18" y="28"/>
                      <a:pt x="20" y="28"/>
                    </a:cubicBezTo>
                    <a:cubicBezTo>
                      <a:pt x="21" y="27"/>
                      <a:pt x="22" y="27"/>
                      <a:pt x="24" y="27"/>
                    </a:cubicBezTo>
                    <a:cubicBezTo>
                      <a:pt x="25" y="26"/>
                      <a:pt x="26" y="26"/>
                      <a:pt x="27" y="25"/>
                    </a:cubicBezTo>
                    <a:cubicBezTo>
                      <a:pt x="28" y="26"/>
                      <a:pt x="33" y="24"/>
                      <a:pt x="34" y="24"/>
                    </a:cubicBezTo>
                    <a:cubicBezTo>
                      <a:pt x="36" y="23"/>
                      <a:pt x="43" y="23"/>
                      <a:pt x="44" y="2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55" y="20"/>
                      <a:pt x="71" y="20"/>
                      <a:pt x="81" y="17"/>
                    </a:cubicBezTo>
                    <a:cubicBezTo>
                      <a:pt x="83" y="17"/>
                      <a:pt x="85" y="17"/>
                      <a:pt x="86" y="17"/>
                    </a:cubicBezTo>
                    <a:cubicBezTo>
                      <a:pt x="88" y="17"/>
                      <a:pt x="90" y="16"/>
                      <a:pt x="92" y="16"/>
                    </a:cubicBezTo>
                    <a:cubicBezTo>
                      <a:pt x="93" y="16"/>
                      <a:pt x="94" y="16"/>
                      <a:pt x="94" y="16"/>
                    </a:cubicBezTo>
                    <a:cubicBezTo>
                      <a:pt x="95" y="15"/>
                      <a:pt x="96" y="15"/>
                      <a:pt x="97" y="14"/>
                    </a:cubicBezTo>
                    <a:cubicBezTo>
                      <a:pt x="99" y="13"/>
                      <a:pt x="100" y="14"/>
                      <a:pt x="102" y="13"/>
                    </a:cubicBezTo>
                    <a:cubicBezTo>
                      <a:pt x="102" y="12"/>
                      <a:pt x="103" y="12"/>
                      <a:pt x="103" y="11"/>
                    </a:cubicBezTo>
                    <a:cubicBezTo>
                      <a:pt x="104" y="11"/>
                      <a:pt x="104" y="11"/>
                      <a:pt x="105" y="11"/>
                    </a:cubicBezTo>
                    <a:cubicBezTo>
                      <a:pt x="106" y="11"/>
                      <a:pt x="108" y="9"/>
                      <a:pt x="109" y="8"/>
                    </a:cubicBezTo>
                    <a:cubicBezTo>
                      <a:pt x="109" y="7"/>
                      <a:pt x="110" y="7"/>
                      <a:pt x="110" y="7"/>
                    </a:cubicBezTo>
                    <a:cubicBezTo>
                      <a:pt x="111" y="7"/>
                      <a:pt x="111" y="6"/>
                      <a:pt x="111" y="5"/>
                    </a:cubicBezTo>
                    <a:cubicBezTo>
                      <a:pt x="112" y="5"/>
                      <a:pt x="113" y="4"/>
                      <a:pt x="114" y="4"/>
                    </a:cubicBezTo>
                    <a:cubicBezTo>
                      <a:pt x="117" y="4"/>
                      <a:pt x="119" y="4"/>
                      <a:pt x="121" y="4"/>
                    </a:cubicBezTo>
                    <a:cubicBezTo>
                      <a:pt x="125" y="5"/>
                      <a:pt x="128" y="5"/>
                      <a:pt x="130" y="6"/>
                    </a:cubicBezTo>
                    <a:cubicBezTo>
                      <a:pt x="133" y="8"/>
                      <a:pt x="135" y="10"/>
                      <a:pt x="137" y="11"/>
                    </a:cubicBezTo>
                    <a:cubicBezTo>
                      <a:pt x="138" y="12"/>
                      <a:pt x="139" y="12"/>
                      <a:pt x="140" y="12"/>
                    </a:cubicBezTo>
                    <a:cubicBezTo>
                      <a:pt x="143" y="16"/>
                      <a:pt x="145" y="19"/>
                      <a:pt x="149" y="21"/>
                    </a:cubicBezTo>
                    <a:cubicBezTo>
                      <a:pt x="150" y="22"/>
                      <a:pt x="151" y="23"/>
                      <a:pt x="152" y="24"/>
                    </a:cubicBezTo>
                    <a:cubicBezTo>
                      <a:pt x="152" y="24"/>
                      <a:pt x="153" y="25"/>
                      <a:pt x="154" y="26"/>
                    </a:cubicBezTo>
                    <a:cubicBezTo>
                      <a:pt x="154" y="26"/>
                      <a:pt x="155" y="26"/>
                      <a:pt x="155" y="25"/>
                    </a:cubicBezTo>
                    <a:cubicBezTo>
                      <a:pt x="155" y="26"/>
                      <a:pt x="156" y="27"/>
                      <a:pt x="156" y="27"/>
                    </a:cubicBezTo>
                    <a:cubicBezTo>
                      <a:pt x="157" y="27"/>
                      <a:pt x="158" y="28"/>
                      <a:pt x="158" y="28"/>
                    </a:cubicBezTo>
                    <a:cubicBezTo>
                      <a:pt x="158" y="28"/>
                      <a:pt x="159" y="29"/>
                      <a:pt x="159" y="29"/>
                    </a:cubicBezTo>
                    <a:cubicBezTo>
                      <a:pt x="161" y="30"/>
                      <a:pt x="163" y="31"/>
                      <a:pt x="163" y="33"/>
                    </a:cubicBezTo>
                    <a:cubicBezTo>
                      <a:pt x="167" y="33"/>
                      <a:pt x="169" y="38"/>
                      <a:pt x="172" y="39"/>
                    </a:cubicBezTo>
                    <a:cubicBezTo>
                      <a:pt x="174" y="39"/>
                      <a:pt x="176" y="39"/>
                      <a:pt x="177" y="40"/>
                    </a:cubicBezTo>
                    <a:cubicBezTo>
                      <a:pt x="178" y="40"/>
                      <a:pt x="182" y="39"/>
                      <a:pt x="182" y="39"/>
                    </a:cubicBezTo>
                    <a:cubicBezTo>
                      <a:pt x="184" y="41"/>
                      <a:pt x="186" y="40"/>
                      <a:pt x="188" y="41"/>
                    </a:cubicBezTo>
                    <a:cubicBezTo>
                      <a:pt x="192" y="43"/>
                      <a:pt x="197" y="45"/>
                      <a:pt x="200" y="49"/>
                    </a:cubicBezTo>
                    <a:cubicBezTo>
                      <a:pt x="201" y="49"/>
                      <a:pt x="201" y="50"/>
                      <a:pt x="202" y="51"/>
                    </a:cubicBezTo>
                    <a:cubicBezTo>
                      <a:pt x="207" y="62"/>
                      <a:pt x="193" y="66"/>
                      <a:pt x="186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161">
                <a:extLst>
                  <a:ext uri="{FF2B5EF4-FFF2-40B4-BE49-F238E27FC236}">
                    <a16:creationId xmlns:a16="http://schemas.microsoft.com/office/drawing/2014/main" id="{BF2D5FC0-9C75-0C57-D60D-AFC8B97EF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" y="11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162">
                <a:extLst>
                  <a:ext uri="{FF2B5EF4-FFF2-40B4-BE49-F238E27FC236}">
                    <a16:creationId xmlns:a16="http://schemas.microsoft.com/office/drawing/2014/main" id="{D7D61082-66BB-A0BE-47AD-213A754B8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9" y="112"/>
                <a:ext cx="531" cy="296"/>
              </a:xfrm>
              <a:custGeom>
                <a:avLst/>
                <a:gdLst>
                  <a:gd name="T0" fmla="*/ 215 w 219"/>
                  <a:gd name="T1" fmla="*/ 31 h 122"/>
                  <a:gd name="T2" fmla="*/ 203 w 219"/>
                  <a:gd name="T3" fmla="*/ 14 h 122"/>
                  <a:gd name="T4" fmla="*/ 197 w 219"/>
                  <a:gd name="T5" fmla="*/ 9 h 122"/>
                  <a:gd name="T6" fmla="*/ 158 w 219"/>
                  <a:gd name="T7" fmla="*/ 2 h 122"/>
                  <a:gd name="T8" fmla="*/ 147 w 219"/>
                  <a:gd name="T9" fmla="*/ 5 h 122"/>
                  <a:gd name="T10" fmla="*/ 130 w 219"/>
                  <a:gd name="T11" fmla="*/ 14 h 122"/>
                  <a:gd name="T12" fmla="*/ 116 w 219"/>
                  <a:gd name="T13" fmla="*/ 26 h 122"/>
                  <a:gd name="T14" fmla="*/ 113 w 219"/>
                  <a:gd name="T15" fmla="*/ 28 h 122"/>
                  <a:gd name="T16" fmla="*/ 107 w 219"/>
                  <a:gd name="T17" fmla="*/ 35 h 122"/>
                  <a:gd name="T18" fmla="*/ 94 w 219"/>
                  <a:gd name="T19" fmla="*/ 47 h 122"/>
                  <a:gd name="T20" fmla="*/ 92 w 219"/>
                  <a:gd name="T21" fmla="*/ 49 h 122"/>
                  <a:gd name="T22" fmla="*/ 66 w 219"/>
                  <a:gd name="T23" fmla="*/ 65 h 122"/>
                  <a:gd name="T24" fmla="*/ 48 w 219"/>
                  <a:gd name="T25" fmla="*/ 70 h 122"/>
                  <a:gd name="T26" fmla="*/ 40 w 219"/>
                  <a:gd name="T27" fmla="*/ 73 h 122"/>
                  <a:gd name="T28" fmla="*/ 31 w 219"/>
                  <a:gd name="T29" fmla="*/ 77 h 122"/>
                  <a:gd name="T30" fmla="*/ 12 w 219"/>
                  <a:gd name="T31" fmla="*/ 89 h 122"/>
                  <a:gd name="T32" fmla="*/ 4 w 219"/>
                  <a:gd name="T33" fmla="*/ 96 h 122"/>
                  <a:gd name="T34" fmla="*/ 13 w 219"/>
                  <a:gd name="T35" fmla="*/ 117 h 122"/>
                  <a:gd name="T36" fmla="*/ 88 w 219"/>
                  <a:gd name="T37" fmla="*/ 117 h 122"/>
                  <a:gd name="T38" fmla="*/ 107 w 219"/>
                  <a:gd name="T39" fmla="*/ 120 h 122"/>
                  <a:gd name="T40" fmla="*/ 151 w 219"/>
                  <a:gd name="T41" fmla="*/ 114 h 122"/>
                  <a:gd name="T42" fmla="*/ 200 w 219"/>
                  <a:gd name="T43" fmla="*/ 82 h 122"/>
                  <a:gd name="T44" fmla="*/ 215 w 219"/>
                  <a:gd name="T45" fmla="*/ 63 h 122"/>
                  <a:gd name="T46" fmla="*/ 211 w 219"/>
                  <a:gd name="T47" fmla="*/ 62 h 122"/>
                  <a:gd name="T48" fmla="*/ 200 w 219"/>
                  <a:gd name="T49" fmla="*/ 76 h 122"/>
                  <a:gd name="T50" fmla="*/ 186 w 219"/>
                  <a:gd name="T51" fmla="*/ 88 h 122"/>
                  <a:gd name="T52" fmla="*/ 178 w 219"/>
                  <a:gd name="T53" fmla="*/ 92 h 122"/>
                  <a:gd name="T54" fmla="*/ 158 w 219"/>
                  <a:gd name="T55" fmla="*/ 107 h 122"/>
                  <a:gd name="T56" fmla="*/ 138 w 219"/>
                  <a:gd name="T57" fmla="*/ 115 h 122"/>
                  <a:gd name="T58" fmla="*/ 98 w 219"/>
                  <a:gd name="T59" fmla="*/ 114 h 122"/>
                  <a:gd name="T60" fmla="*/ 93 w 219"/>
                  <a:gd name="T61" fmla="*/ 112 h 122"/>
                  <a:gd name="T62" fmla="*/ 79 w 219"/>
                  <a:gd name="T63" fmla="*/ 112 h 122"/>
                  <a:gd name="T64" fmla="*/ 62 w 219"/>
                  <a:gd name="T65" fmla="*/ 112 h 122"/>
                  <a:gd name="T66" fmla="*/ 37 w 219"/>
                  <a:gd name="T67" fmla="*/ 116 h 122"/>
                  <a:gd name="T68" fmla="*/ 37 w 219"/>
                  <a:gd name="T69" fmla="*/ 116 h 122"/>
                  <a:gd name="T70" fmla="*/ 29 w 219"/>
                  <a:gd name="T71" fmla="*/ 116 h 122"/>
                  <a:gd name="T72" fmla="*/ 5 w 219"/>
                  <a:gd name="T73" fmla="*/ 105 h 122"/>
                  <a:gd name="T74" fmla="*/ 34 w 219"/>
                  <a:gd name="T75" fmla="*/ 81 h 122"/>
                  <a:gd name="T76" fmla="*/ 65 w 219"/>
                  <a:gd name="T77" fmla="*/ 70 h 122"/>
                  <a:gd name="T78" fmla="*/ 96 w 219"/>
                  <a:gd name="T79" fmla="*/ 52 h 122"/>
                  <a:gd name="T80" fmla="*/ 127 w 219"/>
                  <a:gd name="T81" fmla="*/ 23 h 122"/>
                  <a:gd name="T82" fmla="*/ 144 w 219"/>
                  <a:gd name="T83" fmla="*/ 11 h 122"/>
                  <a:gd name="T84" fmla="*/ 165 w 219"/>
                  <a:gd name="T85" fmla="*/ 5 h 122"/>
                  <a:gd name="T86" fmla="*/ 192 w 219"/>
                  <a:gd name="T87" fmla="*/ 12 h 122"/>
                  <a:gd name="T88" fmla="*/ 203 w 219"/>
                  <a:gd name="T89" fmla="*/ 21 h 122"/>
                  <a:gd name="T90" fmla="*/ 207 w 219"/>
                  <a:gd name="T91" fmla="*/ 2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9" h="122">
                    <a:moveTo>
                      <a:pt x="218" y="46"/>
                    </a:moveTo>
                    <a:cubicBezTo>
                      <a:pt x="218" y="43"/>
                      <a:pt x="219" y="40"/>
                      <a:pt x="217" y="38"/>
                    </a:cubicBezTo>
                    <a:cubicBezTo>
                      <a:pt x="217" y="38"/>
                      <a:pt x="216" y="32"/>
                      <a:pt x="215" y="31"/>
                    </a:cubicBezTo>
                    <a:cubicBezTo>
                      <a:pt x="214" y="29"/>
                      <a:pt x="212" y="26"/>
                      <a:pt x="210" y="23"/>
                    </a:cubicBezTo>
                    <a:cubicBezTo>
                      <a:pt x="209" y="21"/>
                      <a:pt x="208" y="19"/>
                      <a:pt x="207" y="17"/>
                    </a:cubicBezTo>
                    <a:cubicBezTo>
                      <a:pt x="206" y="16"/>
                      <a:pt x="204" y="15"/>
                      <a:pt x="203" y="14"/>
                    </a:cubicBezTo>
                    <a:cubicBezTo>
                      <a:pt x="202" y="13"/>
                      <a:pt x="201" y="11"/>
                      <a:pt x="200" y="10"/>
                    </a:cubicBezTo>
                    <a:cubicBezTo>
                      <a:pt x="199" y="10"/>
                      <a:pt x="198" y="10"/>
                      <a:pt x="197" y="10"/>
                    </a:cubicBezTo>
                    <a:cubicBezTo>
                      <a:pt x="197" y="9"/>
                      <a:pt x="197" y="10"/>
                      <a:pt x="197" y="9"/>
                    </a:cubicBezTo>
                    <a:cubicBezTo>
                      <a:pt x="193" y="8"/>
                      <a:pt x="189" y="4"/>
                      <a:pt x="185" y="2"/>
                    </a:cubicBezTo>
                    <a:cubicBezTo>
                      <a:pt x="183" y="1"/>
                      <a:pt x="180" y="2"/>
                      <a:pt x="177" y="1"/>
                    </a:cubicBezTo>
                    <a:cubicBezTo>
                      <a:pt x="172" y="0"/>
                      <a:pt x="163" y="0"/>
                      <a:pt x="158" y="2"/>
                    </a:cubicBezTo>
                    <a:cubicBezTo>
                      <a:pt x="156" y="2"/>
                      <a:pt x="154" y="2"/>
                      <a:pt x="153" y="2"/>
                    </a:cubicBezTo>
                    <a:cubicBezTo>
                      <a:pt x="152" y="2"/>
                      <a:pt x="150" y="3"/>
                      <a:pt x="149" y="3"/>
                    </a:cubicBezTo>
                    <a:cubicBezTo>
                      <a:pt x="149" y="4"/>
                      <a:pt x="148" y="4"/>
                      <a:pt x="147" y="5"/>
                    </a:cubicBezTo>
                    <a:cubicBezTo>
                      <a:pt x="145" y="6"/>
                      <a:pt x="142" y="6"/>
                      <a:pt x="140" y="7"/>
                    </a:cubicBezTo>
                    <a:cubicBezTo>
                      <a:pt x="139" y="8"/>
                      <a:pt x="138" y="10"/>
                      <a:pt x="136" y="10"/>
                    </a:cubicBezTo>
                    <a:cubicBezTo>
                      <a:pt x="134" y="12"/>
                      <a:pt x="132" y="13"/>
                      <a:pt x="130" y="14"/>
                    </a:cubicBezTo>
                    <a:cubicBezTo>
                      <a:pt x="128" y="15"/>
                      <a:pt x="128" y="17"/>
                      <a:pt x="126" y="18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122" y="19"/>
                      <a:pt x="118" y="24"/>
                      <a:pt x="116" y="26"/>
                    </a:cubicBezTo>
                    <a:cubicBezTo>
                      <a:pt x="116" y="26"/>
                      <a:pt x="115" y="26"/>
                      <a:pt x="115" y="27"/>
                    </a:cubicBezTo>
                    <a:cubicBezTo>
                      <a:pt x="114" y="27"/>
                      <a:pt x="114" y="28"/>
                      <a:pt x="114" y="28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1" y="29"/>
                      <a:pt x="110" y="31"/>
                      <a:pt x="109" y="33"/>
                    </a:cubicBezTo>
                    <a:cubicBezTo>
                      <a:pt x="109" y="33"/>
                      <a:pt x="108" y="33"/>
                      <a:pt x="107" y="34"/>
                    </a:cubicBezTo>
                    <a:cubicBezTo>
                      <a:pt x="107" y="34"/>
                      <a:pt x="107" y="34"/>
                      <a:pt x="107" y="35"/>
                    </a:cubicBezTo>
                    <a:cubicBezTo>
                      <a:pt x="107" y="35"/>
                      <a:pt x="103" y="38"/>
                      <a:pt x="103" y="39"/>
                    </a:cubicBezTo>
                    <a:cubicBezTo>
                      <a:pt x="102" y="39"/>
                      <a:pt x="100" y="40"/>
                      <a:pt x="100" y="41"/>
                    </a:cubicBezTo>
                    <a:cubicBezTo>
                      <a:pt x="98" y="42"/>
                      <a:pt x="96" y="46"/>
                      <a:pt x="94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48"/>
                      <a:pt x="93" y="48"/>
                      <a:pt x="92" y="48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89" y="51"/>
                      <a:pt x="87" y="54"/>
                      <a:pt x="84" y="55"/>
                    </a:cubicBezTo>
                    <a:cubicBezTo>
                      <a:pt x="80" y="57"/>
                      <a:pt x="76" y="59"/>
                      <a:pt x="72" y="61"/>
                    </a:cubicBezTo>
                    <a:cubicBezTo>
                      <a:pt x="70" y="62"/>
                      <a:pt x="68" y="64"/>
                      <a:pt x="66" y="65"/>
                    </a:cubicBezTo>
                    <a:cubicBezTo>
                      <a:pt x="65" y="65"/>
                      <a:pt x="63" y="65"/>
                      <a:pt x="62" y="66"/>
                    </a:cubicBezTo>
                    <a:cubicBezTo>
                      <a:pt x="61" y="66"/>
                      <a:pt x="60" y="67"/>
                      <a:pt x="59" y="67"/>
                    </a:cubicBezTo>
                    <a:cubicBezTo>
                      <a:pt x="55" y="68"/>
                      <a:pt x="51" y="69"/>
                      <a:pt x="48" y="70"/>
                    </a:cubicBezTo>
                    <a:cubicBezTo>
                      <a:pt x="47" y="70"/>
                      <a:pt x="47" y="71"/>
                      <a:pt x="47" y="71"/>
                    </a:cubicBezTo>
                    <a:cubicBezTo>
                      <a:pt x="46" y="71"/>
                      <a:pt x="44" y="71"/>
                      <a:pt x="43" y="71"/>
                    </a:cubicBezTo>
                    <a:cubicBezTo>
                      <a:pt x="43" y="72"/>
                      <a:pt x="41" y="72"/>
                      <a:pt x="40" y="73"/>
                    </a:cubicBezTo>
                    <a:cubicBezTo>
                      <a:pt x="40" y="73"/>
                      <a:pt x="40" y="73"/>
                      <a:pt x="40" y="74"/>
                    </a:cubicBezTo>
                    <a:cubicBezTo>
                      <a:pt x="39" y="75"/>
                      <a:pt x="36" y="74"/>
                      <a:pt x="35" y="75"/>
                    </a:cubicBezTo>
                    <a:cubicBezTo>
                      <a:pt x="34" y="75"/>
                      <a:pt x="33" y="76"/>
                      <a:pt x="31" y="77"/>
                    </a:cubicBezTo>
                    <a:cubicBezTo>
                      <a:pt x="31" y="77"/>
                      <a:pt x="31" y="77"/>
                      <a:pt x="31" y="76"/>
                    </a:cubicBezTo>
                    <a:cubicBezTo>
                      <a:pt x="29" y="79"/>
                      <a:pt x="24" y="79"/>
                      <a:pt x="22" y="81"/>
                    </a:cubicBezTo>
                    <a:cubicBezTo>
                      <a:pt x="18" y="83"/>
                      <a:pt x="15" y="86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0" y="90"/>
                      <a:pt x="8" y="92"/>
                      <a:pt x="6" y="93"/>
                    </a:cubicBezTo>
                    <a:cubicBezTo>
                      <a:pt x="7" y="93"/>
                      <a:pt x="5" y="96"/>
                      <a:pt x="4" y="96"/>
                    </a:cubicBezTo>
                    <a:cubicBezTo>
                      <a:pt x="3" y="98"/>
                      <a:pt x="0" y="102"/>
                      <a:pt x="0" y="105"/>
                    </a:cubicBezTo>
                    <a:cubicBezTo>
                      <a:pt x="0" y="106"/>
                      <a:pt x="1" y="108"/>
                      <a:pt x="2" y="109"/>
                    </a:cubicBezTo>
                    <a:cubicBezTo>
                      <a:pt x="5" y="115"/>
                      <a:pt x="7" y="115"/>
                      <a:pt x="13" y="117"/>
                    </a:cubicBezTo>
                    <a:cubicBezTo>
                      <a:pt x="23" y="121"/>
                      <a:pt x="36" y="121"/>
                      <a:pt x="47" y="119"/>
                    </a:cubicBezTo>
                    <a:cubicBezTo>
                      <a:pt x="52" y="119"/>
                      <a:pt x="56" y="118"/>
                      <a:pt x="60" y="118"/>
                    </a:cubicBezTo>
                    <a:cubicBezTo>
                      <a:pt x="67" y="115"/>
                      <a:pt x="80" y="116"/>
                      <a:pt x="88" y="117"/>
                    </a:cubicBezTo>
                    <a:cubicBezTo>
                      <a:pt x="90" y="117"/>
                      <a:pt x="92" y="117"/>
                      <a:pt x="94" y="117"/>
                    </a:cubicBezTo>
                    <a:cubicBezTo>
                      <a:pt x="95" y="117"/>
                      <a:pt x="97" y="118"/>
                      <a:pt x="98" y="119"/>
                    </a:cubicBezTo>
                    <a:cubicBezTo>
                      <a:pt x="101" y="119"/>
                      <a:pt x="105" y="119"/>
                      <a:pt x="107" y="120"/>
                    </a:cubicBezTo>
                    <a:cubicBezTo>
                      <a:pt x="113" y="122"/>
                      <a:pt x="122" y="122"/>
                      <a:pt x="128" y="121"/>
                    </a:cubicBezTo>
                    <a:cubicBezTo>
                      <a:pt x="131" y="121"/>
                      <a:pt x="133" y="121"/>
                      <a:pt x="136" y="121"/>
                    </a:cubicBezTo>
                    <a:cubicBezTo>
                      <a:pt x="141" y="119"/>
                      <a:pt x="146" y="117"/>
                      <a:pt x="151" y="114"/>
                    </a:cubicBezTo>
                    <a:cubicBezTo>
                      <a:pt x="153" y="113"/>
                      <a:pt x="156" y="113"/>
                      <a:pt x="158" y="112"/>
                    </a:cubicBezTo>
                    <a:cubicBezTo>
                      <a:pt x="166" y="106"/>
                      <a:pt x="175" y="101"/>
                      <a:pt x="184" y="95"/>
                    </a:cubicBezTo>
                    <a:cubicBezTo>
                      <a:pt x="190" y="91"/>
                      <a:pt x="195" y="86"/>
                      <a:pt x="200" y="82"/>
                    </a:cubicBezTo>
                    <a:cubicBezTo>
                      <a:pt x="203" y="80"/>
                      <a:pt x="205" y="76"/>
                      <a:pt x="208" y="73"/>
                    </a:cubicBezTo>
                    <a:cubicBezTo>
                      <a:pt x="208" y="73"/>
                      <a:pt x="209" y="72"/>
                      <a:pt x="209" y="72"/>
                    </a:cubicBezTo>
                    <a:cubicBezTo>
                      <a:pt x="211" y="69"/>
                      <a:pt x="213" y="67"/>
                      <a:pt x="215" y="63"/>
                    </a:cubicBezTo>
                    <a:cubicBezTo>
                      <a:pt x="216" y="62"/>
                      <a:pt x="216" y="62"/>
                      <a:pt x="216" y="61"/>
                    </a:cubicBezTo>
                    <a:cubicBezTo>
                      <a:pt x="218" y="56"/>
                      <a:pt x="219" y="50"/>
                      <a:pt x="218" y="46"/>
                    </a:cubicBezTo>
                    <a:close/>
                    <a:moveTo>
                      <a:pt x="211" y="62"/>
                    </a:moveTo>
                    <a:cubicBezTo>
                      <a:pt x="209" y="65"/>
                      <a:pt x="205" y="71"/>
                      <a:pt x="202" y="74"/>
                    </a:cubicBezTo>
                    <a:cubicBezTo>
                      <a:pt x="202" y="74"/>
                      <a:pt x="202" y="74"/>
                      <a:pt x="201" y="74"/>
                    </a:cubicBezTo>
                    <a:cubicBezTo>
                      <a:pt x="201" y="74"/>
                      <a:pt x="201" y="75"/>
                      <a:pt x="200" y="76"/>
                    </a:cubicBezTo>
                    <a:cubicBezTo>
                      <a:pt x="200" y="77"/>
                      <a:pt x="198" y="77"/>
                      <a:pt x="197" y="78"/>
                    </a:cubicBezTo>
                    <a:cubicBezTo>
                      <a:pt x="197" y="79"/>
                      <a:pt x="196" y="79"/>
                      <a:pt x="196" y="80"/>
                    </a:cubicBezTo>
                    <a:cubicBezTo>
                      <a:pt x="193" y="83"/>
                      <a:pt x="189" y="85"/>
                      <a:pt x="186" y="88"/>
                    </a:cubicBezTo>
                    <a:cubicBezTo>
                      <a:pt x="185" y="88"/>
                      <a:pt x="185" y="88"/>
                      <a:pt x="184" y="88"/>
                    </a:cubicBezTo>
                    <a:cubicBezTo>
                      <a:pt x="183" y="89"/>
                      <a:pt x="183" y="90"/>
                      <a:pt x="183" y="90"/>
                    </a:cubicBezTo>
                    <a:cubicBezTo>
                      <a:pt x="181" y="91"/>
                      <a:pt x="180" y="92"/>
                      <a:pt x="178" y="92"/>
                    </a:cubicBezTo>
                    <a:cubicBezTo>
                      <a:pt x="177" y="93"/>
                      <a:pt x="175" y="96"/>
                      <a:pt x="174" y="97"/>
                    </a:cubicBezTo>
                    <a:cubicBezTo>
                      <a:pt x="168" y="100"/>
                      <a:pt x="163" y="103"/>
                      <a:pt x="158" y="107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5" y="108"/>
                      <a:pt x="152" y="110"/>
                      <a:pt x="149" y="111"/>
                    </a:cubicBezTo>
                    <a:cubicBezTo>
                      <a:pt x="148" y="111"/>
                      <a:pt x="147" y="111"/>
                      <a:pt x="147" y="111"/>
                    </a:cubicBezTo>
                    <a:cubicBezTo>
                      <a:pt x="144" y="112"/>
                      <a:pt x="141" y="115"/>
                      <a:pt x="138" y="115"/>
                    </a:cubicBezTo>
                    <a:cubicBezTo>
                      <a:pt x="132" y="117"/>
                      <a:pt x="126" y="116"/>
                      <a:pt x="120" y="118"/>
                    </a:cubicBezTo>
                    <a:cubicBezTo>
                      <a:pt x="118" y="118"/>
                      <a:pt x="108" y="116"/>
                      <a:pt x="105" y="115"/>
                    </a:cubicBezTo>
                    <a:cubicBezTo>
                      <a:pt x="104" y="114"/>
                      <a:pt x="99" y="113"/>
                      <a:pt x="98" y="114"/>
                    </a:cubicBezTo>
                    <a:cubicBezTo>
                      <a:pt x="97" y="114"/>
                      <a:pt x="97" y="114"/>
                      <a:pt x="97" y="113"/>
                    </a:cubicBezTo>
                    <a:cubicBezTo>
                      <a:pt x="97" y="114"/>
                      <a:pt x="97" y="114"/>
                      <a:pt x="96" y="114"/>
                    </a:cubicBezTo>
                    <a:cubicBezTo>
                      <a:pt x="95" y="114"/>
                      <a:pt x="94" y="113"/>
                      <a:pt x="93" y="112"/>
                    </a:cubicBezTo>
                    <a:cubicBezTo>
                      <a:pt x="92" y="112"/>
                      <a:pt x="90" y="112"/>
                      <a:pt x="89" y="112"/>
                    </a:cubicBezTo>
                    <a:cubicBezTo>
                      <a:pt x="87" y="112"/>
                      <a:pt x="84" y="111"/>
                      <a:pt x="81" y="111"/>
                    </a:cubicBezTo>
                    <a:cubicBezTo>
                      <a:pt x="80" y="111"/>
                      <a:pt x="80" y="112"/>
                      <a:pt x="79" y="112"/>
                    </a:cubicBezTo>
                    <a:cubicBezTo>
                      <a:pt x="79" y="111"/>
                      <a:pt x="79" y="111"/>
                      <a:pt x="78" y="111"/>
                    </a:cubicBezTo>
                    <a:cubicBezTo>
                      <a:pt x="76" y="112"/>
                      <a:pt x="73" y="112"/>
                      <a:pt x="71" y="112"/>
                    </a:cubicBezTo>
                    <a:cubicBezTo>
                      <a:pt x="68" y="111"/>
                      <a:pt x="63" y="113"/>
                      <a:pt x="62" y="112"/>
                    </a:cubicBezTo>
                    <a:cubicBezTo>
                      <a:pt x="61" y="112"/>
                      <a:pt x="61" y="112"/>
                      <a:pt x="61" y="113"/>
                    </a:cubicBezTo>
                    <a:cubicBezTo>
                      <a:pt x="60" y="112"/>
                      <a:pt x="56" y="113"/>
                      <a:pt x="54" y="114"/>
                    </a:cubicBezTo>
                    <a:cubicBezTo>
                      <a:pt x="50" y="114"/>
                      <a:pt x="39" y="115"/>
                      <a:pt x="37" y="116"/>
                    </a:cubicBezTo>
                    <a:cubicBezTo>
                      <a:pt x="37" y="116"/>
                      <a:pt x="37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7" y="116"/>
                      <a:pt x="37" y="116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7" y="116"/>
                      <a:pt x="37" y="116"/>
                      <a:pt x="37" y="116"/>
                    </a:cubicBezTo>
                    <a:cubicBezTo>
                      <a:pt x="36" y="115"/>
                      <a:pt x="31" y="117"/>
                      <a:pt x="29" y="116"/>
                    </a:cubicBezTo>
                    <a:cubicBezTo>
                      <a:pt x="28" y="115"/>
                      <a:pt x="26" y="115"/>
                      <a:pt x="24" y="115"/>
                    </a:cubicBezTo>
                    <a:cubicBezTo>
                      <a:pt x="22" y="115"/>
                      <a:pt x="21" y="115"/>
                      <a:pt x="20" y="115"/>
                    </a:cubicBezTo>
                    <a:cubicBezTo>
                      <a:pt x="14" y="113"/>
                      <a:pt x="7" y="111"/>
                      <a:pt x="5" y="105"/>
                    </a:cubicBezTo>
                    <a:cubicBezTo>
                      <a:pt x="4" y="102"/>
                      <a:pt x="11" y="96"/>
                      <a:pt x="12" y="95"/>
                    </a:cubicBezTo>
                    <a:cubicBezTo>
                      <a:pt x="16" y="91"/>
                      <a:pt x="20" y="88"/>
                      <a:pt x="24" y="85"/>
                    </a:cubicBezTo>
                    <a:cubicBezTo>
                      <a:pt x="27" y="83"/>
                      <a:pt x="31" y="83"/>
                      <a:pt x="34" y="81"/>
                    </a:cubicBezTo>
                    <a:cubicBezTo>
                      <a:pt x="35" y="81"/>
                      <a:pt x="36" y="80"/>
                      <a:pt x="37" y="80"/>
                    </a:cubicBezTo>
                    <a:cubicBezTo>
                      <a:pt x="38" y="79"/>
                      <a:pt x="40" y="79"/>
                      <a:pt x="41" y="78"/>
                    </a:cubicBezTo>
                    <a:cubicBezTo>
                      <a:pt x="48" y="74"/>
                      <a:pt x="57" y="73"/>
                      <a:pt x="65" y="70"/>
                    </a:cubicBezTo>
                    <a:cubicBezTo>
                      <a:pt x="71" y="68"/>
                      <a:pt x="75" y="65"/>
                      <a:pt x="81" y="62"/>
                    </a:cubicBezTo>
                    <a:cubicBezTo>
                      <a:pt x="82" y="61"/>
                      <a:pt x="84" y="61"/>
                      <a:pt x="86" y="59"/>
                    </a:cubicBezTo>
                    <a:cubicBezTo>
                      <a:pt x="89" y="57"/>
                      <a:pt x="92" y="55"/>
                      <a:pt x="96" y="52"/>
                    </a:cubicBezTo>
                    <a:cubicBezTo>
                      <a:pt x="98" y="50"/>
                      <a:pt x="100" y="48"/>
                      <a:pt x="102" y="45"/>
                    </a:cubicBezTo>
                    <a:cubicBezTo>
                      <a:pt x="107" y="41"/>
                      <a:pt x="112" y="36"/>
                      <a:pt x="117" y="31"/>
                    </a:cubicBezTo>
                    <a:cubicBezTo>
                      <a:pt x="120" y="28"/>
                      <a:pt x="123" y="26"/>
                      <a:pt x="127" y="23"/>
                    </a:cubicBezTo>
                    <a:cubicBezTo>
                      <a:pt x="130" y="21"/>
                      <a:pt x="133" y="18"/>
                      <a:pt x="136" y="16"/>
                    </a:cubicBezTo>
                    <a:cubicBezTo>
                      <a:pt x="138" y="15"/>
                      <a:pt x="139" y="14"/>
                      <a:pt x="140" y="13"/>
                    </a:cubicBezTo>
                    <a:cubicBezTo>
                      <a:pt x="142" y="13"/>
                      <a:pt x="143" y="11"/>
                      <a:pt x="144" y="11"/>
                    </a:cubicBezTo>
                    <a:cubicBezTo>
                      <a:pt x="146" y="10"/>
                      <a:pt x="147" y="10"/>
                      <a:pt x="148" y="10"/>
                    </a:cubicBezTo>
                    <a:cubicBezTo>
                      <a:pt x="150" y="9"/>
                      <a:pt x="151" y="8"/>
                      <a:pt x="153" y="7"/>
                    </a:cubicBezTo>
                    <a:cubicBezTo>
                      <a:pt x="157" y="7"/>
                      <a:pt x="161" y="6"/>
                      <a:pt x="165" y="5"/>
                    </a:cubicBezTo>
                    <a:cubicBezTo>
                      <a:pt x="170" y="5"/>
                      <a:pt x="175" y="5"/>
                      <a:pt x="180" y="7"/>
                    </a:cubicBezTo>
                    <a:cubicBezTo>
                      <a:pt x="181" y="7"/>
                      <a:pt x="182" y="7"/>
                      <a:pt x="183" y="7"/>
                    </a:cubicBezTo>
                    <a:cubicBezTo>
                      <a:pt x="186" y="8"/>
                      <a:pt x="189" y="10"/>
                      <a:pt x="192" y="12"/>
                    </a:cubicBezTo>
                    <a:cubicBezTo>
                      <a:pt x="194" y="13"/>
                      <a:pt x="196" y="13"/>
                      <a:pt x="197" y="14"/>
                    </a:cubicBezTo>
                    <a:cubicBezTo>
                      <a:pt x="198" y="16"/>
                      <a:pt x="200" y="17"/>
                      <a:pt x="201" y="19"/>
                    </a:cubicBezTo>
                    <a:cubicBezTo>
                      <a:pt x="201" y="19"/>
                      <a:pt x="202" y="20"/>
                      <a:pt x="203" y="21"/>
                    </a:cubicBezTo>
                    <a:cubicBezTo>
                      <a:pt x="204" y="22"/>
                      <a:pt x="205" y="24"/>
                      <a:pt x="206" y="25"/>
                    </a:cubicBezTo>
                    <a:cubicBezTo>
                      <a:pt x="206" y="25"/>
                      <a:pt x="206" y="25"/>
                      <a:pt x="207" y="25"/>
                    </a:cubicBezTo>
                    <a:cubicBezTo>
                      <a:pt x="207" y="26"/>
                      <a:pt x="207" y="27"/>
                      <a:pt x="207" y="28"/>
                    </a:cubicBezTo>
                    <a:cubicBezTo>
                      <a:pt x="208" y="30"/>
                      <a:pt x="211" y="32"/>
                      <a:pt x="212" y="35"/>
                    </a:cubicBezTo>
                    <a:cubicBezTo>
                      <a:pt x="214" y="44"/>
                      <a:pt x="215" y="54"/>
                      <a:pt x="211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163">
                <a:extLst>
                  <a:ext uri="{FF2B5EF4-FFF2-40B4-BE49-F238E27FC236}">
                    <a16:creationId xmlns:a16="http://schemas.microsoft.com/office/drawing/2014/main" id="{2FD1E758-CC33-3A7F-D1C6-2DCCB18C6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5" y="13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164">
                <a:extLst>
                  <a:ext uri="{FF2B5EF4-FFF2-40B4-BE49-F238E27FC236}">
                    <a16:creationId xmlns:a16="http://schemas.microsoft.com/office/drawing/2014/main" id="{11F57859-2AF0-0D5D-0BF5-7892E0C3A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" y="1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Oval 165">
                <a:extLst>
                  <a:ext uri="{FF2B5EF4-FFF2-40B4-BE49-F238E27FC236}">
                    <a16:creationId xmlns:a16="http://schemas.microsoft.com/office/drawing/2014/main" id="{872682EA-B16F-0A86-F695-444651279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" y="139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166">
                <a:extLst>
                  <a:ext uri="{FF2B5EF4-FFF2-40B4-BE49-F238E27FC236}">
                    <a16:creationId xmlns:a16="http://schemas.microsoft.com/office/drawing/2014/main" id="{8B9D452A-2E83-D817-E661-D6E1591075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6" y="129"/>
                <a:ext cx="2310" cy="2599"/>
              </a:xfrm>
              <a:custGeom>
                <a:avLst/>
                <a:gdLst>
                  <a:gd name="T0" fmla="*/ 917 w 953"/>
                  <a:gd name="T1" fmla="*/ 689 h 1071"/>
                  <a:gd name="T2" fmla="*/ 886 w 953"/>
                  <a:gd name="T3" fmla="*/ 592 h 1071"/>
                  <a:gd name="T4" fmla="*/ 866 w 953"/>
                  <a:gd name="T5" fmla="*/ 490 h 1071"/>
                  <a:gd name="T6" fmla="*/ 784 w 953"/>
                  <a:gd name="T7" fmla="*/ 401 h 1071"/>
                  <a:gd name="T8" fmla="*/ 713 w 953"/>
                  <a:gd name="T9" fmla="*/ 367 h 1071"/>
                  <a:gd name="T10" fmla="*/ 666 w 953"/>
                  <a:gd name="T11" fmla="*/ 236 h 1071"/>
                  <a:gd name="T12" fmla="*/ 630 w 953"/>
                  <a:gd name="T13" fmla="*/ 181 h 1071"/>
                  <a:gd name="T14" fmla="*/ 535 w 953"/>
                  <a:gd name="T15" fmla="*/ 135 h 1071"/>
                  <a:gd name="T16" fmla="*/ 507 w 953"/>
                  <a:gd name="T17" fmla="*/ 57 h 1071"/>
                  <a:gd name="T18" fmla="*/ 483 w 953"/>
                  <a:gd name="T19" fmla="*/ 12 h 1071"/>
                  <a:gd name="T20" fmla="*/ 411 w 953"/>
                  <a:gd name="T21" fmla="*/ 29 h 1071"/>
                  <a:gd name="T22" fmla="*/ 297 w 953"/>
                  <a:gd name="T23" fmla="*/ 59 h 1071"/>
                  <a:gd name="T24" fmla="*/ 214 w 953"/>
                  <a:gd name="T25" fmla="*/ 27 h 1071"/>
                  <a:gd name="T26" fmla="*/ 121 w 953"/>
                  <a:gd name="T27" fmla="*/ 101 h 1071"/>
                  <a:gd name="T28" fmla="*/ 32 w 953"/>
                  <a:gd name="T29" fmla="*/ 157 h 1071"/>
                  <a:gd name="T30" fmla="*/ 6 w 953"/>
                  <a:gd name="T31" fmla="*/ 251 h 1071"/>
                  <a:gd name="T32" fmla="*/ 63 w 953"/>
                  <a:gd name="T33" fmla="*/ 325 h 1071"/>
                  <a:gd name="T34" fmla="*/ 106 w 953"/>
                  <a:gd name="T35" fmla="*/ 372 h 1071"/>
                  <a:gd name="T36" fmla="*/ 128 w 953"/>
                  <a:gd name="T37" fmla="*/ 490 h 1071"/>
                  <a:gd name="T38" fmla="*/ 112 w 953"/>
                  <a:gd name="T39" fmla="*/ 587 h 1071"/>
                  <a:gd name="T40" fmla="*/ 239 w 953"/>
                  <a:gd name="T41" fmla="*/ 614 h 1071"/>
                  <a:gd name="T42" fmla="*/ 369 w 953"/>
                  <a:gd name="T43" fmla="*/ 655 h 1071"/>
                  <a:gd name="T44" fmla="*/ 598 w 953"/>
                  <a:gd name="T45" fmla="*/ 682 h 1071"/>
                  <a:gd name="T46" fmla="*/ 638 w 953"/>
                  <a:gd name="T47" fmla="*/ 724 h 1071"/>
                  <a:gd name="T48" fmla="*/ 657 w 953"/>
                  <a:gd name="T49" fmla="*/ 772 h 1071"/>
                  <a:gd name="T50" fmla="*/ 671 w 953"/>
                  <a:gd name="T51" fmla="*/ 893 h 1071"/>
                  <a:gd name="T52" fmla="*/ 673 w 953"/>
                  <a:gd name="T53" fmla="*/ 984 h 1071"/>
                  <a:gd name="T54" fmla="*/ 732 w 953"/>
                  <a:gd name="T55" fmla="*/ 1057 h 1071"/>
                  <a:gd name="T56" fmla="*/ 752 w 953"/>
                  <a:gd name="T57" fmla="*/ 964 h 1071"/>
                  <a:gd name="T58" fmla="*/ 767 w 953"/>
                  <a:gd name="T59" fmla="*/ 847 h 1071"/>
                  <a:gd name="T60" fmla="*/ 922 w 953"/>
                  <a:gd name="T61" fmla="*/ 808 h 1071"/>
                  <a:gd name="T62" fmla="*/ 931 w 953"/>
                  <a:gd name="T63" fmla="*/ 794 h 1071"/>
                  <a:gd name="T64" fmla="*/ 868 w 953"/>
                  <a:gd name="T65" fmla="*/ 805 h 1071"/>
                  <a:gd name="T66" fmla="*/ 828 w 953"/>
                  <a:gd name="T67" fmla="*/ 804 h 1071"/>
                  <a:gd name="T68" fmla="*/ 806 w 953"/>
                  <a:gd name="T69" fmla="*/ 811 h 1071"/>
                  <a:gd name="T70" fmla="*/ 761 w 953"/>
                  <a:gd name="T71" fmla="*/ 848 h 1071"/>
                  <a:gd name="T72" fmla="*/ 745 w 953"/>
                  <a:gd name="T73" fmla="*/ 1016 h 1071"/>
                  <a:gd name="T74" fmla="*/ 692 w 953"/>
                  <a:gd name="T75" fmla="*/ 1057 h 1071"/>
                  <a:gd name="T76" fmla="*/ 688 w 953"/>
                  <a:gd name="T77" fmla="*/ 945 h 1071"/>
                  <a:gd name="T78" fmla="*/ 661 w 953"/>
                  <a:gd name="T79" fmla="*/ 794 h 1071"/>
                  <a:gd name="T80" fmla="*/ 640 w 953"/>
                  <a:gd name="T81" fmla="*/ 720 h 1071"/>
                  <a:gd name="T82" fmla="*/ 608 w 953"/>
                  <a:gd name="T83" fmla="*/ 684 h 1071"/>
                  <a:gd name="T84" fmla="*/ 497 w 953"/>
                  <a:gd name="T85" fmla="*/ 652 h 1071"/>
                  <a:gd name="T86" fmla="*/ 417 w 953"/>
                  <a:gd name="T87" fmla="*/ 667 h 1071"/>
                  <a:gd name="T88" fmla="*/ 282 w 953"/>
                  <a:gd name="T89" fmla="*/ 604 h 1071"/>
                  <a:gd name="T90" fmla="*/ 202 w 953"/>
                  <a:gd name="T91" fmla="*/ 622 h 1071"/>
                  <a:gd name="T92" fmla="*/ 119 w 953"/>
                  <a:gd name="T93" fmla="*/ 551 h 1071"/>
                  <a:gd name="T94" fmla="*/ 133 w 953"/>
                  <a:gd name="T95" fmla="*/ 437 h 1071"/>
                  <a:gd name="T96" fmla="*/ 93 w 953"/>
                  <a:gd name="T97" fmla="*/ 344 h 1071"/>
                  <a:gd name="T98" fmla="*/ 9 w 953"/>
                  <a:gd name="T99" fmla="*/ 245 h 1071"/>
                  <a:gd name="T100" fmla="*/ 99 w 953"/>
                  <a:gd name="T101" fmla="*/ 136 h 1071"/>
                  <a:gd name="T102" fmla="*/ 172 w 953"/>
                  <a:gd name="T103" fmla="*/ 33 h 1071"/>
                  <a:gd name="T104" fmla="*/ 375 w 953"/>
                  <a:gd name="T105" fmla="*/ 58 h 1071"/>
                  <a:gd name="T106" fmla="*/ 448 w 953"/>
                  <a:gd name="T107" fmla="*/ 8 h 1071"/>
                  <a:gd name="T108" fmla="*/ 511 w 953"/>
                  <a:gd name="T109" fmla="*/ 90 h 1071"/>
                  <a:gd name="T110" fmla="*/ 579 w 953"/>
                  <a:gd name="T111" fmla="*/ 157 h 1071"/>
                  <a:gd name="T112" fmla="*/ 671 w 953"/>
                  <a:gd name="T113" fmla="*/ 267 h 1071"/>
                  <a:gd name="T114" fmla="*/ 689 w 953"/>
                  <a:gd name="T115" fmla="*/ 348 h 1071"/>
                  <a:gd name="T116" fmla="*/ 746 w 953"/>
                  <a:gd name="T117" fmla="*/ 394 h 1071"/>
                  <a:gd name="T118" fmla="*/ 874 w 953"/>
                  <a:gd name="T119" fmla="*/ 534 h 1071"/>
                  <a:gd name="T120" fmla="*/ 900 w 953"/>
                  <a:gd name="T121" fmla="*/ 673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3" h="1071">
                    <a:moveTo>
                      <a:pt x="949" y="744"/>
                    </a:moveTo>
                    <a:cubicBezTo>
                      <a:pt x="949" y="742"/>
                      <a:pt x="949" y="741"/>
                      <a:pt x="949" y="740"/>
                    </a:cubicBezTo>
                    <a:cubicBezTo>
                      <a:pt x="948" y="739"/>
                      <a:pt x="946" y="735"/>
                      <a:pt x="945" y="733"/>
                    </a:cubicBezTo>
                    <a:cubicBezTo>
                      <a:pt x="945" y="733"/>
                      <a:pt x="945" y="733"/>
                      <a:pt x="944" y="732"/>
                    </a:cubicBezTo>
                    <a:cubicBezTo>
                      <a:pt x="943" y="729"/>
                      <a:pt x="942" y="726"/>
                      <a:pt x="940" y="723"/>
                    </a:cubicBezTo>
                    <a:cubicBezTo>
                      <a:pt x="939" y="722"/>
                      <a:pt x="939" y="722"/>
                      <a:pt x="938" y="722"/>
                    </a:cubicBezTo>
                    <a:cubicBezTo>
                      <a:pt x="938" y="721"/>
                      <a:pt x="938" y="721"/>
                      <a:pt x="938" y="720"/>
                    </a:cubicBezTo>
                    <a:cubicBezTo>
                      <a:pt x="937" y="719"/>
                      <a:pt x="935" y="718"/>
                      <a:pt x="935" y="717"/>
                    </a:cubicBezTo>
                    <a:cubicBezTo>
                      <a:pt x="932" y="713"/>
                      <a:pt x="930" y="709"/>
                      <a:pt x="927" y="705"/>
                    </a:cubicBezTo>
                    <a:cubicBezTo>
                      <a:pt x="926" y="703"/>
                      <a:pt x="924" y="702"/>
                      <a:pt x="923" y="700"/>
                    </a:cubicBezTo>
                    <a:cubicBezTo>
                      <a:pt x="922" y="699"/>
                      <a:pt x="922" y="698"/>
                      <a:pt x="922" y="698"/>
                    </a:cubicBezTo>
                    <a:cubicBezTo>
                      <a:pt x="922" y="697"/>
                      <a:pt x="920" y="696"/>
                      <a:pt x="920" y="695"/>
                    </a:cubicBezTo>
                    <a:cubicBezTo>
                      <a:pt x="919" y="693"/>
                      <a:pt x="918" y="691"/>
                      <a:pt x="917" y="689"/>
                    </a:cubicBezTo>
                    <a:cubicBezTo>
                      <a:pt x="916" y="688"/>
                      <a:pt x="915" y="688"/>
                      <a:pt x="914" y="687"/>
                    </a:cubicBezTo>
                    <a:cubicBezTo>
                      <a:pt x="913" y="685"/>
                      <a:pt x="912" y="683"/>
                      <a:pt x="911" y="682"/>
                    </a:cubicBezTo>
                    <a:cubicBezTo>
                      <a:pt x="910" y="680"/>
                      <a:pt x="909" y="679"/>
                      <a:pt x="908" y="678"/>
                    </a:cubicBezTo>
                    <a:cubicBezTo>
                      <a:pt x="906" y="675"/>
                      <a:pt x="904" y="672"/>
                      <a:pt x="903" y="669"/>
                    </a:cubicBezTo>
                    <a:cubicBezTo>
                      <a:pt x="903" y="668"/>
                      <a:pt x="902" y="666"/>
                      <a:pt x="902" y="665"/>
                    </a:cubicBezTo>
                    <a:cubicBezTo>
                      <a:pt x="900" y="661"/>
                      <a:pt x="898" y="657"/>
                      <a:pt x="896" y="653"/>
                    </a:cubicBezTo>
                    <a:cubicBezTo>
                      <a:pt x="893" y="646"/>
                      <a:pt x="892" y="639"/>
                      <a:pt x="891" y="632"/>
                    </a:cubicBezTo>
                    <a:cubicBezTo>
                      <a:pt x="890" y="630"/>
                      <a:pt x="891" y="629"/>
                      <a:pt x="890" y="627"/>
                    </a:cubicBezTo>
                    <a:cubicBezTo>
                      <a:pt x="890" y="624"/>
                      <a:pt x="889" y="620"/>
                      <a:pt x="888" y="616"/>
                    </a:cubicBezTo>
                    <a:cubicBezTo>
                      <a:pt x="888" y="615"/>
                      <a:pt x="889" y="614"/>
                      <a:pt x="888" y="613"/>
                    </a:cubicBezTo>
                    <a:cubicBezTo>
                      <a:pt x="888" y="610"/>
                      <a:pt x="887" y="607"/>
                      <a:pt x="887" y="603"/>
                    </a:cubicBezTo>
                    <a:cubicBezTo>
                      <a:pt x="887" y="602"/>
                      <a:pt x="887" y="602"/>
                      <a:pt x="888" y="601"/>
                    </a:cubicBezTo>
                    <a:cubicBezTo>
                      <a:pt x="887" y="598"/>
                      <a:pt x="886" y="595"/>
                      <a:pt x="886" y="592"/>
                    </a:cubicBezTo>
                    <a:cubicBezTo>
                      <a:pt x="885" y="589"/>
                      <a:pt x="886" y="584"/>
                      <a:pt x="885" y="581"/>
                    </a:cubicBezTo>
                    <a:cubicBezTo>
                      <a:pt x="884" y="580"/>
                      <a:pt x="885" y="579"/>
                      <a:pt x="885" y="579"/>
                    </a:cubicBezTo>
                    <a:cubicBezTo>
                      <a:pt x="885" y="579"/>
                      <a:pt x="885" y="572"/>
                      <a:pt x="885" y="572"/>
                    </a:cubicBezTo>
                    <a:cubicBezTo>
                      <a:pt x="884" y="568"/>
                      <a:pt x="882" y="564"/>
                      <a:pt x="882" y="560"/>
                    </a:cubicBezTo>
                    <a:cubicBezTo>
                      <a:pt x="881" y="559"/>
                      <a:pt x="882" y="559"/>
                      <a:pt x="882" y="558"/>
                    </a:cubicBezTo>
                    <a:cubicBezTo>
                      <a:pt x="881" y="556"/>
                      <a:pt x="882" y="553"/>
                      <a:pt x="882" y="551"/>
                    </a:cubicBezTo>
                    <a:cubicBezTo>
                      <a:pt x="881" y="547"/>
                      <a:pt x="880" y="542"/>
                      <a:pt x="879" y="539"/>
                    </a:cubicBezTo>
                    <a:cubicBezTo>
                      <a:pt x="880" y="537"/>
                      <a:pt x="879" y="535"/>
                      <a:pt x="879" y="533"/>
                    </a:cubicBezTo>
                    <a:cubicBezTo>
                      <a:pt x="879" y="533"/>
                      <a:pt x="878" y="530"/>
                      <a:pt x="878" y="530"/>
                    </a:cubicBezTo>
                    <a:cubicBezTo>
                      <a:pt x="877" y="525"/>
                      <a:pt x="877" y="518"/>
                      <a:pt x="875" y="513"/>
                    </a:cubicBezTo>
                    <a:cubicBezTo>
                      <a:pt x="873" y="508"/>
                      <a:pt x="871" y="503"/>
                      <a:pt x="870" y="499"/>
                    </a:cubicBezTo>
                    <a:cubicBezTo>
                      <a:pt x="869" y="498"/>
                      <a:pt x="869" y="497"/>
                      <a:pt x="869" y="496"/>
                    </a:cubicBezTo>
                    <a:cubicBezTo>
                      <a:pt x="868" y="494"/>
                      <a:pt x="867" y="492"/>
                      <a:pt x="866" y="490"/>
                    </a:cubicBezTo>
                    <a:cubicBezTo>
                      <a:pt x="866" y="489"/>
                      <a:pt x="866" y="487"/>
                      <a:pt x="865" y="486"/>
                    </a:cubicBezTo>
                    <a:cubicBezTo>
                      <a:pt x="865" y="485"/>
                      <a:pt x="864" y="483"/>
                      <a:pt x="864" y="481"/>
                    </a:cubicBezTo>
                    <a:cubicBezTo>
                      <a:pt x="863" y="481"/>
                      <a:pt x="863" y="481"/>
                      <a:pt x="862" y="481"/>
                    </a:cubicBezTo>
                    <a:cubicBezTo>
                      <a:pt x="859" y="471"/>
                      <a:pt x="854" y="460"/>
                      <a:pt x="847" y="452"/>
                    </a:cubicBezTo>
                    <a:cubicBezTo>
                      <a:pt x="846" y="450"/>
                      <a:pt x="844" y="449"/>
                      <a:pt x="843" y="447"/>
                    </a:cubicBezTo>
                    <a:cubicBezTo>
                      <a:pt x="834" y="436"/>
                      <a:pt x="827" y="426"/>
                      <a:pt x="816" y="417"/>
                    </a:cubicBezTo>
                    <a:cubicBezTo>
                      <a:pt x="814" y="415"/>
                      <a:pt x="811" y="415"/>
                      <a:pt x="809" y="414"/>
                    </a:cubicBezTo>
                    <a:cubicBezTo>
                      <a:pt x="808" y="413"/>
                      <a:pt x="808" y="412"/>
                      <a:pt x="807" y="412"/>
                    </a:cubicBezTo>
                    <a:cubicBezTo>
                      <a:pt x="806" y="411"/>
                      <a:pt x="804" y="410"/>
                      <a:pt x="804" y="411"/>
                    </a:cubicBezTo>
                    <a:cubicBezTo>
                      <a:pt x="801" y="408"/>
                      <a:pt x="796" y="407"/>
                      <a:pt x="791" y="405"/>
                    </a:cubicBezTo>
                    <a:cubicBezTo>
                      <a:pt x="790" y="405"/>
                      <a:pt x="789" y="404"/>
                      <a:pt x="788" y="403"/>
                    </a:cubicBezTo>
                    <a:cubicBezTo>
                      <a:pt x="787" y="403"/>
                      <a:pt x="786" y="403"/>
                      <a:pt x="786" y="403"/>
                    </a:cubicBezTo>
                    <a:cubicBezTo>
                      <a:pt x="785" y="402"/>
                      <a:pt x="785" y="402"/>
                      <a:pt x="784" y="401"/>
                    </a:cubicBezTo>
                    <a:cubicBezTo>
                      <a:pt x="782" y="400"/>
                      <a:pt x="780" y="400"/>
                      <a:pt x="778" y="399"/>
                    </a:cubicBezTo>
                    <a:cubicBezTo>
                      <a:pt x="775" y="399"/>
                      <a:pt x="771" y="397"/>
                      <a:pt x="769" y="396"/>
                    </a:cubicBezTo>
                    <a:cubicBezTo>
                      <a:pt x="767" y="395"/>
                      <a:pt x="766" y="396"/>
                      <a:pt x="765" y="395"/>
                    </a:cubicBezTo>
                    <a:cubicBezTo>
                      <a:pt x="761" y="394"/>
                      <a:pt x="756" y="392"/>
                      <a:pt x="751" y="391"/>
                    </a:cubicBezTo>
                    <a:cubicBezTo>
                      <a:pt x="751" y="391"/>
                      <a:pt x="750" y="391"/>
                      <a:pt x="750" y="391"/>
                    </a:cubicBezTo>
                    <a:cubicBezTo>
                      <a:pt x="749" y="390"/>
                      <a:pt x="748" y="389"/>
                      <a:pt x="748" y="389"/>
                    </a:cubicBezTo>
                    <a:cubicBezTo>
                      <a:pt x="747" y="389"/>
                      <a:pt x="746" y="389"/>
                      <a:pt x="746" y="389"/>
                    </a:cubicBezTo>
                    <a:cubicBezTo>
                      <a:pt x="742" y="387"/>
                      <a:pt x="738" y="385"/>
                      <a:pt x="734" y="383"/>
                    </a:cubicBezTo>
                    <a:cubicBezTo>
                      <a:pt x="734" y="383"/>
                      <a:pt x="734" y="383"/>
                      <a:pt x="734" y="382"/>
                    </a:cubicBezTo>
                    <a:cubicBezTo>
                      <a:pt x="729" y="380"/>
                      <a:pt x="725" y="377"/>
                      <a:pt x="720" y="374"/>
                    </a:cubicBezTo>
                    <a:cubicBezTo>
                      <a:pt x="719" y="373"/>
                      <a:pt x="719" y="372"/>
                      <a:pt x="718" y="371"/>
                    </a:cubicBezTo>
                    <a:cubicBezTo>
                      <a:pt x="717" y="370"/>
                      <a:pt x="715" y="370"/>
                      <a:pt x="714" y="369"/>
                    </a:cubicBezTo>
                    <a:cubicBezTo>
                      <a:pt x="713" y="369"/>
                      <a:pt x="714" y="368"/>
                      <a:pt x="713" y="367"/>
                    </a:cubicBezTo>
                    <a:cubicBezTo>
                      <a:pt x="707" y="363"/>
                      <a:pt x="701" y="357"/>
                      <a:pt x="697" y="350"/>
                    </a:cubicBezTo>
                    <a:cubicBezTo>
                      <a:pt x="696" y="349"/>
                      <a:pt x="695" y="346"/>
                      <a:pt x="695" y="346"/>
                    </a:cubicBezTo>
                    <a:cubicBezTo>
                      <a:pt x="695" y="345"/>
                      <a:pt x="693" y="345"/>
                      <a:pt x="693" y="344"/>
                    </a:cubicBezTo>
                    <a:cubicBezTo>
                      <a:pt x="693" y="343"/>
                      <a:pt x="692" y="342"/>
                      <a:pt x="692" y="341"/>
                    </a:cubicBezTo>
                    <a:cubicBezTo>
                      <a:pt x="691" y="338"/>
                      <a:pt x="690" y="336"/>
                      <a:pt x="689" y="333"/>
                    </a:cubicBezTo>
                    <a:cubicBezTo>
                      <a:pt x="689" y="332"/>
                      <a:pt x="688" y="332"/>
                      <a:pt x="688" y="331"/>
                    </a:cubicBezTo>
                    <a:cubicBezTo>
                      <a:pt x="687" y="329"/>
                      <a:pt x="687" y="328"/>
                      <a:pt x="686" y="326"/>
                    </a:cubicBezTo>
                    <a:cubicBezTo>
                      <a:pt x="686" y="325"/>
                      <a:pt x="685" y="322"/>
                      <a:pt x="685" y="321"/>
                    </a:cubicBezTo>
                    <a:cubicBezTo>
                      <a:pt x="685" y="320"/>
                      <a:pt x="685" y="319"/>
                      <a:pt x="684" y="317"/>
                    </a:cubicBezTo>
                    <a:cubicBezTo>
                      <a:pt x="684" y="315"/>
                      <a:pt x="683" y="312"/>
                      <a:pt x="682" y="309"/>
                    </a:cubicBezTo>
                    <a:cubicBezTo>
                      <a:pt x="682" y="299"/>
                      <a:pt x="679" y="292"/>
                      <a:pt x="678" y="283"/>
                    </a:cubicBezTo>
                    <a:cubicBezTo>
                      <a:pt x="677" y="279"/>
                      <a:pt x="677" y="274"/>
                      <a:pt x="676" y="269"/>
                    </a:cubicBezTo>
                    <a:cubicBezTo>
                      <a:pt x="673" y="259"/>
                      <a:pt x="668" y="246"/>
                      <a:pt x="666" y="236"/>
                    </a:cubicBezTo>
                    <a:cubicBezTo>
                      <a:pt x="665" y="236"/>
                      <a:pt x="665" y="235"/>
                      <a:pt x="664" y="234"/>
                    </a:cubicBezTo>
                    <a:cubicBezTo>
                      <a:pt x="664" y="232"/>
                      <a:pt x="663" y="230"/>
                      <a:pt x="662" y="228"/>
                    </a:cubicBezTo>
                    <a:cubicBezTo>
                      <a:pt x="662" y="227"/>
                      <a:pt x="661" y="227"/>
                      <a:pt x="661" y="226"/>
                    </a:cubicBezTo>
                    <a:cubicBezTo>
                      <a:pt x="660" y="225"/>
                      <a:pt x="660" y="224"/>
                      <a:pt x="660" y="223"/>
                    </a:cubicBezTo>
                    <a:cubicBezTo>
                      <a:pt x="659" y="221"/>
                      <a:pt x="658" y="219"/>
                      <a:pt x="657" y="218"/>
                    </a:cubicBezTo>
                    <a:cubicBezTo>
                      <a:pt x="656" y="216"/>
                      <a:pt x="657" y="215"/>
                      <a:pt x="656" y="214"/>
                    </a:cubicBezTo>
                    <a:cubicBezTo>
                      <a:pt x="655" y="212"/>
                      <a:pt x="653" y="211"/>
                      <a:pt x="653" y="209"/>
                    </a:cubicBezTo>
                    <a:cubicBezTo>
                      <a:pt x="652" y="208"/>
                      <a:pt x="652" y="208"/>
                      <a:pt x="652" y="207"/>
                    </a:cubicBezTo>
                    <a:cubicBezTo>
                      <a:pt x="651" y="206"/>
                      <a:pt x="650" y="206"/>
                      <a:pt x="650" y="205"/>
                    </a:cubicBezTo>
                    <a:cubicBezTo>
                      <a:pt x="649" y="204"/>
                      <a:pt x="649" y="203"/>
                      <a:pt x="648" y="202"/>
                    </a:cubicBezTo>
                    <a:cubicBezTo>
                      <a:pt x="647" y="200"/>
                      <a:pt x="645" y="198"/>
                      <a:pt x="643" y="196"/>
                    </a:cubicBezTo>
                    <a:cubicBezTo>
                      <a:pt x="643" y="196"/>
                      <a:pt x="643" y="196"/>
                      <a:pt x="642" y="196"/>
                    </a:cubicBezTo>
                    <a:cubicBezTo>
                      <a:pt x="642" y="192"/>
                      <a:pt x="633" y="184"/>
                      <a:pt x="630" y="181"/>
                    </a:cubicBezTo>
                    <a:cubicBezTo>
                      <a:pt x="620" y="171"/>
                      <a:pt x="608" y="162"/>
                      <a:pt x="594" y="155"/>
                    </a:cubicBezTo>
                    <a:cubicBezTo>
                      <a:pt x="589" y="153"/>
                      <a:pt x="583" y="154"/>
                      <a:pt x="579" y="151"/>
                    </a:cubicBezTo>
                    <a:cubicBezTo>
                      <a:pt x="579" y="151"/>
                      <a:pt x="579" y="151"/>
                      <a:pt x="579" y="151"/>
                    </a:cubicBezTo>
                    <a:cubicBezTo>
                      <a:pt x="578" y="151"/>
                      <a:pt x="573" y="150"/>
                      <a:pt x="573" y="150"/>
                    </a:cubicBezTo>
                    <a:cubicBezTo>
                      <a:pt x="571" y="149"/>
                      <a:pt x="567" y="148"/>
                      <a:pt x="566" y="148"/>
                    </a:cubicBezTo>
                    <a:cubicBezTo>
                      <a:pt x="565" y="148"/>
                      <a:pt x="564" y="147"/>
                      <a:pt x="564" y="147"/>
                    </a:cubicBezTo>
                    <a:cubicBezTo>
                      <a:pt x="563" y="147"/>
                      <a:pt x="562" y="147"/>
                      <a:pt x="561" y="147"/>
                    </a:cubicBezTo>
                    <a:cubicBezTo>
                      <a:pt x="560" y="147"/>
                      <a:pt x="559" y="146"/>
                      <a:pt x="557" y="146"/>
                    </a:cubicBezTo>
                    <a:cubicBezTo>
                      <a:pt x="556" y="146"/>
                      <a:pt x="551" y="143"/>
                      <a:pt x="550" y="144"/>
                    </a:cubicBezTo>
                    <a:cubicBezTo>
                      <a:pt x="548" y="143"/>
                      <a:pt x="546" y="142"/>
                      <a:pt x="544" y="141"/>
                    </a:cubicBezTo>
                    <a:cubicBezTo>
                      <a:pt x="544" y="141"/>
                      <a:pt x="544" y="141"/>
                      <a:pt x="544" y="141"/>
                    </a:cubicBezTo>
                    <a:cubicBezTo>
                      <a:pt x="542" y="140"/>
                      <a:pt x="542" y="139"/>
                      <a:pt x="541" y="138"/>
                    </a:cubicBezTo>
                    <a:cubicBezTo>
                      <a:pt x="539" y="137"/>
                      <a:pt x="536" y="136"/>
                      <a:pt x="535" y="135"/>
                    </a:cubicBezTo>
                    <a:cubicBezTo>
                      <a:pt x="530" y="130"/>
                      <a:pt x="528" y="124"/>
                      <a:pt x="525" y="118"/>
                    </a:cubicBezTo>
                    <a:cubicBezTo>
                      <a:pt x="525" y="117"/>
                      <a:pt x="524" y="115"/>
                      <a:pt x="524" y="115"/>
                    </a:cubicBezTo>
                    <a:cubicBezTo>
                      <a:pt x="524" y="114"/>
                      <a:pt x="523" y="114"/>
                      <a:pt x="523" y="114"/>
                    </a:cubicBezTo>
                    <a:cubicBezTo>
                      <a:pt x="523" y="113"/>
                      <a:pt x="523" y="113"/>
                      <a:pt x="523" y="112"/>
                    </a:cubicBezTo>
                    <a:cubicBezTo>
                      <a:pt x="523" y="111"/>
                      <a:pt x="522" y="110"/>
                      <a:pt x="522" y="109"/>
                    </a:cubicBezTo>
                    <a:cubicBezTo>
                      <a:pt x="522" y="109"/>
                      <a:pt x="521" y="107"/>
                      <a:pt x="521" y="106"/>
                    </a:cubicBezTo>
                    <a:cubicBezTo>
                      <a:pt x="520" y="104"/>
                      <a:pt x="519" y="101"/>
                      <a:pt x="518" y="99"/>
                    </a:cubicBezTo>
                    <a:cubicBezTo>
                      <a:pt x="517" y="95"/>
                      <a:pt x="517" y="91"/>
                      <a:pt x="515" y="87"/>
                    </a:cubicBezTo>
                    <a:cubicBezTo>
                      <a:pt x="515" y="87"/>
                      <a:pt x="515" y="87"/>
                      <a:pt x="514" y="86"/>
                    </a:cubicBezTo>
                    <a:cubicBezTo>
                      <a:pt x="514" y="86"/>
                      <a:pt x="514" y="85"/>
                      <a:pt x="515" y="84"/>
                    </a:cubicBezTo>
                    <a:cubicBezTo>
                      <a:pt x="514" y="83"/>
                      <a:pt x="514" y="81"/>
                      <a:pt x="513" y="80"/>
                    </a:cubicBezTo>
                    <a:cubicBezTo>
                      <a:pt x="512" y="75"/>
                      <a:pt x="511" y="70"/>
                      <a:pt x="509" y="66"/>
                    </a:cubicBezTo>
                    <a:cubicBezTo>
                      <a:pt x="508" y="63"/>
                      <a:pt x="508" y="60"/>
                      <a:pt x="507" y="57"/>
                    </a:cubicBezTo>
                    <a:cubicBezTo>
                      <a:pt x="507" y="57"/>
                      <a:pt x="507" y="57"/>
                      <a:pt x="508" y="57"/>
                    </a:cubicBezTo>
                    <a:cubicBezTo>
                      <a:pt x="507" y="56"/>
                      <a:pt x="507" y="56"/>
                      <a:pt x="507" y="56"/>
                    </a:cubicBezTo>
                    <a:cubicBezTo>
                      <a:pt x="505" y="54"/>
                      <a:pt x="505" y="49"/>
                      <a:pt x="504" y="45"/>
                    </a:cubicBezTo>
                    <a:cubicBezTo>
                      <a:pt x="503" y="43"/>
                      <a:pt x="501" y="40"/>
                      <a:pt x="500" y="38"/>
                    </a:cubicBezTo>
                    <a:cubicBezTo>
                      <a:pt x="500" y="38"/>
                      <a:pt x="499" y="35"/>
                      <a:pt x="499" y="34"/>
                    </a:cubicBezTo>
                    <a:cubicBezTo>
                      <a:pt x="499" y="34"/>
                      <a:pt x="498" y="33"/>
                      <a:pt x="498" y="33"/>
                    </a:cubicBezTo>
                    <a:cubicBezTo>
                      <a:pt x="498" y="32"/>
                      <a:pt x="497" y="31"/>
                      <a:pt x="497" y="30"/>
                    </a:cubicBezTo>
                    <a:cubicBezTo>
                      <a:pt x="497" y="30"/>
                      <a:pt x="496" y="30"/>
                      <a:pt x="496" y="30"/>
                    </a:cubicBezTo>
                    <a:cubicBezTo>
                      <a:pt x="496" y="29"/>
                      <a:pt x="496" y="28"/>
                      <a:pt x="495" y="27"/>
                    </a:cubicBezTo>
                    <a:cubicBezTo>
                      <a:pt x="495" y="27"/>
                      <a:pt x="494" y="26"/>
                      <a:pt x="494" y="26"/>
                    </a:cubicBezTo>
                    <a:cubicBezTo>
                      <a:pt x="493" y="23"/>
                      <a:pt x="492" y="21"/>
                      <a:pt x="490" y="18"/>
                    </a:cubicBezTo>
                    <a:cubicBezTo>
                      <a:pt x="489" y="16"/>
                      <a:pt x="486" y="14"/>
                      <a:pt x="484" y="12"/>
                    </a:cubicBezTo>
                    <a:cubicBezTo>
                      <a:pt x="484" y="12"/>
                      <a:pt x="483" y="12"/>
                      <a:pt x="483" y="12"/>
                    </a:cubicBezTo>
                    <a:cubicBezTo>
                      <a:pt x="482" y="11"/>
                      <a:pt x="480" y="8"/>
                      <a:pt x="478" y="7"/>
                    </a:cubicBezTo>
                    <a:cubicBezTo>
                      <a:pt x="473" y="4"/>
                      <a:pt x="468" y="2"/>
                      <a:pt x="461" y="1"/>
                    </a:cubicBezTo>
                    <a:cubicBezTo>
                      <a:pt x="458" y="0"/>
                      <a:pt x="455" y="2"/>
                      <a:pt x="453" y="3"/>
                    </a:cubicBezTo>
                    <a:cubicBezTo>
                      <a:pt x="451" y="3"/>
                      <a:pt x="449" y="2"/>
                      <a:pt x="447" y="3"/>
                    </a:cubicBezTo>
                    <a:cubicBezTo>
                      <a:pt x="444" y="4"/>
                      <a:pt x="439" y="7"/>
                      <a:pt x="437" y="8"/>
                    </a:cubicBezTo>
                    <a:cubicBezTo>
                      <a:pt x="435" y="9"/>
                      <a:pt x="434" y="11"/>
                      <a:pt x="432" y="12"/>
                    </a:cubicBezTo>
                    <a:cubicBezTo>
                      <a:pt x="429" y="15"/>
                      <a:pt x="426" y="17"/>
                      <a:pt x="423" y="19"/>
                    </a:cubicBezTo>
                    <a:cubicBezTo>
                      <a:pt x="422" y="20"/>
                      <a:pt x="422" y="21"/>
                      <a:pt x="421" y="22"/>
                    </a:cubicBezTo>
                    <a:cubicBezTo>
                      <a:pt x="420" y="23"/>
                      <a:pt x="419" y="23"/>
                      <a:pt x="418" y="24"/>
                    </a:cubicBezTo>
                    <a:cubicBezTo>
                      <a:pt x="418" y="24"/>
                      <a:pt x="418" y="25"/>
                      <a:pt x="418" y="25"/>
                    </a:cubicBezTo>
                    <a:cubicBezTo>
                      <a:pt x="418" y="25"/>
                      <a:pt x="417" y="25"/>
                      <a:pt x="417" y="25"/>
                    </a:cubicBezTo>
                    <a:cubicBezTo>
                      <a:pt x="416" y="26"/>
                      <a:pt x="414" y="27"/>
                      <a:pt x="413" y="28"/>
                    </a:cubicBezTo>
                    <a:cubicBezTo>
                      <a:pt x="413" y="29"/>
                      <a:pt x="412" y="28"/>
                      <a:pt x="411" y="29"/>
                    </a:cubicBezTo>
                    <a:cubicBezTo>
                      <a:pt x="410" y="29"/>
                      <a:pt x="410" y="30"/>
                      <a:pt x="409" y="31"/>
                    </a:cubicBezTo>
                    <a:cubicBezTo>
                      <a:pt x="407" y="32"/>
                      <a:pt x="405" y="33"/>
                      <a:pt x="403" y="35"/>
                    </a:cubicBezTo>
                    <a:cubicBezTo>
                      <a:pt x="403" y="35"/>
                      <a:pt x="403" y="35"/>
                      <a:pt x="402" y="36"/>
                    </a:cubicBezTo>
                    <a:cubicBezTo>
                      <a:pt x="401" y="37"/>
                      <a:pt x="399" y="38"/>
                      <a:pt x="397" y="39"/>
                    </a:cubicBezTo>
                    <a:cubicBezTo>
                      <a:pt x="393" y="41"/>
                      <a:pt x="390" y="44"/>
                      <a:pt x="387" y="47"/>
                    </a:cubicBezTo>
                    <a:cubicBezTo>
                      <a:pt x="386" y="47"/>
                      <a:pt x="386" y="47"/>
                      <a:pt x="386" y="47"/>
                    </a:cubicBezTo>
                    <a:cubicBezTo>
                      <a:pt x="382" y="49"/>
                      <a:pt x="379" y="51"/>
                      <a:pt x="375" y="52"/>
                    </a:cubicBezTo>
                    <a:cubicBezTo>
                      <a:pt x="368" y="55"/>
                      <a:pt x="362" y="59"/>
                      <a:pt x="354" y="62"/>
                    </a:cubicBezTo>
                    <a:cubicBezTo>
                      <a:pt x="350" y="63"/>
                      <a:pt x="346" y="63"/>
                      <a:pt x="342" y="63"/>
                    </a:cubicBezTo>
                    <a:cubicBezTo>
                      <a:pt x="338" y="64"/>
                      <a:pt x="333" y="63"/>
                      <a:pt x="328" y="63"/>
                    </a:cubicBezTo>
                    <a:cubicBezTo>
                      <a:pt x="328" y="63"/>
                      <a:pt x="327" y="63"/>
                      <a:pt x="326" y="63"/>
                    </a:cubicBezTo>
                    <a:cubicBezTo>
                      <a:pt x="320" y="64"/>
                      <a:pt x="311" y="62"/>
                      <a:pt x="305" y="61"/>
                    </a:cubicBezTo>
                    <a:cubicBezTo>
                      <a:pt x="303" y="60"/>
                      <a:pt x="300" y="60"/>
                      <a:pt x="297" y="59"/>
                    </a:cubicBezTo>
                    <a:cubicBezTo>
                      <a:pt x="296" y="59"/>
                      <a:pt x="295" y="59"/>
                      <a:pt x="294" y="59"/>
                    </a:cubicBezTo>
                    <a:cubicBezTo>
                      <a:pt x="293" y="59"/>
                      <a:pt x="290" y="57"/>
                      <a:pt x="288" y="57"/>
                    </a:cubicBezTo>
                    <a:cubicBezTo>
                      <a:pt x="285" y="56"/>
                      <a:pt x="282" y="55"/>
                      <a:pt x="279" y="54"/>
                    </a:cubicBezTo>
                    <a:cubicBezTo>
                      <a:pt x="278" y="54"/>
                      <a:pt x="277" y="54"/>
                      <a:pt x="276" y="54"/>
                    </a:cubicBezTo>
                    <a:cubicBezTo>
                      <a:pt x="270" y="51"/>
                      <a:pt x="265" y="49"/>
                      <a:pt x="259" y="46"/>
                    </a:cubicBezTo>
                    <a:cubicBezTo>
                      <a:pt x="257" y="45"/>
                      <a:pt x="256" y="44"/>
                      <a:pt x="255" y="44"/>
                    </a:cubicBezTo>
                    <a:cubicBezTo>
                      <a:pt x="253" y="43"/>
                      <a:pt x="252" y="43"/>
                      <a:pt x="251" y="42"/>
                    </a:cubicBezTo>
                    <a:cubicBezTo>
                      <a:pt x="248" y="41"/>
                      <a:pt x="246" y="38"/>
                      <a:pt x="243" y="37"/>
                    </a:cubicBezTo>
                    <a:cubicBezTo>
                      <a:pt x="242" y="37"/>
                      <a:pt x="241" y="37"/>
                      <a:pt x="239" y="37"/>
                    </a:cubicBezTo>
                    <a:cubicBezTo>
                      <a:pt x="238" y="36"/>
                      <a:pt x="236" y="33"/>
                      <a:pt x="235" y="34"/>
                    </a:cubicBezTo>
                    <a:cubicBezTo>
                      <a:pt x="232" y="34"/>
                      <a:pt x="232" y="33"/>
                      <a:pt x="231" y="32"/>
                    </a:cubicBezTo>
                    <a:cubicBezTo>
                      <a:pt x="228" y="30"/>
                      <a:pt x="225" y="30"/>
                      <a:pt x="222" y="29"/>
                    </a:cubicBezTo>
                    <a:cubicBezTo>
                      <a:pt x="221" y="29"/>
                      <a:pt x="216" y="27"/>
                      <a:pt x="214" y="27"/>
                    </a:cubicBezTo>
                    <a:cubicBezTo>
                      <a:pt x="210" y="26"/>
                      <a:pt x="204" y="25"/>
                      <a:pt x="200" y="24"/>
                    </a:cubicBezTo>
                    <a:cubicBezTo>
                      <a:pt x="197" y="23"/>
                      <a:pt x="194" y="24"/>
                      <a:pt x="192" y="24"/>
                    </a:cubicBezTo>
                    <a:cubicBezTo>
                      <a:pt x="190" y="23"/>
                      <a:pt x="183" y="24"/>
                      <a:pt x="182" y="25"/>
                    </a:cubicBezTo>
                    <a:cubicBezTo>
                      <a:pt x="180" y="24"/>
                      <a:pt x="177" y="26"/>
                      <a:pt x="176" y="27"/>
                    </a:cubicBezTo>
                    <a:cubicBezTo>
                      <a:pt x="173" y="28"/>
                      <a:pt x="170" y="28"/>
                      <a:pt x="168" y="29"/>
                    </a:cubicBezTo>
                    <a:cubicBezTo>
                      <a:pt x="168" y="30"/>
                      <a:pt x="167" y="30"/>
                      <a:pt x="167" y="31"/>
                    </a:cubicBezTo>
                    <a:cubicBezTo>
                      <a:pt x="166" y="31"/>
                      <a:pt x="165" y="31"/>
                      <a:pt x="164" y="31"/>
                    </a:cubicBezTo>
                    <a:cubicBezTo>
                      <a:pt x="162" y="32"/>
                      <a:pt x="159" y="35"/>
                      <a:pt x="157" y="37"/>
                    </a:cubicBezTo>
                    <a:cubicBezTo>
                      <a:pt x="150" y="41"/>
                      <a:pt x="146" y="47"/>
                      <a:pt x="142" y="55"/>
                    </a:cubicBezTo>
                    <a:cubicBezTo>
                      <a:pt x="141" y="56"/>
                      <a:pt x="140" y="57"/>
                      <a:pt x="139" y="58"/>
                    </a:cubicBezTo>
                    <a:cubicBezTo>
                      <a:pt x="136" y="63"/>
                      <a:pt x="134" y="68"/>
                      <a:pt x="132" y="73"/>
                    </a:cubicBezTo>
                    <a:cubicBezTo>
                      <a:pt x="128" y="80"/>
                      <a:pt x="128" y="87"/>
                      <a:pt x="126" y="95"/>
                    </a:cubicBezTo>
                    <a:cubicBezTo>
                      <a:pt x="125" y="97"/>
                      <a:pt x="123" y="99"/>
                      <a:pt x="121" y="101"/>
                    </a:cubicBezTo>
                    <a:cubicBezTo>
                      <a:pt x="121" y="102"/>
                      <a:pt x="121" y="104"/>
                      <a:pt x="120" y="105"/>
                    </a:cubicBezTo>
                    <a:cubicBezTo>
                      <a:pt x="116" y="112"/>
                      <a:pt x="111" y="119"/>
                      <a:pt x="105" y="123"/>
                    </a:cubicBezTo>
                    <a:cubicBezTo>
                      <a:pt x="104" y="125"/>
                      <a:pt x="103" y="126"/>
                      <a:pt x="102" y="127"/>
                    </a:cubicBezTo>
                    <a:cubicBezTo>
                      <a:pt x="98" y="131"/>
                      <a:pt x="93" y="134"/>
                      <a:pt x="88" y="136"/>
                    </a:cubicBezTo>
                    <a:cubicBezTo>
                      <a:pt x="86" y="136"/>
                      <a:pt x="84" y="137"/>
                      <a:pt x="82" y="137"/>
                    </a:cubicBezTo>
                    <a:cubicBezTo>
                      <a:pt x="79" y="140"/>
                      <a:pt x="75" y="141"/>
                      <a:pt x="71" y="142"/>
                    </a:cubicBezTo>
                    <a:cubicBezTo>
                      <a:pt x="70" y="143"/>
                      <a:pt x="70" y="143"/>
                      <a:pt x="69" y="144"/>
                    </a:cubicBezTo>
                    <a:cubicBezTo>
                      <a:pt x="68" y="143"/>
                      <a:pt x="66" y="145"/>
                      <a:pt x="65" y="145"/>
                    </a:cubicBezTo>
                    <a:cubicBezTo>
                      <a:pt x="64" y="146"/>
                      <a:pt x="62" y="146"/>
                      <a:pt x="60" y="147"/>
                    </a:cubicBezTo>
                    <a:cubicBezTo>
                      <a:pt x="58" y="148"/>
                      <a:pt x="56" y="149"/>
                      <a:pt x="53" y="150"/>
                    </a:cubicBezTo>
                    <a:cubicBezTo>
                      <a:pt x="49" y="151"/>
                      <a:pt x="45" y="151"/>
                      <a:pt x="40" y="152"/>
                    </a:cubicBezTo>
                    <a:cubicBezTo>
                      <a:pt x="37" y="153"/>
                      <a:pt x="35" y="155"/>
                      <a:pt x="32" y="157"/>
                    </a:cubicBezTo>
                    <a:cubicBezTo>
                      <a:pt x="32" y="157"/>
                      <a:pt x="32" y="157"/>
                      <a:pt x="32" y="157"/>
                    </a:cubicBezTo>
                    <a:cubicBezTo>
                      <a:pt x="30" y="158"/>
                      <a:pt x="23" y="161"/>
                      <a:pt x="22" y="162"/>
                    </a:cubicBezTo>
                    <a:cubicBezTo>
                      <a:pt x="21" y="163"/>
                      <a:pt x="20" y="165"/>
                      <a:pt x="18" y="165"/>
                    </a:cubicBezTo>
                    <a:cubicBezTo>
                      <a:pt x="18" y="167"/>
                      <a:pt x="13" y="171"/>
                      <a:pt x="12" y="173"/>
                    </a:cubicBezTo>
                    <a:cubicBezTo>
                      <a:pt x="12" y="175"/>
                      <a:pt x="11" y="176"/>
                      <a:pt x="11" y="178"/>
                    </a:cubicBezTo>
                    <a:cubicBezTo>
                      <a:pt x="8" y="183"/>
                      <a:pt x="5" y="190"/>
                      <a:pt x="3" y="196"/>
                    </a:cubicBezTo>
                    <a:cubicBezTo>
                      <a:pt x="2" y="199"/>
                      <a:pt x="2" y="203"/>
                      <a:pt x="2" y="205"/>
                    </a:cubicBezTo>
                    <a:cubicBezTo>
                      <a:pt x="2" y="206"/>
                      <a:pt x="2" y="208"/>
                      <a:pt x="2" y="209"/>
                    </a:cubicBezTo>
                    <a:cubicBezTo>
                      <a:pt x="1" y="212"/>
                      <a:pt x="1" y="214"/>
                      <a:pt x="0" y="217"/>
                    </a:cubicBezTo>
                    <a:cubicBezTo>
                      <a:pt x="0" y="219"/>
                      <a:pt x="0" y="220"/>
                      <a:pt x="0" y="222"/>
                    </a:cubicBezTo>
                    <a:cubicBezTo>
                      <a:pt x="0" y="223"/>
                      <a:pt x="0" y="224"/>
                      <a:pt x="0" y="225"/>
                    </a:cubicBezTo>
                    <a:cubicBezTo>
                      <a:pt x="1" y="228"/>
                      <a:pt x="2" y="231"/>
                      <a:pt x="2" y="233"/>
                    </a:cubicBezTo>
                    <a:cubicBezTo>
                      <a:pt x="3" y="236"/>
                      <a:pt x="2" y="238"/>
                      <a:pt x="3" y="240"/>
                    </a:cubicBezTo>
                    <a:cubicBezTo>
                      <a:pt x="4" y="243"/>
                      <a:pt x="5" y="247"/>
                      <a:pt x="6" y="251"/>
                    </a:cubicBezTo>
                    <a:cubicBezTo>
                      <a:pt x="7" y="255"/>
                      <a:pt x="10" y="260"/>
                      <a:pt x="11" y="264"/>
                    </a:cubicBezTo>
                    <a:cubicBezTo>
                      <a:pt x="12" y="266"/>
                      <a:pt x="11" y="267"/>
                      <a:pt x="12" y="269"/>
                    </a:cubicBezTo>
                    <a:cubicBezTo>
                      <a:pt x="13" y="269"/>
                      <a:pt x="13" y="270"/>
                      <a:pt x="14" y="270"/>
                    </a:cubicBezTo>
                    <a:cubicBezTo>
                      <a:pt x="14" y="271"/>
                      <a:pt x="14" y="272"/>
                      <a:pt x="14" y="273"/>
                    </a:cubicBezTo>
                    <a:cubicBezTo>
                      <a:pt x="15" y="274"/>
                      <a:pt x="17" y="276"/>
                      <a:pt x="17" y="277"/>
                    </a:cubicBezTo>
                    <a:cubicBezTo>
                      <a:pt x="19" y="280"/>
                      <a:pt x="21" y="284"/>
                      <a:pt x="23" y="286"/>
                    </a:cubicBezTo>
                    <a:cubicBezTo>
                      <a:pt x="24" y="287"/>
                      <a:pt x="26" y="287"/>
                      <a:pt x="27" y="289"/>
                    </a:cubicBezTo>
                    <a:cubicBezTo>
                      <a:pt x="29" y="290"/>
                      <a:pt x="30" y="293"/>
                      <a:pt x="32" y="295"/>
                    </a:cubicBezTo>
                    <a:cubicBezTo>
                      <a:pt x="34" y="297"/>
                      <a:pt x="37" y="299"/>
                      <a:pt x="39" y="301"/>
                    </a:cubicBezTo>
                    <a:cubicBezTo>
                      <a:pt x="41" y="304"/>
                      <a:pt x="42" y="306"/>
                      <a:pt x="44" y="308"/>
                    </a:cubicBezTo>
                    <a:cubicBezTo>
                      <a:pt x="46" y="311"/>
                      <a:pt x="49" y="312"/>
                      <a:pt x="51" y="315"/>
                    </a:cubicBezTo>
                    <a:cubicBezTo>
                      <a:pt x="53" y="316"/>
                      <a:pt x="53" y="318"/>
                      <a:pt x="55" y="319"/>
                    </a:cubicBezTo>
                    <a:cubicBezTo>
                      <a:pt x="57" y="322"/>
                      <a:pt x="60" y="323"/>
                      <a:pt x="63" y="325"/>
                    </a:cubicBezTo>
                    <a:cubicBezTo>
                      <a:pt x="65" y="327"/>
                      <a:pt x="67" y="329"/>
                      <a:pt x="69" y="332"/>
                    </a:cubicBezTo>
                    <a:cubicBezTo>
                      <a:pt x="69" y="332"/>
                      <a:pt x="69" y="332"/>
                      <a:pt x="70" y="332"/>
                    </a:cubicBezTo>
                    <a:cubicBezTo>
                      <a:pt x="70" y="333"/>
                      <a:pt x="71" y="333"/>
                      <a:pt x="71" y="334"/>
                    </a:cubicBezTo>
                    <a:cubicBezTo>
                      <a:pt x="74" y="336"/>
                      <a:pt x="77" y="337"/>
                      <a:pt x="79" y="339"/>
                    </a:cubicBezTo>
                    <a:cubicBezTo>
                      <a:pt x="81" y="341"/>
                      <a:pt x="83" y="343"/>
                      <a:pt x="85" y="345"/>
                    </a:cubicBezTo>
                    <a:cubicBezTo>
                      <a:pt x="88" y="347"/>
                      <a:pt x="90" y="348"/>
                      <a:pt x="92" y="351"/>
                    </a:cubicBezTo>
                    <a:cubicBezTo>
                      <a:pt x="92" y="351"/>
                      <a:pt x="92" y="352"/>
                      <a:pt x="93" y="353"/>
                    </a:cubicBezTo>
                    <a:cubicBezTo>
                      <a:pt x="93" y="353"/>
                      <a:pt x="93" y="353"/>
                      <a:pt x="94" y="353"/>
                    </a:cubicBezTo>
                    <a:cubicBezTo>
                      <a:pt x="95" y="355"/>
                      <a:pt x="95" y="356"/>
                      <a:pt x="97" y="357"/>
                    </a:cubicBezTo>
                    <a:cubicBezTo>
                      <a:pt x="97" y="358"/>
                      <a:pt x="97" y="359"/>
                      <a:pt x="98" y="360"/>
                    </a:cubicBezTo>
                    <a:cubicBezTo>
                      <a:pt x="99" y="361"/>
                      <a:pt x="101" y="363"/>
                      <a:pt x="102" y="365"/>
                    </a:cubicBezTo>
                    <a:cubicBezTo>
                      <a:pt x="102" y="366"/>
                      <a:pt x="102" y="367"/>
                      <a:pt x="103" y="368"/>
                    </a:cubicBezTo>
                    <a:cubicBezTo>
                      <a:pt x="104" y="369"/>
                      <a:pt x="105" y="370"/>
                      <a:pt x="106" y="372"/>
                    </a:cubicBezTo>
                    <a:cubicBezTo>
                      <a:pt x="106" y="374"/>
                      <a:pt x="107" y="376"/>
                      <a:pt x="108" y="378"/>
                    </a:cubicBezTo>
                    <a:cubicBezTo>
                      <a:pt x="109" y="380"/>
                      <a:pt x="110" y="382"/>
                      <a:pt x="110" y="384"/>
                    </a:cubicBezTo>
                    <a:cubicBezTo>
                      <a:pt x="110" y="384"/>
                      <a:pt x="110" y="384"/>
                      <a:pt x="110" y="384"/>
                    </a:cubicBezTo>
                    <a:cubicBezTo>
                      <a:pt x="110" y="385"/>
                      <a:pt x="112" y="385"/>
                      <a:pt x="112" y="387"/>
                    </a:cubicBezTo>
                    <a:cubicBezTo>
                      <a:pt x="113" y="391"/>
                      <a:pt x="115" y="395"/>
                      <a:pt x="117" y="399"/>
                    </a:cubicBezTo>
                    <a:cubicBezTo>
                      <a:pt x="117" y="400"/>
                      <a:pt x="118" y="402"/>
                      <a:pt x="118" y="404"/>
                    </a:cubicBezTo>
                    <a:cubicBezTo>
                      <a:pt x="119" y="406"/>
                      <a:pt x="121" y="408"/>
                      <a:pt x="122" y="410"/>
                    </a:cubicBezTo>
                    <a:cubicBezTo>
                      <a:pt x="123" y="415"/>
                      <a:pt x="124" y="418"/>
                      <a:pt x="125" y="423"/>
                    </a:cubicBezTo>
                    <a:cubicBezTo>
                      <a:pt x="125" y="424"/>
                      <a:pt x="125" y="425"/>
                      <a:pt x="125" y="425"/>
                    </a:cubicBezTo>
                    <a:cubicBezTo>
                      <a:pt x="127" y="431"/>
                      <a:pt x="129" y="437"/>
                      <a:pt x="130" y="443"/>
                    </a:cubicBezTo>
                    <a:cubicBezTo>
                      <a:pt x="131" y="445"/>
                      <a:pt x="130" y="448"/>
                      <a:pt x="130" y="450"/>
                    </a:cubicBezTo>
                    <a:cubicBezTo>
                      <a:pt x="131" y="454"/>
                      <a:pt x="132" y="459"/>
                      <a:pt x="131" y="462"/>
                    </a:cubicBezTo>
                    <a:cubicBezTo>
                      <a:pt x="130" y="472"/>
                      <a:pt x="131" y="482"/>
                      <a:pt x="128" y="490"/>
                    </a:cubicBezTo>
                    <a:cubicBezTo>
                      <a:pt x="128" y="491"/>
                      <a:pt x="127" y="493"/>
                      <a:pt x="128" y="494"/>
                    </a:cubicBezTo>
                    <a:cubicBezTo>
                      <a:pt x="128" y="498"/>
                      <a:pt x="128" y="501"/>
                      <a:pt x="127" y="505"/>
                    </a:cubicBezTo>
                    <a:cubicBezTo>
                      <a:pt x="127" y="506"/>
                      <a:pt x="126" y="508"/>
                      <a:pt x="126" y="509"/>
                    </a:cubicBezTo>
                    <a:cubicBezTo>
                      <a:pt x="127" y="511"/>
                      <a:pt x="124" y="514"/>
                      <a:pt x="125" y="515"/>
                    </a:cubicBezTo>
                    <a:cubicBezTo>
                      <a:pt x="125" y="517"/>
                      <a:pt x="124" y="519"/>
                      <a:pt x="123" y="520"/>
                    </a:cubicBezTo>
                    <a:cubicBezTo>
                      <a:pt x="122" y="522"/>
                      <a:pt x="123" y="525"/>
                      <a:pt x="122" y="528"/>
                    </a:cubicBezTo>
                    <a:cubicBezTo>
                      <a:pt x="121" y="530"/>
                      <a:pt x="120" y="533"/>
                      <a:pt x="119" y="535"/>
                    </a:cubicBezTo>
                    <a:cubicBezTo>
                      <a:pt x="119" y="538"/>
                      <a:pt x="118" y="540"/>
                      <a:pt x="118" y="543"/>
                    </a:cubicBezTo>
                    <a:cubicBezTo>
                      <a:pt x="117" y="544"/>
                      <a:pt x="116" y="546"/>
                      <a:pt x="115" y="547"/>
                    </a:cubicBezTo>
                    <a:cubicBezTo>
                      <a:pt x="114" y="549"/>
                      <a:pt x="115" y="552"/>
                      <a:pt x="115" y="554"/>
                    </a:cubicBezTo>
                    <a:cubicBezTo>
                      <a:pt x="114" y="556"/>
                      <a:pt x="113" y="558"/>
                      <a:pt x="113" y="562"/>
                    </a:cubicBezTo>
                    <a:cubicBezTo>
                      <a:pt x="113" y="565"/>
                      <a:pt x="112" y="570"/>
                      <a:pt x="111" y="573"/>
                    </a:cubicBezTo>
                    <a:cubicBezTo>
                      <a:pt x="110" y="577"/>
                      <a:pt x="111" y="583"/>
                      <a:pt x="112" y="587"/>
                    </a:cubicBezTo>
                    <a:cubicBezTo>
                      <a:pt x="112" y="588"/>
                      <a:pt x="113" y="589"/>
                      <a:pt x="113" y="590"/>
                    </a:cubicBezTo>
                    <a:cubicBezTo>
                      <a:pt x="113" y="592"/>
                      <a:pt x="115" y="593"/>
                      <a:pt x="115" y="595"/>
                    </a:cubicBezTo>
                    <a:cubicBezTo>
                      <a:pt x="117" y="600"/>
                      <a:pt x="119" y="605"/>
                      <a:pt x="122" y="610"/>
                    </a:cubicBezTo>
                    <a:cubicBezTo>
                      <a:pt x="124" y="612"/>
                      <a:pt x="130" y="617"/>
                      <a:pt x="132" y="619"/>
                    </a:cubicBezTo>
                    <a:cubicBezTo>
                      <a:pt x="133" y="619"/>
                      <a:pt x="134" y="619"/>
                      <a:pt x="135" y="619"/>
                    </a:cubicBezTo>
                    <a:cubicBezTo>
                      <a:pt x="143" y="626"/>
                      <a:pt x="162" y="631"/>
                      <a:pt x="174" y="630"/>
                    </a:cubicBezTo>
                    <a:cubicBezTo>
                      <a:pt x="178" y="630"/>
                      <a:pt x="181" y="630"/>
                      <a:pt x="184" y="629"/>
                    </a:cubicBezTo>
                    <a:cubicBezTo>
                      <a:pt x="187" y="629"/>
                      <a:pt x="189" y="630"/>
                      <a:pt x="192" y="629"/>
                    </a:cubicBezTo>
                    <a:cubicBezTo>
                      <a:pt x="194" y="629"/>
                      <a:pt x="196" y="628"/>
                      <a:pt x="198" y="627"/>
                    </a:cubicBezTo>
                    <a:cubicBezTo>
                      <a:pt x="199" y="627"/>
                      <a:pt x="201" y="627"/>
                      <a:pt x="203" y="626"/>
                    </a:cubicBezTo>
                    <a:cubicBezTo>
                      <a:pt x="208" y="624"/>
                      <a:pt x="213" y="621"/>
                      <a:pt x="218" y="619"/>
                    </a:cubicBezTo>
                    <a:cubicBezTo>
                      <a:pt x="222" y="618"/>
                      <a:pt x="226" y="618"/>
                      <a:pt x="230" y="617"/>
                    </a:cubicBezTo>
                    <a:cubicBezTo>
                      <a:pt x="232" y="616"/>
                      <a:pt x="237" y="614"/>
                      <a:pt x="239" y="614"/>
                    </a:cubicBezTo>
                    <a:cubicBezTo>
                      <a:pt x="240" y="614"/>
                      <a:pt x="240" y="614"/>
                      <a:pt x="241" y="614"/>
                    </a:cubicBezTo>
                    <a:cubicBezTo>
                      <a:pt x="246" y="613"/>
                      <a:pt x="251" y="610"/>
                      <a:pt x="255" y="609"/>
                    </a:cubicBezTo>
                    <a:cubicBezTo>
                      <a:pt x="258" y="608"/>
                      <a:pt x="260" y="609"/>
                      <a:pt x="263" y="608"/>
                    </a:cubicBezTo>
                    <a:cubicBezTo>
                      <a:pt x="264" y="608"/>
                      <a:pt x="265" y="608"/>
                      <a:pt x="265" y="607"/>
                    </a:cubicBezTo>
                    <a:cubicBezTo>
                      <a:pt x="268" y="608"/>
                      <a:pt x="274" y="607"/>
                      <a:pt x="277" y="608"/>
                    </a:cubicBezTo>
                    <a:cubicBezTo>
                      <a:pt x="282" y="609"/>
                      <a:pt x="289" y="609"/>
                      <a:pt x="294" y="610"/>
                    </a:cubicBezTo>
                    <a:cubicBezTo>
                      <a:pt x="299" y="611"/>
                      <a:pt x="305" y="613"/>
                      <a:pt x="310" y="615"/>
                    </a:cubicBezTo>
                    <a:cubicBezTo>
                      <a:pt x="316" y="617"/>
                      <a:pt x="322" y="618"/>
                      <a:pt x="326" y="621"/>
                    </a:cubicBezTo>
                    <a:cubicBezTo>
                      <a:pt x="328" y="623"/>
                      <a:pt x="331" y="624"/>
                      <a:pt x="333" y="626"/>
                    </a:cubicBezTo>
                    <a:cubicBezTo>
                      <a:pt x="335" y="627"/>
                      <a:pt x="337" y="629"/>
                      <a:pt x="339" y="631"/>
                    </a:cubicBezTo>
                    <a:cubicBezTo>
                      <a:pt x="344" y="635"/>
                      <a:pt x="349" y="638"/>
                      <a:pt x="355" y="643"/>
                    </a:cubicBezTo>
                    <a:cubicBezTo>
                      <a:pt x="359" y="646"/>
                      <a:pt x="362" y="651"/>
                      <a:pt x="367" y="655"/>
                    </a:cubicBezTo>
                    <a:cubicBezTo>
                      <a:pt x="367" y="655"/>
                      <a:pt x="368" y="655"/>
                      <a:pt x="369" y="655"/>
                    </a:cubicBezTo>
                    <a:cubicBezTo>
                      <a:pt x="370" y="656"/>
                      <a:pt x="371" y="658"/>
                      <a:pt x="372" y="659"/>
                    </a:cubicBezTo>
                    <a:cubicBezTo>
                      <a:pt x="374" y="659"/>
                      <a:pt x="375" y="660"/>
                      <a:pt x="376" y="661"/>
                    </a:cubicBezTo>
                    <a:cubicBezTo>
                      <a:pt x="383" y="668"/>
                      <a:pt x="387" y="670"/>
                      <a:pt x="397" y="673"/>
                    </a:cubicBezTo>
                    <a:cubicBezTo>
                      <a:pt x="408" y="675"/>
                      <a:pt x="425" y="671"/>
                      <a:pt x="434" y="668"/>
                    </a:cubicBezTo>
                    <a:cubicBezTo>
                      <a:pt x="436" y="668"/>
                      <a:pt x="437" y="668"/>
                      <a:pt x="439" y="668"/>
                    </a:cubicBezTo>
                    <a:cubicBezTo>
                      <a:pt x="443" y="667"/>
                      <a:pt x="447" y="666"/>
                      <a:pt x="452" y="666"/>
                    </a:cubicBezTo>
                    <a:cubicBezTo>
                      <a:pt x="457" y="664"/>
                      <a:pt x="464" y="662"/>
                      <a:pt x="470" y="660"/>
                    </a:cubicBezTo>
                    <a:cubicBezTo>
                      <a:pt x="475" y="659"/>
                      <a:pt x="481" y="659"/>
                      <a:pt x="486" y="657"/>
                    </a:cubicBezTo>
                    <a:cubicBezTo>
                      <a:pt x="487" y="657"/>
                      <a:pt x="492" y="656"/>
                      <a:pt x="493" y="656"/>
                    </a:cubicBezTo>
                    <a:cubicBezTo>
                      <a:pt x="495" y="656"/>
                      <a:pt x="497" y="657"/>
                      <a:pt x="499" y="657"/>
                    </a:cubicBezTo>
                    <a:cubicBezTo>
                      <a:pt x="515" y="653"/>
                      <a:pt x="531" y="655"/>
                      <a:pt x="544" y="660"/>
                    </a:cubicBezTo>
                    <a:cubicBezTo>
                      <a:pt x="548" y="662"/>
                      <a:pt x="550" y="659"/>
                      <a:pt x="553" y="660"/>
                    </a:cubicBezTo>
                    <a:cubicBezTo>
                      <a:pt x="569" y="667"/>
                      <a:pt x="583" y="674"/>
                      <a:pt x="598" y="682"/>
                    </a:cubicBezTo>
                    <a:cubicBezTo>
                      <a:pt x="600" y="683"/>
                      <a:pt x="601" y="685"/>
                      <a:pt x="603" y="687"/>
                    </a:cubicBezTo>
                    <a:cubicBezTo>
                      <a:pt x="604" y="687"/>
                      <a:pt x="604" y="688"/>
                      <a:pt x="605" y="688"/>
                    </a:cubicBezTo>
                    <a:cubicBezTo>
                      <a:pt x="608" y="690"/>
                      <a:pt x="610" y="693"/>
                      <a:pt x="613" y="696"/>
                    </a:cubicBezTo>
                    <a:cubicBezTo>
                      <a:pt x="614" y="697"/>
                      <a:pt x="615" y="697"/>
                      <a:pt x="616" y="698"/>
                    </a:cubicBezTo>
                    <a:cubicBezTo>
                      <a:pt x="618" y="700"/>
                      <a:pt x="620" y="702"/>
                      <a:pt x="621" y="704"/>
                    </a:cubicBezTo>
                    <a:cubicBezTo>
                      <a:pt x="622" y="705"/>
                      <a:pt x="623" y="705"/>
                      <a:pt x="623" y="706"/>
                    </a:cubicBezTo>
                    <a:cubicBezTo>
                      <a:pt x="624" y="706"/>
                      <a:pt x="624" y="707"/>
                      <a:pt x="625" y="708"/>
                    </a:cubicBezTo>
                    <a:cubicBezTo>
                      <a:pt x="626" y="709"/>
                      <a:pt x="627" y="709"/>
                      <a:pt x="627" y="710"/>
                    </a:cubicBezTo>
                    <a:cubicBezTo>
                      <a:pt x="628" y="711"/>
                      <a:pt x="628" y="712"/>
                      <a:pt x="629" y="712"/>
                    </a:cubicBezTo>
                    <a:cubicBezTo>
                      <a:pt x="629" y="713"/>
                      <a:pt x="629" y="713"/>
                      <a:pt x="630" y="713"/>
                    </a:cubicBezTo>
                    <a:cubicBezTo>
                      <a:pt x="631" y="714"/>
                      <a:pt x="631" y="715"/>
                      <a:pt x="631" y="716"/>
                    </a:cubicBezTo>
                    <a:cubicBezTo>
                      <a:pt x="633" y="719"/>
                      <a:pt x="635" y="721"/>
                      <a:pt x="637" y="723"/>
                    </a:cubicBezTo>
                    <a:cubicBezTo>
                      <a:pt x="637" y="723"/>
                      <a:pt x="637" y="724"/>
                      <a:pt x="638" y="724"/>
                    </a:cubicBezTo>
                    <a:cubicBezTo>
                      <a:pt x="638" y="725"/>
                      <a:pt x="639" y="727"/>
                      <a:pt x="640" y="728"/>
                    </a:cubicBezTo>
                    <a:cubicBezTo>
                      <a:pt x="640" y="729"/>
                      <a:pt x="641" y="729"/>
                      <a:pt x="642" y="729"/>
                    </a:cubicBezTo>
                    <a:cubicBezTo>
                      <a:pt x="644" y="733"/>
                      <a:pt x="646" y="738"/>
                      <a:pt x="648" y="742"/>
                    </a:cubicBezTo>
                    <a:cubicBezTo>
                      <a:pt x="648" y="743"/>
                      <a:pt x="648" y="745"/>
                      <a:pt x="648" y="746"/>
                    </a:cubicBezTo>
                    <a:cubicBezTo>
                      <a:pt x="649" y="747"/>
                      <a:pt x="649" y="748"/>
                      <a:pt x="650" y="749"/>
                    </a:cubicBezTo>
                    <a:cubicBezTo>
                      <a:pt x="650" y="750"/>
                      <a:pt x="651" y="750"/>
                      <a:pt x="652" y="751"/>
                    </a:cubicBezTo>
                    <a:cubicBezTo>
                      <a:pt x="652" y="752"/>
                      <a:pt x="653" y="753"/>
                      <a:pt x="653" y="753"/>
                    </a:cubicBezTo>
                    <a:cubicBezTo>
                      <a:pt x="654" y="755"/>
                      <a:pt x="653" y="757"/>
                      <a:pt x="654" y="759"/>
                    </a:cubicBezTo>
                    <a:cubicBezTo>
                      <a:pt x="654" y="760"/>
                      <a:pt x="654" y="760"/>
                      <a:pt x="655" y="760"/>
                    </a:cubicBezTo>
                    <a:cubicBezTo>
                      <a:pt x="655" y="761"/>
                      <a:pt x="654" y="762"/>
                      <a:pt x="654" y="762"/>
                    </a:cubicBezTo>
                    <a:cubicBezTo>
                      <a:pt x="655" y="763"/>
                      <a:pt x="655" y="764"/>
                      <a:pt x="655" y="764"/>
                    </a:cubicBezTo>
                    <a:cubicBezTo>
                      <a:pt x="656" y="765"/>
                      <a:pt x="655" y="768"/>
                      <a:pt x="655" y="768"/>
                    </a:cubicBezTo>
                    <a:cubicBezTo>
                      <a:pt x="656" y="769"/>
                      <a:pt x="656" y="771"/>
                      <a:pt x="657" y="772"/>
                    </a:cubicBezTo>
                    <a:cubicBezTo>
                      <a:pt x="657" y="772"/>
                      <a:pt x="657" y="773"/>
                      <a:pt x="657" y="774"/>
                    </a:cubicBezTo>
                    <a:cubicBezTo>
                      <a:pt x="657" y="776"/>
                      <a:pt x="656" y="778"/>
                      <a:pt x="658" y="779"/>
                    </a:cubicBezTo>
                    <a:cubicBezTo>
                      <a:pt x="658" y="779"/>
                      <a:pt x="657" y="779"/>
                      <a:pt x="657" y="779"/>
                    </a:cubicBezTo>
                    <a:cubicBezTo>
                      <a:pt x="658" y="783"/>
                      <a:pt x="656" y="788"/>
                      <a:pt x="656" y="791"/>
                    </a:cubicBezTo>
                    <a:cubicBezTo>
                      <a:pt x="657" y="798"/>
                      <a:pt x="655" y="809"/>
                      <a:pt x="653" y="816"/>
                    </a:cubicBezTo>
                    <a:cubicBezTo>
                      <a:pt x="652" y="820"/>
                      <a:pt x="652" y="825"/>
                      <a:pt x="651" y="829"/>
                    </a:cubicBezTo>
                    <a:cubicBezTo>
                      <a:pt x="651" y="831"/>
                      <a:pt x="651" y="832"/>
                      <a:pt x="651" y="834"/>
                    </a:cubicBezTo>
                    <a:cubicBezTo>
                      <a:pt x="650" y="838"/>
                      <a:pt x="650" y="841"/>
                      <a:pt x="650" y="845"/>
                    </a:cubicBezTo>
                    <a:cubicBezTo>
                      <a:pt x="650" y="847"/>
                      <a:pt x="650" y="849"/>
                      <a:pt x="650" y="851"/>
                    </a:cubicBezTo>
                    <a:cubicBezTo>
                      <a:pt x="652" y="856"/>
                      <a:pt x="653" y="862"/>
                      <a:pt x="655" y="867"/>
                    </a:cubicBezTo>
                    <a:cubicBezTo>
                      <a:pt x="656" y="871"/>
                      <a:pt x="659" y="874"/>
                      <a:pt x="661" y="878"/>
                    </a:cubicBezTo>
                    <a:cubicBezTo>
                      <a:pt x="662" y="881"/>
                      <a:pt x="664" y="885"/>
                      <a:pt x="665" y="888"/>
                    </a:cubicBezTo>
                    <a:cubicBezTo>
                      <a:pt x="667" y="889"/>
                      <a:pt x="669" y="891"/>
                      <a:pt x="671" y="893"/>
                    </a:cubicBezTo>
                    <a:cubicBezTo>
                      <a:pt x="674" y="897"/>
                      <a:pt x="677" y="901"/>
                      <a:pt x="679" y="905"/>
                    </a:cubicBezTo>
                    <a:cubicBezTo>
                      <a:pt x="683" y="912"/>
                      <a:pt x="684" y="922"/>
                      <a:pt x="685" y="929"/>
                    </a:cubicBezTo>
                    <a:cubicBezTo>
                      <a:pt x="685" y="930"/>
                      <a:pt x="684" y="930"/>
                      <a:pt x="684" y="930"/>
                    </a:cubicBezTo>
                    <a:cubicBezTo>
                      <a:pt x="684" y="932"/>
                      <a:pt x="685" y="933"/>
                      <a:pt x="684" y="934"/>
                    </a:cubicBezTo>
                    <a:cubicBezTo>
                      <a:pt x="684" y="935"/>
                      <a:pt x="684" y="936"/>
                      <a:pt x="683" y="938"/>
                    </a:cubicBezTo>
                    <a:cubicBezTo>
                      <a:pt x="683" y="940"/>
                      <a:pt x="683" y="941"/>
                      <a:pt x="684" y="943"/>
                    </a:cubicBezTo>
                    <a:cubicBezTo>
                      <a:pt x="683" y="946"/>
                      <a:pt x="682" y="948"/>
                      <a:pt x="681" y="950"/>
                    </a:cubicBezTo>
                    <a:cubicBezTo>
                      <a:pt x="681" y="951"/>
                      <a:pt x="681" y="952"/>
                      <a:pt x="681" y="953"/>
                    </a:cubicBezTo>
                    <a:cubicBezTo>
                      <a:pt x="681" y="956"/>
                      <a:pt x="680" y="959"/>
                      <a:pt x="680" y="961"/>
                    </a:cubicBezTo>
                    <a:cubicBezTo>
                      <a:pt x="680" y="961"/>
                      <a:pt x="680" y="962"/>
                      <a:pt x="680" y="962"/>
                    </a:cubicBezTo>
                    <a:cubicBezTo>
                      <a:pt x="679" y="964"/>
                      <a:pt x="679" y="966"/>
                      <a:pt x="678" y="968"/>
                    </a:cubicBezTo>
                    <a:cubicBezTo>
                      <a:pt x="677" y="972"/>
                      <a:pt x="675" y="975"/>
                      <a:pt x="673" y="979"/>
                    </a:cubicBezTo>
                    <a:cubicBezTo>
                      <a:pt x="673" y="981"/>
                      <a:pt x="673" y="982"/>
                      <a:pt x="673" y="984"/>
                    </a:cubicBezTo>
                    <a:cubicBezTo>
                      <a:pt x="671" y="988"/>
                      <a:pt x="670" y="993"/>
                      <a:pt x="668" y="998"/>
                    </a:cubicBezTo>
                    <a:cubicBezTo>
                      <a:pt x="667" y="1000"/>
                      <a:pt x="666" y="1001"/>
                      <a:pt x="665" y="1003"/>
                    </a:cubicBezTo>
                    <a:cubicBezTo>
                      <a:pt x="664" y="1007"/>
                      <a:pt x="662" y="1015"/>
                      <a:pt x="663" y="1019"/>
                    </a:cubicBezTo>
                    <a:cubicBezTo>
                      <a:pt x="664" y="1022"/>
                      <a:pt x="663" y="1026"/>
                      <a:pt x="664" y="1029"/>
                    </a:cubicBezTo>
                    <a:cubicBezTo>
                      <a:pt x="664" y="1030"/>
                      <a:pt x="665" y="1032"/>
                      <a:pt x="666" y="1034"/>
                    </a:cubicBezTo>
                    <a:cubicBezTo>
                      <a:pt x="667" y="1037"/>
                      <a:pt x="667" y="1039"/>
                      <a:pt x="669" y="1042"/>
                    </a:cubicBezTo>
                    <a:cubicBezTo>
                      <a:pt x="670" y="1044"/>
                      <a:pt x="672" y="1045"/>
                      <a:pt x="673" y="1046"/>
                    </a:cubicBezTo>
                    <a:cubicBezTo>
                      <a:pt x="677" y="1051"/>
                      <a:pt x="681" y="1055"/>
                      <a:pt x="686" y="1058"/>
                    </a:cubicBezTo>
                    <a:cubicBezTo>
                      <a:pt x="691" y="1063"/>
                      <a:pt x="696" y="1069"/>
                      <a:pt x="703" y="1071"/>
                    </a:cubicBezTo>
                    <a:cubicBezTo>
                      <a:pt x="705" y="1071"/>
                      <a:pt x="706" y="1070"/>
                      <a:pt x="708" y="1070"/>
                    </a:cubicBezTo>
                    <a:cubicBezTo>
                      <a:pt x="709" y="1070"/>
                      <a:pt x="711" y="1070"/>
                      <a:pt x="712" y="1070"/>
                    </a:cubicBezTo>
                    <a:cubicBezTo>
                      <a:pt x="716" y="1070"/>
                      <a:pt x="719" y="1069"/>
                      <a:pt x="722" y="1067"/>
                    </a:cubicBezTo>
                    <a:cubicBezTo>
                      <a:pt x="729" y="1064"/>
                      <a:pt x="728" y="1063"/>
                      <a:pt x="732" y="1057"/>
                    </a:cubicBezTo>
                    <a:cubicBezTo>
                      <a:pt x="735" y="1053"/>
                      <a:pt x="738" y="1050"/>
                      <a:pt x="741" y="1045"/>
                    </a:cubicBezTo>
                    <a:cubicBezTo>
                      <a:pt x="742" y="1041"/>
                      <a:pt x="743" y="1038"/>
                      <a:pt x="744" y="1034"/>
                    </a:cubicBezTo>
                    <a:cubicBezTo>
                      <a:pt x="744" y="1033"/>
                      <a:pt x="745" y="1032"/>
                      <a:pt x="746" y="1030"/>
                    </a:cubicBezTo>
                    <a:cubicBezTo>
                      <a:pt x="746" y="1029"/>
                      <a:pt x="746" y="1028"/>
                      <a:pt x="746" y="1027"/>
                    </a:cubicBezTo>
                    <a:cubicBezTo>
                      <a:pt x="746" y="1026"/>
                      <a:pt x="747" y="1025"/>
                      <a:pt x="748" y="1024"/>
                    </a:cubicBezTo>
                    <a:cubicBezTo>
                      <a:pt x="748" y="1022"/>
                      <a:pt x="748" y="1020"/>
                      <a:pt x="749" y="1017"/>
                    </a:cubicBezTo>
                    <a:cubicBezTo>
                      <a:pt x="750" y="1016"/>
                      <a:pt x="751" y="1014"/>
                      <a:pt x="751" y="1013"/>
                    </a:cubicBezTo>
                    <a:cubicBezTo>
                      <a:pt x="752" y="1009"/>
                      <a:pt x="753" y="1005"/>
                      <a:pt x="754" y="1001"/>
                    </a:cubicBezTo>
                    <a:cubicBezTo>
                      <a:pt x="753" y="998"/>
                      <a:pt x="754" y="993"/>
                      <a:pt x="755" y="991"/>
                    </a:cubicBezTo>
                    <a:cubicBezTo>
                      <a:pt x="755" y="989"/>
                      <a:pt x="754" y="988"/>
                      <a:pt x="754" y="987"/>
                    </a:cubicBezTo>
                    <a:cubicBezTo>
                      <a:pt x="754" y="986"/>
                      <a:pt x="755" y="984"/>
                      <a:pt x="754" y="983"/>
                    </a:cubicBezTo>
                    <a:cubicBezTo>
                      <a:pt x="754" y="982"/>
                      <a:pt x="753" y="981"/>
                      <a:pt x="753" y="980"/>
                    </a:cubicBezTo>
                    <a:cubicBezTo>
                      <a:pt x="754" y="974"/>
                      <a:pt x="753" y="968"/>
                      <a:pt x="752" y="964"/>
                    </a:cubicBezTo>
                    <a:cubicBezTo>
                      <a:pt x="752" y="962"/>
                      <a:pt x="752" y="959"/>
                      <a:pt x="752" y="957"/>
                    </a:cubicBezTo>
                    <a:cubicBezTo>
                      <a:pt x="752" y="956"/>
                      <a:pt x="752" y="954"/>
                      <a:pt x="752" y="953"/>
                    </a:cubicBezTo>
                    <a:cubicBezTo>
                      <a:pt x="752" y="952"/>
                      <a:pt x="752" y="951"/>
                      <a:pt x="752" y="950"/>
                    </a:cubicBezTo>
                    <a:cubicBezTo>
                      <a:pt x="750" y="942"/>
                      <a:pt x="748" y="934"/>
                      <a:pt x="747" y="927"/>
                    </a:cubicBezTo>
                    <a:cubicBezTo>
                      <a:pt x="746" y="924"/>
                      <a:pt x="747" y="922"/>
                      <a:pt x="746" y="920"/>
                    </a:cubicBezTo>
                    <a:cubicBezTo>
                      <a:pt x="746" y="916"/>
                      <a:pt x="746" y="910"/>
                      <a:pt x="746" y="907"/>
                    </a:cubicBezTo>
                    <a:cubicBezTo>
                      <a:pt x="747" y="896"/>
                      <a:pt x="750" y="883"/>
                      <a:pt x="753" y="873"/>
                    </a:cubicBezTo>
                    <a:cubicBezTo>
                      <a:pt x="754" y="872"/>
                      <a:pt x="755" y="870"/>
                      <a:pt x="756" y="869"/>
                    </a:cubicBezTo>
                    <a:cubicBezTo>
                      <a:pt x="756" y="868"/>
                      <a:pt x="756" y="867"/>
                      <a:pt x="756" y="865"/>
                    </a:cubicBezTo>
                    <a:cubicBezTo>
                      <a:pt x="757" y="864"/>
                      <a:pt x="759" y="863"/>
                      <a:pt x="759" y="861"/>
                    </a:cubicBezTo>
                    <a:cubicBezTo>
                      <a:pt x="760" y="859"/>
                      <a:pt x="761" y="854"/>
                      <a:pt x="763" y="853"/>
                    </a:cubicBezTo>
                    <a:cubicBezTo>
                      <a:pt x="764" y="852"/>
                      <a:pt x="765" y="851"/>
                      <a:pt x="765" y="851"/>
                    </a:cubicBezTo>
                    <a:cubicBezTo>
                      <a:pt x="766" y="850"/>
                      <a:pt x="766" y="849"/>
                      <a:pt x="767" y="847"/>
                    </a:cubicBezTo>
                    <a:cubicBezTo>
                      <a:pt x="768" y="846"/>
                      <a:pt x="771" y="844"/>
                      <a:pt x="772" y="843"/>
                    </a:cubicBezTo>
                    <a:cubicBezTo>
                      <a:pt x="774" y="840"/>
                      <a:pt x="777" y="836"/>
                      <a:pt x="780" y="833"/>
                    </a:cubicBezTo>
                    <a:cubicBezTo>
                      <a:pt x="783" y="831"/>
                      <a:pt x="786" y="829"/>
                      <a:pt x="790" y="827"/>
                    </a:cubicBezTo>
                    <a:cubicBezTo>
                      <a:pt x="792" y="825"/>
                      <a:pt x="795" y="823"/>
                      <a:pt x="798" y="821"/>
                    </a:cubicBezTo>
                    <a:cubicBezTo>
                      <a:pt x="799" y="821"/>
                      <a:pt x="800" y="820"/>
                      <a:pt x="802" y="820"/>
                    </a:cubicBezTo>
                    <a:cubicBezTo>
                      <a:pt x="809" y="815"/>
                      <a:pt x="816" y="812"/>
                      <a:pt x="826" y="810"/>
                    </a:cubicBezTo>
                    <a:cubicBezTo>
                      <a:pt x="828" y="809"/>
                      <a:pt x="831" y="808"/>
                      <a:pt x="833" y="808"/>
                    </a:cubicBezTo>
                    <a:cubicBezTo>
                      <a:pt x="835" y="807"/>
                      <a:pt x="836" y="807"/>
                      <a:pt x="838" y="807"/>
                    </a:cubicBezTo>
                    <a:cubicBezTo>
                      <a:pt x="842" y="806"/>
                      <a:pt x="851" y="806"/>
                      <a:pt x="856" y="807"/>
                    </a:cubicBezTo>
                    <a:cubicBezTo>
                      <a:pt x="858" y="807"/>
                      <a:pt x="863" y="807"/>
                      <a:pt x="865" y="809"/>
                    </a:cubicBezTo>
                    <a:cubicBezTo>
                      <a:pt x="874" y="812"/>
                      <a:pt x="880" y="820"/>
                      <a:pt x="892" y="818"/>
                    </a:cubicBezTo>
                    <a:cubicBezTo>
                      <a:pt x="894" y="818"/>
                      <a:pt x="897" y="818"/>
                      <a:pt x="899" y="818"/>
                    </a:cubicBezTo>
                    <a:cubicBezTo>
                      <a:pt x="908" y="816"/>
                      <a:pt x="914" y="812"/>
                      <a:pt x="922" y="808"/>
                    </a:cubicBezTo>
                    <a:cubicBezTo>
                      <a:pt x="926" y="806"/>
                      <a:pt x="930" y="801"/>
                      <a:pt x="935" y="800"/>
                    </a:cubicBezTo>
                    <a:cubicBezTo>
                      <a:pt x="935" y="799"/>
                      <a:pt x="935" y="800"/>
                      <a:pt x="934" y="799"/>
                    </a:cubicBezTo>
                    <a:cubicBezTo>
                      <a:pt x="935" y="797"/>
                      <a:pt x="936" y="796"/>
                      <a:pt x="938" y="795"/>
                    </a:cubicBezTo>
                    <a:cubicBezTo>
                      <a:pt x="940" y="791"/>
                      <a:pt x="943" y="787"/>
                      <a:pt x="946" y="783"/>
                    </a:cubicBezTo>
                    <a:cubicBezTo>
                      <a:pt x="947" y="781"/>
                      <a:pt x="948" y="777"/>
                      <a:pt x="948" y="774"/>
                    </a:cubicBezTo>
                    <a:cubicBezTo>
                      <a:pt x="949" y="771"/>
                      <a:pt x="950" y="768"/>
                      <a:pt x="951" y="766"/>
                    </a:cubicBezTo>
                    <a:cubicBezTo>
                      <a:pt x="952" y="762"/>
                      <a:pt x="952" y="758"/>
                      <a:pt x="952" y="756"/>
                    </a:cubicBezTo>
                    <a:cubicBezTo>
                      <a:pt x="953" y="753"/>
                      <a:pt x="950" y="746"/>
                      <a:pt x="949" y="744"/>
                    </a:cubicBezTo>
                    <a:close/>
                    <a:moveTo>
                      <a:pt x="945" y="769"/>
                    </a:moveTo>
                    <a:cubicBezTo>
                      <a:pt x="944" y="775"/>
                      <a:pt x="942" y="780"/>
                      <a:pt x="939" y="785"/>
                    </a:cubicBezTo>
                    <a:cubicBezTo>
                      <a:pt x="938" y="786"/>
                      <a:pt x="937" y="787"/>
                      <a:pt x="935" y="789"/>
                    </a:cubicBezTo>
                    <a:cubicBezTo>
                      <a:pt x="934" y="790"/>
                      <a:pt x="934" y="792"/>
                      <a:pt x="933" y="793"/>
                    </a:cubicBezTo>
                    <a:cubicBezTo>
                      <a:pt x="932" y="793"/>
                      <a:pt x="932" y="794"/>
                      <a:pt x="931" y="794"/>
                    </a:cubicBezTo>
                    <a:cubicBezTo>
                      <a:pt x="931" y="795"/>
                      <a:pt x="931" y="795"/>
                      <a:pt x="930" y="796"/>
                    </a:cubicBezTo>
                    <a:cubicBezTo>
                      <a:pt x="929" y="796"/>
                      <a:pt x="928" y="797"/>
                      <a:pt x="927" y="798"/>
                    </a:cubicBezTo>
                    <a:cubicBezTo>
                      <a:pt x="927" y="798"/>
                      <a:pt x="926" y="799"/>
                      <a:pt x="926" y="799"/>
                    </a:cubicBezTo>
                    <a:cubicBezTo>
                      <a:pt x="925" y="800"/>
                      <a:pt x="924" y="800"/>
                      <a:pt x="923" y="801"/>
                    </a:cubicBezTo>
                    <a:cubicBezTo>
                      <a:pt x="922" y="801"/>
                      <a:pt x="922" y="801"/>
                      <a:pt x="922" y="802"/>
                    </a:cubicBezTo>
                    <a:cubicBezTo>
                      <a:pt x="922" y="802"/>
                      <a:pt x="917" y="805"/>
                      <a:pt x="917" y="805"/>
                    </a:cubicBezTo>
                    <a:cubicBezTo>
                      <a:pt x="915" y="806"/>
                      <a:pt x="914" y="806"/>
                      <a:pt x="913" y="807"/>
                    </a:cubicBezTo>
                    <a:cubicBezTo>
                      <a:pt x="912" y="807"/>
                      <a:pt x="911" y="809"/>
                      <a:pt x="909" y="810"/>
                    </a:cubicBezTo>
                    <a:cubicBezTo>
                      <a:pt x="908" y="810"/>
                      <a:pt x="907" y="810"/>
                      <a:pt x="906" y="810"/>
                    </a:cubicBezTo>
                    <a:cubicBezTo>
                      <a:pt x="903" y="811"/>
                      <a:pt x="902" y="812"/>
                      <a:pt x="899" y="813"/>
                    </a:cubicBezTo>
                    <a:cubicBezTo>
                      <a:pt x="898" y="813"/>
                      <a:pt x="897" y="813"/>
                      <a:pt x="895" y="813"/>
                    </a:cubicBezTo>
                    <a:cubicBezTo>
                      <a:pt x="892" y="813"/>
                      <a:pt x="889" y="813"/>
                      <a:pt x="887" y="814"/>
                    </a:cubicBezTo>
                    <a:cubicBezTo>
                      <a:pt x="879" y="812"/>
                      <a:pt x="875" y="807"/>
                      <a:pt x="868" y="805"/>
                    </a:cubicBezTo>
                    <a:cubicBezTo>
                      <a:pt x="868" y="804"/>
                      <a:pt x="867" y="804"/>
                      <a:pt x="866" y="803"/>
                    </a:cubicBezTo>
                    <a:cubicBezTo>
                      <a:pt x="866" y="803"/>
                      <a:pt x="865" y="804"/>
                      <a:pt x="864" y="804"/>
                    </a:cubicBezTo>
                    <a:cubicBezTo>
                      <a:pt x="862" y="803"/>
                      <a:pt x="858" y="802"/>
                      <a:pt x="855" y="802"/>
                    </a:cubicBezTo>
                    <a:cubicBezTo>
                      <a:pt x="852" y="802"/>
                      <a:pt x="849" y="803"/>
                      <a:pt x="847" y="802"/>
                    </a:cubicBezTo>
                    <a:cubicBezTo>
                      <a:pt x="846" y="802"/>
                      <a:pt x="844" y="802"/>
                      <a:pt x="844" y="802"/>
                    </a:cubicBezTo>
                    <a:cubicBezTo>
                      <a:pt x="844" y="802"/>
                      <a:pt x="844" y="802"/>
                      <a:pt x="844" y="802"/>
                    </a:cubicBezTo>
                    <a:cubicBezTo>
                      <a:pt x="840" y="802"/>
                      <a:pt x="839" y="803"/>
                      <a:pt x="836" y="803"/>
                    </a:cubicBezTo>
                    <a:cubicBezTo>
                      <a:pt x="836" y="803"/>
                      <a:pt x="835" y="803"/>
                      <a:pt x="835" y="802"/>
                    </a:cubicBezTo>
                    <a:cubicBezTo>
                      <a:pt x="834" y="803"/>
                      <a:pt x="831" y="803"/>
                      <a:pt x="831" y="803"/>
                    </a:cubicBezTo>
                    <a:cubicBezTo>
                      <a:pt x="830" y="803"/>
                      <a:pt x="830" y="803"/>
                      <a:pt x="830" y="804"/>
                    </a:cubicBezTo>
                    <a:cubicBezTo>
                      <a:pt x="830" y="804"/>
                      <a:pt x="829" y="804"/>
                      <a:pt x="829" y="804"/>
                    </a:cubicBezTo>
                    <a:cubicBezTo>
                      <a:pt x="829" y="804"/>
                      <a:pt x="829" y="804"/>
                      <a:pt x="828" y="804"/>
                    </a:cubicBezTo>
                    <a:cubicBezTo>
                      <a:pt x="828" y="804"/>
                      <a:pt x="828" y="804"/>
                      <a:pt x="828" y="804"/>
                    </a:cubicBezTo>
                    <a:cubicBezTo>
                      <a:pt x="829" y="804"/>
                      <a:pt x="829" y="804"/>
                      <a:pt x="829" y="804"/>
                    </a:cubicBezTo>
                    <a:cubicBezTo>
                      <a:pt x="829" y="804"/>
                      <a:pt x="829" y="804"/>
                      <a:pt x="829" y="804"/>
                    </a:cubicBezTo>
                    <a:cubicBezTo>
                      <a:pt x="829" y="804"/>
                      <a:pt x="829" y="804"/>
                      <a:pt x="829" y="804"/>
                    </a:cubicBezTo>
                    <a:cubicBezTo>
                      <a:pt x="828" y="804"/>
                      <a:pt x="828" y="804"/>
                      <a:pt x="827" y="805"/>
                    </a:cubicBezTo>
                    <a:cubicBezTo>
                      <a:pt x="825" y="805"/>
                      <a:pt x="824" y="805"/>
                      <a:pt x="823" y="805"/>
                    </a:cubicBezTo>
                    <a:cubicBezTo>
                      <a:pt x="822" y="805"/>
                      <a:pt x="820" y="806"/>
                      <a:pt x="819" y="807"/>
                    </a:cubicBezTo>
                    <a:cubicBezTo>
                      <a:pt x="818" y="807"/>
                      <a:pt x="817" y="807"/>
                      <a:pt x="817" y="807"/>
                    </a:cubicBezTo>
                    <a:cubicBezTo>
                      <a:pt x="817" y="807"/>
                      <a:pt x="817" y="807"/>
                      <a:pt x="816" y="807"/>
                    </a:cubicBezTo>
                    <a:cubicBezTo>
                      <a:pt x="816" y="808"/>
                      <a:pt x="813" y="808"/>
                      <a:pt x="812" y="809"/>
                    </a:cubicBezTo>
                    <a:cubicBezTo>
                      <a:pt x="811" y="809"/>
                      <a:pt x="811" y="809"/>
                      <a:pt x="811" y="810"/>
                    </a:cubicBezTo>
                    <a:cubicBezTo>
                      <a:pt x="810" y="810"/>
                      <a:pt x="809" y="810"/>
                      <a:pt x="809" y="810"/>
                    </a:cubicBezTo>
                    <a:cubicBezTo>
                      <a:pt x="808" y="810"/>
                      <a:pt x="808" y="810"/>
                      <a:pt x="806" y="811"/>
                    </a:cubicBezTo>
                    <a:cubicBezTo>
                      <a:pt x="806" y="811"/>
                      <a:pt x="806" y="811"/>
                      <a:pt x="806" y="811"/>
                    </a:cubicBezTo>
                    <a:cubicBezTo>
                      <a:pt x="804" y="812"/>
                      <a:pt x="801" y="814"/>
                      <a:pt x="799" y="815"/>
                    </a:cubicBezTo>
                    <a:cubicBezTo>
                      <a:pt x="799" y="815"/>
                      <a:pt x="799" y="815"/>
                      <a:pt x="799" y="816"/>
                    </a:cubicBezTo>
                    <a:cubicBezTo>
                      <a:pt x="799" y="816"/>
                      <a:pt x="799" y="816"/>
                      <a:pt x="799" y="816"/>
                    </a:cubicBezTo>
                    <a:cubicBezTo>
                      <a:pt x="797" y="816"/>
                      <a:pt x="795" y="817"/>
                      <a:pt x="793" y="818"/>
                    </a:cubicBezTo>
                    <a:cubicBezTo>
                      <a:pt x="792" y="819"/>
                      <a:pt x="791" y="819"/>
                      <a:pt x="790" y="819"/>
                    </a:cubicBezTo>
                    <a:cubicBezTo>
                      <a:pt x="788" y="821"/>
                      <a:pt x="786" y="822"/>
                      <a:pt x="784" y="824"/>
                    </a:cubicBezTo>
                    <a:cubicBezTo>
                      <a:pt x="782" y="825"/>
                      <a:pt x="782" y="826"/>
                      <a:pt x="780" y="827"/>
                    </a:cubicBezTo>
                    <a:cubicBezTo>
                      <a:pt x="780" y="827"/>
                      <a:pt x="780" y="827"/>
                      <a:pt x="780" y="828"/>
                    </a:cubicBezTo>
                    <a:cubicBezTo>
                      <a:pt x="778" y="828"/>
                      <a:pt x="777" y="830"/>
                      <a:pt x="775" y="831"/>
                    </a:cubicBezTo>
                    <a:cubicBezTo>
                      <a:pt x="775" y="831"/>
                      <a:pt x="775" y="831"/>
                      <a:pt x="775" y="831"/>
                    </a:cubicBezTo>
                    <a:cubicBezTo>
                      <a:pt x="774" y="833"/>
                      <a:pt x="769" y="836"/>
                      <a:pt x="769" y="839"/>
                    </a:cubicBezTo>
                    <a:cubicBezTo>
                      <a:pt x="766" y="841"/>
                      <a:pt x="764" y="844"/>
                      <a:pt x="762" y="846"/>
                    </a:cubicBezTo>
                    <a:cubicBezTo>
                      <a:pt x="762" y="847"/>
                      <a:pt x="761" y="847"/>
                      <a:pt x="761" y="848"/>
                    </a:cubicBezTo>
                    <a:cubicBezTo>
                      <a:pt x="760" y="849"/>
                      <a:pt x="757" y="852"/>
                      <a:pt x="756" y="854"/>
                    </a:cubicBezTo>
                    <a:cubicBezTo>
                      <a:pt x="756" y="856"/>
                      <a:pt x="756" y="857"/>
                      <a:pt x="756" y="858"/>
                    </a:cubicBezTo>
                    <a:cubicBezTo>
                      <a:pt x="752" y="864"/>
                      <a:pt x="749" y="870"/>
                      <a:pt x="747" y="877"/>
                    </a:cubicBezTo>
                    <a:cubicBezTo>
                      <a:pt x="746" y="879"/>
                      <a:pt x="745" y="882"/>
                      <a:pt x="745" y="884"/>
                    </a:cubicBezTo>
                    <a:cubicBezTo>
                      <a:pt x="745" y="885"/>
                      <a:pt x="745" y="885"/>
                      <a:pt x="745" y="886"/>
                    </a:cubicBezTo>
                    <a:cubicBezTo>
                      <a:pt x="742" y="895"/>
                      <a:pt x="739" y="909"/>
                      <a:pt x="742" y="920"/>
                    </a:cubicBezTo>
                    <a:cubicBezTo>
                      <a:pt x="742" y="923"/>
                      <a:pt x="741" y="925"/>
                      <a:pt x="742" y="928"/>
                    </a:cubicBezTo>
                    <a:cubicBezTo>
                      <a:pt x="744" y="935"/>
                      <a:pt x="745" y="943"/>
                      <a:pt x="747" y="951"/>
                    </a:cubicBezTo>
                    <a:cubicBezTo>
                      <a:pt x="747" y="954"/>
                      <a:pt x="747" y="958"/>
                      <a:pt x="748" y="961"/>
                    </a:cubicBezTo>
                    <a:cubicBezTo>
                      <a:pt x="748" y="963"/>
                      <a:pt x="748" y="964"/>
                      <a:pt x="748" y="966"/>
                    </a:cubicBezTo>
                    <a:cubicBezTo>
                      <a:pt x="748" y="969"/>
                      <a:pt x="748" y="971"/>
                      <a:pt x="749" y="973"/>
                    </a:cubicBezTo>
                    <a:cubicBezTo>
                      <a:pt x="749" y="976"/>
                      <a:pt x="749" y="978"/>
                      <a:pt x="749" y="981"/>
                    </a:cubicBezTo>
                    <a:cubicBezTo>
                      <a:pt x="751" y="994"/>
                      <a:pt x="748" y="1005"/>
                      <a:pt x="745" y="1016"/>
                    </a:cubicBezTo>
                    <a:cubicBezTo>
                      <a:pt x="743" y="1021"/>
                      <a:pt x="742" y="1026"/>
                      <a:pt x="740" y="1031"/>
                    </a:cubicBezTo>
                    <a:cubicBezTo>
                      <a:pt x="739" y="1033"/>
                      <a:pt x="739" y="1036"/>
                      <a:pt x="738" y="1038"/>
                    </a:cubicBezTo>
                    <a:cubicBezTo>
                      <a:pt x="737" y="1040"/>
                      <a:pt x="735" y="1044"/>
                      <a:pt x="734" y="1047"/>
                    </a:cubicBezTo>
                    <a:cubicBezTo>
                      <a:pt x="733" y="1048"/>
                      <a:pt x="732" y="1048"/>
                      <a:pt x="732" y="1049"/>
                    </a:cubicBezTo>
                    <a:cubicBezTo>
                      <a:pt x="731" y="1050"/>
                      <a:pt x="731" y="1051"/>
                      <a:pt x="731" y="1052"/>
                    </a:cubicBezTo>
                    <a:cubicBezTo>
                      <a:pt x="730" y="1053"/>
                      <a:pt x="728" y="1054"/>
                      <a:pt x="727" y="1056"/>
                    </a:cubicBezTo>
                    <a:cubicBezTo>
                      <a:pt x="725" y="1058"/>
                      <a:pt x="724" y="1062"/>
                      <a:pt x="722" y="1063"/>
                    </a:cubicBezTo>
                    <a:cubicBezTo>
                      <a:pt x="721" y="1063"/>
                      <a:pt x="721" y="1063"/>
                      <a:pt x="720" y="1062"/>
                    </a:cubicBezTo>
                    <a:cubicBezTo>
                      <a:pt x="718" y="1063"/>
                      <a:pt x="715" y="1065"/>
                      <a:pt x="713" y="1065"/>
                    </a:cubicBezTo>
                    <a:cubicBezTo>
                      <a:pt x="712" y="1065"/>
                      <a:pt x="710" y="1065"/>
                      <a:pt x="709" y="1065"/>
                    </a:cubicBezTo>
                    <a:cubicBezTo>
                      <a:pt x="706" y="1065"/>
                      <a:pt x="703" y="1065"/>
                      <a:pt x="701" y="1064"/>
                    </a:cubicBezTo>
                    <a:cubicBezTo>
                      <a:pt x="700" y="1064"/>
                      <a:pt x="699" y="1062"/>
                      <a:pt x="698" y="1061"/>
                    </a:cubicBezTo>
                    <a:cubicBezTo>
                      <a:pt x="696" y="1060"/>
                      <a:pt x="694" y="1059"/>
                      <a:pt x="692" y="1057"/>
                    </a:cubicBezTo>
                    <a:cubicBezTo>
                      <a:pt x="691" y="1056"/>
                      <a:pt x="691" y="1055"/>
                      <a:pt x="690" y="1055"/>
                    </a:cubicBezTo>
                    <a:cubicBezTo>
                      <a:pt x="685" y="1051"/>
                      <a:pt x="680" y="1047"/>
                      <a:pt x="676" y="1042"/>
                    </a:cubicBezTo>
                    <a:cubicBezTo>
                      <a:pt x="675" y="1041"/>
                      <a:pt x="673" y="1040"/>
                      <a:pt x="673" y="1039"/>
                    </a:cubicBezTo>
                    <a:cubicBezTo>
                      <a:pt x="672" y="1037"/>
                      <a:pt x="671" y="1035"/>
                      <a:pt x="671" y="1032"/>
                    </a:cubicBezTo>
                    <a:cubicBezTo>
                      <a:pt x="670" y="1030"/>
                      <a:pt x="669" y="1028"/>
                      <a:pt x="669" y="1026"/>
                    </a:cubicBezTo>
                    <a:cubicBezTo>
                      <a:pt x="668" y="1022"/>
                      <a:pt x="668" y="1014"/>
                      <a:pt x="669" y="1011"/>
                    </a:cubicBezTo>
                    <a:cubicBezTo>
                      <a:pt x="670" y="1005"/>
                      <a:pt x="673" y="999"/>
                      <a:pt x="675" y="993"/>
                    </a:cubicBezTo>
                    <a:cubicBezTo>
                      <a:pt x="677" y="989"/>
                      <a:pt x="676" y="985"/>
                      <a:pt x="678" y="981"/>
                    </a:cubicBezTo>
                    <a:cubicBezTo>
                      <a:pt x="679" y="977"/>
                      <a:pt x="681" y="973"/>
                      <a:pt x="683" y="969"/>
                    </a:cubicBezTo>
                    <a:cubicBezTo>
                      <a:pt x="683" y="968"/>
                      <a:pt x="684" y="966"/>
                      <a:pt x="684" y="965"/>
                    </a:cubicBezTo>
                    <a:cubicBezTo>
                      <a:pt x="684" y="961"/>
                      <a:pt x="685" y="958"/>
                      <a:pt x="686" y="955"/>
                    </a:cubicBezTo>
                    <a:cubicBezTo>
                      <a:pt x="686" y="952"/>
                      <a:pt x="687" y="950"/>
                      <a:pt x="687" y="947"/>
                    </a:cubicBezTo>
                    <a:cubicBezTo>
                      <a:pt x="687" y="946"/>
                      <a:pt x="688" y="946"/>
                      <a:pt x="688" y="945"/>
                    </a:cubicBezTo>
                    <a:cubicBezTo>
                      <a:pt x="689" y="942"/>
                      <a:pt x="688" y="940"/>
                      <a:pt x="688" y="937"/>
                    </a:cubicBezTo>
                    <a:cubicBezTo>
                      <a:pt x="690" y="929"/>
                      <a:pt x="689" y="920"/>
                      <a:pt x="687" y="912"/>
                    </a:cubicBezTo>
                    <a:cubicBezTo>
                      <a:pt x="687" y="911"/>
                      <a:pt x="688" y="911"/>
                      <a:pt x="688" y="910"/>
                    </a:cubicBezTo>
                    <a:cubicBezTo>
                      <a:pt x="687" y="909"/>
                      <a:pt x="686" y="908"/>
                      <a:pt x="686" y="907"/>
                    </a:cubicBezTo>
                    <a:cubicBezTo>
                      <a:pt x="686" y="906"/>
                      <a:pt x="683" y="902"/>
                      <a:pt x="683" y="901"/>
                    </a:cubicBezTo>
                    <a:cubicBezTo>
                      <a:pt x="680" y="896"/>
                      <a:pt x="677" y="892"/>
                      <a:pt x="674" y="888"/>
                    </a:cubicBezTo>
                    <a:cubicBezTo>
                      <a:pt x="673" y="887"/>
                      <a:pt x="671" y="886"/>
                      <a:pt x="670" y="884"/>
                    </a:cubicBezTo>
                    <a:cubicBezTo>
                      <a:pt x="668" y="882"/>
                      <a:pt x="667" y="879"/>
                      <a:pt x="666" y="876"/>
                    </a:cubicBezTo>
                    <a:cubicBezTo>
                      <a:pt x="661" y="867"/>
                      <a:pt x="657" y="858"/>
                      <a:pt x="655" y="847"/>
                    </a:cubicBezTo>
                    <a:cubicBezTo>
                      <a:pt x="654" y="842"/>
                      <a:pt x="655" y="833"/>
                      <a:pt x="656" y="829"/>
                    </a:cubicBezTo>
                    <a:cubicBezTo>
                      <a:pt x="657" y="827"/>
                      <a:pt x="657" y="825"/>
                      <a:pt x="657" y="823"/>
                    </a:cubicBezTo>
                    <a:cubicBezTo>
                      <a:pt x="657" y="818"/>
                      <a:pt x="659" y="811"/>
                      <a:pt x="660" y="807"/>
                    </a:cubicBezTo>
                    <a:cubicBezTo>
                      <a:pt x="661" y="803"/>
                      <a:pt x="661" y="797"/>
                      <a:pt x="661" y="794"/>
                    </a:cubicBezTo>
                    <a:cubicBezTo>
                      <a:pt x="661" y="793"/>
                      <a:pt x="661" y="792"/>
                      <a:pt x="661" y="791"/>
                    </a:cubicBezTo>
                    <a:cubicBezTo>
                      <a:pt x="662" y="788"/>
                      <a:pt x="662" y="785"/>
                      <a:pt x="662" y="782"/>
                    </a:cubicBezTo>
                    <a:cubicBezTo>
                      <a:pt x="662" y="775"/>
                      <a:pt x="661" y="767"/>
                      <a:pt x="659" y="761"/>
                    </a:cubicBezTo>
                    <a:cubicBezTo>
                      <a:pt x="659" y="758"/>
                      <a:pt x="658" y="755"/>
                      <a:pt x="658" y="752"/>
                    </a:cubicBezTo>
                    <a:cubicBezTo>
                      <a:pt x="657" y="750"/>
                      <a:pt x="656" y="747"/>
                      <a:pt x="655" y="745"/>
                    </a:cubicBezTo>
                    <a:cubicBezTo>
                      <a:pt x="655" y="745"/>
                      <a:pt x="654" y="744"/>
                      <a:pt x="654" y="744"/>
                    </a:cubicBezTo>
                    <a:cubicBezTo>
                      <a:pt x="653" y="743"/>
                      <a:pt x="653" y="741"/>
                      <a:pt x="653" y="739"/>
                    </a:cubicBezTo>
                    <a:cubicBezTo>
                      <a:pt x="652" y="738"/>
                      <a:pt x="651" y="737"/>
                      <a:pt x="650" y="736"/>
                    </a:cubicBezTo>
                    <a:cubicBezTo>
                      <a:pt x="650" y="734"/>
                      <a:pt x="649" y="732"/>
                      <a:pt x="648" y="730"/>
                    </a:cubicBezTo>
                    <a:cubicBezTo>
                      <a:pt x="648" y="730"/>
                      <a:pt x="647" y="730"/>
                      <a:pt x="647" y="729"/>
                    </a:cubicBezTo>
                    <a:cubicBezTo>
                      <a:pt x="645" y="727"/>
                      <a:pt x="644" y="724"/>
                      <a:pt x="642" y="722"/>
                    </a:cubicBezTo>
                    <a:cubicBezTo>
                      <a:pt x="642" y="722"/>
                      <a:pt x="641" y="722"/>
                      <a:pt x="641" y="721"/>
                    </a:cubicBezTo>
                    <a:cubicBezTo>
                      <a:pt x="640" y="721"/>
                      <a:pt x="641" y="720"/>
                      <a:pt x="640" y="720"/>
                    </a:cubicBezTo>
                    <a:cubicBezTo>
                      <a:pt x="639" y="718"/>
                      <a:pt x="638" y="717"/>
                      <a:pt x="637" y="716"/>
                    </a:cubicBezTo>
                    <a:cubicBezTo>
                      <a:pt x="636" y="716"/>
                      <a:pt x="637" y="715"/>
                      <a:pt x="636" y="714"/>
                    </a:cubicBezTo>
                    <a:cubicBezTo>
                      <a:pt x="636" y="713"/>
                      <a:pt x="634" y="713"/>
                      <a:pt x="634" y="712"/>
                    </a:cubicBezTo>
                    <a:cubicBezTo>
                      <a:pt x="633" y="711"/>
                      <a:pt x="634" y="710"/>
                      <a:pt x="633" y="710"/>
                    </a:cubicBezTo>
                    <a:cubicBezTo>
                      <a:pt x="629" y="705"/>
                      <a:pt x="625" y="700"/>
                      <a:pt x="620" y="696"/>
                    </a:cubicBezTo>
                    <a:cubicBezTo>
                      <a:pt x="620" y="696"/>
                      <a:pt x="620" y="696"/>
                      <a:pt x="620" y="696"/>
                    </a:cubicBezTo>
                    <a:cubicBezTo>
                      <a:pt x="620" y="695"/>
                      <a:pt x="619" y="695"/>
                      <a:pt x="619" y="695"/>
                    </a:cubicBezTo>
                    <a:cubicBezTo>
                      <a:pt x="619" y="694"/>
                      <a:pt x="619" y="694"/>
                      <a:pt x="619" y="694"/>
                    </a:cubicBezTo>
                    <a:cubicBezTo>
                      <a:pt x="618" y="693"/>
                      <a:pt x="616" y="692"/>
                      <a:pt x="615" y="691"/>
                    </a:cubicBezTo>
                    <a:cubicBezTo>
                      <a:pt x="615" y="690"/>
                      <a:pt x="614" y="690"/>
                      <a:pt x="614" y="689"/>
                    </a:cubicBezTo>
                    <a:cubicBezTo>
                      <a:pt x="613" y="689"/>
                      <a:pt x="613" y="689"/>
                      <a:pt x="613" y="689"/>
                    </a:cubicBezTo>
                    <a:cubicBezTo>
                      <a:pt x="612" y="688"/>
                      <a:pt x="612" y="687"/>
                      <a:pt x="611" y="686"/>
                    </a:cubicBezTo>
                    <a:cubicBezTo>
                      <a:pt x="610" y="685"/>
                      <a:pt x="609" y="685"/>
                      <a:pt x="608" y="684"/>
                    </a:cubicBezTo>
                    <a:cubicBezTo>
                      <a:pt x="606" y="682"/>
                      <a:pt x="603" y="680"/>
                      <a:pt x="601" y="678"/>
                    </a:cubicBezTo>
                    <a:cubicBezTo>
                      <a:pt x="600" y="678"/>
                      <a:pt x="599" y="678"/>
                      <a:pt x="598" y="677"/>
                    </a:cubicBezTo>
                    <a:cubicBezTo>
                      <a:pt x="597" y="677"/>
                      <a:pt x="597" y="676"/>
                      <a:pt x="596" y="676"/>
                    </a:cubicBezTo>
                    <a:cubicBezTo>
                      <a:pt x="595" y="675"/>
                      <a:pt x="593" y="674"/>
                      <a:pt x="592" y="674"/>
                    </a:cubicBezTo>
                    <a:cubicBezTo>
                      <a:pt x="590" y="673"/>
                      <a:pt x="589" y="672"/>
                      <a:pt x="588" y="671"/>
                    </a:cubicBezTo>
                    <a:cubicBezTo>
                      <a:pt x="584" y="669"/>
                      <a:pt x="580" y="667"/>
                      <a:pt x="576" y="665"/>
                    </a:cubicBezTo>
                    <a:cubicBezTo>
                      <a:pt x="575" y="665"/>
                      <a:pt x="574" y="664"/>
                      <a:pt x="573" y="664"/>
                    </a:cubicBezTo>
                    <a:cubicBezTo>
                      <a:pt x="572" y="663"/>
                      <a:pt x="572" y="662"/>
                      <a:pt x="571" y="662"/>
                    </a:cubicBezTo>
                    <a:cubicBezTo>
                      <a:pt x="568" y="661"/>
                      <a:pt x="566" y="660"/>
                      <a:pt x="563" y="659"/>
                    </a:cubicBezTo>
                    <a:cubicBezTo>
                      <a:pt x="559" y="658"/>
                      <a:pt x="554" y="655"/>
                      <a:pt x="550" y="654"/>
                    </a:cubicBezTo>
                    <a:cubicBezTo>
                      <a:pt x="547" y="653"/>
                      <a:pt x="544" y="653"/>
                      <a:pt x="542" y="652"/>
                    </a:cubicBezTo>
                    <a:cubicBezTo>
                      <a:pt x="540" y="652"/>
                      <a:pt x="540" y="653"/>
                      <a:pt x="538" y="653"/>
                    </a:cubicBezTo>
                    <a:cubicBezTo>
                      <a:pt x="524" y="649"/>
                      <a:pt x="511" y="649"/>
                      <a:pt x="497" y="652"/>
                    </a:cubicBezTo>
                    <a:cubicBezTo>
                      <a:pt x="494" y="652"/>
                      <a:pt x="492" y="652"/>
                      <a:pt x="489" y="652"/>
                    </a:cubicBezTo>
                    <a:cubicBezTo>
                      <a:pt x="483" y="653"/>
                      <a:pt x="477" y="654"/>
                      <a:pt x="472" y="655"/>
                    </a:cubicBezTo>
                    <a:cubicBezTo>
                      <a:pt x="470" y="655"/>
                      <a:pt x="469" y="656"/>
                      <a:pt x="468" y="656"/>
                    </a:cubicBezTo>
                    <a:cubicBezTo>
                      <a:pt x="466" y="656"/>
                      <a:pt x="466" y="657"/>
                      <a:pt x="465" y="657"/>
                    </a:cubicBezTo>
                    <a:cubicBezTo>
                      <a:pt x="463" y="658"/>
                      <a:pt x="460" y="657"/>
                      <a:pt x="458" y="658"/>
                    </a:cubicBezTo>
                    <a:cubicBezTo>
                      <a:pt x="455" y="659"/>
                      <a:pt x="452" y="660"/>
                      <a:pt x="449" y="661"/>
                    </a:cubicBezTo>
                    <a:cubicBezTo>
                      <a:pt x="448" y="661"/>
                      <a:pt x="447" y="661"/>
                      <a:pt x="446" y="661"/>
                    </a:cubicBezTo>
                    <a:cubicBezTo>
                      <a:pt x="445" y="662"/>
                      <a:pt x="442" y="662"/>
                      <a:pt x="441" y="663"/>
                    </a:cubicBezTo>
                    <a:cubicBezTo>
                      <a:pt x="439" y="663"/>
                      <a:pt x="437" y="663"/>
                      <a:pt x="435" y="663"/>
                    </a:cubicBezTo>
                    <a:cubicBezTo>
                      <a:pt x="432" y="663"/>
                      <a:pt x="428" y="665"/>
                      <a:pt x="426" y="666"/>
                    </a:cubicBezTo>
                    <a:cubicBezTo>
                      <a:pt x="425" y="666"/>
                      <a:pt x="424" y="666"/>
                      <a:pt x="423" y="666"/>
                    </a:cubicBezTo>
                    <a:cubicBezTo>
                      <a:pt x="422" y="666"/>
                      <a:pt x="422" y="666"/>
                      <a:pt x="421" y="667"/>
                    </a:cubicBezTo>
                    <a:cubicBezTo>
                      <a:pt x="420" y="667"/>
                      <a:pt x="418" y="667"/>
                      <a:pt x="417" y="667"/>
                    </a:cubicBezTo>
                    <a:cubicBezTo>
                      <a:pt x="414" y="668"/>
                      <a:pt x="404" y="669"/>
                      <a:pt x="401" y="668"/>
                    </a:cubicBezTo>
                    <a:cubicBezTo>
                      <a:pt x="397" y="667"/>
                      <a:pt x="393" y="667"/>
                      <a:pt x="389" y="665"/>
                    </a:cubicBezTo>
                    <a:cubicBezTo>
                      <a:pt x="385" y="664"/>
                      <a:pt x="383" y="660"/>
                      <a:pt x="379" y="657"/>
                    </a:cubicBezTo>
                    <a:cubicBezTo>
                      <a:pt x="376" y="655"/>
                      <a:pt x="372" y="653"/>
                      <a:pt x="369" y="650"/>
                    </a:cubicBezTo>
                    <a:cubicBezTo>
                      <a:pt x="367" y="648"/>
                      <a:pt x="365" y="645"/>
                      <a:pt x="363" y="643"/>
                    </a:cubicBezTo>
                    <a:cubicBezTo>
                      <a:pt x="357" y="639"/>
                      <a:pt x="352" y="634"/>
                      <a:pt x="345" y="630"/>
                    </a:cubicBezTo>
                    <a:cubicBezTo>
                      <a:pt x="344" y="629"/>
                      <a:pt x="344" y="628"/>
                      <a:pt x="343" y="627"/>
                    </a:cubicBezTo>
                    <a:cubicBezTo>
                      <a:pt x="338" y="624"/>
                      <a:pt x="333" y="621"/>
                      <a:pt x="328" y="617"/>
                    </a:cubicBezTo>
                    <a:cubicBezTo>
                      <a:pt x="327" y="617"/>
                      <a:pt x="326" y="615"/>
                      <a:pt x="324" y="615"/>
                    </a:cubicBezTo>
                    <a:cubicBezTo>
                      <a:pt x="318" y="611"/>
                      <a:pt x="309" y="609"/>
                      <a:pt x="302" y="607"/>
                    </a:cubicBezTo>
                    <a:cubicBezTo>
                      <a:pt x="300" y="606"/>
                      <a:pt x="298" y="607"/>
                      <a:pt x="296" y="606"/>
                    </a:cubicBezTo>
                    <a:cubicBezTo>
                      <a:pt x="292" y="605"/>
                      <a:pt x="287" y="605"/>
                      <a:pt x="282" y="605"/>
                    </a:cubicBezTo>
                    <a:cubicBezTo>
                      <a:pt x="282" y="605"/>
                      <a:pt x="282" y="604"/>
                      <a:pt x="282" y="604"/>
                    </a:cubicBezTo>
                    <a:cubicBezTo>
                      <a:pt x="276" y="603"/>
                      <a:pt x="268" y="602"/>
                      <a:pt x="262" y="604"/>
                    </a:cubicBezTo>
                    <a:cubicBezTo>
                      <a:pt x="259" y="604"/>
                      <a:pt x="257" y="603"/>
                      <a:pt x="254" y="604"/>
                    </a:cubicBezTo>
                    <a:cubicBezTo>
                      <a:pt x="251" y="605"/>
                      <a:pt x="247" y="607"/>
                      <a:pt x="243" y="608"/>
                    </a:cubicBezTo>
                    <a:cubicBezTo>
                      <a:pt x="242" y="609"/>
                      <a:pt x="240" y="608"/>
                      <a:pt x="238" y="609"/>
                    </a:cubicBezTo>
                    <a:cubicBezTo>
                      <a:pt x="237" y="609"/>
                      <a:pt x="235" y="610"/>
                      <a:pt x="233" y="611"/>
                    </a:cubicBezTo>
                    <a:cubicBezTo>
                      <a:pt x="232" y="611"/>
                      <a:pt x="231" y="611"/>
                      <a:pt x="231" y="611"/>
                    </a:cubicBezTo>
                    <a:cubicBezTo>
                      <a:pt x="230" y="611"/>
                      <a:pt x="228" y="612"/>
                      <a:pt x="227" y="613"/>
                    </a:cubicBezTo>
                    <a:cubicBezTo>
                      <a:pt x="226" y="613"/>
                      <a:pt x="224" y="613"/>
                      <a:pt x="223" y="613"/>
                    </a:cubicBezTo>
                    <a:cubicBezTo>
                      <a:pt x="222" y="614"/>
                      <a:pt x="221" y="614"/>
                      <a:pt x="221" y="614"/>
                    </a:cubicBezTo>
                    <a:cubicBezTo>
                      <a:pt x="220" y="614"/>
                      <a:pt x="219" y="614"/>
                      <a:pt x="218" y="614"/>
                    </a:cubicBezTo>
                    <a:cubicBezTo>
                      <a:pt x="217" y="615"/>
                      <a:pt x="217" y="615"/>
                      <a:pt x="216" y="616"/>
                    </a:cubicBezTo>
                    <a:cubicBezTo>
                      <a:pt x="215" y="616"/>
                      <a:pt x="215" y="616"/>
                      <a:pt x="214" y="616"/>
                    </a:cubicBezTo>
                    <a:cubicBezTo>
                      <a:pt x="210" y="617"/>
                      <a:pt x="206" y="621"/>
                      <a:pt x="202" y="622"/>
                    </a:cubicBezTo>
                    <a:cubicBezTo>
                      <a:pt x="200" y="622"/>
                      <a:pt x="198" y="622"/>
                      <a:pt x="197" y="622"/>
                    </a:cubicBezTo>
                    <a:cubicBezTo>
                      <a:pt x="196" y="623"/>
                      <a:pt x="194" y="624"/>
                      <a:pt x="193" y="624"/>
                    </a:cubicBezTo>
                    <a:cubicBezTo>
                      <a:pt x="190" y="625"/>
                      <a:pt x="188" y="624"/>
                      <a:pt x="185" y="624"/>
                    </a:cubicBezTo>
                    <a:cubicBezTo>
                      <a:pt x="177" y="626"/>
                      <a:pt x="169" y="625"/>
                      <a:pt x="162" y="624"/>
                    </a:cubicBezTo>
                    <a:cubicBezTo>
                      <a:pt x="158" y="623"/>
                      <a:pt x="155" y="623"/>
                      <a:pt x="151" y="622"/>
                    </a:cubicBezTo>
                    <a:cubicBezTo>
                      <a:pt x="146" y="620"/>
                      <a:pt x="142" y="618"/>
                      <a:pt x="138" y="615"/>
                    </a:cubicBezTo>
                    <a:cubicBezTo>
                      <a:pt x="137" y="615"/>
                      <a:pt x="135" y="614"/>
                      <a:pt x="133" y="613"/>
                    </a:cubicBezTo>
                    <a:cubicBezTo>
                      <a:pt x="126" y="608"/>
                      <a:pt x="123" y="603"/>
                      <a:pt x="120" y="594"/>
                    </a:cubicBezTo>
                    <a:cubicBezTo>
                      <a:pt x="119" y="593"/>
                      <a:pt x="118" y="591"/>
                      <a:pt x="118" y="590"/>
                    </a:cubicBezTo>
                    <a:cubicBezTo>
                      <a:pt x="115" y="582"/>
                      <a:pt x="115" y="573"/>
                      <a:pt x="117" y="566"/>
                    </a:cubicBezTo>
                    <a:cubicBezTo>
                      <a:pt x="117" y="564"/>
                      <a:pt x="117" y="562"/>
                      <a:pt x="117" y="561"/>
                    </a:cubicBezTo>
                    <a:cubicBezTo>
                      <a:pt x="118" y="559"/>
                      <a:pt x="119" y="556"/>
                      <a:pt x="119" y="554"/>
                    </a:cubicBezTo>
                    <a:cubicBezTo>
                      <a:pt x="119" y="553"/>
                      <a:pt x="119" y="552"/>
                      <a:pt x="119" y="551"/>
                    </a:cubicBezTo>
                    <a:cubicBezTo>
                      <a:pt x="120" y="548"/>
                      <a:pt x="122" y="545"/>
                      <a:pt x="123" y="541"/>
                    </a:cubicBezTo>
                    <a:cubicBezTo>
                      <a:pt x="123" y="540"/>
                      <a:pt x="123" y="539"/>
                      <a:pt x="123" y="538"/>
                    </a:cubicBezTo>
                    <a:cubicBezTo>
                      <a:pt x="124" y="535"/>
                      <a:pt x="126" y="531"/>
                      <a:pt x="127" y="529"/>
                    </a:cubicBezTo>
                    <a:cubicBezTo>
                      <a:pt x="127" y="527"/>
                      <a:pt x="127" y="525"/>
                      <a:pt x="127" y="523"/>
                    </a:cubicBezTo>
                    <a:cubicBezTo>
                      <a:pt x="129" y="517"/>
                      <a:pt x="131" y="511"/>
                      <a:pt x="132" y="505"/>
                    </a:cubicBezTo>
                    <a:cubicBezTo>
                      <a:pt x="132" y="504"/>
                      <a:pt x="132" y="503"/>
                      <a:pt x="132" y="502"/>
                    </a:cubicBezTo>
                    <a:cubicBezTo>
                      <a:pt x="132" y="500"/>
                      <a:pt x="132" y="497"/>
                      <a:pt x="133" y="495"/>
                    </a:cubicBezTo>
                    <a:cubicBezTo>
                      <a:pt x="133" y="494"/>
                      <a:pt x="132" y="493"/>
                      <a:pt x="132" y="493"/>
                    </a:cubicBezTo>
                    <a:cubicBezTo>
                      <a:pt x="134" y="484"/>
                      <a:pt x="136" y="479"/>
                      <a:pt x="135" y="469"/>
                    </a:cubicBezTo>
                    <a:cubicBezTo>
                      <a:pt x="135" y="468"/>
                      <a:pt x="136" y="464"/>
                      <a:pt x="136" y="462"/>
                    </a:cubicBezTo>
                    <a:cubicBezTo>
                      <a:pt x="137" y="458"/>
                      <a:pt x="136" y="454"/>
                      <a:pt x="135" y="450"/>
                    </a:cubicBezTo>
                    <a:cubicBezTo>
                      <a:pt x="135" y="447"/>
                      <a:pt x="135" y="444"/>
                      <a:pt x="135" y="441"/>
                    </a:cubicBezTo>
                    <a:cubicBezTo>
                      <a:pt x="134" y="440"/>
                      <a:pt x="134" y="438"/>
                      <a:pt x="133" y="437"/>
                    </a:cubicBezTo>
                    <a:cubicBezTo>
                      <a:pt x="133" y="435"/>
                      <a:pt x="133" y="433"/>
                      <a:pt x="133" y="431"/>
                    </a:cubicBezTo>
                    <a:cubicBezTo>
                      <a:pt x="132" y="427"/>
                      <a:pt x="130" y="424"/>
                      <a:pt x="129" y="420"/>
                    </a:cubicBezTo>
                    <a:cubicBezTo>
                      <a:pt x="128" y="416"/>
                      <a:pt x="128" y="411"/>
                      <a:pt x="126" y="407"/>
                    </a:cubicBezTo>
                    <a:cubicBezTo>
                      <a:pt x="125" y="404"/>
                      <a:pt x="123" y="401"/>
                      <a:pt x="122" y="397"/>
                    </a:cubicBezTo>
                    <a:cubicBezTo>
                      <a:pt x="121" y="396"/>
                      <a:pt x="121" y="393"/>
                      <a:pt x="120" y="392"/>
                    </a:cubicBezTo>
                    <a:cubicBezTo>
                      <a:pt x="119" y="390"/>
                      <a:pt x="118" y="389"/>
                      <a:pt x="117" y="388"/>
                    </a:cubicBezTo>
                    <a:cubicBezTo>
                      <a:pt x="112" y="376"/>
                      <a:pt x="108" y="365"/>
                      <a:pt x="101" y="355"/>
                    </a:cubicBezTo>
                    <a:cubicBezTo>
                      <a:pt x="101" y="354"/>
                      <a:pt x="100" y="354"/>
                      <a:pt x="99" y="353"/>
                    </a:cubicBezTo>
                    <a:cubicBezTo>
                      <a:pt x="99" y="353"/>
                      <a:pt x="99" y="353"/>
                      <a:pt x="99" y="352"/>
                    </a:cubicBezTo>
                    <a:cubicBezTo>
                      <a:pt x="98" y="352"/>
                      <a:pt x="98" y="351"/>
                      <a:pt x="97" y="350"/>
                    </a:cubicBezTo>
                    <a:cubicBezTo>
                      <a:pt x="97" y="350"/>
                      <a:pt x="96" y="349"/>
                      <a:pt x="96" y="348"/>
                    </a:cubicBezTo>
                    <a:cubicBezTo>
                      <a:pt x="95" y="347"/>
                      <a:pt x="94" y="347"/>
                      <a:pt x="93" y="346"/>
                    </a:cubicBezTo>
                    <a:cubicBezTo>
                      <a:pt x="93" y="345"/>
                      <a:pt x="93" y="345"/>
                      <a:pt x="93" y="344"/>
                    </a:cubicBezTo>
                    <a:cubicBezTo>
                      <a:pt x="92" y="343"/>
                      <a:pt x="91" y="343"/>
                      <a:pt x="90" y="342"/>
                    </a:cubicBezTo>
                    <a:cubicBezTo>
                      <a:pt x="87" y="340"/>
                      <a:pt x="85" y="337"/>
                      <a:pt x="82" y="335"/>
                    </a:cubicBezTo>
                    <a:cubicBezTo>
                      <a:pt x="79" y="332"/>
                      <a:pt x="75" y="330"/>
                      <a:pt x="71" y="328"/>
                    </a:cubicBezTo>
                    <a:cubicBezTo>
                      <a:pt x="70" y="326"/>
                      <a:pt x="69" y="324"/>
                      <a:pt x="67" y="323"/>
                    </a:cubicBezTo>
                    <a:cubicBezTo>
                      <a:pt x="64" y="320"/>
                      <a:pt x="60" y="318"/>
                      <a:pt x="57" y="315"/>
                    </a:cubicBezTo>
                    <a:cubicBezTo>
                      <a:pt x="55" y="313"/>
                      <a:pt x="54" y="311"/>
                      <a:pt x="53" y="310"/>
                    </a:cubicBezTo>
                    <a:cubicBezTo>
                      <a:pt x="51" y="308"/>
                      <a:pt x="49" y="307"/>
                      <a:pt x="48" y="305"/>
                    </a:cubicBezTo>
                    <a:cubicBezTo>
                      <a:pt x="46" y="303"/>
                      <a:pt x="44" y="301"/>
                      <a:pt x="43" y="298"/>
                    </a:cubicBezTo>
                    <a:cubicBezTo>
                      <a:pt x="42" y="297"/>
                      <a:pt x="39" y="294"/>
                      <a:pt x="38" y="293"/>
                    </a:cubicBezTo>
                    <a:cubicBezTo>
                      <a:pt x="37" y="293"/>
                      <a:pt x="37" y="293"/>
                      <a:pt x="36" y="293"/>
                    </a:cubicBezTo>
                    <a:cubicBezTo>
                      <a:pt x="34" y="291"/>
                      <a:pt x="32" y="288"/>
                      <a:pt x="30" y="285"/>
                    </a:cubicBezTo>
                    <a:cubicBezTo>
                      <a:pt x="29" y="283"/>
                      <a:pt x="25" y="281"/>
                      <a:pt x="23" y="278"/>
                    </a:cubicBezTo>
                    <a:cubicBezTo>
                      <a:pt x="17" y="269"/>
                      <a:pt x="12" y="256"/>
                      <a:pt x="9" y="245"/>
                    </a:cubicBezTo>
                    <a:cubicBezTo>
                      <a:pt x="6" y="233"/>
                      <a:pt x="4" y="222"/>
                      <a:pt x="6" y="209"/>
                    </a:cubicBezTo>
                    <a:cubicBezTo>
                      <a:pt x="7" y="205"/>
                      <a:pt x="7" y="201"/>
                      <a:pt x="7" y="197"/>
                    </a:cubicBezTo>
                    <a:cubicBezTo>
                      <a:pt x="9" y="193"/>
                      <a:pt x="10" y="189"/>
                      <a:pt x="12" y="185"/>
                    </a:cubicBezTo>
                    <a:cubicBezTo>
                      <a:pt x="13" y="184"/>
                      <a:pt x="13" y="183"/>
                      <a:pt x="13" y="181"/>
                    </a:cubicBezTo>
                    <a:cubicBezTo>
                      <a:pt x="15" y="179"/>
                      <a:pt x="17" y="176"/>
                      <a:pt x="19" y="174"/>
                    </a:cubicBezTo>
                    <a:cubicBezTo>
                      <a:pt x="19" y="173"/>
                      <a:pt x="19" y="172"/>
                      <a:pt x="20" y="171"/>
                    </a:cubicBezTo>
                    <a:cubicBezTo>
                      <a:pt x="23" y="167"/>
                      <a:pt x="28" y="165"/>
                      <a:pt x="32" y="163"/>
                    </a:cubicBezTo>
                    <a:cubicBezTo>
                      <a:pt x="36" y="161"/>
                      <a:pt x="40" y="158"/>
                      <a:pt x="44" y="156"/>
                    </a:cubicBezTo>
                    <a:cubicBezTo>
                      <a:pt x="47" y="156"/>
                      <a:pt x="50" y="155"/>
                      <a:pt x="53" y="155"/>
                    </a:cubicBezTo>
                    <a:cubicBezTo>
                      <a:pt x="64" y="151"/>
                      <a:pt x="75" y="146"/>
                      <a:pt x="85" y="142"/>
                    </a:cubicBezTo>
                    <a:cubicBezTo>
                      <a:pt x="86" y="141"/>
                      <a:pt x="88" y="141"/>
                      <a:pt x="90" y="140"/>
                    </a:cubicBezTo>
                    <a:cubicBezTo>
                      <a:pt x="91" y="140"/>
                      <a:pt x="93" y="138"/>
                      <a:pt x="94" y="138"/>
                    </a:cubicBezTo>
                    <a:cubicBezTo>
                      <a:pt x="96" y="137"/>
                      <a:pt x="97" y="137"/>
                      <a:pt x="99" y="136"/>
                    </a:cubicBezTo>
                    <a:cubicBezTo>
                      <a:pt x="112" y="127"/>
                      <a:pt x="122" y="112"/>
                      <a:pt x="130" y="98"/>
                    </a:cubicBezTo>
                    <a:cubicBezTo>
                      <a:pt x="131" y="96"/>
                      <a:pt x="130" y="95"/>
                      <a:pt x="131" y="94"/>
                    </a:cubicBezTo>
                    <a:cubicBezTo>
                      <a:pt x="132" y="90"/>
                      <a:pt x="133" y="85"/>
                      <a:pt x="135" y="81"/>
                    </a:cubicBezTo>
                    <a:cubicBezTo>
                      <a:pt x="135" y="80"/>
                      <a:pt x="135" y="79"/>
                      <a:pt x="135" y="79"/>
                    </a:cubicBezTo>
                    <a:cubicBezTo>
                      <a:pt x="135" y="78"/>
                      <a:pt x="135" y="78"/>
                      <a:pt x="135" y="78"/>
                    </a:cubicBezTo>
                    <a:cubicBezTo>
                      <a:pt x="136" y="77"/>
                      <a:pt x="136" y="76"/>
                      <a:pt x="136" y="75"/>
                    </a:cubicBezTo>
                    <a:cubicBezTo>
                      <a:pt x="138" y="71"/>
                      <a:pt x="139" y="67"/>
                      <a:pt x="141" y="64"/>
                    </a:cubicBezTo>
                    <a:cubicBezTo>
                      <a:pt x="142" y="62"/>
                      <a:pt x="144" y="61"/>
                      <a:pt x="145" y="59"/>
                    </a:cubicBezTo>
                    <a:cubicBezTo>
                      <a:pt x="147" y="57"/>
                      <a:pt x="147" y="54"/>
                      <a:pt x="149" y="51"/>
                    </a:cubicBezTo>
                    <a:cubicBezTo>
                      <a:pt x="150" y="50"/>
                      <a:pt x="151" y="49"/>
                      <a:pt x="153" y="48"/>
                    </a:cubicBezTo>
                    <a:cubicBezTo>
                      <a:pt x="154" y="46"/>
                      <a:pt x="155" y="44"/>
                      <a:pt x="156" y="43"/>
                    </a:cubicBezTo>
                    <a:cubicBezTo>
                      <a:pt x="160" y="40"/>
                      <a:pt x="164" y="37"/>
                      <a:pt x="168" y="35"/>
                    </a:cubicBezTo>
                    <a:cubicBezTo>
                      <a:pt x="169" y="34"/>
                      <a:pt x="171" y="34"/>
                      <a:pt x="172" y="33"/>
                    </a:cubicBezTo>
                    <a:cubicBezTo>
                      <a:pt x="176" y="31"/>
                      <a:pt x="183" y="29"/>
                      <a:pt x="189" y="29"/>
                    </a:cubicBezTo>
                    <a:cubicBezTo>
                      <a:pt x="199" y="29"/>
                      <a:pt x="208" y="30"/>
                      <a:pt x="218" y="33"/>
                    </a:cubicBezTo>
                    <a:cubicBezTo>
                      <a:pt x="218" y="33"/>
                      <a:pt x="224" y="34"/>
                      <a:pt x="225" y="35"/>
                    </a:cubicBezTo>
                    <a:cubicBezTo>
                      <a:pt x="230" y="37"/>
                      <a:pt x="237" y="40"/>
                      <a:pt x="241" y="42"/>
                    </a:cubicBezTo>
                    <a:cubicBezTo>
                      <a:pt x="243" y="43"/>
                      <a:pt x="244" y="44"/>
                      <a:pt x="246" y="45"/>
                    </a:cubicBezTo>
                    <a:cubicBezTo>
                      <a:pt x="255" y="50"/>
                      <a:pt x="266" y="55"/>
                      <a:pt x="276" y="59"/>
                    </a:cubicBezTo>
                    <a:cubicBezTo>
                      <a:pt x="278" y="59"/>
                      <a:pt x="280" y="59"/>
                      <a:pt x="282" y="60"/>
                    </a:cubicBezTo>
                    <a:cubicBezTo>
                      <a:pt x="288" y="62"/>
                      <a:pt x="293" y="63"/>
                      <a:pt x="299" y="65"/>
                    </a:cubicBezTo>
                    <a:cubicBezTo>
                      <a:pt x="304" y="66"/>
                      <a:pt x="309" y="66"/>
                      <a:pt x="313" y="67"/>
                    </a:cubicBezTo>
                    <a:cubicBezTo>
                      <a:pt x="314" y="67"/>
                      <a:pt x="315" y="67"/>
                      <a:pt x="316" y="67"/>
                    </a:cubicBezTo>
                    <a:cubicBezTo>
                      <a:pt x="319" y="67"/>
                      <a:pt x="324" y="67"/>
                      <a:pt x="326" y="67"/>
                    </a:cubicBezTo>
                    <a:cubicBezTo>
                      <a:pt x="331" y="68"/>
                      <a:pt x="337" y="68"/>
                      <a:pt x="342" y="68"/>
                    </a:cubicBezTo>
                    <a:cubicBezTo>
                      <a:pt x="356" y="67"/>
                      <a:pt x="365" y="62"/>
                      <a:pt x="375" y="58"/>
                    </a:cubicBezTo>
                    <a:cubicBezTo>
                      <a:pt x="378" y="56"/>
                      <a:pt x="381" y="56"/>
                      <a:pt x="384" y="54"/>
                    </a:cubicBezTo>
                    <a:cubicBezTo>
                      <a:pt x="386" y="53"/>
                      <a:pt x="387" y="52"/>
                      <a:pt x="388" y="51"/>
                    </a:cubicBezTo>
                    <a:cubicBezTo>
                      <a:pt x="389" y="51"/>
                      <a:pt x="390" y="51"/>
                      <a:pt x="391" y="50"/>
                    </a:cubicBezTo>
                    <a:cubicBezTo>
                      <a:pt x="394" y="48"/>
                      <a:pt x="396" y="45"/>
                      <a:pt x="399" y="43"/>
                    </a:cubicBezTo>
                    <a:cubicBezTo>
                      <a:pt x="400" y="42"/>
                      <a:pt x="401" y="42"/>
                      <a:pt x="402" y="41"/>
                    </a:cubicBezTo>
                    <a:cubicBezTo>
                      <a:pt x="406" y="39"/>
                      <a:pt x="409" y="36"/>
                      <a:pt x="412" y="34"/>
                    </a:cubicBezTo>
                    <a:cubicBezTo>
                      <a:pt x="415" y="32"/>
                      <a:pt x="417" y="31"/>
                      <a:pt x="420" y="29"/>
                    </a:cubicBezTo>
                    <a:cubicBezTo>
                      <a:pt x="422" y="28"/>
                      <a:pt x="423" y="25"/>
                      <a:pt x="425" y="24"/>
                    </a:cubicBezTo>
                    <a:cubicBezTo>
                      <a:pt x="425" y="24"/>
                      <a:pt x="426" y="23"/>
                      <a:pt x="427" y="23"/>
                    </a:cubicBezTo>
                    <a:cubicBezTo>
                      <a:pt x="430" y="21"/>
                      <a:pt x="432" y="19"/>
                      <a:pt x="435" y="16"/>
                    </a:cubicBezTo>
                    <a:cubicBezTo>
                      <a:pt x="437" y="15"/>
                      <a:pt x="438" y="13"/>
                      <a:pt x="439" y="12"/>
                    </a:cubicBezTo>
                    <a:cubicBezTo>
                      <a:pt x="441" y="11"/>
                      <a:pt x="442" y="11"/>
                      <a:pt x="443" y="11"/>
                    </a:cubicBezTo>
                    <a:cubicBezTo>
                      <a:pt x="444" y="10"/>
                      <a:pt x="446" y="8"/>
                      <a:pt x="448" y="8"/>
                    </a:cubicBezTo>
                    <a:cubicBezTo>
                      <a:pt x="470" y="0"/>
                      <a:pt x="484" y="15"/>
                      <a:pt x="491" y="29"/>
                    </a:cubicBezTo>
                    <a:cubicBezTo>
                      <a:pt x="493" y="32"/>
                      <a:pt x="495" y="35"/>
                      <a:pt x="496" y="37"/>
                    </a:cubicBezTo>
                    <a:cubicBezTo>
                      <a:pt x="497" y="40"/>
                      <a:pt x="498" y="44"/>
                      <a:pt x="499" y="46"/>
                    </a:cubicBezTo>
                    <a:cubicBezTo>
                      <a:pt x="499" y="48"/>
                      <a:pt x="501" y="50"/>
                      <a:pt x="501" y="51"/>
                    </a:cubicBezTo>
                    <a:cubicBezTo>
                      <a:pt x="501" y="53"/>
                      <a:pt x="501" y="55"/>
                      <a:pt x="502" y="56"/>
                    </a:cubicBezTo>
                    <a:cubicBezTo>
                      <a:pt x="503" y="58"/>
                      <a:pt x="504" y="60"/>
                      <a:pt x="504" y="62"/>
                    </a:cubicBezTo>
                    <a:cubicBezTo>
                      <a:pt x="504" y="62"/>
                      <a:pt x="504" y="62"/>
                      <a:pt x="504" y="63"/>
                    </a:cubicBezTo>
                    <a:cubicBezTo>
                      <a:pt x="504" y="63"/>
                      <a:pt x="505" y="66"/>
                      <a:pt x="505" y="66"/>
                    </a:cubicBezTo>
                    <a:cubicBezTo>
                      <a:pt x="505" y="66"/>
                      <a:pt x="506" y="67"/>
                      <a:pt x="506" y="67"/>
                    </a:cubicBezTo>
                    <a:cubicBezTo>
                      <a:pt x="506" y="67"/>
                      <a:pt x="506" y="68"/>
                      <a:pt x="506" y="68"/>
                    </a:cubicBezTo>
                    <a:cubicBezTo>
                      <a:pt x="507" y="71"/>
                      <a:pt x="507" y="75"/>
                      <a:pt x="508" y="79"/>
                    </a:cubicBezTo>
                    <a:cubicBezTo>
                      <a:pt x="509" y="81"/>
                      <a:pt x="510" y="84"/>
                      <a:pt x="511" y="87"/>
                    </a:cubicBezTo>
                    <a:cubicBezTo>
                      <a:pt x="511" y="90"/>
                      <a:pt x="511" y="90"/>
                      <a:pt x="511" y="90"/>
                    </a:cubicBezTo>
                    <a:cubicBezTo>
                      <a:pt x="512" y="92"/>
                      <a:pt x="513" y="95"/>
                      <a:pt x="513" y="98"/>
                    </a:cubicBezTo>
                    <a:cubicBezTo>
                      <a:pt x="514" y="99"/>
                      <a:pt x="514" y="100"/>
                      <a:pt x="514" y="101"/>
                    </a:cubicBezTo>
                    <a:cubicBezTo>
                      <a:pt x="514" y="102"/>
                      <a:pt x="514" y="103"/>
                      <a:pt x="514" y="103"/>
                    </a:cubicBezTo>
                    <a:cubicBezTo>
                      <a:pt x="515" y="105"/>
                      <a:pt x="516" y="107"/>
                      <a:pt x="517" y="109"/>
                    </a:cubicBezTo>
                    <a:cubicBezTo>
                      <a:pt x="518" y="110"/>
                      <a:pt x="518" y="112"/>
                      <a:pt x="518" y="113"/>
                    </a:cubicBezTo>
                    <a:cubicBezTo>
                      <a:pt x="519" y="116"/>
                      <a:pt x="521" y="117"/>
                      <a:pt x="521" y="120"/>
                    </a:cubicBezTo>
                    <a:cubicBezTo>
                      <a:pt x="521" y="120"/>
                      <a:pt x="525" y="129"/>
                      <a:pt x="527" y="132"/>
                    </a:cubicBezTo>
                    <a:cubicBezTo>
                      <a:pt x="527" y="132"/>
                      <a:pt x="529" y="134"/>
                      <a:pt x="528" y="135"/>
                    </a:cubicBezTo>
                    <a:cubicBezTo>
                      <a:pt x="533" y="139"/>
                      <a:pt x="538" y="143"/>
                      <a:pt x="543" y="146"/>
                    </a:cubicBezTo>
                    <a:cubicBezTo>
                      <a:pt x="546" y="148"/>
                      <a:pt x="551" y="150"/>
                      <a:pt x="555" y="151"/>
                    </a:cubicBezTo>
                    <a:cubicBezTo>
                      <a:pt x="557" y="151"/>
                      <a:pt x="560" y="151"/>
                      <a:pt x="562" y="152"/>
                    </a:cubicBezTo>
                    <a:cubicBezTo>
                      <a:pt x="564" y="152"/>
                      <a:pt x="566" y="153"/>
                      <a:pt x="568" y="154"/>
                    </a:cubicBezTo>
                    <a:cubicBezTo>
                      <a:pt x="572" y="155"/>
                      <a:pt x="576" y="155"/>
                      <a:pt x="579" y="157"/>
                    </a:cubicBezTo>
                    <a:cubicBezTo>
                      <a:pt x="580" y="157"/>
                      <a:pt x="580" y="157"/>
                      <a:pt x="581" y="157"/>
                    </a:cubicBezTo>
                    <a:cubicBezTo>
                      <a:pt x="584" y="158"/>
                      <a:pt x="586" y="158"/>
                      <a:pt x="589" y="159"/>
                    </a:cubicBezTo>
                    <a:cubicBezTo>
                      <a:pt x="598" y="162"/>
                      <a:pt x="606" y="168"/>
                      <a:pt x="613" y="173"/>
                    </a:cubicBezTo>
                    <a:cubicBezTo>
                      <a:pt x="615" y="175"/>
                      <a:pt x="617" y="176"/>
                      <a:pt x="619" y="177"/>
                    </a:cubicBezTo>
                    <a:cubicBezTo>
                      <a:pt x="621" y="179"/>
                      <a:pt x="624" y="182"/>
                      <a:pt x="626" y="184"/>
                    </a:cubicBezTo>
                    <a:cubicBezTo>
                      <a:pt x="627" y="185"/>
                      <a:pt x="628" y="185"/>
                      <a:pt x="629" y="186"/>
                    </a:cubicBezTo>
                    <a:cubicBezTo>
                      <a:pt x="636" y="196"/>
                      <a:pt x="645" y="205"/>
                      <a:pt x="652" y="216"/>
                    </a:cubicBezTo>
                    <a:cubicBezTo>
                      <a:pt x="653" y="218"/>
                      <a:pt x="656" y="224"/>
                      <a:pt x="656" y="225"/>
                    </a:cubicBezTo>
                    <a:cubicBezTo>
                      <a:pt x="657" y="226"/>
                      <a:pt x="657" y="227"/>
                      <a:pt x="657" y="227"/>
                    </a:cubicBezTo>
                    <a:cubicBezTo>
                      <a:pt x="657" y="229"/>
                      <a:pt x="659" y="231"/>
                      <a:pt x="660" y="233"/>
                    </a:cubicBezTo>
                    <a:cubicBezTo>
                      <a:pt x="660" y="235"/>
                      <a:pt x="661" y="237"/>
                      <a:pt x="663" y="240"/>
                    </a:cubicBezTo>
                    <a:cubicBezTo>
                      <a:pt x="664" y="242"/>
                      <a:pt x="663" y="246"/>
                      <a:pt x="665" y="246"/>
                    </a:cubicBezTo>
                    <a:cubicBezTo>
                      <a:pt x="664" y="251"/>
                      <a:pt x="669" y="263"/>
                      <a:pt x="671" y="267"/>
                    </a:cubicBezTo>
                    <a:cubicBezTo>
                      <a:pt x="672" y="271"/>
                      <a:pt x="671" y="274"/>
                      <a:pt x="673" y="276"/>
                    </a:cubicBezTo>
                    <a:cubicBezTo>
                      <a:pt x="673" y="276"/>
                      <a:pt x="672" y="277"/>
                      <a:pt x="672" y="277"/>
                    </a:cubicBezTo>
                    <a:cubicBezTo>
                      <a:pt x="673" y="278"/>
                      <a:pt x="673" y="280"/>
                      <a:pt x="673" y="281"/>
                    </a:cubicBezTo>
                    <a:cubicBezTo>
                      <a:pt x="673" y="282"/>
                      <a:pt x="673" y="283"/>
                      <a:pt x="673" y="283"/>
                    </a:cubicBezTo>
                    <a:cubicBezTo>
                      <a:pt x="674" y="287"/>
                      <a:pt x="675" y="291"/>
                      <a:pt x="675" y="293"/>
                    </a:cubicBezTo>
                    <a:cubicBezTo>
                      <a:pt x="676" y="295"/>
                      <a:pt x="675" y="297"/>
                      <a:pt x="676" y="298"/>
                    </a:cubicBezTo>
                    <a:cubicBezTo>
                      <a:pt x="676" y="298"/>
                      <a:pt x="676" y="298"/>
                      <a:pt x="676" y="298"/>
                    </a:cubicBezTo>
                    <a:cubicBezTo>
                      <a:pt x="676" y="299"/>
                      <a:pt x="676" y="301"/>
                      <a:pt x="677" y="301"/>
                    </a:cubicBezTo>
                    <a:cubicBezTo>
                      <a:pt x="677" y="303"/>
                      <a:pt x="677" y="308"/>
                      <a:pt x="678" y="310"/>
                    </a:cubicBezTo>
                    <a:cubicBezTo>
                      <a:pt x="677" y="312"/>
                      <a:pt x="679" y="315"/>
                      <a:pt x="679" y="318"/>
                    </a:cubicBezTo>
                    <a:cubicBezTo>
                      <a:pt x="679" y="320"/>
                      <a:pt x="680" y="321"/>
                      <a:pt x="680" y="323"/>
                    </a:cubicBezTo>
                    <a:cubicBezTo>
                      <a:pt x="682" y="328"/>
                      <a:pt x="683" y="333"/>
                      <a:pt x="686" y="338"/>
                    </a:cubicBezTo>
                    <a:cubicBezTo>
                      <a:pt x="687" y="341"/>
                      <a:pt x="688" y="345"/>
                      <a:pt x="689" y="348"/>
                    </a:cubicBezTo>
                    <a:cubicBezTo>
                      <a:pt x="690" y="349"/>
                      <a:pt x="692" y="351"/>
                      <a:pt x="693" y="352"/>
                    </a:cubicBezTo>
                    <a:cubicBezTo>
                      <a:pt x="694" y="353"/>
                      <a:pt x="694" y="354"/>
                      <a:pt x="694" y="355"/>
                    </a:cubicBezTo>
                    <a:cubicBezTo>
                      <a:pt x="695" y="355"/>
                      <a:pt x="695" y="355"/>
                      <a:pt x="696" y="356"/>
                    </a:cubicBezTo>
                    <a:cubicBezTo>
                      <a:pt x="696" y="356"/>
                      <a:pt x="696" y="357"/>
                      <a:pt x="696" y="357"/>
                    </a:cubicBezTo>
                    <a:cubicBezTo>
                      <a:pt x="696" y="358"/>
                      <a:pt x="697" y="359"/>
                      <a:pt x="697" y="359"/>
                    </a:cubicBezTo>
                    <a:cubicBezTo>
                      <a:pt x="699" y="361"/>
                      <a:pt x="701" y="363"/>
                      <a:pt x="703" y="365"/>
                    </a:cubicBezTo>
                    <a:cubicBezTo>
                      <a:pt x="707" y="369"/>
                      <a:pt x="710" y="372"/>
                      <a:pt x="716" y="375"/>
                    </a:cubicBezTo>
                    <a:cubicBezTo>
                      <a:pt x="716" y="376"/>
                      <a:pt x="717" y="377"/>
                      <a:pt x="718" y="378"/>
                    </a:cubicBezTo>
                    <a:cubicBezTo>
                      <a:pt x="720" y="379"/>
                      <a:pt x="722" y="381"/>
                      <a:pt x="723" y="382"/>
                    </a:cubicBezTo>
                    <a:cubicBezTo>
                      <a:pt x="725" y="384"/>
                      <a:pt x="728" y="384"/>
                      <a:pt x="731" y="386"/>
                    </a:cubicBezTo>
                    <a:cubicBezTo>
                      <a:pt x="734" y="389"/>
                      <a:pt x="739" y="391"/>
                      <a:pt x="743" y="393"/>
                    </a:cubicBezTo>
                    <a:cubicBezTo>
                      <a:pt x="743" y="393"/>
                      <a:pt x="744" y="393"/>
                      <a:pt x="744" y="393"/>
                    </a:cubicBezTo>
                    <a:cubicBezTo>
                      <a:pt x="745" y="393"/>
                      <a:pt x="746" y="394"/>
                      <a:pt x="746" y="394"/>
                    </a:cubicBezTo>
                    <a:cubicBezTo>
                      <a:pt x="750" y="396"/>
                      <a:pt x="753" y="397"/>
                      <a:pt x="756" y="398"/>
                    </a:cubicBezTo>
                    <a:cubicBezTo>
                      <a:pt x="758" y="398"/>
                      <a:pt x="759" y="398"/>
                      <a:pt x="760" y="399"/>
                    </a:cubicBezTo>
                    <a:cubicBezTo>
                      <a:pt x="764" y="400"/>
                      <a:pt x="769" y="401"/>
                      <a:pt x="773" y="402"/>
                    </a:cubicBezTo>
                    <a:cubicBezTo>
                      <a:pt x="778" y="404"/>
                      <a:pt x="782" y="407"/>
                      <a:pt x="787" y="409"/>
                    </a:cubicBezTo>
                    <a:cubicBezTo>
                      <a:pt x="798" y="413"/>
                      <a:pt x="808" y="417"/>
                      <a:pt x="815" y="424"/>
                    </a:cubicBezTo>
                    <a:cubicBezTo>
                      <a:pt x="824" y="431"/>
                      <a:pt x="830" y="439"/>
                      <a:pt x="837" y="448"/>
                    </a:cubicBezTo>
                    <a:cubicBezTo>
                      <a:pt x="839" y="450"/>
                      <a:pt x="841" y="451"/>
                      <a:pt x="843" y="453"/>
                    </a:cubicBezTo>
                    <a:cubicBezTo>
                      <a:pt x="846" y="457"/>
                      <a:pt x="849" y="461"/>
                      <a:pt x="851" y="465"/>
                    </a:cubicBezTo>
                    <a:cubicBezTo>
                      <a:pt x="853" y="469"/>
                      <a:pt x="854" y="472"/>
                      <a:pt x="855" y="475"/>
                    </a:cubicBezTo>
                    <a:cubicBezTo>
                      <a:pt x="857" y="478"/>
                      <a:pt x="858" y="480"/>
                      <a:pt x="859" y="482"/>
                    </a:cubicBezTo>
                    <a:cubicBezTo>
                      <a:pt x="863" y="494"/>
                      <a:pt x="867" y="505"/>
                      <a:pt x="871" y="515"/>
                    </a:cubicBezTo>
                    <a:cubicBezTo>
                      <a:pt x="872" y="518"/>
                      <a:pt x="871" y="522"/>
                      <a:pt x="872" y="524"/>
                    </a:cubicBezTo>
                    <a:cubicBezTo>
                      <a:pt x="873" y="527"/>
                      <a:pt x="874" y="530"/>
                      <a:pt x="874" y="534"/>
                    </a:cubicBezTo>
                    <a:cubicBezTo>
                      <a:pt x="875" y="535"/>
                      <a:pt x="874" y="537"/>
                      <a:pt x="875" y="539"/>
                    </a:cubicBezTo>
                    <a:cubicBezTo>
                      <a:pt x="875" y="539"/>
                      <a:pt x="876" y="545"/>
                      <a:pt x="876" y="545"/>
                    </a:cubicBezTo>
                    <a:cubicBezTo>
                      <a:pt x="876" y="547"/>
                      <a:pt x="877" y="549"/>
                      <a:pt x="877" y="551"/>
                    </a:cubicBezTo>
                    <a:cubicBezTo>
                      <a:pt x="878" y="553"/>
                      <a:pt x="877" y="555"/>
                      <a:pt x="878" y="557"/>
                    </a:cubicBezTo>
                    <a:cubicBezTo>
                      <a:pt x="878" y="558"/>
                      <a:pt x="878" y="559"/>
                      <a:pt x="878" y="560"/>
                    </a:cubicBezTo>
                    <a:cubicBezTo>
                      <a:pt x="879" y="564"/>
                      <a:pt x="879" y="569"/>
                      <a:pt x="880" y="574"/>
                    </a:cubicBezTo>
                    <a:cubicBezTo>
                      <a:pt x="881" y="578"/>
                      <a:pt x="880" y="583"/>
                      <a:pt x="881" y="587"/>
                    </a:cubicBezTo>
                    <a:cubicBezTo>
                      <a:pt x="882" y="591"/>
                      <a:pt x="882" y="600"/>
                      <a:pt x="883" y="603"/>
                    </a:cubicBezTo>
                    <a:cubicBezTo>
                      <a:pt x="883" y="604"/>
                      <a:pt x="883" y="606"/>
                      <a:pt x="883" y="607"/>
                    </a:cubicBezTo>
                    <a:cubicBezTo>
                      <a:pt x="885" y="622"/>
                      <a:pt x="886" y="637"/>
                      <a:pt x="890" y="650"/>
                    </a:cubicBezTo>
                    <a:cubicBezTo>
                      <a:pt x="891" y="653"/>
                      <a:pt x="892" y="655"/>
                      <a:pt x="893" y="657"/>
                    </a:cubicBezTo>
                    <a:cubicBezTo>
                      <a:pt x="893" y="658"/>
                      <a:pt x="894" y="660"/>
                      <a:pt x="894" y="661"/>
                    </a:cubicBezTo>
                    <a:cubicBezTo>
                      <a:pt x="896" y="665"/>
                      <a:pt x="898" y="669"/>
                      <a:pt x="900" y="673"/>
                    </a:cubicBezTo>
                    <a:cubicBezTo>
                      <a:pt x="901" y="677"/>
                      <a:pt x="905" y="681"/>
                      <a:pt x="907" y="685"/>
                    </a:cubicBezTo>
                    <a:cubicBezTo>
                      <a:pt x="908" y="687"/>
                      <a:pt x="910" y="688"/>
                      <a:pt x="911" y="690"/>
                    </a:cubicBezTo>
                    <a:cubicBezTo>
                      <a:pt x="913" y="692"/>
                      <a:pt x="914" y="695"/>
                      <a:pt x="915" y="697"/>
                    </a:cubicBezTo>
                    <a:cubicBezTo>
                      <a:pt x="919" y="703"/>
                      <a:pt x="923" y="709"/>
                      <a:pt x="927" y="715"/>
                    </a:cubicBezTo>
                    <a:cubicBezTo>
                      <a:pt x="929" y="718"/>
                      <a:pt x="932" y="720"/>
                      <a:pt x="934" y="723"/>
                    </a:cubicBezTo>
                    <a:cubicBezTo>
                      <a:pt x="938" y="729"/>
                      <a:pt x="942" y="736"/>
                      <a:pt x="945" y="743"/>
                    </a:cubicBezTo>
                    <a:cubicBezTo>
                      <a:pt x="945" y="744"/>
                      <a:pt x="947" y="753"/>
                      <a:pt x="947" y="755"/>
                    </a:cubicBezTo>
                    <a:cubicBezTo>
                      <a:pt x="948" y="759"/>
                      <a:pt x="945" y="766"/>
                      <a:pt x="945" y="7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167">
                <a:extLst>
                  <a:ext uri="{FF2B5EF4-FFF2-40B4-BE49-F238E27FC236}">
                    <a16:creationId xmlns:a16="http://schemas.microsoft.com/office/drawing/2014/main" id="{9ED0F772-AE53-3B15-83FE-2A4834685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1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168">
                <a:extLst>
                  <a:ext uri="{FF2B5EF4-FFF2-40B4-BE49-F238E27FC236}">
                    <a16:creationId xmlns:a16="http://schemas.microsoft.com/office/drawing/2014/main" id="{E262E8F3-DAE9-D7B5-EDC5-6689338F5F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5" y="136"/>
                <a:ext cx="1663" cy="2585"/>
              </a:xfrm>
              <a:custGeom>
                <a:avLst/>
                <a:gdLst>
                  <a:gd name="T0" fmla="*/ 637 w 686"/>
                  <a:gd name="T1" fmla="*/ 115 h 1065"/>
                  <a:gd name="T2" fmla="*/ 611 w 686"/>
                  <a:gd name="T3" fmla="*/ 9 h 1065"/>
                  <a:gd name="T4" fmla="*/ 568 w 686"/>
                  <a:gd name="T5" fmla="*/ 83 h 1065"/>
                  <a:gd name="T6" fmla="*/ 549 w 686"/>
                  <a:gd name="T7" fmla="*/ 149 h 1065"/>
                  <a:gd name="T8" fmla="*/ 542 w 686"/>
                  <a:gd name="T9" fmla="*/ 224 h 1065"/>
                  <a:gd name="T10" fmla="*/ 453 w 686"/>
                  <a:gd name="T11" fmla="*/ 337 h 1065"/>
                  <a:gd name="T12" fmla="*/ 400 w 686"/>
                  <a:gd name="T13" fmla="*/ 436 h 1065"/>
                  <a:gd name="T14" fmla="*/ 317 w 686"/>
                  <a:gd name="T15" fmla="*/ 491 h 1065"/>
                  <a:gd name="T16" fmla="*/ 219 w 686"/>
                  <a:gd name="T17" fmla="*/ 531 h 1065"/>
                  <a:gd name="T18" fmla="*/ 185 w 686"/>
                  <a:gd name="T19" fmla="*/ 606 h 1065"/>
                  <a:gd name="T20" fmla="*/ 30 w 686"/>
                  <a:gd name="T21" fmla="*/ 749 h 1065"/>
                  <a:gd name="T22" fmla="*/ 4 w 686"/>
                  <a:gd name="T23" fmla="*/ 832 h 1065"/>
                  <a:gd name="T24" fmla="*/ 25 w 686"/>
                  <a:gd name="T25" fmla="*/ 888 h 1065"/>
                  <a:gd name="T26" fmla="*/ 66 w 686"/>
                  <a:gd name="T27" fmla="*/ 873 h 1065"/>
                  <a:gd name="T28" fmla="*/ 146 w 686"/>
                  <a:gd name="T29" fmla="*/ 875 h 1065"/>
                  <a:gd name="T30" fmla="*/ 190 w 686"/>
                  <a:gd name="T31" fmla="*/ 911 h 1065"/>
                  <a:gd name="T32" fmla="*/ 222 w 686"/>
                  <a:gd name="T33" fmla="*/ 971 h 1065"/>
                  <a:gd name="T34" fmla="*/ 288 w 686"/>
                  <a:gd name="T35" fmla="*/ 1023 h 1065"/>
                  <a:gd name="T36" fmla="*/ 365 w 686"/>
                  <a:gd name="T37" fmla="*/ 1055 h 1065"/>
                  <a:gd name="T38" fmla="*/ 416 w 686"/>
                  <a:gd name="T39" fmla="*/ 1014 h 1065"/>
                  <a:gd name="T40" fmla="*/ 545 w 686"/>
                  <a:gd name="T41" fmla="*/ 970 h 1065"/>
                  <a:gd name="T42" fmla="*/ 583 w 686"/>
                  <a:gd name="T43" fmla="*/ 932 h 1065"/>
                  <a:gd name="T44" fmla="*/ 606 w 686"/>
                  <a:gd name="T45" fmla="*/ 860 h 1065"/>
                  <a:gd name="T46" fmla="*/ 548 w 686"/>
                  <a:gd name="T47" fmla="*/ 743 h 1065"/>
                  <a:gd name="T48" fmla="*/ 551 w 686"/>
                  <a:gd name="T49" fmla="*/ 670 h 1065"/>
                  <a:gd name="T50" fmla="*/ 601 w 686"/>
                  <a:gd name="T51" fmla="*/ 601 h 1065"/>
                  <a:gd name="T52" fmla="*/ 637 w 686"/>
                  <a:gd name="T53" fmla="*/ 542 h 1065"/>
                  <a:gd name="T54" fmla="*/ 593 w 686"/>
                  <a:gd name="T55" fmla="*/ 454 h 1065"/>
                  <a:gd name="T56" fmla="*/ 615 w 686"/>
                  <a:gd name="T57" fmla="*/ 347 h 1065"/>
                  <a:gd name="T58" fmla="*/ 685 w 686"/>
                  <a:gd name="T59" fmla="*/ 240 h 1065"/>
                  <a:gd name="T60" fmla="*/ 623 w 686"/>
                  <a:gd name="T61" fmla="*/ 313 h 1065"/>
                  <a:gd name="T62" fmla="*/ 590 w 686"/>
                  <a:gd name="T63" fmla="*/ 419 h 1065"/>
                  <a:gd name="T64" fmla="*/ 634 w 686"/>
                  <a:gd name="T65" fmla="*/ 554 h 1065"/>
                  <a:gd name="T66" fmla="*/ 567 w 686"/>
                  <a:gd name="T67" fmla="*/ 637 h 1065"/>
                  <a:gd name="T68" fmla="*/ 543 w 686"/>
                  <a:gd name="T69" fmla="*/ 744 h 1065"/>
                  <a:gd name="T70" fmla="*/ 599 w 686"/>
                  <a:gd name="T71" fmla="*/ 826 h 1065"/>
                  <a:gd name="T72" fmla="*/ 580 w 686"/>
                  <a:gd name="T73" fmla="*/ 928 h 1065"/>
                  <a:gd name="T74" fmla="*/ 512 w 686"/>
                  <a:gd name="T75" fmla="*/ 993 h 1065"/>
                  <a:gd name="T76" fmla="*/ 381 w 686"/>
                  <a:gd name="T77" fmla="*/ 1037 h 1065"/>
                  <a:gd name="T78" fmla="*/ 298 w 686"/>
                  <a:gd name="T79" fmla="*/ 1028 h 1065"/>
                  <a:gd name="T80" fmla="*/ 200 w 686"/>
                  <a:gd name="T81" fmla="*/ 919 h 1065"/>
                  <a:gd name="T82" fmla="*/ 86 w 686"/>
                  <a:gd name="T83" fmla="*/ 860 h 1065"/>
                  <a:gd name="T84" fmla="*/ 7 w 686"/>
                  <a:gd name="T85" fmla="*/ 842 h 1065"/>
                  <a:gd name="T86" fmla="*/ 34 w 686"/>
                  <a:gd name="T87" fmla="*/ 767 h 1065"/>
                  <a:gd name="T88" fmla="*/ 64 w 686"/>
                  <a:gd name="T89" fmla="*/ 680 h 1065"/>
                  <a:gd name="T90" fmla="*/ 98 w 686"/>
                  <a:gd name="T91" fmla="*/ 655 h 1065"/>
                  <a:gd name="T92" fmla="*/ 154 w 686"/>
                  <a:gd name="T93" fmla="*/ 638 h 1065"/>
                  <a:gd name="T94" fmla="*/ 208 w 686"/>
                  <a:gd name="T95" fmla="*/ 576 h 1065"/>
                  <a:gd name="T96" fmla="*/ 236 w 686"/>
                  <a:gd name="T97" fmla="*/ 500 h 1065"/>
                  <a:gd name="T98" fmla="*/ 326 w 686"/>
                  <a:gd name="T99" fmla="*/ 499 h 1065"/>
                  <a:gd name="T100" fmla="*/ 387 w 686"/>
                  <a:gd name="T101" fmla="*/ 488 h 1065"/>
                  <a:gd name="T102" fmla="*/ 409 w 686"/>
                  <a:gd name="T103" fmla="*/ 388 h 1065"/>
                  <a:gd name="T104" fmla="*/ 476 w 686"/>
                  <a:gd name="T105" fmla="*/ 341 h 1065"/>
                  <a:gd name="T106" fmla="*/ 522 w 686"/>
                  <a:gd name="T107" fmla="*/ 324 h 1065"/>
                  <a:gd name="T108" fmla="*/ 535 w 686"/>
                  <a:gd name="T109" fmla="*/ 248 h 1065"/>
                  <a:gd name="T110" fmla="*/ 554 w 686"/>
                  <a:gd name="T111" fmla="*/ 194 h 1065"/>
                  <a:gd name="T112" fmla="*/ 559 w 686"/>
                  <a:gd name="T113" fmla="*/ 122 h 1065"/>
                  <a:gd name="T114" fmla="*/ 599 w 686"/>
                  <a:gd name="T115" fmla="*/ 29 h 1065"/>
                  <a:gd name="T116" fmla="*/ 645 w 686"/>
                  <a:gd name="T117" fmla="*/ 20 h 1065"/>
                  <a:gd name="T118" fmla="*/ 641 w 686"/>
                  <a:gd name="T119" fmla="*/ 81 h 1065"/>
                  <a:gd name="T120" fmla="*/ 645 w 686"/>
                  <a:gd name="T121" fmla="*/ 195 h 1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6" h="1065">
                    <a:moveTo>
                      <a:pt x="685" y="240"/>
                    </a:moveTo>
                    <a:cubicBezTo>
                      <a:pt x="685" y="237"/>
                      <a:pt x="686" y="231"/>
                      <a:pt x="685" y="229"/>
                    </a:cubicBezTo>
                    <a:cubicBezTo>
                      <a:pt x="682" y="223"/>
                      <a:pt x="679" y="218"/>
                      <a:pt x="675" y="213"/>
                    </a:cubicBezTo>
                    <a:cubicBezTo>
                      <a:pt x="675" y="212"/>
                      <a:pt x="673" y="211"/>
                      <a:pt x="672" y="210"/>
                    </a:cubicBezTo>
                    <a:cubicBezTo>
                      <a:pt x="668" y="208"/>
                      <a:pt x="666" y="205"/>
                      <a:pt x="663" y="204"/>
                    </a:cubicBezTo>
                    <a:cubicBezTo>
                      <a:pt x="661" y="203"/>
                      <a:pt x="660" y="203"/>
                      <a:pt x="658" y="202"/>
                    </a:cubicBezTo>
                    <a:cubicBezTo>
                      <a:pt x="654" y="199"/>
                      <a:pt x="651" y="195"/>
                      <a:pt x="648" y="192"/>
                    </a:cubicBezTo>
                    <a:cubicBezTo>
                      <a:pt x="647" y="191"/>
                      <a:pt x="647" y="189"/>
                      <a:pt x="646" y="187"/>
                    </a:cubicBezTo>
                    <a:cubicBezTo>
                      <a:pt x="645" y="185"/>
                      <a:pt x="642" y="182"/>
                      <a:pt x="641" y="179"/>
                    </a:cubicBezTo>
                    <a:cubicBezTo>
                      <a:pt x="641" y="179"/>
                      <a:pt x="642" y="177"/>
                      <a:pt x="641" y="176"/>
                    </a:cubicBezTo>
                    <a:cubicBezTo>
                      <a:pt x="639" y="171"/>
                      <a:pt x="636" y="165"/>
                      <a:pt x="634" y="158"/>
                    </a:cubicBezTo>
                    <a:cubicBezTo>
                      <a:pt x="634" y="156"/>
                      <a:pt x="634" y="153"/>
                      <a:pt x="634" y="151"/>
                    </a:cubicBezTo>
                    <a:cubicBezTo>
                      <a:pt x="632" y="146"/>
                      <a:pt x="633" y="139"/>
                      <a:pt x="635" y="134"/>
                    </a:cubicBezTo>
                    <a:cubicBezTo>
                      <a:pt x="635" y="132"/>
                      <a:pt x="634" y="127"/>
                      <a:pt x="635" y="124"/>
                    </a:cubicBezTo>
                    <a:cubicBezTo>
                      <a:pt x="635" y="121"/>
                      <a:pt x="636" y="118"/>
                      <a:pt x="637" y="115"/>
                    </a:cubicBezTo>
                    <a:cubicBezTo>
                      <a:pt x="637" y="114"/>
                      <a:pt x="637" y="111"/>
                      <a:pt x="638" y="110"/>
                    </a:cubicBezTo>
                    <a:cubicBezTo>
                      <a:pt x="642" y="100"/>
                      <a:pt x="644" y="87"/>
                      <a:pt x="647" y="77"/>
                    </a:cubicBezTo>
                    <a:cubicBezTo>
                      <a:pt x="648" y="74"/>
                      <a:pt x="650" y="66"/>
                      <a:pt x="650" y="64"/>
                    </a:cubicBezTo>
                    <a:cubicBezTo>
                      <a:pt x="650" y="63"/>
                      <a:pt x="650" y="62"/>
                      <a:pt x="650" y="61"/>
                    </a:cubicBezTo>
                    <a:cubicBezTo>
                      <a:pt x="651" y="59"/>
                      <a:pt x="652" y="51"/>
                      <a:pt x="652" y="49"/>
                    </a:cubicBezTo>
                    <a:cubicBezTo>
                      <a:pt x="652" y="47"/>
                      <a:pt x="652" y="41"/>
                      <a:pt x="652" y="40"/>
                    </a:cubicBezTo>
                    <a:cubicBezTo>
                      <a:pt x="653" y="33"/>
                      <a:pt x="652" y="25"/>
                      <a:pt x="649" y="17"/>
                    </a:cubicBezTo>
                    <a:cubicBezTo>
                      <a:pt x="648" y="15"/>
                      <a:pt x="649" y="12"/>
                      <a:pt x="647" y="10"/>
                    </a:cubicBezTo>
                    <a:cubicBezTo>
                      <a:pt x="647" y="9"/>
                      <a:pt x="645" y="8"/>
                      <a:pt x="644" y="7"/>
                    </a:cubicBezTo>
                    <a:cubicBezTo>
                      <a:pt x="644" y="7"/>
                      <a:pt x="644" y="7"/>
                      <a:pt x="644" y="7"/>
                    </a:cubicBezTo>
                    <a:cubicBezTo>
                      <a:pt x="642" y="6"/>
                      <a:pt x="642" y="5"/>
                      <a:pt x="640" y="4"/>
                    </a:cubicBezTo>
                    <a:cubicBezTo>
                      <a:pt x="638" y="3"/>
                      <a:pt x="628" y="0"/>
                      <a:pt x="625" y="0"/>
                    </a:cubicBezTo>
                    <a:cubicBezTo>
                      <a:pt x="623" y="1"/>
                      <a:pt x="615" y="4"/>
                      <a:pt x="614" y="5"/>
                    </a:cubicBezTo>
                    <a:cubicBezTo>
                      <a:pt x="613" y="6"/>
                      <a:pt x="612" y="8"/>
                      <a:pt x="611" y="8"/>
                    </a:cubicBezTo>
                    <a:cubicBezTo>
                      <a:pt x="611" y="9"/>
                      <a:pt x="611" y="8"/>
                      <a:pt x="611" y="9"/>
                    </a:cubicBezTo>
                    <a:cubicBezTo>
                      <a:pt x="611" y="9"/>
                      <a:pt x="611" y="9"/>
                      <a:pt x="611" y="9"/>
                    </a:cubicBezTo>
                    <a:cubicBezTo>
                      <a:pt x="608" y="9"/>
                      <a:pt x="609" y="11"/>
                      <a:pt x="607" y="13"/>
                    </a:cubicBezTo>
                    <a:cubicBezTo>
                      <a:pt x="605" y="15"/>
                      <a:pt x="601" y="17"/>
                      <a:pt x="600" y="21"/>
                    </a:cubicBezTo>
                    <a:cubicBezTo>
                      <a:pt x="600" y="21"/>
                      <a:pt x="600" y="21"/>
                      <a:pt x="600" y="22"/>
                    </a:cubicBezTo>
                    <a:cubicBezTo>
                      <a:pt x="599" y="23"/>
                      <a:pt x="597" y="23"/>
                      <a:pt x="596" y="25"/>
                    </a:cubicBezTo>
                    <a:cubicBezTo>
                      <a:pt x="595" y="27"/>
                      <a:pt x="594" y="29"/>
                      <a:pt x="593" y="31"/>
                    </a:cubicBezTo>
                    <a:cubicBezTo>
                      <a:pt x="591" y="34"/>
                      <a:pt x="589" y="36"/>
                      <a:pt x="587" y="39"/>
                    </a:cubicBezTo>
                    <a:cubicBezTo>
                      <a:pt x="587" y="40"/>
                      <a:pt x="587" y="40"/>
                      <a:pt x="587" y="41"/>
                    </a:cubicBezTo>
                    <a:cubicBezTo>
                      <a:pt x="587" y="41"/>
                      <a:pt x="587" y="41"/>
                      <a:pt x="587" y="41"/>
                    </a:cubicBezTo>
                    <a:cubicBezTo>
                      <a:pt x="585" y="41"/>
                      <a:pt x="585" y="44"/>
                      <a:pt x="584" y="45"/>
                    </a:cubicBezTo>
                    <a:cubicBezTo>
                      <a:pt x="583" y="48"/>
                      <a:pt x="581" y="52"/>
                      <a:pt x="579" y="56"/>
                    </a:cubicBezTo>
                    <a:cubicBezTo>
                      <a:pt x="578" y="59"/>
                      <a:pt x="576" y="62"/>
                      <a:pt x="575" y="64"/>
                    </a:cubicBezTo>
                    <a:cubicBezTo>
                      <a:pt x="575" y="65"/>
                      <a:pt x="574" y="66"/>
                      <a:pt x="574" y="67"/>
                    </a:cubicBezTo>
                    <a:cubicBezTo>
                      <a:pt x="573" y="70"/>
                      <a:pt x="572" y="74"/>
                      <a:pt x="571" y="77"/>
                    </a:cubicBezTo>
                    <a:cubicBezTo>
                      <a:pt x="570" y="79"/>
                      <a:pt x="569" y="81"/>
                      <a:pt x="568" y="83"/>
                    </a:cubicBezTo>
                    <a:cubicBezTo>
                      <a:pt x="567" y="85"/>
                      <a:pt x="567" y="88"/>
                      <a:pt x="565" y="92"/>
                    </a:cubicBezTo>
                    <a:cubicBezTo>
                      <a:pt x="565" y="93"/>
                      <a:pt x="564" y="94"/>
                      <a:pt x="564" y="95"/>
                    </a:cubicBezTo>
                    <a:cubicBezTo>
                      <a:pt x="564" y="96"/>
                      <a:pt x="564" y="96"/>
                      <a:pt x="564" y="97"/>
                    </a:cubicBezTo>
                    <a:cubicBezTo>
                      <a:pt x="564" y="97"/>
                      <a:pt x="563" y="98"/>
                      <a:pt x="562" y="99"/>
                    </a:cubicBezTo>
                    <a:cubicBezTo>
                      <a:pt x="562" y="101"/>
                      <a:pt x="559" y="109"/>
                      <a:pt x="559" y="110"/>
                    </a:cubicBezTo>
                    <a:cubicBezTo>
                      <a:pt x="558" y="112"/>
                      <a:pt x="558" y="113"/>
                      <a:pt x="557" y="115"/>
                    </a:cubicBezTo>
                    <a:cubicBezTo>
                      <a:pt x="556" y="115"/>
                      <a:pt x="556" y="116"/>
                      <a:pt x="556" y="116"/>
                    </a:cubicBezTo>
                    <a:cubicBezTo>
                      <a:pt x="555" y="118"/>
                      <a:pt x="556" y="120"/>
                      <a:pt x="555" y="121"/>
                    </a:cubicBezTo>
                    <a:cubicBezTo>
                      <a:pt x="555" y="122"/>
                      <a:pt x="550" y="131"/>
                      <a:pt x="551" y="133"/>
                    </a:cubicBezTo>
                    <a:cubicBezTo>
                      <a:pt x="551" y="133"/>
                      <a:pt x="550" y="134"/>
                      <a:pt x="550" y="135"/>
                    </a:cubicBezTo>
                    <a:cubicBezTo>
                      <a:pt x="549" y="137"/>
                      <a:pt x="548" y="145"/>
                      <a:pt x="548" y="145"/>
                    </a:cubicBezTo>
                    <a:cubicBezTo>
                      <a:pt x="548" y="146"/>
                      <a:pt x="548" y="146"/>
                      <a:pt x="549" y="146"/>
                    </a:cubicBezTo>
                    <a:cubicBezTo>
                      <a:pt x="548" y="147"/>
                      <a:pt x="548" y="149"/>
                      <a:pt x="548" y="150"/>
                    </a:cubicBezTo>
                    <a:cubicBezTo>
                      <a:pt x="549" y="149"/>
                      <a:pt x="549" y="150"/>
                      <a:pt x="549" y="149"/>
                    </a:cubicBezTo>
                    <a:cubicBezTo>
                      <a:pt x="549" y="149"/>
                      <a:pt x="549" y="149"/>
                      <a:pt x="549" y="149"/>
                    </a:cubicBezTo>
                    <a:cubicBezTo>
                      <a:pt x="547" y="155"/>
                      <a:pt x="549" y="161"/>
                      <a:pt x="548" y="166"/>
                    </a:cubicBezTo>
                    <a:cubicBezTo>
                      <a:pt x="547" y="168"/>
                      <a:pt x="549" y="169"/>
                      <a:pt x="548" y="171"/>
                    </a:cubicBezTo>
                    <a:cubicBezTo>
                      <a:pt x="548" y="172"/>
                      <a:pt x="548" y="172"/>
                      <a:pt x="549" y="172"/>
                    </a:cubicBezTo>
                    <a:cubicBezTo>
                      <a:pt x="549" y="173"/>
                      <a:pt x="549" y="173"/>
                      <a:pt x="548" y="173"/>
                    </a:cubicBezTo>
                    <a:cubicBezTo>
                      <a:pt x="549" y="174"/>
                      <a:pt x="550" y="175"/>
                      <a:pt x="550" y="176"/>
                    </a:cubicBezTo>
                    <a:cubicBezTo>
                      <a:pt x="550" y="178"/>
                      <a:pt x="550" y="184"/>
                      <a:pt x="550" y="185"/>
                    </a:cubicBezTo>
                    <a:cubicBezTo>
                      <a:pt x="550" y="185"/>
                      <a:pt x="550" y="186"/>
                      <a:pt x="550" y="186"/>
                    </a:cubicBezTo>
                    <a:cubicBezTo>
                      <a:pt x="550" y="192"/>
                      <a:pt x="550" y="192"/>
                      <a:pt x="550" y="192"/>
                    </a:cubicBezTo>
                    <a:cubicBezTo>
                      <a:pt x="550" y="194"/>
                      <a:pt x="550" y="198"/>
                      <a:pt x="550" y="201"/>
                    </a:cubicBezTo>
                    <a:cubicBezTo>
                      <a:pt x="550" y="201"/>
                      <a:pt x="550" y="201"/>
                      <a:pt x="550" y="202"/>
                    </a:cubicBezTo>
                    <a:cubicBezTo>
                      <a:pt x="550" y="202"/>
                      <a:pt x="549" y="203"/>
                      <a:pt x="549" y="204"/>
                    </a:cubicBezTo>
                    <a:cubicBezTo>
                      <a:pt x="549" y="205"/>
                      <a:pt x="549" y="207"/>
                      <a:pt x="549" y="209"/>
                    </a:cubicBezTo>
                    <a:cubicBezTo>
                      <a:pt x="549" y="210"/>
                      <a:pt x="548" y="212"/>
                      <a:pt x="547" y="213"/>
                    </a:cubicBezTo>
                    <a:cubicBezTo>
                      <a:pt x="546" y="215"/>
                      <a:pt x="546" y="217"/>
                      <a:pt x="545" y="218"/>
                    </a:cubicBezTo>
                    <a:cubicBezTo>
                      <a:pt x="546" y="220"/>
                      <a:pt x="542" y="222"/>
                      <a:pt x="542" y="224"/>
                    </a:cubicBezTo>
                    <a:cubicBezTo>
                      <a:pt x="542" y="225"/>
                      <a:pt x="541" y="228"/>
                      <a:pt x="540" y="229"/>
                    </a:cubicBezTo>
                    <a:cubicBezTo>
                      <a:pt x="538" y="232"/>
                      <a:pt x="538" y="234"/>
                      <a:pt x="536" y="237"/>
                    </a:cubicBezTo>
                    <a:cubicBezTo>
                      <a:pt x="535" y="238"/>
                      <a:pt x="533" y="239"/>
                      <a:pt x="533" y="241"/>
                    </a:cubicBezTo>
                    <a:cubicBezTo>
                      <a:pt x="532" y="242"/>
                      <a:pt x="532" y="246"/>
                      <a:pt x="530" y="247"/>
                    </a:cubicBezTo>
                    <a:cubicBezTo>
                      <a:pt x="530" y="247"/>
                      <a:pt x="530" y="247"/>
                      <a:pt x="530" y="248"/>
                    </a:cubicBezTo>
                    <a:cubicBezTo>
                      <a:pt x="530" y="248"/>
                      <a:pt x="530" y="249"/>
                      <a:pt x="529" y="250"/>
                    </a:cubicBezTo>
                    <a:cubicBezTo>
                      <a:pt x="527" y="252"/>
                      <a:pt x="526" y="255"/>
                      <a:pt x="525" y="258"/>
                    </a:cubicBezTo>
                    <a:cubicBezTo>
                      <a:pt x="524" y="259"/>
                      <a:pt x="525" y="260"/>
                      <a:pt x="525" y="261"/>
                    </a:cubicBezTo>
                    <a:cubicBezTo>
                      <a:pt x="525" y="262"/>
                      <a:pt x="525" y="263"/>
                      <a:pt x="524" y="265"/>
                    </a:cubicBezTo>
                    <a:cubicBezTo>
                      <a:pt x="524" y="266"/>
                      <a:pt x="524" y="268"/>
                      <a:pt x="524" y="269"/>
                    </a:cubicBezTo>
                    <a:cubicBezTo>
                      <a:pt x="523" y="274"/>
                      <a:pt x="523" y="282"/>
                      <a:pt x="525" y="288"/>
                    </a:cubicBezTo>
                    <a:cubicBezTo>
                      <a:pt x="526" y="294"/>
                      <a:pt x="529" y="302"/>
                      <a:pt x="526" y="309"/>
                    </a:cubicBezTo>
                    <a:cubicBezTo>
                      <a:pt x="522" y="321"/>
                      <a:pt x="508" y="329"/>
                      <a:pt x="495" y="333"/>
                    </a:cubicBezTo>
                    <a:cubicBezTo>
                      <a:pt x="492" y="334"/>
                      <a:pt x="486" y="337"/>
                      <a:pt x="482" y="336"/>
                    </a:cubicBezTo>
                    <a:cubicBezTo>
                      <a:pt x="472" y="336"/>
                      <a:pt x="463" y="334"/>
                      <a:pt x="453" y="337"/>
                    </a:cubicBezTo>
                    <a:cubicBezTo>
                      <a:pt x="451" y="337"/>
                      <a:pt x="449" y="337"/>
                      <a:pt x="448" y="337"/>
                    </a:cubicBezTo>
                    <a:cubicBezTo>
                      <a:pt x="441" y="340"/>
                      <a:pt x="434" y="342"/>
                      <a:pt x="429" y="346"/>
                    </a:cubicBezTo>
                    <a:cubicBezTo>
                      <a:pt x="428" y="347"/>
                      <a:pt x="426" y="348"/>
                      <a:pt x="425" y="349"/>
                    </a:cubicBezTo>
                    <a:cubicBezTo>
                      <a:pt x="425" y="349"/>
                      <a:pt x="425" y="350"/>
                      <a:pt x="424" y="350"/>
                    </a:cubicBezTo>
                    <a:cubicBezTo>
                      <a:pt x="423" y="351"/>
                      <a:pt x="422" y="352"/>
                      <a:pt x="421" y="353"/>
                    </a:cubicBezTo>
                    <a:cubicBezTo>
                      <a:pt x="420" y="355"/>
                      <a:pt x="419" y="356"/>
                      <a:pt x="417" y="358"/>
                    </a:cubicBezTo>
                    <a:cubicBezTo>
                      <a:pt x="417" y="358"/>
                      <a:pt x="417" y="358"/>
                      <a:pt x="417" y="358"/>
                    </a:cubicBezTo>
                    <a:cubicBezTo>
                      <a:pt x="417" y="358"/>
                      <a:pt x="418" y="358"/>
                      <a:pt x="418" y="358"/>
                    </a:cubicBezTo>
                    <a:cubicBezTo>
                      <a:pt x="414" y="367"/>
                      <a:pt x="407" y="379"/>
                      <a:pt x="404" y="388"/>
                    </a:cubicBezTo>
                    <a:cubicBezTo>
                      <a:pt x="403" y="391"/>
                      <a:pt x="403" y="394"/>
                      <a:pt x="403" y="396"/>
                    </a:cubicBezTo>
                    <a:cubicBezTo>
                      <a:pt x="402" y="397"/>
                      <a:pt x="402" y="397"/>
                      <a:pt x="401" y="398"/>
                    </a:cubicBezTo>
                    <a:cubicBezTo>
                      <a:pt x="401" y="401"/>
                      <a:pt x="401" y="405"/>
                      <a:pt x="400" y="407"/>
                    </a:cubicBezTo>
                    <a:cubicBezTo>
                      <a:pt x="399" y="410"/>
                      <a:pt x="400" y="412"/>
                      <a:pt x="400" y="414"/>
                    </a:cubicBezTo>
                    <a:cubicBezTo>
                      <a:pt x="398" y="420"/>
                      <a:pt x="399" y="425"/>
                      <a:pt x="400" y="432"/>
                    </a:cubicBezTo>
                    <a:cubicBezTo>
                      <a:pt x="400" y="434"/>
                      <a:pt x="400" y="435"/>
                      <a:pt x="400" y="436"/>
                    </a:cubicBezTo>
                    <a:cubicBezTo>
                      <a:pt x="400" y="437"/>
                      <a:pt x="400" y="438"/>
                      <a:pt x="401" y="438"/>
                    </a:cubicBezTo>
                    <a:cubicBezTo>
                      <a:pt x="401" y="440"/>
                      <a:pt x="401" y="442"/>
                      <a:pt x="400" y="443"/>
                    </a:cubicBezTo>
                    <a:cubicBezTo>
                      <a:pt x="401" y="443"/>
                      <a:pt x="401" y="444"/>
                      <a:pt x="401" y="444"/>
                    </a:cubicBezTo>
                    <a:cubicBezTo>
                      <a:pt x="400" y="448"/>
                      <a:pt x="400" y="453"/>
                      <a:pt x="399" y="457"/>
                    </a:cubicBezTo>
                    <a:cubicBezTo>
                      <a:pt x="398" y="459"/>
                      <a:pt x="397" y="462"/>
                      <a:pt x="397" y="464"/>
                    </a:cubicBezTo>
                    <a:cubicBezTo>
                      <a:pt x="396" y="466"/>
                      <a:pt x="395" y="467"/>
                      <a:pt x="394" y="468"/>
                    </a:cubicBezTo>
                    <a:cubicBezTo>
                      <a:pt x="393" y="470"/>
                      <a:pt x="393" y="472"/>
                      <a:pt x="392" y="473"/>
                    </a:cubicBezTo>
                    <a:cubicBezTo>
                      <a:pt x="385" y="484"/>
                      <a:pt x="375" y="491"/>
                      <a:pt x="362" y="497"/>
                    </a:cubicBezTo>
                    <a:cubicBezTo>
                      <a:pt x="361" y="497"/>
                      <a:pt x="360" y="497"/>
                      <a:pt x="359" y="497"/>
                    </a:cubicBezTo>
                    <a:cubicBezTo>
                      <a:pt x="355" y="498"/>
                      <a:pt x="347" y="499"/>
                      <a:pt x="343" y="498"/>
                    </a:cubicBezTo>
                    <a:cubicBezTo>
                      <a:pt x="342" y="498"/>
                      <a:pt x="341" y="498"/>
                      <a:pt x="340" y="498"/>
                    </a:cubicBezTo>
                    <a:cubicBezTo>
                      <a:pt x="337" y="498"/>
                      <a:pt x="333" y="496"/>
                      <a:pt x="331" y="495"/>
                    </a:cubicBezTo>
                    <a:cubicBezTo>
                      <a:pt x="329" y="495"/>
                      <a:pt x="327" y="494"/>
                      <a:pt x="325" y="494"/>
                    </a:cubicBezTo>
                    <a:cubicBezTo>
                      <a:pt x="324" y="494"/>
                      <a:pt x="323" y="494"/>
                      <a:pt x="322" y="494"/>
                    </a:cubicBezTo>
                    <a:cubicBezTo>
                      <a:pt x="320" y="493"/>
                      <a:pt x="319" y="492"/>
                      <a:pt x="317" y="491"/>
                    </a:cubicBezTo>
                    <a:cubicBezTo>
                      <a:pt x="316" y="491"/>
                      <a:pt x="314" y="491"/>
                      <a:pt x="313" y="490"/>
                    </a:cubicBezTo>
                    <a:cubicBezTo>
                      <a:pt x="306" y="486"/>
                      <a:pt x="301" y="482"/>
                      <a:pt x="294" y="478"/>
                    </a:cubicBezTo>
                    <a:cubicBezTo>
                      <a:pt x="293" y="477"/>
                      <a:pt x="292" y="476"/>
                      <a:pt x="291" y="475"/>
                    </a:cubicBezTo>
                    <a:cubicBezTo>
                      <a:pt x="282" y="471"/>
                      <a:pt x="261" y="471"/>
                      <a:pt x="254" y="477"/>
                    </a:cubicBezTo>
                    <a:cubicBezTo>
                      <a:pt x="253" y="477"/>
                      <a:pt x="253" y="478"/>
                      <a:pt x="252" y="479"/>
                    </a:cubicBezTo>
                    <a:cubicBezTo>
                      <a:pt x="251" y="480"/>
                      <a:pt x="249" y="480"/>
                      <a:pt x="247" y="481"/>
                    </a:cubicBezTo>
                    <a:cubicBezTo>
                      <a:pt x="244" y="483"/>
                      <a:pt x="242" y="486"/>
                      <a:pt x="240" y="489"/>
                    </a:cubicBezTo>
                    <a:cubicBezTo>
                      <a:pt x="238" y="491"/>
                      <a:pt x="236" y="493"/>
                      <a:pt x="234" y="495"/>
                    </a:cubicBezTo>
                    <a:cubicBezTo>
                      <a:pt x="232" y="498"/>
                      <a:pt x="231" y="503"/>
                      <a:pt x="229" y="506"/>
                    </a:cubicBezTo>
                    <a:cubicBezTo>
                      <a:pt x="229" y="506"/>
                      <a:pt x="229" y="506"/>
                      <a:pt x="228" y="506"/>
                    </a:cubicBezTo>
                    <a:cubicBezTo>
                      <a:pt x="228" y="506"/>
                      <a:pt x="228" y="509"/>
                      <a:pt x="228" y="510"/>
                    </a:cubicBezTo>
                    <a:cubicBezTo>
                      <a:pt x="228" y="511"/>
                      <a:pt x="226" y="512"/>
                      <a:pt x="226" y="513"/>
                    </a:cubicBezTo>
                    <a:cubicBezTo>
                      <a:pt x="225" y="515"/>
                      <a:pt x="224" y="517"/>
                      <a:pt x="223" y="520"/>
                    </a:cubicBezTo>
                    <a:cubicBezTo>
                      <a:pt x="223" y="521"/>
                      <a:pt x="222" y="522"/>
                      <a:pt x="221" y="523"/>
                    </a:cubicBezTo>
                    <a:cubicBezTo>
                      <a:pt x="220" y="525"/>
                      <a:pt x="220" y="528"/>
                      <a:pt x="219" y="531"/>
                    </a:cubicBezTo>
                    <a:cubicBezTo>
                      <a:pt x="217" y="533"/>
                      <a:pt x="215" y="537"/>
                      <a:pt x="214" y="540"/>
                    </a:cubicBezTo>
                    <a:cubicBezTo>
                      <a:pt x="213" y="542"/>
                      <a:pt x="212" y="549"/>
                      <a:pt x="211" y="550"/>
                    </a:cubicBezTo>
                    <a:cubicBezTo>
                      <a:pt x="211" y="550"/>
                      <a:pt x="211" y="550"/>
                      <a:pt x="211" y="550"/>
                    </a:cubicBezTo>
                    <a:cubicBezTo>
                      <a:pt x="208" y="556"/>
                      <a:pt x="208" y="563"/>
                      <a:pt x="205" y="570"/>
                    </a:cubicBezTo>
                    <a:cubicBezTo>
                      <a:pt x="205" y="570"/>
                      <a:pt x="205" y="570"/>
                      <a:pt x="205" y="570"/>
                    </a:cubicBezTo>
                    <a:cubicBezTo>
                      <a:pt x="205" y="570"/>
                      <a:pt x="204" y="573"/>
                      <a:pt x="204" y="574"/>
                    </a:cubicBezTo>
                    <a:cubicBezTo>
                      <a:pt x="204" y="575"/>
                      <a:pt x="203" y="576"/>
                      <a:pt x="202" y="578"/>
                    </a:cubicBezTo>
                    <a:cubicBezTo>
                      <a:pt x="202" y="579"/>
                      <a:pt x="202" y="580"/>
                      <a:pt x="201" y="581"/>
                    </a:cubicBezTo>
                    <a:cubicBezTo>
                      <a:pt x="200" y="583"/>
                      <a:pt x="198" y="585"/>
                      <a:pt x="198" y="587"/>
                    </a:cubicBezTo>
                    <a:cubicBezTo>
                      <a:pt x="197" y="587"/>
                      <a:pt x="197" y="588"/>
                      <a:pt x="197" y="589"/>
                    </a:cubicBezTo>
                    <a:cubicBezTo>
                      <a:pt x="196" y="591"/>
                      <a:pt x="191" y="600"/>
                      <a:pt x="188" y="600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88" y="601"/>
                      <a:pt x="185" y="603"/>
                      <a:pt x="185" y="603"/>
                    </a:cubicBezTo>
                    <a:cubicBezTo>
                      <a:pt x="185" y="604"/>
                      <a:pt x="185" y="604"/>
                      <a:pt x="185" y="605"/>
                    </a:cubicBezTo>
                    <a:cubicBezTo>
                      <a:pt x="185" y="605"/>
                      <a:pt x="185" y="605"/>
                      <a:pt x="185" y="606"/>
                    </a:cubicBezTo>
                    <a:cubicBezTo>
                      <a:pt x="186" y="606"/>
                      <a:pt x="186" y="607"/>
                      <a:pt x="187" y="607"/>
                    </a:cubicBezTo>
                    <a:cubicBezTo>
                      <a:pt x="186" y="612"/>
                      <a:pt x="180" y="616"/>
                      <a:pt x="176" y="619"/>
                    </a:cubicBezTo>
                    <a:cubicBezTo>
                      <a:pt x="173" y="622"/>
                      <a:pt x="171" y="625"/>
                      <a:pt x="167" y="627"/>
                    </a:cubicBezTo>
                    <a:cubicBezTo>
                      <a:pt x="149" y="637"/>
                      <a:pt x="127" y="641"/>
                      <a:pt x="107" y="648"/>
                    </a:cubicBezTo>
                    <a:cubicBezTo>
                      <a:pt x="101" y="651"/>
                      <a:pt x="93" y="651"/>
                      <a:pt x="88" y="655"/>
                    </a:cubicBezTo>
                    <a:cubicBezTo>
                      <a:pt x="81" y="660"/>
                      <a:pt x="73" y="664"/>
                      <a:pt x="67" y="669"/>
                    </a:cubicBezTo>
                    <a:cubicBezTo>
                      <a:pt x="65" y="671"/>
                      <a:pt x="60" y="677"/>
                      <a:pt x="58" y="677"/>
                    </a:cubicBezTo>
                    <a:cubicBezTo>
                      <a:pt x="59" y="679"/>
                      <a:pt x="56" y="680"/>
                      <a:pt x="56" y="682"/>
                    </a:cubicBezTo>
                    <a:cubicBezTo>
                      <a:pt x="54" y="684"/>
                      <a:pt x="52" y="685"/>
                      <a:pt x="51" y="687"/>
                    </a:cubicBezTo>
                    <a:cubicBezTo>
                      <a:pt x="49" y="690"/>
                      <a:pt x="47" y="694"/>
                      <a:pt x="45" y="696"/>
                    </a:cubicBezTo>
                    <a:cubicBezTo>
                      <a:pt x="44" y="697"/>
                      <a:pt x="44" y="700"/>
                      <a:pt x="42" y="701"/>
                    </a:cubicBezTo>
                    <a:cubicBezTo>
                      <a:pt x="42" y="701"/>
                      <a:pt x="42" y="701"/>
                      <a:pt x="42" y="701"/>
                    </a:cubicBezTo>
                    <a:cubicBezTo>
                      <a:pt x="38" y="708"/>
                      <a:pt x="37" y="715"/>
                      <a:pt x="35" y="722"/>
                    </a:cubicBezTo>
                    <a:cubicBezTo>
                      <a:pt x="37" y="728"/>
                      <a:pt x="33" y="738"/>
                      <a:pt x="32" y="742"/>
                    </a:cubicBezTo>
                    <a:cubicBezTo>
                      <a:pt x="32" y="745"/>
                      <a:pt x="32" y="748"/>
                      <a:pt x="30" y="749"/>
                    </a:cubicBezTo>
                    <a:cubicBezTo>
                      <a:pt x="30" y="749"/>
                      <a:pt x="31" y="750"/>
                      <a:pt x="31" y="750"/>
                    </a:cubicBezTo>
                    <a:cubicBezTo>
                      <a:pt x="30" y="755"/>
                      <a:pt x="30" y="762"/>
                      <a:pt x="29" y="766"/>
                    </a:cubicBezTo>
                    <a:cubicBezTo>
                      <a:pt x="28" y="768"/>
                      <a:pt x="28" y="770"/>
                      <a:pt x="27" y="771"/>
                    </a:cubicBezTo>
                    <a:cubicBezTo>
                      <a:pt x="26" y="774"/>
                      <a:pt x="27" y="775"/>
                      <a:pt x="26" y="778"/>
                    </a:cubicBezTo>
                    <a:cubicBezTo>
                      <a:pt x="25" y="780"/>
                      <a:pt x="23" y="783"/>
                      <a:pt x="23" y="786"/>
                    </a:cubicBezTo>
                    <a:cubicBezTo>
                      <a:pt x="21" y="789"/>
                      <a:pt x="20" y="792"/>
                      <a:pt x="19" y="795"/>
                    </a:cubicBezTo>
                    <a:cubicBezTo>
                      <a:pt x="17" y="799"/>
                      <a:pt x="12" y="808"/>
                      <a:pt x="12" y="810"/>
                    </a:cubicBezTo>
                    <a:cubicBezTo>
                      <a:pt x="12" y="810"/>
                      <a:pt x="10" y="814"/>
                      <a:pt x="11" y="814"/>
                    </a:cubicBezTo>
                    <a:cubicBezTo>
                      <a:pt x="11" y="814"/>
                      <a:pt x="11" y="814"/>
                      <a:pt x="11" y="814"/>
                    </a:cubicBezTo>
                    <a:cubicBezTo>
                      <a:pt x="11" y="814"/>
                      <a:pt x="10" y="814"/>
                      <a:pt x="10" y="814"/>
                    </a:cubicBezTo>
                    <a:cubicBezTo>
                      <a:pt x="10" y="814"/>
                      <a:pt x="10" y="814"/>
                      <a:pt x="10" y="815"/>
                    </a:cubicBezTo>
                    <a:cubicBezTo>
                      <a:pt x="10" y="816"/>
                      <a:pt x="10" y="815"/>
                      <a:pt x="9" y="816"/>
                    </a:cubicBezTo>
                    <a:cubicBezTo>
                      <a:pt x="9" y="816"/>
                      <a:pt x="9" y="816"/>
                      <a:pt x="8" y="816"/>
                    </a:cubicBezTo>
                    <a:cubicBezTo>
                      <a:pt x="9" y="816"/>
                      <a:pt x="9" y="816"/>
                      <a:pt x="10" y="816"/>
                    </a:cubicBezTo>
                    <a:cubicBezTo>
                      <a:pt x="8" y="822"/>
                      <a:pt x="6" y="826"/>
                      <a:pt x="4" y="832"/>
                    </a:cubicBezTo>
                    <a:cubicBezTo>
                      <a:pt x="4" y="833"/>
                      <a:pt x="4" y="836"/>
                      <a:pt x="4" y="837"/>
                    </a:cubicBezTo>
                    <a:cubicBezTo>
                      <a:pt x="4" y="837"/>
                      <a:pt x="4" y="838"/>
                      <a:pt x="3" y="839"/>
                    </a:cubicBezTo>
                    <a:cubicBezTo>
                      <a:pt x="3" y="839"/>
                      <a:pt x="3" y="840"/>
                      <a:pt x="3" y="841"/>
                    </a:cubicBezTo>
                    <a:cubicBezTo>
                      <a:pt x="3" y="842"/>
                      <a:pt x="2" y="843"/>
                      <a:pt x="2" y="843"/>
                    </a:cubicBezTo>
                    <a:cubicBezTo>
                      <a:pt x="0" y="853"/>
                      <a:pt x="2" y="866"/>
                      <a:pt x="5" y="873"/>
                    </a:cubicBezTo>
                    <a:cubicBezTo>
                      <a:pt x="5" y="874"/>
                      <a:pt x="6" y="875"/>
                      <a:pt x="7" y="876"/>
                    </a:cubicBezTo>
                    <a:cubicBezTo>
                      <a:pt x="7" y="876"/>
                      <a:pt x="7" y="877"/>
                      <a:pt x="8" y="877"/>
                    </a:cubicBezTo>
                    <a:cubicBezTo>
                      <a:pt x="8" y="877"/>
                      <a:pt x="8" y="877"/>
                      <a:pt x="8" y="878"/>
                    </a:cubicBezTo>
                    <a:cubicBezTo>
                      <a:pt x="8" y="878"/>
                      <a:pt x="8" y="878"/>
                      <a:pt x="8" y="878"/>
                    </a:cubicBezTo>
                    <a:cubicBezTo>
                      <a:pt x="8" y="878"/>
                      <a:pt x="8" y="879"/>
                      <a:pt x="9" y="879"/>
                    </a:cubicBezTo>
                    <a:cubicBezTo>
                      <a:pt x="9" y="879"/>
                      <a:pt x="10" y="879"/>
                      <a:pt x="10" y="880"/>
                    </a:cubicBezTo>
                    <a:cubicBezTo>
                      <a:pt x="11" y="880"/>
                      <a:pt x="11" y="882"/>
                      <a:pt x="12" y="882"/>
                    </a:cubicBezTo>
                    <a:cubicBezTo>
                      <a:pt x="12" y="882"/>
                      <a:pt x="13" y="883"/>
                      <a:pt x="14" y="883"/>
                    </a:cubicBezTo>
                    <a:cubicBezTo>
                      <a:pt x="14" y="883"/>
                      <a:pt x="15" y="884"/>
                      <a:pt x="16" y="885"/>
                    </a:cubicBezTo>
                    <a:cubicBezTo>
                      <a:pt x="19" y="887"/>
                      <a:pt x="22" y="887"/>
                      <a:pt x="25" y="888"/>
                    </a:cubicBezTo>
                    <a:cubicBezTo>
                      <a:pt x="26" y="888"/>
                      <a:pt x="27" y="889"/>
                      <a:pt x="29" y="889"/>
                    </a:cubicBezTo>
                    <a:cubicBezTo>
                      <a:pt x="32" y="888"/>
                      <a:pt x="35" y="889"/>
                      <a:pt x="38" y="888"/>
                    </a:cubicBezTo>
                    <a:cubicBezTo>
                      <a:pt x="39" y="887"/>
                      <a:pt x="41" y="886"/>
                      <a:pt x="42" y="885"/>
                    </a:cubicBezTo>
                    <a:cubicBezTo>
                      <a:pt x="43" y="885"/>
                      <a:pt x="43" y="885"/>
                      <a:pt x="44" y="885"/>
                    </a:cubicBezTo>
                    <a:cubicBezTo>
                      <a:pt x="44" y="885"/>
                      <a:pt x="45" y="884"/>
                      <a:pt x="46" y="883"/>
                    </a:cubicBezTo>
                    <a:cubicBezTo>
                      <a:pt x="47" y="883"/>
                      <a:pt x="47" y="884"/>
                      <a:pt x="48" y="883"/>
                    </a:cubicBezTo>
                    <a:cubicBezTo>
                      <a:pt x="50" y="883"/>
                      <a:pt x="51" y="881"/>
                      <a:pt x="52" y="881"/>
                    </a:cubicBezTo>
                    <a:cubicBezTo>
                      <a:pt x="54" y="880"/>
                      <a:pt x="55" y="880"/>
                      <a:pt x="57" y="879"/>
                    </a:cubicBezTo>
                    <a:cubicBezTo>
                      <a:pt x="58" y="878"/>
                      <a:pt x="58" y="878"/>
                      <a:pt x="60" y="878"/>
                    </a:cubicBezTo>
                    <a:cubicBezTo>
                      <a:pt x="60" y="878"/>
                      <a:pt x="60" y="878"/>
                      <a:pt x="60" y="877"/>
                    </a:cubicBezTo>
                    <a:cubicBezTo>
                      <a:pt x="60" y="877"/>
                      <a:pt x="60" y="877"/>
                      <a:pt x="59" y="877"/>
                    </a:cubicBezTo>
                    <a:cubicBezTo>
                      <a:pt x="59" y="877"/>
                      <a:pt x="59" y="877"/>
                      <a:pt x="59" y="877"/>
                    </a:cubicBezTo>
                    <a:cubicBezTo>
                      <a:pt x="60" y="876"/>
                      <a:pt x="62" y="874"/>
                      <a:pt x="63" y="874"/>
                    </a:cubicBezTo>
                    <a:cubicBezTo>
                      <a:pt x="64" y="874"/>
                      <a:pt x="65" y="874"/>
                      <a:pt x="66" y="873"/>
                    </a:cubicBezTo>
                    <a:cubicBezTo>
                      <a:pt x="66" y="873"/>
                      <a:pt x="66" y="873"/>
                      <a:pt x="66" y="873"/>
                    </a:cubicBezTo>
                    <a:cubicBezTo>
                      <a:pt x="66" y="873"/>
                      <a:pt x="67" y="872"/>
                      <a:pt x="67" y="872"/>
                    </a:cubicBezTo>
                    <a:cubicBezTo>
                      <a:pt x="68" y="872"/>
                      <a:pt x="68" y="872"/>
                      <a:pt x="68" y="872"/>
                    </a:cubicBezTo>
                    <a:cubicBezTo>
                      <a:pt x="69" y="871"/>
                      <a:pt x="70" y="870"/>
                      <a:pt x="71" y="870"/>
                    </a:cubicBezTo>
                    <a:cubicBezTo>
                      <a:pt x="72" y="869"/>
                      <a:pt x="72" y="869"/>
                      <a:pt x="72" y="869"/>
                    </a:cubicBezTo>
                    <a:cubicBezTo>
                      <a:pt x="72" y="869"/>
                      <a:pt x="73" y="869"/>
                      <a:pt x="73" y="868"/>
                    </a:cubicBezTo>
                    <a:cubicBezTo>
                      <a:pt x="77" y="868"/>
                      <a:pt x="80" y="866"/>
                      <a:pt x="83" y="865"/>
                    </a:cubicBezTo>
                    <a:cubicBezTo>
                      <a:pt x="90" y="863"/>
                      <a:pt x="104" y="860"/>
                      <a:pt x="111" y="863"/>
                    </a:cubicBezTo>
                    <a:cubicBezTo>
                      <a:pt x="112" y="863"/>
                      <a:pt x="112" y="863"/>
                      <a:pt x="113" y="863"/>
                    </a:cubicBezTo>
                    <a:cubicBezTo>
                      <a:pt x="114" y="863"/>
                      <a:pt x="114" y="863"/>
                      <a:pt x="114" y="864"/>
                    </a:cubicBezTo>
                    <a:cubicBezTo>
                      <a:pt x="116" y="864"/>
                      <a:pt x="118" y="864"/>
                      <a:pt x="119" y="865"/>
                    </a:cubicBezTo>
                    <a:cubicBezTo>
                      <a:pt x="120" y="865"/>
                      <a:pt x="121" y="865"/>
                      <a:pt x="122" y="865"/>
                    </a:cubicBezTo>
                    <a:cubicBezTo>
                      <a:pt x="123" y="866"/>
                      <a:pt x="124" y="866"/>
                      <a:pt x="125" y="866"/>
                    </a:cubicBezTo>
                    <a:cubicBezTo>
                      <a:pt x="125" y="866"/>
                      <a:pt x="125" y="866"/>
                      <a:pt x="125" y="866"/>
                    </a:cubicBezTo>
                    <a:cubicBezTo>
                      <a:pt x="129" y="866"/>
                      <a:pt x="135" y="871"/>
                      <a:pt x="139" y="872"/>
                    </a:cubicBezTo>
                    <a:cubicBezTo>
                      <a:pt x="141" y="873"/>
                      <a:pt x="144" y="874"/>
                      <a:pt x="146" y="875"/>
                    </a:cubicBezTo>
                    <a:cubicBezTo>
                      <a:pt x="147" y="876"/>
                      <a:pt x="147" y="877"/>
                      <a:pt x="148" y="877"/>
                    </a:cubicBezTo>
                    <a:cubicBezTo>
                      <a:pt x="150" y="878"/>
                      <a:pt x="152" y="878"/>
                      <a:pt x="154" y="879"/>
                    </a:cubicBezTo>
                    <a:cubicBezTo>
                      <a:pt x="154" y="880"/>
                      <a:pt x="155" y="881"/>
                      <a:pt x="156" y="882"/>
                    </a:cubicBezTo>
                    <a:cubicBezTo>
                      <a:pt x="156" y="883"/>
                      <a:pt x="157" y="883"/>
                      <a:pt x="158" y="883"/>
                    </a:cubicBezTo>
                    <a:cubicBezTo>
                      <a:pt x="159" y="884"/>
                      <a:pt x="160" y="885"/>
                      <a:pt x="161" y="886"/>
                    </a:cubicBezTo>
                    <a:cubicBezTo>
                      <a:pt x="163" y="887"/>
                      <a:pt x="165" y="888"/>
                      <a:pt x="167" y="889"/>
                    </a:cubicBezTo>
                    <a:cubicBezTo>
                      <a:pt x="168" y="890"/>
                      <a:pt x="170" y="893"/>
                      <a:pt x="171" y="894"/>
                    </a:cubicBezTo>
                    <a:cubicBezTo>
                      <a:pt x="173" y="894"/>
                      <a:pt x="173" y="894"/>
                      <a:pt x="174" y="895"/>
                    </a:cubicBezTo>
                    <a:cubicBezTo>
                      <a:pt x="175" y="895"/>
                      <a:pt x="175" y="897"/>
                      <a:pt x="176" y="897"/>
                    </a:cubicBezTo>
                    <a:cubicBezTo>
                      <a:pt x="177" y="898"/>
                      <a:pt x="179" y="899"/>
                      <a:pt x="179" y="900"/>
                    </a:cubicBezTo>
                    <a:cubicBezTo>
                      <a:pt x="180" y="900"/>
                      <a:pt x="180" y="901"/>
                      <a:pt x="181" y="902"/>
                    </a:cubicBezTo>
                    <a:cubicBezTo>
                      <a:pt x="182" y="903"/>
                      <a:pt x="184" y="903"/>
                      <a:pt x="185" y="905"/>
                    </a:cubicBezTo>
                    <a:cubicBezTo>
                      <a:pt x="185" y="905"/>
                      <a:pt x="185" y="906"/>
                      <a:pt x="186" y="907"/>
                    </a:cubicBezTo>
                    <a:cubicBezTo>
                      <a:pt x="187" y="908"/>
                      <a:pt x="189" y="909"/>
                      <a:pt x="189" y="911"/>
                    </a:cubicBezTo>
                    <a:cubicBezTo>
                      <a:pt x="189" y="911"/>
                      <a:pt x="190" y="911"/>
                      <a:pt x="190" y="911"/>
                    </a:cubicBezTo>
                    <a:cubicBezTo>
                      <a:pt x="191" y="914"/>
                      <a:pt x="193" y="915"/>
                      <a:pt x="195" y="917"/>
                    </a:cubicBezTo>
                    <a:cubicBezTo>
                      <a:pt x="196" y="920"/>
                      <a:pt x="197" y="923"/>
                      <a:pt x="198" y="925"/>
                    </a:cubicBezTo>
                    <a:cubicBezTo>
                      <a:pt x="199" y="926"/>
                      <a:pt x="200" y="927"/>
                      <a:pt x="200" y="928"/>
                    </a:cubicBezTo>
                    <a:cubicBezTo>
                      <a:pt x="201" y="929"/>
                      <a:pt x="201" y="930"/>
                      <a:pt x="202" y="931"/>
                    </a:cubicBezTo>
                    <a:cubicBezTo>
                      <a:pt x="203" y="934"/>
                      <a:pt x="206" y="936"/>
                      <a:pt x="207" y="939"/>
                    </a:cubicBezTo>
                    <a:cubicBezTo>
                      <a:pt x="208" y="941"/>
                      <a:pt x="207" y="942"/>
                      <a:pt x="208" y="944"/>
                    </a:cubicBezTo>
                    <a:cubicBezTo>
                      <a:pt x="209" y="946"/>
                      <a:pt x="211" y="948"/>
                      <a:pt x="211" y="950"/>
                    </a:cubicBezTo>
                    <a:cubicBezTo>
                      <a:pt x="212" y="951"/>
                      <a:pt x="211" y="951"/>
                      <a:pt x="212" y="952"/>
                    </a:cubicBezTo>
                    <a:cubicBezTo>
                      <a:pt x="212" y="953"/>
                      <a:pt x="212" y="952"/>
                      <a:pt x="212" y="953"/>
                    </a:cubicBezTo>
                    <a:cubicBezTo>
                      <a:pt x="212" y="953"/>
                      <a:pt x="213" y="953"/>
                      <a:pt x="213" y="953"/>
                    </a:cubicBezTo>
                    <a:cubicBezTo>
                      <a:pt x="213" y="953"/>
                      <a:pt x="213" y="954"/>
                      <a:pt x="213" y="954"/>
                    </a:cubicBezTo>
                    <a:cubicBezTo>
                      <a:pt x="214" y="956"/>
                      <a:pt x="215" y="959"/>
                      <a:pt x="217" y="961"/>
                    </a:cubicBezTo>
                    <a:cubicBezTo>
                      <a:pt x="218" y="963"/>
                      <a:pt x="218" y="965"/>
                      <a:pt x="219" y="967"/>
                    </a:cubicBezTo>
                    <a:cubicBezTo>
                      <a:pt x="220" y="967"/>
                      <a:pt x="220" y="967"/>
                      <a:pt x="220" y="968"/>
                    </a:cubicBezTo>
                    <a:cubicBezTo>
                      <a:pt x="221" y="969"/>
                      <a:pt x="221" y="970"/>
                      <a:pt x="222" y="971"/>
                    </a:cubicBezTo>
                    <a:cubicBezTo>
                      <a:pt x="224" y="973"/>
                      <a:pt x="227" y="975"/>
                      <a:pt x="229" y="977"/>
                    </a:cubicBezTo>
                    <a:cubicBezTo>
                      <a:pt x="229" y="978"/>
                      <a:pt x="229" y="978"/>
                      <a:pt x="230" y="979"/>
                    </a:cubicBezTo>
                    <a:cubicBezTo>
                      <a:pt x="230" y="980"/>
                      <a:pt x="231" y="980"/>
                      <a:pt x="232" y="980"/>
                    </a:cubicBezTo>
                    <a:cubicBezTo>
                      <a:pt x="232" y="980"/>
                      <a:pt x="233" y="982"/>
                      <a:pt x="233" y="982"/>
                    </a:cubicBezTo>
                    <a:cubicBezTo>
                      <a:pt x="235" y="984"/>
                      <a:pt x="237" y="985"/>
                      <a:pt x="239" y="987"/>
                    </a:cubicBezTo>
                    <a:cubicBezTo>
                      <a:pt x="239" y="988"/>
                      <a:pt x="240" y="988"/>
                      <a:pt x="241" y="988"/>
                    </a:cubicBezTo>
                    <a:cubicBezTo>
                      <a:pt x="242" y="989"/>
                      <a:pt x="247" y="994"/>
                      <a:pt x="249" y="993"/>
                    </a:cubicBezTo>
                    <a:cubicBezTo>
                      <a:pt x="250" y="994"/>
                      <a:pt x="251" y="995"/>
                      <a:pt x="252" y="995"/>
                    </a:cubicBezTo>
                    <a:cubicBezTo>
                      <a:pt x="253" y="996"/>
                      <a:pt x="253" y="996"/>
                      <a:pt x="255" y="997"/>
                    </a:cubicBezTo>
                    <a:cubicBezTo>
                      <a:pt x="255" y="997"/>
                      <a:pt x="255" y="997"/>
                      <a:pt x="255" y="996"/>
                    </a:cubicBezTo>
                    <a:cubicBezTo>
                      <a:pt x="258" y="1001"/>
                      <a:pt x="265" y="1001"/>
                      <a:pt x="269" y="1004"/>
                    </a:cubicBezTo>
                    <a:cubicBezTo>
                      <a:pt x="271" y="1006"/>
                      <a:pt x="273" y="1010"/>
                      <a:pt x="275" y="1011"/>
                    </a:cubicBezTo>
                    <a:cubicBezTo>
                      <a:pt x="276" y="1012"/>
                      <a:pt x="277" y="1012"/>
                      <a:pt x="278" y="1012"/>
                    </a:cubicBezTo>
                    <a:cubicBezTo>
                      <a:pt x="279" y="1013"/>
                      <a:pt x="283" y="1017"/>
                      <a:pt x="284" y="1017"/>
                    </a:cubicBezTo>
                    <a:cubicBezTo>
                      <a:pt x="285" y="1019"/>
                      <a:pt x="286" y="1021"/>
                      <a:pt x="288" y="1023"/>
                    </a:cubicBezTo>
                    <a:cubicBezTo>
                      <a:pt x="288" y="1024"/>
                      <a:pt x="289" y="1026"/>
                      <a:pt x="290" y="1027"/>
                    </a:cubicBezTo>
                    <a:cubicBezTo>
                      <a:pt x="291" y="1028"/>
                      <a:pt x="294" y="1030"/>
                      <a:pt x="295" y="1032"/>
                    </a:cubicBezTo>
                    <a:cubicBezTo>
                      <a:pt x="296" y="1033"/>
                      <a:pt x="296" y="1035"/>
                      <a:pt x="298" y="1037"/>
                    </a:cubicBezTo>
                    <a:cubicBezTo>
                      <a:pt x="300" y="1041"/>
                      <a:pt x="307" y="1045"/>
                      <a:pt x="308" y="1051"/>
                    </a:cubicBezTo>
                    <a:cubicBezTo>
                      <a:pt x="311" y="1052"/>
                      <a:pt x="311" y="1054"/>
                      <a:pt x="312" y="1056"/>
                    </a:cubicBezTo>
                    <a:cubicBezTo>
                      <a:pt x="313" y="1057"/>
                      <a:pt x="323" y="1063"/>
                      <a:pt x="324" y="1063"/>
                    </a:cubicBezTo>
                    <a:cubicBezTo>
                      <a:pt x="325" y="1063"/>
                      <a:pt x="325" y="1063"/>
                      <a:pt x="325" y="1063"/>
                    </a:cubicBezTo>
                    <a:cubicBezTo>
                      <a:pt x="329" y="1063"/>
                      <a:pt x="333" y="1065"/>
                      <a:pt x="338" y="1065"/>
                    </a:cubicBezTo>
                    <a:cubicBezTo>
                      <a:pt x="341" y="1064"/>
                      <a:pt x="344" y="1064"/>
                      <a:pt x="346" y="1063"/>
                    </a:cubicBezTo>
                    <a:cubicBezTo>
                      <a:pt x="347" y="1063"/>
                      <a:pt x="349" y="1063"/>
                      <a:pt x="350" y="1063"/>
                    </a:cubicBezTo>
                    <a:cubicBezTo>
                      <a:pt x="351" y="1062"/>
                      <a:pt x="352" y="1061"/>
                      <a:pt x="354" y="1061"/>
                    </a:cubicBezTo>
                    <a:cubicBezTo>
                      <a:pt x="354" y="1060"/>
                      <a:pt x="355" y="1060"/>
                      <a:pt x="356" y="1060"/>
                    </a:cubicBezTo>
                    <a:cubicBezTo>
                      <a:pt x="356" y="1060"/>
                      <a:pt x="357" y="1059"/>
                      <a:pt x="358" y="1059"/>
                    </a:cubicBezTo>
                    <a:cubicBezTo>
                      <a:pt x="360" y="1058"/>
                      <a:pt x="361" y="1058"/>
                      <a:pt x="363" y="1058"/>
                    </a:cubicBezTo>
                    <a:cubicBezTo>
                      <a:pt x="364" y="1057"/>
                      <a:pt x="364" y="1056"/>
                      <a:pt x="365" y="1055"/>
                    </a:cubicBezTo>
                    <a:cubicBezTo>
                      <a:pt x="366" y="1054"/>
                      <a:pt x="368" y="1054"/>
                      <a:pt x="369" y="1053"/>
                    </a:cubicBezTo>
                    <a:cubicBezTo>
                      <a:pt x="371" y="1051"/>
                      <a:pt x="373" y="1049"/>
                      <a:pt x="376" y="1047"/>
                    </a:cubicBezTo>
                    <a:cubicBezTo>
                      <a:pt x="376" y="1047"/>
                      <a:pt x="376" y="1047"/>
                      <a:pt x="376" y="1047"/>
                    </a:cubicBezTo>
                    <a:cubicBezTo>
                      <a:pt x="379" y="1046"/>
                      <a:pt x="381" y="1043"/>
                      <a:pt x="383" y="1040"/>
                    </a:cubicBezTo>
                    <a:cubicBezTo>
                      <a:pt x="383" y="1040"/>
                      <a:pt x="385" y="1040"/>
                      <a:pt x="385" y="1039"/>
                    </a:cubicBezTo>
                    <a:cubicBezTo>
                      <a:pt x="386" y="1038"/>
                      <a:pt x="387" y="1037"/>
                      <a:pt x="388" y="1036"/>
                    </a:cubicBezTo>
                    <a:cubicBezTo>
                      <a:pt x="388" y="1036"/>
                      <a:pt x="388" y="1036"/>
                      <a:pt x="388" y="1035"/>
                    </a:cubicBezTo>
                    <a:cubicBezTo>
                      <a:pt x="389" y="1035"/>
                      <a:pt x="390" y="1035"/>
                      <a:pt x="390" y="1034"/>
                    </a:cubicBezTo>
                    <a:cubicBezTo>
                      <a:pt x="392" y="1033"/>
                      <a:pt x="392" y="1032"/>
                      <a:pt x="393" y="1031"/>
                    </a:cubicBezTo>
                    <a:cubicBezTo>
                      <a:pt x="394" y="1031"/>
                      <a:pt x="394" y="1031"/>
                      <a:pt x="395" y="1030"/>
                    </a:cubicBezTo>
                    <a:cubicBezTo>
                      <a:pt x="396" y="1029"/>
                      <a:pt x="397" y="1028"/>
                      <a:pt x="398" y="1027"/>
                    </a:cubicBezTo>
                    <a:cubicBezTo>
                      <a:pt x="399" y="1026"/>
                      <a:pt x="399" y="1026"/>
                      <a:pt x="400" y="1026"/>
                    </a:cubicBezTo>
                    <a:cubicBezTo>
                      <a:pt x="400" y="1025"/>
                      <a:pt x="400" y="1025"/>
                      <a:pt x="400" y="1025"/>
                    </a:cubicBezTo>
                    <a:cubicBezTo>
                      <a:pt x="404" y="1022"/>
                      <a:pt x="407" y="1020"/>
                      <a:pt x="410" y="1017"/>
                    </a:cubicBezTo>
                    <a:cubicBezTo>
                      <a:pt x="411" y="1016"/>
                      <a:pt x="414" y="1015"/>
                      <a:pt x="416" y="1014"/>
                    </a:cubicBezTo>
                    <a:cubicBezTo>
                      <a:pt x="416" y="1014"/>
                      <a:pt x="417" y="1014"/>
                      <a:pt x="417" y="1014"/>
                    </a:cubicBezTo>
                    <a:cubicBezTo>
                      <a:pt x="424" y="1009"/>
                      <a:pt x="433" y="1007"/>
                      <a:pt x="442" y="1004"/>
                    </a:cubicBezTo>
                    <a:cubicBezTo>
                      <a:pt x="446" y="1005"/>
                      <a:pt x="455" y="1003"/>
                      <a:pt x="458" y="1003"/>
                    </a:cubicBezTo>
                    <a:cubicBezTo>
                      <a:pt x="460" y="1002"/>
                      <a:pt x="464" y="1003"/>
                      <a:pt x="466" y="1004"/>
                    </a:cubicBezTo>
                    <a:cubicBezTo>
                      <a:pt x="468" y="1003"/>
                      <a:pt x="470" y="1003"/>
                      <a:pt x="472" y="1003"/>
                    </a:cubicBezTo>
                    <a:cubicBezTo>
                      <a:pt x="475" y="1004"/>
                      <a:pt x="478" y="1004"/>
                      <a:pt x="481" y="1005"/>
                    </a:cubicBezTo>
                    <a:cubicBezTo>
                      <a:pt x="484" y="1006"/>
                      <a:pt x="488" y="1007"/>
                      <a:pt x="491" y="1006"/>
                    </a:cubicBezTo>
                    <a:cubicBezTo>
                      <a:pt x="492" y="1006"/>
                      <a:pt x="494" y="1006"/>
                      <a:pt x="495" y="1006"/>
                    </a:cubicBezTo>
                    <a:cubicBezTo>
                      <a:pt x="497" y="1006"/>
                      <a:pt x="500" y="1004"/>
                      <a:pt x="502" y="1004"/>
                    </a:cubicBezTo>
                    <a:cubicBezTo>
                      <a:pt x="503" y="1003"/>
                      <a:pt x="505" y="1003"/>
                      <a:pt x="506" y="1002"/>
                    </a:cubicBezTo>
                    <a:cubicBezTo>
                      <a:pt x="512" y="999"/>
                      <a:pt x="517" y="994"/>
                      <a:pt x="522" y="990"/>
                    </a:cubicBezTo>
                    <a:cubicBezTo>
                      <a:pt x="523" y="989"/>
                      <a:pt x="526" y="988"/>
                      <a:pt x="527" y="987"/>
                    </a:cubicBezTo>
                    <a:cubicBezTo>
                      <a:pt x="530" y="984"/>
                      <a:pt x="534" y="981"/>
                      <a:pt x="538" y="978"/>
                    </a:cubicBezTo>
                    <a:cubicBezTo>
                      <a:pt x="538" y="978"/>
                      <a:pt x="538" y="977"/>
                      <a:pt x="538" y="977"/>
                    </a:cubicBezTo>
                    <a:cubicBezTo>
                      <a:pt x="540" y="976"/>
                      <a:pt x="543" y="973"/>
                      <a:pt x="545" y="970"/>
                    </a:cubicBezTo>
                    <a:cubicBezTo>
                      <a:pt x="546" y="968"/>
                      <a:pt x="551" y="965"/>
                      <a:pt x="553" y="963"/>
                    </a:cubicBezTo>
                    <a:cubicBezTo>
                      <a:pt x="553" y="963"/>
                      <a:pt x="553" y="962"/>
                      <a:pt x="553" y="961"/>
                    </a:cubicBezTo>
                    <a:cubicBezTo>
                      <a:pt x="554" y="961"/>
                      <a:pt x="555" y="960"/>
                      <a:pt x="556" y="960"/>
                    </a:cubicBezTo>
                    <a:cubicBezTo>
                      <a:pt x="556" y="959"/>
                      <a:pt x="557" y="958"/>
                      <a:pt x="558" y="957"/>
                    </a:cubicBezTo>
                    <a:cubicBezTo>
                      <a:pt x="558" y="957"/>
                      <a:pt x="558" y="957"/>
                      <a:pt x="558" y="957"/>
                    </a:cubicBezTo>
                    <a:cubicBezTo>
                      <a:pt x="558" y="956"/>
                      <a:pt x="559" y="955"/>
                      <a:pt x="560" y="955"/>
                    </a:cubicBezTo>
                    <a:cubicBezTo>
                      <a:pt x="560" y="955"/>
                      <a:pt x="560" y="955"/>
                      <a:pt x="560" y="955"/>
                    </a:cubicBezTo>
                    <a:cubicBezTo>
                      <a:pt x="561" y="954"/>
                      <a:pt x="562" y="953"/>
                      <a:pt x="562" y="952"/>
                    </a:cubicBezTo>
                    <a:cubicBezTo>
                      <a:pt x="565" y="950"/>
                      <a:pt x="568" y="948"/>
                      <a:pt x="571" y="945"/>
                    </a:cubicBezTo>
                    <a:cubicBezTo>
                      <a:pt x="572" y="945"/>
                      <a:pt x="575" y="941"/>
                      <a:pt x="576" y="940"/>
                    </a:cubicBezTo>
                    <a:cubicBezTo>
                      <a:pt x="576" y="940"/>
                      <a:pt x="576" y="940"/>
                      <a:pt x="576" y="939"/>
                    </a:cubicBezTo>
                    <a:cubicBezTo>
                      <a:pt x="577" y="939"/>
                      <a:pt x="577" y="939"/>
                      <a:pt x="578" y="938"/>
                    </a:cubicBezTo>
                    <a:cubicBezTo>
                      <a:pt x="579" y="938"/>
                      <a:pt x="580" y="936"/>
                      <a:pt x="581" y="935"/>
                    </a:cubicBezTo>
                    <a:cubicBezTo>
                      <a:pt x="581" y="935"/>
                      <a:pt x="580" y="934"/>
                      <a:pt x="581" y="933"/>
                    </a:cubicBezTo>
                    <a:cubicBezTo>
                      <a:pt x="581" y="933"/>
                      <a:pt x="582" y="932"/>
                      <a:pt x="583" y="932"/>
                    </a:cubicBezTo>
                    <a:cubicBezTo>
                      <a:pt x="583" y="931"/>
                      <a:pt x="583" y="931"/>
                      <a:pt x="582" y="931"/>
                    </a:cubicBezTo>
                    <a:cubicBezTo>
                      <a:pt x="584" y="929"/>
                      <a:pt x="587" y="927"/>
                      <a:pt x="588" y="925"/>
                    </a:cubicBezTo>
                    <a:cubicBezTo>
                      <a:pt x="588" y="925"/>
                      <a:pt x="589" y="922"/>
                      <a:pt x="589" y="922"/>
                    </a:cubicBezTo>
                    <a:cubicBezTo>
                      <a:pt x="589" y="922"/>
                      <a:pt x="590" y="922"/>
                      <a:pt x="590" y="921"/>
                    </a:cubicBezTo>
                    <a:cubicBezTo>
                      <a:pt x="592" y="919"/>
                      <a:pt x="595" y="913"/>
                      <a:pt x="596" y="909"/>
                    </a:cubicBezTo>
                    <a:cubicBezTo>
                      <a:pt x="596" y="909"/>
                      <a:pt x="596" y="909"/>
                      <a:pt x="597" y="909"/>
                    </a:cubicBezTo>
                    <a:cubicBezTo>
                      <a:pt x="597" y="905"/>
                      <a:pt x="602" y="902"/>
                      <a:pt x="601" y="897"/>
                    </a:cubicBezTo>
                    <a:cubicBezTo>
                      <a:pt x="602" y="895"/>
                      <a:pt x="604" y="891"/>
                      <a:pt x="603" y="889"/>
                    </a:cubicBezTo>
                    <a:cubicBezTo>
                      <a:pt x="605" y="886"/>
                      <a:pt x="604" y="884"/>
                      <a:pt x="604" y="881"/>
                    </a:cubicBezTo>
                    <a:cubicBezTo>
                      <a:pt x="604" y="880"/>
                      <a:pt x="605" y="878"/>
                      <a:pt x="605" y="877"/>
                    </a:cubicBezTo>
                    <a:cubicBezTo>
                      <a:pt x="605" y="877"/>
                      <a:pt x="605" y="877"/>
                      <a:pt x="605" y="877"/>
                    </a:cubicBezTo>
                    <a:cubicBezTo>
                      <a:pt x="605" y="876"/>
                      <a:pt x="605" y="876"/>
                      <a:pt x="605" y="876"/>
                    </a:cubicBezTo>
                    <a:cubicBezTo>
                      <a:pt x="605" y="876"/>
                      <a:pt x="606" y="868"/>
                      <a:pt x="606" y="868"/>
                    </a:cubicBezTo>
                    <a:cubicBezTo>
                      <a:pt x="606" y="867"/>
                      <a:pt x="606" y="868"/>
                      <a:pt x="605" y="867"/>
                    </a:cubicBezTo>
                    <a:cubicBezTo>
                      <a:pt x="606" y="866"/>
                      <a:pt x="606" y="862"/>
                      <a:pt x="606" y="860"/>
                    </a:cubicBezTo>
                    <a:cubicBezTo>
                      <a:pt x="606" y="860"/>
                      <a:pt x="606" y="859"/>
                      <a:pt x="606" y="859"/>
                    </a:cubicBezTo>
                    <a:cubicBezTo>
                      <a:pt x="606" y="858"/>
                      <a:pt x="606" y="858"/>
                      <a:pt x="607" y="858"/>
                    </a:cubicBezTo>
                    <a:cubicBezTo>
                      <a:pt x="607" y="857"/>
                      <a:pt x="606" y="855"/>
                      <a:pt x="606" y="853"/>
                    </a:cubicBezTo>
                    <a:cubicBezTo>
                      <a:pt x="607" y="849"/>
                      <a:pt x="606" y="837"/>
                      <a:pt x="605" y="832"/>
                    </a:cubicBezTo>
                    <a:cubicBezTo>
                      <a:pt x="605" y="831"/>
                      <a:pt x="604" y="825"/>
                      <a:pt x="603" y="823"/>
                    </a:cubicBezTo>
                    <a:cubicBezTo>
                      <a:pt x="602" y="820"/>
                      <a:pt x="602" y="817"/>
                      <a:pt x="600" y="815"/>
                    </a:cubicBezTo>
                    <a:cubicBezTo>
                      <a:pt x="599" y="811"/>
                      <a:pt x="597" y="808"/>
                      <a:pt x="595" y="805"/>
                    </a:cubicBezTo>
                    <a:cubicBezTo>
                      <a:pt x="595" y="804"/>
                      <a:pt x="594" y="803"/>
                      <a:pt x="594" y="802"/>
                    </a:cubicBezTo>
                    <a:cubicBezTo>
                      <a:pt x="592" y="799"/>
                      <a:pt x="590" y="795"/>
                      <a:pt x="587" y="792"/>
                    </a:cubicBezTo>
                    <a:cubicBezTo>
                      <a:pt x="586" y="789"/>
                      <a:pt x="583" y="787"/>
                      <a:pt x="581" y="785"/>
                    </a:cubicBezTo>
                    <a:cubicBezTo>
                      <a:pt x="577" y="780"/>
                      <a:pt x="573" y="776"/>
                      <a:pt x="569" y="771"/>
                    </a:cubicBezTo>
                    <a:cubicBezTo>
                      <a:pt x="567" y="770"/>
                      <a:pt x="564" y="768"/>
                      <a:pt x="562" y="766"/>
                    </a:cubicBezTo>
                    <a:cubicBezTo>
                      <a:pt x="561" y="764"/>
                      <a:pt x="560" y="763"/>
                      <a:pt x="558" y="761"/>
                    </a:cubicBezTo>
                    <a:cubicBezTo>
                      <a:pt x="558" y="761"/>
                      <a:pt x="558" y="759"/>
                      <a:pt x="557" y="759"/>
                    </a:cubicBezTo>
                    <a:cubicBezTo>
                      <a:pt x="554" y="754"/>
                      <a:pt x="551" y="749"/>
                      <a:pt x="548" y="743"/>
                    </a:cubicBezTo>
                    <a:cubicBezTo>
                      <a:pt x="547" y="742"/>
                      <a:pt x="547" y="740"/>
                      <a:pt x="546" y="739"/>
                    </a:cubicBezTo>
                    <a:cubicBezTo>
                      <a:pt x="546" y="736"/>
                      <a:pt x="543" y="734"/>
                      <a:pt x="542" y="731"/>
                    </a:cubicBezTo>
                    <a:cubicBezTo>
                      <a:pt x="543" y="731"/>
                      <a:pt x="541" y="724"/>
                      <a:pt x="541" y="723"/>
                    </a:cubicBezTo>
                    <a:cubicBezTo>
                      <a:pt x="541" y="721"/>
                      <a:pt x="541" y="719"/>
                      <a:pt x="541" y="718"/>
                    </a:cubicBezTo>
                    <a:cubicBezTo>
                      <a:pt x="541" y="717"/>
                      <a:pt x="541" y="717"/>
                      <a:pt x="541" y="716"/>
                    </a:cubicBezTo>
                    <a:cubicBezTo>
                      <a:pt x="540" y="713"/>
                      <a:pt x="541" y="711"/>
                      <a:pt x="541" y="709"/>
                    </a:cubicBezTo>
                    <a:cubicBezTo>
                      <a:pt x="540" y="706"/>
                      <a:pt x="541" y="699"/>
                      <a:pt x="542" y="696"/>
                    </a:cubicBezTo>
                    <a:cubicBezTo>
                      <a:pt x="541" y="694"/>
                      <a:pt x="544" y="688"/>
                      <a:pt x="545" y="686"/>
                    </a:cubicBezTo>
                    <a:cubicBezTo>
                      <a:pt x="545" y="685"/>
                      <a:pt x="545" y="684"/>
                      <a:pt x="546" y="683"/>
                    </a:cubicBezTo>
                    <a:cubicBezTo>
                      <a:pt x="546" y="683"/>
                      <a:pt x="546" y="683"/>
                      <a:pt x="546" y="682"/>
                    </a:cubicBezTo>
                    <a:cubicBezTo>
                      <a:pt x="546" y="682"/>
                      <a:pt x="546" y="682"/>
                      <a:pt x="547" y="682"/>
                    </a:cubicBezTo>
                    <a:cubicBezTo>
                      <a:pt x="546" y="682"/>
                      <a:pt x="546" y="681"/>
                      <a:pt x="546" y="681"/>
                    </a:cubicBezTo>
                    <a:cubicBezTo>
                      <a:pt x="546" y="681"/>
                      <a:pt x="546" y="681"/>
                      <a:pt x="546" y="681"/>
                    </a:cubicBezTo>
                    <a:cubicBezTo>
                      <a:pt x="546" y="681"/>
                      <a:pt x="547" y="681"/>
                      <a:pt x="547" y="681"/>
                    </a:cubicBezTo>
                    <a:cubicBezTo>
                      <a:pt x="549" y="678"/>
                      <a:pt x="550" y="673"/>
                      <a:pt x="551" y="670"/>
                    </a:cubicBezTo>
                    <a:cubicBezTo>
                      <a:pt x="552" y="668"/>
                      <a:pt x="554" y="667"/>
                      <a:pt x="554" y="664"/>
                    </a:cubicBezTo>
                    <a:cubicBezTo>
                      <a:pt x="555" y="664"/>
                      <a:pt x="555" y="664"/>
                      <a:pt x="555" y="664"/>
                    </a:cubicBezTo>
                    <a:cubicBezTo>
                      <a:pt x="556" y="663"/>
                      <a:pt x="558" y="660"/>
                      <a:pt x="559" y="658"/>
                    </a:cubicBezTo>
                    <a:cubicBezTo>
                      <a:pt x="559" y="657"/>
                      <a:pt x="560" y="657"/>
                      <a:pt x="560" y="656"/>
                    </a:cubicBezTo>
                    <a:cubicBezTo>
                      <a:pt x="561" y="655"/>
                      <a:pt x="561" y="654"/>
                      <a:pt x="562" y="654"/>
                    </a:cubicBezTo>
                    <a:cubicBezTo>
                      <a:pt x="562" y="654"/>
                      <a:pt x="562" y="653"/>
                      <a:pt x="563" y="653"/>
                    </a:cubicBezTo>
                    <a:cubicBezTo>
                      <a:pt x="565" y="650"/>
                      <a:pt x="566" y="647"/>
                      <a:pt x="569" y="644"/>
                    </a:cubicBezTo>
                    <a:cubicBezTo>
                      <a:pt x="569" y="644"/>
                      <a:pt x="569" y="644"/>
                      <a:pt x="568" y="644"/>
                    </a:cubicBezTo>
                    <a:cubicBezTo>
                      <a:pt x="570" y="643"/>
                      <a:pt x="571" y="640"/>
                      <a:pt x="572" y="638"/>
                    </a:cubicBezTo>
                    <a:cubicBezTo>
                      <a:pt x="575" y="635"/>
                      <a:pt x="578" y="631"/>
                      <a:pt x="581" y="627"/>
                    </a:cubicBezTo>
                    <a:cubicBezTo>
                      <a:pt x="581" y="626"/>
                      <a:pt x="583" y="625"/>
                      <a:pt x="584" y="623"/>
                    </a:cubicBezTo>
                    <a:cubicBezTo>
                      <a:pt x="585" y="621"/>
                      <a:pt x="586" y="618"/>
                      <a:pt x="588" y="616"/>
                    </a:cubicBezTo>
                    <a:cubicBezTo>
                      <a:pt x="590" y="613"/>
                      <a:pt x="593" y="611"/>
                      <a:pt x="595" y="608"/>
                    </a:cubicBezTo>
                    <a:cubicBezTo>
                      <a:pt x="595" y="607"/>
                      <a:pt x="597" y="604"/>
                      <a:pt x="598" y="603"/>
                    </a:cubicBezTo>
                    <a:cubicBezTo>
                      <a:pt x="599" y="602"/>
                      <a:pt x="600" y="601"/>
                      <a:pt x="601" y="601"/>
                    </a:cubicBezTo>
                    <a:cubicBezTo>
                      <a:pt x="602" y="600"/>
                      <a:pt x="602" y="600"/>
                      <a:pt x="603" y="600"/>
                    </a:cubicBezTo>
                    <a:cubicBezTo>
                      <a:pt x="604" y="599"/>
                      <a:pt x="605" y="597"/>
                      <a:pt x="605" y="597"/>
                    </a:cubicBezTo>
                    <a:cubicBezTo>
                      <a:pt x="606" y="596"/>
                      <a:pt x="606" y="596"/>
                      <a:pt x="607" y="596"/>
                    </a:cubicBezTo>
                    <a:cubicBezTo>
                      <a:pt x="608" y="596"/>
                      <a:pt x="609" y="594"/>
                      <a:pt x="609" y="593"/>
                    </a:cubicBezTo>
                    <a:cubicBezTo>
                      <a:pt x="610" y="593"/>
                      <a:pt x="610" y="593"/>
                      <a:pt x="611" y="593"/>
                    </a:cubicBezTo>
                    <a:cubicBezTo>
                      <a:pt x="612" y="593"/>
                      <a:pt x="613" y="591"/>
                      <a:pt x="614" y="590"/>
                    </a:cubicBezTo>
                    <a:cubicBezTo>
                      <a:pt x="615" y="589"/>
                      <a:pt x="617" y="589"/>
                      <a:pt x="618" y="588"/>
                    </a:cubicBezTo>
                    <a:cubicBezTo>
                      <a:pt x="618" y="587"/>
                      <a:pt x="618" y="587"/>
                      <a:pt x="619" y="586"/>
                    </a:cubicBezTo>
                    <a:cubicBezTo>
                      <a:pt x="621" y="584"/>
                      <a:pt x="623" y="583"/>
                      <a:pt x="624" y="581"/>
                    </a:cubicBezTo>
                    <a:cubicBezTo>
                      <a:pt x="625" y="580"/>
                      <a:pt x="626" y="580"/>
                      <a:pt x="627" y="580"/>
                    </a:cubicBezTo>
                    <a:cubicBezTo>
                      <a:pt x="627" y="580"/>
                      <a:pt x="628" y="579"/>
                      <a:pt x="628" y="578"/>
                    </a:cubicBezTo>
                    <a:cubicBezTo>
                      <a:pt x="633" y="576"/>
                      <a:pt x="636" y="572"/>
                      <a:pt x="638" y="566"/>
                    </a:cubicBezTo>
                    <a:cubicBezTo>
                      <a:pt x="639" y="563"/>
                      <a:pt x="638" y="557"/>
                      <a:pt x="639" y="555"/>
                    </a:cubicBezTo>
                    <a:cubicBezTo>
                      <a:pt x="639" y="555"/>
                      <a:pt x="639" y="555"/>
                      <a:pt x="639" y="555"/>
                    </a:cubicBezTo>
                    <a:cubicBezTo>
                      <a:pt x="638" y="551"/>
                      <a:pt x="638" y="545"/>
                      <a:pt x="637" y="542"/>
                    </a:cubicBezTo>
                    <a:cubicBezTo>
                      <a:pt x="635" y="538"/>
                      <a:pt x="632" y="535"/>
                      <a:pt x="630" y="531"/>
                    </a:cubicBezTo>
                    <a:cubicBezTo>
                      <a:pt x="630" y="531"/>
                      <a:pt x="630" y="530"/>
                      <a:pt x="630" y="530"/>
                    </a:cubicBezTo>
                    <a:cubicBezTo>
                      <a:pt x="629" y="528"/>
                      <a:pt x="628" y="527"/>
                      <a:pt x="627" y="525"/>
                    </a:cubicBezTo>
                    <a:cubicBezTo>
                      <a:pt x="626" y="524"/>
                      <a:pt x="624" y="523"/>
                      <a:pt x="623" y="522"/>
                    </a:cubicBezTo>
                    <a:cubicBezTo>
                      <a:pt x="622" y="521"/>
                      <a:pt x="622" y="520"/>
                      <a:pt x="621" y="519"/>
                    </a:cubicBezTo>
                    <a:cubicBezTo>
                      <a:pt x="619" y="517"/>
                      <a:pt x="616" y="515"/>
                      <a:pt x="615" y="513"/>
                    </a:cubicBezTo>
                    <a:cubicBezTo>
                      <a:pt x="614" y="513"/>
                      <a:pt x="614" y="513"/>
                      <a:pt x="614" y="513"/>
                    </a:cubicBezTo>
                    <a:cubicBezTo>
                      <a:pt x="611" y="511"/>
                      <a:pt x="610" y="505"/>
                      <a:pt x="608" y="502"/>
                    </a:cubicBezTo>
                    <a:cubicBezTo>
                      <a:pt x="607" y="500"/>
                      <a:pt x="605" y="499"/>
                      <a:pt x="605" y="497"/>
                    </a:cubicBezTo>
                    <a:cubicBezTo>
                      <a:pt x="605" y="496"/>
                      <a:pt x="605" y="495"/>
                      <a:pt x="604" y="494"/>
                    </a:cubicBezTo>
                    <a:cubicBezTo>
                      <a:pt x="604" y="493"/>
                      <a:pt x="602" y="491"/>
                      <a:pt x="601" y="489"/>
                    </a:cubicBezTo>
                    <a:cubicBezTo>
                      <a:pt x="601" y="488"/>
                      <a:pt x="601" y="486"/>
                      <a:pt x="601" y="485"/>
                    </a:cubicBezTo>
                    <a:cubicBezTo>
                      <a:pt x="600" y="484"/>
                      <a:pt x="600" y="483"/>
                      <a:pt x="599" y="482"/>
                    </a:cubicBezTo>
                    <a:cubicBezTo>
                      <a:pt x="600" y="482"/>
                      <a:pt x="598" y="477"/>
                      <a:pt x="597" y="475"/>
                    </a:cubicBezTo>
                    <a:cubicBezTo>
                      <a:pt x="595" y="470"/>
                      <a:pt x="594" y="461"/>
                      <a:pt x="593" y="454"/>
                    </a:cubicBezTo>
                    <a:cubicBezTo>
                      <a:pt x="593" y="451"/>
                      <a:pt x="592" y="448"/>
                      <a:pt x="593" y="446"/>
                    </a:cubicBezTo>
                    <a:cubicBezTo>
                      <a:pt x="593" y="445"/>
                      <a:pt x="593" y="443"/>
                      <a:pt x="593" y="442"/>
                    </a:cubicBezTo>
                    <a:cubicBezTo>
                      <a:pt x="593" y="441"/>
                      <a:pt x="592" y="439"/>
                      <a:pt x="593" y="438"/>
                    </a:cubicBezTo>
                    <a:cubicBezTo>
                      <a:pt x="593" y="435"/>
                      <a:pt x="595" y="431"/>
                      <a:pt x="594" y="428"/>
                    </a:cubicBezTo>
                    <a:cubicBezTo>
                      <a:pt x="594" y="424"/>
                      <a:pt x="596" y="418"/>
                      <a:pt x="596" y="414"/>
                    </a:cubicBezTo>
                    <a:cubicBezTo>
                      <a:pt x="597" y="411"/>
                      <a:pt x="597" y="407"/>
                      <a:pt x="598" y="404"/>
                    </a:cubicBezTo>
                    <a:cubicBezTo>
                      <a:pt x="598" y="404"/>
                      <a:pt x="599" y="401"/>
                      <a:pt x="599" y="400"/>
                    </a:cubicBezTo>
                    <a:cubicBezTo>
                      <a:pt x="601" y="394"/>
                      <a:pt x="604" y="386"/>
                      <a:pt x="606" y="379"/>
                    </a:cubicBezTo>
                    <a:cubicBezTo>
                      <a:pt x="606" y="378"/>
                      <a:pt x="605" y="377"/>
                      <a:pt x="606" y="377"/>
                    </a:cubicBezTo>
                    <a:cubicBezTo>
                      <a:pt x="606" y="375"/>
                      <a:pt x="607" y="374"/>
                      <a:pt x="607" y="372"/>
                    </a:cubicBezTo>
                    <a:cubicBezTo>
                      <a:pt x="609" y="368"/>
                      <a:pt x="609" y="365"/>
                      <a:pt x="610" y="361"/>
                    </a:cubicBezTo>
                    <a:cubicBezTo>
                      <a:pt x="611" y="359"/>
                      <a:pt x="612" y="357"/>
                      <a:pt x="613" y="355"/>
                    </a:cubicBezTo>
                    <a:cubicBezTo>
                      <a:pt x="613" y="354"/>
                      <a:pt x="613" y="352"/>
                      <a:pt x="613" y="352"/>
                    </a:cubicBezTo>
                    <a:cubicBezTo>
                      <a:pt x="613" y="351"/>
                      <a:pt x="614" y="350"/>
                      <a:pt x="615" y="350"/>
                    </a:cubicBezTo>
                    <a:cubicBezTo>
                      <a:pt x="615" y="349"/>
                      <a:pt x="615" y="348"/>
                      <a:pt x="615" y="347"/>
                    </a:cubicBezTo>
                    <a:cubicBezTo>
                      <a:pt x="616" y="345"/>
                      <a:pt x="617" y="344"/>
                      <a:pt x="617" y="342"/>
                    </a:cubicBezTo>
                    <a:cubicBezTo>
                      <a:pt x="619" y="335"/>
                      <a:pt x="621" y="327"/>
                      <a:pt x="625" y="321"/>
                    </a:cubicBezTo>
                    <a:cubicBezTo>
                      <a:pt x="624" y="321"/>
                      <a:pt x="626" y="317"/>
                      <a:pt x="626" y="316"/>
                    </a:cubicBezTo>
                    <a:cubicBezTo>
                      <a:pt x="630" y="310"/>
                      <a:pt x="635" y="304"/>
                      <a:pt x="639" y="298"/>
                    </a:cubicBezTo>
                    <a:cubicBezTo>
                      <a:pt x="642" y="293"/>
                      <a:pt x="644" y="288"/>
                      <a:pt x="647" y="283"/>
                    </a:cubicBezTo>
                    <a:cubicBezTo>
                      <a:pt x="651" y="279"/>
                      <a:pt x="656" y="275"/>
                      <a:pt x="661" y="271"/>
                    </a:cubicBezTo>
                    <a:cubicBezTo>
                      <a:pt x="662" y="270"/>
                      <a:pt x="663" y="268"/>
                      <a:pt x="665" y="267"/>
                    </a:cubicBezTo>
                    <a:cubicBezTo>
                      <a:pt x="665" y="267"/>
                      <a:pt x="666" y="267"/>
                      <a:pt x="667" y="266"/>
                    </a:cubicBezTo>
                    <a:cubicBezTo>
                      <a:pt x="667" y="266"/>
                      <a:pt x="667" y="265"/>
                      <a:pt x="668" y="265"/>
                    </a:cubicBezTo>
                    <a:cubicBezTo>
                      <a:pt x="668" y="265"/>
                      <a:pt x="669" y="264"/>
                      <a:pt x="670" y="264"/>
                    </a:cubicBezTo>
                    <a:cubicBezTo>
                      <a:pt x="673" y="262"/>
                      <a:pt x="676" y="261"/>
                      <a:pt x="677" y="259"/>
                    </a:cubicBezTo>
                    <a:cubicBezTo>
                      <a:pt x="678" y="259"/>
                      <a:pt x="678" y="259"/>
                      <a:pt x="678" y="259"/>
                    </a:cubicBezTo>
                    <a:cubicBezTo>
                      <a:pt x="678" y="259"/>
                      <a:pt x="678" y="258"/>
                      <a:pt x="678" y="258"/>
                    </a:cubicBezTo>
                    <a:cubicBezTo>
                      <a:pt x="681" y="256"/>
                      <a:pt x="682" y="252"/>
                      <a:pt x="684" y="249"/>
                    </a:cubicBezTo>
                    <a:cubicBezTo>
                      <a:pt x="685" y="246"/>
                      <a:pt x="686" y="243"/>
                      <a:pt x="685" y="240"/>
                    </a:cubicBezTo>
                    <a:close/>
                    <a:moveTo>
                      <a:pt x="681" y="240"/>
                    </a:moveTo>
                    <a:cubicBezTo>
                      <a:pt x="680" y="242"/>
                      <a:pt x="681" y="247"/>
                      <a:pt x="678" y="247"/>
                    </a:cubicBezTo>
                    <a:cubicBezTo>
                      <a:pt x="678" y="248"/>
                      <a:pt x="678" y="248"/>
                      <a:pt x="679" y="248"/>
                    </a:cubicBezTo>
                    <a:cubicBezTo>
                      <a:pt x="676" y="257"/>
                      <a:pt x="665" y="259"/>
                      <a:pt x="659" y="265"/>
                    </a:cubicBezTo>
                    <a:cubicBezTo>
                      <a:pt x="658" y="266"/>
                      <a:pt x="658" y="267"/>
                      <a:pt x="657" y="268"/>
                    </a:cubicBezTo>
                    <a:cubicBezTo>
                      <a:pt x="653" y="271"/>
                      <a:pt x="649" y="274"/>
                      <a:pt x="647" y="278"/>
                    </a:cubicBezTo>
                    <a:cubicBezTo>
                      <a:pt x="646" y="279"/>
                      <a:pt x="644" y="280"/>
                      <a:pt x="643" y="281"/>
                    </a:cubicBezTo>
                    <a:cubicBezTo>
                      <a:pt x="641" y="284"/>
                      <a:pt x="639" y="290"/>
                      <a:pt x="637" y="292"/>
                    </a:cubicBezTo>
                    <a:cubicBezTo>
                      <a:pt x="636" y="293"/>
                      <a:pt x="636" y="293"/>
                      <a:pt x="636" y="293"/>
                    </a:cubicBezTo>
                    <a:cubicBezTo>
                      <a:pt x="635" y="295"/>
                      <a:pt x="634" y="296"/>
                      <a:pt x="634" y="297"/>
                    </a:cubicBezTo>
                    <a:cubicBezTo>
                      <a:pt x="633" y="298"/>
                      <a:pt x="633" y="298"/>
                      <a:pt x="632" y="298"/>
                    </a:cubicBezTo>
                    <a:cubicBezTo>
                      <a:pt x="631" y="300"/>
                      <a:pt x="630" y="302"/>
                      <a:pt x="629" y="303"/>
                    </a:cubicBezTo>
                    <a:cubicBezTo>
                      <a:pt x="629" y="304"/>
                      <a:pt x="627" y="305"/>
                      <a:pt x="627" y="306"/>
                    </a:cubicBezTo>
                    <a:cubicBezTo>
                      <a:pt x="626" y="308"/>
                      <a:pt x="625" y="310"/>
                      <a:pt x="624" y="312"/>
                    </a:cubicBezTo>
                    <a:cubicBezTo>
                      <a:pt x="624" y="312"/>
                      <a:pt x="623" y="312"/>
                      <a:pt x="623" y="313"/>
                    </a:cubicBezTo>
                    <a:cubicBezTo>
                      <a:pt x="621" y="315"/>
                      <a:pt x="616" y="327"/>
                      <a:pt x="616" y="331"/>
                    </a:cubicBezTo>
                    <a:cubicBezTo>
                      <a:pt x="616" y="330"/>
                      <a:pt x="616" y="330"/>
                      <a:pt x="616" y="330"/>
                    </a:cubicBezTo>
                    <a:cubicBezTo>
                      <a:pt x="616" y="331"/>
                      <a:pt x="614" y="333"/>
                      <a:pt x="615" y="334"/>
                    </a:cubicBezTo>
                    <a:cubicBezTo>
                      <a:pt x="615" y="335"/>
                      <a:pt x="615" y="335"/>
                      <a:pt x="614" y="335"/>
                    </a:cubicBezTo>
                    <a:cubicBezTo>
                      <a:pt x="614" y="337"/>
                      <a:pt x="613" y="342"/>
                      <a:pt x="612" y="344"/>
                    </a:cubicBezTo>
                    <a:cubicBezTo>
                      <a:pt x="612" y="344"/>
                      <a:pt x="611" y="346"/>
                      <a:pt x="611" y="347"/>
                    </a:cubicBezTo>
                    <a:cubicBezTo>
                      <a:pt x="611" y="347"/>
                      <a:pt x="611" y="347"/>
                      <a:pt x="611" y="348"/>
                    </a:cubicBezTo>
                    <a:cubicBezTo>
                      <a:pt x="610" y="349"/>
                      <a:pt x="610" y="350"/>
                      <a:pt x="609" y="350"/>
                    </a:cubicBezTo>
                    <a:cubicBezTo>
                      <a:pt x="609" y="352"/>
                      <a:pt x="609" y="355"/>
                      <a:pt x="608" y="357"/>
                    </a:cubicBezTo>
                    <a:cubicBezTo>
                      <a:pt x="607" y="358"/>
                      <a:pt x="606" y="360"/>
                      <a:pt x="605" y="362"/>
                    </a:cubicBezTo>
                    <a:cubicBezTo>
                      <a:pt x="603" y="370"/>
                      <a:pt x="602" y="379"/>
                      <a:pt x="599" y="387"/>
                    </a:cubicBezTo>
                    <a:cubicBezTo>
                      <a:pt x="598" y="388"/>
                      <a:pt x="597" y="389"/>
                      <a:pt x="596" y="390"/>
                    </a:cubicBezTo>
                    <a:cubicBezTo>
                      <a:pt x="595" y="393"/>
                      <a:pt x="595" y="397"/>
                      <a:pt x="594" y="401"/>
                    </a:cubicBezTo>
                    <a:cubicBezTo>
                      <a:pt x="593" y="403"/>
                      <a:pt x="594" y="404"/>
                      <a:pt x="592" y="406"/>
                    </a:cubicBezTo>
                    <a:cubicBezTo>
                      <a:pt x="593" y="409"/>
                      <a:pt x="592" y="415"/>
                      <a:pt x="590" y="419"/>
                    </a:cubicBezTo>
                    <a:cubicBezTo>
                      <a:pt x="590" y="421"/>
                      <a:pt x="590" y="422"/>
                      <a:pt x="590" y="424"/>
                    </a:cubicBezTo>
                    <a:cubicBezTo>
                      <a:pt x="590" y="427"/>
                      <a:pt x="589" y="430"/>
                      <a:pt x="589" y="434"/>
                    </a:cubicBezTo>
                    <a:cubicBezTo>
                      <a:pt x="589" y="435"/>
                      <a:pt x="587" y="441"/>
                      <a:pt x="588" y="443"/>
                    </a:cubicBezTo>
                    <a:cubicBezTo>
                      <a:pt x="588" y="444"/>
                      <a:pt x="588" y="444"/>
                      <a:pt x="589" y="444"/>
                    </a:cubicBezTo>
                    <a:cubicBezTo>
                      <a:pt x="588" y="445"/>
                      <a:pt x="589" y="445"/>
                      <a:pt x="588" y="445"/>
                    </a:cubicBezTo>
                    <a:cubicBezTo>
                      <a:pt x="588" y="458"/>
                      <a:pt x="590" y="473"/>
                      <a:pt x="594" y="480"/>
                    </a:cubicBezTo>
                    <a:cubicBezTo>
                      <a:pt x="594" y="481"/>
                      <a:pt x="596" y="486"/>
                      <a:pt x="597" y="487"/>
                    </a:cubicBezTo>
                    <a:cubicBezTo>
                      <a:pt x="597" y="487"/>
                      <a:pt x="598" y="492"/>
                      <a:pt x="598" y="493"/>
                    </a:cubicBezTo>
                    <a:cubicBezTo>
                      <a:pt x="600" y="496"/>
                      <a:pt x="600" y="499"/>
                      <a:pt x="602" y="501"/>
                    </a:cubicBezTo>
                    <a:cubicBezTo>
                      <a:pt x="603" y="503"/>
                      <a:pt x="604" y="504"/>
                      <a:pt x="605" y="506"/>
                    </a:cubicBezTo>
                    <a:cubicBezTo>
                      <a:pt x="606" y="508"/>
                      <a:pt x="606" y="510"/>
                      <a:pt x="607" y="512"/>
                    </a:cubicBezTo>
                    <a:cubicBezTo>
                      <a:pt x="609" y="514"/>
                      <a:pt x="612" y="516"/>
                      <a:pt x="614" y="519"/>
                    </a:cubicBezTo>
                    <a:cubicBezTo>
                      <a:pt x="616" y="521"/>
                      <a:pt x="618" y="524"/>
                      <a:pt x="621" y="526"/>
                    </a:cubicBezTo>
                    <a:cubicBezTo>
                      <a:pt x="621" y="527"/>
                      <a:pt x="623" y="527"/>
                      <a:pt x="623" y="528"/>
                    </a:cubicBezTo>
                    <a:cubicBezTo>
                      <a:pt x="628" y="533"/>
                      <a:pt x="635" y="547"/>
                      <a:pt x="634" y="554"/>
                    </a:cubicBezTo>
                    <a:cubicBezTo>
                      <a:pt x="634" y="555"/>
                      <a:pt x="634" y="555"/>
                      <a:pt x="634" y="555"/>
                    </a:cubicBezTo>
                    <a:cubicBezTo>
                      <a:pt x="635" y="556"/>
                      <a:pt x="634" y="561"/>
                      <a:pt x="634" y="562"/>
                    </a:cubicBezTo>
                    <a:cubicBezTo>
                      <a:pt x="632" y="572"/>
                      <a:pt x="627" y="573"/>
                      <a:pt x="620" y="578"/>
                    </a:cubicBezTo>
                    <a:cubicBezTo>
                      <a:pt x="620" y="579"/>
                      <a:pt x="620" y="580"/>
                      <a:pt x="619" y="580"/>
                    </a:cubicBezTo>
                    <a:cubicBezTo>
                      <a:pt x="618" y="580"/>
                      <a:pt x="618" y="581"/>
                      <a:pt x="617" y="581"/>
                    </a:cubicBezTo>
                    <a:cubicBezTo>
                      <a:pt x="616" y="582"/>
                      <a:pt x="615" y="584"/>
                      <a:pt x="613" y="585"/>
                    </a:cubicBezTo>
                    <a:cubicBezTo>
                      <a:pt x="613" y="586"/>
                      <a:pt x="611" y="586"/>
                      <a:pt x="610" y="587"/>
                    </a:cubicBezTo>
                    <a:cubicBezTo>
                      <a:pt x="609" y="588"/>
                      <a:pt x="607" y="589"/>
                      <a:pt x="606" y="591"/>
                    </a:cubicBezTo>
                    <a:cubicBezTo>
                      <a:pt x="605" y="590"/>
                      <a:pt x="603" y="593"/>
                      <a:pt x="603" y="593"/>
                    </a:cubicBezTo>
                    <a:cubicBezTo>
                      <a:pt x="599" y="596"/>
                      <a:pt x="595" y="600"/>
                      <a:pt x="592" y="603"/>
                    </a:cubicBezTo>
                    <a:cubicBezTo>
                      <a:pt x="587" y="609"/>
                      <a:pt x="583" y="616"/>
                      <a:pt x="579" y="622"/>
                    </a:cubicBezTo>
                    <a:cubicBezTo>
                      <a:pt x="579" y="623"/>
                      <a:pt x="578" y="623"/>
                      <a:pt x="577" y="623"/>
                    </a:cubicBezTo>
                    <a:cubicBezTo>
                      <a:pt x="576" y="626"/>
                      <a:pt x="574" y="629"/>
                      <a:pt x="572" y="631"/>
                    </a:cubicBezTo>
                    <a:cubicBezTo>
                      <a:pt x="572" y="632"/>
                      <a:pt x="571" y="632"/>
                      <a:pt x="571" y="633"/>
                    </a:cubicBezTo>
                    <a:cubicBezTo>
                      <a:pt x="570" y="634"/>
                      <a:pt x="569" y="636"/>
                      <a:pt x="567" y="637"/>
                    </a:cubicBezTo>
                    <a:cubicBezTo>
                      <a:pt x="567" y="639"/>
                      <a:pt x="567" y="640"/>
                      <a:pt x="566" y="641"/>
                    </a:cubicBezTo>
                    <a:cubicBezTo>
                      <a:pt x="562" y="646"/>
                      <a:pt x="559" y="651"/>
                      <a:pt x="554" y="657"/>
                    </a:cubicBezTo>
                    <a:cubicBezTo>
                      <a:pt x="553" y="659"/>
                      <a:pt x="553" y="661"/>
                      <a:pt x="552" y="662"/>
                    </a:cubicBezTo>
                    <a:cubicBezTo>
                      <a:pt x="551" y="663"/>
                      <a:pt x="551" y="663"/>
                      <a:pt x="550" y="663"/>
                    </a:cubicBezTo>
                    <a:cubicBezTo>
                      <a:pt x="550" y="663"/>
                      <a:pt x="550" y="664"/>
                      <a:pt x="550" y="664"/>
                    </a:cubicBezTo>
                    <a:cubicBezTo>
                      <a:pt x="550" y="666"/>
                      <a:pt x="548" y="668"/>
                      <a:pt x="547" y="669"/>
                    </a:cubicBezTo>
                    <a:cubicBezTo>
                      <a:pt x="546" y="671"/>
                      <a:pt x="547" y="672"/>
                      <a:pt x="546" y="673"/>
                    </a:cubicBezTo>
                    <a:cubicBezTo>
                      <a:pt x="545" y="675"/>
                      <a:pt x="544" y="677"/>
                      <a:pt x="543" y="679"/>
                    </a:cubicBezTo>
                    <a:cubicBezTo>
                      <a:pt x="541" y="683"/>
                      <a:pt x="540" y="687"/>
                      <a:pt x="538" y="692"/>
                    </a:cubicBezTo>
                    <a:cubicBezTo>
                      <a:pt x="538" y="693"/>
                      <a:pt x="537" y="695"/>
                      <a:pt x="537" y="695"/>
                    </a:cubicBezTo>
                    <a:cubicBezTo>
                      <a:pt x="538" y="696"/>
                      <a:pt x="538" y="696"/>
                      <a:pt x="538" y="696"/>
                    </a:cubicBezTo>
                    <a:cubicBezTo>
                      <a:pt x="536" y="704"/>
                      <a:pt x="537" y="714"/>
                      <a:pt x="536" y="723"/>
                    </a:cubicBezTo>
                    <a:cubicBezTo>
                      <a:pt x="536" y="729"/>
                      <a:pt x="538" y="734"/>
                      <a:pt x="541" y="738"/>
                    </a:cubicBezTo>
                    <a:cubicBezTo>
                      <a:pt x="540" y="738"/>
                      <a:pt x="542" y="741"/>
                      <a:pt x="542" y="742"/>
                    </a:cubicBezTo>
                    <a:cubicBezTo>
                      <a:pt x="542" y="742"/>
                      <a:pt x="542" y="743"/>
                      <a:pt x="543" y="744"/>
                    </a:cubicBezTo>
                    <a:cubicBezTo>
                      <a:pt x="543" y="744"/>
                      <a:pt x="543" y="744"/>
                      <a:pt x="544" y="744"/>
                    </a:cubicBezTo>
                    <a:cubicBezTo>
                      <a:pt x="544" y="745"/>
                      <a:pt x="543" y="745"/>
                      <a:pt x="543" y="745"/>
                    </a:cubicBezTo>
                    <a:cubicBezTo>
                      <a:pt x="544" y="747"/>
                      <a:pt x="545" y="749"/>
                      <a:pt x="546" y="750"/>
                    </a:cubicBezTo>
                    <a:cubicBezTo>
                      <a:pt x="547" y="752"/>
                      <a:pt x="548" y="753"/>
                      <a:pt x="548" y="755"/>
                    </a:cubicBezTo>
                    <a:cubicBezTo>
                      <a:pt x="551" y="758"/>
                      <a:pt x="554" y="762"/>
                      <a:pt x="557" y="766"/>
                    </a:cubicBezTo>
                    <a:cubicBezTo>
                      <a:pt x="559" y="770"/>
                      <a:pt x="563" y="773"/>
                      <a:pt x="566" y="775"/>
                    </a:cubicBezTo>
                    <a:cubicBezTo>
                      <a:pt x="567" y="776"/>
                      <a:pt x="568" y="777"/>
                      <a:pt x="568" y="778"/>
                    </a:cubicBezTo>
                    <a:cubicBezTo>
                      <a:pt x="570" y="780"/>
                      <a:pt x="572" y="781"/>
                      <a:pt x="574" y="782"/>
                    </a:cubicBezTo>
                    <a:cubicBezTo>
                      <a:pt x="575" y="784"/>
                      <a:pt x="578" y="788"/>
                      <a:pt x="579" y="789"/>
                    </a:cubicBezTo>
                    <a:cubicBezTo>
                      <a:pt x="581" y="791"/>
                      <a:pt x="582" y="793"/>
                      <a:pt x="584" y="794"/>
                    </a:cubicBezTo>
                    <a:cubicBezTo>
                      <a:pt x="585" y="796"/>
                      <a:pt x="586" y="798"/>
                      <a:pt x="587" y="800"/>
                    </a:cubicBezTo>
                    <a:cubicBezTo>
                      <a:pt x="588" y="800"/>
                      <a:pt x="588" y="801"/>
                      <a:pt x="588" y="801"/>
                    </a:cubicBezTo>
                    <a:cubicBezTo>
                      <a:pt x="591" y="806"/>
                      <a:pt x="593" y="810"/>
                      <a:pt x="595" y="815"/>
                    </a:cubicBezTo>
                    <a:cubicBezTo>
                      <a:pt x="596" y="817"/>
                      <a:pt x="596" y="819"/>
                      <a:pt x="597" y="821"/>
                    </a:cubicBezTo>
                    <a:cubicBezTo>
                      <a:pt x="598" y="823"/>
                      <a:pt x="599" y="825"/>
                      <a:pt x="599" y="826"/>
                    </a:cubicBezTo>
                    <a:cubicBezTo>
                      <a:pt x="601" y="830"/>
                      <a:pt x="600" y="833"/>
                      <a:pt x="601" y="836"/>
                    </a:cubicBezTo>
                    <a:cubicBezTo>
                      <a:pt x="601" y="838"/>
                      <a:pt x="602" y="839"/>
                      <a:pt x="601" y="840"/>
                    </a:cubicBezTo>
                    <a:cubicBezTo>
                      <a:pt x="602" y="841"/>
                      <a:pt x="602" y="842"/>
                      <a:pt x="602" y="843"/>
                    </a:cubicBezTo>
                    <a:cubicBezTo>
                      <a:pt x="602" y="848"/>
                      <a:pt x="604" y="853"/>
                      <a:pt x="602" y="857"/>
                    </a:cubicBezTo>
                    <a:cubicBezTo>
                      <a:pt x="601" y="859"/>
                      <a:pt x="602" y="861"/>
                      <a:pt x="602" y="862"/>
                    </a:cubicBezTo>
                    <a:cubicBezTo>
                      <a:pt x="602" y="863"/>
                      <a:pt x="602" y="866"/>
                      <a:pt x="602" y="867"/>
                    </a:cubicBezTo>
                    <a:cubicBezTo>
                      <a:pt x="601" y="869"/>
                      <a:pt x="602" y="871"/>
                      <a:pt x="601" y="874"/>
                    </a:cubicBezTo>
                    <a:cubicBezTo>
                      <a:pt x="600" y="876"/>
                      <a:pt x="601" y="877"/>
                      <a:pt x="601" y="878"/>
                    </a:cubicBezTo>
                    <a:cubicBezTo>
                      <a:pt x="599" y="887"/>
                      <a:pt x="599" y="896"/>
                      <a:pt x="595" y="903"/>
                    </a:cubicBezTo>
                    <a:cubicBezTo>
                      <a:pt x="595" y="904"/>
                      <a:pt x="592" y="909"/>
                      <a:pt x="591" y="910"/>
                    </a:cubicBezTo>
                    <a:cubicBezTo>
                      <a:pt x="591" y="910"/>
                      <a:pt x="591" y="910"/>
                      <a:pt x="592" y="910"/>
                    </a:cubicBezTo>
                    <a:cubicBezTo>
                      <a:pt x="591" y="910"/>
                      <a:pt x="591" y="911"/>
                      <a:pt x="591" y="911"/>
                    </a:cubicBezTo>
                    <a:cubicBezTo>
                      <a:pt x="591" y="912"/>
                      <a:pt x="590" y="915"/>
                      <a:pt x="589" y="915"/>
                    </a:cubicBezTo>
                    <a:cubicBezTo>
                      <a:pt x="589" y="916"/>
                      <a:pt x="589" y="916"/>
                      <a:pt x="589" y="916"/>
                    </a:cubicBezTo>
                    <a:cubicBezTo>
                      <a:pt x="587" y="920"/>
                      <a:pt x="582" y="926"/>
                      <a:pt x="580" y="928"/>
                    </a:cubicBezTo>
                    <a:cubicBezTo>
                      <a:pt x="580" y="928"/>
                      <a:pt x="578" y="932"/>
                      <a:pt x="577" y="933"/>
                    </a:cubicBezTo>
                    <a:cubicBezTo>
                      <a:pt x="573" y="937"/>
                      <a:pt x="570" y="941"/>
                      <a:pt x="565" y="944"/>
                    </a:cubicBezTo>
                    <a:cubicBezTo>
                      <a:pt x="565" y="945"/>
                      <a:pt x="564" y="946"/>
                      <a:pt x="564" y="946"/>
                    </a:cubicBezTo>
                    <a:cubicBezTo>
                      <a:pt x="562" y="948"/>
                      <a:pt x="559" y="949"/>
                      <a:pt x="557" y="951"/>
                    </a:cubicBezTo>
                    <a:cubicBezTo>
                      <a:pt x="557" y="951"/>
                      <a:pt x="557" y="952"/>
                      <a:pt x="557" y="952"/>
                    </a:cubicBezTo>
                    <a:cubicBezTo>
                      <a:pt x="556" y="953"/>
                      <a:pt x="555" y="953"/>
                      <a:pt x="554" y="954"/>
                    </a:cubicBezTo>
                    <a:cubicBezTo>
                      <a:pt x="553" y="955"/>
                      <a:pt x="553" y="957"/>
                      <a:pt x="552" y="958"/>
                    </a:cubicBezTo>
                    <a:cubicBezTo>
                      <a:pt x="551" y="958"/>
                      <a:pt x="551" y="958"/>
                      <a:pt x="550" y="959"/>
                    </a:cubicBezTo>
                    <a:cubicBezTo>
                      <a:pt x="549" y="960"/>
                      <a:pt x="548" y="962"/>
                      <a:pt x="546" y="963"/>
                    </a:cubicBezTo>
                    <a:cubicBezTo>
                      <a:pt x="545" y="964"/>
                      <a:pt x="544" y="964"/>
                      <a:pt x="543" y="965"/>
                    </a:cubicBezTo>
                    <a:cubicBezTo>
                      <a:pt x="542" y="967"/>
                      <a:pt x="541" y="968"/>
                      <a:pt x="539" y="970"/>
                    </a:cubicBezTo>
                    <a:cubicBezTo>
                      <a:pt x="532" y="977"/>
                      <a:pt x="525" y="983"/>
                      <a:pt x="517" y="989"/>
                    </a:cubicBezTo>
                    <a:cubicBezTo>
                      <a:pt x="516" y="990"/>
                      <a:pt x="515" y="991"/>
                      <a:pt x="514" y="991"/>
                    </a:cubicBezTo>
                    <a:cubicBezTo>
                      <a:pt x="514" y="991"/>
                      <a:pt x="513" y="991"/>
                      <a:pt x="512" y="991"/>
                    </a:cubicBezTo>
                    <a:cubicBezTo>
                      <a:pt x="512" y="992"/>
                      <a:pt x="512" y="992"/>
                      <a:pt x="512" y="993"/>
                    </a:cubicBezTo>
                    <a:cubicBezTo>
                      <a:pt x="508" y="997"/>
                      <a:pt x="499" y="1000"/>
                      <a:pt x="493" y="1002"/>
                    </a:cubicBezTo>
                    <a:cubicBezTo>
                      <a:pt x="486" y="1003"/>
                      <a:pt x="479" y="1000"/>
                      <a:pt x="473" y="999"/>
                    </a:cubicBezTo>
                    <a:cubicBezTo>
                      <a:pt x="471" y="999"/>
                      <a:pt x="468" y="999"/>
                      <a:pt x="465" y="999"/>
                    </a:cubicBezTo>
                    <a:cubicBezTo>
                      <a:pt x="463" y="998"/>
                      <a:pt x="461" y="998"/>
                      <a:pt x="460" y="998"/>
                    </a:cubicBezTo>
                    <a:cubicBezTo>
                      <a:pt x="456" y="998"/>
                      <a:pt x="451" y="999"/>
                      <a:pt x="448" y="999"/>
                    </a:cubicBezTo>
                    <a:cubicBezTo>
                      <a:pt x="446" y="999"/>
                      <a:pt x="444" y="999"/>
                      <a:pt x="442" y="999"/>
                    </a:cubicBezTo>
                    <a:cubicBezTo>
                      <a:pt x="432" y="1002"/>
                      <a:pt x="423" y="1006"/>
                      <a:pt x="415" y="1010"/>
                    </a:cubicBezTo>
                    <a:cubicBezTo>
                      <a:pt x="413" y="1011"/>
                      <a:pt x="411" y="1012"/>
                      <a:pt x="409" y="1013"/>
                    </a:cubicBezTo>
                    <a:cubicBezTo>
                      <a:pt x="404" y="1016"/>
                      <a:pt x="399" y="1020"/>
                      <a:pt x="395" y="1024"/>
                    </a:cubicBezTo>
                    <a:cubicBezTo>
                      <a:pt x="393" y="1025"/>
                      <a:pt x="392" y="1027"/>
                      <a:pt x="391" y="1028"/>
                    </a:cubicBezTo>
                    <a:cubicBezTo>
                      <a:pt x="389" y="1030"/>
                      <a:pt x="387" y="1032"/>
                      <a:pt x="384" y="1033"/>
                    </a:cubicBezTo>
                    <a:cubicBezTo>
                      <a:pt x="384" y="1033"/>
                      <a:pt x="383" y="1034"/>
                      <a:pt x="383" y="1034"/>
                    </a:cubicBezTo>
                    <a:cubicBezTo>
                      <a:pt x="383" y="1034"/>
                      <a:pt x="383" y="1034"/>
                      <a:pt x="383" y="1034"/>
                    </a:cubicBezTo>
                    <a:cubicBezTo>
                      <a:pt x="383" y="1034"/>
                      <a:pt x="381" y="1036"/>
                      <a:pt x="381" y="1036"/>
                    </a:cubicBezTo>
                    <a:cubicBezTo>
                      <a:pt x="381" y="1036"/>
                      <a:pt x="381" y="1036"/>
                      <a:pt x="381" y="1037"/>
                    </a:cubicBezTo>
                    <a:cubicBezTo>
                      <a:pt x="381" y="1037"/>
                      <a:pt x="377" y="1041"/>
                      <a:pt x="376" y="1042"/>
                    </a:cubicBezTo>
                    <a:cubicBezTo>
                      <a:pt x="375" y="1042"/>
                      <a:pt x="374" y="1043"/>
                      <a:pt x="373" y="1043"/>
                    </a:cubicBezTo>
                    <a:cubicBezTo>
                      <a:pt x="371" y="1045"/>
                      <a:pt x="369" y="1047"/>
                      <a:pt x="366" y="1049"/>
                    </a:cubicBezTo>
                    <a:cubicBezTo>
                      <a:pt x="365" y="1050"/>
                      <a:pt x="364" y="1051"/>
                      <a:pt x="363" y="1052"/>
                    </a:cubicBezTo>
                    <a:cubicBezTo>
                      <a:pt x="362" y="1052"/>
                      <a:pt x="362" y="1052"/>
                      <a:pt x="361" y="1052"/>
                    </a:cubicBezTo>
                    <a:cubicBezTo>
                      <a:pt x="356" y="1056"/>
                      <a:pt x="349" y="1058"/>
                      <a:pt x="342" y="1059"/>
                    </a:cubicBezTo>
                    <a:cubicBezTo>
                      <a:pt x="340" y="1060"/>
                      <a:pt x="337" y="1061"/>
                      <a:pt x="334" y="1060"/>
                    </a:cubicBezTo>
                    <a:cubicBezTo>
                      <a:pt x="331" y="1060"/>
                      <a:pt x="328" y="1059"/>
                      <a:pt x="325" y="1059"/>
                    </a:cubicBezTo>
                    <a:cubicBezTo>
                      <a:pt x="322" y="1057"/>
                      <a:pt x="316" y="1053"/>
                      <a:pt x="314" y="1051"/>
                    </a:cubicBezTo>
                    <a:cubicBezTo>
                      <a:pt x="313" y="1049"/>
                      <a:pt x="312" y="1048"/>
                      <a:pt x="311" y="1046"/>
                    </a:cubicBezTo>
                    <a:cubicBezTo>
                      <a:pt x="311" y="1045"/>
                      <a:pt x="310" y="1043"/>
                      <a:pt x="309" y="1043"/>
                    </a:cubicBezTo>
                    <a:cubicBezTo>
                      <a:pt x="309" y="1043"/>
                      <a:pt x="308" y="1042"/>
                      <a:pt x="308" y="1042"/>
                    </a:cubicBezTo>
                    <a:cubicBezTo>
                      <a:pt x="308" y="1042"/>
                      <a:pt x="307" y="1040"/>
                      <a:pt x="307" y="1040"/>
                    </a:cubicBezTo>
                    <a:cubicBezTo>
                      <a:pt x="305" y="1037"/>
                      <a:pt x="302" y="1036"/>
                      <a:pt x="301" y="1034"/>
                    </a:cubicBezTo>
                    <a:cubicBezTo>
                      <a:pt x="300" y="1032"/>
                      <a:pt x="299" y="1030"/>
                      <a:pt x="298" y="1028"/>
                    </a:cubicBezTo>
                    <a:cubicBezTo>
                      <a:pt x="297" y="1026"/>
                      <a:pt x="294" y="1025"/>
                      <a:pt x="293" y="1023"/>
                    </a:cubicBezTo>
                    <a:cubicBezTo>
                      <a:pt x="291" y="1021"/>
                      <a:pt x="290" y="1018"/>
                      <a:pt x="289" y="1015"/>
                    </a:cubicBezTo>
                    <a:cubicBezTo>
                      <a:pt x="286" y="1012"/>
                      <a:pt x="281" y="1009"/>
                      <a:pt x="277" y="1006"/>
                    </a:cubicBezTo>
                    <a:cubicBezTo>
                      <a:pt x="273" y="1004"/>
                      <a:pt x="271" y="1000"/>
                      <a:pt x="268" y="998"/>
                    </a:cubicBezTo>
                    <a:cubicBezTo>
                      <a:pt x="257" y="993"/>
                      <a:pt x="247" y="988"/>
                      <a:pt x="239" y="981"/>
                    </a:cubicBezTo>
                    <a:cubicBezTo>
                      <a:pt x="237" y="980"/>
                      <a:pt x="236" y="979"/>
                      <a:pt x="235" y="978"/>
                    </a:cubicBezTo>
                    <a:cubicBezTo>
                      <a:pt x="233" y="977"/>
                      <a:pt x="229" y="974"/>
                      <a:pt x="229" y="972"/>
                    </a:cubicBezTo>
                    <a:cubicBezTo>
                      <a:pt x="228" y="971"/>
                      <a:pt x="228" y="970"/>
                      <a:pt x="228" y="968"/>
                    </a:cubicBezTo>
                    <a:cubicBezTo>
                      <a:pt x="226" y="967"/>
                      <a:pt x="225" y="965"/>
                      <a:pt x="223" y="963"/>
                    </a:cubicBezTo>
                    <a:cubicBezTo>
                      <a:pt x="221" y="959"/>
                      <a:pt x="220" y="956"/>
                      <a:pt x="219" y="952"/>
                    </a:cubicBezTo>
                    <a:cubicBezTo>
                      <a:pt x="217" y="948"/>
                      <a:pt x="214" y="945"/>
                      <a:pt x="212" y="941"/>
                    </a:cubicBezTo>
                    <a:cubicBezTo>
                      <a:pt x="212" y="940"/>
                      <a:pt x="212" y="938"/>
                      <a:pt x="211" y="937"/>
                    </a:cubicBezTo>
                    <a:cubicBezTo>
                      <a:pt x="210" y="933"/>
                      <a:pt x="207" y="930"/>
                      <a:pt x="205" y="927"/>
                    </a:cubicBezTo>
                    <a:cubicBezTo>
                      <a:pt x="205" y="927"/>
                      <a:pt x="205" y="926"/>
                      <a:pt x="205" y="926"/>
                    </a:cubicBezTo>
                    <a:cubicBezTo>
                      <a:pt x="203" y="923"/>
                      <a:pt x="202" y="921"/>
                      <a:pt x="200" y="919"/>
                    </a:cubicBezTo>
                    <a:cubicBezTo>
                      <a:pt x="200" y="918"/>
                      <a:pt x="199" y="915"/>
                      <a:pt x="198" y="914"/>
                    </a:cubicBezTo>
                    <a:cubicBezTo>
                      <a:pt x="197" y="913"/>
                      <a:pt x="196" y="912"/>
                      <a:pt x="196" y="911"/>
                    </a:cubicBezTo>
                    <a:cubicBezTo>
                      <a:pt x="194" y="909"/>
                      <a:pt x="193" y="907"/>
                      <a:pt x="192" y="905"/>
                    </a:cubicBezTo>
                    <a:cubicBezTo>
                      <a:pt x="191" y="904"/>
                      <a:pt x="189" y="903"/>
                      <a:pt x="188" y="902"/>
                    </a:cubicBezTo>
                    <a:cubicBezTo>
                      <a:pt x="183" y="896"/>
                      <a:pt x="176" y="892"/>
                      <a:pt x="171" y="887"/>
                    </a:cubicBezTo>
                    <a:cubicBezTo>
                      <a:pt x="169" y="885"/>
                      <a:pt x="161" y="882"/>
                      <a:pt x="161" y="879"/>
                    </a:cubicBezTo>
                    <a:cubicBezTo>
                      <a:pt x="160" y="879"/>
                      <a:pt x="160" y="879"/>
                      <a:pt x="160" y="879"/>
                    </a:cubicBezTo>
                    <a:cubicBezTo>
                      <a:pt x="155" y="874"/>
                      <a:pt x="147" y="871"/>
                      <a:pt x="140" y="868"/>
                    </a:cubicBezTo>
                    <a:cubicBezTo>
                      <a:pt x="137" y="867"/>
                      <a:pt x="135" y="865"/>
                      <a:pt x="133" y="864"/>
                    </a:cubicBezTo>
                    <a:cubicBezTo>
                      <a:pt x="130" y="863"/>
                      <a:pt x="128" y="863"/>
                      <a:pt x="125" y="862"/>
                    </a:cubicBezTo>
                    <a:cubicBezTo>
                      <a:pt x="122" y="861"/>
                      <a:pt x="119" y="859"/>
                      <a:pt x="116" y="859"/>
                    </a:cubicBezTo>
                    <a:cubicBezTo>
                      <a:pt x="113" y="858"/>
                      <a:pt x="110" y="858"/>
                      <a:pt x="107" y="857"/>
                    </a:cubicBezTo>
                    <a:cubicBezTo>
                      <a:pt x="105" y="857"/>
                      <a:pt x="102" y="857"/>
                      <a:pt x="99" y="857"/>
                    </a:cubicBezTo>
                    <a:cubicBezTo>
                      <a:pt x="97" y="857"/>
                      <a:pt x="93" y="858"/>
                      <a:pt x="91" y="858"/>
                    </a:cubicBezTo>
                    <a:cubicBezTo>
                      <a:pt x="90" y="858"/>
                      <a:pt x="87" y="859"/>
                      <a:pt x="86" y="860"/>
                    </a:cubicBezTo>
                    <a:cubicBezTo>
                      <a:pt x="81" y="861"/>
                      <a:pt x="77" y="862"/>
                      <a:pt x="72" y="864"/>
                    </a:cubicBezTo>
                    <a:cubicBezTo>
                      <a:pt x="69" y="865"/>
                      <a:pt x="67" y="867"/>
                      <a:pt x="64" y="869"/>
                    </a:cubicBezTo>
                    <a:cubicBezTo>
                      <a:pt x="63" y="870"/>
                      <a:pt x="61" y="870"/>
                      <a:pt x="60" y="871"/>
                    </a:cubicBezTo>
                    <a:cubicBezTo>
                      <a:pt x="59" y="872"/>
                      <a:pt x="58" y="873"/>
                      <a:pt x="56" y="874"/>
                    </a:cubicBezTo>
                    <a:cubicBezTo>
                      <a:pt x="55" y="875"/>
                      <a:pt x="54" y="875"/>
                      <a:pt x="52" y="875"/>
                    </a:cubicBezTo>
                    <a:cubicBezTo>
                      <a:pt x="50" y="876"/>
                      <a:pt x="48" y="878"/>
                      <a:pt x="46" y="879"/>
                    </a:cubicBezTo>
                    <a:cubicBezTo>
                      <a:pt x="44" y="880"/>
                      <a:pt x="42" y="880"/>
                      <a:pt x="39" y="881"/>
                    </a:cubicBezTo>
                    <a:cubicBezTo>
                      <a:pt x="35" y="883"/>
                      <a:pt x="32" y="885"/>
                      <a:pt x="26" y="883"/>
                    </a:cubicBezTo>
                    <a:cubicBezTo>
                      <a:pt x="25" y="883"/>
                      <a:pt x="24" y="883"/>
                      <a:pt x="23" y="883"/>
                    </a:cubicBezTo>
                    <a:cubicBezTo>
                      <a:pt x="20" y="881"/>
                      <a:pt x="17" y="880"/>
                      <a:pt x="15" y="878"/>
                    </a:cubicBezTo>
                    <a:cubicBezTo>
                      <a:pt x="12" y="876"/>
                      <a:pt x="9" y="871"/>
                      <a:pt x="8" y="866"/>
                    </a:cubicBezTo>
                    <a:cubicBezTo>
                      <a:pt x="7" y="864"/>
                      <a:pt x="7" y="862"/>
                      <a:pt x="7" y="860"/>
                    </a:cubicBezTo>
                    <a:cubicBezTo>
                      <a:pt x="6" y="859"/>
                      <a:pt x="6" y="857"/>
                      <a:pt x="6" y="855"/>
                    </a:cubicBezTo>
                    <a:cubicBezTo>
                      <a:pt x="6" y="853"/>
                      <a:pt x="6" y="850"/>
                      <a:pt x="6" y="848"/>
                    </a:cubicBezTo>
                    <a:cubicBezTo>
                      <a:pt x="7" y="846"/>
                      <a:pt x="7" y="844"/>
                      <a:pt x="7" y="842"/>
                    </a:cubicBezTo>
                    <a:cubicBezTo>
                      <a:pt x="7" y="842"/>
                      <a:pt x="7" y="842"/>
                      <a:pt x="8" y="842"/>
                    </a:cubicBezTo>
                    <a:cubicBezTo>
                      <a:pt x="8" y="838"/>
                      <a:pt x="9" y="833"/>
                      <a:pt x="11" y="829"/>
                    </a:cubicBezTo>
                    <a:cubicBezTo>
                      <a:pt x="11" y="828"/>
                      <a:pt x="10" y="827"/>
                      <a:pt x="11" y="826"/>
                    </a:cubicBezTo>
                    <a:cubicBezTo>
                      <a:pt x="12" y="825"/>
                      <a:pt x="13" y="823"/>
                      <a:pt x="14" y="821"/>
                    </a:cubicBezTo>
                    <a:cubicBezTo>
                      <a:pt x="14" y="819"/>
                      <a:pt x="13" y="819"/>
                      <a:pt x="14" y="818"/>
                    </a:cubicBezTo>
                    <a:cubicBezTo>
                      <a:pt x="14" y="816"/>
                      <a:pt x="15" y="815"/>
                      <a:pt x="16" y="813"/>
                    </a:cubicBezTo>
                    <a:cubicBezTo>
                      <a:pt x="16" y="813"/>
                      <a:pt x="16" y="812"/>
                      <a:pt x="16" y="812"/>
                    </a:cubicBezTo>
                    <a:cubicBezTo>
                      <a:pt x="18" y="810"/>
                      <a:pt x="23" y="799"/>
                      <a:pt x="23" y="798"/>
                    </a:cubicBezTo>
                    <a:cubicBezTo>
                      <a:pt x="23" y="798"/>
                      <a:pt x="23" y="797"/>
                      <a:pt x="23" y="797"/>
                    </a:cubicBezTo>
                    <a:cubicBezTo>
                      <a:pt x="24" y="797"/>
                      <a:pt x="24" y="793"/>
                      <a:pt x="24" y="792"/>
                    </a:cubicBezTo>
                    <a:cubicBezTo>
                      <a:pt x="25" y="791"/>
                      <a:pt x="27" y="791"/>
                      <a:pt x="27" y="790"/>
                    </a:cubicBezTo>
                    <a:cubicBezTo>
                      <a:pt x="27" y="789"/>
                      <a:pt x="27" y="788"/>
                      <a:pt x="27" y="787"/>
                    </a:cubicBezTo>
                    <a:cubicBezTo>
                      <a:pt x="28" y="786"/>
                      <a:pt x="28" y="783"/>
                      <a:pt x="29" y="782"/>
                    </a:cubicBezTo>
                    <a:cubicBezTo>
                      <a:pt x="29" y="781"/>
                      <a:pt x="29" y="782"/>
                      <a:pt x="29" y="781"/>
                    </a:cubicBezTo>
                    <a:cubicBezTo>
                      <a:pt x="31" y="777"/>
                      <a:pt x="33" y="772"/>
                      <a:pt x="34" y="767"/>
                    </a:cubicBezTo>
                    <a:cubicBezTo>
                      <a:pt x="34" y="765"/>
                      <a:pt x="34" y="761"/>
                      <a:pt x="34" y="760"/>
                    </a:cubicBezTo>
                    <a:cubicBezTo>
                      <a:pt x="34" y="760"/>
                      <a:pt x="34" y="760"/>
                      <a:pt x="34" y="760"/>
                    </a:cubicBezTo>
                    <a:cubicBezTo>
                      <a:pt x="35" y="757"/>
                      <a:pt x="35" y="754"/>
                      <a:pt x="36" y="751"/>
                    </a:cubicBezTo>
                    <a:cubicBezTo>
                      <a:pt x="36" y="750"/>
                      <a:pt x="36" y="748"/>
                      <a:pt x="36" y="747"/>
                    </a:cubicBezTo>
                    <a:cubicBezTo>
                      <a:pt x="37" y="744"/>
                      <a:pt x="38" y="740"/>
                      <a:pt x="39" y="736"/>
                    </a:cubicBezTo>
                    <a:cubicBezTo>
                      <a:pt x="40" y="735"/>
                      <a:pt x="39" y="733"/>
                      <a:pt x="39" y="731"/>
                    </a:cubicBezTo>
                    <a:cubicBezTo>
                      <a:pt x="40" y="730"/>
                      <a:pt x="39" y="727"/>
                      <a:pt x="40" y="726"/>
                    </a:cubicBezTo>
                    <a:cubicBezTo>
                      <a:pt x="41" y="720"/>
                      <a:pt x="41" y="714"/>
                      <a:pt x="44" y="709"/>
                    </a:cubicBezTo>
                    <a:cubicBezTo>
                      <a:pt x="45" y="707"/>
                      <a:pt x="47" y="704"/>
                      <a:pt x="48" y="701"/>
                    </a:cubicBezTo>
                    <a:cubicBezTo>
                      <a:pt x="49" y="701"/>
                      <a:pt x="49" y="700"/>
                      <a:pt x="49" y="699"/>
                    </a:cubicBezTo>
                    <a:cubicBezTo>
                      <a:pt x="50" y="697"/>
                      <a:pt x="51" y="696"/>
                      <a:pt x="52" y="695"/>
                    </a:cubicBezTo>
                    <a:cubicBezTo>
                      <a:pt x="53" y="693"/>
                      <a:pt x="53" y="692"/>
                      <a:pt x="54" y="691"/>
                    </a:cubicBezTo>
                    <a:cubicBezTo>
                      <a:pt x="56" y="688"/>
                      <a:pt x="58" y="687"/>
                      <a:pt x="60" y="685"/>
                    </a:cubicBezTo>
                    <a:cubicBezTo>
                      <a:pt x="61" y="684"/>
                      <a:pt x="61" y="682"/>
                      <a:pt x="62" y="681"/>
                    </a:cubicBezTo>
                    <a:cubicBezTo>
                      <a:pt x="63" y="680"/>
                      <a:pt x="63" y="680"/>
                      <a:pt x="64" y="680"/>
                    </a:cubicBezTo>
                    <a:cubicBezTo>
                      <a:pt x="64" y="679"/>
                      <a:pt x="64" y="679"/>
                      <a:pt x="64" y="678"/>
                    </a:cubicBezTo>
                    <a:cubicBezTo>
                      <a:pt x="64" y="678"/>
                      <a:pt x="65" y="678"/>
                      <a:pt x="65" y="678"/>
                    </a:cubicBezTo>
                    <a:cubicBezTo>
                      <a:pt x="66" y="678"/>
                      <a:pt x="66" y="676"/>
                      <a:pt x="67" y="676"/>
                    </a:cubicBezTo>
                    <a:cubicBezTo>
                      <a:pt x="67" y="676"/>
                      <a:pt x="67" y="676"/>
                      <a:pt x="68" y="676"/>
                    </a:cubicBezTo>
                    <a:cubicBezTo>
                      <a:pt x="68" y="675"/>
                      <a:pt x="68" y="674"/>
                      <a:pt x="68" y="674"/>
                    </a:cubicBezTo>
                    <a:cubicBezTo>
                      <a:pt x="69" y="674"/>
                      <a:pt x="70" y="673"/>
                      <a:pt x="71" y="673"/>
                    </a:cubicBezTo>
                    <a:cubicBezTo>
                      <a:pt x="71" y="672"/>
                      <a:pt x="72" y="671"/>
                      <a:pt x="73" y="671"/>
                    </a:cubicBezTo>
                    <a:cubicBezTo>
                      <a:pt x="75" y="669"/>
                      <a:pt x="77" y="668"/>
                      <a:pt x="79" y="666"/>
                    </a:cubicBezTo>
                    <a:cubicBezTo>
                      <a:pt x="79" y="666"/>
                      <a:pt x="80" y="666"/>
                      <a:pt x="80" y="666"/>
                    </a:cubicBezTo>
                    <a:cubicBezTo>
                      <a:pt x="80" y="666"/>
                      <a:pt x="80" y="665"/>
                      <a:pt x="80" y="665"/>
                    </a:cubicBezTo>
                    <a:cubicBezTo>
                      <a:pt x="82" y="665"/>
                      <a:pt x="82" y="663"/>
                      <a:pt x="83" y="663"/>
                    </a:cubicBezTo>
                    <a:cubicBezTo>
                      <a:pt x="84" y="663"/>
                      <a:pt x="84" y="663"/>
                      <a:pt x="85" y="663"/>
                    </a:cubicBezTo>
                    <a:cubicBezTo>
                      <a:pt x="85" y="663"/>
                      <a:pt x="85" y="662"/>
                      <a:pt x="86" y="661"/>
                    </a:cubicBezTo>
                    <a:cubicBezTo>
                      <a:pt x="87" y="661"/>
                      <a:pt x="88" y="661"/>
                      <a:pt x="89" y="661"/>
                    </a:cubicBezTo>
                    <a:cubicBezTo>
                      <a:pt x="92" y="659"/>
                      <a:pt x="95" y="657"/>
                      <a:pt x="98" y="655"/>
                    </a:cubicBezTo>
                    <a:cubicBezTo>
                      <a:pt x="101" y="654"/>
                      <a:pt x="102" y="655"/>
                      <a:pt x="104" y="654"/>
                    </a:cubicBezTo>
                    <a:cubicBezTo>
                      <a:pt x="105" y="654"/>
                      <a:pt x="106" y="654"/>
                      <a:pt x="106" y="653"/>
                    </a:cubicBezTo>
                    <a:cubicBezTo>
                      <a:pt x="107" y="653"/>
                      <a:pt x="108" y="654"/>
                      <a:pt x="109" y="652"/>
                    </a:cubicBezTo>
                    <a:cubicBezTo>
                      <a:pt x="109" y="653"/>
                      <a:pt x="109" y="652"/>
                      <a:pt x="109" y="653"/>
                    </a:cubicBezTo>
                    <a:cubicBezTo>
                      <a:pt x="110" y="652"/>
                      <a:pt x="112" y="651"/>
                      <a:pt x="113" y="651"/>
                    </a:cubicBezTo>
                    <a:cubicBezTo>
                      <a:pt x="114" y="651"/>
                      <a:pt x="116" y="650"/>
                      <a:pt x="117" y="650"/>
                    </a:cubicBezTo>
                    <a:cubicBezTo>
                      <a:pt x="118" y="650"/>
                      <a:pt x="118" y="649"/>
                      <a:pt x="119" y="649"/>
                    </a:cubicBezTo>
                    <a:cubicBezTo>
                      <a:pt x="119" y="649"/>
                      <a:pt x="120" y="649"/>
                      <a:pt x="120" y="649"/>
                    </a:cubicBezTo>
                    <a:cubicBezTo>
                      <a:pt x="123" y="648"/>
                      <a:pt x="126" y="647"/>
                      <a:pt x="129" y="646"/>
                    </a:cubicBezTo>
                    <a:cubicBezTo>
                      <a:pt x="130" y="646"/>
                      <a:pt x="131" y="646"/>
                      <a:pt x="133" y="646"/>
                    </a:cubicBezTo>
                    <a:cubicBezTo>
                      <a:pt x="133" y="645"/>
                      <a:pt x="133" y="645"/>
                      <a:pt x="134" y="644"/>
                    </a:cubicBezTo>
                    <a:cubicBezTo>
                      <a:pt x="137" y="643"/>
                      <a:pt x="142" y="643"/>
                      <a:pt x="145" y="641"/>
                    </a:cubicBezTo>
                    <a:cubicBezTo>
                      <a:pt x="145" y="641"/>
                      <a:pt x="145" y="642"/>
                      <a:pt x="145" y="642"/>
                    </a:cubicBezTo>
                    <a:cubicBezTo>
                      <a:pt x="148" y="641"/>
                      <a:pt x="152" y="640"/>
                      <a:pt x="154" y="639"/>
                    </a:cubicBezTo>
                    <a:cubicBezTo>
                      <a:pt x="154" y="639"/>
                      <a:pt x="154" y="638"/>
                      <a:pt x="154" y="638"/>
                    </a:cubicBezTo>
                    <a:cubicBezTo>
                      <a:pt x="156" y="638"/>
                      <a:pt x="163" y="635"/>
                      <a:pt x="165" y="634"/>
                    </a:cubicBezTo>
                    <a:cubicBezTo>
                      <a:pt x="165" y="634"/>
                      <a:pt x="165" y="633"/>
                      <a:pt x="165" y="633"/>
                    </a:cubicBezTo>
                    <a:cubicBezTo>
                      <a:pt x="166" y="634"/>
                      <a:pt x="170" y="632"/>
                      <a:pt x="171" y="631"/>
                    </a:cubicBezTo>
                    <a:cubicBezTo>
                      <a:pt x="173" y="629"/>
                      <a:pt x="175" y="629"/>
                      <a:pt x="176" y="627"/>
                    </a:cubicBezTo>
                    <a:cubicBezTo>
                      <a:pt x="177" y="627"/>
                      <a:pt x="177" y="626"/>
                      <a:pt x="178" y="625"/>
                    </a:cubicBezTo>
                    <a:cubicBezTo>
                      <a:pt x="179" y="624"/>
                      <a:pt x="181" y="624"/>
                      <a:pt x="182" y="622"/>
                    </a:cubicBezTo>
                    <a:cubicBezTo>
                      <a:pt x="182" y="622"/>
                      <a:pt x="182" y="621"/>
                      <a:pt x="183" y="620"/>
                    </a:cubicBezTo>
                    <a:cubicBezTo>
                      <a:pt x="184" y="619"/>
                      <a:pt x="186" y="618"/>
                      <a:pt x="188" y="617"/>
                    </a:cubicBezTo>
                    <a:cubicBezTo>
                      <a:pt x="191" y="613"/>
                      <a:pt x="194" y="608"/>
                      <a:pt x="196" y="604"/>
                    </a:cubicBezTo>
                    <a:cubicBezTo>
                      <a:pt x="197" y="602"/>
                      <a:pt x="197" y="600"/>
                      <a:pt x="198" y="598"/>
                    </a:cubicBezTo>
                    <a:cubicBezTo>
                      <a:pt x="198" y="597"/>
                      <a:pt x="198" y="597"/>
                      <a:pt x="199" y="597"/>
                    </a:cubicBezTo>
                    <a:cubicBezTo>
                      <a:pt x="200" y="593"/>
                      <a:pt x="201" y="591"/>
                      <a:pt x="202" y="587"/>
                    </a:cubicBezTo>
                    <a:cubicBezTo>
                      <a:pt x="203" y="586"/>
                      <a:pt x="205" y="584"/>
                      <a:pt x="205" y="583"/>
                    </a:cubicBezTo>
                    <a:cubicBezTo>
                      <a:pt x="205" y="582"/>
                      <a:pt x="205" y="582"/>
                      <a:pt x="205" y="582"/>
                    </a:cubicBezTo>
                    <a:cubicBezTo>
                      <a:pt x="206" y="580"/>
                      <a:pt x="207" y="578"/>
                      <a:pt x="208" y="576"/>
                    </a:cubicBezTo>
                    <a:cubicBezTo>
                      <a:pt x="208" y="576"/>
                      <a:pt x="208" y="576"/>
                      <a:pt x="207" y="575"/>
                    </a:cubicBezTo>
                    <a:cubicBezTo>
                      <a:pt x="209" y="572"/>
                      <a:pt x="210" y="568"/>
                      <a:pt x="211" y="564"/>
                    </a:cubicBezTo>
                    <a:cubicBezTo>
                      <a:pt x="212" y="561"/>
                      <a:pt x="212" y="556"/>
                      <a:pt x="215" y="554"/>
                    </a:cubicBezTo>
                    <a:cubicBezTo>
                      <a:pt x="215" y="554"/>
                      <a:pt x="214" y="554"/>
                      <a:pt x="214" y="554"/>
                    </a:cubicBezTo>
                    <a:cubicBezTo>
                      <a:pt x="215" y="554"/>
                      <a:pt x="215" y="553"/>
                      <a:pt x="215" y="553"/>
                    </a:cubicBezTo>
                    <a:cubicBezTo>
                      <a:pt x="215" y="550"/>
                      <a:pt x="218" y="544"/>
                      <a:pt x="219" y="542"/>
                    </a:cubicBezTo>
                    <a:cubicBezTo>
                      <a:pt x="219" y="541"/>
                      <a:pt x="219" y="539"/>
                      <a:pt x="220" y="538"/>
                    </a:cubicBezTo>
                    <a:cubicBezTo>
                      <a:pt x="221" y="536"/>
                      <a:pt x="223" y="533"/>
                      <a:pt x="223" y="532"/>
                    </a:cubicBezTo>
                    <a:cubicBezTo>
                      <a:pt x="223" y="530"/>
                      <a:pt x="225" y="523"/>
                      <a:pt x="228" y="525"/>
                    </a:cubicBezTo>
                    <a:cubicBezTo>
                      <a:pt x="228" y="525"/>
                      <a:pt x="229" y="525"/>
                      <a:pt x="229" y="525"/>
                    </a:cubicBezTo>
                    <a:cubicBezTo>
                      <a:pt x="229" y="524"/>
                      <a:pt x="227" y="524"/>
                      <a:pt x="226" y="524"/>
                    </a:cubicBezTo>
                    <a:cubicBezTo>
                      <a:pt x="227" y="522"/>
                      <a:pt x="229" y="515"/>
                      <a:pt x="231" y="514"/>
                    </a:cubicBezTo>
                    <a:cubicBezTo>
                      <a:pt x="231" y="514"/>
                      <a:pt x="231" y="514"/>
                      <a:pt x="231" y="513"/>
                    </a:cubicBezTo>
                    <a:cubicBezTo>
                      <a:pt x="232" y="511"/>
                      <a:pt x="233" y="508"/>
                      <a:pt x="235" y="506"/>
                    </a:cubicBezTo>
                    <a:cubicBezTo>
                      <a:pt x="235" y="505"/>
                      <a:pt x="236" y="501"/>
                      <a:pt x="236" y="500"/>
                    </a:cubicBezTo>
                    <a:cubicBezTo>
                      <a:pt x="237" y="498"/>
                      <a:pt x="241" y="495"/>
                      <a:pt x="241" y="493"/>
                    </a:cubicBezTo>
                    <a:cubicBezTo>
                      <a:pt x="241" y="493"/>
                      <a:pt x="241" y="493"/>
                      <a:pt x="242" y="493"/>
                    </a:cubicBezTo>
                    <a:cubicBezTo>
                      <a:pt x="242" y="493"/>
                      <a:pt x="242" y="493"/>
                      <a:pt x="242" y="493"/>
                    </a:cubicBezTo>
                    <a:cubicBezTo>
                      <a:pt x="243" y="492"/>
                      <a:pt x="245" y="489"/>
                      <a:pt x="247" y="487"/>
                    </a:cubicBezTo>
                    <a:cubicBezTo>
                      <a:pt x="248" y="487"/>
                      <a:pt x="248" y="486"/>
                      <a:pt x="248" y="486"/>
                    </a:cubicBezTo>
                    <a:cubicBezTo>
                      <a:pt x="249" y="485"/>
                      <a:pt x="251" y="485"/>
                      <a:pt x="253" y="484"/>
                    </a:cubicBezTo>
                    <a:cubicBezTo>
                      <a:pt x="255" y="482"/>
                      <a:pt x="258" y="480"/>
                      <a:pt x="261" y="479"/>
                    </a:cubicBezTo>
                    <a:cubicBezTo>
                      <a:pt x="266" y="476"/>
                      <a:pt x="281" y="476"/>
                      <a:pt x="288" y="479"/>
                    </a:cubicBezTo>
                    <a:cubicBezTo>
                      <a:pt x="293" y="481"/>
                      <a:pt x="299" y="485"/>
                      <a:pt x="304" y="489"/>
                    </a:cubicBezTo>
                    <a:cubicBezTo>
                      <a:pt x="306" y="491"/>
                      <a:pt x="309" y="494"/>
                      <a:pt x="312" y="494"/>
                    </a:cubicBezTo>
                    <a:cubicBezTo>
                      <a:pt x="312" y="495"/>
                      <a:pt x="312" y="495"/>
                      <a:pt x="313" y="494"/>
                    </a:cubicBezTo>
                    <a:cubicBezTo>
                      <a:pt x="313" y="496"/>
                      <a:pt x="315" y="495"/>
                      <a:pt x="316" y="495"/>
                    </a:cubicBezTo>
                    <a:cubicBezTo>
                      <a:pt x="317" y="496"/>
                      <a:pt x="319" y="498"/>
                      <a:pt x="320" y="498"/>
                    </a:cubicBezTo>
                    <a:cubicBezTo>
                      <a:pt x="322" y="499"/>
                      <a:pt x="323" y="498"/>
                      <a:pt x="323" y="498"/>
                    </a:cubicBezTo>
                    <a:cubicBezTo>
                      <a:pt x="325" y="498"/>
                      <a:pt x="326" y="499"/>
                      <a:pt x="326" y="499"/>
                    </a:cubicBezTo>
                    <a:cubicBezTo>
                      <a:pt x="327" y="499"/>
                      <a:pt x="327" y="499"/>
                      <a:pt x="328" y="499"/>
                    </a:cubicBezTo>
                    <a:cubicBezTo>
                      <a:pt x="329" y="499"/>
                      <a:pt x="330" y="500"/>
                      <a:pt x="332" y="500"/>
                    </a:cubicBezTo>
                    <a:cubicBezTo>
                      <a:pt x="332" y="500"/>
                      <a:pt x="332" y="501"/>
                      <a:pt x="332" y="501"/>
                    </a:cubicBezTo>
                    <a:cubicBezTo>
                      <a:pt x="335" y="501"/>
                      <a:pt x="338" y="502"/>
                      <a:pt x="340" y="503"/>
                    </a:cubicBezTo>
                    <a:cubicBezTo>
                      <a:pt x="341" y="503"/>
                      <a:pt x="343" y="502"/>
                      <a:pt x="344" y="503"/>
                    </a:cubicBezTo>
                    <a:cubicBezTo>
                      <a:pt x="345" y="503"/>
                      <a:pt x="345" y="503"/>
                      <a:pt x="345" y="502"/>
                    </a:cubicBezTo>
                    <a:cubicBezTo>
                      <a:pt x="346" y="502"/>
                      <a:pt x="346" y="503"/>
                      <a:pt x="346" y="503"/>
                    </a:cubicBezTo>
                    <a:cubicBezTo>
                      <a:pt x="347" y="503"/>
                      <a:pt x="346" y="503"/>
                      <a:pt x="347" y="502"/>
                    </a:cubicBezTo>
                    <a:cubicBezTo>
                      <a:pt x="351" y="503"/>
                      <a:pt x="358" y="503"/>
                      <a:pt x="363" y="502"/>
                    </a:cubicBezTo>
                    <a:cubicBezTo>
                      <a:pt x="365" y="501"/>
                      <a:pt x="367" y="500"/>
                      <a:pt x="369" y="499"/>
                    </a:cubicBezTo>
                    <a:cubicBezTo>
                      <a:pt x="370" y="498"/>
                      <a:pt x="372" y="498"/>
                      <a:pt x="374" y="498"/>
                    </a:cubicBezTo>
                    <a:cubicBezTo>
                      <a:pt x="375" y="497"/>
                      <a:pt x="376" y="494"/>
                      <a:pt x="377" y="494"/>
                    </a:cubicBezTo>
                    <a:cubicBezTo>
                      <a:pt x="379" y="493"/>
                      <a:pt x="382" y="492"/>
                      <a:pt x="384" y="490"/>
                    </a:cubicBezTo>
                    <a:cubicBezTo>
                      <a:pt x="384" y="490"/>
                      <a:pt x="384" y="489"/>
                      <a:pt x="384" y="489"/>
                    </a:cubicBezTo>
                    <a:cubicBezTo>
                      <a:pt x="385" y="488"/>
                      <a:pt x="386" y="488"/>
                      <a:pt x="387" y="488"/>
                    </a:cubicBezTo>
                    <a:cubicBezTo>
                      <a:pt x="387" y="487"/>
                      <a:pt x="387" y="486"/>
                      <a:pt x="388" y="486"/>
                    </a:cubicBezTo>
                    <a:cubicBezTo>
                      <a:pt x="389" y="485"/>
                      <a:pt x="391" y="484"/>
                      <a:pt x="392" y="483"/>
                    </a:cubicBezTo>
                    <a:cubicBezTo>
                      <a:pt x="395" y="478"/>
                      <a:pt x="398" y="472"/>
                      <a:pt x="401" y="466"/>
                    </a:cubicBezTo>
                    <a:cubicBezTo>
                      <a:pt x="402" y="464"/>
                      <a:pt x="402" y="462"/>
                      <a:pt x="403" y="460"/>
                    </a:cubicBezTo>
                    <a:cubicBezTo>
                      <a:pt x="403" y="459"/>
                      <a:pt x="403" y="460"/>
                      <a:pt x="403" y="459"/>
                    </a:cubicBezTo>
                    <a:cubicBezTo>
                      <a:pt x="403" y="458"/>
                      <a:pt x="404" y="455"/>
                      <a:pt x="404" y="454"/>
                    </a:cubicBezTo>
                    <a:cubicBezTo>
                      <a:pt x="404" y="454"/>
                      <a:pt x="404" y="454"/>
                      <a:pt x="404" y="454"/>
                    </a:cubicBezTo>
                    <a:cubicBezTo>
                      <a:pt x="404" y="453"/>
                      <a:pt x="405" y="450"/>
                      <a:pt x="405" y="449"/>
                    </a:cubicBezTo>
                    <a:cubicBezTo>
                      <a:pt x="405" y="448"/>
                      <a:pt x="405" y="446"/>
                      <a:pt x="405" y="445"/>
                    </a:cubicBezTo>
                    <a:cubicBezTo>
                      <a:pt x="405" y="444"/>
                      <a:pt x="405" y="444"/>
                      <a:pt x="406" y="443"/>
                    </a:cubicBezTo>
                    <a:cubicBezTo>
                      <a:pt x="404" y="437"/>
                      <a:pt x="402" y="422"/>
                      <a:pt x="404" y="415"/>
                    </a:cubicBezTo>
                    <a:cubicBezTo>
                      <a:pt x="404" y="413"/>
                      <a:pt x="404" y="412"/>
                      <a:pt x="404" y="411"/>
                    </a:cubicBezTo>
                    <a:cubicBezTo>
                      <a:pt x="405" y="406"/>
                      <a:pt x="405" y="401"/>
                      <a:pt x="407" y="398"/>
                    </a:cubicBezTo>
                    <a:cubicBezTo>
                      <a:pt x="407" y="396"/>
                      <a:pt x="407" y="395"/>
                      <a:pt x="408" y="393"/>
                    </a:cubicBezTo>
                    <a:cubicBezTo>
                      <a:pt x="408" y="392"/>
                      <a:pt x="409" y="390"/>
                      <a:pt x="409" y="388"/>
                    </a:cubicBezTo>
                    <a:cubicBezTo>
                      <a:pt x="409" y="388"/>
                      <a:pt x="409" y="388"/>
                      <a:pt x="409" y="387"/>
                    </a:cubicBezTo>
                    <a:cubicBezTo>
                      <a:pt x="411" y="384"/>
                      <a:pt x="412" y="381"/>
                      <a:pt x="414" y="377"/>
                    </a:cubicBezTo>
                    <a:cubicBezTo>
                      <a:pt x="414" y="376"/>
                      <a:pt x="415" y="375"/>
                      <a:pt x="415" y="375"/>
                    </a:cubicBezTo>
                    <a:cubicBezTo>
                      <a:pt x="418" y="369"/>
                      <a:pt x="420" y="364"/>
                      <a:pt x="423" y="359"/>
                    </a:cubicBezTo>
                    <a:cubicBezTo>
                      <a:pt x="424" y="358"/>
                      <a:pt x="426" y="354"/>
                      <a:pt x="428" y="353"/>
                    </a:cubicBezTo>
                    <a:cubicBezTo>
                      <a:pt x="428" y="353"/>
                      <a:pt x="428" y="353"/>
                      <a:pt x="427" y="353"/>
                    </a:cubicBezTo>
                    <a:cubicBezTo>
                      <a:pt x="428" y="352"/>
                      <a:pt x="430" y="352"/>
                      <a:pt x="431" y="351"/>
                    </a:cubicBezTo>
                    <a:cubicBezTo>
                      <a:pt x="432" y="350"/>
                      <a:pt x="433" y="348"/>
                      <a:pt x="436" y="347"/>
                    </a:cubicBezTo>
                    <a:cubicBezTo>
                      <a:pt x="437" y="347"/>
                      <a:pt x="438" y="347"/>
                      <a:pt x="438" y="347"/>
                    </a:cubicBezTo>
                    <a:cubicBezTo>
                      <a:pt x="439" y="346"/>
                      <a:pt x="439" y="345"/>
                      <a:pt x="440" y="345"/>
                    </a:cubicBezTo>
                    <a:cubicBezTo>
                      <a:pt x="443" y="343"/>
                      <a:pt x="446" y="343"/>
                      <a:pt x="449" y="342"/>
                    </a:cubicBezTo>
                    <a:cubicBezTo>
                      <a:pt x="450" y="342"/>
                      <a:pt x="451" y="342"/>
                      <a:pt x="453" y="342"/>
                    </a:cubicBezTo>
                    <a:cubicBezTo>
                      <a:pt x="456" y="341"/>
                      <a:pt x="458" y="340"/>
                      <a:pt x="461" y="340"/>
                    </a:cubicBezTo>
                    <a:cubicBezTo>
                      <a:pt x="465" y="340"/>
                      <a:pt x="470" y="340"/>
                      <a:pt x="473" y="341"/>
                    </a:cubicBezTo>
                    <a:cubicBezTo>
                      <a:pt x="474" y="341"/>
                      <a:pt x="475" y="340"/>
                      <a:pt x="476" y="341"/>
                    </a:cubicBezTo>
                    <a:cubicBezTo>
                      <a:pt x="481" y="342"/>
                      <a:pt x="485" y="340"/>
                      <a:pt x="488" y="340"/>
                    </a:cubicBezTo>
                    <a:cubicBezTo>
                      <a:pt x="489" y="340"/>
                      <a:pt x="490" y="340"/>
                      <a:pt x="490" y="340"/>
                    </a:cubicBezTo>
                    <a:cubicBezTo>
                      <a:pt x="493" y="340"/>
                      <a:pt x="496" y="338"/>
                      <a:pt x="498" y="337"/>
                    </a:cubicBezTo>
                    <a:cubicBezTo>
                      <a:pt x="499" y="337"/>
                      <a:pt x="501" y="337"/>
                      <a:pt x="502" y="337"/>
                    </a:cubicBezTo>
                    <a:cubicBezTo>
                      <a:pt x="502" y="336"/>
                      <a:pt x="502" y="336"/>
                      <a:pt x="502" y="336"/>
                    </a:cubicBezTo>
                    <a:cubicBezTo>
                      <a:pt x="502" y="336"/>
                      <a:pt x="505" y="336"/>
                      <a:pt x="506" y="335"/>
                    </a:cubicBezTo>
                    <a:cubicBezTo>
                      <a:pt x="507" y="335"/>
                      <a:pt x="509" y="333"/>
                      <a:pt x="510" y="332"/>
                    </a:cubicBezTo>
                    <a:cubicBezTo>
                      <a:pt x="510" y="332"/>
                      <a:pt x="510" y="332"/>
                      <a:pt x="510" y="332"/>
                    </a:cubicBezTo>
                    <a:cubicBezTo>
                      <a:pt x="511" y="331"/>
                      <a:pt x="513" y="330"/>
                      <a:pt x="514" y="330"/>
                    </a:cubicBezTo>
                    <a:cubicBezTo>
                      <a:pt x="514" y="329"/>
                      <a:pt x="514" y="329"/>
                      <a:pt x="514" y="329"/>
                    </a:cubicBezTo>
                    <a:cubicBezTo>
                      <a:pt x="515" y="328"/>
                      <a:pt x="517" y="328"/>
                      <a:pt x="518" y="327"/>
                    </a:cubicBezTo>
                    <a:cubicBezTo>
                      <a:pt x="518" y="327"/>
                      <a:pt x="518" y="327"/>
                      <a:pt x="518" y="327"/>
                    </a:cubicBezTo>
                    <a:cubicBezTo>
                      <a:pt x="518" y="326"/>
                      <a:pt x="519" y="325"/>
                      <a:pt x="521" y="325"/>
                    </a:cubicBezTo>
                    <a:cubicBezTo>
                      <a:pt x="520" y="325"/>
                      <a:pt x="520" y="325"/>
                      <a:pt x="520" y="325"/>
                    </a:cubicBezTo>
                    <a:cubicBezTo>
                      <a:pt x="521" y="325"/>
                      <a:pt x="521" y="324"/>
                      <a:pt x="522" y="324"/>
                    </a:cubicBezTo>
                    <a:cubicBezTo>
                      <a:pt x="524" y="323"/>
                      <a:pt x="530" y="314"/>
                      <a:pt x="531" y="312"/>
                    </a:cubicBezTo>
                    <a:cubicBezTo>
                      <a:pt x="531" y="310"/>
                      <a:pt x="531" y="307"/>
                      <a:pt x="532" y="305"/>
                    </a:cubicBezTo>
                    <a:cubicBezTo>
                      <a:pt x="532" y="304"/>
                      <a:pt x="531" y="292"/>
                      <a:pt x="530" y="291"/>
                    </a:cubicBezTo>
                    <a:cubicBezTo>
                      <a:pt x="530" y="291"/>
                      <a:pt x="529" y="290"/>
                      <a:pt x="529" y="290"/>
                    </a:cubicBezTo>
                    <a:cubicBezTo>
                      <a:pt x="529" y="287"/>
                      <a:pt x="528" y="277"/>
                      <a:pt x="529" y="275"/>
                    </a:cubicBezTo>
                    <a:cubicBezTo>
                      <a:pt x="529" y="273"/>
                      <a:pt x="529" y="272"/>
                      <a:pt x="529" y="270"/>
                    </a:cubicBezTo>
                    <a:cubicBezTo>
                      <a:pt x="529" y="269"/>
                      <a:pt x="529" y="268"/>
                      <a:pt x="529" y="266"/>
                    </a:cubicBezTo>
                    <a:cubicBezTo>
                      <a:pt x="529" y="266"/>
                      <a:pt x="529" y="265"/>
                      <a:pt x="529" y="265"/>
                    </a:cubicBezTo>
                    <a:cubicBezTo>
                      <a:pt x="529" y="264"/>
                      <a:pt x="530" y="263"/>
                      <a:pt x="530" y="262"/>
                    </a:cubicBezTo>
                    <a:cubicBezTo>
                      <a:pt x="530" y="261"/>
                      <a:pt x="530" y="261"/>
                      <a:pt x="530" y="260"/>
                    </a:cubicBezTo>
                    <a:cubicBezTo>
                      <a:pt x="530" y="260"/>
                      <a:pt x="531" y="259"/>
                      <a:pt x="531" y="259"/>
                    </a:cubicBezTo>
                    <a:cubicBezTo>
                      <a:pt x="531" y="258"/>
                      <a:pt x="531" y="257"/>
                      <a:pt x="532" y="255"/>
                    </a:cubicBezTo>
                    <a:cubicBezTo>
                      <a:pt x="532" y="253"/>
                      <a:pt x="534" y="251"/>
                      <a:pt x="534" y="250"/>
                    </a:cubicBezTo>
                    <a:cubicBezTo>
                      <a:pt x="535" y="249"/>
                      <a:pt x="534" y="249"/>
                      <a:pt x="535" y="248"/>
                    </a:cubicBezTo>
                    <a:cubicBezTo>
                      <a:pt x="535" y="248"/>
                      <a:pt x="535" y="248"/>
                      <a:pt x="535" y="248"/>
                    </a:cubicBezTo>
                    <a:cubicBezTo>
                      <a:pt x="535" y="247"/>
                      <a:pt x="535" y="247"/>
                      <a:pt x="535" y="247"/>
                    </a:cubicBezTo>
                    <a:cubicBezTo>
                      <a:pt x="535" y="246"/>
                      <a:pt x="537" y="242"/>
                      <a:pt x="538" y="242"/>
                    </a:cubicBezTo>
                    <a:cubicBezTo>
                      <a:pt x="539" y="239"/>
                      <a:pt x="541" y="237"/>
                      <a:pt x="543" y="235"/>
                    </a:cubicBezTo>
                    <a:cubicBezTo>
                      <a:pt x="543" y="234"/>
                      <a:pt x="543" y="232"/>
                      <a:pt x="544" y="231"/>
                    </a:cubicBezTo>
                    <a:cubicBezTo>
                      <a:pt x="544" y="231"/>
                      <a:pt x="545" y="231"/>
                      <a:pt x="545" y="231"/>
                    </a:cubicBezTo>
                    <a:cubicBezTo>
                      <a:pt x="545" y="230"/>
                      <a:pt x="545" y="230"/>
                      <a:pt x="545" y="229"/>
                    </a:cubicBezTo>
                    <a:cubicBezTo>
                      <a:pt x="545" y="229"/>
                      <a:pt x="546" y="228"/>
                      <a:pt x="546" y="227"/>
                    </a:cubicBezTo>
                    <a:cubicBezTo>
                      <a:pt x="548" y="225"/>
                      <a:pt x="548" y="222"/>
                      <a:pt x="549" y="220"/>
                    </a:cubicBezTo>
                    <a:cubicBezTo>
                      <a:pt x="549" y="220"/>
                      <a:pt x="549" y="220"/>
                      <a:pt x="549" y="220"/>
                    </a:cubicBezTo>
                    <a:cubicBezTo>
                      <a:pt x="549" y="220"/>
                      <a:pt x="549" y="220"/>
                      <a:pt x="550" y="220"/>
                    </a:cubicBezTo>
                    <a:cubicBezTo>
                      <a:pt x="552" y="215"/>
                      <a:pt x="552" y="211"/>
                      <a:pt x="554" y="205"/>
                    </a:cubicBezTo>
                    <a:cubicBezTo>
                      <a:pt x="555" y="203"/>
                      <a:pt x="554" y="200"/>
                      <a:pt x="554" y="199"/>
                    </a:cubicBezTo>
                    <a:cubicBezTo>
                      <a:pt x="554" y="199"/>
                      <a:pt x="554" y="198"/>
                      <a:pt x="554" y="198"/>
                    </a:cubicBezTo>
                    <a:cubicBezTo>
                      <a:pt x="554" y="198"/>
                      <a:pt x="554" y="198"/>
                      <a:pt x="554" y="199"/>
                    </a:cubicBezTo>
                    <a:cubicBezTo>
                      <a:pt x="554" y="198"/>
                      <a:pt x="555" y="195"/>
                      <a:pt x="554" y="194"/>
                    </a:cubicBezTo>
                    <a:cubicBezTo>
                      <a:pt x="554" y="194"/>
                      <a:pt x="554" y="194"/>
                      <a:pt x="554" y="194"/>
                    </a:cubicBezTo>
                    <a:cubicBezTo>
                      <a:pt x="555" y="193"/>
                      <a:pt x="555" y="192"/>
                      <a:pt x="555" y="191"/>
                    </a:cubicBezTo>
                    <a:cubicBezTo>
                      <a:pt x="555" y="191"/>
                      <a:pt x="554" y="191"/>
                      <a:pt x="554" y="191"/>
                    </a:cubicBezTo>
                    <a:cubicBezTo>
                      <a:pt x="556" y="189"/>
                      <a:pt x="554" y="180"/>
                      <a:pt x="554" y="178"/>
                    </a:cubicBezTo>
                    <a:cubicBezTo>
                      <a:pt x="554" y="176"/>
                      <a:pt x="554" y="174"/>
                      <a:pt x="553" y="173"/>
                    </a:cubicBezTo>
                    <a:cubicBezTo>
                      <a:pt x="554" y="173"/>
                      <a:pt x="554" y="173"/>
                      <a:pt x="554" y="173"/>
                    </a:cubicBezTo>
                    <a:cubicBezTo>
                      <a:pt x="554" y="173"/>
                      <a:pt x="553" y="173"/>
                      <a:pt x="553" y="172"/>
                    </a:cubicBezTo>
                    <a:cubicBezTo>
                      <a:pt x="552" y="170"/>
                      <a:pt x="553" y="165"/>
                      <a:pt x="553" y="161"/>
                    </a:cubicBezTo>
                    <a:cubicBezTo>
                      <a:pt x="552" y="160"/>
                      <a:pt x="553" y="156"/>
                      <a:pt x="553" y="155"/>
                    </a:cubicBezTo>
                    <a:cubicBezTo>
                      <a:pt x="553" y="154"/>
                      <a:pt x="553" y="152"/>
                      <a:pt x="553" y="151"/>
                    </a:cubicBezTo>
                    <a:cubicBezTo>
                      <a:pt x="552" y="148"/>
                      <a:pt x="553" y="144"/>
                      <a:pt x="553" y="141"/>
                    </a:cubicBezTo>
                    <a:cubicBezTo>
                      <a:pt x="553" y="139"/>
                      <a:pt x="555" y="135"/>
                      <a:pt x="554" y="135"/>
                    </a:cubicBezTo>
                    <a:cubicBezTo>
                      <a:pt x="555" y="134"/>
                      <a:pt x="556" y="133"/>
                      <a:pt x="556" y="131"/>
                    </a:cubicBezTo>
                    <a:cubicBezTo>
                      <a:pt x="557" y="130"/>
                      <a:pt x="557" y="128"/>
                      <a:pt x="558" y="126"/>
                    </a:cubicBezTo>
                    <a:cubicBezTo>
                      <a:pt x="558" y="125"/>
                      <a:pt x="559" y="123"/>
                      <a:pt x="559" y="122"/>
                    </a:cubicBezTo>
                    <a:cubicBezTo>
                      <a:pt x="559" y="122"/>
                      <a:pt x="559" y="122"/>
                      <a:pt x="559" y="121"/>
                    </a:cubicBezTo>
                    <a:cubicBezTo>
                      <a:pt x="559" y="121"/>
                      <a:pt x="559" y="122"/>
                      <a:pt x="559" y="122"/>
                    </a:cubicBezTo>
                    <a:cubicBezTo>
                      <a:pt x="561" y="120"/>
                      <a:pt x="560" y="116"/>
                      <a:pt x="562" y="113"/>
                    </a:cubicBezTo>
                    <a:cubicBezTo>
                      <a:pt x="563" y="111"/>
                      <a:pt x="564" y="108"/>
                      <a:pt x="565" y="105"/>
                    </a:cubicBezTo>
                    <a:cubicBezTo>
                      <a:pt x="565" y="105"/>
                      <a:pt x="565" y="105"/>
                      <a:pt x="565" y="104"/>
                    </a:cubicBezTo>
                    <a:cubicBezTo>
                      <a:pt x="567" y="101"/>
                      <a:pt x="569" y="96"/>
                      <a:pt x="570" y="92"/>
                    </a:cubicBezTo>
                    <a:cubicBezTo>
                      <a:pt x="571" y="91"/>
                      <a:pt x="572" y="83"/>
                      <a:pt x="572" y="83"/>
                    </a:cubicBezTo>
                    <a:cubicBezTo>
                      <a:pt x="576" y="78"/>
                      <a:pt x="576" y="71"/>
                      <a:pt x="579" y="65"/>
                    </a:cubicBezTo>
                    <a:cubicBezTo>
                      <a:pt x="580" y="62"/>
                      <a:pt x="583" y="60"/>
                      <a:pt x="584" y="57"/>
                    </a:cubicBezTo>
                    <a:cubicBezTo>
                      <a:pt x="585" y="55"/>
                      <a:pt x="585" y="53"/>
                      <a:pt x="586" y="51"/>
                    </a:cubicBezTo>
                    <a:cubicBezTo>
                      <a:pt x="586" y="51"/>
                      <a:pt x="587" y="51"/>
                      <a:pt x="587" y="50"/>
                    </a:cubicBezTo>
                    <a:cubicBezTo>
                      <a:pt x="587" y="50"/>
                      <a:pt x="587" y="49"/>
                      <a:pt x="587" y="49"/>
                    </a:cubicBezTo>
                    <a:cubicBezTo>
                      <a:pt x="589" y="46"/>
                      <a:pt x="590" y="42"/>
                      <a:pt x="592" y="39"/>
                    </a:cubicBezTo>
                    <a:cubicBezTo>
                      <a:pt x="593" y="37"/>
                      <a:pt x="595" y="35"/>
                      <a:pt x="596" y="34"/>
                    </a:cubicBezTo>
                    <a:cubicBezTo>
                      <a:pt x="598" y="33"/>
                      <a:pt x="598" y="31"/>
                      <a:pt x="599" y="29"/>
                    </a:cubicBezTo>
                    <a:cubicBezTo>
                      <a:pt x="600" y="28"/>
                      <a:pt x="601" y="27"/>
                      <a:pt x="602" y="26"/>
                    </a:cubicBezTo>
                    <a:cubicBezTo>
                      <a:pt x="602" y="26"/>
                      <a:pt x="602" y="24"/>
                      <a:pt x="602" y="24"/>
                    </a:cubicBezTo>
                    <a:cubicBezTo>
                      <a:pt x="602" y="24"/>
                      <a:pt x="603" y="24"/>
                      <a:pt x="603" y="24"/>
                    </a:cubicBezTo>
                    <a:cubicBezTo>
                      <a:pt x="604" y="23"/>
                      <a:pt x="605" y="21"/>
                      <a:pt x="606" y="20"/>
                    </a:cubicBezTo>
                    <a:cubicBezTo>
                      <a:pt x="606" y="20"/>
                      <a:pt x="606" y="20"/>
                      <a:pt x="606" y="20"/>
                    </a:cubicBezTo>
                    <a:cubicBezTo>
                      <a:pt x="607" y="19"/>
                      <a:pt x="607" y="19"/>
                      <a:pt x="608" y="18"/>
                    </a:cubicBezTo>
                    <a:cubicBezTo>
                      <a:pt x="608" y="18"/>
                      <a:pt x="608" y="18"/>
                      <a:pt x="608" y="18"/>
                    </a:cubicBezTo>
                    <a:cubicBezTo>
                      <a:pt x="609" y="17"/>
                      <a:pt x="609" y="17"/>
                      <a:pt x="610" y="17"/>
                    </a:cubicBezTo>
                    <a:cubicBezTo>
                      <a:pt x="610" y="16"/>
                      <a:pt x="610" y="15"/>
                      <a:pt x="610" y="15"/>
                    </a:cubicBezTo>
                    <a:cubicBezTo>
                      <a:pt x="611" y="15"/>
                      <a:pt x="613" y="13"/>
                      <a:pt x="614" y="11"/>
                    </a:cubicBezTo>
                    <a:cubicBezTo>
                      <a:pt x="614" y="11"/>
                      <a:pt x="614" y="11"/>
                      <a:pt x="614" y="11"/>
                    </a:cubicBezTo>
                    <a:cubicBezTo>
                      <a:pt x="617" y="9"/>
                      <a:pt x="620" y="6"/>
                      <a:pt x="624" y="5"/>
                    </a:cubicBezTo>
                    <a:cubicBezTo>
                      <a:pt x="628" y="4"/>
                      <a:pt x="631" y="6"/>
                      <a:pt x="634" y="7"/>
                    </a:cubicBezTo>
                    <a:cubicBezTo>
                      <a:pt x="637" y="9"/>
                      <a:pt x="641" y="9"/>
                      <a:pt x="643" y="12"/>
                    </a:cubicBezTo>
                    <a:cubicBezTo>
                      <a:pt x="644" y="14"/>
                      <a:pt x="644" y="17"/>
                      <a:pt x="645" y="20"/>
                    </a:cubicBezTo>
                    <a:cubicBezTo>
                      <a:pt x="645" y="22"/>
                      <a:pt x="646" y="24"/>
                      <a:pt x="647" y="26"/>
                    </a:cubicBezTo>
                    <a:cubicBezTo>
                      <a:pt x="647" y="26"/>
                      <a:pt x="646" y="27"/>
                      <a:pt x="647" y="28"/>
                    </a:cubicBezTo>
                    <a:cubicBezTo>
                      <a:pt x="647" y="31"/>
                      <a:pt x="648" y="34"/>
                      <a:pt x="648" y="36"/>
                    </a:cubicBezTo>
                    <a:cubicBezTo>
                      <a:pt x="648" y="41"/>
                      <a:pt x="646" y="46"/>
                      <a:pt x="648" y="51"/>
                    </a:cubicBezTo>
                    <a:cubicBezTo>
                      <a:pt x="648" y="52"/>
                      <a:pt x="647" y="53"/>
                      <a:pt x="647" y="54"/>
                    </a:cubicBezTo>
                    <a:cubicBezTo>
                      <a:pt x="647" y="55"/>
                      <a:pt x="647" y="56"/>
                      <a:pt x="647" y="57"/>
                    </a:cubicBezTo>
                    <a:cubicBezTo>
                      <a:pt x="646" y="60"/>
                      <a:pt x="644" y="63"/>
                      <a:pt x="645" y="65"/>
                    </a:cubicBezTo>
                    <a:cubicBezTo>
                      <a:pt x="645" y="65"/>
                      <a:pt x="645" y="65"/>
                      <a:pt x="645" y="65"/>
                    </a:cubicBezTo>
                    <a:cubicBezTo>
                      <a:pt x="645" y="67"/>
                      <a:pt x="644" y="69"/>
                      <a:pt x="645" y="69"/>
                    </a:cubicBezTo>
                    <a:cubicBezTo>
                      <a:pt x="644" y="70"/>
                      <a:pt x="644" y="70"/>
                      <a:pt x="644" y="70"/>
                    </a:cubicBezTo>
                    <a:cubicBezTo>
                      <a:pt x="644" y="71"/>
                      <a:pt x="644" y="71"/>
                      <a:pt x="644" y="71"/>
                    </a:cubicBezTo>
                    <a:cubicBezTo>
                      <a:pt x="644" y="71"/>
                      <a:pt x="642" y="77"/>
                      <a:pt x="643" y="78"/>
                    </a:cubicBezTo>
                    <a:cubicBezTo>
                      <a:pt x="642" y="78"/>
                      <a:pt x="643" y="78"/>
                      <a:pt x="642" y="78"/>
                    </a:cubicBezTo>
                    <a:cubicBezTo>
                      <a:pt x="642" y="79"/>
                      <a:pt x="642" y="80"/>
                      <a:pt x="641" y="81"/>
                    </a:cubicBezTo>
                    <a:cubicBezTo>
                      <a:pt x="641" y="81"/>
                      <a:pt x="641" y="81"/>
                      <a:pt x="641" y="81"/>
                    </a:cubicBezTo>
                    <a:cubicBezTo>
                      <a:pt x="641" y="81"/>
                      <a:pt x="641" y="81"/>
                      <a:pt x="641" y="81"/>
                    </a:cubicBezTo>
                    <a:cubicBezTo>
                      <a:pt x="641" y="85"/>
                      <a:pt x="639" y="88"/>
                      <a:pt x="639" y="92"/>
                    </a:cubicBezTo>
                    <a:cubicBezTo>
                      <a:pt x="638" y="92"/>
                      <a:pt x="639" y="92"/>
                      <a:pt x="638" y="92"/>
                    </a:cubicBezTo>
                    <a:cubicBezTo>
                      <a:pt x="638" y="92"/>
                      <a:pt x="638" y="92"/>
                      <a:pt x="638" y="92"/>
                    </a:cubicBezTo>
                    <a:cubicBezTo>
                      <a:pt x="638" y="93"/>
                      <a:pt x="638" y="93"/>
                      <a:pt x="638" y="93"/>
                    </a:cubicBezTo>
                    <a:cubicBezTo>
                      <a:pt x="637" y="97"/>
                      <a:pt x="636" y="102"/>
                      <a:pt x="635" y="104"/>
                    </a:cubicBezTo>
                    <a:cubicBezTo>
                      <a:pt x="635" y="104"/>
                      <a:pt x="635" y="104"/>
                      <a:pt x="635" y="104"/>
                    </a:cubicBezTo>
                    <a:cubicBezTo>
                      <a:pt x="635" y="104"/>
                      <a:pt x="635" y="104"/>
                      <a:pt x="635" y="104"/>
                    </a:cubicBezTo>
                    <a:cubicBezTo>
                      <a:pt x="633" y="106"/>
                      <a:pt x="634" y="113"/>
                      <a:pt x="632" y="114"/>
                    </a:cubicBezTo>
                    <a:cubicBezTo>
                      <a:pt x="632" y="114"/>
                      <a:pt x="632" y="114"/>
                      <a:pt x="632" y="114"/>
                    </a:cubicBezTo>
                    <a:cubicBezTo>
                      <a:pt x="631" y="117"/>
                      <a:pt x="631" y="121"/>
                      <a:pt x="630" y="124"/>
                    </a:cubicBezTo>
                    <a:cubicBezTo>
                      <a:pt x="629" y="127"/>
                      <a:pt x="631" y="129"/>
                      <a:pt x="629" y="131"/>
                    </a:cubicBezTo>
                    <a:cubicBezTo>
                      <a:pt x="630" y="132"/>
                      <a:pt x="630" y="133"/>
                      <a:pt x="630" y="134"/>
                    </a:cubicBezTo>
                    <a:cubicBezTo>
                      <a:pt x="625" y="153"/>
                      <a:pt x="634" y="177"/>
                      <a:pt x="642" y="191"/>
                    </a:cubicBezTo>
                    <a:cubicBezTo>
                      <a:pt x="643" y="193"/>
                      <a:pt x="644" y="194"/>
                      <a:pt x="645" y="195"/>
                    </a:cubicBezTo>
                    <a:cubicBezTo>
                      <a:pt x="647" y="197"/>
                      <a:pt x="648" y="199"/>
                      <a:pt x="649" y="200"/>
                    </a:cubicBezTo>
                    <a:cubicBezTo>
                      <a:pt x="649" y="201"/>
                      <a:pt x="655" y="206"/>
                      <a:pt x="656" y="206"/>
                    </a:cubicBezTo>
                    <a:cubicBezTo>
                      <a:pt x="658" y="207"/>
                      <a:pt x="660" y="208"/>
                      <a:pt x="662" y="209"/>
                    </a:cubicBezTo>
                    <a:cubicBezTo>
                      <a:pt x="663" y="210"/>
                      <a:pt x="664" y="211"/>
                      <a:pt x="665" y="212"/>
                    </a:cubicBezTo>
                    <a:cubicBezTo>
                      <a:pt x="667" y="213"/>
                      <a:pt x="669" y="214"/>
                      <a:pt x="671" y="215"/>
                    </a:cubicBezTo>
                    <a:cubicBezTo>
                      <a:pt x="675" y="221"/>
                      <a:pt x="682" y="231"/>
                      <a:pt x="681" y="2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169">
                <a:extLst>
                  <a:ext uri="{FF2B5EF4-FFF2-40B4-BE49-F238E27FC236}">
                    <a16:creationId xmlns:a16="http://schemas.microsoft.com/office/drawing/2014/main" id="{1201918C-8DB8-5252-5635-46EC8E9DB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4" y="1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170">
                <a:extLst>
                  <a:ext uri="{FF2B5EF4-FFF2-40B4-BE49-F238E27FC236}">
                    <a16:creationId xmlns:a16="http://schemas.microsoft.com/office/drawing/2014/main" id="{B64C01B0-CA1C-EFFB-3418-08032E1D2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1" y="146"/>
                <a:ext cx="749" cy="927"/>
              </a:xfrm>
              <a:custGeom>
                <a:avLst/>
                <a:gdLst>
                  <a:gd name="T0" fmla="*/ 278 w 309"/>
                  <a:gd name="T1" fmla="*/ 57 h 382"/>
                  <a:gd name="T2" fmla="*/ 256 w 309"/>
                  <a:gd name="T3" fmla="*/ 31 h 382"/>
                  <a:gd name="T4" fmla="*/ 230 w 309"/>
                  <a:gd name="T5" fmla="*/ 12 h 382"/>
                  <a:gd name="T6" fmla="*/ 202 w 309"/>
                  <a:gd name="T7" fmla="*/ 7 h 382"/>
                  <a:gd name="T8" fmla="*/ 194 w 309"/>
                  <a:gd name="T9" fmla="*/ 19 h 382"/>
                  <a:gd name="T10" fmla="*/ 189 w 309"/>
                  <a:gd name="T11" fmla="*/ 38 h 382"/>
                  <a:gd name="T12" fmla="*/ 182 w 309"/>
                  <a:gd name="T13" fmla="*/ 64 h 382"/>
                  <a:gd name="T14" fmla="*/ 175 w 309"/>
                  <a:gd name="T15" fmla="*/ 77 h 382"/>
                  <a:gd name="T16" fmla="*/ 164 w 309"/>
                  <a:gd name="T17" fmla="*/ 92 h 382"/>
                  <a:gd name="T18" fmla="*/ 128 w 309"/>
                  <a:gd name="T19" fmla="*/ 107 h 382"/>
                  <a:gd name="T20" fmla="*/ 90 w 309"/>
                  <a:gd name="T21" fmla="*/ 102 h 382"/>
                  <a:gd name="T22" fmla="*/ 59 w 309"/>
                  <a:gd name="T23" fmla="*/ 91 h 382"/>
                  <a:gd name="T24" fmla="*/ 38 w 309"/>
                  <a:gd name="T25" fmla="*/ 87 h 382"/>
                  <a:gd name="T26" fmla="*/ 6 w 309"/>
                  <a:gd name="T27" fmla="*/ 115 h 382"/>
                  <a:gd name="T28" fmla="*/ 15 w 309"/>
                  <a:gd name="T29" fmla="*/ 152 h 382"/>
                  <a:gd name="T30" fmla="*/ 36 w 309"/>
                  <a:gd name="T31" fmla="*/ 186 h 382"/>
                  <a:gd name="T32" fmla="*/ 46 w 309"/>
                  <a:gd name="T33" fmla="*/ 197 h 382"/>
                  <a:gd name="T34" fmla="*/ 64 w 309"/>
                  <a:gd name="T35" fmla="*/ 221 h 382"/>
                  <a:gd name="T36" fmla="*/ 100 w 309"/>
                  <a:gd name="T37" fmla="*/ 255 h 382"/>
                  <a:gd name="T38" fmla="*/ 145 w 309"/>
                  <a:gd name="T39" fmla="*/ 269 h 382"/>
                  <a:gd name="T40" fmla="*/ 167 w 309"/>
                  <a:gd name="T41" fmla="*/ 276 h 382"/>
                  <a:gd name="T42" fmla="*/ 188 w 309"/>
                  <a:gd name="T43" fmla="*/ 288 h 382"/>
                  <a:gd name="T44" fmla="*/ 212 w 309"/>
                  <a:gd name="T45" fmla="*/ 315 h 382"/>
                  <a:gd name="T46" fmla="*/ 219 w 309"/>
                  <a:gd name="T47" fmla="*/ 330 h 382"/>
                  <a:gd name="T48" fmla="*/ 233 w 309"/>
                  <a:gd name="T49" fmla="*/ 351 h 382"/>
                  <a:gd name="T50" fmla="*/ 247 w 309"/>
                  <a:gd name="T51" fmla="*/ 367 h 382"/>
                  <a:gd name="T52" fmla="*/ 267 w 309"/>
                  <a:gd name="T53" fmla="*/ 376 h 382"/>
                  <a:gd name="T54" fmla="*/ 307 w 309"/>
                  <a:gd name="T55" fmla="*/ 368 h 382"/>
                  <a:gd name="T56" fmla="*/ 272 w 309"/>
                  <a:gd name="T57" fmla="*/ 382 h 382"/>
                  <a:gd name="T58" fmla="*/ 236 w 309"/>
                  <a:gd name="T59" fmla="*/ 361 h 382"/>
                  <a:gd name="T60" fmla="*/ 214 w 309"/>
                  <a:gd name="T61" fmla="*/ 330 h 382"/>
                  <a:gd name="T62" fmla="*/ 200 w 309"/>
                  <a:gd name="T63" fmla="*/ 308 h 382"/>
                  <a:gd name="T64" fmla="*/ 180 w 309"/>
                  <a:gd name="T65" fmla="*/ 290 h 382"/>
                  <a:gd name="T66" fmla="*/ 146 w 309"/>
                  <a:gd name="T67" fmla="*/ 274 h 382"/>
                  <a:gd name="T68" fmla="*/ 104 w 309"/>
                  <a:gd name="T69" fmla="*/ 262 h 382"/>
                  <a:gd name="T70" fmla="*/ 90 w 309"/>
                  <a:gd name="T71" fmla="*/ 254 h 382"/>
                  <a:gd name="T72" fmla="*/ 68 w 309"/>
                  <a:gd name="T73" fmla="*/ 237 h 382"/>
                  <a:gd name="T74" fmla="*/ 54 w 309"/>
                  <a:gd name="T75" fmla="*/ 214 h 382"/>
                  <a:gd name="T76" fmla="*/ 29 w 309"/>
                  <a:gd name="T77" fmla="*/ 185 h 382"/>
                  <a:gd name="T78" fmla="*/ 21 w 309"/>
                  <a:gd name="T79" fmla="*/ 176 h 382"/>
                  <a:gd name="T80" fmla="*/ 7 w 309"/>
                  <a:gd name="T81" fmla="*/ 145 h 382"/>
                  <a:gd name="T82" fmla="*/ 2 w 309"/>
                  <a:gd name="T83" fmla="*/ 111 h 382"/>
                  <a:gd name="T84" fmla="*/ 6 w 309"/>
                  <a:gd name="T85" fmla="*/ 103 h 382"/>
                  <a:gd name="T86" fmla="*/ 32 w 309"/>
                  <a:gd name="T87" fmla="*/ 83 h 382"/>
                  <a:gd name="T88" fmla="*/ 71 w 309"/>
                  <a:gd name="T89" fmla="*/ 89 h 382"/>
                  <a:gd name="T90" fmla="*/ 94 w 309"/>
                  <a:gd name="T91" fmla="*/ 98 h 382"/>
                  <a:gd name="T92" fmla="*/ 166 w 309"/>
                  <a:gd name="T93" fmla="*/ 81 h 382"/>
                  <a:gd name="T94" fmla="*/ 175 w 309"/>
                  <a:gd name="T95" fmla="*/ 66 h 382"/>
                  <a:gd name="T96" fmla="*/ 198 w 309"/>
                  <a:gd name="T97" fmla="*/ 4 h 382"/>
                  <a:gd name="T98" fmla="*/ 230 w 309"/>
                  <a:gd name="T99" fmla="*/ 6 h 382"/>
                  <a:gd name="T100" fmla="*/ 243 w 309"/>
                  <a:gd name="T101" fmla="*/ 14 h 382"/>
                  <a:gd name="T102" fmla="*/ 255 w 309"/>
                  <a:gd name="T103" fmla="*/ 23 h 382"/>
                  <a:gd name="T104" fmla="*/ 281 w 309"/>
                  <a:gd name="T105" fmla="*/ 53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9" h="382">
                    <a:moveTo>
                      <a:pt x="309" y="69"/>
                    </a:moveTo>
                    <a:cubicBezTo>
                      <a:pt x="304" y="69"/>
                      <a:pt x="299" y="67"/>
                      <a:pt x="295" y="65"/>
                    </a:cubicBezTo>
                    <a:cubicBezTo>
                      <a:pt x="293" y="64"/>
                      <a:pt x="292" y="64"/>
                      <a:pt x="290" y="63"/>
                    </a:cubicBezTo>
                    <a:cubicBezTo>
                      <a:pt x="288" y="62"/>
                      <a:pt x="280" y="59"/>
                      <a:pt x="278" y="57"/>
                    </a:cubicBezTo>
                    <a:cubicBezTo>
                      <a:pt x="275" y="54"/>
                      <a:pt x="275" y="52"/>
                      <a:pt x="273" y="50"/>
                    </a:cubicBezTo>
                    <a:cubicBezTo>
                      <a:pt x="271" y="48"/>
                      <a:pt x="269" y="47"/>
                      <a:pt x="267" y="45"/>
                    </a:cubicBezTo>
                    <a:cubicBezTo>
                      <a:pt x="265" y="43"/>
                      <a:pt x="264" y="40"/>
                      <a:pt x="263" y="38"/>
                    </a:cubicBezTo>
                    <a:cubicBezTo>
                      <a:pt x="261" y="35"/>
                      <a:pt x="258" y="33"/>
                      <a:pt x="256" y="31"/>
                    </a:cubicBezTo>
                    <a:cubicBezTo>
                      <a:pt x="255" y="31"/>
                      <a:pt x="255" y="30"/>
                      <a:pt x="254" y="29"/>
                    </a:cubicBezTo>
                    <a:cubicBezTo>
                      <a:pt x="252" y="27"/>
                      <a:pt x="249" y="26"/>
                      <a:pt x="247" y="24"/>
                    </a:cubicBezTo>
                    <a:cubicBezTo>
                      <a:pt x="243" y="21"/>
                      <a:pt x="240" y="18"/>
                      <a:pt x="236" y="16"/>
                    </a:cubicBezTo>
                    <a:cubicBezTo>
                      <a:pt x="233" y="15"/>
                      <a:pt x="232" y="13"/>
                      <a:pt x="230" y="12"/>
                    </a:cubicBezTo>
                    <a:cubicBezTo>
                      <a:pt x="228" y="11"/>
                      <a:pt x="225" y="11"/>
                      <a:pt x="222" y="9"/>
                    </a:cubicBezTo>
                    <a:cubicBezTo>
                      <a:pt x="220" y="8"/>
                      <a:pt x="219" y="8"/>
                      <a:pt x="217" y="7"/>
                    </a:cubicBezTo>
                    <a:cubicBezTo>
                      <a:pt x="213" y="6"/>
                      <a:pt x="209" y="7"/>
                      <a:pt x="206" y="7"/>
                    </a:cubicBezTo>
                    <a:cubicBezTo>
                      <a:pt x="206" y="7"/>
                      <a:pt x="203" y="7"/>
                      <a:pt x="202" y="7"/>
                    </a:cubicBezTo>
                    <a:cubicBezTo>
                      <a:pt x="202" y="7"/>
                      <a:pt x="198" y="9"/>
                      <a:pt x="198" y="10"/>
                    </a:cubicBezTo>
                    <a:cubicBezTo>
                      <a:pt x="198" y="10"/>
                      <a:pt x="199" y="10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8" y="12"/>
                      <a:pt x="195" y="17"/>
                      <a:pt x="194" y="19"/>
                    </a:cubicBezTo>
                    <a:cubicBezTo>
                      <a:pt x="194" y="20"/>
                      <a:pt x="194" y="21"/>
                      <a:pt x="193" y="22"/>
                    </a:cubicBezTo>
                    <a:cubicBezTo>
                      <a:pt x="192" y="25"/>
                      <a:pt x="191" y="29"/>
                      <a:pt x="190" y="32"/>
                    </a:cubicBezTo>
                    <a:cubicBezTo>
                      <a:pt x="190" y="33"/>
                      <a:pt x="190" y="35"/>
                      <a:pt x="189" y="37"/>
                    </a:cubicBezTo>
                    <a:cubicBezTo>
                      <a:pt x="189" y="37"/>
                      <a:pt x="189" y="38"/>
                      <a:pt x="189" y="38"/>
                    </a:cubicBezTo>
                    <a:cubicBezTo>
                      <a:pt x="189" y="40"/>
                      <a:pt x="188" y="41"/>
                      <a:pt x="188" y="43"/>
                    </a:cubicBezTo>
                    <a:cubicBezTo>
                      <a:pt x="187" y="45"/>
                      <a:pt x="186" y="48"/>
                      <a:pt x="185" y="52"/>
                    </a:cubicBezTo>
                    <a:cubicBezTo>
                      <a:pt x="185" y="53"/>
                      <a:pt x="184" y="55"/>
                      <a:pt x="183" y="57"/>
                    </a:cubicBezTo>
                    <a:cubicBezTo>
                      <a:pt x="182" y="59"/>
                      <a:pt x="182" y="62"/>
                      <a:pt x="182" y="64"/>
                    </a:cubicBezTo>
                    <a:cubicBezTo>
                      <a:pt x="181" y="66"/>
                      <a:pt x="180" y="69"/>
                      <a:pt x="178" y="71"/>
                    </a:cubicBezTo>
                    <a:cubicBezTo>
                      <a:pt x="178" y="71"/>
                      <a:pt x="177" y="72"/>
                      <a:pt x="177" y="72"/>
                    </a:cubicBezTo>
                    <a:cubicBezTo>
                      <a:pt x="177" y="72"/>
                      <a:pt x="177" y="73"/>
                      <a:pt x="177" y="73"/>
                    </a:cubicBezTo>
                    <a:cubicBezTo>
                      <a:pt x="176" y="74"/>
                      <a:pt x="176" y="76"/>
                      <a:pt x="175" y="77"/>
                    </a:cubicBezTo>
                    <a:cubicBezTo>
                      <a:pt x="174" y="79"/>
                      <a:pt x="172" y="80"/>
                      <a:pt x="171" y="82"/>
                    </a:cubicBezTo>
                    <a:cubicBezTo>
                      <a:pt x="170" y="83"/>
                      <a:pt x="170" y="84"/>
                      <a:pt x="169" y="85"/>
                    </a:cubicBezTo>
                    <a:cubicBezTo>
                      <a:pt x="168" y="86"/>
                      <a:pt x="167" y="86"/>
                      <a:pt x="167" y="87"/>
                    </a:cubicBezTo>
                    <a:cubicBezTo>
                      <a:pt x="166" y="88"/>
                      <a:pt x="165" y="91"/>
                      <a:pt x="164" y="92"/>
                    </a:cubicBezTo>
                    <a:cubicBezTo>
                      <a:pt x="163" y="93"/>
                      <a:pt x="162" y="93"/>
                      <a:pt x="161" y="94"/>
                    </a:cubicBezTo>
                    <a:cubicBezTo>
                      <a:pt x="160" y="95"/>
                      <a:pt x="159" y="96"/>
                      <a:pt x="157" y="97"/>
                    </a:cubicBezTo>
                    <a:cubicBezTo>
                      <a:pt x="154" y="99"/>
                      <a:pt x="151" y="100"/>
                      <a:pt x="148" y="102"/>
                    </a:cubicBezTo>
                    <a:cubicBezTo>
                      <a:pt x="143" y="104"/>
                      <a:pt x="134" y="105"/>
                      <a:pt x="128" y="107"/>
                    </a:cubicBezTo>
                    <a:cubicBezTo>
                      <a:pt x="127" y="107"/>
                      <a:pt x="125" y="107"/>
                      <a:pt x="124" y="106"/>
                    </a:cubicBezTo>
                    <a:cubicBezTo>
                      <a:pt x="121" y="106"/>
                      <a:pt x="117" y="107"/>
                      <a:pt x="113" y="107"/>
                    </a:cubicBezTo>
                    <a:cubicBezTo>
                      <a:pt x="110" y="106"/>
                      <a:pt x="108" y="106"/>
                      <a:pt x="106" y="106"/>
                    </a:cubicBezTo>
                    <a:cubicBezTo>
                      <a:pt x="100" y="105"/>
                      <a:pt x="95" y="104"/>
                      <a:pt x="90" y="102"/>
                    </a:cubicBezTo>
                    <a:cubicBezTo>
                      <a:pt x="87" y="101"/>
                      <a:pt x="85" y="102"/>
                      <a:pt x="82" y="101"/>
                    </a:cubicBezTo>
                    <a:cubicBezTo>
                      <a:pt x="79" y="99"/>
                      <a:pt x="75" y="97"/>
                      <a:pt x="72" y="95"/>
                    </a:cubicBezTo>
                    <a:cubicBezTo>
                      <a:pt x="70" y="95"/>
                      <a:pt x="68" y="95"/>
                      <a:pt x="66" y="94"/>
                    </a:cubicBezTo>
                    <a:cubicBezTo>
                      <a:pt x="64" y="93"/>
                      <a:pt x="62" y="92"/>
                      <a:pt x="59" y="91"/>
                    </a:cubicBezTo>
                    <a:cubicBezTo>
                      <a:pt x="58" y="90"/>
                      <a:pt x="56" y="90"/>
                      <a:pt x="55" y="90"/>
                    </a:cubicBezTo>
                    <a:cubicBezTo>
                      <a:pt x="53" y="89"/>
                      <a:pt x="50" y="87"/>
                      <a:pt x="48" y="87"/>
                    </a:cubicBezTo>
                    <a:cubicBezTo>
                      <a:pt x="46" y="87"/>
                      <a:pt x="44" y="86"/>
                      <a:pt x="42" y="86"/>
                    </a:cubicBezTo>
                    <a:cubicBezTo>
                      <a:pt x="41" y="86"/>
                      <a:pt x="39" y="87"/>
                      <a:pt x="38" y="87"/>
                    </a:cubicBezTo>
                    <a:cubicBezTo>
                      <a:pt x="37" y="87"/>
                      <a:pt x="35" y="87"/>
                      <a:pt x="34" y="87"/>
                    </a:cubicBezTo>
                    <a:cubicBezTo>
                      <a:pt x="32" y="88"/>
                      <a:pt x="30" y="89"/>
                      <a:pt x="28" y="89"/>
                    </a:cubicBezTo>
                    <a:cubicBezTo>
                      <a:pt x="25" y="90"/>
                      <a:pt x="22" y="91"/>
                      <a:pt x="20" y="93"/>
                    </a:cubicBezTo>
                    <a:cubicBezTo>
                      <a:pt x="14" y="97"/>
                      <a:pt x="7" y="106"/>
                      <a:pt x="6" y="115"/>
                    </a:cubicBezTo>
                    <a:cubicBezTo>
                      <a:pt x="6" y="117"/>
                      <a:pt x="6" y="120"/>
                      <a:pt x="6" y="122"/>
                    </a:cubicBezTo>
                    <a:cubicBezTo>
                      <a:pt x="6" y="125"/>
                      <a:pt x="6" y="129"/>
                      <a:pt x="7" y="132"/>
                    </a:cubicBezTo>
                    <a:cubicBezTo>
                      <a:pt x="8" y="137"/>
                      <a:pt x="11" y="144"/>
                      <a:pt x="13" y="149"/>
                    </a:cubicBezTo>
                    <a:cubicBezTo>
                      <a:pt x="13" y="150"/>
                      <a:pt x="15" y="151"/>
                      <a:pt x="15" y="152"/>
                    </a:cubicBezTo>
                    <a:cubicBezTo>
                      <a:pt x="15" y="153"/>
                      <a:pt x="15" y="155"/>
                      <a:pt x="16" y="156"/>
                    </a:cubicBezTo>
                    <a:cubicBezTo>
                      <a:pt x="17" y="159"/>
                      <a:pt x="19" y="161"/>
                      <a:pt x="20" y="164"/>
                    </a:cubicBezTo>
                    <a:cubicBezTo>
                      <a:pt x="20" y="165"/>
                      <a:pt x="20" y="166"/>
                      <a:pt x="21" y="167"/>
                    </a:cubicBezTo>
                    <a:cubicBezTo>
                      <a:pt x="24" y="172"/>
                      <a:pt x="30" y="180"/>
                      <a:pt x="36" y="186"/>
                    </a:cubicBezTo>
                    <a:cubicBezTo>
                      <a:pt x="37" y="187"/>
                      <a:pt x="39" y="188"/>
                      <a:pt x="40" y="190"/>
                    </a:cubicBezTo>
                    <a:cubicBezTo>
                      <a:pt x="41" y="191"/>
                      <a:pt x="41" y="192"/>
                      <a:pt x="42" y="193"/>
                    </a:cubicBezTo>
                    <a:cubicBezTo>
                      <a:pt x="44" y="194"/>
                      <a:pt x="45" y="195"/>
                      <a:pt x="46" y="197"/>
                    </a:cubicBezTo>
                    <a:cubicBezTo>
                      <a:pt x="46" y="197"/>
                      <a:pt x="46" y="197"/>
                      <a:pt x="46" y="197"/>
                    </a:cubicBezTo>
                    <a:cubicBezTo>
                      <a:pt x="49" y="198"/>
                      <a:pt x="50" y="200"/>
                      <a:pt x="51" y="202"/>
                    </a:cubicBezTo>
                    <a:cubicBezTo>
                      <a:pt x="53" y="204"/>
                      <a:pt x="55" y="206"/>
                      <a:pt x="57" y="209"/>
                    </a:cubicBezTo>
                    <a:cubicBezTo>
                      <a:pt x="58" y="211"/>
                      <a:pt x="59" y="214"/>
                      <a:pt x="61" y="216"/>
                    </a:cubicBezTo>
                    <a:cubicBezTo>
                      <a:pt x="61" y="218"/>
                      <a:pt x="63" y="219"/>
                      <a:pt x="64" y="221"/>
                    </a:cubicBezTo>
                    <a:cubicBezTo>
                      <a:pt x="64" y="222"/>
                      <a:pt x="64" y="224"/>
                      <a:pt x="65" y="225"/>
                    </a:cubicBezTo>
                    <a:cubicBezTo>
                      <a:pt x="71" y="233"/>
                      <a:pt x="77" y="241"/>
                      <a:pt x="85" y="246"/>
                    </a:cubicBezTo>
                    <a:cubicBezTo>
                      <a:pt x="89" y="249"/>
                      <a:pt x="92" y="251"/>
                      <a:pt x="96" y="254"/>
                    </a:cubicBezTo>
                    <a:cubicBezTo>
                      <a:pt x="97" y="255"/>
                      <a:pt x="98" y="255"/>
                      <a:pt x="100" y="255"/>
                    </a:cubicBezTo>
                    <a:cubicBezTo>
                      <a:pt x="106" y="259"/>
                      <a:pt x="112" y="262"/>
                      <a:pt x="119" y="264"/>
                    </a:cubicBezTo>
                    <a:cubicBezTo>
                      <a:pt x="124" y="265"/>
                      <a:pt x="128" y="265"/>
                      <a:pt x="132" y="266"/>
                    </a:cubicBezTo>
                    <a:cubicBezTo>
                      <a:pt x="135" y="267"/>
                      <a:pt x="137" y="268"/>
                      <a:pt x="139" y="268"/>
                    </a:cubicBezTo>
                    <a:cubicBezTo>
                      <a:pt x="141" y="269"/>
                      <a:pt x="143" y="269"/>
                      <a:pt x="145" y="269"/>
                    </a:cubicBezTo>
                    <a:cubicBezTo>
                      <a:pt x="148" y="270"/>
                      <a:pt x="151" y="271"/>
                      <a:pt x="154" y="272"/>
                    </a:cubicBezTo>
                    <a:cubicBezTo>
                      <a:pt x="155" y="273"/>
                      <a:pt x="158" y="272"/>
                      <a:pt x="159" y="273"/>
                    </a:cubicBezTo>
                    <a:cubicBezTo>
                      <a:pt x="160" y="273"/>
                      <a:pt x="161" y="274"/>
                      <a:pt x="162" y="274"/>
                    </a:cubicBezTo>
                    <a:cubicBezTo>
                      <a:pt x="164" y="275"/>
                      <a:pt x="165" y="275"/>
                      <a:pt x="167" y="276"/>
                    </a:cubicBezTo>
                    <a:cubicBezTo>
                      <a:pt x="168" y="277"/>
                      <a:pt x="169" y="277"/>
                      <a:pt x="171" y="278"/>
                    </a:cubicBezTo>
                    <a:cubicBezTo>
                      <a:pt x="172" y="279"/>
                      <a:pt x="173" y="279"/>
                      <a:pt x="173" y="279"/>
                    </a:cubicBezTo>
                    <a:cubicBezTo>
                      <a:pt x="176" y="281"/>
                      <a:pt x="178" y="283"/>
                      <a:pt x="180" y="284"/>
                    </a:cubicBezTo>
                    <a:cubicBezTo>
                      <a:pt x="182" y="285"/>
                      <a:pt x="185" y="287"/>
                      <a:pt x="188" y="288"/>
                    </a:cubicBezTo>
                    <a:cubicBezTo>
                      <a:pt x="190" y="291"/>
                      <a:pt x="193" y="293"/>
                      <a:pt x="195" y="295"/>
                    </a:cubicBezTo>
                    <a:cubicBezTo>
                      <a:pt x="198" y="297"/>
                      <a:pt x="200" y="301"/>
                      <a:pt x="203" y="304"/>
                    </a:cubicBezTo>
                    <a:cubicBezTo>
                      <a:pt x="204" y="305"/>
                      <a:pt x="205" y="306"/>
                      <a:pt x="206" y="308"/>
                    </a:cubicBezTo>
                    <a:cubicBezTo>
                      <a:pt x="208" y="310"/>
                      <a:pt x="210" y="313"/>
                      <a:pt x="212" y="315"/>
                    </a:cubicBezTo>
                    <a:cubicBezTo>
                      <a:pt x="212" y="316"/>
                      <a:pt x="215" y="322"/>
                      <a:pt x="215" y="323"/>
                    </a:cubicBezTo>
                    <a:cubicBezTo>
                      <a:pt x="215" y="323"/>
                      <a:pt x="215" y="324"/>
                      <a:pt x="215" y="324"/>
                    </a:cubicBezTo>
                    <a:cubicBezTo>
                      <a:pt x="216" y="325"/>
                      <a:pt x="217" y="327"/>
                      <a:pt x="218" y="328"/>
                    </a:cubicBezTo>
                    <a:cubicBezTo>
                      <a:pt x="218" y="329"/>
                      <a:pt x="218" y="330"/>
                      <a:pt x="219" y="330"/>
                    </a:cubicBezTo>
                    <a:cubicBezTo>
                      <a:pt x="219" y="331"/>
                      <a:pt x="220" y="332"/>
                      <a:pt x="221" y="332"/>
                    </a:cubicBezTo>
                    <a:cubicBezTo>
                      <a:pt x="222" y="335"/>
                      <a:pt x="224" y="338"/>
                      <a:pt x="225" y="341"/>
                    </a:cubicBezTo>
                    <a:cubicBezTo>
                      <a:pt x="227" y="343"/>
                      <a:pt x="230" y="346"/>
                      <a:pt x="232" y="348"/>
                    </a:cubicBezTo>
                    <a:cubicBezTo>
                      <a:pt x="232" y="349"/>
                      <a:pt x="232" y="350"/>
                      <a:pt x="233" y="351"/>
                    </a:cubicBezTo>
                    <a:cubicBezTo>
                      <a:pt x="234" y="352"/>
                      <a:pt x="235" y="354"/>
                      <a:pt x="236" y="355"/>
                    </a:cubicBezTo>
                    <a:cubicBezTo>
                      <a:pt x="237" y="356"/>
                      <a:pt x="239" y="357"/>
                      <a:pt x="239" y="358"/>
                    </a:cubicBezTo>
                    <a:cubicBezTo>
                      <a:pt x="241" y="360"/>
                      <a:pt x="242" y="362"/>
                      <a:pt x="243" y="364"/>
                    </a:cubicBezTo>
                    <a:cubicBezTo>
                      <a:pt x="244" y="365"/>
                      <a:pt x="246" y="366"/>
                      <a:pt x="247" y="367"/>
                    </a:cubicBezTo>
                    <a:cubicBezTo>
                      <a:pt x="248" y="368"/>
                      <a:pt x="248" y="369"/>
                      <a:pt x="249" y="370"/>
                    </a:cubicBezTo>
                    <a:cubicBezTo>
                      <a:pt x="253" y="372"/>
                      <a:pt x="256" y="373"/>
                      <a:pt x="260" y="375"/>
                    </a:cubicBezTo>
                    <a:cubicBezTo>
                      <a:pt x="262" y="375"/>
                      <a:pt x="264" y="376"/>
                      <a:pt x="266" y="376"/>
                    </a:cubicBezTo>
                    <a:cubicBezTo>
                      <a:pt x="266" y="376"/>
                      <a:pt x="267" y="376"/>
                      <a:pt x="267" y="376"/>
                    </a:cubicBezTo>
                    <a:cubicBezTo>
                      <a:pt x="269" y="377"/>
                      <a:pt x="271" y="376"/>
                      <a:pt x="274" y="377"/>
                    </a:cubicBezTo>
                    <a:cubicBezTo>
                      <a:pt x="276" y="377"/>
                      <a:pt x="278" y="377"/>
                      <a:pt x="280" y="376"/>
                    </a:cubicBezTo>
                    <a:cubicBezTo>
                      <a:pt x="284" y="375"/>
                      <a:pt x="289" y="376"/>
                      <a:pt x="293" y="374"/>
                    </a:cubicBezTo>
                    <a:cubicBezTo>
                      <a:pt x="297" y="373"/>
                      <a:pt x="302" y="369"/>
                      <a:pt x="307" y="368"/>
                    </a:cubicBezTo>
                    <a:cubicBezTo>
                      <a:pt x="307" y="368"/>
                      <a:pt x="308" y="367"/>
                      <a:pt x="309" y="366"/>
                    </a:cubicBezTo>
                    <a:cubicBezTo>
                      <a:pt x="309" y="368"/>
                      <a:pt x="309" y="370"/>
                      <a:pt x="309" y="372"/>
                    </a:cubicBezTo>
                    <a:cubicBezTo>
                      <a:pt x="303" y="374"/>
                      <a:pt x="299" y="377"/>
                      <a:pt x="294" y="379"/>
                    </a:cubicBezTo>
                    <a:cubicBezTo>
                      <a:pt x="287" y="381"/>
                      <a:pt x="279" y="381"/>
                      <a:pt x="272" y="382"/>
                    </a:cubicBezTo>
                    <a:cubicBezTo>
                      <a:pt x="270" y="381"/>
                      <a:pt x="268" y="381"/>
                      <a:pt x="266" y="380"/>
                    </a:cubicBezTo>
                    <a:cubicBezTo>
                      <a:pt x="266" y="380"/>
                      <a:pt x="259" y="379"/>
                      <a:pt x="259" y="379"/>
                    </a:cubicBezTo>
                    <a:cubicBezTo>
                      <a:pt x="254" y="377"/>
                      <a:pt x="249" y="376"/>
                      <a:pt x="244" y="372"/>
                    </a:cubicBezTo>
                    <a:cubicBezTo>
                      <a:pt x="241" y="369"/>
                      <a:pt x="239" y="364"/>
                      <a:pt x="236" y="361"/>
                    </a:cubicBezTo>
                    <a:cubicBezTo>
                      <a:pt x="234" y="359"/>
                      <a:pt x="232" y="358"/>
                      <a:pt x="231" y="356"/>
                    </a:cubicBezTo>
                    <a:cubicBezTo>
                      <a:pt x="230" y="354"/>
                      <a:pt x="228" y="350"/>
                      <a:pt x="226" y="348"/>
                    </a:cubicBezTo>
                    <a:cubicBezTo>
                      <a:pt x="224" y="347"/>
                      <a:pt x="222" y="344"/>
                      <a:pt x="221" y="342"/>
                    </a:cubicBezTo>
                    <a:cubicBezTo>
                      <a:pt x="218" y="338"/>
                      <a:pt x="216" y="334"/>
                      <a:pt x="214" y="330"/>
                    </a:cubicBezTo>
                    <a:cubicBezTo>
                      <a:pt x="213" y="330"/>
                      <a:pt x="213" y="329"/>
                      <a:pt x="213" y="329"/>
                    </a:cubicBezTo>
                    <a:cubicBezTo>
                      <a:pt x="212" y="327"/>
                      <a:pt x="211" y="325"/>
                      <a:pt x="210" y="323"/>
                    </a:cubicBezTo>
                    <a:cubicBezTo>
                      <a:pt x="208" y="320"/>
                      <a:pt x="208" y="318"/>
                      <a:pt x="207" y="315"/>
                    </a:cubicBezTo>
                    <a:cubicBezTo>
                      <a:pt x="205" y="313"/>
                      <a:pt x="202" y="310"/>
                      <a:pt x="200" y="308"/>
                    </a:cubicBezTo>
                    <a:cubicBezTo>
                      <a:pt x="198" y="306"/>
                      <a:pt x="197" y="304"/>
                      <a:pt x="196" y="302"/>
                    </a:cubicBezTo>
                    <a:cubicBezTo>
                      <a:pt x="195" y="302"/>
                      <a:pt x="194" y="301"/>
                      <a:pt x="193" y="300"/>
                    </a:cubicBezTo>
                    <a:cubicBezTo>
                      <a:pt x="191" y="298"/>
                      <a:pt x="190" y="296"/>
                      <a:pt x="188" y="294"/>
                    </a:cubicBezTo>
                    <a:cubicBezTo>
                      <a:pt x="185" y="292"/>
                      <a:pt x="183" y="291"/>
                      <a:pt x="180" y="290"/>
                    </a:cubicBezTo>
                    <a:cubicBezTo>
                      <a:pt x="177" y="288"/>
                      <a:pt x="174" y="285"/>
                      <a:pt x="171" y="283"/>
                    </a:cubicBezTo>
                    <a:cubicBezTo>
                      <a:pt x="168" y="280"/>
                      <a:pt x="163" y="279"/>
                      <a:pt x="159" y="277"/>
                    </a:cubicBezTo>
                    <a:cubicBezTo>
                      <a:pt x="157" y="277"/>
                      <a:pt x="156" y="277"/>
                      <a:pt x="154" y="277"/>
                    </a:cubicBezTo>
                    <a:cubicBezTo>
                      <a:pt x="152" y="276"/>
                      <a:pt x="149" y="275"/>
                      <a:pt x="146" y="274"/>
                    </a:cubicBezTo>
                    <a:cubicBezTo>
                      <a:pt x="144" y="274"/>
                      <a:pt x="141" y="273"/>
                      <a:pt x="139" y="273"/>
                    </a:cubicBezTo>
                    <a:cubicBezTo>
                      <a:pt x="136" y="272"/>
                      <a:pt x="132" y="271"/>
                      <a:pt x="129" y="270"/>
                    </a:cubicBezTo>
                    <a:cubicBezTo>
                      <a:pt x="126" y="269"/>
                      <a:pt x="124" y="270"/>
                      <a:pt x="121" y="269"/>
                    </a:cubicBezTo>
                    <a:cubicBezTo>
                      <a:pt x="116" y="267"/>
                      <a:pt x="109" y="265"/>
                      <a:pt x="104" y="262"/>
                    </a:cubicBezTo>
                    <a:cubicBezTo>
                      <a:pt x="103" y="262"/>
                      <a:pt x="102" y="262"/>
                      <a:pt x="100" y="261"/>
                    </a:cubicBezTo>
                    <a:cubicBezTo>
                      <a:pt x="97" y="260"/>
                      <a:pt x="94" y="257"/>
                      <a:pt x="91" y="255"/>
                    </a:cubicBezTo>
                    <a:cubicBezTo>
                      <a:pt x="91" y="255"/>
                      <a:pt x="90" y="255"/>
                      <a:pt x="90" y="255"/>
                    </a:cubicBezTo>
                    <a:cubicBezTo>
                      <a:pt x="90" y="255"/>
                      <a:pt x="90" y="255"/>
                      <a:pt x="90" y="254"/>
                    </a:cubicBezTo>
                    <a:cubicBezTo>
                      <a:pt x="86" y="253"/>
                      <a:pt x="83" y="250"/>
                      <a:pt x="80" y="248"/>
                    </a:cubicBezTo>
                    <a:cubicBezTo>
                      <a:pt x="79" y="246"/>
                      <a:pt x="76" y="245"/>
                      <a:pt x="74" y="244"/>
                    </a:cubicBezTo>
                    <a:cubicBezTo>
                      <a:pt x="72" y="243"/>
                      <a:pt x="71" y="240"/>
                      <a:pt x="70" y="239"/>
                    </a:cubicBezTo>
                    <a:cubicBezTo>
                      <a:pt x="69" y="238"/>
                      <a:pt x="69" y="238"/>
                      <a:pt x="68" y="237"/>
                    </a:cubicBezTo>
                    <a:cubicBezTo>
                      <a:pt x="65" y="233"/>
                      <a:pt x="62" y="228"/>
                      <a:pt x="60" y="224"/>
                    </a:cubicBezTo>
                    <a:cubicBezTo>
                      <a:pt x="60" y="223"/>
                      <a:pt x="59" y="223"/>
                      <a:pt x="59" y="223"/>
                    </a:cubicBezTo>
                    <a:cubicBezTo>
                      <a:pt x="59" y="222"/>
                      <a:pt x="59" y="221"/>
                      <a:pt x="58" y="220"/>
                    </a:cubicBezTo>
                    <a:cubicBezTo>
                      <a:pt x="57" y="218"/>
                      <a:pt x="55" y="216"/>
                      <a:pt x="54" y="214"/>
                    </a:cubicBezTo>
                    <a:cubicBezTo>
                      <a:pt x="53" y="213"/>
                      <a:pt x="53" y="211"/>
                      <a:pt x="53" y="210"/>
                    </a:cubicBezTo>
                    <a:cubicBezTo>
                      <a:pt x="47" y="204"/>
                      <a:pt x="41" y="197"/>
                      <a:pt x="36" y="191"/>
                    </a:cubicBezTo>
                    <a:cubicBezTo>
                      <a:pt x="35" y="190"/>
                      <a:pt x="32" y="190"/>
                      <a:pt x="31" y="189"/>
                    </a:cubicBezTo>
                    <a:cubicBezTo>
                      <a:pt x="30" y="188"/>
                      <a:pt x="30" y="186"/>
                      <a:pt x="29" y="185"/>
                    </a:cubicBezTo>
                    <a:cubicBezTo>
                      <a:pt x="26" y="182"/>
                      <a:pt x="24" y="179"/>
                      <a:pt x="21" y="177"/>
                    </a:cubicBezTo>
                    <a:cubicBezTo>
                      <a:pt x="21" y="177"/>
                      <a:pt x="20" y="177"/>
                      <a:pt x="20" y="177"/>
                    </a:cubicBezTo>
                    <a:cubicBezTo>
                      <a:pt x="20" y="177"/>
                      <a:pt x="20" y="177"/>
                      <a:pt x="20" y="176"/>
                    </a:cubicBezTo>
                    <a:cubicBezTo>
                      <a:pt x="21" y="176"/>
                      <a:pt x="20" y="176"/>
                      <a:pt x="21" y="176"/>
                    </a:cubicBezTo>
                    <a:cubicBezTo>
                      <a:pt x="19" y="175"/>
                      <a:pt x="19" y="173"/>
                      <a:pt x="18" y="172"/>
                    </a:cubicBezTo>
                    <a:cubicBezTo>
                      <a:pt x="16" y="167"/>
                      <a:pt x="13" y="162"/>
                      <a:pt x="11" y="157"/>
                    </a:cubicBezTo>
                    <a:cubicBezTo>
                      <a:pt x="10" y="153"/>
                      <a:pt x="9" y="148"/>
                      <a:pt x="6" y="146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4" y="137"/>
                      <a:pt x="0" y="130"/>
                      <a:pt x="2" y="120"/>
                    </a:cubicBezTo>
                    <a:cubicBezTo>
                      <a:pt x="2" y="120"/>
                      <a:pt x="1" y="119"/>
                      <a:pt x="1" y="119"/>
                    </a:cubicBezTo>
                    <a:cubicBezTo>
                      <a:pt x="1" y="117"/>
                      <a:pt x="2" y="115"/>
                      <a:pt x="2" y="113"/>
                    </a:cubicBezTo>
                    <a:cubicBezTo>
                      <a:pt x="2" y="113"/>
                      <a:pt x="2" y="112"/>
                      <a:pt x="2" y="111"/>
                    </a:cubicBezTo>
                    <a:cubicBezTo>
                      <a:pt x="3" y="110"/>
                      <a:pt x="3" y="109"/>
                      <a:pt x="4" y="108"/>
                    </a:cubicBezTo>
                    <a:cubicBezTo>
                      <a:pt x="4" y="107"/>
                      <a:pt x="4" y="107"/>
                      <a:pt x="4" y="106"/>
                    </a:cubicBezTo>
                    <a:cubicBezTo>
                      <a:pt x="4" y="106"/>
                      <a:pt x="5" y="105"/>
                      <a:pt x="6" y="104"/>
                    </a:cubicBezTo>
                    <a:cubicBezTo>
                      <a:pt x="6" y="104"/>
                      <a:pt x="5" y="103"/>
                      <a:pt x="6" y="103"/>
                    </a:cubicBezTo>
                    <a:cubicBezTo>
                      <a:pt x="6" y="102"/>
                      <a:pt x="7" y="101"/>
                      <a:pt x="8" y="100"/>
                    </a:cubicBezTo>
                    <a:cubicBezTo>
                      <a:pt x="8" y="98"/>
                      <a:pt x="10" y="97"/>
                      <a:pt x="11" y="96"/>
                    </a:cubicBezTo>
                    <a:cubicBezTo>
                      <a:pt x="11" y="95"/>
                      <a:pt x="11" y="94"/>
                      <a:pt x="12" y="93"/>
                    </a:cubicBezTo>
                    <a:cubicBezTo>
                      <a:pt x="17" y="88"/>
                      <a:pt x="24" y="85"/>
                      <a:pt x="32" y="83"/>
                    </a:cubicBezTo>
                    <a:cubicBezTo>
                      <a:pt x="33" y="83"/>
                      <a:pt x="34" y="83"/>
                      <a:pt x="35" y="83"/>
                    </a:cubicBezTo>
                    <a:cubicBezTo>
                      <a:pt x="39" y="81"/>
                      <a:pt x="44" y="81"/>
                      <a:pt x="49" y="82"/>
                    </a:cubicBezTo>
                    <a:cubicBezTo>
                      <a:pt x="50" y="82"/>
                      <a:pt x="51" y="82"/>
                      <a:pt x="53" y="82"/>
                    </a:cubicBezTo>
                    <a:cubicBezTo>
                      <a:pt x="60" y="83"/>
                      <a:pt x="65" y="87"/>
                      <a:pt x="71" y="89"/>
                    </a:cubicBezTo>
                    <a:cubicBezTo>
                      <a:pt x="72" y="90"/>
                      <a:pt x="73" y="91"/>
                      <a:pt x="74" y="91"/>
                    </a:cubicBezTo>
                    <a:cubicBezTo>
                      <a:pt x="75" y="92"/>
                      <a:pt x="81" y="94"/>
                      <a:pt x="82" y="94"/>
                    </a:cubicBezTo>
                    <a:cubicBezTo>
                      <a:pt x="83" y="95"/>
                      <a:pt x="85" y="96"/>
                      <a:pt x="87" y="97"/>
                    </a:cubicBezTo>
                    <a:cubicBezTo>
                      <a:pt x="89" y="97"/>
                      <a:pt x="92" y="98"/>
                      <a:pt x="94" y="98"/>
                    </a:cubicBezTo>
                    <a:cubicBezTo>
                      <a:pt x="112" y="103"/>
                      <a:pt x="133" y="103"/>
                      <a:pt x="149" y="96"/>
                    </a:cubicBezTo>
                    <a:cubicBezTo>
                      <a:pt x="153" y="94"/>
                      <a:pt x="162" y="87"/>
                      <a:pt x="164" y="84"/>
                    </a:cubicBezTo>
                    <a:cubicBezTo>
                      <a:pt x="164" y="83"/>
                      <a:pt x="164" y="83"/>
                      <a:pt x="164" y="82"/>
                    </a:cubicBezTo>
                    <a:cubicBezTo>
                      <a:pt x="165" y="82"/>
                      <a:pt x="166" y="81"/>
                      <a:pt x="166" y="81"/>
                    </a:cubicBezTo>
                    <a:cubicBezTo>
                      <a:pt x="167" y="79"/>
                      <a:pt x="167" y="78"/>
                      <a:pt x="168" y="77"/>
                    </a:cubicBezTo>
                    <a:cubicBezTo>
                      <a:pt x="169" y="75"/>
                      <a:pt x="172" y="73"/>
                      <a:pt x="173" y="71"/>
                    </a:cubicBezTo>
                    <a:cubicBezTo>
                      <a:pt x="173" y="71"/>
                      <a:pt x="173" y="71"/>
                      <a:pt x="173" y="70"/>
                    </a:cubicBezTo>
                    <a:cubicBezTo>
                      <a:pt x="174" y="69"/>
                      <a:pt x="174" y="68"/>
                      <a:pt x="175" y="66"/>
                    </a:cubicBezTo>
                    <a:cubicBezTo>
                      <a:pt x="176" y="64"/>
                      <a:pt x="178" y="61"/>
                      <a:pt x="179" y="57"/>
                    </a:cubicBezTo>
                    <a:cubicBezTo>
                      <a:pt x="180" y="54"/>
                      <a:pt x="180" y="51"/>
                      <a:pt x="181" y="48"/>
                    </a:cubicBezTo>
                    <a:cubicBezTo>
                      <a:pt x="183" y="42"/>
                      <a:pt x="184" y="35"/>
                      <a:pt x="186" y="30"/>
                    </a:cubicBezTo>
                    <a:cubicBezTo>
                      <a:pt x="189" y="19"/>
                      <a:pt x="189" y="11"/>
                      <a:pt x="198" y="4"/>
                    </a:cubicBezTo>
                    <a:cubicBezTo>
                      <a:pt x="199" y="4"/>
                      <a:pt x="200" y="3"/>
                      <a:pt x="201" y="3"/>
                    </a:cubicBezTo>
                    <a:cubicBezTo>
                      <a:pt x="202" y="3"/>
                      <a:pt x="203" y="3"/>
                      <a:pt x="204" y="3"/>
                    </a:cubicBezTo>
                    <a:cubicBezTo>
                      <a:pt x="212" y="0"/>
                      <a:pt x="222" y="1"/>
                      <a:pt x="229" y="6"/>
                    </a:cubicBezTo>
                    <a:cubicBezTo>
                      <a:pt x="229" y="6"/>
                      <a:pt x="229" y="6"/>
                      <a:pt x="230" y="6"/>
                    </a:cubicBezTo>
                    <a:cubicBezTo>
                      <a:pt x="231" y="6"/>
                      <a:pt x="232" y="8"/>
                      <a:pt x="233" y="8"/>
                    </a:cubicBezTo>
                    <a:cubicBezTo>
                      <a:pt x="234" y="8"/>
                      <a:pt x="234" y="8"/>
                      <a:pt x="235" y="8"/>
                    </a:cubicBezTo>
                    <a:cubicBezTo>
                      <a:pt x="236" y="9"/>
                      <a:pt x="238" y="11"/>
                      <a:pt x="239" y="12"/>
                    </a:cubicBezTo>
                    <a:cubicBezTo>
                      <a:pt x="240" y="13"/>
                      <a:pt x="242" y="13"/>
                      <a:pt x="243" y="14"/>
                    </a:cubicBezTo>
                    <a:cubicBezTo>
                      <a:pt x="244" y="14"/>
                      <a:pt x="244" y="16"/>
                      <a:pt x="245" y="16"/>
                    </a:cubicBezTo>
                    <a:cubicBezTo>
                      <a:pt x="246" y="17"/>
                      <a:pt x="247" y="17"/>
                      <a:pt x="248" y="17"/>
                    </a:cubicBezTo>
                    <a:cubicBezTo>
                      <a:pt x="249" y="18"/>
                      <a:pt x="251" y="20"/>
                      <a:pt x="252" y="21"/>
                    </a:cubicBezTo>
                    <a:cubicBezTo>
                      <a:pt x="253" y="22"/>
                      <a:pt x="254" y="22"/>
                      <a:pt x="255" y="23"/>
                    </a:cubicBezTo>
                    <a:cubicBezTo>
                      <a:pt x="258" y="25"/>
                      <a:pt x="259" y="28"/>
                      <a:pt x="261" y="30"/>
                    </a:cubicBezTo>
                    <a:cubicBezTo>
                      <a:pt x="262" y="32"/>
                      <a:pt x="265" y="34"/>
                      <a:pt x="266" y="36"/>
                    </a:cubicBezTo>
                    <a:cubicBezTo>
                      <a:pt x="269" y="40"/>
                      <a:pt x="272" y="44"/>
                      <a:pt x="277" y="48"/>
                    </a:cubicBezTo>
                    <a:cubicBezTo>
                      <a:pt x="278" y="49"/>
                      <a:pt x="279" y="51"/>
                      <a:pt x="281" y="53"/>
                    </a:cubicBezTo>
                    <a:cubicBezTo>
                      <a:pt x="287" y="57"/>
                      <a:pt x="295" y="60"/>
                      <a:pt x="302" y="62"/>
                    </a:cubicBezTo>
                    <a:cubicBezTo>
                      <a:pt x="303" y="63"/>
                      <a:pt x="308" y="63"/>
                      <a:pt x="309" y="64"/>
                    </a:cubicBezTo>
                    <a:cubicBezTo>
                      <a:pt x="309" y="66"/>
                      <a:pt x="309" y="68"/>
                      <a:pt x="309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171">
                <a:extLst>
                  <a:ext uri="{FF2B5EF4-FFF2-40B4-BE49-F238E27FC236}">
                    <a16:creationId xmlns:a16="http://schemas.microsoft.com/office/drawing/2014/main" id="{21FAD5FB-B9BD-A768-04E3-B04A781C6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2" y="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172">
                <a:extLst>
                  <a:ext uri="{FF2B5EF4-FFF2-40B4-BE49-F238E27FC236}">
                    <a16:creationId xmlns:a16="http://schemas.microsoft.com/office/drawing/2014/main" id="{600F2CE9-A514-7941-612F-281676B71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" y="1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173">
                <a:extLst>
                  <a:ext uri="{FF2B5EF4-FFF2-40B4-BE49-F238E27FC236}">
                    <a16:creationId xmlns:a16="http://schemas.microsoft.com/office/drawing/2014/main" id="{1222B9A2-F80C-EA4F-2556-A52B9AEBE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6" y="165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174">
                <a:extLst>
                  <a:ext uri="{FF2B5EF4-FFF2-40B4-BE49-F238E27FC236}">
                    <a16:creationId xmlns:a16="http://schemas.microsoft.com/office/drawing/2014/main" id="{40A5BA72-CB0F-A2DC-3F4D-6669A3E22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175">
                <a:extLst>
                  <a:ext uri="{FF2B5EF4-FFF2-40B4-BE49-F238E27FC236}">
                    <a16:creationId xmlns:a16="http://schemas.microsoft.com/office/drawing/2014/main" id="{505B5F91-8D36-BFE6-B649-0ED70346A1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7" y="170"/>
                <a:ext cx="141" cy="236"/>
              </a:xfrm>
              <a:custGeom>
                <a:avLst/>
                <a:gdLst>
                  <a:gd name="T0" fmla="*/ 56 w 58"/>
                  <a:gd name="T1" fmla="*/ 50 h 97"/>
                  <a:gd name="T2" fmla="*/ 53 w 58"/>
                  <a:gd name="T3" fmla="*/ 44 h 97"/>
                  <a:gd name="T4" fmla="*/ 52 w 58"/>
                  <a:gd name="T5" fmla="*/ 43 h 97"/>
                  <a:gd name="T6" fmla="*/ 36 w 58"/>
                  <a:gd name="T7" fmla="*/ 28 h 97"/>
                  <a:gd name="T8" fmla="*/ 29 w 58"/>
                  <a:gd name="T9" fmla="*/ 19 h 97"/>
                  <a:gd name="T10" fmla="*/ 26 w 58"/>
                  <a:gd name="T11" fmla="*/ 17 h 97"/>
                  <a:gd name="T12" fmla="*/ 13 w 58"/>
                  <a:gd name="T13" fmla="*/ 2 h 97"/>
                  <a:gd name="T14" fmla="*/ 10 w 58"/>
                  <a:gd name="T15" fmla="*/ 1 h 97"/>
                  <a:gd name="T16" fmla="*/ 1 w 58"/>
                  <a:gd name="T17" fmla="*/ 7 h 97"/>
                  <a:gd name="T18" fmla="*/ 0 w 58"/>
                  <a:gd name="T19" fmla="*/ 10 h 97"/>
                  <a:gd name="T20" fmla="*/ 1 w 58"/>
                  <a:gd name="T21" fmla="*/ 11 h 97"/>
                  <a:gd name="T22" fmla="*/ 1 w 58"/>
                  <a:gd name="T23" fmla="*/ 16 h 97"/>
                  <a:gd name="T24" fmla="*/ 2 w 58"/>
                  <a:gd name="T25" fmla="*/ 18 h 97"/>
                  <a:gd name="T26" fmla="*/ 2 w 58"/>
                  <a:gd name="T27" fmla="*/ 18 h 97"/>
                  <a:gd name="T28" fmla="*/ 6 w 58"/>
                  <a:gd name="T29" fmla="*/ 26 h 97"/>
                  <a:gd name="T30" fmla="*/ 7 w 58"/>
                  <a:gd name="T31" fmla="*/ 27 h 97"/>
                  <a:gd name="T32" fmla="*/ 7 w 58"/>
                  <a:gd name="T33" fmla="*/ 28 h 97"/>
                  <a:gd name="T34" fmla="*/ 9 w 58"/>
                  <a:gd name="T35" fmla="*/ 30 h 97"/>
                  <a:gd name="T36" fmla="*/ 8 w 58"/>
                  <a:gd name="T37" fmla="*/ 30 h 97"/>
                  <a:gd name="T38" fmla="*/ 9 w 58"/>
                  <a:gd name="T39" fmla="*/ 31 h 97"/>
                  <a:gd name="T40" fmla="*/ 10 w 58"/>
                  <a:gd name="T41" fmla="*/ 32 h 97"/>
                  <a:gd name="T42" fmla="*/ 10 w 58"/>
                  <a:gd name="T43" fmla="*/ 32 h 97"/>
                  <a:gd name="T44" fmla="*/ 11 w 58"/>
                  <a:gd name="T45" fmla="*/ 34 h 97"/>
                  <a:gd name="T46" fmla="*/ 11 w 58"/>
                  <a:gd name="T47" fmla="*/ 35 h 97"/>
                  <a:gd name="T48" fmla="*/ 12 w 58"/>
                  <a:gd name="T49" fmla="*/ 35 h 97"/>
                  <a:gd name="T50" fmla="*/ 18 w 58"/>
                  <a:gd name="T51" fmla="*/ 43 h 97"/>
                  <a:gd name="T52" fmla="*/ 19 w 58"/>
                  <a:gd name="T53" fmla="*/ 47 h 97"/>
                  <a:gd name="T54" fmla="*/ 22 w 58"/>
                  <a:gd name="T55" fmla="*/ 51 h 97"/>
                  <a:gd name="T56" fmla="*/ 22 w 58"/>
                  <a:gd name="T57" fmla="*/ 54 h 97"/>
                  <a:gd name="T58" fmla="*/ 23 w 58"/>
                  <a:gd name="T59" fmla="*/ 57 h 97"/>
                  <a:gd name="T60" fmla="*/ 23 w 58"/>
                  <a:gd name="T61" fmla="*/ 57 h 97"/>
                  <a:gd name="T62" fmla="*/ 24 w 58"/>
                  <a:gd name="T63" fmla="*/ 57 h 97"/>
                  <a:gd name="T64" fmla="*/ 24 w 58"/>
                  <a:gd name="T65" fmla="*/ 65 h 97"/>
                  <a:gd name="T66" fmla="*/ 25 w 58"/>
                  <a:gd name="T67" fmla="*/ 66 h 97"/>
                  <a:gd name="T68" fmla="*/ 27 w 58"/>
                  <a:gd name="T69" fmla="*/ 81 h 97"/>
                  <a:gd name="T70" fmla="*/ 35 w 58"/>
                  <a:gd name="T71" fmla="*/ 96 h 97"/>
                  <a:gd name="T72" fmla="*/ 47 w 58"/>
                  <a:gd name="T73" fmla="*/ 89 h 97"/>
                  <a:gd name="T74" fmla="*/ 52 w 58"/>
                  <a:gd name="T75" fmla="*/ 80 h 97"/>
                  <a:gd name="T76" fmla="*/ 53 w 58"/>
                  <a:gd name="T77" fmla="*/ 76 h 97"/>
                  <a:gd name="T78" fmla="*/ 55 w 58"/>
                  <a:gd name="T79" fmla="*/ 71 h 97"/>
                  <a:gd name="T80" fmla="*/ 56 w 58"/>
                  <a:gd name="T81" fmla="*/ 50 h 97"/>
                  <a:gd name="T82" fmla="*/ 44 w 58"/>
                  <a:gd name="T83" fmla="*/ 86 h 97"/>
                  <a:gd name="T84" fmla="*/ 36 w 58"/>
                  <a:gd name="T85" fmla="*/ 91 h 97"/>
                  <a:gd name="T86" fmla="*/ 32 w 58"/>
                  <a:gd name="T87" fmla="*/ 83 h 97"/>
                  <a:gd name="T88" fmla="*/ 30 w 58"/>
                  <a:gd name="T89" fmla="*/ 65 h 97"/>
                  <a:gd name="T90" fmla="*/ 27 w 58"/>
                  <a:gd name="T91" fmla="*/ 53 h 97"/>
                  <a:gd name="T92" fmla="*/ 21 w 58"/>
                  <a:gd name="T93" fmla="*/ 41 h 97"/>
                  <a:gd name="T94" fmla="*/ 10 w 58"/>
                  <a:gd name="T95" fmla="*/ 25 h 97"/>
                  <a:gd name="T96" fmla="*/ 5 w 58"/>
                  <a:gd name="T97" fmla="*/ 13 h 97"/>
                  <a:gd name="T98" fmla="*/ 5 w 58"/>
                  <a:gd name="T99" fmla="*/ 9 h 97"/>
                  <a:gd name="T100" fmla="*/ 9 w 58"/>
                  <a:gd name="T101" fmla="*/ 6 h 97"/>
                  <a:gd name="T102" fmla="*/ 17 w 58"/>
                  <a:gd name="T103" fmla="*/ 12 h 97"/>
                  <a:gd name="T104" fmla="*/ 18 w 58"/>
                  <a:gd name="T105" fmla="*/ 14 h 97"/>
                  <a:gd name="T106" fmla="*/ 29 w 58"/>
                  <a:gd name="T107" fmla="*/ 27 h 97"/>
                  <a:gd name="T108" fmla="*/ 34 w 58"/>
                  <a:gd name="T109" fmla="*/ 32 h 97"/>
                  <a:gd name="T110" fmla="*/ 34 w 58"/>
                  <a:gd name="T111" fmla="*/ 32 h 97"/>
                  <a:gd name="T112" fmla="*/ 38 w 58"/>
                  <a:gd name="T113" fmla="*/ 35 h 97"/>
                  <a:gd name="T114" fmla="*/ 39 w 58"/>
                  <a:gd name="T115" fmla="*/ 36 h 97"/>
                  <a:gd name="T116" fmla="*/ 45 w 58"/>
                  <a:gd name="T117" fmla="*/ 41 h 97"/>
                  <a:gd name="T118" fmla="*/ 47 w 58"/>
                  <a:gd name="T119" fmla="*/ 44 h 97"/>
                  <a:gd name="T120" fmla="*/ 53 w 58"/>
                  <a:gd name="T121" fmla="*/ 58 h 97"/>
                  <a:gd name="T122" fmla="*/ 44 w 58"/>
                  <a:gd name="T123" fmla="*/ 8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8" h="97">
                    <a:moveTo>
                      <a:pt x="56" y="50"/>
                    </a:moveTo>
                    <a:cubicBezTo>
                      <a:pt x="55" y="48"/>
                      <a:pt x="54" y="46"/>
                      <a:pt x="53" y="44"/>
                    </a:cubicBezTo>
                    <a:cubicBezTo>
                      <a:pt x="52" y="44"/>
                      <a:pt x="52" y="43"/>
                      <a:pt x="52" y="43"/>
                    </a:cubicBezTo>
                    <a:cubicBezTo>
                      <a:pt x="48" y="36"/>
                      <a:pt x="41" y="32"/>
                      <a:pt x="36" y="28"/>
                    </a:cubicBezTo>
                    <a:cubicBezTo>
                      <a:pt x="33" y="25"/>
                      <a:pt x="31" y="22"/>
                      <a:pt x="29" y="19"/>
                    </a:cubicBezTo>
                    <a:cubicBezTo>
                      <a:pt x="28" y="18"/>
                      <a:pt x="27" y="18"/>
                      <a:pt x="26" y="17"/>
                    </a:cubicBezTo>
                    <a:cubicBezTo>
                      <a:pt x="22" y="12"/>
                      <a:pt x="18" y="5"/>
                      <a:pt x="13" y="2"/>
                    </a:cubicBezTo>
                    <a:cubicBezTo>
                      <a:pt x="12" y="2"/>
                      <a:pt x="11" y="2"/>
                      <a:pt x="10" y="1"/>
                    </a:cubicBezTo>
                    <a:cubicBezTo>
                      <a:pt x="5" y="0"/>
                      <a:pt x="2" y="3"/>
                      <a:pt x="1" y="7"/>
                    </a:cubicBezTo>
                    <a:cubicBezTo>
                      <a:pt x="1" y="7"/>
                      <a:pt x="0" y="8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1"/>
                      <a:pt x="0" y="15"/>
                      <a:pt x="1" y="16"/>
                    </a:cubicBezTo>
                    <a:cubicBezTo>
                      <a:pt x="1" y="16"/>
                      <a:pt x="2" y="17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21"/>
                      <a:pt x="4" y="24"/>
                      <a:pt x="6" y="26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7" y="27"/>
                      <a:pt x="7" y="28"/>
                      <a:pt x="7" y="28"/>
                    </a:cubicBezTo>
                    <a:cubicBezTo>
                      <a:pt x="7" y="29"/>
                      <a:pt x="8" y="29"/>
                      <a:pt x="9" y="30"/>
                    </a:cubicBezTo>
                    <a:cubicBezTo>
                      <a:pt x="9" y="30"/>
                      <a:pt x="9" y="30"/>
                      <a:pt x="8" y="30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9" y="31"/>
                      <a:pt x="10" y="32"/>
                      <a:pt x="10" y="32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1" y="33"/>
                      <a:pt x="11" y="33"/>
                      <a:pt x="11" y="34"/>
                    </a:cubicBezTo>
                    <a:cubicBezTo>
                      <a:pt x="11" y="34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12" y="38"/>
                      <a:pt x="16" y="40"/>
                      <a:pt x="18" y="43"/>
                    </a:cubicBezTo>
                    <a:cubicBezTo>
                      <a:pt x="18" y="44"/>
                      <a:pt x="18" y="46"/>
                      <a:pt x="19" y="47"/>
                    </a:cubicBezTo>
                    <a:cubicBezTo>
                      <a:pt x="20" y="49"/>
                      <a:pt x="21" y="50"/>
                      <a:pt x="22" y="51"/>
                    </a:cubicBezTo>
                    <a:cubicBezTo>
                      <a:pt x="22" y="52"/>
                      <a:pt x="22" y="54"/>
                      <a:pt x="22" y="54"/>
                    </a:cubicBezTo>
                    <a:cubicBezTo>
                      <a:pt x="22" y="55"/>
                      <a:pt x="23" y="56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3" y="60"/>
                      <a:pt x="26" y="63"/>
                      <a:pt x="24" y="65"/>
                    </a:cubicBezTo>
                    <a:cubicBezTo>
                      <a:pt x="24" y="66"/>
                      <a:pt x="24" y="66"/>
                      <a:pt x="25" y="66"/>
                    </a:cubicBezTo>
                    <a:cubicBezTo>
                      <a:pt x="25" y="72"/>
                      <a:pt x="26" y="77"/>
                      <a:pt x="27" y="81"/>
                    </a:cubicBezTo>
                    <a:cubicBezTo>
                      <a:pt x="29" y="88"/>
                      <a:pt x="27" y="94"/>
                      <a:pt x="35" y="96"/>
                    </a:cubicBezTo>
                    <a:cubicBezTo>
                      <a:pt x="40" y="97"/>
                      <a:pt x="45" y="92"/>
                      <a:pt x="47" y="89"/>
                    </a:cubicBezTo>
                    <a:cubicBezTo>
                      <a:pt x="49" y="86"/>
                      <a:pt x="51" y="83"/>
                      <a:pt x="52" y="80"/>
                    </a:cubicBezTo>
                    <a:cubicBezTo>
                      <a:pt x="52" y="79"/>
                      <a:pt x="52" y="77"/>
                      <a:pt x="53" y="76"/>
                    </a:cubicBezTo>
                    <a:cubicBezTo>
                      <a:pt x="53" y="74"/>
                      <a:pt x="54" y="73"/>
                      <a:pt x="55" y="71"/>
                    </a:cubicBezTo>
                    <a:cubicBezTo>
                      <a:pt x="57" y="66"/>
                      <a:pt x="58" y="56"/>
                      <a:pt x="56" y="50"/>
                    </a:cubicBezTo>
                    <a:close/>
                    <a:moveTo>
                      <a:pt x="44" y="86"/>
                    </a:moveTo>
                    <a:cubicBezTo>
                      <a:pt x="42" y="87"/>
                      <a:pt x="39" y="92"/>
                      <a:pt x="36" y="91"/>
                    </a:cubicBezTo>
                    <a:cubicBezTo>
                      <a:pt x="32" y="90"/>
                      <a:pt x="33" y="86"/>
                      <a:pt x="32" y="83"/>
                    </a:cubicBezTo>
                    <a:cubicBezTo>
                      <a:pt x="31" y="76"/>
                      <a:pt x="31" y="71"/>
                      <a:pt x="30" y="65"/>
                    </a:cubicBezTo>
                    <a:cubicBezTo>
                      <a:pt x="29" y="61"/>
                      <a:pt x="29" y="56"/>
                      <a:pt x="27" y="53"/>
                    </a:cubicBezTo>
                    <a:cubicBezTo>
                      <a:pt x="25" y="49"/>
                      <a:pt x="24" y="44"/>
                      <a:pt x="21" y="41"/>
                    </a:cubicBezTo>
                    <a:cubicBezTo>
                      <a:pt x="18" y="35"/>
                      <a:pt x="14" y="30"/>
                      <a:pt x="10" y="25"/>
                    </a:cubicBezTo>
                    <a:cubicBezTo>
                      <a:pt x="8" y="21"/>
                      <a:pt x="6" y="16"/>
                      <a:pt x="5" y="13"/>
                    </a:cubicBezTo>
                    <a:cubicBezTo>
                      <a:pt x="5" y="12"/>
                      <a:pt x="4" y="10"/>
                      <a:pt x="5" y="9"/>
                    </a:cubicBezTo>
                    <a:cubicBezTo>
                      <a:pt x="5" y="6"/>
                      <a:pt x="7" y="7"/>
                      <a:pt x="9" y="6"/>
                    </a:cubicBezTo>
                    <a:cubicBezTo>
                      <a:pt x="12" y="6"/>
                      <a:pt x="15" y="10"/>
                      <a:pt x="17" y="12"/>
                    </a:cubicBezTo>
                    <a:cubicBezTo>
                      <a:pt x="17" y="13"/>
                      <a:pt x="17" y="13"/>
                      <a:pt x="18" y="14"/>
                    </a:cubicBezTo>
                    <a:cubicBezTo>
                      <a:pt x="22" y="18"/>
                      <a:pt x="25" y="24"/>
                      <a:pt x="29" y="27"/>
                    </a:cubicBezTo>
                    <a:cubicBezTo>
                      <a:pt x="31" y="28"/>
                      <a:pt x="32" y="31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8" y="35"/>
                    </a:cubicBezTo>
                    <a:cubicBezTo>
                      <a:pt x="37" y="35"/>
                      <a:pt x="39" y="36"/>
                      <a:pt x="39" y="36"/>
                    </a:cubicBezTo>
                    <a:cubicBezTo>
                      <a:pt x="41" y="38"/>
                      <a:pt x="43" y="39"/>
                      <a:pt x="45" y="41"/>
                    </a:cubicBezTo>
                    <a:cubicBezTo>
                      <a:pt x="46" y="42"/>
                      <a:pt x="46" y="43"/>
                      <a:pt x="47" y="44"/>
                    </a:cubicBezTo>
                    <a:cubicBezTo>
                      <a:pt x="50" y="48"/>
                      <a:pt x="52" y="52"/>
                      <a:pt x="53" y="58"/>
                    </a:cubicBezTo>
                    <a:cubicBezTo>
                      <a:pt x="54" y="67"/>
                      <a:pt x="49" y="81"/>
                      <a:pt x="44" y="8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176">
                <a:extLst>
                  <a:ext uri="{FF2B5EF4-FFF2-40B4-BE49-F238E27FC236}">
                    <a16:creationId xmlns:a16="http://schemas.microsoft.com/office/drawing/2014/main" id="{F1E34647-F28F-B7C5-7ABB-BF493D3AA8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" y="1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177">
                <a:extLst>
                  <a:ext uri="{FF2B5EF4-FFF2-40B4-BE49-F238E27FC236}">
                    <a16:creationId xmlns:a16="http://schemas.microsoft.com/office/drawing/2014/main" id="{A8EE5C3B-4985-86D7-E08D-D069F6491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1" y="20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178">
                <a:extLst>
                  <a:ext uri="{FF2B5EF4-FFF2-40B4-BE49-F238E27FC236}">
                    <a16:creationId xmlns:a16="http://schemas.microsoft.com/office/drawing/2014/main" id="{2847256B-D906-9790-25F8-A5679A6A8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0" y="21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179">
                <a:extLst>
                  <a:ext uri="{FF2B5EF4-FFF2-40B4-BE49-F238E27FC236}">
                    <a16:creationId xmlns:a16="http://schemas.microsoft.com/office/drawing/2014/main" id="{2CFC4070-CA00-F0F6-BCFD-5C56E9986D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7" y="216"/>
                <a:ext cx="135" cy="105"/>
              </a:xfrm>
              <a:custGeom>
                <a:avLst/>
                <a:gdLst>
                  <a:gd name="T0" fmla="*/ 55 w 56"/>
                  <a:gd name="T1" fmla="*/ 3 h 43"/>
                  <a:gd name="T2" fmla="*/ 48 w 56"/>
                  <a:gd name="T3" fmla="*/ 0 h 43"/>
                  <a:gd name="T4" fmla="*/ 40 w 56"/>
                  <a:gd name="T5" fmla="*/ 1 h 43"/>
                  <a:gd name="T6" fmla="*/ 32 w 56"/>
                  <a:gd name="T7" fmla="*/ 1 h 43"/>
                  <a:gd name="T8" fmla="*/ 25 w 56"/>
                  <a:gd name="T9" fmla="*/ 1 h 43"/>
                  <a:gd name="T10" fmla="*/ 19 w 56"/>
                  <a:gd name="T11" fmla="*/ 0 h 43"/>
                  <a:gd name="T12" fmla="*/ 9 w 56"/>
                  <a:gd name="T13" fmla="*/ 1 h 43"/>
                  <a:gd name="T14" fmla="*/ 7 w 56"/>
                  <a:gd name="T15" fmla="*/ 16 h 43"/>
                  <a:gd name="T16" fmla="*/ 8 w 56"/>
                  <a:gd name="T17" fmla="*/ 18 h 43"/>
                  <a:gd name="T18" fmla="*/ 9 w 56"/>
                  <a:gd name="T19" fmla="*/ 18 h 43"/>
                  <a:gd name="T20" fmla="*/ 9 w 56"/>
                  <a:gd name="T21" fmla="*/ 19 h 43"/>
                  <a:gd name="T22" fmla="*/ 16 w 56"/>
                  <a:gd name="T23" fmla="*/ 25 h 43"/>
                  <a:gd name="T24" fmla="*/ 19 w 56"/>
                  <a:gd name="T25" fmla="*/ 28 h 43"/>
                  <a:gd name="T26" fmla="*/ 19 w 56"/>
                  <a:gd name="T27" fmla="*/ 31 h 43"/>
                  <a:gd name="T28" fmla="*/ 24 w 56"/>
                  <a:gd name="T29" fmla="*/ 37 h 43"/>
                  <a:gd name="T30" fmla="*/ 25 w 56"/>
                  <a:gd name="T31" fmla="*/ 37 h 43"/>
                  <a:gd name="T32" fmla="*/ 26 w 56"/>
                  <a:gd name="T33" fmla="*/ 39 h 43"/>
                  <a:gd name="T34" fmla="*/ 26 w 56"/>
                  <a:gd name="T35" fmla="*/ 39 h 43"/>
                  <a:gd name="T36" fmla="*/ 28 w 56"/>
                  <a:gd name="T37" fmla="*/ 41 h 43"/>
                  <a:gd name="T38" fmla="*/ 30 w 56"/>
                  <a:gd name="T39" fmla="*/ 41 h 43"/>
                  <a:gd name="T40" fmla="*/ 31 w 56"/>
                  <a:gd name="T41" fmla="*/ 42 h 43"/>
                  <a:gd name="T42" fmla="*/ 39 w 56"/>
                  <a:gd name="T43" fmla="*/ 41 h 43"/>
                  <a:gd name="T44" fmla="*/ 48 w 56"/>
                  <a:gd name="T45" fmla="*/ 29 h 43"/>
                  <a:gd name="T46" fmla="*/ 50 w 56"/>
                  <a:gd name="T47" fmla="*/ 22 h 43"/>
                  <a:gd name="T48" fmla="*/ 55 w 56"/>
                  <a:gd name="T49" fmla="*/ 12 h 43"/>
                  <a:gd name="T50" fmla="*/ 55 w 56"/>
                  <a:gd name="T51" fmla="*/ 3 h 43"/>
                  <a:gd name="T52" fmla="*/ 50 w 56"/>
                  <a:gd name="T53" fmla="*/ 13 h 43"/>
                  <a:gd name="T54" fmla="*/ 46 w 56"/>
                  <a:gd name="T55" fmla="*/ 22 h 43"/>
                  <a:gd name="T56" fmla="*/ 44 w 56"/>
                  <a:gd name="T57" fmla="*/ 27 h 43"/>
                  <a:gd name="T58" fmla="*/ 32 w 56"/>
                  <a:gd name="T59" fmla="*/ 37 h 43"/>
                  <a:gd name="T60" fmla="*/ 29 w 56"/>
                  <a:gd name="T61" fmla="*/ 36 h 43"/>
                  <a:gd name="T62" fmla="*/ 25 w 56"/>
                  <a:gd name="T63" fmla="*/ 30 h 43"/>
                  <a:gd name="T64" fmla="*/ 23 w 56"/>
                  <a:gd name="T65" fmla="*/ 27 h 43"/>
                  <a:gd name="T66" fmla="*/ 21 w 56"/>
                  <a:gd name="T67" fmla="*/ 24 h 43"/>
                  <a:gd name="T68" fmla="*/ 17 w 56"/>
                  <a:gd name="T69" fmla="*/ 20 h 43"/>
                  <a:gd name="T70" fmla="*/ 15 w 56"/>
                  <a:gd name="T71" fmla="*/ 16 h 43"/>
                  <a:gd name="T72" fmla="*/ 9 w 56"/>
                  <a:gd name="T73" fmla="*/ 12 h 43"/>
                  <a:gd name="T74" fmla="*/ 7 w 56"/>
                  <a:gd name="T75" fmla="*/ 10 h 43"/>
                  <a:gd name="T76" fmla="*/ 11 w 56"/>
                  <a:gd name="T77" fmla="*/ 5 h 43"/>
                  <a:gd name="T78" fmla="*/ 17 w 56"/>
                  <a:gd name="T79" fmla="*/ 5 h 43"/>
                  <a:gd name="T80" fmla="*/ 24 w 56"/>
                  <a:gd name="T81" fmla="*/ 6 h 43"/>
                  <a:gd name="T82" fmla="*/ 37 w 56"/>
                  <a:gd name="T83" fmla="*/ 6 h 43"/>
                  <a:gd name="T84" fmla="*/ 50 w 56"/>
                  <a:gd name="T85" fmla="*/ 5 h 43"/>
                  <a:gd name="T86" fmla="*/ 51 w 56"/>
                  <a:gd name="T87" fmla="*/ 6 h 43"/>
                  <a:gd name="T88" fmla="*/ 50 w 56"/>
                  <a:gd name="T89" fmla="*/ 1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" h="43">
                    <a:moveTo>
                      <a:pt x="55" y="3"/>
                    </a:moveTo>
                    <a:cubicBezTo>
                      <a:pt x="54" y="2"/>
                      <a:pt x="50" y="0"/>
                      <a:pt x="48" y="0"/>
                    </a:cubicBezTo>
                    <a:cubicBezTo>
                      <a:pt x="46" y="0"/>
                      <a:pt x="43" y="1"/>
                      <a:pt x="40" y="1"/>
                    </a:cubicBezTo>
                    <a:cubicBezTo>
                      <a:pt x="37" y="1"/>
                      <a:pt x="35" y="1"/>
                      <a:pt x="32" y="1"/>
                    </a:cubicBezTo>
                    <a:cubicBezTo>
                      <a:pt x="30" y="1"/>
                      <a:pt x="27" y="2"/>
                      <a:pt x="25" y="1"/>
                    </a:cubicBezTo>
                    <a:cubicBezTo>
                      <a:pt x="23" y="1"/>
                      <a:pt x="21" y="0"/>
                      <a:pt x="19" y="0"/>
                    </a:cubicBezTo>
                    <a:cubicBezTo>
                      <a:pt x="16" y="1"/>
                      <a:pt x="11" y="0"/>
                      <a:pt x="9" y="1"/>
                    </a:cubicBezTo>
                    <a:cubicBezTo>
                      <a:pt x="0" y="5"/>
                      <a:pt x="0" y="11"/>
                      <a:pt x="7" y="16"/>
                    </a:cubicBezTo>
                    <a:cubicBezTo>
                      <a:pt x="7" y="17"/>
                      <a:pt x="7" y="17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2" y="21"/>
                      <a:pt x="14" y="23"/>
                      <a:pt x="16" y="25"/>
                    </a:cubicBezTo>
                    <a:cubicBezTo>
                      <a:pt x="16" y="26"/>
                      <a:pt x="18" y="27"/>
                      <a:pt x="19" y="28"/>
                    </a:cubicBezTo>
                    <a:cubicBezTo>
                      <a:pt x="19" y="29"/>
                      <a:pt x="19" y="30"/>
                      <a:pt x="19" y="31"/>
                    </a:cubicBezTo>
                    <a:cubicBezTo>
                      <a:pt x="21" y="32"/>
                      <a:pt x="24" y="35"/>
                      <a:pt x="24" y="37"/>
                    </a:cubicBezTo>
                    <a:cubicBezTo>
                      <a:pt x="24" y="37"/>
                      <a:pt x="25" y="37"/>
                      <a:pt x="25" y="37"/>
                    </a:cubicBezTo>
                    <a:cubicBezTo>
                      <a:pt x="26" y="38"/>
                      <a:pt x="26" y="38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9"/>
                      <a:pt x="27" y="40"/>
                      <a:pt x="28" y="41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0" y="41"/>
                      <a:pt x="30" y="42"/>
                      <a:pt x="31" y="42"/>
                    </a:cubicBezTo>
                    <a:cubicBezTo>
                      <a:pt x="32" y="43"/>
                      <a:pt x="37" y="42"/>
                      <a:pt x="39" y="41"/>
                    </a:cubicBezTo>
                    <a:cubicBezTo>
                      <a:pt x="42" y="40"/>
                      <a:pt x="47" y="32"/>
                      <a:pt x="48" y="29"/>
                    </a:cubicBezTo>
                    <a:cubicBezTo>
                      <a:pt x="49" y="27"/>
                      <a:pt x="50" y="23"/>
                      <a:pt x="50" y="22"/>
                    </a:cubicBezTo>
                    <a:cubicBezTo>
                      <a:pt x="52" y="20"/>
                      <a:pt x="55" y="15"/>
                      <a:pt x="55" y="12"/>
                    </a:cubicBezTo>
                    <a:cubicBezTo>
                      <a:pt x="56" y="9"/>
                      <a:pt x="56" y="5"/>
                      <a:pt x="55" y="3"/>
                    </a:cubicBezTo>
                    <a:close/>
                    <a:moveTo>
                      <a:pt x="50" y="13"/>
                    </a:moveTo>
                    <a:cubicBezTo>
                      <a:pt x="50" y="15"/>
                      <a:pt x="47" y="19"/>
                      <a:pt x="46" y="22"/>
                    </a:cubicBezTo>
                    <a:cubicBezTo>
                      <a:pt x="45" y="23"/>
                      <a:pt x="45" y="26"/>
                      <a:pt x="44" y="27"/>
                    </a:cubicBezTo>
                    <a:cubicBezTo>
                      <a:pt x="42" y="33"/>
                      <a:pt x="39" y="37"/>
                      <a:pt x="32" y="37"/>
                    </a:cubicBezTo>
                    <a:cubicBezTo>
                      <a:pt x="31" y="37"/>
                      <a:pt x="30" y="36"/>
                      <a:pt x="29" y="36"/>
                    </a:cubicBezTo>
                    <a:cubicBezTo>
                      <a:pt x="27" y="34"/>
                      <a:pt x="26" y="32"/>
                      <a:pt x="25" y="30"/>
                    </a:cubicBezTo>
                    <a:cubicBezTo>
                      <a:pt x="24" y="29"/>
                      <a:pt x="24" y="28"/>
                      <a:pt x="23" y="27"/>
                    </a:cubicBezTo>
                    <a:cubicBezTo>
                      <a:pt x="22" y="26"/>
                      <a:pt x="22" y="25"/>
                      <a:pt x="21" y="24"/>
                    </a:cubicBezTo>
                    <a:cubicBezTo>
                      <a:pt x="20" y="22"/>
                      <a:pt x="18" y="21"/>
                      <a:pt x="17" y="20"/>
                    </a:cubicBezTo>
                    <a:cubicBezTo>
                      <a:pt x="16" y="19"/>
                      <a:pt x="16" y="17"/>
                      <a:pt x="15" y="16"/>
                    </a:cubicBezTo>
                    <a:cubicBezTo>
                      <a:pt x="14" y="14"/>
                      <a:pt x="11" y="14"/>
                      <a:pt x="9" y="12"/>
                    </a:cubicBezTo>
                    <a:cubicBezTo>
                      <a:pt x="8" y="12"/>
                      <a:pt x="8" y="10"/>
                      <a:pt x="7" y="10"/>
                    </a:cubicBezTo>
                    <a:cubicBezTo>
                      <a:pt x="7" y="7"/>
                      <a:pt x="9" y="6"/>
                      <a:pt x="11" y="5"/>
                    </a:cubicBezTo>
                    <a:cubicBezTo>
                      <a:pt x="13" y="5"/>
                      <a:pt x="16" y="5"/>
                      <a:pt x="17" y="5"/>
                    </a:cubicBezTo>
                    <a:cubicBezTo>
                      <a:pt x="20" y="5"/>
                      <a:pt x="22" y="5"/>
                      <a:pt x="24" y="6"/>
                    </a:cubicBezTo>
                    <a:cubicBezTo>
                      <a:pt x="28" y="6"/>
                      <a:pt x="33" y="5"/>
                      <a:pt x="37" y="6"/>
                    </a:cubicBezTo>
                    <a:cubicBezTo>
                      <a:pt x="40" y="6"/>
                      <a:pt x="47" y="3"/>
                      <a:pt x="50" y="5"/>
                    </a:cubicBezTo>
                    <a:cubicBezTo>
                      <a:pt x="50" y="6"/>
                      <a:pt x="50" y="6"/>
                      <a:pt x="51" y="6"/>
                    </a:cubicBezTo>
                    <a:cubicBezTo>
                      <a:pt x="52" y="8"/>
                      <a:pt x="50" y="11"/>
                      <a:pt x="50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180">
                <a:extLst>
                  <a:ext uri="{FF2B5EF4-FFF2-40B4-BE49-F238E27FC236}">
                    <a16:creationId xmlns:a16="http://schemas.microsoft.com/office/drawing/2014/main" id="{EA41DCB9-3087-5264-65C9-D10686126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33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181">
                <a:extLst>
                  <a:ext uri="{FF2B5EF4-FFF2-40B4-BE49-F238E27FC236}">
                    <a16:creationId xmlns:a16="http://schemas.microsoft.com/office/drawing/2014/main" id="{4AE86E1C-7187-351B-2C95-C6978BBFE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" y="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182">
                <a:extLst>
                  <a:ext uri="{FF2B5EF4-FFF2-40B4-BE49-F238E27FC236}">
                    <a16:creationId xmlns:a16="http://schemas.microsoft.com/office/drawing/2014/main" id="{115935F2-8D5F-E7F2-0337-4A3ED52D2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3" y="2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183">
                <a:extLst>
                  <a:ext uri="{FF2B5EF4-FFF2-40B4-BE49-F238E27FC236}">
                    <a16:creationId xmlns:a16="http://schemas.microsoft.com/office/drawing/2014/main" id="{10ED61C1-CC58-4021-2075-D273DF16D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2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184">
                <a:extLst>
                  <a:ext uri="{FF2B5EF4-FFF2-40B4-BE49-F238E27FC236}">
                    <a16:creationId xmlns:a16="http://schemas.microsoft.com/office/drawing/2014/main" id="{B2DF16C7-2EE6-73FA-7F50-17A0BA4A8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2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185">
                <a:extLst>
                  <a:ext uri="{FF2B5EF4-FFF2-40B4-BE49-F238E27FC236}">
                    <a16:creationId xmlns:a16="http://schemas.microsoft.com/office/drawing/2014/main" id="{458531F6-79A2-5F63-2C41-3D5066DFF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8" y="26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186">
                <a:extLst>
                  <a:ext uri="{FF2B5EF4-FFF2-40B4-BE49-F238E27FC236}">
                    <a16:creationId xmlns:a16="http://schemas.microsoft.com/office/drawing/2014/main" id="{00B41BEB-743C-957B-8A6D-A8990F70B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" y="27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187">
                <a:extLst>
                  <a:ext uri="{FF2B5EF4-FFF2-40B4-BE49-F238E27FC236}">
                    <a16:creationId xmlns:a16="http://schemas.microsoft.com/office/drawing/2014/main" id="{9F5905EE-73F0-5A78-36E5-2926889427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28" y="263"/>
                <a:ext cx="82" cy="143"/>
              </a:xfrm>
              <a:custGeom>
                <a:avLst/>
                <a:gdLst>
                  <a:gd name="T0" fmla="*/ 25 w 34"/>
                  <a:gd name="T1" fmla="*/ 0 h 59"/>
                  <a:gd name="T2" fmla="*/ 20 w 34"/>
                  <a:gd name="T3" fmla="*/ 2 h 59"/>
                  <a:gd name="T4" fmla="*/ 12 w 34"/>
                  <a:gd name="T5" fmla="*/ 12 h 59"/>
                  <a:gd name="T6" fmla="*/ 5 w 34"/>
                  <a:gd name="T7" fmla="*/ 22 h 59"/>
                  <a:gd name="T8" fmla="*/ 5 w 34"/>
                  <a:gd name="T9" fmla="*/ 23 h 59"/>
                  <a:gd name="T10" fmla="*/ 5 w 34"/>
                  <a:gd name="T11" fmla="*/ 24 h 59"/>
                  <a:gd name="T12" fmla="*/ 3 w 34"/>
                  <a:gd name="T13" fmla="*/ 24 h 59"/>
                  <a:gd name="T14" fmla="*/ 4 w 34"/>
                  <a:gd name="T15" fmla="*/ 25 h 59"/>
                  <a:gd name="T16" fmla="*/ 0 w 34"/>
                  <a:gd name="T17" fmla="*/ 39 h 59"/>
                  <a:gd name="T18" fmla="*/ 0 w 34"/>
                  <a:gd name="T19" fmla="*/ 42 h 59"/>
                  <a:gd name="T20" fmla="*/ 2 w 34"/>
                  <a:gd name="T21" fmla="*/ 50 h 59"/>
                  <a:gd name="T22" fmla="*/ 14 w 34"/>
                  <a:gd name="T23" fmla="*/ 58 h 59"/>
                  <a:gd name="T24" fmla="*/ 22 w 34"/>
                  <a:gd name="T25" fmla="*/ 57 h 59"/>
                  <a:gd name="T26" fmla="*/ 30 w 34"/>
                  <a:gd name="T27" fmla="*/ 45 h 59"/>
                  <a:gd name="T28" fmla="*/ 30 w 34"/>
                  <a:gd name="T29" fmla="*/ 37 h 59"/>
                  <a:gd name="T30" fmla="*/ 30 w 34"/>
                  <a:gd name="T31" fmla="*/ 24 h 59"/>
                  <a:gd name="T32" fmla="*/ 33 w 34"/>
                  <a:gd name="T33" fmla="*/ 15 h 59"/>
                  <a:gd name="T34" fmla="*/ 33 w 34"/>
                  <a:gd name="T35" fmla="*/ 11 h 59"/>
                  <a:gd name="T36" fmla="*/ 34 w 34"/>
                  <a:gd name="T37" fmla="*/ 7 h 59"/>
                  <a:gd name="T38" fmla="*/ 25 w 34"/>
                  <a:gd name="T39" fmla="*/ 0 h 59"/>
                  <a:gd name="T40" fmla="*/ 26 w 34"/>
                  <a:gd name="T41" fmla="*/ 21 h 59"/>
                  <a:gd name="T42" fmla="*/ 25 w 34"/>
                  <a:gd name="T43" fmla="*/ 33 h 59"/>
                  <a:gd name="T44" fmla="*/ 25 w 34"/>
                  <a:gd name="T45" fmla="*/ 41 h 59"/>
                  <a:gd name="T46" fmla="*/ 24 w 34"/>
                  <a:gd name="T47" fmla="*/ 42 h 59"/>
                  <a:gd name="T48" fmla="*/ 16 w 34"/>
                  <a:gd name="T49" fmla="*/ 54 h 59"/>
                  <a:gd name="T50" fmla="*/ 11 w 34"/>
                  <a:gd name="T51" fmla="*/ 52 h 59"/>
                  <a:gd name="T52" fmla="*/ 9 w 34"/>
                  <a:gd name="T53" fmla="*/ 51 h 59"/>
                  <a:gd name="T54" fmla="*/ 10 w 34"/>
                  <a:gd name="T55" fmla="*/ 50 h 59"/>
                  <a:gd name="T56" fmla="*/ 10 w 34"/>
                  <a:gd name="T57" fmla="*/ 50 h 59"/>
                  <a:gd name="T58" fmla="*/ 9 w 34"/>
                  <a:gd name="T59" fmla="*/ 50 h 59"/>
                  <a:gd name="T60" fmla="*/ 6 w 34"/>
                  <a:gd name="T61" fmla="*/ 46 h 59"/>
                  <a:gd name="T62" fmla="*/ 5 w 34"/>
                  <a:gd name="T63" fmla="*/ 32 h 59"/>
                  <a:gd name="T64" fmla="*/ 6 w 34"/>
                  <a:gd name="T65" fmla="*/ 28 h 59"/>
                  <a:gd name="T66" fmla="*/ 7 w 34"/>
                  <a:gd name="T67" fmla="*/ 28 h 59"/>
                  <a:gd name="T68" fmla="*/ 12 w 34"/>
                  <a:gd name="T69" fmla="*/ 21 h 59"/>
                  <a:gd name="T70" fmla="*/ 12 w 34"/>
                  <a:gd name="T71" fmla="*/ 21 h 59"/>
                  <a:gd name="T72" fmla="*/ 14 w 34"/>
                  <a:gd name="T73" fmla="*/ 16 h 59"/>
                  <a:gd name="T74" fmla="*/ 16 w 34"/>
                  <a:gd name="T75" fmla="*/ 14 h 59"/>
                  <a:gd name="T76" fmla="*/ 20 w 34"/>
                  <a:gd name="T77" fmla="*/ 10 h 59"/>
                  <a:gd name="T78" fmla="*/ 27 w 34"/>
                  <a:gd name="T79" fmla="*/ 5 h 59"/>
                  <a:gd name="T80" fmla="*/ 28 w 34"/>
                  <a:gd name="T81" fmla="*/ 6 h 59"/>
                  <a:gd name="T82" fmla="*/ 29 w 34"/>
                  <a:gd name="T83" fmla="*/ 8 h 59"/>
                  <a:gd name="T84" fmla="*/ 26 w 34"/>
                  <a:gd name="T85" fmla="*/ 2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" h="59">
                    <a:moveTo>
                      <a:pt x="25" y="0"/>
                    </a:moveTo>
                    <a:cubicBezTo>
                      <a:pt x="24" y="1"/>
                      <a:pt x="22" y="1"/>
                      <a:pt x="20" y="2"/>
                    </a:cubicBezTo>
                    <a:cubicBezTo>
                      <a:pt x="18" y="4"/>
                      <a:pt x="14" y="9"/>
                      <a:pt x="12" y="12"/>
                    </a:cubicBezTo>
                    <a:cubicBezTo>
                      <a:pt x="9" y="14"/>
                      <a:pt x="8" y="20"/>
                      <a:pt x="5" y="22"/>
                    </a:cubicBezTo>
                    <a:cubicBezTo>
                      <a:pt x="5" y="22"/>
                      <a:pt x="5" y="22"/>
                      <a:pt x="5" y="23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4" y="24"/>
                      <a:pt x="4" y="24"/>
                      <a:pt x="3" y="24"/>
                    </a:cubicBezTo>
                    <a:cubicBezTo>
                      <a:pt x="3" y="25"/>
                      <a:pt x="3" y="25"/>
                      <a:pt x="4" y="25"/>
                    </a:cubicBezTo>
                    <a:cubicBezTo>
                      <a:pt x="1" y="26"/>
                      <a:pt x="0" y="36"/>
                      <a:pt x="0" y="39"/>
                    </a:cubicBezTo>
                    <a:cubicBezTo>
                      <a:pt x="0" y="40"/>
                      <a:pt x="0" y="41"/>
                      <a:pt x="0" y="42"/>
                    </a:cubicBezTo>
                    <a:cubicBezTo>
                      <a:pt x="1" y="44"/>
                      <a:pt x="1" y="49"/>
                      <a:pt x="2" y="50"/>
                    </a:cubicBezTo>
                    <a:cubicBezTo>
                      <a:pt x="4" y="53"/>
                      <a:pt x="9" y="59"/>
                      <a:pt x="14" y="58"/>
                    </a:cubicBezTo>
                    <a:cubicBezTo>
                      <a:pt x="17" y="58"/>
                      <a:pt x="20" y="59"/>
                      <a:pt x="22" y="57"/>
                    </a:cubicBezTo>
                    <a:cubicBezTo>
                      <a:pt x="25" y="55"/>
                      <a:pt x="28" y="49"/>
                      <a:pt x="30" y="45"/>
                    </a:cubicBezTo>
                    <a:cubicBezTo>
                      <a:pt x="30" y="42"/>
                      <a:pt x="30" y="40"/>
                      <a:pt x="30" y="37"/>
                    </a:cubicBezTo>
                    <a:cubicBezTo>
                      <a:pt x="29" y="34"/>
                      <a:pt x="29" y="27"/>
                      <a:pt x="30" y="24"/>
                    </a:cubicBezTo>
                    <a:cubicBezTo>
                      <a:pt x="31" y="21"/>
                      <a:pt x="32" y="18"/>
                      <a:pt x="33" y="15"/>
                    </a:cubicBezTo>
                    <a:cubicBezTo>
                      <a:pt x="33" y="13"/>
                      <a:pt x="33" y="12"/>
                      <a:pt x="33" y="11"/>
                    </a:cubicBezTo>
                    <a:cubicBezTo>
                      <a:pt x="33" y="10"/>
                      <a:pt x="34" y="8"/>
                      <a:pt x="34" y="7"/>
                    </a:cubicBezTo>
                    <a:cubicBezTo>
                      <a:pt x="33" y="3"/>
                      <a:pt x="31" y="0"/>
                      <a:pt x="25" y="0"/>
                    </a:cubicBezTo>
                    <a:close/>
                    <a:moveTo>
                      <a:pt x="26" y="21"/>
                    </a:moveTo>
                    <a:cubicBezTo>
                      <a:pt x="25" y="24"/>
                      <a:pt x="24" y="29"/>
                      <a:pt x="25" y="33"/>
                    </a:cubicBezTo>
                    <a:cubicBezTo>
                      <a:pt x="25" y="34"/>
                      <a:pt x="25" y="41"/>
                      <a:pt x="25" y="41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6" y="47"/>
                      <a:pt x="20" y="53"/>
                      <a:pt x="16" y="54"/>
                    </a:cubicBezTo>
                    <a:cubicBezTo>
                      <a:pt x="15" y="53"/>
                      <a:pt x="13" y="53"/>
                      <a:pt x="11" y="52"/>
                    </a:cubicBezTo>
                    <a:cubicBezTo>
                      <a:pt x="10" y="52"/>
                      <a:pt x="10" y="51"/>
                      <a:pt x="9" y="51"/>
                    </a:cubicBezTo>
                    <a:cubicBezTo>
                      <a:pt x="10" y="50"/>
                      <a:pt x="9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6" y="47"/>
                      <a:pt x="6" y="46"/>
                    </a:cubicBezTo>
                    <a:cubicBezTo>
                      <a:pt x="4" y="42"/>
                      <a:pt x="4" y="35"/>
                      <a:pt x="5" y="32"/>
                    </a:cubicBezTo>
                    <a:cubicBezTo>
                      <a:pt x="5" y="31"/>
                      <a:pt x="6" y="30"/>
                      <a:pt x="6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6"/>
                      <a:pt x="10" y="23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19"/>
                      <a:pt x="13" y="18"/>
                      <a:pt x="14" y="16"/>
                    </a:cubicBezTo>
                    <a:cubicBezTo>
                      <a:pt x="15" y="16"/>
                      <a:pt x="15" y="15"/>
                      <a:pt x="16" y="14"/>
                    </a:cubicBezTo>
                    <a:cubicBezTo>
                      <a:pt x="17" y="13"/>
                      <a:pt x="19" y="11"/>
                      <a:pt x="20" y="10"/>
                    </a:cubicBezTo>
                    <a:cubicBezTo>
                      <a:pt x="21" y="8"/>
                      <a:pt x="24" y="4"/>
                      <a:pt x="27" y="5"/>
                    </a:cubicBezTo>
                    <a:cubicBezTo>
                      <a:pt x="27" y="5"/>
                      <a:pt x="28" y="6"/>
                      <a:pt x="28" y="6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28" y="12"/>
                      <a:pt x="27" y="17"/>
                      <a:pt x="2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188">
                <a:extLst>
                  <a:ext uri="{FF2B5EF4-FFF2-40B4-BE49-F238E27FC236}">
                    <a16:creationId xmlns:a16="http://schemas.microsoft.com/office/drawing/2014/main" id="{01C6FDE4-5C68-F10D-A96D-B32A2D003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7" y="284"/>
                <a:ext cx="633" cy="682"/>
              </a:xfrm>
              <a:custGeom>
                <a:avLst/>
                <a:gdLst>
                  <a:gd name="T0" fmla="*/ 222 w 261"/>
                  <a:gd name="T1" fmla="*/ 30 h 281"/>
                  <a:gd name="T2" fmla="*/ 208 w 261"/>
                  <a:gd name="T3" fmla="*/ 20 h 281"/>
                  <a:gd name="T4" fmla="*/ 178 w 261"/>
                  <a:gd name="T5" fmla="*/ 6 h 281"/>
                  <a:gd name="T6" fmla="*/ 155 w 261"/>
                  <a:gd name="T7" fmla="*/ 16 h 281"/>
                  <a:gd name="T8" fmla="*/ 152 w 261"/>
                  <a:gd name="T9" fmla="*/ 37 h 281"/>
                  <a:gd name="T10" fmla="*/ 91 w 261"/>
                  <a:gd name="T11" fmla="*/ 84 h 281"/>
                  <a:gd name="T12" fmla="*/ 71 w 261"/>
                  <a:gd name="T13" fmla="*/ 81 h 281"/>
                  <a:gd name="T14" fmla="*/ 51 w 261"/>
                  <a:gd name="T15" fmla="*/ 77 h 281"/>
                  <a:gd name="T16" fmla="*/ 32 w 261"/>
                  <a:gd name="T17" fmla="*/ 76 h 281"/>
                  <a:gd name="T18" fmla="*/ 6 w 261"/>
                  <a:gd name="T19" fmla="*/ 98 h 281"/>
                  <a:gd name="T20" fmla="*/ 13 w 261"/>
                  <a:gd name="T21" fmla="*/ 110 h 281"/>
                  <a:gd name="T22" fmla="*/ 37 w 261"/>
                  <a:gd name="T23" fmla="*/ 140 h 281"/>
                  <a:gd name="T24" fmla="*/ 55 w 261"/>
                  <a:gd name="T25" fmla="*/ 154 h 281"/>
                  <a:gd name="T26" fmla="*/ 71 w 261"/>
                  <a:gd name="T27" fmla="*/ 164 h 281"/>
                  <a:gd name="T28" fmla="*/ 85 w 261"/>
                  <a:gd name="T29" fmla="*/ 170 h 281"/>
                  <a:gd name="T30" fmla="*/ 104 w 261"/>
                  <a:gd name="T31" fmla="*/ 176 h 281"/>
                  <a:gd name="T32" fmla="*/ 113 w 261"/>
                  <a:gd name="T33" fmla="*/ 178 h 281"/>
                  <a:gd name="T34" fmla="*/ 120 w 261"/>
                  <a:gd name="T35" fmla="*/ 179 h 281"/>
                  <a:gd name="T36" fmla="*/ 136 w 261"/>
                  <a:gd name="T37" fmla="*/ 187 h 281"/>
                  <a:gd name="T38" fmla="*/ 155 w 261"/>
                  <a:gd name="T39" fmla="*/ 197 h 281"/>
                  <a:gd name="T40" fmla="*/ 174 w 261"/>
                  <a:gd name="T41" fmla="*/ 213 h 281"/>
                  <a:gd name="T42" fmla="*/ 200 w 261"/>
                  <a:gd name="T43" fmla="*/ 247 h 281"/>
                  <a:gd name="T44" fmla="*/ 214 w 261"/>
                  <a:gd name="T45" fmla="*/ 266 h 281"/>
                  <a:gd name="T46" fmla="*/ 238 w 261"/>
                  <a:gd name="T47" fmla="*/ 276 h 281"/>
                  <a:gd name="T48" fmla="*/ 261 w 261"/>
                  <a:gd name="T49" fmla="*/ 267 h 281"/>
                  <a:gd name="T50" fmla="*/ 246 w 261"/>
                  <a:gd name="T51" fmla="*/ 279 h 281"/>
                  <a:gd name="T52" fmla="*/ 228 w 261"/>
                  <a:gd name="T53" fmla="*/ 280 h 281"/>
                  <a:gd name="T54" fmla="*/ 207 w 261"/>
                  <a:gd name="T55" fmla="*/ 267 h 281"/>
                  <a:gd name="T56" fmla="*/ 196 w 261"/>
                  <a:gd name="T57" fmla="*/ 249 h 281"/>
                  <a:gd name="T58" fmla="*/ 186 w 261"/>
                  <a:gd name="T59" fmla="*/ 235 h 281"/>
                  <a:gd name="T60" fmla="*/ 169 w 261"/>
                  <a:gd name="T61" fmla="*/ 214 h 281"/>
                  <a:gd name="T62" fmla="*/ 135 w 261"/>
                  <a:gd name="T63" fmla="*/ 191 h 281"/>
                  <a:gd name="T64" fmla="*/ 100 w 261"/>
                  <a:gd name="T65" fmla="*/ 179 h 281"/>
                  <a:gd name="T66" fmla="*/ 81 w 261"/>
                  <a:gd name="T67" fmla="*/ 173 h 281"/>
                  <a:gd name="T68" fmla="*/ 62 w 261"/>
                  <a:gd name="T69" fmla="*/ 164 h 281"/>
                  <a:gd name="T70" fmla="*/ 38 w 261"/>
                  <a:gd name="T71" fmla="*/ 147 h 281"/>
                  <a:gd name="T72" fmla="*/ 23 w 261"/>
                  <a:gd name="T73" fmla="*/ 131 h 281"/>
                  <a:gd name="T74" fmla="*/ 9 w 261"/>
                  <a:gd name="T75" fmla="*/ 112 h 281"/>
                  <a:gd name="T76" fmla="*/ 13 w 261"/>
                  <a:gd name="T77" fmla="*/ 75 h 281"/>
                  <a:gd name="T78" fmla="*/ 39 w 261"/>
                  <a:gd name="T79" fmla="*/ 71 h 281"/>
                  <a:gd name="T80" fmla="*/ 112 w 261"/>
                  <a:gd name="T81" fmla="*/ 78 h 281"/>
                  <a:gd name="T82" fmla="*/ 130 w 261"/>
                  <a:gd name="T83" fmla="*/ 66 h 281"/>
                  <a:gd name="T84" fmla="*/ 139 w 261"/>
                  <a:gd name="T85" fmla="*/ 58 h 281"/>
                  <a:gd name="T86" fmla="*/ 146 w 261"/>
                  <a:gd name="T87" fmla="*/ 43 h 281"/>
                  <a:gd name="T88" fmla="*/ 151 w 261"/>
                  <a:gd name="T89" fmla="*/ 15 h 281"/>
                  <a:gd name="T90" fmla="*/ 166 w 261"/>
                  <a:gd name="T91" fmla="*/ 2 h 281"/>
                  <a:gd name="T92" fmla="*/ 177 w 261"/>
                  <a:gd name="T93" fmla="*/ 1 h 281"/>
                  <a:gd name="T94" fmla="*/ 185 w 261"/>
                  <a:gd name="T95" fmla="*/ 3 h 281"/>
                  <a:gd name="T96" fmla="*/ 191 w 261"/>
                  <a:gd name="T97" fmla="*/ 5 h 281"/>
                  <a:gd name="T98" fmla="*/ 195 w 261"/>
                  <a:gd name="T99" fmla="*/ 7 h 281"/>
                  <a:gd name="T100" fmla="*/ 196 w 261"/>
                  <a:gd name="T101" fmla="*/ 8 h 281"/>
                  <a:gd name="T102" fmla="*/ 198 w 261"/>
                  <a:gd name="T103" fmla="*/ 9 h 281"/>
                  <a:gd name="T104" fmla="*/ 202 w 261"/>
                  <a:gd name="T105" fmla="*/ 11 h 281"/>
                  <a:gd name="T106" fmla="*/ 210 w 261"/>
                  <a:gd name="T107" fmla="*/ 16 h 281"/>
                  <a:gd name="T108" fmla="*/ 215 w 261"/>
                  <a:gd name="T109" fmla="*/ 19 h 281"/>
                  <a:gd name="T110" fmla="*/ 231 w 261"/>
                  <a:gd name="T111" fmla="*/ 31 h 281"/>
                  <a:gd name="T112" fmla="*/ 261 w 261"/>
                  <a:gd name="T113" fmla="*/ 44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61" h="281">
                    <a:moveTo>
                      <a:pt x="261" y="48"/>
                    </a:moveTo>
                    <a:cubicBezTo>
                      <a:pt x="254" y="48"/>
                      <a:pt x="242" y="42"/>
                      <a:pt x="237" y="38"/>
                    </a:cubicBezTo>
                    <a:cubicBezTo>
                      <a:pt x="232" y="35"/>
                      <a:pt x="227" y="33"/>
                      <a:pt x="222" y="30"/>
                    </a:cubicBezTo>
                    <a:cubicBezTo>
                      <a:pt x="221" y="30"/>
                      <a:pt x="221" y="29"/>
                      <a:pt x="220" y="29"/>
                    </a:cubicBezTo>
                    <a:cubicBezTo>
                      <a:pt x="219" y="29"/>
                      <a:pt x="218" y="27"/>
                      <a:pt x="218" y="27"/>
                    </a:cubicBezTo>
                    <a:cubicBezTo>
                      <a:pt x="214" y="25"/>
                      <a:pt x="212" y="22"/>
                      <a:pt x="208" y="20"/>
                    </a:cubicBezTo>
                    <a:cubicBezTo>
                      <a:pt x="208" y="20"/>
                      <a:pt x="208" y="19"/>
                      <a:pt x="207" y="18"/>
                    </a:cubicBezTo>
                    <a:cubicBezTo>
                      <a:pt x="205" y="17"/>
                      <a:pt x="202" y="16"/>
                      <a:pt x="200" y="15"/>
                    </a:cubicBezTo>
                    <a:cubicBezTo>
                      <a:pt x="193" y="11"/>
                      <a:pt x="185" y="8"/>
                      <a:pt x="178" y="6"/>
                    </a:cubicBezTo>
                    <a:cubicBezTo>
                      <a:pt x="175" y="5"/>
                      <a:pt x="172" y="6"/>
                      <a:pt x="169" y="6"/>
                    </a:cubicBezTo>
                    <a:cubicBezTo>
                      <a:pt x="168" y="6"/>
                      <a:pt x="166" y="8"/>
                      <a:pt x="165" y="8"/>
                    </a:cubicBezTo>
                    <a:cubicBezTo>
                      <a:pt x="161" y="10"/>
                      <a:pt x="157" y="12"/>
                      <a:pt x="155" y="16"/>
                    </a:cubicBezTo>
                    <a:cubicBezTo>
                      <a:pt x="155" y="18"/>
                      <a:pt x="155" y="19"/>
                      <a:pt x="154" y="21"/>
                    </a:cubicBezTo>
                    <a:cubicBezTo>
                      <a:pt x="154" y="24"/>
                      <a:pt x="153" y="26"/>
                      <a:pt x="152" y="29"/>
                    </a:cubicBezTo>
                    <a:cubicBezTo>
                      <a:pt x="151" y="32"/>
                      <a:pt x="152" y="35"/>
                      <a:pt x="152" y="37"/>
                    </a:cubicBezTo>
                    <a:cubicBezTo>
                      <a:pt x="151" y="41"/>
                      <a:pt x="151" y="45"/>
                      <a:pt x="150" y="48"/>
                    </a:cubicBezTo>
                    <a:cubicBezTo>
                      <a:pt x="146" y="60"/>
                      <a:pt x="133" y="73"/>
                      <a:pt x="123" y="78"/>
                    </a:cubicBezTo>
                    <a:cubicBezTo>
                      <a:pt x="115" y="82"/>
                      <a:pt x="102" y="86"/>
                      <a:pt x="91" y="84"/>
                    </a:cubicBezTo>
                    <a:cubicBezTo>
                      <a:pt x="87" y="83"/>
                      <a:pt x="84" y="84"/>
                      <a:pt x="80" y="83"/>
                    </a:cubicBezTo>
                    <a:cubicBezTo>
                      <a:pt x="79" y="83"/>
                      <a:pt x="77" y="82"/>
                      <a:pt x="76" y="82"/>
                    </a:cubicBezTo>
                    <a:cubicBezTo>
                      <a:pt x="74" y="82"/>
                      <a:pt x="72" y="81"/>
                      <a:pt x="71" y="81"/>
                    </a:cubicBezTo>
                    <a:cubicBezTo>
                      <a:pt x="69" y="81"/>
                      <a:pt x="68" y="80"/>
                      <a:pt x="67" y="80"/>
                    </a:cubicBezTo>
                    <a:cubicBezTo>
                      <a:pt x="65" y="80"/>
                      <a:pt x="63" y="80"/>
                      <a:pt x="62" y="79"/>
                    </a:cubicBezTo>
                    <a:cubicBezTo>
                      <a:pt x="59" y="79"/>
                      <a:pt x="54" y="77"/>
                      <a:pt x="51" y="77"/>
                    </a:cubicBezTo>
                    <a:cubicBezTo>
                      <a:pt x="49" y="78"/>
                      <a:pt x="45" y="77"/>
                      <a:pt x="43" y="76"/>
                    </a:cubicBezTo>
                    <a:cubicBezTo>
                      <a:pt x="40" y="75"/>
                      <a:pt x="38" y="76"/>
                      <a:pt x="36" y="75"/>
                    </a:cubicBezTo>
                    <a:cubicBezTo>
                      <a:pt x="34" y="75"/>
                      <a:pt x="32" y="75"/>
                      <a:pt x="32" y="76"/>
                    </a:cubicBezTo>
                    <a:cubicBezTo>
                      <a:pt x="30" y="76"/>
                      <a:pt x="26" y="75"/>
                      <a:pt x="23" y="76"/>
                    </a:cubicBezTo>
                    <a:cubicBezTo>
                      <a:pt x="18" y="78"/>
                      <a:pt x="10" y="81"/>
                      <a:pt x="7" y="85"/>
                    </a:cubicBezTo>
                    <a:cubicBezTo>
                      <a:pt x="6" y="87"/>
                      <a:pt x="5" y="95"/>
                      <a:pt x="6" y="98"/>
                    </a:cubicBezTo>
                    <a:cubicBezTo>
                      <a:pt x="7" y="99"/>
                      <a:pt x="7" y="101"/>
                      <a:pt x="7" y="102"/>
                    </a:cubicBezTo>
                    <a:cubicBezTo>
                      <a:pt x="8" y="103"/>
                      <a:pt x="10" y="105"/>
                      <a:pt x="11" y="107"/>
                    </a:cubicBezTo>
                    <a:cubicBezTo>
                      <a:pt x="12" y="108"/>
                      <a:pt x="12" y="109"/>
                      <a:pt x="13" y="110"/>
                    </a:cubicBezTo>
                    <a:cubicBezTo>
                      <a:pt x="15" y="113"/>
                      <a:pt x="17" y="115"/>
                      <a:pt x="19" y="118"/>
                    </a:cubicBezTo>
                    <a:cubicBezTo>
                      <a:pt x="23" y="125"/>
                      <a:pt x="29" y="131"/>
                      <a:pt x="35" y="137"/>
                    </a:cubicBezTo>
                    <a:cubicBezTo>
                      <a:pt x="36" y="138"/>
                      <a:pt x="36" y="139"/>
                      <a:pt x="37" y="140"/>
                    </a:cubicBezTo>
                    <a:cubicBezTo>
                      <a:pt x="39" y="141"/>
                      <a:pt x="41" y="142"/>
                      <a:pt x="42" y="144"/>
                    </a:cubicBezTo>
                    <a:cubicBezTo>
                      <a:pt x="46" y="147"/>
                      <a:pt x="49" y="150"/>
                      <a:pt x="52" y="153"/>
                    </a:cubicBezTo>
                    <a:cubicBezTo>
                      <a:pt x="53" y="154"/>
                      <a:pt x="54" y="154"/>
                      <a:pt x="55" y="154"/>
                    </a:cubicBezTo>
                    <a:cubicBezTo>
                      <a:pt x="57" y="155"/>
                      <a:pt x="59" y="158"/>
                      <a:pt x="61" y="159"/>
                    </a:cubicBezTo>
                    <a:cubicBezTo>
                      <a:pt x="62" y="159"/>
                      <a:pt x="63" y="159"/>
                      <a:pt x="63" y="159"/>
                    </a:cubicBezTo>
                    <a:cubicBezTo>
                      <a:pt x="66" y="161"/>
                      <a:pt x="69" y="163"/>
                      <a:pt x="71" y="164"/>
                    </a:cubicBezTo>
                    <a:cubicBezTo>
                      <a:pt x="73" y="165"/>
                      <a:pt x="75" y="165"/>
                      <a:pt x="76" y="166"/>
                    </a:cubicBezTo>
                    <a:cubicBezTo>
                      <a:pt x="78" y="167"/>
                      <a:pt x="79" y="168"/>
                      <a:pt x="81" y="169"/>
                    </a:cubicBezTo>
                    <a:cubicBezTo>
                      <a:pt x="83" y="169"/>
                      <a:pt x="83" y="169"/>
                      <a:pt x="85" y="170"/>
                    </a:cubicBezTo>
                    <a:cubicBezTo>
                      <a:pt x="89" y="171"/>
                      <a:pt x="92" y="172"/>
                      <a:pt x="95" y="174"/>
                    </a:cubicBezTo>
                    <a:cubicBezTo>
                      <a:pt x="97" y="174"/>
                      <a:pt x="97" y="173"/>
                      <a:pt x="98" y="174"/>
                    </a:cubicBezTo>
                    <a:cubicBezTo>
                      <a:pt x="100" y="174"/>
                      <a:pt x="102" y="175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5" y="177"/>
                      <a:pt x="110" y="178"/>
                      <a:pt x="112" y="178"/>
                    </a:cubicBezTo>
                    <a:cubicBezTo>
                      <a:pt x="112" y="178"/>
                      <a:pt x="112" y="178"/>
                      <a:pt x="113" y="178"/>
                    </a:cubicBezTo>
                    <a:cubicBezTo>
                      <a:pt x="114" y="179"/>
                      <a:pt x="115" y="179"/>
                      <a:pt x="116" y="179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17" y="179"/>
                      <a:pt x="119" y="179"/>
                      <a:pt x="120" y="179"/>
                    </a:cubicBezTo>
                    <a:cubicBezTo>
                      <a:pt x="120" y="180"/>
                      <a:pt x="120" y="180"/>
                      <a:pt x="121" y="180"/>
                    </a:cubicBezTo>
                    <a:cubicBezTo>
                      <a:pt x="123" y="181"/>
                      <a:pt x="125" y="181"/>
                      <a:pt x="127" y="182"/>
                    </a:cubicBezTo>
                    <a:cubicBezTo>
                      <a:pt x="130" y="183"/>
                      <a:pt x="133" y="186"/>
                      <a:pt x="136" y="187"/>
                    </a:cubicBezTo>
                    <a:cubicBezTo>
                      <a:pt x="139" y="188"/>
                      <a:pt x="143" y="188"/>
                      <a:pt x="146" y="190"/>
                    </a:cubicBezTo>
                    <a:cubicBezTo>
                      <a:pt x="147" y="190"/>
                      <a:pt x="148" y="191"/>
                      <a:pt x="149" y="192"/>
                    </a:cubicBezTo>
                    <a:cubicBezTo>
                      <a:pt x="150" y="193"/>
                      <a:pt x="155" y="195"/>
                      <a:pt x="155" y="197"/>
                    </a:cubicBezTo>
                    <a:cubicBezTo>
                      <a:pt x="159" y="198"/>
                      <a:pt x="160" y="200"/>
                      <a:pt x="163" y="202"/>
                    </a:cubicBezTo>
                    <a:cubicBezTo>
                      <a:pt x="165" y="204"/>
                      <a:pt x="167" y="205"/>
                      <a:pt x="169" y="206"/>
                    </a:cubicBezTo>
                    <a:cubicBezTo>
                      <a:pt x="171" y="208"/>
                      <a:pt x="172" y="211"/>
                      <a:pt x="174" y="213"/>
                    </a:cubicBezTo>
                    <a:cubicBezTo>
                      <a:pt x="179" y="218"/>
                      <a:pt x="184" y="223"/>
                      <a:pt x="188" y="229"/>
                    </a:cubicBezTo>
                    <a:cubicBezTo>
                      <a:pt x="191" y="233"/>
                      <a:pt x="193" y="238"/>
                      <a:pt x="195" y="242"/>
                    </a:cubicBezTo>
                    <a:cubicBezTo>
                      <a:pt x="197" y="244"/>
                      <a:pt x="198" y="245"/>
                      <a:pt x="200" y="247"/>
                    </a:cubicBezTo>
                    <a:cubicBezTo>
                      <a:pt x="201" y="249"/>
                      <a:pt x="201" y="251"/>
                      <a:pt x="203" y="253"/>
                    </a:cubicBezTo>
                    <a:cubicBezTo>
                      <a:pt x="204" y="255"/>
                      <a:pt x="205" y="256"/>
                      <a:pt x="206" y="257"/>
                    </a:cubicBezTo>
                    <a:cubicBezTo>
                      <a:pt x="209" y="261"/>
                      <a:pt x="210" y="263"/>
                      <a:pt x="214" y="266"/>
                    </a:cubicBezTo>
                    <a:cubicBezTo>
                      <a:pt x="216" y="268"/>
                      <a:pt x="218" y="271"/>
                      <a:pt x="221" y="272"/>
                    </a:cubicBezTo>
                    <a:cubicBezTo>
                      <a:pt x="225" y="275"/>
                      <a:pt x="229" y="275"/>
                      <a:pt x="235" y="276"/>
                    </a:cubicBezTo>
                    <a:cubicBezTo>
                      <a:pt x="236" y="276"/>
                      <a:pt x="237" y="276"/>
                      <a:pt x="238" y="276"/>
                    </a:cubicBezTo>
                    <a:cubicBezTo>
                      <a:pt x="239" y="276"/>
                      <a:pt x="241" y="275"/>
                      <a:pt x="243" y="274"/>
                    </a:cubicBezTo>
                    <a:cubicBezTo>
                      <a:pt x="244" y="274"/>
                      <a:pt x="245" y="274"/>
                      <a:pt x="245" y="274"/>
                    </a:cubicBezTo>
                    <a:cubicBezTo>
                      <a:pt x="250" y="273"/>
                      <a:pt x="256" y="269"/>
                      <a:pt x="261" y="267"/>
                    </a:cubicBezTo>
                    <a:cubicBezTo>
                      <a:pt x="261" y="269"/>
                      <a:pt x="261" y="270"/>
                      <a:pt x="261" y="272"/>
                    </a:cubicBezTo>
                    <a:cubicBezTo>
                      <a:pt x="257" y="274"/>
                      <a:pt x="253" y="277"/>
                      <a:pt x="249" y="278"/>
                    </a:cubicBezTo>
                    <a:cubicBezTo>
                      <a:pt x="248" y="278"/>
                      <a:pt x="247" y="278"/>
                      <a:pt x="246" y="279"/>
                    </a:cubicBezTo>
                    <a:cubicBezTo>
                      <a:pt x="243" y="279"/>
                      <a:pt x="240" y="280"/>
                      <a:pt x="238" y="281"/>
                    </a:cubicBezTo>
                    <a:cubicBezTo>
                      <a:pt x="236" y="281"/>
                      <a:pt x="234" y="280"/>
                      <a:pt x="232" y="280"/>
                    </a:cubicBezTo>
                    <a:cubicBezTo>
                      <a:pt x="231" y="280"/>
                      <a:pt x="229" y="280"/>
                      <a:pt x="228" y="280"/>
                    </a:cubicBezTo>
                    <a:cubicBezTo>
                      <a:pt x="225" y="279"/>
                      <a:pt x="222" y="278"/>
                      <a:pt x="219" y="276"/>
                    </a:cubicBezTo>
                    <a:cubicBezTo>
                      <a:pt x="217" y="275"/>
                      <a:pt x="216" y="274"/>
                      <a:pt x="215" y="272"/>
                    </a:cubicBezTo>
                    <a:cubicBezTo>
                      <a:pt x="212" y="271"/>
                      <a:pt x="210" y="269"/>
                      <a:pt x="207" y="267"/>
                    </a:cubicBezTo>
                    <a:cubicBezTo>
                      <a:pt x="206" y="265"/>
                      <a:pt x="205" y="263"/>
                      <a:pt x="203" y="261"/>
                    </a:cubicBezTo>
                    <a:cubicBezTo>
                      <a:pt x="202" y="259"/>
                      <a:pt x="200" y="258"/>
                      <a:pt x="199" y="256"/>
                    </a:cubicBezTo>
                    <a:cubicBezTo>
                      <a:pt x="198" y="253"/>
                      <a:pt x="197" y="251"/>
                      <a:pt x="196" y="249"/>
                    </a:cubicBezTo>
                    <a:cubicBezTo>
                      <a:pt x="194" y="246"/>
                      <a:pt x="191" y="244"/>
                      <a:pt x="189" y="241"/>
                    </a:cubicBezTo>
                    <a:cubicBezTo>
                      <a:pt x="189" y="240"/>
                      <a:pt x="189" y="239"/>
                      <a:pt x="189" y="238"/>
                    </a:cubicBezTo>
                    <a:cubicBezTo>
                      <a:pt x="188" y="237"/>
                      <a:pt x="187" y="236"/>
                      <a:pt x="186" y="235"/>
                    </a:cubicBezTo>
                    <a:cubicBezTo>
                      <a:pt x="185" y="233"/>
                      <a:pt x="184" y="231"/>
                      <a:pt x="183" y="229"/>
                    </a:cubicBezTo>
                    <a:cubicBezTo>
                      <a:pt x="179" y="225"/>
                      <a:pt x="175" y="220"/>
                      <a:pt x="172" y="216"/>
                    </a:cubicBezTo>
                    <a:cubicBezTo>
                      <a:pt x="171" y="215"/>
                      <a:pt x="170" y="214"/>
                      <a:pt x="169" y="214"/>
                    </a:cubicBezTo>
                    <a:cubicBezTo>
                      <a:pt x="165" y="208"/>
                      <a:pt x="160" y="205"/>
                      <a:pt x="154" y="201"/>
                    </a:cubicBezTo>
                    <a:cubicBezTo>
                      <a:pt x="152" y="200"/>
                      <a:pt x="151" y="198"/>
                      <a:pt x="149" y="197"/>
                    </a:cubicBezTo>
                    <a:cubicBezTo>
                      <a:pt x="144" y="193"/>
                      <a:pt x="140" y="192"/>
                      <a:pt x="135" y="191"/>
                    </a:cubicBezTo>
                    <a:cubicBezTo>
                      <a:pt x="130" y="188"/>
                      <a:pt x="125" y="186"/>
                      <a:pt x="120" y="184"/>
                    </a:cubicBezTo>
                    <a:cubicBezTo>
                      <a:pt x="116" y="183"/>
                      <a:pt x="111" y="182"/>
                      <a:pt x="106" y="181"/>
                    </a:cubicBezTo>
                    <a:cubicBezTo>
                      <a:pt x="104" y="180"/>
                      <a:pt x="102" y="179"/>
                      <a:pt x="100" y="179"/>
                    </a:cubicBezTo>
                    <a:cubicBezTo>
                      <a:pt x="98" y="178"/>
                      <a:pt x="96" y="178"/>
                      <a:pt x="95" y="178"/>
                    </a:cubicBezTo>
                    <a:cubicBezTo>
                      <a:pt x="93" y="177"/>
                      <a:pt x="90" y="176"/>
                      <a:pt x="88" y="175"/>
                    </a:cubicBezTo>
                    <a:cubicBezTo>
                      <a:pt x="86" y="174"/>
                      <a:pt x="84" y="174"/>
                      <a:pt x="81" y="173"/>
                    </a:cubicBezTo>
                    <a:cubicBezTo>
                      <a:pt x="78" y="172"/>
                      <a:pt x="76" y="171"/>
                      <a:pt x="73" y="169"/>
                    </a:cubicBezTo>
                    <a:cubicBezTo>
                      <a:pt x="72" y="169"/>
                      <a:pt x="70" y="168"/>
                      <a:pt x="68" y="168"/>
                    </a:cubicBezTo>
                    <a:cubicBezTo>
                      <a:pt x="66" y="167"/>
                      <a:pt x="64" y="165"/>
                      <a:pt x="62" y="164"/>
                    </a:cubicBezTo>
                    <a:cubicBezTo>
                      <a:pt x="61" y="163"/>
                      <a:pt x="60" y="163"/>
                      <a:pt x="58" y="162"/>
                    </a:cubicBezTo>
                    <a:cubicBezTo>
                      <a:pt x="55" y="160"/>
                      <a:pt x="51" y="158"/>
                      <a:pt x="48" y="156"/>
                    </a:cubicBezTo>
                    <a:cubicBezTo>
                      <a:pt x="45" y="153"/>
                      <a:pt x="42" y="150"/>
                      <a:pt x="38" y="147"/>
                    </a:cubicBezTo>
                    <a:cubicBezTo>
                      <a:pt x="37" y="146"/>
                      <a:pt x="37" y="144"/>
                      <a:pt x="36" y="144"/>
                    </a:cubicBezTo>
                    <a:cubicBezTo>
                      <a:pt x="32" y="140"/>
                      <a:pt x="28" y="137"/>
                      <a:pt x="25" y="133"/>
                    </a:cubicBezTo>
                    <a:cubicBezTo>
                      <a:pt x="24" y="133"/>
                      <a:pt x="24" y="132"/>
                      <a:pt x="23" y="131"/>
                    </a:cubicBezTo>
                    <a:cubicBezTo>
                      <a:pt x="23" y="130"/>
                      <a:pt x="21" y="129"/>
                      <a:pt x="21" y="128"/>
                    </a:cubicBezTo>
                    <a:cubicBezTo>
                      <a:pt x="20" y="127"/>
                      <a:pt x="16" y="122"/>
                      <a:pt x="17" y="122"/>
                    </a:cubicBezTo>
                    <a:cubicBezTo>
                      <a:pt x="14" y="119"/>
                      <a:pt x="11" y="116"/>
                      <a:pt x="9" y="112"/>
                    </a:cubicBezTo>
                    <a:cubicBezTo>
                      <a:pt x="7" y="109"/>
                      <a:pt x="5" y="106"/>
                      <a:pt x="3" y="103"/>
                    </a:cubicBezTo>
                    <a:cubicBezTo>
                      <a:pt x="0" y="99"/>
                      <a:pt x="0" y="88"/>
                      <a:pt x="3" y="83"/>
                    </a:cubicBezTo>
                    <a:cubicBezTo>
                      <a:pt x="5" y="80"/>
                      <a:pt x="9" y="77"/>
                      <a:pt x="13" y="75"/>
                    </a:cubicBezTo>
                    <a:cubicBezTo>
                      <a:pt x="14" y="75"/>
                      <a:pt x="18" y="74"/>
                      <a:pt x="18" y="74"/>
                    </a:cubicBezTo>
                    <a:cubicBezTo>
                      <a:pt x="19" y="73"/>
                      <a:pt x="20" y="72"/>
                      <a:pt x="21" y="72"/>
                    </a:cubicBezTo>
                    <a:cubicBezTo>
                      <a:pt x="24" y="71"/>
                      <a:pt x="35" y="70"/>
                      <a:pt x="39" y="71"/>
                    </a:cubicBezTo>
                    <a:cubicBezTo>
                      <a:pt x="46" y="73"/>
                      <a:pt x="54" y="73"/>
                      <a:pt x="62" y="75"/>
                    </a:cubicBezTo>
                    <a:cubicBezTo>
                      <a:pt x="63" y="75"/>
                      <a:pt x="64" y="75"/>
                      <a:pt x="64" y="75"/>
                    </a:cubicBezTo>
                    <a:cubicBezTo>
                      <a:pt x="79" y="78"/>
                      <a:pt x="97" y="83"/>
                      <a:pt x="112" y="78"/>
                    </a:cubicBezTo>
                    <a:cubicBezTo>
                      <a:pt x="114" y="77"/>
                      <a:pt x="116" y="75"/>
                      <a:pt x="118" y="74"/>
                    </a:cubicBezTo>
                    <a:cubicBezTo>
                      <a:pt x="119" y="74"/>
                      <a:pt x="120" y="74"/>
                      <a:pt x="120" y="74"/>
                    </a:cubicBezTo>
                    <a:cubicBezTo>
                      <a:pt x="124" y="73"/>
                      <a:pt x="127" y="69"/>
                      <a:pt x="130" y="66"/>
                    </a:cubicBezTo>
                    <a:cubicBezTo>
                      <a:pt x="130" y="66"/>
                      <a:pt x="131" y="66"/>
                      <a:pt x="131" y="66"/>
                    </a:cubicBezTo>
                    <a:cubicBezTo>
                      <a:pt x="132" y="66"/>
                      <a:pt x="134" y="64"/>
                      <a:pt x="135" y="63"/>
                    </a:cubicBezTo>
                    <a:cubicBezTo>
                      <a:pt x="136" y="61"/>
                      <a:pt x="137" y="59"/>
                      <a:pt x="139" y="58"/>
                    </a:cubicBezTo>
                    <a:cubicBezTo>
                      <a:pt x="139" y="57"/>
                      <a:pt x="141" y="56"/>
                      <a:pt x="141" y="56"/>
                    </a:cubicBezTo>
                    <a:cubicBezTo>
                      <a:pt x="143" y="52"/>
                      <a:pt x="144" y="48"/>
                      <a:pt x="146" y="44"/>
                    </a:cubicBezTo>
                    <a:cubicBezTo>
                      <a:pt x="146" y="44"/>
                      <a:pt x="145" y="44"/>
                      <a:pt x="146" y="43"/>
                    </a:cubicBezTo>
                    <a:cubicBezTo>
                      <a:pt x="146" y="42"/>
                      <a:pt x="146" y="40"/>
                      <a:pt x="147" y="39"/>
                    </a:cubicBezTo>
                    <a:cubicBezTo>
                      <a:pt x="147" y="36"/>
                      <a:pt x="147" y="34"/>
                      <a:pt x="147" y="32"/>
                    </a:cubicBezTo>
                    <a:cubicBezTo>
                      <a:pt x="148" y="26"/>
                      <a:pt x="149" y="21"/>
                      <a:pt x="151" y="15"/>
                    </a:cubicBezTo>
                    <a:cubicBezTo>
                      <a:pt x="152" y="11"/>
                      <a:pt x="156" y="7"/>
                      <a:pt x="159" y="5"/>
                    </a:cubicBezTo>
                    <a:cubicBezTo>
                      <a:pt x="161" y="4"/>
                      <a:pt x="162" y="4"/>
                      <a:pt x="163" y="3"/>
                    </a:cubicBezTo>
                    <a:cubicBezTo>
                      <a:pt x="163" y="3"/>
                      <a:pt x="166" y="1"/>
                      <a:pt x="166" y="2"/>
                    </a:cubicBezTo>
                    <a:cubicBezTo>
                      <a:pt x="167" y="2"/>
                      <a:pt x="166" y="2"/>
                      <a:pt x="167" y="2"/>
                    </a:cubicBezTo>
                    <a:cubicBezTo>
                      <a:pt x="167" y="2"/>
                      <a:pt x="167" y="2"/>
                      <a:pt x="168" y="2"/>
                    </a:cubicBezTo>
                    <a:cubicBezTo>
                      <a:pt x="170" y="1"/>
                      <a:pt x="175" y="1"/>
                      <a:pt x="177" y="1"/>
                    </a:cubicBezTo>
                    <a:cubicBezTo>
                      <a:pt x="177" y="2"/>
                      <a:pt x="177" y="1"/>
                      <a:pt x="178" y="1"/>
                    </a:cubicBezTo>
                    <a:cubicBezTo>
                      <a:pt x="179" y="0"/>
                      <a:pt x="184" y="3"/>
                      <a:pt x="185" y="3"/>
                    </a:cubicBezTo>
                    <a:cubicBezTo>
                      <a:pt x="185" y="3"/>
                      <a:pt x="185" y="3"/>
                      <a:pt x="185" y="3"/>
                    </a:cubicBezTo>
                    <a:cubicBezTo>
                      <a:pt x="186" y="3"/>
                      <a:pt x="186" y="3"/>
                      <a:pt x="187" y="3"/>
                    </a:cubicBezTo>
                    <a:cubicBezTo>
                      <a:pt x="187" y="3"/>
                      <a:pt x="187" y="4"/>
                      <a:pt x="187" y="4"/>
                    </a:cubicBezTo>
                    <a:cubicBezTo>
                      <a:pt x="188" y="4"/>
                      <a:pt x="190" y="4"/>
                      <a:pt x="191" y="5"/>
                    </a:cubicBezTo>
                    <a:cubicBezTo>
                      <a:pt x="191" y="5"/>
                      <a:pt x="191" y="5"/>
                      <a:pt x="192" y="5"/>
                    </a:cubicBezTo>
                    <a:cubicBezTo>
                      <a:pt x="193" y="6"/>
                      <a:pt x="193" y="6"/>
                      <a:pt x="194" y="6"/>
                    </a:cubicBezTo>
                    <a:cubicBezTo>
                      <a:pt x="194" y="7"/>
                      <a:pt x="194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6" y="7"/>
                      <a:pt x="196" y="7"/>
                      <a:pt x="196" y="8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196" y="8"/>
                      <a:pt x="197" y="8"/>
                      <a:pt x="197" y="8"/>
                    </a:cubicBezTo>
                    <a:cubicBezTo>
                      <a:pt x="197" y="9"/>
                      <a:pt x="197" y="9"/>
                      <a:pt x="198" y="9"/>
                    </a:cubicBezTo>
                    <a:cubicBezTo>
                      <a:pt x="199" y="10"/>
                      <a:pt x="200" y="10"/>
                      <a:pt x="201" y="10"/>
                    </a:cubicBezTo>
                    <a:cubicBezTo>
                      <a:pt x="201" y="11"/>
                      <a:pt x="201" y="11"/>
                      <a:pt x="202" y="11"/>
                    </a:cubicBezTo>
                    <a:cubicBezTo>
                      <a:pt x="202" y="11"/>
                      <a:pt x="202" y="11"/>
                      <a:pt x="202" y="11"/>
                    </a:cubicBezTo>
                    <a:cubicBezTo>
                      <a:pt x="202" y="11"/>
                      <a:pt x="207" y="14"/>
                      <a:pt x="208" y="14"/>
                    </a:cubicBezTo>
                    <a:cubicBezTo>
                      <a:pt x="208" y="14"/>
                      <a:pt x="208" y="14"/>
                      <a:pt x="209" y="14"/>
                    </a:cubicBezTo>
                    <a:cubicBezTo>
                      <a:pt x="209" y="14"/>
                      <a:pt x="209" y="15"/>
                      <a:pt x="210" y="16"/>
                    </a:cubicBezTo>
                    <a:cubicBezTo>
                      <a:pt x="210" y="16"/>
                      <a:pt x="212" y="17"/>
                      <a:pt x="212" y="17"/>
                    </a:cubicBezTo>
                    <a:cubicBezTo>
                      <a:pt x="213" y="18"/>
                      <a:pt x="213" y="19"/>
                      <a:pt x="214" y="19"/>
                    </a:cubicBezTo>
                    <a:cubicBezTo>
                      <a:pt x="214" y="19"/>
                      <a:pt x="215" y="19"/>
                      <a:pt x="215" y="19"/>
                    </a:cubicBezTo>
                    <a:cubicBezTo>
                      <a:pt x="217" y="20"/>
                      <a:pt x="219" y="23"/>
                      <a:pt x="220" y="24"/>
                    </a:cubicBezTo>
                    <a:cubicBezTo>
                      <a:pt x="223" y="26"/>
                      <a:pt x="229" y="28"/>
                      <a:pt x="231" y="31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2" y="31"/>
                      <a:pt x="232" y="31"/>
                      <a:pt x="232" y="31"/>
                    </a:cubicBezTo>
                    <a:cubicBezTo>
                      <a:pt x="237" y="34"/>
                      <a:pt x="245" y="38"/>
                      <a:pt x="251" y="41"/>
                    </a:cubicBezTo>
                    <a:cubicBezTo>
                      <a:pt x="254" y="42"/>
                      <a:pt x="257" y="43"/>
                      <a:pt x="261" y="44"/>
                    </a:cubicBezTo>
                    <a:cubicBezTo>
                      <a:pt x="261" y="45"/>
                      <a:pt x="261" y="47"/>
                      <a:pt x="26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189">
                <a:extLst>
                  <a:ext uri="{FF2B5EF4-FFF2-40B4-BE49-F238E27FC236}">
                    <a16:creationId xmlns:a16="http://schemas.microsoft.com/office/drawing/2014/main" id="{1C8D974E-9140-4C18-9FBF-D447EF2A4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2" y="2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190">
                <a:extLst>
                  <a:ext uri="{FF2B5EF4-FFF2-40B4-BE49-F238E27FC236}">
                    <a16:creationId xmlns:a16="http://schemas.microsoft.com/office/drawing/2014/main" id="{3BEEE687-166F-6304-02B5-A80D31D89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301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191">
                <a:extLst>
                  <a:ext uri="{FF2B5EF4-FFF2-40B4-BE49-F238E27FC236}">
                    <a16:creationId xmlns:a16="http://schemas.microsoft.com/office/drawing/2014/main" id="{B22E3FCA-995D-1982-E868-EF4ECC3C6E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3" y="289"/>
                <a:ext cx="1289" cy="1294"/>
              </a:xfrm>
              <a:custGeom>
                <a:avLst/>
                <a:gdLst>
                  <a:gd name="T0" fmla="*/ 523 w 532"/>
                  <a:gd name="T1" fmla="*/ 181 h 533"/>
                  <a:gd name="T2" fmla="*/ 510 w 532"/>
                  <a:gd name="T3" fmla="*/ 158 h 533"/>
                  <a:gd name="T4" fmla="*/ 494 w 532"/>
                  <a:gd name="T5" fmla="*/ 145 h 533"/>
                  <a:gd name="T6" fmla="*/ 467 w 532"/>
                  <a:gd name="T7" fmla="*/ 157 h 533"/>
                  <a:gd name="T8" fmla="*/ 457 w 532"/>
                  <a:gd name="T9" fmla="*/ 175 h 533"/>
                  <a:gd name="T10" fmla="*/ 414 w 532"/>
                  <a:gd name="T11" fmla="*/ 177 h 533"/>
                  <a:gd name="T12" fmla="*/ 396 w 532"/>
                  <a:gd name="T13" fmla="*/ 109 h 533"/>
                  <a:gd name="T14" fmla="*/ 400 w 532"/>
                  <a:gd name="T15" fmla="*/ 58 h 533"/>
                  <a:gd name="T16" fmla="*/ 389 w 532"/>
                  <a:gd name="T17" fmla="*/ 16 h 533"/>
                  <a:gd name="T18" fmla="*/ 340 w 532"/>
                  <a:gd name="T19" fmla="*/ 2 h 533"/>
                  <a:gd name="T20" fmla="*/ 306 w 532"/>
                  <a:gd name="T21" fmla="*/ 23 h 533"/>
                  <a:gd name="T22" fmla="*/ 271 w 532"/>
                  <a:gd name="T23" fmla="*/ 43 h 533"/>
                  <a:gd name="T24" fmla="*/ 186 w 532"/>
                  <a:gd name="T25" fmla="*/ 38 h 533"/>
                  <a:gd name="T26" fmla="*/ 121 w 532"/>
                  <a:gd name="T27" fmla="*/ 14 h 533"/>
                  <a:gd name="T28" fmla="*/ 74 w 532"/>
                  <a:gd name="T29" fmla="*/ 51 h 533"/>
                  <a:gd name="T30" fmla="*/ 34 w 532"/>
                  <a:gd name="T31" fmla="*/ 98 h 533"/>
                  <a:gd name="T32" fmla="*/ 6 w 532"/>
                  <a:gd name="T33" fmla="*/ 128 h 533"/>
                  <a:gd name="T34" fmla="*/ 20 w 532"/>
                  <a:gd name="T35" fmla="*/ 187 h 533"/>
                  <a:gd name="T36" fmla="*/ 49 w 532"/>
                  <a:gd name="T37" fmla="*/ 253 h 533"/>
                  <a:gd name="T38" fmla="*/ 78 w 532"/>
                  <a:gd name="T39" fmla="*/ 323 h 533"/>
                  <a:gd name="T40" fmla="*/ 78 w 532"/>
                  <a:gd name="T41" fmla="*/ 464 h 533"/>
                  <a:gd name="T42" fmla="*/ 161 w 532"/>
                  <a:gd name="T43" fmla="*/ 496 h 533"/>
                  <a:gd name="T44" fmla="*/ 237 w 532"/>
                  <a:gd name="T45" fmla="*/ 502 h 533"/>
                  <a:gd name="T46" fmla="*/ 273 w 532"/>
                  <a:gd name="T47" fmla="*/ 523 h 533"/>
                  <a:gd name="T48" fmla="*/ 310 w 532"/>
                  <a:gd name="T49" fmla="*/ 529 h 533"/>
                  <a:gd name="T50" fmla="*/ 372 w 532"/>
                  <a:gd name="T51" fmla="*/ 523 h 533"/>
                  <a:gd name="T52" fmla="*/ 430 w 532"/>
                  <a:gd name="T53" fmla="*/ 510 h 533"/>
                  <a:gd name="T54" fmla="*/ 455 w 532"/>
                  <a:gd name="T55" fmla="*/ 481 h 533"/>
                  <a:gd name="T56" fmla="*/ 484 w 532"/>
                  <a:gd name="T57" fmla="*/ 422 h 533"/>
                  <a:gd name="T58" fmla="*/ 494 w 532"/>
                  <a:gd name="T59" fmla="*/ 382 h 533"/>
                  <a:gd name="T60" fmla="*/ 514 w 532"/>
                  <a:gd name="T61" fmla="*/ 291 h 533"/>
                  <a:gd name="T62" fmla="*/ 525 w 532"/>
                  <a:gd name="T63" fmla="*/ 245 h 533"/>
                  <a:gd name="T64" fmla="*/ 501 w 532"/>
                  <a:gd name="T65" fmla="*/ 308 h 533"/>
                  <a:gd name="T66" fmla="*/ 490 w 532"/>
                  <a:gd name="T67" fmla="*/ 348 h 533"/>
                  <a:gd name="T68" fmla="*/ 482 w 532"/>
                  <a:gd name="T69" fmla="*/ 416 h 533"/>
                  <a:gd name="T70" fmla="*/ 448 w 532"/>
                  <a:gd name="T71" fmla="*/ 485 h 533"/>
                  <a:gd name="T72" fmla="*/ 388 w 532"/>
                  <a:gd name="T73" fmla="*/ 523 h 533"/>
                  <a:gd name="T74" fmla="*/ 337 w 532"/>
                  <a:gd name="T75" fmla="*/ 512 h 533"/>
                  <a:gd name="T76" fmla="*/ 268 w 532"/>
                  <a:gd name="T77" fmla="*/ 514 h 533"/>
                  <a:gd name="T78" fmla="*/ 178 w 532"/>
                  <a:gd name="T79" fmla="*/ 488 h 533"/>
                  <a:gd name="T80" fmla="*/ 126 w 532"/>
                  <a:gd name="T81" fmla="*/ 503 h 533"/>
                  <a:gd name="T82" fmla="*/ 84 w 532"/>
                  <a:gd name="T83" fmla="*/ 456 h 533"/>
                  <a:gd name="T84" fmla="*/ 101 w 532"/>
                  <a:gd name="T85" fmla="*/ 400 h 533"/>
                  <a:gd name="T86" fmla="*/ 88 w 532"/>
                  <a:gd name="T87" fmla="*/ 299 h 533"/>
                  <a:gd name="T88" fmla="*/ 32 w 532"/>
                  <a:gd name="T89" fmla="*/ 243 h 533"/>
                  <a:gd name="T90" fmla="*/ 16 w 532"/>
                  <a:gd name="T91" fmla="*/ 162 h 533"/>
                  <a:gd name="T92" fmla="*/ 56 w 532"/>
                  <a:gd name="T93" fmla="*/ 85 h 533"/>
                  <a:gd name="T94" fmla="*/ 80 w 532"/>
                  <a:gd name="T95" fmla="*/ 49 h 533"/>
                  <a:gd name="T96" fmla="*/ 121 w 532"/>
                  <a:gd name="T97" fmla="*/ 19 h 533"/>
                  <a:gd name="T98" fmla="*/ 167 w 532"/>
                  <a:gd name="T99" fmla="*/ 30 h 533"/>
                  <a:gd name="T100" fmla="*/ 203 w 532"/>
                  <a:gd name="T101" fmla="*/ 49 h 533"/>
                  <a:gd name="T102" fmla="*/ 283 w 532"/>
                  <a:gd name="T103" fmla="*/ 41 h 533"/>
                  <a:gd name="T104" fmla="*/ 343 w 532"/>
                  <a:gd name="T105" fmla="*/ 6 h 533"/>
                  <a:gd name="T106" fmla="*/ 388 w 532"/>
                  <a:gd name="T107" fmla="*/ 24 h 533"/>
                  <a:gd name="T108" fmla="*/ 393 w 532"/>
                  <a:gd name="T109" fmla="*/ 91 h 533"/>
                  <a:gd name="T110" fmla="*/ 404 w 532"/>
                  <a:gd name="T111" fmla="*/ 159 h 533"/>
                  <a:gd name="T112" fmla="*/ 455 w 532"/>
                  <a:gd name="T113" fmla="*/ 189 h 533"/>
                  <a:gd name="T114" fmla="*/ 469 w 532"/>
                  <a:gd name="T115" fmla="*/ 162 h 533"/>
                  <a:gd name="T116" fmla="*/ 526 w 532"/>
                  <a:gd name="T117" fmla="*/ 21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32" h="533">
                    <a:moveTo>
                      <a:pt x="531" y="221"/>
                    </a:moveTo>
                    <a:cubicBezTo>
                      <a:pt x="531" y="220"/>
                      <a:pt x="530" y="219"/>
                      <a:pt x="530" y="218"/>
                    </a:cubicBezTo>
                    <a:cubicBezTo>
                      <a:pt x="530" y="211"/>
                      <a:pt x="530" y="205"/>
                      <a:pt x="528" y="198"/>
                    </a:cubicBezTo>
                    <a:cubicBezTo>
                      <a:pt x="528" y="197"/>
                      <a:pt x="527" y="195"/>
                      <a:pt x="527" y="194"/>
                    </a:cubicBezTo>
                    <a:cubicBezTo>
                      <a:pt x="528" y="194"/>
                      <a:pt x="528" y="193"/>
                      <a:pt x="528" y="193"/>
                    </a:cubicBezTo>
                    <a:cubicBezTo>
                      <a:pt x="527" y="191"/>
                      <a:pt x="528" y="189"/>
                      <a:pt x="527" y="187"/>
                    </a:cubicBezTo>
                    <a:cubicBezTo>
                      <a:pt x="527" y="186"/>
                      <a:pt x="526" y="186"/>
                      <a:pt x="526" y="185"/>
                    </a:cubicBezTo>
                    <a:cubicBezTo>
                      <a:pt x="525" y="184"/>
                      <a:pt x="525" y="182"/>
                      <a:pt x="523" y="181"/>
                    </a:cubicBezTo>
                    <a:cubicBezTo>
                      <a:pt x="524" y="181"/>
                      <a:pt x="524" y="181"/>
                      <a:pt x="524" y="180"/>
                    </a:cubicBezTo>
                    <a:cubicBezTo>
                      <a:pt x="523" y="180"/>
                      <a:pt x="518" y="172"/>
                      <a:pt x="519" y="170"/>
                    </a:cubicBezTo>
                    <a:cubicBezTo>
                      <a:pt x="518" y="170"/>
                      <a:pt x="518" y="170"/>
                      <a:pt x="517" y="170"/>
                    </a:cubicBezTo>
                    <a:cubicBezTo>
                      <a:pt x="517" y="170"/>
                      <a:pt x="517" y="170"/>
                      <a:pt x="517" y="170"/>
                    </a:cubicBezTo>
                    <a:cubicBezTo>
                      <a:pt x="517" y="169"/>
                      <a:pt x="517" y="169"/>
                      <a:pt x="518" y="169"/>
                    </a:cubicBezTo>
                    <a:cubicBezTo>
                      <a:pt x="517" y="167"/>
                      <a:pt x="515" y="164"/>
                      <a:pt x="513" y="162"/>
                    </a:cubicBezTo>
                    <a:cubicBezTo>
                      <a:pt x="513" y="162"/>
                      <a:pt x="513" y="161"/>
                      <a:pt x="513" y="160"/>
                    </a:cubicBezTo>
                    <a:cubicBezTo>
                      <a:pt x="512" y="159"/>
                      <a:pt x="511" y="159"/>
                      <a:pt x="510" y="158"/>
                    </a:cubicBezTo>
                    <a:cubicBezTo>
                      <a:pt x="510" y="158"/>
                      <a:pt x="510" y="156"/>
                      <a:pt x="509" y="156"/>
                    </a:cubicBezTo>
                    <a:cubicBezTo>
                      <a:pt x="509" y="156"/>
                      <a:pt x="508" y="156"/>
                      <a:pt x="508" y="156"/>
                    </a:cubicBezTo>
                    <a:cubicBezTo>
                      <a:pt x="508" y="156"/>
                      <a:pt x="508" y="155"/>
                      <a:pt x="508" y="155"/>
                    </a:cubicBezTo>
                    <a:cubicBezTo>
                      <a:pt x="507" y="154"/>
                      <a:pt x="503" y="150"/>
                      <a:pt x="501" y="150"/>
                    </a:cubicBezTo>
                    <a:cubicBezTo>
                      <a:pt x="501" y="149"/>
                      <a:pt x="500" y="148"/>
                      <a:pt x="499" y="148"/>
                    </a:cubicBezTo>
                    <a:cubicBezTo>
                      <a:pt x="498" y="148"/>
                      <a:pt x="498" y="148"/>
                      <a:pt x="498" y="148"/>
                    </a:cubicBezTo>
                    <a:cubicBezTo>
                      <a:pt x="497" y="147"/>
                      <a:pt x="496" y="146"/>
                      <a:pt x="494" y="146"/>
                    </a:cubicBezTo>
                    <a:cubicBezTo>
                      <a:pt x="494" y="145"/>
                      <a:pt x="494" y="146"/>
                      <a:pt x="494" y="145"/>
                    </a:cubicBezTo>
                    <a:cubicBezTo>
                      <a:pt x="494" y="145"/>
                      <a:pt x="494" y="145"/>
                      <a:pt x="494" y="145"/>
                    </a:cubicBezTo>
                    <a:cubicBezTo>
                      <a:pt x="490" y="144"/>
                      <a:pt x="484" y="143"/>
                      <a:pt x="480" y="144"/>
                    </a:cubicBezTo>
                    <a:cubicBezTo>
                      <a:pt x="479" y="145"/>
                      <a:pt x="479" y="146"/>
                      <a:pt x="478" y="147"/>
                    </a:cubicBezTo>
                    <a:cubicBezTo>
                      <a:pt x="476" y="148"/>
                      <a:pt x="475" y="148"/>
                      <a:pt x="474" y="149"/>
                    </a:cubicBezTo>
                    <a:cubicBezTo>
                      <a:pt x="473" y="150"/>
                      <a:pt x="473" y="150"/>
                      <a:pt x="473" y="151"/>
                    </a:cubicBezTo>
                    <a:cubicBezTo>
                      <a:pt x="472" y="151"/>
                      <a:pt x="471" y="151"/>
                      <a:pt x="470" y="152"/>
                    </a:cubicBezTo>
                    <a:cubicBezTo>
                      <a:pt x="470" y="152"/>
                      <a:pt x="470" y="154"/>
                      <a:pt x="469" y="155"/>
                    </a:cubicBezTo>
                    <a:cubicBezTo>
                      <a:pt x="468" y="155"/>
                      <a:pt x="467" y="156"/>
                      <a:pt x="467" y="157"/>
                    </a:cubicBezTo>
                    <a:cubicBezTo>
                      <a:pt x="467" y="157"/>
                      <a:pt x="466" y="158"/>
                      <a:pt x="466" y="159"/>
                    </a:cubicBezTo>
                    <a:cubicBezTo>
                      <a:pt x="465" y="160"/>
                      <a:pt x="464" y="160"/>
                      <a:pt x="463" y="161"/>
                    </a:cubicBezTo>
                    <a:cubicBezTo>
                      <a:pt x="462" y="162"/>
                      <a:pt x="461" y="165"/>
                      <a:pt x="460" y="166"/>
                    </a:cubicBezTo>
                    <a:cubicBezTo>
                      <a:pt x="460" y="167"/>
                      <a:pt x="460" y="167"/>
                      <a:pt x="460" y="168"/>
                    </a:cubicBezTo>
                    <a:cubicBezTo>
                      <a:pt x="460" y="168"/>
                      <a:pt x="460" y="168"/>
                      <a:pt x="459" y="169"/>
                    </a:cubicBezTo>
                    <a:cubicBezTo>
                      <a:pt x="459" y="169"/>
                      <a:pt x="459" y="170"/>
                      <a:pt x="459" y="170"/>
                    </a:cubicBezTo>
                    <a:cubicBezTo>
                      <a:pt x="459" y="170"/>
                      <a:pt x="458" y="170"/>
                      <a:pt x="458" y="170"/>
                    </a:cubicBezTo>
                    <a:cubicBezTo>
                      <a:pt x="457" y="172"/>
                      <a:pt x="457" y="174"/>
                      <a:pt x="457" y="175"/>
                    </a:cubicBezTo>
                    <a:cubicBezTo>
                      <a:pt x="456" y="176"/>
                      <a:pt x="455" y="178"/>
                      <a:pt x="453" y="179"/>
                    </a:cubicBezTo>
                    <a:cubicBezTo>
                      <a:pt x="451" y="184"/>
                      <a:pt x="448" y="189"/>
                      <a:pt x="443" y="191"/>
                    </a:cubicBezTo>
                    <a:cubicBezTo>
                      <a:pt x="442" y="192"/>
                      <a:pt x="441" y="191"/>
                      <a:pt x="439" y="192"/>
                    </a:cubicBezTo>
                    <a:cubicBezTo>
                      <a:pt x="436" y="192"/>
                      <a:pt x="434" y="192"/>
                      <a:pt x="431" y="192"/>
                    </a:cubicBezTo>
                    <a:cubicBezTo>
                      <a:pt x="429" y="191"/>
                      <a:pt x="427" y="192"/>
                      <a:pt x="426" y="191"/>
                    </a:cubicBezTo>
                    <a:cubicBezTo>
                      <a:pt x="421" y="187"/>
                      <a:pt x="419" y="183"/>
                      <a:pt x="415" y="179"/>
                    </a:cubicBezTo>
                    <a:cubicBezTo>
                      <a:pt x="415" y="179"/>
                      <a:pt x="415" y="179"/>
                      <a:pt x="415" y="179"/>
                    </a:cubicBezTo>
                    <a:cubicBezTo>
                      <a:pt x="416" y="178"/>
                      <a:pt x="414" y="177"/>
                      <a:pt x="414" y="177"/>
                    </a:cubicBezTo>
                    <a:cubicBezTo>
                      <a:pt x="414" y="176"/>
                      <a:pt x="414" y="175"/>
                      <a:pt x="414" y="174"/>
                    </a:cubicBezTo>
                    <a:cubicBezTo>
                      <a:pt x="413" y="173"/>
                      <a:pt x="411" y="170"/>
                      <a:pt x="412" y="168"/>
                    </a:cubicBezTo>
                    <a:cubicBezTo>
                      <a:pt x="412" y="167"/>
                      <a:pt x="410" y="165"/>
                      <a:pt x="410" y="163"/>
                    </a:cubicBezTo>
                    <a:cubicBezTo>
                      <a:pt x="410" y="162"/>
                      <a:pt x="409" y="158"/>
                      <a:pt x="408" y="156"/>
                    </a:cubicBezTo>
                    <a:cubicBezTo>
                      <a:pt x="407" y="152"/>
                      <a:pt x="406" y="148"/>
                      <a:pt x="404" y="145"/>
                    </a:cubicBezTo>
                    <a:cubicBezTo>
                      <a:pt x="404" y="143"/>
                      <a:pt x="403" y="142"/>
                      <a:pt x="402" y="141"/>
                    </a:cubicBezTo>
                    <a:cubicBezTo>
                      <a:pt x="401" y="139"/>
                      <a:pt x="401" y="138"/>
                      <a:pt x="401" y="137"/>
                    </a:cubicBezTo>
                    <a:cubicBezTo>
                      <a:pt x="396" y="129"/>
                      <a:pt x="394" y="119"/>
                      <a:pt x="396" y="109"/>
                    </a:cubicBezTo>
                    <a:cubicBezTo>
                      <a:pt x="396" y="108"/>
                      <a:pt x="394" y="103"/>
                      <a:pt x="394" y="103"/>
                    </a:cubicBezTo>
                    <a:cubicBezTo>
                      <a:pt x="396" y="100"/>
                      <a:pt x="395" y="97"/>
                      <a:pt x="396" y="94"/>
                    </a:cubicBezTo>
                    <a:cubicBezTo>
                      <a:pt x="397" y="92"/>
                      <a:pt x="397" y="89"/>
                      <a:pt x="398" y="88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8" y="86"/>
                      <a:pt x="399" y="85"/>
                      <a:pt x="399" y="84"/>
                    </a:cubicBezTo>
                    <a:cubicBezTo>
                      <a:pt x="399" y="83"/>
                      <a:pt x="399" y="80"/>
                      <a:pt x="399" y="79"/>
                    </a:cubicBezTo>
                    <a:cubicBezTo>
                      <a:pt x="401" y="74"/>
                      <a:pt x="402" y="67"/>
                      <a:pt x="400" y="63"/>
                    </a:cubicBezTo>
                    <a:cubicBezTo>
                      <a:pt x="401" y="61"/>
                      <a:pt x="400" y="60"/>
                      <a:pt x="400" y="58"/>
                    </a:cubicBezTo>
                    <a:cubicBezTo>
                      <a:pt x="400" y="57"/>
                      <a:pt x="401" y="51"/>
                      <a:pt x="401" y="50"/>
                    </a:cubicBezTo>
                    <a:cubicBezTo>
                      <a:pt x="400" y="49"/>
                      <a:pt x="400" y="48"/>
                      <a:pt x="400" y="46"/>
                    </a:cubicBezTo>
                    <a:cubicBezTo>
                      <a:pt x="400" y="43"/>
                      <a:pt x="400" y="40"/>
                      <a:pt x="400" y="37"/>
                    </a:cubicBezTo>
                    <a:cubicBezTo>
                      <a:pt x="399" y="36"/>
                      <a:pt x="398" y="35"/>
                      <a:pt x="398" y="34"/>
                    </a:cubicBezTo>
                    <a:cubicBezTo>
                      <a:pt x="398" y="32"/>
                      <a:pt x="398" y="31"/>
                      <a:pt x="398" y="30"/>
                    </a:cubicBezTo>
                    <a:cubicBezTo>
                      <a:pt x="397" y="28"/>
                      <a:pt x="396" y="28"/>
                      <a:pt x="395" y="25"/>
                    </a:cubicBezTo>
                    <a:cubicBezTo>
                      <a:pt x="394" y="25"/>
                      <a:pt x="394" y="25"/>
                      <a:pt x="394" y="25"/>
                    </a:cubicBezTo>
                    <a:cubicBezTo>
                      <a:pt x="394" y="23"/>
                      <a:pt x="390" y="18"/>
                      <a:pt x="389" y="16"/>
                    </a:cubicBezTo>
                    <a:cubicBezTo>
                      <a:pt x="390" y="15"/>
                      <a:pt x="384" y="12"/>
                      <a:pt x="384" y="11"/>
                    </a:cubicBezTo>
                    <a:cubicBezTo>
                      <a:pt x="381" y="7"/>
                      <a:pt x="374" y="2"/>
                      <a:pt x="369" y="1"/>
                    </a:cubicBezTo>
                    <a:cubicBezTo>
                      <a:pt x="368" y="0"/>
                      <a:pt x="366" y="1"/>
                      <a:pt x="365" y="1"/>
                    </a:cubicBezTo>
                    <a:cubicBezTo>
                      <a:pt x="364" y="1"/>
                      <a:pt x="364" y="1"/>
                      <a:pt x="363" y="1"/>
                    </a:cubicBezTo>
                    <a:cubicBezTo>
                      <a:pt x="361" y="1"/>
                      <a:pt x="359" y="1"/>
                      <a:pt x="357" y="1"/>
                    </a:cubicBezTo>
                    <a:cubicBezTo>
                      <a:pt x="356" y="1"/>
                      <a:pt x="355" y="1"/>
                      <a:pt x="355" y="0"/>
                    </a:cubicBezTo>
                    <a:cubicBezTo>
                      <a:pt x="351" y="1"/>
                      <a:pt x="347" y="0"/>
                      <a:pt x="343" y="1"/>
                    </a:cubicBezTo>
                    <a:cubicBezTo>
                      <a:pt x="342" y="2"/>
                      <a:pt x="341" y="1"/>
                      <a:pt x="340" y="2"/>
                    </a:cubicBezTo>
                    <a:cubicBezTo>
                      <a:pt x="338" y="2"/>
                      <a:pt x="336" y="5"/>
                      <a:pt x="334" y="5"/>
                    </a:cubicBezTo>
                    <a:cubicBezTo>
                      <a:pt x="330" y="7"/>
                      <a:pt x="328" y="9"/>
                      <a:pt x="324" y="12"/>
                    </a:cubicBezTo>
                    <a:cubicBezTo>
                      <a:pt x="323" y="13"/>
                      <a:pt x="322" y="13"/>
                      <a:pt x="320" y="14"/>
                    </a:cubicBezTo>
                    <a:cubicBezTo>
                      <a:pt x="320" y="14"/>
                      <a:pt x="320" y="15"/>
                      <a:pt x="319" y="15"/>
                    </a:cubicBezTo>
                    <a:cubicBezTo>
                      <a:pt x="319" y="15"/>
                      <a:pt x="318" y="15"/>
                      <a:pt x="318" y="15"/>
                    </a:cubicBezTo>
                    <a:cubicBezTo>
                      <a:pt x="317" y="16"/>
                      <a:pt x="316" y="18"/>
                      <a:pt x="315" y="18"/>
                    </a:cubicBezTo>
                    <a:cubicBezTo>
                      <a:pt x="313" y="19"/>
                      <a:pt x="312" y="19"/>
                      <a:pt x="311" y="20"/>
                    </a:cubicBezTo>
                    <a:cubicBezTo>
                      <a:pt x="309" y="21"/>
                      <a:pt x="308" y="23"/>
                      <a:pt x="306" y="23"/>
                    </a:cubicBezTo>
                    <a:cubicBezTo>
                      <a:pt x="304" y="24"/>
                      <a:pt x="302" y="25"/>
                      <a:pt x="300" y="26"/>
                    </a:cubicBezTo>
                    <a:cubicBezTo>
                      <a:pt x="300" y="26"/>
                      <a:pt x="300" y="27"/>
                      <a:pt x="299" y="28"/>
                    </a:cubicBezTo>
                    <a:cubicBezTo>
                      <a:pt x="296" y="30"/>
                      <a:pt x="292" y="33"/>
                      <a:pt x="289" y="34"/>
                    </a:cubicBezTo>
                    <a:cubicBezTo>
                      <a:pt x="287" y="35"/>
                      <a:pt x="285" y="35"/>
                      <a:pt x="283" y="35"/>
                    </a:cubicBezTo>
                    <a:cubicBezTo>
                      <a:pt x="282" y="36"/>
                      <a:pt x="281" y="37"/>
                      <a:pt x="279" y="38"/>
                    </a:cubicBezTo>
                    <a:cubicBezTo>
                      <a:pt x="279" y="39"/>
                      <a:pt x="278" y="38"/>
                      <a:pt x="277" y="39"/>
                    </a:cubicBezTo>
                    <a:cubicBezTo>
                      <a:pt x="277" y="39"/>
                      <a:pt x="277" y="39"/>
                      <a:pt x="277" y="39"/>
                    </a:cubicBezTo>
                    <a:cubicBezTo>
                      <a:pt x="275" y="41"/>
                      <a:pt x="272" y="42"/>
                      <a:pt x="271" y="43"/>
                    </a:cubicBezTo>
                    <a:cubicBezTo>
                      <a:pt x="266" y="45"/>
                      <a:pt x="262" y="45"/>
                      <a:pt x="257" y="46"/>
                    </a:cubicBezTo>
                    <a:cubicBezTo>
                      <a:pt x="255" y="46"/>
                      <a:pt x="253" y="46"/>
                      <a:pt x="251" y="46"/>
                    </a:cubicBezTo>
                    <a:cubicBezTo>
                      <a:pt x="247" y="47"/>
                      <a:pt x="240" y="49"/>
                      <a:pt x="236" y="49"/>
                    </a:cubicBezTo>
                    <a:cubicBezTo>
                      <a:pt x="228" y="47"/>
                      <a:pt x="220" y="47"/>
                      <a:pt x="213" y="45"/>
                    </a:cubicBezTo>
                    <a:cubicBezTo>
                      <a:pt x="211" y="45"/>
                      <a:pt x="210" y="45"/>
                      <a:pt x="209" y="45"/>
                    </a:cubicBezTo>
                    <a:cubicBezTo>
                      <a:pt x="204" y="44"/>
                      <a:pt x="200" y="44"/>
                      <a:pt x="196" y="43"/>
                    </a:cubicBezTo>
                    <a:cubicBezTo>
                      <a:pt x="194" y="42"/>
                      <a:pt x="193" y="41"/>
                      <a:pt x="192" y="40"/>
                    </a:cubicBezTo>
                    <a:cubicBezTo>
                      <a:pt x="190" y="39"/>
                      <a:pt x="188" y="39"/>
                      <a:pt x="186" y="38"/>
                    </a:cubicBezTo>
                    <a:cubicBezTo>
                      <a:pt x="182" y="36"/>
                      <a:pt x="178" y="33"/>
                      <a:pt x="174" y="30"/>
                    </a:cubicBezTo>
                    <a:cubicBezTo>
                      <a:pt x="170" y="27"/>
                      <a:pt x="167" y="23"/>
                      <a:pt x="163" y="20"/>
                    </a:cubicBezTo>
                    <a:cubicBezTo>
                      <a:pt x="162" y="19"/>
                      <a:pt x="160" y="19"/>
                      <a:pt x="158" y="18"/>
                    </a:cubicBezTo>
                    <a:cubicBezTo>
                      <a:pt x="155" y="16"/>
                      <a:pt x="151" y="13"/>
                      <a:pt x="147" y="12"/>
                    </a:cubicBezTo>
                    <a:cubicBezTo>
                      <a:pt x="145" y="12"/>
                      <a:pt x="143" y="12"/>
                      <a:pt x="140" y="12"/>
                    </a:cubicBezTo>
                    <a:cubicBezTo>
                      <a:pt x="139" y="12"/>
                      <a:pt x="138" y="11"/>
                      <a:pt x="136" y="11"/>
                    </a:cubicBezTo>
                    <a:cubicBezTo>
                      <a:pt x="135" y="12"/>
                      <a:pt x="133" y="12"/>
                      <a:pt x="132" y="13"/>
                    </a:cubicBezTo>
                    <a:cubicBezTo>
                      <a:pt x="128" y="14"/>
                      <a:pt x="124" y="12"/>
                      <a:pt x="121" y="14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16" y="14"/>
                      <a:pt x="108" y="18"/>
                      <a:pt x="105" y="20"/>
                    </a:cubicBezTo>
                    <a:cubicBezTo>
                      <a:pt x="103" y="22"/>
                      <a:pt x="100" y="22"/>
                      <a:pt x="98" y="23"/>
                    </a:cubicBezTo>
                    <a:cubicBezTo>
                      <a:pt x="92" y="28"/>
                      <a:pt x="86" y="34"/>
                      <a:pt x="81" y="39"/>
                    </a:cubicBezTo>
                    <a:cubicBezTo>
                      <a:pt x="81" y="40"/>
                      <a:pt x="80" y="41"/>
                      <a:pt x="80" y="41"/>
                    </a:cubicBezTo>
                    <a:cubicBezTo>
                      <a:pt x="79" y="42"/>
                      <a:pt x="78" y="43"/>
                      <a:pt x="77" y="44"/>
                    </a:cubicBezTo>
                    <a:cubicBezTo>
                      <a:pt x="76" y="46"/>
                      <a:pt x="76" y="49"/>
                      <a:pt x="74" y="51"/>
                    </a:cubicBezTo>
                    <a:cubicBezTo>
                      <a:pt x="71" y="54"/>
                      <a:pt x="67" y="59"/>
                      <a:pt x="64" y="63"/>
                    </a:cubicBezTo>
                    <a:cubicBezTo>
                      <a:pt x="62" y="66"/>
                      <a:pt x="60" y="70"/>
                      <a:pt x="59" y="73"/>
                    </a:cubicBezTo>
                    <a:cubicBezTo>
                      <a:pt x="58" y="74"/>
                      <a:pt x="58" y="74"/>
                      <a:pt x="58" y="75"/>
                    </a:cubicBezTo>
                    <a:cubicBezTo>
                      <a:pt x="57" y="76"/>
                      <a:pt x="55" y="76"/>
                      <a:pt x="54" y="77"/>
                    </a:cubicBezTo>
                    <a:cubicBezTo>
                      <a:pt x="54" y="78"/>
                      <a:pt x="54" y="79"/>
                      <a:pt x="54" y="80"/>
                    </a:cubicBezTo>
                    <a:cubicBezTo>
                      <a:pt x="50" y="85"/>
                      <a:pt x="45" y="90"/>
                      <a:pt x="40" y="94"/>
                    </a:cubicBezTo>
                    <a:cubicBezTo>
                      <a:pt x="39" y="94"/>
                      <a:pt x="39" y="96"/>
                      <a:pt x="38" y="96"/>
                    </a:cubicBezTo>
                    <a:cubicBezTo>
                      <a:pt x="37" y="97"/>
                      <a:pt x="35" y="98"/>
                      <a:pt x="34" y="98"/>
                    </a:cubicBezTo>
                    <a:cubicBezTo>
                      <a:pt x="34" y="99"/>
                      <a:pt x="33" y="100"/>
                      <a:pt x="32" y="101"/>
                    </a:cubicBezTo>
                    <a:cubicBezTo>
                      <a:pt x="30" y="102"/>
                      <a:pt x="28" y="104"/>
                      <a:pt x="27" y="105"/>
                    </a:cubicBezTo>
                    <a:cubicBezTo>
                      <a:pt x="26" y="106"/>
                      <a:pt x="26" y="107"/>
                      <a:pt x="25" y="108"/>
                    </a:cubicBezTo>
                    <a:cubicBezTo>
                      <a:pt x="23" y="110"/>
                      <a:pt x="21" y="111"/>
                      <a:pt x="19" y="113"/>
                    </a:cubicBezTo>
                    <a:cubicBezTo>
                      <a:pt x="18" y="114"/>
                      <a:pt x="17" y="116"/>
                      <a:pt x="16" y="117"/>
                    </a:cubicBezTo>
                    <a:cubicBezTo>
                      <a:pt x="15" y="117"/>
                      <a:pt x="13" y="118"/>
                      <a:pt x="13" y="119"/>
                    </a:cubicBezTo>
                    <a:cubicBezTo>
                      <a:pt x="11" y="121"/>
                      <a:pt x="10" y="123"/>
                      <a:pt x="9" y="124"/>
                    </a:cubicBezTo>
                    <a:cubicBezTo>
                      <a:pt x="8" y="125"/>
                      <a:pt x="7" y="126"/>
                      <a:pt x="6" y="128"/>
                    </a:cubicBezTo>
                    <a:cubicBezTo>
                      <a:pt x="5" y="130"/>
                      <a:pt x="5" y="133"/>
                      <a:pt x="4" y="136"/>
                    </a:cubicBezTo>
                    <a:cubicBezTo>
                      <a:pt x="3" y="137"/>
                      <a:pt x="2" y="138"/>
                      <a:pt x="2" y="139"/>
                    </a:cubicBezTo>
                    <a:cubicBezTo>
                      <a:pt x="0" y="144"/>
                      <a:pt x="1" y="149"/>
                      <a:pt x="2" y="154"/>
                    </a:cubicBezTo>
                    <a:cubicBezTo>
                      <a:pt x="3" y="157"/>
                      <a:pt x="1" y="158"/>
                      <a:pt x="3" y="160"/>
                    </a:cubicBezTo>
                    <a:cubicBezTo>
                      <a:pt x="4" y="161"/>
                      <a:pt x="6" y="162"/>
                      <a:pt x="7" y="162"/>
                    </a:cubicBezTo>
                    <a:cubicBezTo>
                      <a:pt x="11" y="165"/>
                      <a:pt x="16" y="167"/>
                      <a:pt x="18" y="171"/>
                    </a:cubicBezTo>
                    <a:cubicBezTo>
                      <a:pt x="18" y="172"/>
                      <a:pt x="19" y="175"/>
                      <a:pt x="19" y="175"/>
                    </a:cubicBezTo>
                    <a:cubicBezTo>
                      <a:pt x="19" y="177"/>
                      <a:pt x="21" y="183"/>
                      <a:pt x="20" y="187"/>
                    </a:cubicBezTo>
                    <a:cubicBezTo>
                      <a:pt x="19" y="188"/>
                      <a:pt x="16" y="190"/>
                      <a:pt x="16" y="192"/>
                    </a:cubicBezTo>
                    <a:cubicBezTo>
                      <a:pt x="14" y="196"/>
                      <a:pt x="12" y="201"/>
                      <a:pt x="10" y="206"/>
                    </a:cubicBezTo>
                    <a:cubicBezTo>
                      <a:pt x="10" y="208"/>
                      <a:pt x="11" y="209"/>
                      <a:pt x="10" y="211"/>
                    </a:cubicBezTo>
                    <a:cubicBezTo>
                      <a:pt x="8" y="217"/>
                      <a:pt x="13" y="224"/>
                      <a:pt x="15" y="228"/>
                    </a:cubicBezTo>
                    <a:cubicBezTo>
                      <a:pt x="16" y="230"/>
                      <a:pt x="16" y="233"/>
                      <a:pt x="17" y="235"/>
                    </a:cubicBezTo>
                    <a:cubicBezTo>
                      <a:pt x="20" y="240"/>
                      <a:pt x="29" y="247"/>
                      <a:pt x="35" y="250"/>
                    </a:cubicBezTo>
                    <a:cubicBezTo>
                      <a:pt x="37" y="250"/>
                      <a:pt x="38" y="250"/>
                      <a:pt x="40" y="251"/>
                    </a:cubicBezTo>
                    <a:cubicBezTo>
                      <a:pt x="43" y="251"/>
                      <a:pt x="46" y="253"/>
                      <a:pt x="49" y="253"/>
                    </a:cubicBezTo>
                    <a:cubicBezTo>
                      <a:pt x="52" y="254"/>
                      <a:pt x="54" y="254"/>
                      <a:pt x="57" y="255"/>
                    </a:cubicBezTo>
                    <a:cubicBezTo>
                      <a:pt x="62" y="257"/>
                      <a:pt x="68" y="260"/>
                      <a:pt x="73" y="263"/>
                    </a:cubicBezTo>
                    <a:cubicBezTo>
                      <a:pt x="76" y="265"/>
                      <a:pt x="80" y="266"/>
                      <a:pt x="82" y="270"/>
                    </a:cubicBezTo>
                    <a:cubicBezTo>
                      <a:pt x="86" y="277"/>
                      <a:pt x="86" y="284"/>
                      <a:pt x="84" y="292"/>
                    </a:cubicBezTo>
                    <a:cubicBezTo>
                      <a:pt x="83" y="294"/>
                      <a:pt x="84" y="296"/>
                      <a:pt x="84" y="298"/>
                    </a:cubicBezTo>
                    <a:cubicBezTo>
                      <a:pt x="83" y="300"/>
                      <a:pt x="82" y="303"/>
                      <a:pt x="82" y="304"/>
                    </a:cubicBezTo>
                    <a:cubicBezTo>
                      <a:pt x="81" y="307"/>
                      <a:pt x="81" y="309"/>
                      <a:pt x="81" y="311"/>
                    </a:cubicBezTo>
                    <a:cubicBezTo>
                      <a:pt x="80" y="314"/>
                      <a:pt x="77" y="321"/>
                      <a:pt x="78" y="323"/>
                    </a:cubicBezTo>
                    <a:cubicBezTo>
                      <a:pt x="80" y="332"/>
                      <a:pt x="83" y="340"/>
                      <a:pt x="87" y="347"/>
                    </a:cubicBezTo>
                    <a:cubicBezTo>
                      <a:pt x="88" y="348"/>
                      <a:pt x="88" y="349"/>
                      <a:pt x="89" y="350"/>
                    </a:cubicBezTo>
                    <a:cubicBezTo>
                      <a:pt x="91" y="353"/>
                      <a:pt x="93" y="356"/>
                      <a:pt x="94" y="360"/>
                    </a:cubicBezTo>
                    <a:cubicBezTo>
                      <a:pt x="100" y="382"/>
                      <a:pt x="97" y="407"/>
                      <a:pt x="91" y="428"/>
                    </a:cubicBezTo>
                    <a:cubicBezTo>
                      <a:pt x="89" y="432"/>
                      <a:pt x="87" y="436"/>
                      <a:pt x="85" y="439"/>
                    </a:cubicBezTo>
                    <a:cubicBezTo>
                      <a:pt x="84" y="443"/>
                      <a:pt x="84" y="446"/>
                      <a:pt x="83" y="449"/>
                    </a:cubicBezTo>
                    <a:cubicBezTo>
                      <a:pt x="82" y="451"/>
                      <a:pt x="80" y="453"/>
                      <a:pt x="79" y="455"/>
                    </a:cubicBezTo>
                    <a:cubicBezTo>
                      <a:pt x="78" y="458"/>
                      <a:pt x="79" y="461"/>
                      <a:pt x="78" y="464"/>
                    </a:cubicBezTo>
                    <a:cubicBezTo>
                      <a:pt x="78" y="468"/>
                      <a:pt x="77" y="474"/>
                      <a:pt x="78" y="479"/>
                    </a:cubicBezTo>
                    <a:cubicBezTo>
                      <a:pt x="79" y="485"/>
                      <a:pt x="81" y="488"/>
                      <a:pt x="86" y="493"/>
                    </a:cubicBezTo>
                    <a:cubicBezTo>
                      <a:pt x="86" y="494"/>
                      <a:pt x="87" y="494"/>
                      <a:pt x="88" y="495"/>
                    </a:cubicBezTo>
                    <a:cubicBezTo>
                      <a:pt x="91" y="498"/>
                      <a:pt x="94" y="501"/>
                      <a:pt x="98" y="504"/>
                    </a:cubicBezTo>
                    <a:cubicBezTo>
                      <a:pt x="108" y="510"/>
                      <a:pt x="124" y="510"/>
                      <a:pt x="135" y="506"/>
                    </a:cubicBezTo>
                    <a:cubicBezTo>
                      <a:pt x="140" y="504"/>
                      <a:pt x="145" y="503"/>
                      <a:pt x="149" y="501"/>
                    </a:cubicBezTo>
                    <a:cubicBezTo>
                      <a:pt x="151" y="500"/>
                      <a:pt x="154" y="498"/>
                      <a:pt x="156" y="497"/>
                    </a:cubicBezTo>
                    <a:cubicBezTo>
                      <a:pt x="158" y="497"/>
                      <a:pt x="159" y="496"/>
                      <a:pt x="161" y="496"/>
                    </a:cubicBezTo>
                    <a:cubicBezTo>
                      <a:pt x="165" y="495"/>
                      <a:pt x="170" y="494"/>
                      <a:pt x="174" y="493"/>
                    </a:cubicBezTo>
                    <a:cubicBezTo>
                      <a:pt x="178" y="492"/>
                      <a:pt x="180" y="493"/>
                      <a:pt x="183" y="492"/>
                    </a:cubicBezTo>
                    <a:cubicBezTo>
                      <a:pt x="186" y="492"/>
                      <a:pt x="190" y="492"/>
                      <a:pt x="195" y="492"/>
                    </a:cubicBezTo>
                    <a:cubicBezTo>
                      <a:pt x="196" y="492"/>
                      <a:pt x="197" y="492"/>
                      <a:pt x="198" y="492"/>
                    </a:cubicBezTo>
                    <a:cubicBezTo>
                      <a:pt x="202" y="492"/>
                      <a:pt x="207" y="492"/>
                      <a:pt x="211" y="493"/>
                    </a:cubicBezTo>
                    <a:cubicBezTo>
                      <a:pt x="216" y="494"/>
                      <a:pt x="221" y="495"/>
                      <a:pt x="226" y="496"/>
                    </a:cubicBezTo>
                    <a:cubicBezTo>
                      <a:pt x="229" y="497"/>
                      <a:pt x="232" y="500"/>
                      <a:pt x="235" y="501"/>
                    </a:cubicBezTo>
                    <a:cubicBezTo>
                      <a:pt x="235" y="502"/>
                      <a:pt x="237" y="501"/>
                      <a:pt x="237" y="502"/>
                    </a:cubicBezTo>
                    <a:cubicBezTo>
                      <a:pt x="238" y="502"/>
                      <a:pt x="239" y="503"/>
                      <a:pt x="240" y="504"/>
                    </a:cubicBezTo>
                    <a:cubicBezTo>
                      <a:pt x="242" y="505"/>
                      <a:pt x="244" y="505"/>
                      <a:pt x="245" y="506"/>
                    </a:cubicBezTo>
                    <a:cubicBezTo>
                      <a:pt x="248" y="508"/>
                      <a:pt x="251" y="511"/>
                      <a:pt x="254" y="513"/>
                    </a:cubicBezTo>
                    <a:cubicBezTo>
                      <a:pt x="255" y="513"/>
                      <a:pt x="256" y="513"/>
                      <a:pt x="258" y="514"/>
                    </a:cubicBezTo>
                    <a:cubicBezTo>
                      <a:pt x="259" y="515"/>
                      <a:pt x="260" y="516"/>
                      <a:pt x="261" y="517"/>
                    </a:cubicBezTo>
                    <a:cubicBezTo>
                      <a:pt x="263" y="517"/>
                      <a:pt x="264" y="517"/>
                      <a:pt x="265" y="518"/>
                    </a:cubicBezTo>
                    <a:cubicBezTo>
                      <a:pt x="267" y="519"/>
                      <a:pt x="269" y="521"/>
                      <a:pt x="271" y="522"/>
                    </a:cubicBezTo>
                    <a:cubicBezTo>
                      <a:pt x="271" y="522"/>
                      <a:pt x="272" y="523"/>
                      <a:pt x="273" y="523"/>
                    </a:cubicBezTo>
                    <a:cubicBezTo>
                      <a:pt x="273" y="523"/>
                      <a:pt x="273" y="524"/>
                      <a:pt x="274" y="524"/>
                    </a:cubicBezTo>
                    <a:cubicBezTo>
                      <a:pt x="275" y="524"/>
                      <a:pt x="275" y="525"/>
                      <a:pt x="276" y="525"/>
                    </a:cubicBezTo>
                    <a:cubicBezTo>
                      <a:pt x="277" y="525"/>
                      <a:pt x="278" y="527"/>
                      <a:pt x="279" y="527"/>
                    </a:cubicBezTo>
                    <a:cubicBezTo>
                      <a:pt x="281" y="528"/>
                      <a:pt x="282" y="529"/>
                      <a:pt x="285" y="530"/>
                    </a:cubicBezTo>
                    <a:cubicBezTo>
                      <a:pt x="286" y="530"/>
                      <a:pt x="287" y="530"/>
                      <a:pt x="288" y="530"/>
                    </a:cubicBezTo>
                    <a:cubicBezTo>
                      <a:pt x="289" y="531"/>
                      <a:pt x="290" y="532"/>
                      <a:pt x="291" y="532"/>
                    </a:cubicBezTo>
                    <a:cubicBezTo>
                      <a:pt x="293" y="533"/>
                      <a:pt x="304" y="533"/>
                      <a:pt x="305" y="532"/>
                    </a:cubicBezTo>
                    <a:cubicBezTo>
                      <a:pt x="307" y="531"/>
                      <a:pt x="308" y="530"/>
                      <a:pt x="310" y="529"/>
                    </a:cubicBezTo>
                    <a:cubicBezTo>
                      <a:pt x="311" y="529"/>
                      <a:pt x="313" y="529"/>
                      <a:pt x="314" y="528"/>
                    </a:cubicBezTo>
                    <a:cubicBezTo>
                      <a:pt x="317" y="527"/>
                      <a:pt x="318" y="524"/>
                      <a:pt x="321" y="523"/>
                    </a:cubicBezTo>
                    <a:cubicBezTo>
                      <a:pt x="323" y="521"/>
                      <a:pt x="325" y="521"/>
                      <a:pt x="327" y="520"/>
                    </a:cubicBezTo>
                    <a:cubicBezTo>
                      <a:pt x="330" y="519"/>
                      <a:pt x="333" y="518"/>
                      <a:pt x="336" y="517"/>
                    </a:cubicBezTo>
                    <a:cubicBezTo>
                      <a:pt x="338" y="517"/>
                      <a:pt x="340" y="517"/>
                      <a:pt x="342" y="517"/>
                    </a:cubicBezTo>
                    <a:cubicBezTo>
                      <a:pt x="344" y="516"/>
                      <a:pt x="346" y="516"/>
                      <a:pt x="347" y="516"/>
                    </a:cubicBezTo>
                    <a:cubicBezTo>
                      <a:pt x="351" y="517"/>
                      <a:pt x="358" y="516"/>
                      <a:pt x="361" y="518"/>
                    </a:cubicBezTo>
                    <a:cubicBezTo>
                      <a:pt x="364" y="519"/>
                      <a:pt x="368" y="522"/>
                      <a:pt x="372" y="523"/>
                    </a:cubicBezTo>
                    <a:cubicBezTo>
                      <a:pt x="373" y="523"/>
                      <a:pt x="374" y="523"/>
                      <a:pt x="375" y="524"/>
                    </a:cubicBezTo>
                    <a:cubicBezTo>
                      <a:pt x="379" y="525"/>
                      <a:pt x="383" y="527"/>
                      <a:pt x="387" y="528"/>
                    </a:cubicBezTo>
                    <a:cubicBezTo>
                      <a:pt x="388" y="528"/>
                      <a:pt x="389" y="528"/>
                      <a:pt x="390" y="528"/>
                    </a:cubicBezTo>
                    <a:cubicBezTo>
                      <a:pt x="393" y="528"/>
                      <a:pt x="398" y="529"/>
                      <a:pt x="401" y="528"/>
                    </a:cubicBezTo>
                    <a:cubicBezTo>
                      <a:pt x="404" y="528"/>
                      <a:pt x="410" y="526"/>
                      <a:pt x="412" y="525"/>
                    </a:cubicBezTo>
                    <a:cubicBezTo>
                      <a:pt x="416" y="521"/>
                      <a:pt x="420" y="518"/>
                      <a:pt x="424" y="514"/>
                    </a:cubicBezTo>
                    <a:cubicBezTo>
                      <a:pt x="426" y="513"/>
                      <a:pt x="427" y="511"/>
                      <a:pt x="429" y="510"/>
                    </a:cubicBezTo>
                    <a:cubicBezTo>
                      <a:pt x="429" y="510"/>
                      <a:pt x="430" y="510"/>
                      <a:pt x="430" y="510"/>
                    </a:cubicBezTo>
                    <a:cubicBezTo>
                      <a:pt x="431" y="509"/>
                      <a:pt x="432" y="508"/>
                      <a:pt x="432" y="507"/>
                    </a:cubicBezTo>
                    <a:cubicBezTo>
                      <a:pt x="436" y="504"/>
                      <a:pt x="439" y="501"/>
                      <a:pt x="442" y="497"/>
                    </a:cubicBezTo>
                    <a:cubicBezTo>
                      <a:pt x="443" y="496"/>
                      <a:pt x="443" y="495"/>
                      <a:pt x="444" y="494"/>
                    </a:cubicBezTo>
                    <a:cubicBezTo>
                      <a:pt x="445" y="493"/>
                      <a:pt x="447" y="491"/>
                      <a:pt x="448" y="490"/>
                    </a:cubicBezTo>
                    <a:cubicBezTo>
                      <a:pt x="449" y="489"/>
                      <a:pt x="450" y="489"/>
                      <a:pt x="450" y="488"/>
                    </a:cubicBezTo>
                    <a:cubicBezTo>
                      <a:pt x="451" y="487"/>
                      <a:pt x="452" y="486"/>
                      <a:pt x="452" y="485"/>
                    </a:cubicBezTo>
                    <a:cubicBezTo>
                      <a:pt x="453" y="485"/>
                      <a:pt x="453" y="485"/>
                      <a:pt x="453" y="485"/>
                    </a:cubicBezTo>
                    <a:cubicBezTo>
                      <a:pt x="454" y="484"/>
                      <a:pt x="455" y="483"/>
                      <a:pt x="455" y="481"/>
                    </a:cubicBezTo>
                    <a:cubicBezTo>
                      <a:pt x="456" y="480"/>
                      <a:pt x="458" y="479"/>
                      <a:pt x="459" y="478"/>
                    </a:cubicBezTo>
                    <a:cubicBezTo>
                      <a:pt x="460" y="477"/>
                      <a:pt x="460" y="475"/>
                      <a:pt x="461" y="473"/>
                    </a:cubicBezTo>
                    <a:cubicBezTo>
                      <a:pt x="461" y="473"/>
                      <a:pt x="462" y="472"/>
                      <a:pt x="463" y="472"/>
                    </a:cubicBezTo>
                    <a:cubicBezTo>
                      <a:pt x="464" y="470"/>
                      <a:pt x="466" y="468"/>
                      <a:pt x="467" y="467"/>
                    </a:cubicBezTo>
                    <a:cubicBezTo>
                      <a:pt x="467" y="466"/>
                      <a:pt x="467" y="465"/>
                      <a:pt x="467" y="465"/>
                    </a:cubicBezTo>
                    <a:cubicBezTo>
                      <a:pt x="468" y="462"/>
                      <a:pt x="469" y="459"/>
                      <a:pt x="471" y="456"/>
                    </a:cubicBezTo>
                    <a:cubicBezTo>
                      <a:pt x="474" y="452"/>
                      <a:pt x="477" y="447"/>
                      <a:pt x="479" y="442"/>
                    </a:cubicBezTo>
                    <a:cubicBezTo>
                      <a:pt x="481" y="436"/>
                      <a:pt x="482" y="429"/>
                      <a:pt x="484" y="422"/>
                    </a:cubicBezTo>
                    <a:cubicBezTo>
                      <a:pt x="484" y="421"/>
                      <a:pt x="485" y="420"/>
                      <a:pt x="486" y="418"/>
                    </a:cubicBezTo>
                    <a:cubicBezTo>
                      <a:pt x="487" y="415"/>
                      <a:pt x="487" y="413"/>
                      <a:pt x="488" y="410"/>
                    </a:cubicBezTo>
                    <a:cubicBezTo>
                      <a:pt x="489" y="409"/>
                      <a:pt x="489" y="407"/>
                      <a:pt x="490" y="406"/>
                    </a:cubicBezTo>
                    <a:cubicBezTo>
                      <a:pt x="490" y="405"/>
                      <a:pt x="489" y="405"/>
                      <a:pt x="489" y="404"/>
                    </a:cubicBezTo>
                    <a:cubicBezTo>
                      <a:pt x="490" y="401"/>
                      <a:pt x="491" y="399"/>
                      <a:pt x="492" y="396"/>
                    </a:cubicBezTo>
                    <a:cubicBezTo>
                      <a:pt x="492" y="395"/>
                      <a:pt x="493" y="391"/>
                      <a:pt x="493" y="389"/>
                    </a:cubicBezTo>
                    <a:cubicBezTo>
                      <a:pt x="493" y="388"/>
                      <a:pt x="493" y="384"/>
                      <a:pt x="493" y="383"/>
                    </a:cubicBezTo>
                    <a:cubicBezTo>
                      <a:pt x="493" y="382"/>
                      <a:pt x="494" y="382"/>
                      <a:pt x="494" y="382"/>
                    </a:cubicBezTo>
                    <a:cubicBezTo>
                      <a:pt x="494" y="381"/>
                      <a:pt x="494" y="380"/>
                      <a:pt x="493" y="380"/>
                    </a:cubicBezTo>
                    <a:cubicBezTo>
                      <a:pt x="494" y="378"/>
                      <a:pt x="495" y="375"/>
                      <a:pt x="495" y="374"/>
                    </a:cubicBezTo>
                    <a:cubicBezTo>
                      <a:pt x="495" y="370"/>
                      <a:pt x="495" y="365"/>
                      <a:pt x="495" y="361"/>
                    </a:cubicBezTo>
                    <a:cubicBezTo>
                      <a:pt x="496" y="359"/>
                      <a:pt x="495" y="355"/>
                      <a:pt x="496" y="352"/>
                    </a:cubicBezTo>
                    <a:cubicBezTo>
                      <a:pt x="495" y="347"/>
                      <a:pt x="496" y="340"/>
                      <a:pt x="497" y="335"/>
                    </a:cubicBezTo>
                    <a:cubicBezTo>
                      <a:pt x="497" y="335"/>
                      <a:pt x="497" y="334"/>
                      <a:pt x="497" y="333"/>
                    </a:cubicBezTo>
                    <a:cubicBezTo>
                      <a:pt x="500" y="319"/>
                      <a:pt x="506" y="308"/>
                      <a:pt x="513" y="297"/>
                    </a:cubicBezTo>
                    <a:cubicBezTo>
                      <a:pt x="514" y="295"/>
                      <a:pt x="513" y="293"/>
                      <a:pt x="514" y="291"/>
                    </a:cubicBezTo>
                    <a:cubicBezTo>
                      <a:pt x="515" y="288"/>
                      <a:pt x="516" y="285"/>
                      <a:pt x="517" y="283"/>
                    </a:cubicBezTo>
                    <a:cubicBezTo>
                      <a:pt x="519" y="277"/>
                      <a:pt x="522" y="272"/>
                      <a:pt x="525" y="266"/>
                    </a:cubicBezTo>
                    <a:cubicBezTo>
                      <a:pt x="525" y="265"/>
                      <a:pt x="525" y="261"/>
                      <a:pt x="525" y="261"/>
                    </a:cubicBezTo>
                    <a:cubicBezTo>
                      <a:pt x="528" y="255"/>
                      <a:pt x="529" y="248"/>
                      <a:pt x="531" y="241"/>
                    </a:cubicBezTo>
                    <a:cubicBezTo>
                      <a:pt x="531" y="239"/>
                      <a:pt x="531" y="237"/>
                      <a:pt x="531" y="235"/>
                    </a:cubicBezTo>
                    <a:cubicBezTo>
                      <a:pt x="532" y="231"/>
                      <a:pt x="532" y="226"/>
                      <a:pt x="531" y="221"/>
                    </a:cubicBezTo>
                    <a:close/>
                    <a:moveTo>
                      <a:pt x="527" y="239"/>
                    </a:moveTo>
                    <a:cubicBezTo>
                      <a:pt x="526" y="241"/>
                      <a:pt x="525" y="243"/>
                      <a:pt x="525" y="245"/>
                    </a:cubicBezTo>
                    <a:cubicBezTo>
                      <a:pt x="525" y="246"/>
                      <a:pt x="525" y="247"/>
                      <a:pt x="525" y="249"/>
                    </a:cubicBezTo>
                    <a:cubicBezTo>
                      <a:pt x="524" y="253"/>
                      <a:pt x="522" y="257"/>
                      <a:pt x="521" y="261"/>
                    </a:cubicBezTo>
                    <a:cubicBezTo>
                      <a:pt x="520" y="263"/>
                      <a:pt x="520" y="265"/>
                      <a:pt x="519" y="267"/>
                    </a:cubicBezTo>
                    <a:cubicBezTo>
                      <a:pt x="517" y="271"/>
                      <a:pt x="515" y="275"/>
                      <a:pt x="514" y="279"/>
                    </a:cubicBezTo>
                    <a:cubicBezTo>
                      <a:pt x="513" y="280"/>
                      <a:pt x="514" y="282"/>
                      <a:pt x="513" y="283"/>
                    </a:cubicBezTo>
                    <a:cubicBezTo>
                      <a:pt x="511" y="287"/>
                      <a:pt x="510" y="291"/>
                      <a:pt x="508" y="296"/>
                    </a:cubicBezTo>
                    <a:cubicBezTo>
                      <a:pt x="507" y="298"/>
                      <a:pt x="505" y="300"/>
                      <a:pt x="504" y="302"/>
                    </a:cubicBezTo>
                    <a:cubicBezTo>
                      <a:pt x="503" y="303"/>
                      <a:pt x="502" y="306"/>
                      <a:pt x="501" y="308"/>
                    </a:cubicBezTo>
                    <a:cubicBezTo>
                      <a:pt x="501" y="308"/>
                      <a:pt x="501" y="308"/>
                      <a:pt x="501" y="308"/>
                    </a:cubicBezTo>
                    <a:cubicBezTo>
                      <a:pt x="501" y="309"/>
                      <a:pt x="500" y="310"/>
                      <a:pt x="499" y="311"/>
                    </a:cubicBezTo>
                    <a:cubicBezTo>
                      <a:pt x="498" y="313"/>
                      <a:pt x="498" y="315"/>
                      <a:pt x="497" y="318"/>
                    </a:cubicBezTo>
                    <a:cubicBezTo>
                      <a:pt x="497" y="318"/>
                      <a:pt x="496" y="320"/>
                      <a:pt x="495" y="321"/>
                    </a:cubicBezTo>
                    <a:cubicBezTo>
                      <a:pt x="494" y="324"/>
                      <a:pt x="494" y="328"/>
                      <a:pt x="493" y="332"/>
                    </a:cubicBezTo>
                    <a:cubicBezTo>
                      <a:pt x="493" y="333"/>
                      <a:pt x="491" y="341"/>
                      <a:pt x="491" y="343"/>
                    </a:cubicBezTo>
                    <a:cubicBezTo>
                      <a:pt x="491" y="345"/>
                      <a:pt x="491" y="347"/>
                      <a:pt x="491" y="348"/>
                    </a:cubicBezTo>
                    <a:cubicBezTo>
                      <a:pt x="491" y="348"/>
                      <a:pt x="490" y="348"/>
                      <a:pt x="490" y="348"/>
                    </a:cubicBezTo>
                    <a:cubicBezTo>
                      <a:pt x="491" y="351"/>
                      <a:pt x="491" y="354"/>
                      <a:pt x="490" y="356"/>
                    </a:cubicBezTo>
                    <a:cubicBezTo>
                      <a:pt x="491" y="357"/>
                      <a:pt x="491" y="358"/>
                      <a:pt x="491" y="359"/>
                    </a:cubicBezTo>
                    <a:cubicBezTo>
                      <a:pt x="490" y="362"/>
                      <a:pt x="491" y="368"/>
                      <a:pt x="490" y="371"/>
                    </a:cubicBezTo>
                    <a:cubicBezTo>
                      <a:pt x="490" y="372"/>
                      <a:pt x="489" y="381"/>
                      <a:pt x="489" y="381"/>
                    </a:cubicBezTo>
                    <a:cubicBezTo>
                      <a:pt x="489" y="384"/>
                      <a:pt x="489" y="388"/>
                      <a:pt x="488" y="391"/>
                    </a:cubicBezTo>
                    <a:cubicBezTo>
                      <a:pt x="488" y="392"/>
                      <a:pt x="488" y="393"/>
                      <a:pt x="488" y="395"/>
                    </a:cubicBezTo>
                    <a:cubicBezTo>
                      <a:pt x="486" y="400"/>
                      <a:pt x="484" y="406"/>
                      <a:pt x="483" y="411"/>
                    </a:cubicBezTo>
                    <a:cubicBezTo>
                      <a:pt x="482" y="413"/>
                      <a:pt x="483" y="414"/>
                      <a:pt x="482" y="416"/>
                    </a:cubicBezTo>
                    <a:cubicBezTo>
                      <a:pt x="481" y="417"/>
                      <a:pt x="481" y="418"/>
                      <a:pt x="480" y="420"/>
                    </a:cubicBezTo>
                    <a:cubicBezTo>
                      <a:pt x="479" y="425"/>
                      <a:pt x="478" y="428"/>
                      <a:pt x="476" y="433"/>
                    </a:cubicBezTo>
                    <a:cubicBezTo>
                      <a:pt x="475" y="436"/>
                      <a:pt x="475" y="439"/>
                      <a:pt x="474" y="442"/>
                    </a:cubicBezTo>
                    <a:cubicBezTo>
                      <a:pt x="472" y="447"/>
                      <a:pt x="469" y="451"/>
                      <a:pt x="467" y="455"/>
                    </a:cubicBezTo>
                    <a:cubicBezTo>
                      <a:pt x="465" y="457"/>
                      <a:pt x="464" y="460"/>
                      <a:pt x="463" y="462"/>
                    </a:cubicBezTo>
                    <a:cubicBezTo>
                      <a:pt x="463" y="463"/>
                      <a:pt x="463" y="464"/>
                      <a:pt x="462" y="466"/>
                    </a:cubicBezTo>
                    <a:cubicBezTo>
                      <a:pt x="461" y="467"/>
                      <a:pt x="460" y="468"/>
                      <a:pt x="459" y="469"/>
                    </a:cubicBezTo>
                    <a:cubicBezTo>
                      <a:pt x="455" y="474"/>
                      <a:pt x="451" y="480"/>
                      <a:pt x="448" y="485"/>
                    </a:cubicBezTo>
                    <a:cubicBezTo>
                      <a:pt x="445" y="487"/>
                      <a:pt x="443" y="489"/>
                      <a:pt x="441" y="491"/>
                    </a:cubicBezTo>
                    <a:cubicBezTo>
                      <a:pt x="439" y="494"/>
                      <a:pt x="436" y="498"/>
                      <a:pt x="433" y="501"/>
                    </a:cubicBezTo>
                    <a:cubicBezTo>
                      <a:pt x="432" y="503"/>
                      <a:pt x="430" y="504"/>
                      <a:pt x="428" y="505"/>
                    </a:cubicBezTo>
                    <a:cubicBezTo>
                      <a:pt x="427" y="506"/>
                      <a:pt x="427" y="507"/>
                      <a:pt x="426" y="508"/>
                    </a:cubicBezTo>
                    <a:cubicBezTo>
                      <a:pt x="424" y="509"/>
                      <a:pt x="422" y="510"/>
                      <a:pt x="420" y="512"/>
                    </a:cubicBezTo>
                    <a:cubicBezTo>
                      <a:pt x="417" y="514"/>
                      <a:pt x="413" y="519"/>
                      <a:pt x="410" y="521"/>
                    </a:cubicBezTo>
                    <a:cubicBezTo>
                      <a:pt x="405" y="523"/>
                      <a:pt x="399" y="524"/>
                      <a:pt x="393" y="523"/>
                    </a:cubicBezTo>
                    <a:cubicBezTo>
                      <a:pt x="391" y="523"/>
                      <a:pt x="390" y="523"/>
                      <a:pt x="388" y="523"/>
                    </a:cubicBezTo>
                    <a:cubicBezTo>
                      <a:pt x="386" y="522"/>
                      <a:pt x="383" y="521"/>
                      <a:pt x="382" y="520"/>
                    </a:cubicBezTo>
                    <a:cubicBezTo>
                      <a:pt x="379" y="520"/>
                      <a:pt x="375" y="520"/>
                      <a:pt x="372" y="518"/>
                    </a:cubicBezTo>
                    <a:cubicBezTo>
                      <a:pt x="372" y="518"/>
                      <a:pt x="371" y="517"/>
                      <a:pt x="370" y="517"/>
                    </a:cubicBezTo>
                    <a:cubicBezTo>
                      <a:pt x="369" y="516"/>
                      <a:pt x="368" y="516"/>
                      <a:pt x="366" y="515"/>
                    </a:cubicBezTo>
                    <a:cubicBezTo>
                      <a:pt x="365" y="515"/>
                      <a:pt x="364" y="513"/>
                      <a:pt x="362" y="513"/>
                    </a:cubicBezTo>
                    <a:cubicBezTo>
                      <a:pt x="359" y="512"/>
                      <a:pt x="355" y="512"/>
                      <a:pt x="351" y="512"/>
                    </a:cubicBezTo>
                    <a:cubicBezTo>
                      <a:pt x="349" y="511"/>
                      <a:pt x="346" y="511"/>
                      <a:pt x="344" y="511"/>
                    </a:cubicBezTo>
                    <a:cubicBezTo>
                      <a:pt x="341" y="512"/>
                      <a:pt x="339" y="511"/>
                      <a:pt x="337" y="512"/>
                    </a:cubicBezTo>
                    <a:cubicBezTo>
                      <a:pt x="330" y="514"/>
                      <a:pt x="323" y="516"/>
                      <a:pt x="318" y="519"/>
                    </a:cubicBezTo>
                    <a:cubicBezTo>
                      <a:pt x="316" y="520"/>
                      <a:pt x="315" y="522"/>
                      <a:pt x="313" y="523"/>
                    </a:cubicBezTo>
                    <a:cubicBezTo>
                      <a:pt x="312" y="524"/>
                      <a:pt x="311" y="524"/>
                      <a:pt x="310" y="524"/>
                    </a:cubicBezTo>
                    <a:cubicBezTo>
                      <a:pt x="309" y="525"/>
                      <a:pt x="308" y="525"/>
                      <a:pt x="308" y="526"/>
                    </a:cubicBezTo>
                    <a:cubicBezTo>
                      <a:pt x="304" y="527"/>
                      <a:pt x="300" y="528"/>
                      <a:pt x="296" y="527"/>
                    </a:cubicBezTo>
                    <a:cubicBezTo>
                      <a:pt x="295" y="527"/>
                      <a:pt x="294" y="527"/>
                      <a:pt x="293" y="527"/>
                    </a:cubicBezTo>
                    <a:cubicBezTo>
                      <a:pt x="286" y="525"/>
                      <a:pt x="280" y="523"/>
                      <a:pt x="276" y="520"/>
                    </a:cubicBezTo>
                    <a:cubicBezTo>
                      <a:pt x="273" y="518"/>
                      <a:pt x="271" y="516"/>
                      <a:pt x="268" y="514"/>
                    </a:cubicBezTo>
                    <a:cubicBezTo>
                      <a:pt x="264" y="511"/>
                      <a:pt x="258" y="510"/>
                      <a:pt x="254" y="507"/>
                    </a:cubicBezTo>
                    <a:cubicBezTo>
                      <a:pt x="251" y="505"/>
                      <a:pt x="250" y="503"/>
                      <a:pt x="247" y="502"/>
                    </a:cubicBezTo>
                    <a:cubicBezTo>
                      <a:pt x="245" y="500"/>
                      <a:pt x="242" y="499"/>
                      <a:pt x="239" y="498"/>
                    </a:cubicBezTo>
                    <a:cubicBezTo>
                      <a:pt x="235" y="496"/>
                      <a:pt x="229" y="493"/>
                      <a:pt x="224" y="491"/>
                    </a:cubicBezTo>
                    <a:cubicBezTo>
                      <a:pt x="220" y="489"/>
                      <a:pt x="216" y="489"/>
                      <a:pt x="211" y="488"/>
                    </a:cubicBezTo>
                    <a:cubicBezTo>
                      <a:pt x="208" y="488"/>
                      <a:pt x="206" y="488"/>
                      <a:pt x="203" y="488"/>
                    </a:cubicBezTo>
                    <a:cubicBezTo>
                      <a:pt x="198" y="486"/>
                      <a:pt x="186" y="486"/>
                      <a:pt x="182" y="488"/>
                    </a:cubicBezTo>
                    <a:cubicBezTo>
                      <a:pt x="180" y="488"/>
                      <a:pt x="179" y="488"/>
                      <a:pt x="178" y="488"/>
                    </a:cubicBezTo>
                    <a:cubicBezTo>
                      <a:pt x="174" y="488"/>
                      <a:pt x="170" y="488"/>
                      <a:pt x="166" y="489"/>
                    </a:cubicBezTo>
                    <a:cubicBezTo>
                      <a:pt x="165" y="489"/>
                      <a:pt x="162" y="491"/>
                      <a:pt x="160" y="492"/>
                    </a:cubicBezTo>
                    <a:cubicBezTo>
                      <a:pt x="158" y="492"/>
                      <a:pt x="156" y="492"/>
                      <a:pt x="154" y="493"/>
                    </a:cubicBezTo>
                    <a:cubicBezTo>
                      <a:pt x="152" y="494"/>
                      <a:pt x="150" y="495"/>
                      <a:pt x="148" y="496"/>
                    </a:cubicBezTo>
                    <a:cubicBezTo>
                      <a:pt x="147" y="496"/>
                      <a:pt x="147" y="497"/>
                      <a:pt x="146" y="497"/>
                    </a:cubicBezTo>
                    <a:cubicBezTo>
                      <a:pt x="145" y="497"/>
                      <a:pt x="145" y="497"/>
                      <a:pt x="144" y="497"/>
                    </a:cubicBezTo>
                    <a:cubicBezTo>
                      <a:pt x="139" y="499"/>
                      <a:pt x="134" y="501"/>
                      <a:pt x="129" y="503"/>
                    </a:cubicBezTo>
                    <a:cubicBezTo>
                      <a:pt x="128" y="503"/>
                      <a:pt x="127" y="503"/>
                      <a:pt x="126" y="503"/>
                    </a:cubicBezTo>
                    <a:cubicBezTo>
                      <a:pt x="116" y="506"/>
                      <a:pt x="106" y="503"/>
                      <a:pt x="100" y="498"/>
                    </a:cubicBezTo>
                    <a:cubicBezTo>
                      <a:pt x="97" y="497"/>
                      <a:pt x="94" y="495"/>
                      <a:pt x="93" y="492"/>
                    </a:cubicBezTo>
                    <a:cubicBezTo>
                      <a:pt x="93" y="492"/>
                      <a:pt x="93" y="491"/>
                      <a:pt x="93" y="491"/>
                    </a:cubicBezTo>
                    <a:cubicBezTo>
                      <a:pt x="93" y="491"/>
                      <a:pt x="93" y="490"/>
                      <a:pt x="93" y="490"/>
                    </a:cubicBezTo>
                    <a:cubicBezTo>
                      <a:pt x="91" y="490"/>
                      <a:pt x="90" y="490"/>
                      <a:pt x="90" y="491"/>
                    </a:cubicBezTo>
                    <a:cubicBezTo>
                      <a:pt x="88" y="491"/>
                      <a:pt x="88" y="490"/>
                      <a:pt x="87" y="489"/>
                    </a:cubicBezTo>
                    <a:cubicBezTo>
                      <a:pt x="84" y="485"/>
                      <a:pt x="83" y="483"/>
                      <a:pt x="82" y="477"/>
                    </a:cubicBezTo>
                    <a:cubicBezTo>
                      <a:pt x="81" y="473"/>
                      <a:pt x="83" y="460"/>
                      <a:pt x="84" y="456"/>
                    </a:cubicBezTo>
                    <a:cubicBezTo>
                      <a:pt x="85" y="454"/>
                      <a:pt x="86" y="452"/>
                      <a:pt x="87" y="451"/>
                    </a:cubicBezTo>
                    <a:cubicBezTo>
                      <a:pt x="88" y="448"/>
                      <a:pt x="89" y="445"/>
                      <a:pt x="90" y="442"/>
                    </a:cubicBezTo>
                    <a:cubicBezTo>
                      <a:pt x="90" y="441"/>
                      <a:pt x="90" y="440"/>
                      <a:pt x="90" y="439"/>
                    </a:cubicBezTo>
                    <a:cubicBezTo>
                      <a:pt x="91" y="439"/>
                      <a:pt x="91" y="439"/>
                      <a:pt x="91" y="438"/>
                    </a:cubicBezTo>
                    <a:cubicBezTo>
                      <a:pt x="94" y="432"/>
                      <a:pt x="95" y="426"/>
                      <a:pt x="97" y="419"/>
                    </a:cubicBezTo>
                    <a:cubicBezTo>
                      <a:pt x="98" y="417"/>
                      <a:pt x="99" y="415"/>
                      <a:pt x="99" y="413"/>
                    </a:cubicBezTo>
                    <a:cubicBezTo>
                      <a:pt x="99" y="410"/>
                      <a:pt x="100" y="407"/>
                      <a:pt x="101" y="405"/>
                    </a:cubicBezTo>
                    <a:cubicBezTo>
                      <a:pt x="101" y="403"/>
                      <a:pt x="101" y="402"/>
                      <a:pt x="101" y="400"/>
                    </a:cubicBezTo>
                    <a:cubicBezTo>
                      <a:pt x="102" y="394"/>
                      <a:pt x="102" y="387"/>
                      <a:pt x="102" y="381"/>
                    </a:cubicBezTo>
                    <a:cubicBezTo>
                      <a:pt x="101" y="375"/>
                      <a:pt x="101" y="363"/>
                      <a:pt x="98" y="359"/>
                    </a:cubicBezTo>
                    <a:cubicBezTo>
                      <a:pt x="98" y="359"/>
                      <a:pt x="98" y="356"/>
                      <a:pt x="98" y="356"/>
                    </a:cubicBezTo>
                    <a:cubicBezTo>
                      <a:pt x="96" y="351"/>
                      <a:pt x="93" y="348"/>
                      <a:pt x="91" y="344"/>
                    </a:cubicBezTo>
                    <a:cubicBezTo>
                      <a:pt x="89" y="343"/>
                      <a:pt x="89" y="340"/>
                      <a:pt x="88" y="338"/>
                    </a:cubicBezTo>
                    <a:cubicBezTo>
                      <a:pt x="87" y="334"/>
                      <a:pt x="84" y="330"/>
                      <a:pt x="83" y="326"/>
                    </a:cubicBezTo>
                    <a:cubicBezTo>
                      <a:pt x="81" y="321"/>
                      <a:pt x="85" y="315"/>
                      <a:pt x="85" y="311"/>
                    </a:cubicBezTo>
                    <a:cubicBezTo>
                      <a:pt x="85" y="308"/>
                      <a:pt x="87" y="303"/>
                      <a:pt x="88" y="299"/>
                    </a:cubicBezTo>
                    <a:cubicBezTo>
                      <a:pt x="89" y="295"/>
                      <a:pt x="89" y="290"/>
                      <a:pt x="90" y="285"/>
                    </a:cubicBezTo>
                    <a:cubicBezTo>
                      <a:pt x="90" y="283"/>
                      <a:pt x="90" y="282"/>
                      <a:pt x="90" y="280"/>
                    </a:cubicBezTo>
                    <a:cubicBezTo>
                      <a:pt x="90" y="277"/>
                      <a:pt x="88" y="275"/>
                      <a:pt x="88" y="273"/>
                    </a:cubicBezTo>
                    <a:cubicBezTo>
                      <a:pt x="84" y="262"/>
                      <a:pt x="76" y="260"/>
                      <a:pt x="67" y="254"/>
                    </a:cubicBezTo>
                    <a:cubicBezTo>
                      <a:pt x="64" y="253"/>
                      <a:pt x="58" y="249"/>
                      <a:pt x="55" y="250"/>
                    </a:cubicBezTo>
                    <a:cubicBezTo>
                      <a:pt x="55" y="250"/>
                      <a:pt x="55" y="249"/>
                      <a:pt x="55" y="249"/>
                    </a:cubicBezTo>
                    <a:cubicBezTo>
                      <a:pt x="50" y="249"/>
                      <a:pt x="46" y="247"/>
                      <a:pt x="42" y="246"/>
                    </a:cubicBezTo>
                    <a:cubicBezTo>
                      <a:pt x="38" y="245"/>
                      <a:pt x="35" y="245"/>
                      <a:pt x="32" y="243"/>
                    </a:cubicBezTo>
                    <a:cubicBezTo>
                      <a:pt x="28" y="239"/>
                      <a:pt x="24" y="235"/>
                      <a:pt x="21" y="231"/>
                    </a:cubicBezTo>
                    <a:cubicBezTo>
                      <a:pt x="19" y="229"/>
                      <a:pt x="19" y="227"/>
                      <a:pt x="18" y="225"/>
                    </a:cubicBezTo>
                    <a:cubicBezTo>
                      <a:pt x="18" y="223"/>
                      <a:pt x="16" y="222"/>
                      <a:pt x="16" y="220"/>
                    </a:cubicBezTo>
                    <a:cubicBezTo>
                      <a:pt x="16" y="219"/>
                      <a:pt x="16" y="218"/>
                      <a:pt x="15" y="217"/>
                    </a:cubicBezTo>
                    <a:cubicBezTo>
                      <a:pt x="15" y="215"/>
                      <a:pt x="14" y="212"/>
                      <a:pt x="15" y="209"/>
                    </a:cubicBezTo>
                    <a:cubicBezTo>
                      <a:pt x="16" y="205"/>
                      <a:pt x="16" y="200"/>
                      <a:pt x="18" y="196"/>
                    </a:cubicBezTo>
                    <a:cubicBezTo>
                      <a:pt x="22" y="190"/>
                      <a:pt x="27" y="186"/>
                      <a:pt x="24" y="176"/>
                    </a:cubicBezTo>
                    <a:cubicBezTo>
                      <a:pt x="23" y="171"/>
                      <a:pt x="20" y="165"/>
                      <a:pt x="16" y="162"/>
                    </a:cubicBezTo>
                    <a:cubicBezTo>
                      <a:pt x="15" y="162"/>
                      <a:pt x="14" y="161"/>
                      <a:pt x="13" y="161"/>
                    </a:cubicBezTo>
                    <a:cubicBezTo>
                      <a:pt x="10" y="159"/>
                      <a:pt x="8" y="157"/>
                      <a:pt x="7" y="154"/>
                    </a:cubicBezTo>
                    <a:cubicBezTo>
                      <a:pt x="7" y="153"/>
                      <a:pt x="5" y="145"/>
                      <a:pt x="6" y="143"/>
                    </a:cubicBezTo>
                    <a:cubicBezTo>
                      <a:pt x="8" y="139"/>
                      <a:pt x="10" y="129"/>
                      <a:pt x="13" y="126"/>
                    </a:cubicBezTo>
                    <a:cubicBezTo>
                      <a:pt x="14" y="125"/>
                      <a:pt x="15" y="124"/>
                      <a:pt x="16" y="122"/>
                    </a:cubicBezTo>
                    <a:cubicBezTo>
                      <a:pt x="18" y="120"/>
                      <a:pt x="22" y="116"/>
                      <a:pt x="25" y="114"/>
                    </a:cubicBezTo>
                    <a:cubicBezTo>
                      <a:pt x="28" y="112"/>
                      <a:pt x="30" y="108"/>
                      <a:pt x="33" y="106"/>
                    </a:cubicBezTo>
                    <a:cubicBezTo>
                      <a:pt x="41" y="99"/>
                      <a:pt x="49" y="93"/>
                      <a:pt x="56" y="85"/>
                    </a:cubicBezTo>
                    <a:cubicBezTo>
                      <a:pt x="59" y="81"/>
                      <a:pt x="61" y="77"/>
                      <a:pt x="63" y="73"/>
                    </a:cubicBezTo>
                    <a:cubicBezTo>
                      <a:pt x="64" y="72"/>
                      <a:pt x="65" y="71"/>
                      <a:pt x="65" y="70"/>
                    </a:cubicBezTo>
                    <a:cubicBezTo>
                      <a:pt x="68" y="67"/>
                      <a:pt x="69" y="63"/>
                      <a:pt x="72" y="60"/>
                    </a:cubicBezTo>
                    <a:cubicBezTo>
                      <a:pt x="72" y="60"/>
                      <a:pt x="72" y="59"/>
                      <a:pt x="73" y="59"/>
                    </a:cubicBezTo>
                    <a:cubicBezTo>
                      <a:pt x="74" y="58"/>
                      <a:pt x="74" y="57"/>
                      <a:pt x="75" y="55"/>
                    </a:cubicBezTo>
                    <a:cubicBezTo>
                      <a:pt x="76" y="54"/>
                      <a:pt x="76" y="54"/>
                      <a:pt x="77" y="53"/>
                    </a:cubicBezTo>
                    <a:cubicBezTo>
                      <a:pt x="77" y="53"/>
                      <a:pt x="77" y="53"/>
                      <a:pt x="77" y="52"/>
                    </a:cubicBezTo>
                    <a:cubicBezTo>
                      <a:pt x="78" y="51"/>
                      <a:pt x="79" y="50"/>
                      <a:pt x="80" y="49"/>
                    </a:cubicBezTo>
                    <a:cubicBezTo>
                      <a:pt x="82" y="46"/>
                      <a:pt x="83" y="43"/>
                      <a:pt x="86" y="41"/>
                    </a:cubicBezTo>
                    <a:cubicBezTo>
                      <a:pt x="85" y="41"/>
                      <a:pt x="88" y="40"/>
                      <a:pt x="88" y="39"/>
                    </a:cubicBezTo>
                    <a:cubicBezTo>
                      <a:pt x="88" y="39"/>
                      <a:pt x="88" y="38"/>
                      <a:pt x="88" y="37"/>
                    </a:cubicBezTo>
                    <a:cubicBezTo>
                      <a:pt x="89" y="36"/>
                      <a:pt x="91" y="36"/>
                      <a:pt x="93" y="35"/>
                    </a:cubicBezTo>
                    <a:cubicBezTo>
                      <a:pt x="96" y="32"/>
                      <a:pt x="99" y="28"/>
                      <a:pt x="102" y="26"/>
                    </a:cubicBezTo>
                    <a:cubicBezTo>
                      <a:pt x="104" y="25"/>
                      <a:pt x="106" y="25"/>
                      <a:pt x="108" y="24"/>
                    </a:cubicBezTo>
                    <a:cubicBezTo>
                      <a:pt x="109" y="23"/>
                      <a:pt x="110" y="22"/>
                      <a:pt x="111" y="22"/>
                    </a:cubicBezTo>
                    <a:cubicBezTo>
                      <a:pt x="114" y="20"/>
                      <a:pt x="118" y="20"/>
                      <a:pt x="121" y="19"/>
                    </a:cubicBezTo>
                    <a:cubicBezTo>
                      <a:pt x="122" y="19"/>
                      <a:pt x="125" y="18"/>
                      <a:pt x="126" y="17"/>
                    </a:cubicBezTo>
                    <a:cubicBezTo>
                      <a:pt x="128" y="17"/>
                      <a:pt x="130" y="18"/>
                      <a:pt x="133" y="17"/>
                    </a:cubicBezTo>
                    <a:cubicBezTo>
                      <a:pt x="134" y="17"/>
                      <a:pt x="144" y="16"/>
                      <a:pt x="146" y="17"/>
                    </a:cubicBezTo>
                    <a:cubicBezTo>
                      <a:pt x="148" y="18"/>
                      <a:pt x="150" y="19"/>
                      <a:pt x="152" y="20"/>
                    </a:cubicBezTo>
                    <a:cubicBezTo>
                      <a:pt x="155" y="22"/>
                      <a:pt x="158" y="22"/>
                      <a:pt x="160" y="24"/>
                    </a:cubicBezTo>
                    <a:cubicBezTo>
                      <a:pt x="161" y="24"/>
                      <a:pt x="162" y="26"/>
                      <a:pt x="163" y="26"/>
                    </a:cubicBezTo>
                    <a:cubicBezTo>
                      <a:pt x="164" y="27"/>
                      <a:pt x="165" y="27"/>
                      <a:pt x="165" y="28"/>
                    </a:cubicBezTo>
                    <a:cubicBezTo>
                      <a:pt x="166" y="28"/>
                      <a:pt x="166" y="29"/>
                      <a:pt x="167" y="30"/>
                    </a:cubicBezTo>
                    <a:cubicBezTo>
                      <a:pt x="169" y="32"/>
                      <a:pt x="172" y="33"/>
                      <a:pt x="174" y="35"/>
                    </a:cubicBezTo>
                    <a:cubicBezTo>
                      <a:pt x="175" y="36"/>
                      <a:pt x="175" y="36"/>
                      <a:pt x="176" y="37"/>
                    </a:cubicBezTo>
                    <a:cubicBezTo>
                      <a:pt x="176" y="37"/>
                      <a:pt x="177" y="37"/>
                      <a:pt x="178" y="37"/>
                    </a:cubicBezTo>
                    <a:cubicBezTo>
                      <a:pt x="180" y="39"/>
                      <a:pt x="183" y="42"/>
                      <a:pt x="186" y="43"/>
                    </a:cubicBezTo>
                    <a:cubicBezTo>
                      <a:pt x="188" y="44"/>
                      <a:pt x="190" y="44"/>
                      <a:pt x="191" y="45"/>
                    </a:cubicBezTo>
                    <a:cubicBezTo>
                      <a:pt x="192" y="45"/>
                      <a:pt x="193" y="46"/>
                      <a:pt x="194" y="47"/>
                    </a:cubicBezTo>
                    <a:cubicBezTo>
                      <a:pt x="195" y="47"/>
                      <a:pt x="195" y="47"/>
                      <a:pt x="196" y="47"/>
                    </a:cubicBezTo>
                    <a:cubicBezTo>
                      <a:pt x="198" y="48"/>
                      <a:pt x="200" y="49"/>
                      <a:pt x="203" y="49"/>
                    </a:cubicBezTo>
                    <a:cubicBezTo>
                      <a:pt x="207" y="50"/>
                      <a:pt x="211" y="50"/>
                      <a:pt x="214" y="51"/>
                    </a:cubicBezTo>
                    <a:cubicBezTo>
                      <a:pt x="215" y="51"/>
                      <a:pt x="216" y="51"/>
                      <a:pt x="217" y="51"/>
                    </a:cubicBezTo>
                    <a:cubicBezTo>
                      <a:pt x="222" y="53"/>
                      <a:pt x="227" y="52"/>
                      <a:pt x="232" y="53"/>
                    </a:cubicBezTo>
                    <a:cubicBezTo>
                      <a:pt x="234" y="53"/>
                      <a:pt x="236" y="53"/>
                      <a:pt x="237" y="53"/>
                    </a:cubicBezTo>
                    <a:cubicBezTo>
                      <a:pt x="242" y="53"/>
                      <a:pt x="247" y="52"/>
                      <a:pt x="250" y="51"/>
                    </a:cubicBezTo>
                    <a:cubicBezTo>
                      <a:pt x="253" y="51"/>
                      <a:pt x="255" y="51"/>
                      <a:pt x="258" y="51"/>
                    </a:cubicBezTo>
                    <a:cubicBezTo>
                      <a:pt x="262" y="50"/>
                      <a:pt x="267" y="49"/>
                      <a:pt x="271" y="48"/>
                    </a:cubicBezTo>
                    <a:cubicBezTo>
                      <a:pt x="275" y="46"/>
                      <a:pt x="279" y="43"/>
                      <a:pt x="283" y="41"/>
                    </a:cubicBezTo>
                    <a:cubicBezTo>
                      <a:pt x="285" y="41"/>
                      <a:pt x="286" y="40"/>
                      <a:pt x="288" y="40"/>
                    </a:cubicBezTo>
                    <a:cubicBezTo>
                      <a:pt x="291" y="38"/>
                      <a:pt x="295" y="37"/>
                      <a:pt x="298" y="35"/>
                    </a:cubicBezTo>
                    <a:cubicBezTo>
                      <a:pt x="300" y="33"/>
                      <a:pt x="301" y="31"/>
                      <a:pt x="304" y="29"/>
                    </a:cubicBezTo>
                    <a:cubicBezTo>
                      <a:pt x="308" y="26"/>
                      <a:pt x="313" y="25"/>
                      <a:pt x="317" y="22"/>
                    </a:cubicBezTo>
                    <a:cubicBezTo>
                      <a:pt x="318" y="22"/>
                      <a:pt x="318" y="21"/>
                      <a:pt x="319" y="21"/>
                    </a:cubicBezTo>
                    <a:cubicBezTo>
                      <a:pt x="322" y="18"/>
                      <a:pt x="326" y="17"/>
                      <a:pt x="329" y="14"/>
                    </a:cubicBezTo>
                    <a:cubicBezTo>
                      <a:pt x="331" y="13"/>
                      <a:pt x="332" y="11"/>
                      <a:pt x="334" y="10"/>
                    </a:cubicBezTo>
                    <a:cubicBezTo>
                      <a:pt x="337" y="9"/>
                      <a:pt x="340" y="7"/>
                      <a:pt x="343" y="6"/>
                    </a:cubicBezTo>
                    <a:cubicBezTo>
                      <a:pt x="346" y="6"/>
                      <a:pt x="349" y="7"/>
                      <a:pt x="351" y="6"/>
                    </a:cubicBezTo>
                    <a:cubicBezTo>
                      <a:pt x="353" y="6"/>
                      <a:pt x="356" y="6"/>
                      <a:pt x="358" y="6"/>
                    </a:cubicBezTo>
                    <a:cubicBezTo>
                      <a:pt x="358" y="6"/>
                      <a:pt x="360" y="6"/>
                      <a:pt x="361" y="6"/>
                    </a:cubicBezTo>
                    <a:cubicBezTo>
                      <a:pt x="363" y="5"/>
                      <a:pt x="367" y="5"/>
                      <a:pt x="370" y="6"/>
                    </a:cubicBezTo>
                    <a:cubicBezTo>
                      <a:pt x="371" y="7"/>
                      <a:pt x="372" y="8"/>
                      <a:pt x="373" y="8"/>
                    </a:cubicBezTo>
                    <a:cubicBezTo>
                      <a:pt x="374" y="9"/>
                      <a:pt x="375" y="9"/>
                      <a:pt x="377" y="10"/>
                    </a:cubicBezTo>
                    <a:cubicBezTo>
                      <a:pt x="380" y="12"/>
                      <a:pt x="384" y="17"/>
                      <a:pt x="386" y="20"/>
                    </a:cubicBezTo>
                    <a:cubicBezTo>
                      <a:pt x="387" y="21"/>
                      <a:pt x="387" y="23"/>
                      <a:pt x="388" y="24"/>
                    </a:cubicBezTo>
                    <a:cubicBezTo>
                      <a:pt x="390" y="27"/>
                      <a:pt x="394" y="30"/>
                      <a:pt x="394" y="34"/>
                    </a:cubicBezTo>
                    <a:cubicBezTo>
                      <a:pt x="394" y="35"/>
                      <a:pt x="393" y="36"/>
                      <a:pt x="394" y="37"/>
                    </a:cubicBezTo>
                    <a:cubicBezTo>
                      <a:pt x="394" y="40"/>
                      <a:pt x="394" y="44"/>
                      <a:pt x="395" y="46"/>
                    </a:cubicBezTo>
                    <a:cubicBezTo>
                      <a:pt x="395" y="47"/>
                      <a:pt x="395" y="53"/>
                      <a:pt x="395" y="55"/>
                    </a:cubicBezTo>
                    <a:cubicBezTo>
                      <a:pt x="396" y="61"/>
                      <a:pt x="397" y="69"/>
                      <a:pt x="396" y="75"/>
                    </a:cubicBezTo>
                    <a:cubicBezTo>
                      <a:pt x="396" y="76"/>
                      <a:pt x="396" y="77"/>
                      <a:pt x="396" y="78"/>
                    </a:cubicBezTo>
                    <a:cubicBezTo>
                      <a:pt x="395" y="81"/>
                      <a:pt x="394" y="86"/>
                      <a:pt x="393" y="88"/>
                    </a:cubicBezTo>
                    <a:cubicBezTo>
                      <a:pt x="393" y="88"/>
                      <a:pt x="393" y="91"/>
                      <a:pt x="393" y="91"/>
                    </a:cubicBezTo>
                    <a:cubicBezTo>
                      <a:pt x="390" y="97"/>
                      <a:pt x="390" y="104"/>
                      <a:pt x="391" y="111"/>
                    </a:cubicBezTo>
                    <a:cubicBezTo>
                      <a:pt x="391" y="115"/>
                      <a:pt x="388" y="125"/>
                      <a:pt x="392" y="128"/>
                    </a:cubicBezTo>
                    <a:cubicBezTo>
                      <a:pt x="391" y="129"/>
                      <a:pt x="392" y="128"/>
                      <a:pt x="391" y="129"/>
                    </a:cubicBezTo>
                    <a:cubicBezTo>
                      <a:pt x="392" y="130"/>
                      <a:pt x="391" y="131"/>
                      <a:pt x="392" y="132"/>
                    </a:cubicBezTo>
                    <a:cubicBezTo>
                      <a:pt x="393" y="133"/>
                      <a:pt x="393" y="134"/>
                      <a:pt x="394" y="135"/>
                    </a:cubicBezTo>
                    <a:cubicBezTo>
                      <a:pt x="395" y="137"/>
                      <a:pt x="395" y="139"/>
                      <a:pt x="396" y="140"/>
                    </a:cubicBezTo>
                    <a:cubicBezTo>
                      <a:pt x="397" y="142"/>
                      <a:pt x="399" y="145"/>
                      <a:pt x="400" y="147"/>
                    </a:cubicBezTo>
                    <a:cubicBezTo>
                      <a:pt x="401" y="150"/>
                      <a:pt x="403" y="156"/>
                      <a:pt x="404" y="159"/>
                    </a:cubicBezTo>
                    <a:cubicBezTo>
                      <a:pt x="405" y="161"/>
                      <a:pt x="405" y="165"/>
                      <a:pt x="405" y="167"/>
                    </a:cubicBezTo>
                    <a:cubicBezTo>
                      <a:pt x="406" y="169"/>
                      <a:pt x="407" y="172"/>
                      <a:pt x="408" y="175"/>
                    </a:cubicBezTo>
                    <a:cubicBezTo>
                      <a:pt x="409" y="177"/>
                      <a:pt x="408" y="179"/>
                      <a:pt x="409" y="181"/>
                    </a:cubicBezTo>
                    <a:cubicBezTo>
                      <a:pt x="411" y="182"/>
                      <a:pt x="412" y="183"/>
                      <a:pt x="414" y="185"/>
                    </a:cubicBezTo>
                    <a:cubicBezTo>
                      <a:pt x="417" y="188"/>
                      <a:pt x="421" y="193"/>
                      <a:pt x="425" y="195"/>
                    </a:cubicBezTo>
                    <a:cubicBezTo>
                      <a:pt x="430" y="198"/>
                      <a:pt x="439" y="197"/>
                      <a:pt x="444" y="196"/>
                    </a:cubicBezTo>
                    <a:cubicBezTo>
                      <a:pt x="446" y="195"/>
                      <a:pt x="448" y="194"/>
                      <a:pt x="450" y="194"/>
                    </a:cubicBezTo>
                    <a:cubicBezTo>
                      <a:pt x="451" y="192"/>
                      <a:pt x="453" y="190"/>
                      <a:pt x="455" y="189"/>
                    </a:cubicBezTo>
                    <a:cubicBezTo>
                      <a:pt x="456" y="187"/>
                      <a:pt x="456" y="185"/>
                      <a:pt x="456" y="184"/>
                    </a:cubicBezTo>
                    <a:cubicBezTo>
                      <a:pt x="457" y="182"/>
                      <a:pt x="459" y="182"/>
                      <a:pt x="460" y="179"/>
                    </a:cubicBezTo>
                    <a:cubicBezTo>
                      <a:pt x="461" y="177"/>
                      <a:pt x="461" y="174"/>
                      <a:pt x="463" y="172"/>
                    </a:cubicBezTo>
                    <a:cubicBezTo>
                      <a:pt x="463" y="171"/>
                      <a:pt x="463" y="171"/>
                      <a:pt x="463" y="170"/>
                    </a:cubicBezTo>
                    <a:cubicBezTo>
                      <a:pt x="464" y="169"/>
                      <a:pt x="467" y="165"/>
                      <a:pt x="467" y="163"/>
                    </a:cubicBezTo>
                    <a:cubicBezTo>
                      <a:pt x="468" y="163"/>
                      <a:pt x="468" y="163"/>
                      <a:pt x="468" y="162"/>
                    </a:cubicBezTo>
                    <a:cubicBezTo>
                      <a:pt x="468" y="162"/>
                      <a:pt x="468" y="162"/>
                      <a:pt x="468" y="162"/>
                    </a:cubicBezTo>
                    <a:cubicBezTo>
                      <a:pt x="469" y="161"/>
                      <a:pt x="469" y="162"/>
                      <a:pt x="469" y="162"/>
                    </a:cubicBezTo>
                    <a:cubicBezTo>
                      <a:pt x="471" y="157"/>
                      <a:pt x="478" y="151"/>
                      <a:pt x="482" y="149"/>
                    </a:cubicBezTo>
                    <a:cubicBezTo>
                      <a:pt x="484" y="148"/>
                      <a:pt x="487" y="148"/>
                      <a:pt x="489" y="148"/>
                    </a:cubicBezTo>
                    <a:cubicBezTo>
                      <a:pt x="495" y="150"/>
                      <a:pt x="503" y="157"/>
                      <a:pt x="507" y="161"/>
                    </a:cubicBezTo>
                    <a:cubicBezTo>
                      <a:pt x="512" y="168"/>
                      <a:pt x="516" y="174"/>
                      <a:pt x="519" y="182"/>
                    </a:cubicBezTo>
                    <a:cubicBezTo>
                      <a:pt x="520" y="185"/>
                      <a:pt x="522" y="187"/>
                      <a:pt x="523" y="190"/>
                    </a:cubicBezTo>
                    <a:cubicBezTo>
                      <a:pt x="523" y="192"/>
                      <a:pt x="523" y="194"/>
                      <a:pt x="523" y="195"/>
                    </a:cubicBezTo>
                    <a:cubicBezTo>
                      <a:pt x="523" y="197"/>
                      <a:pt x="524" y="199"/>
                      <a:pt x="524" y="201"/>
                    </a:cubicBezTo>
                    <a:cubicBezTo>
                      <a:pt x="525" y="204"/>
                      <a:pt x="525" y="207"/>
                      <a:pt x="526" y="210"/>
                    </a:cubicBezTo>
                    <a:cubicBezTo>
                      <a:pt x="526" y="211"/>
                      <a:pt x="526" y="212"/>
                      <a:pt x="525" y="213"/>
                    </a:cubicBezTo>
                    <a:cubicBezTo>
                      <a:pt x="526" y="215"/>
                      <a:pt x="526" y="219"/>
                      <a:pt x="526" y="220"/>
                    </a:cubicBezTo>
                    <a:cubicBezTo>
                      <a:pt x="527" y="225"/>
                      <a:pt x="528" y="231"/>
                      <a:pt x="527" y="236"/>
                    </a:cubicBezTo>
                    <a:cubicBezTo>
                      <a:pt x="527" y="236"/>
                      <a:pt x="527" y="238"/>
                      <a:pt x="527" y="2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192">
                <a:extLst>
                  <a:ext uri="{FF2B5EF4-FFF2-40B4-BE49-F238E27FC236}">
                    <a16:creationId xmlns:a16="http://schemas.microsoft.com/office/drawing/2014/main" id="{B8511393-7495-C1A4-F103-F10FB5D3F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0" y="3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193">
                <a:extLst>
                  <a:ext uri="{FF2B5EF4-FFF2-40B4-BE49-F238E27FC236}">
                    <a16:creationId xmlns:a16="http://schemas.microsoft.com/office/drawing/2014/main" id="{11C7069E-60F3-080F-820C-1BAE8CF2D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8" y="31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194">
                <a:extLst>
                  <a:ext uri="{FF2B5EF4-FFF2-40B4-BE49-F238E27FC236}">
                    <a16:creationId xmlns:a16="http://schemas.microsoft.com/office/drawing/2014/main" id="{4431DF9A-86F6-7851-D174-5BB897BDD3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30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195">
                <a:extLst>
                  <a:ext uri="{FF2B5EF4-FFF2-40B4-BE49-F238E27FC236}">
                    <a16:creationId xmlns:a16="http://schemas.microsoft.com/office/drawing/2014/main" id="{E8D7E74E-F15D-186F-18B3-0DD1DC956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8" y="33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196">
                <a:extLst>
                  <a:ext uri="{FF2B5EF4-FFF2-40B4-BE49-F238E27FC236}">
                    <a16:creationId xmlns:a16="http://schemas.microsoft.com/office/drawing/2014/main" id="{223A6F12-5E70-798C-42A9-4F1D755DD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5" y="3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197">
                <a:extLst>
                  <a:ext uri="{FF2B5EF4-FFF2-40B4-BE49-F238E27FC236}">
                    <a16:creationId xmlns:a16="http://schemas.microsoft.com/office/drawing/2014/main" id="{50B07BBD-9C94-7722-72F5-22A3660B00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0" y="330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198">
                <a:extLst>
                  <a:ext uri="{FF2B5EF4-FFF2-40B4-BE49-F238E27FC236}">
                    <a16:creationId xmlns:a16="http://schemas.microsoft.com/office/drawing/2014/main" id="{98C6334B-7343-78EC-44B7-7E362E095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8" y="33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199">
                <a:extLst>
                  <a:ext uri="{FF2B5EF4-FFF2-40B4-BE49-F238E27FC236}">
                    <a16:creationId xmlns:a16="http://schemas.microsoft.com/office/drawing/2014/main" id="{5DC5E159-C43E-A350-6D81-4CE14BEB8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" y="3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200">
                <a:extLst>
                  <a:ext uri="{FF2B5EF4-FFF2-40B4-BE49-F238E27FC236}">
                    <a16:creationId xmlns:a16="http://schemas.microsoft.com/office/drawing/2014/main" id="{6387474C-EC82-3021-9F7B-0F3EDD2D0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" y="34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201">
                <a:extLst>
                  <a:ext uri="{FF2B5EF4-FFF2-40B4-BE49-F238E27FC236}">
                    <a16:creationId xmlns:a16="http://schemas.microsoft.com/office/drawing/2014/main" id="{821D8F15-97F7-79E2-C317-4DBB698A1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8" y="34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202">
                <a:extLst>
                  <a:ext uri="{FF2B5EF4-FFF2-40B4-BE49-F238E27FC236}">
                    <a16:creationId xmlns:a16="http://schemas.microsoft.com/office/drawing/2014/main" id="{5C2F8786-4DBA-92CA-CAD1-DC1AA68FE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" y="35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203">
                <a:extLst>
                  <a:ext uri="{FF2B5EF4-FFF2-40B4-BE49-F238E27FC236}">
                    <a16:creationId xmlns:a16="http://schemas.microsoft.com/office/drawing/2014/main" id="{A15C0024-59CA-644A-A88A-4EE4F5023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6" y="3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204">
                <a:extLst>
                  <a:ext uri="{FF2B5EF4-FFF2-40B4-BE49-F238E27FC236}">
                    <a16:creationId xmlns:a16="http://schemas.microsoft.com/office/drawing/2014/main" id="{56DC9F60-A902-F569-A36B-FD384C8E19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" y="381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83" name="Group 406">
              <a:extLst>
                <a:ext uri="{FF2B5EF4-FFF2-40B4-BE49-F238E27FC236}">
                  <a16:creationId xmlns:a16="http://schemas.microsoft.com/office/drawing/2014/main" id="{D993FA31-4658-9E88-498B-35850060C5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2" y="374"/>
              <a:ext cx="7682" cy="4120"/>
              <a:chOff x="-2" y="374"/>
              <a:chExt cx="7682" cy="4120"/>
            </a:xfrm>
            <a:grpFill/>
          </p:grpSpPr>
          <p:sp>
            <p:nvSpPr>
              <p:cNvPr id="1160" name="Freeform 206">
                <a:extLst>
                  <a:ext uri="{FF2B5EF4-FFF2-40B4-BE49-F238E27FC236}">
                    <a16:creationId xmlns:a16="http://schemas.microsoft.com/office/drawing/2014/main" id="{6693C879-71F4-08FD-2CFB-90D0C70C1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381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207">
                <a:extLst>
                  <a:ext uri="{FF2B5EF4-FFF2-40B4-BE49-F238E27FC236}">
                    <a16:creationId xmlns:a16="http://schemas.microsoft.com/office/drawing/2014/main" id="{FE4037E1-9C49-DB45-2704-78F239C128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7" y="374"/>
                <a:ext cx="475" cy="544"/>
              </a:xfrm>
              <a:custGeom>
                <a:avLst/>
                <a:gdLst>
                  <a:gd name="T0" fmla="*/ 184 w 196"/>
                  <a:gd name="T1" fmla="*/ 147 h 224"/>
                  <a:gd name="T2" fmla="*/ 170 w 196"/>
                  <a:gd name="T3" fmla="*/ 137 h 224"/>
                  <a:gd name="T4" fmla="*/ 151 w 196"/>
                  <a:gd name="T5" fmla="*/ 116 h 224"/>
                  <a:gd name="T6" fmla="*/ 143 w 196"/>
                  <a:gd name="T7" fmla="*/ 105 h 224"/>
                  <a:gd name="T8" fmla="*/ 134 w 196"/>
                  <a:gd name="T9" fmla="*/ 86 h 224"/>
                  <a:gd name="T10" fmla="*/ 128 w 196"/>
                  <a:gd name="T11" fmla="*/ 65 h 224"/>
                  <a:gd name="T12" fmla="*/ 125 w 196"/>
                  <a:gd name="T13" fmla="*/ 44 h 224"/>
                  <a:gd name="T14" fmla="*/ 89 w 196"/>
                  <a:gd name="T15" fmla="*/ 1 h 224"/>
                  <a:gd name="T16" fmla="*/ 51 w 196"/>
                  <a:gd name="T17" fmla="*/ 9 h 224"/>
                  <a:gd name="T18" fmla="*/ 3 w 196"/>
                  <a:gd name="T19" fmla="*/ 31 h 224"/>
                  <a:gd name="T20" fmla="*/ 1 w 196"/>
                  <a:gd name="T21" fmla="*/ 52 h 224"/>
                  <a:gd name="T22" fmla="*/ 21 w 196"/>
                  <a:gd name="T23" fmla="*/ 91 h 224"/>
                  <a:gd name="T24" fmla="*/ 25 w 196"/>
                  <a:gd name="T25" fmla="*/ 98 h 224"/>
                  <a:gd name="T26" fmla="*/ 30 w 196"/>
                  <a:gd name="T27" fmla="*/ 113 h 224"/>
                  <a:gd name="T28" fmla="*/ 42 w 196"/>
                  <a:gd name="T29" fmla="*/ 152 h 224"/>
                  <a:gd name="T30" fmla="*/ 53 w 196"/>
                  <a:gd name="T31" fmla="*/ 166 h 224"/>
                  <a:gd name="T32" fmla="*/ 63 w 196"/>
                  <a:gd name="T33" fmla="*/ 173 h 224"/>
                  <a:gd name="T34" fmla="*/ 74 w 196"/>
                  <a:gd name="T35" fmla="*/ 179 h 224"/>
                  <a:gd name="T36" fmla="*/ 94 w 196"/>
                  <a:gd name="T37" fmla="*/ 183 h 224"/>
                  <a:gd name="T38" fmla="*/ 110 w 196"/>
                  <a:gd name="T39" fmla="*/ 190 h 224"/>
                  <a:gd name="T40" fmla="*/ 135 w 196"/>
                  <a:gd name="T41" fmla="*/ 209 h 224"/>
                  <a:gd name="T42" fmla="*/ 153 w 196"/>
                  <a:gd name="T43" fmla="*/ 220 h 224"/>
                  <a:gd name="T44" fmla="*/ 166 w 196"/>
                  <a:gd name="T45" fmla="*/ 224 h 224"/>
                  <a:gd name="T46" fmla="*/ 193 w 196"/>
                  <a:gd name="T47" fmla="*/ 198 h 224"/>
                  <a:gd name="T48" fmla="*/ 194 w 196"/>
                  <a:gd name="T49" fmla="*/ 166 h 224"/>
                  <a:gd name="T50" fmla="*/ 190 w 196"/>
                  <a:gd name="T51" fmla="*/ 183 h 224"/>
                  <a:gd name="T52" fmla="*/ 156 w 196"/>
                  <a:gd name="T53" fmla="*/ 216 h 224"/>
                  <a:gd name="T54" fmla="*/ 118 w 196"/>
                  <a:gd name="T55" fmla="*/ 190 h 224"/>
                  <a:gd name="T56" fmla="*/ 100 w 196"/>
                  <a:gd name="T57" fmla="*/ 179 h 224"/>
                  <a:gd name="T58" fmla="*/ 73 w 196"/>
                  <a:gd name="T59" fmla="*/ 173 h 224"/>
                  <a:gd name="T60" fmla="*/ 63 w 196"/>
                  <a:gd name="T61" fmla="*/ 167 h 224"/>
                  <a:gd name="T62" fmla="*/ 41 w 196"/>
                  <a:gd name="T63" fmla="*/ 131 h 224"/>
                  <a:gd name="T64" fmla="*/ 24 w 196"/>
                  <a:gd name="T65" fmla="*/ 86 h 224"/>
                  <a:gd name="T66" fmla="*/ 6 w 196"/>
                  <a:gd name="T67" fmla="*/ 51 h 224"/>
                  <a:gd name="T68" fmla="*/ 10 w 196"/>
                  <a:gd name="T69" fmla="*/ 33 h 224"/>
                  <a:gd name="T70" fmla="*/ 58 w 196"/>
                  <a:gd name="T71" fmla="*/ 13 h 224"/>
                  <a:gd name="T72" fmla="*/ 80 w 196"/>
                  <a:gd name="T73" fmla="*/ 8 h 224"/>
                  <a:gd name="T74" fmla="*/ 97 w 196"/>
                  <a:gd name="T75" fmla="*/ 5 h 224"/>
                  <a:gd name="T76" fmla="*/ 103 w 196"/>
                  <a:gd name="T77" fmla="*/ 8 h 224"/>
                  <a:gd name="T78" fmla="*/ 111 w 196"/>
                  <a:gd name="T79" fmla="*/ 18 h 224"/>
                  <a:gd name="T80" fmla="*/ 118 w 196"/>
                  <a:gd name="T81" fmla="*/ 34 h 224"/>
                  <a:gd name="T82" fmla="*/ 123 w 196"/>
                  <a:gd name="T83" fmla="*/ 58 h 224"/>
                  <a:gd name="T84" fmla="*/ 127 w 196"/>
                  <a:gd name="T85" fmla="*/ 80 h 224"/>
                  <a:gd name="T86" fmla="*/ 133 w 196"/>
                  <a:gd name="T87" fmla="*/ 94 h 224"/>
                  <a:gd name="T88" fmla="*/ 147 w 196"/>
                  <a:gd name="T89" fmla="*/ 119 h 224"/>
                  <a:gd name="T90" fmla="*/ 157 w 196"/>
                  <a:gd name="T91" fmla="*/ 131 h 224"/>
                  <a:gd name="T92" fmla="*/ 165 w 196"/>
                  <a:gd name="T93" fmla="*/ 140 h 224"/>
                  <a:gd name="T94" fmla="*/ 171 w 196"/>
                  <a:gd name="T95" fmla="*/ 145 h 224"/>
                  <a:gd name="T96" fmla="*/ 180 w 196"/>
                  <a:gd name="T97" fmla="*/ 151 h 224"/>
                  <a:gd name="T98" fmla="*/ 189 w 196"/>
                  <a:gd name="T99" fmla="*/ 17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6" h="224">
                    <a:moveTo>
                      <a:pt x="194" y="166"/>
                    </a:moveTo>
                    <a:cubicBezTo>
                      <a:pt x="193" y="165"/>
                      <a:pt x="193" y="163"/>
                      <a:pt x="193" y="162"/>
                    </a:cubicBezTo>
                    <a:cubicBezTo>
                      <a:pt x="191" y="158"/>
                      <a:pt x="187" y="150"/>
                      <a:pt x="184" y="147"/>
                    </a:cubicBezTo>
                    <a:cubicBezTo>
                      <a:pt x="183" y="146"/>
                      <a:pt x="182" y="146"/>
                      <a:pt x="180" y="145"/>
                    </a:cubicBezTo>
                    <a:cubicBezTo>
                      <a:pt x="177" y="144"/>
                      <a:pt x="175" y="141"/>
                      <a:pt x="172" y="139"/>
                    </a:cubicBezTo>
                    <a:cubicBezTo>
                      <a:pt x="172" y="138"/>
                      <a:pt x="171" y="138"/>
                      <a:pt x="170" y="137"/>
                    </a:cubicBezTo>
                    <a:cubicBezTo>
                      <a:pt x="169" y="136"/>
                      <a:pt x="166" y="134"/>
                      <a:pt x="165" y="133"/>
                    </a:cubicBezTo>
                    <a:cubicBezTo>
                      <a:pt x="162" y="128"/>
                      <a:pt x="159" y="125"/>
                      <a:pt x="155" y="120"/>
                    </a:cubicBezTo>
                    <a:cubicBezTo>
                      <a:pt x="154" y="119"/>
                      <a:pt x="152" y="118"/>
                      <a:pt x="151" y="116"/>
                    </a:cubicBezTo>
                    <a:cubicBezTo>
                      <a:pt x="150" y="115"/>
                      <a:pt x="150" y="114"/>
                      <a:pt x="149" y="113"/>
                    </a:cubicBezTo>
                    <a:cubicBezTo>
                      <a:pt x="148" y="112"/>
                      <a:pt x="148" y="111"/>
                      <a:pt x="147" y="110"/>
                    </a:cubicBezTo>
                    <a:cubicBezTo>
                      <a:pt x="146" y="109"/>
                      <a:pt x="145" y="106"/>
                      <a:pt x="143" y="105"/>
                    </a:cubicBezTo>
                    <a:cubicBezTo>
                      <a:pt x="143" y="104"/>
                      <a:pt x="143" y="105"/>
                      <a:pt x="143" y="105"/>
                    </a:cubicBezTo>
                    <a:cubicBezTo>
                      <a:pt x="142" y="102"/>
                      <a:pt x="139" y="98"/>
                      <a:pt x="138" y="95"/>
                    </a:cubicBezTo>
                    <a:cubicBezTo>
                      <a:pt x="136" y="92"/>
                      <a:pt x="136" y="89"/>
                      <a:pt x="134" y="86"/>
                    </a:cubicBezTo>
                    <a:cubicBezTo>
                      <a:pt x="134" y="85"/>
                      <a:pt x="133" y="84"/>
                      <a:pt x="133" y="83"/>
                    </a:cubicBezTo>
                    <a:cubicBezTo>
                      <a:pt x="132" y="80"/>
                      <a:pt x="132" y="76"/>
                      <a:pt x="131" y="73"/>
                    </a:cubicBezTo>
                    <a:cubicBezTo>
                      <a:pt x="130" y="71"/>
                      <a:pt x="128" y="67"/>
                      <a:pt x="128" y="65"/>
                    </a:cubicBezTo>
                    <a:cubicBezTo>
                      <a:pt x="128" y="64"/>
                      <a:pt x="128" y="63"/>
                      <a:pt x="128" y="63"/>
                    </a:cubicBezTo>
                    <a:cubicBezTo>
                      <a:pt x="127" y="60"/>
                      <a:pt x="127" y="58"/>
                      <a:pt x="126" y="55"/>
                    </a:cubicBezTo>
                    <a:cubicBezTo>
                      <a:pt x="125" y="51"/>
                      <a:pt x="126" y="48"/>
                      <a:pt x="125" y="44"/>
                    </a:cubicBezTo>
                    <a:cubicBezTo>
                      <a:pt x="121" y="29"/>
                      <a:pt x="117" y="11"/>
                      <a:pt x="104" y="2"/>
                    </a:cubicBezTo>
                    <a:cubicBezTo>
                      <a:pt x="101" y="0"/>
                      <a:pt x="98" y="1"/>
                      <a:pt x="96" y="0"/>
                    </a:cubicBezTo>
                    <a:cubicBezTo>
                      <a:pt x="94" y="1"/>
                      <a:pt x="91" y="0"/>
                      <a:pt x="89" y="1"/>
                    </a:cubicBezTo>
                    <a:cubicBezTo>
                      <a:pt x="85" y="2"/>
                      <a:pt x="82" y="3"/>
                      <a:pt x="79" y="3"/>
                    </a:cubicBezTo>
                    <a:cubicBezTo>
                      <a:pt x="77" y="4"/>
                      <a:pt x="75" y="4"/>
                      <a:pt x="73" y="4"/>
                    </a:cubicBezTo>
                    <a:cubicBezTo>
                      <a:pt x="67" y="6"/>
                      <a:pt x="59" y="8"/>
                      <a:pt x="51" y="9"/>
                    </a:cubicBezTo>
                    <a:cubicBezTo>
                      <a:pt x="49" y="9"/>
                      <a:pt x="44" y="9"/>
                      <a:pt x="41" y="10"/>
                    </a:cubicBezTo>
                    <a:cubicBezTo>
                      <a:pt x="26" y="14"/>
                      <a:pt x="14" y="18"/>
                      <a:pt x="6" y="29"/>
                    </a:cubicBezTo>
                    <a:cubicBezTo>
                      <a:pt x="5" y="30"/>
                      <a:pt x="4" y="30"/>
                      <a:pt x="3" y="31"/>
                    </a:cubicBezTo>
                    <a:cubicBezTo>
                      <a:pt x="3" y="32"/>
                      <a:pt x="3" y="33"/>
                      <a:pt x="3" y="34"/>
                    </a:cubicBezTo>
                    <a:cubicBezTo>
                      <a:pt x="1" y="38"/>
                      <a:pt x="0" y="41"/>
                      <a:pt x="1" y="46"/>
                    </a:cubicBezTo>
                    <a:cubicBezTo>
                      <a:pt x="1" y="48"/>
                      <a:pt x="1" y="50"/>
                      <a:pt x="1" y="52"/>
                    </a:cubicBezTo>
                    <a:cubicBezTo>
                      <a:pt x="3" y="60"/>
                      <a:pt x="7" y="70"/>
                      <a:pt x="12" y="77"/>
                    </a:cubicBezTo>
                    <a:cubicBezTo>
                      <a:pt x="12" y="78"/>
                      <a:pt x="14" y="79"/>
                      <a:pt x="14" y="80"/>
                    </a:cubicBezTo>
                    <a:cubicBezTo>
                      <a:pt x="16" y="82"/>
                      <a:pt x="19" y="90"/>
                      <a:pt x="21" y="91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22" y="93"/>
                      <a:pt x="24" y="96"/>
                      <a:pt x="24" y="98"/>
                    </a:cubicBezTo>
                    <a:cubicBezTo>
                      <a:pt x="24" y="98"/>
                      <a:pt x="24" y="98"/>
                      <a:pt x="25" y="98"/>
                    </a:cubicBezTo>
                    <a:cubicBezTo>
                      <a:pt x="25" y="99"/>
                      <a:pt x="26" y="102"/>
                      <a:pt x="26" y="103"/>
                    </a:cubicBezTo>
                    <a:cubicBezTo>
                      <a:pt x="27" y="105"/>
                      <a:pt x="29" y="108"/>
                      <a:pt x="30" y="110"/>
                    </a:cubicBezTo>
                    <a:cubicBezTo>
                      <a:pt x="30" y="111"/>
                      <a:pt x="30" y="112"/>
                      <a:pt x="30" y="113"/>
                    </a:cubicBezTo>
                    <a:cubicBezTo>
                      <a:pt x="31" y="116"/>
                      <a:pt x="33" y="119"/>
                      <a:pt x="34" y="122"/>
                    </a:cubicBezTo>
                    <a:cubicBezTo>
                      <a:pt x="34" y="123"/>
                      <a:pt x="34" y="125"/>
                      <a:pt x="34" y="126"/>
                    </a:cubicBezTo>
                    <a:cubicBezTo>
                      <a:pt x="36" y="134"/>
                      <a:pt x="38" y="144"/>
                      <a:pt x="42" y="152"/>
                    </a:cubicBezTo>
                    <a:cubicBezTo>
                      <a:pt x="43" y="155"/>
                      <a:pt x="46" y="157"/>
                      <a:pt x="48" y="160"/>
                    </a:cubicBezTo>
                    <a:cubicBezTo>
                      <a:pt x="49" y="162"/>
                      <a:pt x="50" y="164"/>
                      <a:pt x="51" y="165"/>
                    </a:cubicBezTo>
                    <a:cubicBezTo>
                      <a:pt x="51" y="165"/>
                      <a:pt x="53" y="166"/>
                      <a:pt x="53" y="166"/>
                    </a:cubicBezTo>
                    <a:cubicBezTo>
                      <a:pt x="54" y="167"/>
                      <a:pt x="55" y="169"/>
                      <a:pt x="56" y="169"/>
                    </a:cubicBezTo>
                    <a:cubicBezTo>
                      <a:pt x="57" y="170"/>
                      <a:pt x="57" y="170"/>
                      <a:pt x="58" y="170"/>
                    </a:cubicBezTo>
                    <a:cubicBezTo>
                      <a:pt x="59" y="171"/>
                      <a:pt x="60" y="173"/>
                      <a:pt x="63" y="173"/>
                    </a:cubicBezTo>
                    <a:cubicBezTo>
                      <a:pt x="63" y="173"/>
                      <a:pt x="63" y="173"/>
                      <a:pt x="63" y="173"/>
                    </a:cubicBezTo>
                    <a:cubicBezTo>
                      <a:pt x="65" y="174"/>
                      <a:pt x="68" y="176"/>
                      <a:pt x="70" y="178"/>
                    </a:cubicBezTo>
                    <a:cubicBezTo>
                      <a:pt x="71" y="178"/>
                      <a:pt x="73" y="179"/>
                      <a:pt x="74" y="179"/>
                    </a:cubicBezTo>
                    <a:cubicBezTo>
                      <a:pt x="76" y="180"/>
                      <a:pt x="81" y="179"/>
                      <a:pt x="83" y="180"/>
                    </a:cubicBezTo>
                    <a:cubicBezTo>
                      <a:pt x="84" y="181"/>
                      <a:pt x="87" y="182"/>
                      <a:pt x="88" y="183"/>
                    </a:cubicBezTo>
                    <a:cubicBezTo>
                      <a:pt x="90" y="183"/>
                      <a:pt x="92" y="182"/>
                      <a:pt x="94" y="183"/>
                    </a:cubicBezTo>
                    <a:cubicBezTo>
                      <a:pt x="94" y="183"/>
                      <a:pt x="94" y="184"/>
                      <a:pt x="95" y="184"/>
                    </a:cubicBezTo>
                    <a:cubicBezTo>
                      <a:pt x="95" y="185"/>
                      <a:pt x="101" y="187"/>
                      <a:pt x="102" y="186"/>
                    </a:cubicBezTo>
                    <a:cubicBezTo>
                      <a:pt x="104" y="188"/>
                      <a:pt x="107" y="188"/>
                      <a:pt x="110" y="190"/>
                    </a:cubicBezTo>
                    <a:cubicBezTo>
                      <a:pt x="111" y="190"/>
                      <a:pt x="111" y="191"/>
                      <a:pt x="112" y="192"/>
                    </a:cubicBezTo>
                    <a:cubicBezTo>
                      <a:pt x="113" y="193"/>
                      <a:pt x="114" y="193"/>
                      <a:pt x="115" y="194"/>
                    </a:cubicBezTo>
                    <a:cubicBezTo>
                      <a:pt x="122" y="198"/>
                      <a:pt x="129" y="204"/>
                      <a:pt x="135" y="209"/>
                    </a:cubicBezTo>
                    <a:cubicBezTo>
                      <a:pt x="136" y="209"/>
                      <a:pt x="136" y="209"/>
                      <a:pt x="136" y="210"/>
                    </a:cubicBezTo>
                    <a:cubicBezTo>
                      <a:pt x="139" y="211"/>
                      <a:pt x="141" y="214"/>
                      <a:pt x="145" y="216"/>
                    </a:cubicBezTo>
                    <a:cubicBezTo>
                      <a:pt x="147" y="217"/>
                      <a:pt x="150" y="219"/>
                      <a:pt x="153" y="220"/>
                    </a:cubicBezTo>
                    <a:cubicBezTo>
                      <a:pt x="155" y="221"/>
                      <a:pt x="159" y="222"/>
                      <a:pt x="161" y="223"/>
                    </a:cubicBezTo>
                    <a:cubicBezTo>
                      <a:pt x="162" y="223"/>
                      <a:pt x="164" y="222"/>
                      <a:pt x="165" y="223"/>
                    </a:cubicBezTo>
                    <a:cubicBezTo>
                      <a:pt x="165" y="223"/>
                      <a:pt x="165" y="224"/>
                      <a:pt x="166" y="224"/>
                    </a:cubicBezTo>
                    <a:cubicBezTo>
                      <a:pt x="168" y="224"/>
                      <a:pt x="171" y="224"/>
                      <a:pt x="173" y="224"/>
                    </a:cubicBezTo>
                    <a:cubicBezTo>
                      <a:pt x="181" y="223"/>
                      <a:pt x="189" y="216"/>
                      <a:pt x="191" y="208"/>
                    </a:cubicBezTo>
                    <a:cubicBezTo>
                      <a:pt x="192" y="204"/>
                      <a:pt x="192" y="201"/>
                      <a:pt x="193" y="198"/>
                    </a:cubicBezTo>
                    <a:cubicBezTo>
                      <a:pt x="194" y="195"/>
                      <a:pt x="194" y="190"/>
                      <a:pt x="194" y="185"/>
                    </a:cubicBezTo>
                    <a:cubicBezTo>
                      <a:pt x="194" y="184"/>
                      <a:pt x="195" y="183"/>
                      <a:pt x="195" y="182"/>
                    </a:cubicBezTo>
                    <a:cubicBezTo>
                      <a:pt x="196" y="179"/>
                      <a:pt x="194" y="169"/>
                      <a:pt x="194" y="166"/>
                    </a:cubicBezTo>
                    <a:close/>
                    <a:moveTo>
                      <a:pt x="190" y="177"/>
                    </a:moveTo>
                    <a:cubicBezTo>
                      <a:pt x="190" y="179"/>
                      <a:pt x="189" y="180"/>
                      <a:pt x="189" y="181"/>
                    </a:cubicBezTo>
                    <a:cubicBezTo>
                      <a:pt x="189" y="181"/>
                      <a:pt x="190" y="182"/>
                      <a:pt x="190" y="183"/>
                    </a:cubicBezTo>
                    <a:cubicBezTo>
                      <a:pt x="189" y="187"/>
                      <a:pt x="189" y="192"/>
                      <a:pt x="188" y="196"/>
                    </a:cubicBezTo>
                    <a:cubicBezTo>
                      <a:pt x="187" y="200"/>
                      <a:pt x="187" y="206"/>
                      <a:pt x="185" y="210"/>
                    </a:cubicBezTo>
                    <a:cubicBezTo>
                      <a:pt x="177" y="221"/>
                      <a:pt x="169" y="219"/>
                      <a:pt x="156" y="216"/>
                    </a:cubicBezTo>
                    <a:cubicBezTo>
                      <a:pt x="152" y="215"/>
                      <a:pt x="147" y="211"/>
                      <a:pt x="143" y="208"/>
                    </a:cubicBezTo>
                    <a:cubicBezTo>
                      <a:pt x="136" y="204"/>
                      <a:pt x="131" y="199"/>
                      <a:pt x="125" y="194"/>
                    </a:cubicBezTo>
                    <a:cubicBezTo>
                      <a:pt x="122" y="192"/>
                      <a:pt x="120" y="191"/>
                      <a:pt x="118" y="190"/>
                    </a:cubicBezTo>
                    <a:cubicBezTo>
                      <a:pt x="115" y="187"/>
                      <a:pt x="112" y="185"/>
                      <a:pt x="108" y="183"/>
                    </a:cubicBezTo>
                    <a:cubicBezTo>
                      <a:pt x="107" y="182"/>
                      <a:pt x="105" y="182"/>
                      <a:pt x="103" y="181"/>
                    </a:cubicBezTo>
                    <a:cubicBezTo>
                      <a:pt x="102" y="181"/>
                      <a:pt x="101" y="179"/>
                      <a:pt x="100" y="179"/>
                    </a:cubicBezTo>
                    <a:cubicBezTo>
                      <a:pt x="98" y="179"/>
                      <a:pt x="96" y="179"/>
                      <a:pt x="93" y="178"/>
                    </a:cubicBezTo>
                    <a:cubicBezTo>
                      <a:pt x="89" y="177"/>
                      <a:pt x="85" y="176"/>
                      <a:pt x="81" y="175"/>
                    </a:cubicBezTo>
                    <a:cubicBezTo>
                      <a:pt x="78" y="174"/>
                      <a:pt x="76" y="174"/>
                      <a:pt x="73" y="173"/>
                    </a:cubicBezTo>
                    <a:cubicBezTo>
                      <a:pt x="73" y="173"/>
                      <a:pt x="72" y="172"/>
                      <a:pt x="71" y="172"/>
                    </a:cubicBezTo>
                    <a:cubicBezTo>
                      <a:pt x="69" y="170"/>
                      <a:pt x="66" y="170"/>
                      <a:pt x="64" y="168"/>
                    </a:cubicBezTo>
                    <a:cubicBezTo>
                      <a:pt x="64" y="168"/>
                      <a:pt x="63" y="167"/>
                      <a:pt x="63" y="167"/>
                    </a:cubicBezTo>
                    <a:cubicBezTo>
                      <a:pt x="60" y="165"/>
                      <a:pt x="54" y="162"/>
                      <a:pt x="52" y="159"/>
                    </a:cubicBezTo>
                    <a:cubicBezTo>
                      <a:pt x="49" y="154"/>
                      <a:pt x="46" y="148"/>
                      <a:pt x="44" y="143"/>
                    </a:cubicBezTo>
                    <a:cubicBezTo>
                      <a:pt x="42" y="139"/>
                      <a:pt x="42" y="134"/>
                      <a:pt x="41" y="131"/>
                    </a:cubicBezTo>
                    <a:cubicBezTo>
                      <a:pt x="37" y="117"/>
                      <a:pt x="34" y="104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6" y="91"/>
                      <a:pt x="25" y="88"/>
                      <a:pt x="24" y="86"/>
                    </a:cubicBezTo>
                    <a:cubicBezTo>
                      <a:pt x="20" y="82"/>
                      <a:pt x="18" y="77"/>
                      <a:pt x="15" y="72"/>
                    </a:cubicBezTo>
                    <a:cubicBezTo>
                      <a:pt x="13" y="68"/>
                      <a:pt x="8" y="62"/>
                      <a:pt x="7" y="57"/>
                    </a:cubicBezTo>
                    <a:cubicBezTo>
                      <a:pt x="7" y="55"/>
                      <a:pt x="6" y="53"/>
                      <a:pt x="6" y="51"/>
                    </a:cubicBezTo>
                    <a:cubicBezTo>
                      <a:pt x="6" y="49"/>
                      <a:pt x="6" y="47"/>
                      <a:pt x="6" y="46"/>
                    </a:cubicBezTo>
                    <a:cubicBezTo>
                      <a:pt x="5" y="44"/>
                      <a:pt x="5" y="42"/>
                      <a:pt x="5" y="41"/>
                    </a:cubicBezTo>
                    <a:cubicBezTo>
                      <a:pt x="6" y="37"/>
                      <a:pt x="8" y="36"/>
                      <a:pt x="10" y="33"/>
                    </a:cubicBezTo>
                    <a:cubicBezTo>
                      <a:pt x="16" y="21"/>
                      <a:pt x="28" y="19"/>
                      <a:pt x="42" y="15"/>
                    </a:cubicBezTo>
                    <a:cubicBezTo>
                      <a:pt x="45" y="14"/>
                      <a:pt x="48" y="14"/>
                      <a:pt x="50" y="13"/>
                    </a:cubicBezTo>
                    <a:cubicBezTo>
                      <a:pt x="51" y="14"/>
                      <a:pt x="56" y="13"/>
                      <a:pt x="58" y="13"/>
                    </a:cubicBezTo>
                    <a:cubicBezTo>
                      <a:pt x="62" y="12"/>
                      <a:pt x="65" y="12"/>
                      <a:pt x="69" y="10"/>
                    </a:cubicBezTo>
                    <a:cubicBezTo>
                      <a:pt x="72" y="10"/>
                      <a:pt x="74" y="9"/>
                      <a:pt x="76" y="8"/>
                    </a:cubicBezTo>
                    <a:cubicBezTo>
                      <a:pt x="77" y="8"/>
                      <a:pt x="79" y="8"/>
                      <a:pt x="80" y="8"/>
                    </a:cubicBezTo>
                    <a:cubicBezTo>
                      <a:pt x="83" y="7"/>
                      <a:pt x="86" y="6"/>
                      <a:pt x="88" y="6"/>
                    </a:cubicBezTo>
                    <a:cubicBezTo>
                      <a:pt x="90" y="5"/>
                      <a:pt x="91" y="6"/>
                      <a:pt x="92" y="5"/>
                    </a:cubicBezTo>
                    <a:cubicBezTo>
                      <a:pt x="92" y="6"/>
                      <a:pt x="96" y="5"/>
                      <a:pt x="97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0" y="5"/>
                      <a:pt x="100" y="7"/>
                      <a:pt x="103" y="7"/>
                    </a:cubicBezTo>
                    <a:cubicBezTo>
                      <a:pt x="103" y="7"/>
                      <a:pt x="103" y="7"/>
                      <a:pt x="103" y="8"/>
                    </a:cubicBezTo>
                    <a:cubicBezTo>
                      <a:pt x="106" y="9"/>
                      <a:pt x="105" y="11"/>
                      <a:pt x="107" y="13"/>
                    </a:cubicBezTo>
                    <a:cubicBezTo>
                      <a:pt x="108" y="14"/>
                      <a:pt x="110" y="15"/>
                      <a:pt x="111" y="17"/>
                    </a:cubicBezTo>
                    <a:cubicBezTo>
                      <a:pt x="111" y="17"/>
                      <a:pt x="111" y="18"/>
                      <a:pt x="111" y="18"/>
                    </a:cubicBezTo>
                    <a:cubicBezTo>
                      <a:pt x="113" y="20"/>
                      <a:pt x="113" y="23"/>
                      <a:pt x="115" y="25"/>
                    </a:cubicBezTo>
                    <a:cubicBezTo>
                      <a:pt x="115" y="26"/>
                      <a:pt x="115" y="25"/>
                      <a:pt x="114" y="25"/>
                    </a:cubicBezTo>
                    <a:cubicBezTo>
                      <a:pt x="116" y="28"/>
                      <a:pt x="116" y="31"/>
                      <a:pt x="118" y="34"/>
                    </a:cubicBezTo>
                    <a:cubicBezTo>
                      <a:pt x="119" y="37"/>
                      <a:pt x="120" y="43"/>
                      <a:pt x="121" y="47"/>
                    </a:cubicBezTo>
                    <a:cubicBezTo>
                      <a:pt x="121" y="49"/>
                      <a:pt x="121" y="51"/>
                      <a:pt x="121" y="53"/>
                    </a:cubicBezTo>
                    <a:cubicBezTo>
                      <a:pt x="122" y="55"/>
                      <a:pt x="122" y="57"/>
                      <a:pt x="123" y="58"/>
                    </a:cubicBezTo>
                    <a:cubicBezTo>
                      <a:pt x="122" y="59"/>
                      <a:pt x="123" y="62"/>
                      <a:pt x="123" y="62"/>
                    </a:cubicBezTo>
                    <a:cubicBezTo>
                      <a:pt x="123" y="64"/>
                      <a:pt x="124" y="66"/>
                      <a:pt x="124" y="68"/>
                    </a:cubicBezTo>
                    <a:cubicBezTo>
                      <a:pt x="124" y="71"/>
                      <a:pt x="128" y="77"/>
                      <a:pt x="127" y="80"/>
                    </a:cubicBezTo>
                    <a:cubicBezTo>
                      <a:pt x="127" y="80"/>
                      <a:pt x="127" y="80"/>
                      <a:pt x="127" y="80"/>
                    </a:cubicBezTo>
                    <a:cubicBezTo>
                      <a:pt x="127" y="80"/>
                      <a:pt x="127" y="80"/>
                      <a:pt x="128" y="80"/>
                    </a:cubicBezTo>
                    <a:cubicBezTo>
                      <a:pt x="128" y="85"/>
                      <a:pt x="131" y="90"/>
                      <a:pt x="133" y="94"/>
                    </a:cubicBezTo>
                    <a:cubicBezTo>
                      <a:pt x="135" y="100"/>
                      <a:pt x="137" y="105"/>
                      <a:pt x="140" y="110"/>
                    </a:cubicBezTo>
                    <a:cubicBezTo>
                      <a:pt x="141" y="112"/>
                      <a:pt x="147" y="117"/>
                      <a:pt x="147" y="119"/>
                    </a:cubicBezTo>
                    <a:cubicBezTo>
                      <a:pt x="147" y="119"/>
                      <a:pt x="147" y="119"/>
                      <a:pt x="147" y="119"/>
                    </a:cubicBezTo>
                    <a:cubicBezTo>
                      <a:pt x="148" y="119"/>
                      <a:pt x="148" y="120"/>
                      <a:pt x="148" y="120"/>
                    </a:cubicBezTo>
                    <a:cubicBezTo>
                      <a:pt x="150" y="122"/>
                      <a:pt x="152" y="123"/>
                      <a:pt x="153" y="125"/>
                    </a:cubicBezTo>
                    <a:cubicBezTo>
                      <a:pt x="155" y="127"/>
                      <a:pt x="156" y="129"/>
                      <a:pt x="157" y="131"/>
                    </a:cubicBezTo>
                    <a:cubicBezTo>
                      <a:pt x="159" y="133"/>
                      <a:pt x="162" y="135"/>
                      <a:pt x="162" y="136"/>
                    </a:cubicBezTo>
                    <a:cubicBezTo>
                      <a:pt x="163" y="137"/>
                      <a:pt x="164" y="137"/>
                      <a:pt x="165" y="138"/>
                    </a:cubicBezTo>
                    <a:cubicBezTo>
                      <a:pt x="165" y="138"/>
                      <a:pt x="165" y="139"/>
                      <a:pt x="165" y="140"/>
                    </a:cubicBezTo>
                    <a:cubicBezTo>
                      <a:pt x="166" y="140"/>
                      <a:pt x="167" y="140"/>
                      <a:pt x="167" y="141"/>
                    </a:cubicBezTo>
                    <a:cubicBezTo>
                      <a:pt x="168" y="142"/>
                      <a:pt x="170" y="144"/>
                      <a:pt x="171" y="144"/>
                    </a:cubicBezTo>
                    <a:cubicBezTo>
                      <a:pt x="171" y="144"/>
                      <a:pt x="171" y="145"/>
                      <a:pt x="171" y="145"/>
                    </a:cubicBezTo>
                    <a:cubicBezTo>
                      <a:pt x="172" y="145"/>
                      <a:pt x="172" y="146"/>
                      <a:pt x="173" y="146"/>
                    </a:cubicBezTo>
                    <a:cubicBezTo>
                      <a:pt x="174" y="147"/>
                      <a:pt x="175" y="150"/>
                      <a:pt x="176" y="152"/>
                    </a:cubicBezTo>
                    <a:cubicBezTo>
                      <a:pt x="178" y="152"/>
                      <a:pt x="178" y="151"/>
                      <a:pt x="180" y="151"/>
                    </a:cubicBezTo>
                    <a:cubicBezTo>
                      <a:pt x="184" y="154"/>
                      <a:pt x="187" y="159"/>
                      <a:pt x="189" y="165"/>
                    </a:cubicBezTo>
                    <a:cubicBezTo>
                      <a:pt x="189" y="167"/>
                      <a:pt x="189" y="173"/>
                      <a:pt x="190" y="176"/>
                    </a:cubicBezTo>
                    <a:cubicBezTo>
                      <a:pt x="190" y="177"/>
                      <a:pt x="190" y="177"/>
                      <a:pt x="189" y="177"/>
                    </a:cubicBezTo>
                    <a:cubicBezTo>
                      <a:pt x="190" y="177"/>
                      <a:pt x="189" y="177"/>
                      <a:pt x="190" y="1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208">
                <a:extLst>
                  <a:ext uri="{FF2B5EF4-FFF2-40B4-BE49-F238E27FC236}">
                    <a16:creationId xmlns:a16="http://schemas.microsoft.com/office/drawing/2014/main" id="{5B72E67C-279C-5EE6-4CE4-EE7DC9FF0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" y="3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209">
                <a:extLst>
                  <a:ext uri="{FF2B5EF4-FFF2-40B4-BE49-F238E27FC236}">
                    <a16:creationId xmlns:a16="http://schemas.microsoft.com/office/drawing/2014/main" id="{8AD6B046-FBF6-98C3-5B12-1B6A3C00A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3" y="40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210">
                <a:extLst>
                  <a:ext uri="{FF2B5EF4-FFF2-40B4-BE49-F238E27FC236}">
                    <a16:creationId xmlns:a16="http://schemas.microsoft.com/office/drawing/2014/main" id="{BA1328E2-554D-133E-B77E-67FD4DAFA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1" y="401"/>
                <a:ext cx="439" cy="441"/>
              </a:xfrm>
              <a:custGeom>
                <a:avLst/>
                <a:gdLst>
                  <a:gd name="T0" fmla="*/ 158 w 181"/>
                  <a:gd name="T1" fmla="*/ 14 h 182"/>
                  <a:gd name="T2" fmla="*/ 168 w 181"/>
                  <a:gd name="T3" fmla="*/ 21 h 182"/>
                  <a:gd name="T4" fmla="*/ 180 w 181"/>
                  <a:gd name="T5" fmla="*/ 32 h 182"/>
                  <a:gd name="T6" fmla="*/ 181 w 181"/>
                  <a:gd name="T7" fmla="*/ 39 h 182"/>
                  <a:gd name="T8" fmla="*/ 171 w 181"/>
                  <a:gd name="T9" fmla="*/ 29 h 182"/>
                  <a:gd name="T10" fmla="*/ 126 w 181"/>
                  <a:gd name="T11" fmla="*/ 8 h 182"/>
                  <a:gd name="T12" fmla="*/ 108 w 181"/>
                  <a:gd name="T13" fmla="*/ 10 h 182"/>
                  <a:gd name="T14" fmla="*/ 87 w 181"/>
                  <a:gd name="T15" fmla="*/ 37 h 182"/>
                  <a:gd name="T16" fmla="*/ 83 w 181"/>
                  <a:gd name="T17" fmla="*/ 44 h 182"/>
                  <a:gd name="T18" fmla="*/ 70 w 181"/>
                  <a:gd name="T19" fmla="*/ 55 h 182"/>
                  <a:gd name="T20" fmla="*/ 42 w 181"/>
                  <a:gd name="T21" fmla="*/ 68 h 182"/>
                  <a:gd name="T22" fmla="*/ 31 w 181"/>
                  <a:gd name="T23" fmla="*/ 69 h 182"/>
                  <a:gd name="T24" fmla="*/ 7 w 181"/>
                  <a:gd name="T25" fmla="*/ 81 h 182"/>
                  <a:gd name="T26" fmla="*/ 18 w 181"/>
                  <a:gd name="T27" fmla="*/ 92 h 182"/>
                  <a:gd name="T28" fmla="*/ 41 w 181"/>
                  <a:gd name="T29" fmla="*/ 101 h 182"/>
                  <a:gd name="T30" fmla="*/ 58 w 181"/>
                  <a:gd name="T31" fmla="*/ 105 h 182"/>
                  <a:gd name="T32" fmla="*/ 72 w 181"/>
                  <a:gd name="T33" fmla="*/ 108 h 182"/>
                  <a:gd name="T34" fmla="*/ 97 w 181"/>
                  <a:gd name="T35" fmla="*/ 122 h 182"/>
                  <a:gd name="T36" fmla="*/ 101 w 181"/>
                  <a:gd name="T37" fmla="*/ 125 h 182"/>
                  <a:gd name="T38" fmla="*/ 106 w 181"/>
                  <a:gd name="T39" fmla="*/ 130 h 182"/>
                  <a:gd name="T40" fmla="*/ 115 w 181"/>
                  <a:gd name="T41" fmla="*/ 144 h 182"/>
                  <a:gd name="T42" fmla="*/ 131 w 181"/>
                  <a:gd name="T43" fmla="*/ 165 h 182"/>
                  <a:gd name="T44" fmla="*/ 141 w 181"/>
                  <a:gd name="T45" fmla="*/ 172 h 182"/>
                  <a:gd name="T46" fmla="*/ 181 w 181"/>
                  <a:gd name="T47" fmla="*/ 164 h 182"/>
                  <a:gd name="T48" fmla="*/ 161 w 181"/>
                  <a:gd name="T49" fmla="*/ 180 h 182"/>
                  <a:gd name="T50" fmla="*/ 127 w 181"/>
                  <a:gd name="T51" fmla="*/ 167 h 182"/>
                  <a:gd name="T52" fmla="*/ 98 w 181"/>
                  <a:gd name="T53" fmla="*/ 129 h 182"/>
                  <a:gd name="T54" fmla="*/ 84 w 181"/>
                  <a:gd name="T55" fmla="*/ 118 h 182"/>
                  <a:gd name="T56" fmla="*/ 71 w 181"/>
                  <a:gd name="T57" fmla="*/ 113 h 182"/>
                  <a:gd name="T58" fmla="*/ 61 w 181"/>
                  <a:gd name="T59" fmla="*/ 110 h 182"/>
                  <a:gd name="T60" fmla="*/ 52 w 181"/>
                  <a:gd name="T61" fmla="*/ 107 h 182"/>
                  <a:gd name="T62" fmla="*/ 45 w 181"/>
                  <a:gd name="T63" fmla="*/ 106 h 182"/>
                  <a:gd name="T64" fmla="*/ 36 w 181"/>
                  <a:gd name="T65" fmla="*/ 103 h 182"/>
                  <a:gd name="T66" fmla="*/ 28 w 181"/>
                  <a:gd name="T67" fmla="*/ 100 h 182"/>
                  <a:gd name="T68" fmla="*/ 12 w 181"/>
                  <a:gd name="T69" fmla="*/ 93 h 182"/>
                  <a:gd name="T70" fmla="*/ 3 w 181"/>
                  <a:gd name="T71" fmla="*/ 73 h 182"/>
                  <a:gd name="T72" fmla="*/ 20 w 181"/>
                  <a:gd name="T73" fmla="*/ 65 h 182"/>
                  <a:gd name="T74" fmla="*/ 36 w 181"/>
                  <a:gd name="T75" fmla="*/ 65 h 182"/>
                  <a:gd name="T76" fmla="*/ 51 w 181"/>
                  <a:gd name="T77" fmla="*/ 60 h 182"/>
                  <a:gd name="T78" fmla="*/ 73 w 181"/>
                  <a:gd name="T79" fmla="*/ 47 h 182"/>
                  <a:gd name="T80" fmla="*/ 78 w 181"/>
                  <a:gd name="T81" fmla="*/ 43 h 182"/>
                  <a:gd name="T82" fmla="*/ 87 w 181"/>
                  <a:gd name="T83" fmla="*/ 31 h 182"/>
                  <a:gd name="T84" fmla="*/ 89 w 181"/>
                  <a:gd name="T85" fmla="*/ 26 h 182"/>
                  <a:gd name="T86" fmla="*/ 126 w 181"/>
                  <a:gd name="T87" fmla="*/ 4 h 182"/>
                  <a:gd name="T88" fmla="*/ 139 w 181"/>
                  <a:gd name="T89" fmla="*/ 5 h 182"/>
                  <a:gd name="T90" fmla="*/ 150 w 181"/>
                  <a:gd name="T91" fmla="*/ 10 h 182"/>
                  <a:gd name="T92" fmla="*/ 154 w 181"/>
                  <a:gd name="T93" fmla="*/ 1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1" h="182">
                    <a:moveTo>
                      <a:pt x="154" y="12"/>
                    </a:moveTo>
                    <a:cubicBezTo>
                      <a:pt x="156" y="12"/>
                      <a:pt x="157" y="14"/>
                      <a:pt x="158" y="14"/>
                    </a:cubicBezTo>
                    <a:cubicBezTo>
                      <a:pt x="158" y="14"/>
                      <a:pt x="161" y="15"/>
                      <a:pt x="162" y="16"/>
                    </a:cubicBezTo>
                    <a:cubicBezTo>
                      <a:pt x="164" y="17"/>
                      <a:pt x="166" y="19"/>
                      <a:pt x="168" y="21"/>
                    </a:cubicBezTo>
                    <a:cubicBezTo>
                      <a:pt x="170" y="22"/>
                      <a:pt x="173" y="24"/>
                      <a:pt x="175" y="25"/>
                    </a:cubicBezTo>
                    <a:cubicBezTo>
                      <a:pt x="176" y="27"/>
                      <a:pt x="179" y="31"/>
                      <a:pt x="180" y="32"/>
                    </a:cubicBezTo>
                    <a:cubicBezTo>
                      <a:pt x="180" y="32"/>
                      <a:pt x="180" y="32"/>
                      <a:pt x="181" y="32"/>
                    </a:cubicBezTo>
                    <a:cubicBezTo>
                      <a:pt x="181" y="34"/>
                      <a:pt x="181" y="36"/>
                      <a:pt x="181" y="39"/>
                    </a:cubicBezTo>
                    <a:cubicBezTo>
                      <a:pt x="181" y="39"/>
                      <a:pt x="181" y="39"/>
                      <a:pt x="181" y="39"/>
                    </a:cubicBezTo>
                    <a:cubicBezTo>
                      <a:pt x="179" y="35"/>
                      <a:pt x="174" y="32"/>
                      <a:pt x="171" y="29"/>
                    </a:cubicBezTo>
                    <a:cubicBezTo>
                      <a:pt x="164" y="22"/>
                      <a:pt x="156" y="19"/>
                      <a:pt x="147" y="14"/>
                    </a:cubicBezTo>
                    <a:cubicBezTo>
                      <a:pt x="141" y="11"/>
                      <a:pt x="133" y="7"/>
                      <a:pt x="126" y="8"/>
                    </a:cubicBezTo>
                    <a:cubicBezTo>
                      <a:pt x="124" y="8"/>
                      <a:pt x="123" y="8"/>
                      <a:pt x="121" y="8"/>
                    </a:cubicBezTo>
                    <a:cubicBezTo>
                      <a:pt x="119" y="8"/>
                      <a:pt x="111" y="9"/>
                      <a:pt x="108" y="10"/>
                    </a:cubicBezTo>
                    <a:cubicBezTo>
                      <a:pt x="103" y="13"/>
                      <a:pt x="97" y="22"/>
                      <a:pt x="93" y="26"/>
                    </a:cubicBezTo>
                    <a:cubicBezTo>
                      <a:pt x="91" y="30"/>
                      <a:pt x="90" y="35"/>
                      <a:pt x="87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87" y="37"/>
                      <a:pt x="84" y="42"/>
                      <a:pt x="83" y="44"/>
                    </a:cubicBezTo>
                    <a:cubicBezTo>
                      <a:pt x="81" y="47"/>
                      <a:pt x="77" y="49"/>
                      <a:pt x="74" y="51"/>
                    </a:cubicBezTo>
                    <a:cubicBezTo>
                      <a:pt x="73" y="52"/>
                      <a:pt x="72" y="54"/>
                      <a:pt x="70" y="55"/>
                    </a:cubicBezTo>
                    <a:cubicBezTo>
                      <a:pt x="64" y="59"/>
                      <a:pt x="57" y="63"/>
                      <a:pt x="49" y="66"/>
                    </a:cubicBezTo>
                    <a:cubicBezTo>
                      <a:pt x="47" y="67"/>
                      <a:pt x="44" y="67"/>
                      <a:pt x="42" y="68"/>
                    </a:cubicBezTo>
                    <a:cubicBezTo>
                      <a:pt x="40" y="68"/>
                      <a:pt x="38" y="69"/>
                      <a:pt x="36" y="69"/>
                    </a:cubicBezTo>
                    <a:cubicBezTo>
                      <a:pt x="34" y="69"/>
                      <a:pt x="33" y="69"/>
                      <a:pt x="31" y="69"/>
                    </a:cubicBezTo>
                    <a:cubicBezTo>
                      <a:pt x="24" y="71"/>
                      <a:pt x="17" y="68"/>
                      <a:pt x="11" y="71"/>
                    </a:cubicBezTo>
                    <a:cubicBezTo>
                      <a:pt x="8" y="72"/>
                      <a:pt x="6" y="77"/>
                      <a:pt x="7" y="81"/>
                    </a:cubicBezTo>
                    <a:cubicBezTo>
                      <a:pt x="8" y="85"/>
                      <a:pt x="11" y="87"/>
                      <a:pt x="14" y="89"/>
                    </a:cubicBezTo>
                    <a:cubicBezTo>
                      <a:pt x="15" y="90"/>
                      <a:pt x="17" y="92"/>
                      <a:pt x="18" y="92"/>
                    </a:cubicBezTo>
                    <a:cubicBezTo>
                      <a:pt x="21" y="93"/>
                      <a:pt x="24" y="93"/>
                      <a:pt x="26" y="95"/>
                    </a:cubicBezTo>
                    <a:cubicBezTo>
                      <a:pt x="30" y="97"/>
                      <a:pt x="35" y="99"/>
                      <a:pt x="41" y="101"/>
                    </a:cubicBezTo>
                    <a:cubicBezTo>
                      <a:pt x="42" y="101"/>
                      <a:pt x="43" y="101"/>
                      <a:pt x="45" y="101"/>
                    </a:cubicBezTo>
                    <a:cubicBezTo>
                      <a:pt x="49" y="103"/>
                      <a:pt x="54" y="103"/>
                      <a:pt x="58" y="105"/>
                    </a:cubicBezTo>
                    <a:cubicBezTo>
                      <a:pt x="59" y="105"/>
                      <a:pt x="60" y="105"/>
                      <a:pt x="61" y="105"/>
                    </a:cubicBezTo>
                    <a:cubicBezTo>
                      <a:pt x="64" y="106"/>
                      <a:pt x="68" y="106"/>
                      <a:pt x="72" y="108"/>
                    </a:cubicBezTo>
                    <a:cubicBezTo>
                      <a:pt x="79" y="110"/>
                      <a:pt x="89" y="115"/>
                      <a:pt x="94" y="120"/>
                    </a:cubicBezTo>
                    <a:cubicBezTo>
                      <a:pt x="95" y="121"/>
                      <a:pt x="96" y="121"/>
                      <a:pt x="97" y="122"/>
                    </a:cubicBezTo>
                    <a:cubicBezTo>
                      <a:pt x="97" y="122"/>
                      <a:pt x="97" y="122"/>
                      <a:pt x="97" y="123"/>
                    </a:cubicBezTo>
                    <a:cubicBezTo>
                      <a:pt x="98" y="124"/>
                      <a:pt x="100" y="124"/>
                      <a:pt x="101" y="125"/>
                    </a:cubicBezTo>
                    <a:cubicBezTo>
                      <a:pt x="103" y="126"/>
                      <a:pt x="104" y="129"/>
                      <a:pt x="105" y="130"/>
                    </a:cubicBezTo>
                    <a:cubicBezTo>
                      <a:pt x="105" y="130"/>
                      <a:pt x="106" y="130"/>
                      <a:pt x="106" y="130"/>
                    </a:cubicBezTo>
                    <a:cubicBezTo>
                      <a:pt x="109" y="133"/>
                      <a:pt x="111" y="136"/>
                      <a:pt x="113" y="139"/>
                    </a:cubicBezTo>
                    <a:cubicBezTo>
                      <a:pt x="113" y="140"/>
                      <a:pt x="115" y="144"/>
                      <a:pt x="115" y="144"/>
                    </a:cubicBezTo>
                    <a:cubicBezTo>
                      <a:pt x="118" y="146"/>
                      <a:pt x="121" y="151"/>
                      <a:pt x="123" y="154"/>
                    </a:cubicBezTo>
                    <a:cubicBezTo>
                      <a:pt x="126" y="158"/>
                      <a:pt x="128" y="162"/>
                      <a:pt x="131" y="165"/>
                    </a:cubicBezTo>
                    <a:cubicBezTo>
                      <a:pt x="133" y="167"/>
                      <a:pt x="136" y="168"/>
                      <a:pt x="139" y="170"/>
                    </a:cubicBezTo>
                    <a:cubicBezTo>
                      <a:pt x="140" y="170"/>
                      <a:pt x="140" y="171"/>
                      <a:pt x="141" y="172"/>
                    </a:cubicBezTo>
                    <a:cubicBezTo>
                      <a:pt x="146" y="175"/>
                      <a:pt x="156" y="177"/>
                      <a:pt x="163" y="174"/>
                    </a:cubicBezTo>
                    <a:cubicBezTo>
                      <a:pt x="169" y="171"/>
                      <a:pt x="176" y="168"/>
                      <a:pt x="181" y="164"/>
                    </a:cubicBezTo>
                    <a:cubicBezTo>
                      <a:pt x="181" y="166"/>
                      <a:pt x="181" y="168"/>
                      <a:pt x="181" y="169"/>
                    </a:cubicBezTo>
                    <a:cubicBezTo>
                      <a:pt x="174" y="173"/>
                      <a:pt x="168" y="178"/>
                      <a:pt x="161" y="180"/>
                    </a:cubicBezTo>
                    <a:cubicBezTo>
                      <a:pt x="152" y="182"/>
                      <a:pt x="143" y="178"/>
                      <a:pt x="138" y="174"/>
                    </a:cubicBezTo>
                    <a:cubicBezTo>
                      <a:pt x="134" y="172"/>
                      <a:pt x="129" y="170"/>
                      <a:pt x="127" y="167"/>
                    </a:cubicBezTo>
                    <a:cubicBezTo>
                      <a:pt x="118" y="156"/>
                      <a:pt x="111" y="143"/>
                      <a:pt x="102" y="132"/>
                    </a:cubicBezTo>
                    <a:cubicBezTo>
                      <a:pt x="101" y="131"/>
                      <a:pt x="99" y="130"/>
                      <a:pt x="98" y="129"/>
                    </a:cubicBezTo>
                    <a:cubicBezTo>
                      <a:pt x="94" y="126"/>
                      <a:pt x="91" y="122"/>
                      <a:pt x="86" y="120"/>
                    </a:cubicBezTo>
                    <a:cubicBezTo>
                      <a:pt x="86" y="119"/>
                      <a:pt x="85" y="119"/>
                      <a:pt x="84" y="118"/>
                    </a:cubicBezTo>
                    <a:cubicBezTo>
                      <a:pt x="81" y="117"/>
                      <a:pt x="77" y="115"/>
                      <a:pt x="74" y="113"/>
                    </a:cubicBezTo>
                    <a:cubicBezTo>
                      <a:pt x="73" y="113"/>
                      <a:pt x="72" y="113"/>
                      <a:pt x="71" y="113"/>
                    </a:cubicBezTo>
                    <a:cubicBezTo>
                      <a:pt x="69" y="112"/>
                      <a:pt x="66" y="111"/>
                      <a:pt x="64" y="110"/>
                    </a:cubicBezTo>
                    <a:cubicBezTo>
                      <a:pt x="63" y="110"/>
                      <a:pt x="62" y="110"/>
                      <a:pt x="61" y="110"/>
                    </a:cubicBezTo>
                    <a:cubicBezTo>
                      <a:pt x="59" y="109"/>
                      <a:pt x="56" y="109"/>
                      <a:pt x="54" y="108"/>
                    </a:cubicBezTo>
                    <a:cubicBezTo>
                      <a:pt x="53" y="108"/>
                      <a:pt x="53" y="107"/>
                      <a:pt x="52" y="107"/>
                    </a:cubicBezTo>
                    <a:cubicBezTo>
                      <a:pt x="51" y="107"/>
                      <a:pt x="50" y="107"/>
                      <a:pt x="49" y="107"/>
                    </a:cubicBezTo>
                    <a:cubicBezTo>
                      <a:pt x="48" y="107"/>
                      <a:pt x="46" y="106"/>
                      <a:pt x="45" y="106"/>
                    </a:cubicBezTo>
                    <a:cubicBezTo>
                      <a:pt x="43" y="106"/>
                      <a:pt x="41" y="105"/>
                      <a:pt x="39" y="105"/>
                    </a:cubicBezTo>
                    <a:cubicBezTo>
                      <a:pt x="38" y="105"/>
                      <a:pt x="36" y="104"/>
                      <a:pt x="36" y="103"/>
                    </a:cubicBezTo>
                    <a:cubicBezTo>
                      <a:pt x="34" y="103"/>
                      <a:pt x="33" y="103"/>
                      <a:pt x="32" y="103"/>
                    </a:cubicBezTo>
                    <a:cubicBezTo>
                      <a:pt x="30" y="102"/>
                      <a:pt x="29" y="101"/>
                      <a:pt x="28" y="100"/>
                    </a:cubicBezTo>
                    <a:cubicBezTo>
                      <a:pt x="24" y="99"/>
                      <a:pt x="20" y="98"/>
                      <a:pt x="17" y="96"/>
                    </a:cubicBezTo>
                    <a:cubicBezTo>
                      <a:pt x="15" y="95"/>
                      <a:pt x="13" y="94"/>
                      <a:pt x="12" y="93"/>
                    </a:cubicBezTo>
                    <a:cubicBezTo>
                      <a:pt x="7" y="89"/>
                      <a:pt x="0" y="84"/>
                      <a:pt x="2" y="77"/>
                    </a:cubicBezTo>
                    <a:cubicBezTo>
                      <a:pt x="2" y="75"/>
                      <a:pt x="3" y="75"/>
                      <a:pt x="3" y="73"/>
                    </a:cubicBezTo>
                    <a:cubicBezTo>
                      <a:pt x="6" y="68"/>
                      <a:pt x="9" y="66"/>
                      <a:pt x="15" y="65"/>
                    </a:cubicBezTo>
                    <a:cubicBezTo>
                      <a:pt x="16" y="65"/>
                      <a:pt x="18" y="65"/>
                      <a:pt x="20" y="65"/>
                    </a:cubicBezTo>
                    <a:cubicBezTo>
                      <a:pt x="23" y="65"/>
                      <a:pt x="28" y="66"/>
                      <a:pt x="31" y="65"/>
                    </a:cubicBezTo>
                    <a:cubicBezTo>
                      <a:pt x="33" y="65"/>
                      <a:pt x="34" y="65"/>
                      <a:pt x="36" y="65"/>
                    </a:cubicBezTo>
                    <a:cubicBezTo>
                      <a:pt x="40" y="64"/>
                      <a:pt x="45" y="63"/>
                      <a:pt x="49" y="61"/>
                    </a:cubicBezTo>
                    <a:cubicBezTo>
                      <a:pt x="50" y="61"/>
                      <a:pt x="50" y="60"/>
                      <a:pt x="51" y="60"/>
                    </a:cubicBezTo>
                    <a:cubicBezTo>
                      <a:pt x="59" y="56"/>
                      <a:pt x="67" y="53"/>
                      <a:pt x="71" y="47"/>
                    </a:cubicBezTo>
                    <a:cubicBezTo>
                      <a:pt x="72" y="47"/>
                      <a:pt x="73" y="47"/>
                      <a:pt x="73" y="47"/>
                    </a:cubicBezTo>
                    <a:cubicBezTo>
                      <a:pt x="74" y="46"/>
                      <a:pt x="75" y="44"/>
                      <a:pt x="76" y="43"/>
                    </a:cubicBezTo>
                    <a:cubicBezTo>
                      <a:pt x="77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7" y="43"/>
                    </a:cubicBezTo>
                    <a:cubicBezTo>
                      <a:pt x="81" y="40"/>
                      <a:pt x="84" y="34"/>
                      <a:pt x="87" y="31"/>
                    </a:cubicBezTo>
                    <a:cubicBezTo>
                      <a:pt x="87" y="30"/>
                      <a:pt x="87" y="29"/>
                      <a:pt x="87" y="29"/>
                    </a:cubicBezTo>
                    <a:cubicBezTo>
                      <a:pt x="87" y="28"/>
                      <a:pt x="88" y="27"/>
                      <a:pt x="89" y="26"/>
                    </a:cubicBezTo>
                    <a:cubicBezTo>
                      <a:pt x="89" y="24"/>
                      <a:pt x="94" y="18"/>
                      <a:pt x="95" y="17"/>
                    </a:cubicBezTo>
                    <a:cubicBezTo>
                      <a:pt x="102" y="8"/>
                      <a:pt x="112" y="0"/>
                      <a:pt x="126" y="4"/>
                    </a:cubicBezTo>
                    <a:cubicBezTo>
                      <a:pt x="127" y="4"/>
                      <a:pt x="129" y="3"/>
                      <a:pt x="130" y="3"/>
                    </a:cubicBezTo>
                    <a:cubicBezTo>
                      <a:pt x="133" y="4"/>
                      <a:pt x="136" y="4"/>
                      <a:pt x="139" y="5"/>
                    </a:cubicBezTo>
                    <a:cubicBezTo>
                      <a:pt x="140" y="6"/>
                      <a:pt x="141" y="6"/>
                      <a:pt x="141" y="6"/>
                    </a:cubicBezTo>
                    <a:cubicBezTo>
                      <a:pt x="144" y="7"/>
                      <a:pt x="147" y="9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1"/>
                      <a:pt x="154" y="11"/>
                      <a:pt x="1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211">
                <a:extLst>
                  <a:ext uri="{FF2B5EF4-FFF2-40B4-BE49-F238E27FC236}">
                    <a16:creationId xmlns:a16="http://schemas.microsoft.com/office/drawing/2014/main" id="{F28B8EE4-8A10-3BD9-0473-C6D1C5793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" y="411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212">
                <a:extLst>
                  <a:ext uri="{FF2B5EF4-FFF2-40B4-BE49-F238E27FC236}">
                    <a16:creationId xmlns:a16="http://schemas.microsoft.com/office/drawing/2014/main" id="{F161562F-C8D4-9044-B650-D69D38883A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16" y="403"/>
                <a:ext cx="742" cy="621"/>
              </a:xfrm>
              <a:custGeom>
                <a:avLst/>
                <a:gdLst>
                  <a:gd name="T0" fmla="*/ 300 w 306"/>
                  <a:gd name="T1" fmla="*/ 8 h 256"/>
                  <a:gd name="T2" fmla="*/ 290 w 306"/>
                  <a:gd name="T3" fmla="*/ 1 h 256"/>
                  <a:gd name="T4" fmla="*/ 278 w 306"/>
                  <a:gd name="T5" fmla="*/ 1 h 256"/>
                  <a:gd name="T6" fmla="*/ 237 w 306"/>
                  <a:gd name="T7" fmla="*/ 22 h 256"/>
                  <a:gd name="T8" fmla="*/ 200 w 306"/>
                  <a:gd name="T9" fmla="*/ 45 h 256"/>
                  <a:gd name="T10" fmla="*/ 187 w 306"/>
                  <a:gd name="T11" fmla="*/ 52 h 256"/>
                  <a:gd name="T12" fmla="*/ 135 w 306"/>
                  <a:gd name="T13" fmla="*/ 61 h 256"/>
                  <a:gd name="T14" fmla="*/ 113 w 306"/>
                  <a:gd name="T15" fmla="*/ 45 h 256"/>
                  <a:gd name="T16" fmla="*/ 99 w 306"/>
                  <a:gd name="T17" fmla="*/ 37 h 256"/>
                  <a:gd name="T18" fmla="*/ 61 w 306"/>
                  <a:gd name="T19" fmla="*/ 32 h 256"/>
                  <a:gd name="T20" fmla="*/ 13 w 306"/>
                  <a:gd name="T21" fmla="*/ 76 h 256"/>
                  <a:gd name="T22" fmla="*/ 4 w 306"/>
                  <a:gd name="T23" fmla="*/ 105 h 256"/>
                  <a:gd name="T24" fmla="*/ 9 w 306"/>
                  <a:gd name="T25" fmla="*/ 137 h 256"/>
                  <a:gd name="T26" fmla="*/ 29 w 306"/>
                  <a:gd name="T27" fmla="*/ 184 h 256"/>
                  <a:gd name="T28" fmla="*/ 52 w 306"/>
                  <a:gd name="T29" fmla="*/ 203 h 256"/>
                  <a:gd name="T30" fmla="*/ 58 w 306"/>
                  <a:gd name="T31" fmla="*/ 240 h 256"/>
                  <a:gd name="T32" fmla="*/ 106 w 306"/>
                  <a:gd name="T33" fmla="*/ 247 h 256"/>
                  <a:gd name="T34" fmla="*/ 133 w 306"/>
                  <a:gd name="T35" fmla="*/ 239 h 256"/>
                  <a:gd name="T36" fmla="*/ 194 w 306"/>
                  <a:gd name="T37" fmla="*/ 230 h 256"/>
                  <a:gd name="T38" fmla="*/ 225 w 306"/>
                  <a:gd name="T39" fmla="*/ 202 h 256"/>
                  <a:gd name="T40" fmla="*/ 229 w 306"/>
                  <a:gd name="T41" fmla="*/ 191 h 256"/>
                  <a:gd name="T42" fmla="*/ 233 w 306"/>
                  <a:gd name="T43" fmla="*/ 172 h 256"/>
                  <a:gd name="T44" fmla="*/ 234 w 306"/>
                  <a:gd name="T45" fmla="*/ 139 h 256"/>
                  <a:gd name="T46" fmla="*/ 273 w 306"/>
                  <a:gd name="T47" fmla="*/ 98 h 256"/>
                  <a:gd name="T48" fmla="*/ 286 w 306"/>
                  <a:gd name="T49" fmla="*/ 84 h 256"/>
                  <a:gd name="T50" fmla="*/ 296 w 306"/>
                  <a:gd name="T51" fmla="*/ 63 h 256"/>
                  <a:gd name="T52" fmla="*/ 304 w 306"/>
                  <a:gd name="T53" fmla="*/ 19 h 256"/>
                  <a:gd name="T54" fmla="*/ 287 w 306"/>
                  <a:gd name="T55" fmla="*/ 75 h 256"/>
                  <a:gd name="T56" fmla="*/ 277 w 306"/>
                  <a:gd name="T57" fmla="*/ 87 h 256"/>
                  <a:gd name="T58" fmla="*/ 257 w 306"/>
                  <a:gd name="T59" fmla="*/ 104 h 256"/>
                  <a:gd name="T60" fmla="*/ 230 w 306"/>
                  <a:gd name="T61" fmla="*/ 137 h 256"/>
                  <a:gd name="T62" fmla="*/ 229 w 306"/>
                  <a:gd name="T63" fmla="*/ 169 h 256"/>
                  <a:gd name="T64" fmla="*/ 218 w 306"/>
                  <a:gd name="T65" fmla="*/ 206 h 256"/>
                  <a:gd name="T66" fmla="*/ 195 w 306"/>
                  <a:gd name="T67" fmla="*/ 224 h 256"/>
                  <a:gd name="T68" fmla="*/ 157 w 306"/>
                  <a:gd name="T69" fmla="*/ 231 h 256"/>
                  <a:gd name="T70" fmla="*/ 123 w 306"/>
                  <a:gd name="T71" fmla="*/ 236 h 256"/>
                  <a:gd name="T72" fmla="*/ 62 w 306"/>
                  <a:gd name="T73" fmla="*/ 234 h 256"/>
                  <a:gd name="T74" fmla="*/ 62 w 306"/>
                  <a:gd name="T75" fmla="*/ 220 h 256"/>
                  <a:gd name="T76" fmla="*/ 46 w 306"/>
                  <a:gd name="T77" fmla="*/ 191 h 256"/>
                  <a:gd name="T78" fmla="*/ 12 w 306"/>
                  <a:gd name="T79" fmla="*/ 168 h 256"/>
                  <a:gd name="T80" fmla="*/ 13 w 306"/>
                  <a:gd name="T81" fmla="*/ 134 h 256"/>
                  <a:gd name="T82" fmla="*/ 7 w 306"/>
                  <a:gd name="T83" fmla="*/ 92 h 256"/>
                  <a:gd name="T84" fmla="*/ 31 w 306"/>
                  <a:gd name="T85" fmla="*/ 65 h 256"/>
                  <a:gd name="T86" fmla="*/ 46 w 306"/>
                  <a:gd name="T87" fmla="*/ 49 h 256"/>
                  <a:gd name="T88" fmla="*/ 61 w 306"/>
                  <a:gd name="T89" fmla="*/ 37 h 256"/>
                  <a:gd name="T90" fmla="*/ 82 w 306"/>
                  <a:gd name="T91" fmla="*/ 34 h 256"/>
                  <a:gd name="T92" fmla="*/ 104 w 306"/>
                  <a:gd name="T93" fmla="*/ 44 h 256"/>
                  <a:gd name="T94" fmla="*/ 116 w 306"/>
                  <a:gd name="T95" fmla="*/ 53 h 256"/>
                  <a:gd name="T96" fmla="*/ 135 w 306"/>
                  <a:gd name="T97" fmla="*/ 66 h 256"/>
                  <a:gd name="T98" fmla="*/ 182 w 306"/>
                  <a:gd name="T99" fmla="*/ 60 h 256"/>
                  <a:gd name="T100" fmla="*/ 241 w 306"/>
                  <a:gd name="T101" fmla="*/ 24 h 256"/>
                  <a:gd name="T102" fmla="*/ 300 w 306"/>
                  <a:gd name="T103" fmla="*/ 1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" h="256">
                    <a:moveTo>
                      <a:pt x="304" y="19"/>
                    </a:moveTo>
                    <a:cubicBezTo>
                      <a:pt x="304" y="19"/>
                      <a:pt x="304" y="18"/>
                      <a:pt x="304" y="17"/>
                    </a:cubicBezTo>
                    <a:cubicBezTo>
                      <a:pt x="303" y="16"/>
                      <a:pt x="304" y="14"/>
                      <a:pt x="304" y="13"/>
                    </a:cubicBezTo>
                    <a:cubicBezTo>
                      <a:pt x="304" y="12"/>
                      <a:pt x="302" y="10"/>
                      <a:pt x="301" y="8"/>
                    </a:cubicBezTo>
                    <a:cubicBezTo>
                      <a:pt x="301" y="8"/>
                      <a:pt x="301" y="8"/>
                      <a:pt x="300" y="8"/>
                    </a:cubicBezTo>
                    <a:cubicBezTo>
                      <a:pt x="300" y="6"/>
                      <a:pt x="294" y="3"/>
                      <a:pt x="294" y="2"/>
                    </a:cubicBezTo>
                    <a:cubicBezTo>
                      <a:pt x="293" y="1"/>
                      <a:pt x="291" y="1"/>
                      <a:pt x="290" y="0"/>
                    </a:cubicBezTo>
                    <a:cubicBezTo>
                      <a:pt x="290" y="0"/>
                      <a:pt x="290" y="1"/>
                      <a:pt x="290" y="1"/>
                    </a:cubicBezTo>
                    <a:cubicBezTo>
                      <a:pt x="290" y="1"/>
                      <a:pt x="290" y="1"/>
                      <a:pt x="290" y="1"/>
                    </a:cubicBezTo>
                    <a:cubicBezTo>
                      <a:pt x="290" y="1"/>
                      <a:pt x="290" y="1"/>
                      <a:pt x="290" y="1"/>
                    </a:cubicBezTo>
                    <a:cubicBezTo>
                      <a:pt x="289" y="1"/>
                      <a:pt x="289" y="1"/>
                      <a:pt x="289" y="1"/>
                    </a:cubicBezTo>
                    <a:cubicBezTo>
                      <a:pt x="289" y="1"/>
                      <a:pt x="289" y="0"/>
                      <a:pt x="288" y="0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87" y="0"/>
                      <a:pt x="287" y="1"/>
                      <a:pt x="287" y="0"/>
                    </a:cubicBezTo>
                    <a:cubicBezTo>
                      <a:pt x="285" y="0"/>
                      <a:pt x="280" y="2"/>
                      <a:pt x="278" y="1"/>
                    </a:cubicBezTo>
                    <a:cubicBezTo>
                      <a:pt x="277" y="1"/>
                      <a:pt x="278" y="1"/>
                      <a:pt x="278" y="1"/>
                    </a:cubicBezTo>
                    <a:cubicBezTo>
                      <a:pt x="266" y="1"/>
                      <a:pt x="261" y="6"/>
                      <a:pt x="254" y="11"/>
                    </a:cubicBezTo>
                    <a:cubicBezTo>
                      <a:pt x="253" y="11"/>
                      <a:pt x="252" y="11"/>
                      <a:pt x="252" y="12"/>
                    </a:cubicBezTo>
                    <a:cubicBezTo>
                      <a:pt x="251" y="13"/>
                      <a:pt x="250" y="13"/>
                      <a:pt x="249" y="14"/>
                    </a:cubicBezTo>
                    <a:cubicBezTo>
                      <a:pt x="245" y="17"/>
                      <a:pt x="241" y="20"/>
                      <a:pt x="237" y="22"/>
                    </a:cubicBezTo>
                    <a:cubicBezTo>
                      <a:pt x="235" y="24"/>
                      <a:pt x="234" y="25"/>
                      <a:pt x="233" y="26"/>
                    </a:cubicBezTo>
                    <a:cubicBezTo>
                      <a:pt x="228" y="30"/>
                      <a:pt x="223" y="34"/>
                      <a:pt x="218" y="36"/>
                    </a:cubicBezTo>
                    <a:cubicBezTo>
                      <a:pt x="217" y="37"/>
                      <a:pt x="217" y="36"/>
                      <a:pt x="217" y="37"/>
                    </a:cubicBezTo>
                    <a:cubicBezTo>
                      <a:pt x="213" y="38"/>
                      <a:pt x="209" y="42"/>
                      <a:pt x="205" y="43"/>
                    </a:cubicBezTo>
                    <a:cubicBezTo>
                      <a:pt x="203" y="44"/>
                      <a:pt x="202" y="44"/>
                      <a:pt x="200" y="45"/>
                    </a:cubicBezTo>
                    <a:cubicBezTo>
                      <a:pt x="198" y="46"/>
                      <a:pt x="196" y="48"/>
                      <a:pt x="194" y="48"/>
                    </a:cubicBezTo>
                    <a:cubicBezTo>
                      <a:pt x="194" y="48"/>
                      <a:pt x="194" y="48"/>
                      <a:pt x="194" y="49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4" y="49"/>
                      <a:pt x="193" y="49"/>
                      <a:pt x="193" y="49"/>
                    </a:cubicBezTo>
                    <a:cubicBezTo>
                      <a:pt x="191" y="49"/>
                      <a:pt x="188" y="51"/>
                      <a:pt x="187" y="52"/>
                    </a:cubicBezTo>
                    <a:cubicBezTo>
                      <a:pt x="186" y="52"/>
                      <a:pt x="187" y="52"/>
                      <a:pt x="186" y="52"/>
                    </a:cubicBezTo>
                    <a:cubicBezTo>
                      <a:pt x="183" y="54"/>
                      <a:pt x="179" y="56"/>
                      <a:pt x="174" y="58"/>
                    </a:cubicBezTo>
                    <a:cubicBezTo>
                      <a:pt x="171" y="59"/>
                      <a:pt x="168" y="58"/>
                      <a:pt x="164" y="60"/>
                    </a:cubicBezTo>
                    <a:cubicBezTo>
                      <a:pt x="157" y="62"/>
                      <a:pt x="150" y="65"/>
                      <a:pt x="141" y="62"/>
                    </a:cubicBezTo>
                    <a:cubicBezTo>
                      <a:pt x="138" y="62"/>
                      <a:pt x="137" y="62"/>
                      <a:pt x="135" y="61"/>
                    </a:cubicBezTo>
                    <a:cubicBezTo>
                      <a:pt x="132" y="60"/>
                      <a:pt x="128" y="56"/>
                      <a:pt x="126" y="54"/>
                    </a:cubicBezTo>
                    <a:cubicBezTo>
                      <a:pt x="125" y="53"/>
                      <a:pt x="124" y="52"/>
                      <a:pt x="123" y="51"/>
                    </a:cubicBezTo>
                    <a:cubicBezTo>
                      <a:pt x="122" y="50"/>
                      <a:pt x="120" y="50"/>
                      <a:pt x="119" y="49"/>
                    </a:cubicBezTo>
                    <a:cubicBezTo>
                      <a:pt x="118" y="48"/>
                      <a:pt x="117" y="46"/>
                      <a:pt x="116" y="46"/>
                    </a:cubicBezTo>
                    <a:cubicBezTo>
                      <a:pt x="115" y="45"/>
                      <a:pt x="114" y="45"/>
                      <a:pt x="113" y="45"/>
                    </a:cubicBezTo>
                    <a:cubicBezTo>
                      <a:pt x="113" y="45"/>
                      <a:pt x="112" y="44"/>
                      <a:pt x="112" y="44"/>
                    </a:cubicBezTo>
                    <a:cubicBezTo>
                      <a:pt x="110" y="43"/>
                      <a:pt x="109" y="44"/>
                      <a:pt x="108" y="43"/>
                    </a:cubicBezTo>
                    <a:cubicBezTo>
                      <a:pt x="107" y="42"/>
                      <a:pt x="107" y="41"/>
                      <a:pt x="106" y="40"/>
                    </a:cubicBezTo>
                    <a:cubicBezTo>
                      <a:pt x="105" y="40"/>
                      <a:pt x="103" y="40"/>
                      <a:pt x="102" y="39"/>
                    </a:cubicBezTo>
                    <a:cubicBezTo>
                      <a:pt x="101" y="38"/>
                      <a:pt x="100" y="38"/>
                      <a:pt x="99" y="37"/>
                    </a:cubicBezTo>
                    <a:cubicBezTo>
                      <a:pt x="98" y="37"/>
                      <a:pt x="97" y="34"/>
                      <a:pt x="96" y="34"/>
                    </a:cubicBezTo>
                    <a:cubicBezTo>
                      <a:pt x="93" y="33"/>
                      <a:pt x="92" y="33"/>
                      <a:pt x="89" y="32"/>
                    </a:cubicBezTo>
                    <a:cubicBezTo>
                      <a:pt x="88" y="31"/>
                      <a:pt x="87" y="31"/>
                      <a:pt x="86" y="30"/>
                    </a:cubicBezTo>
                    <a:cubicBezTo>
                      <a:pt x="84" y="30"/>
                      <a:pt x="83" y="30"/>
                      <a:pt x="82" y="30"/>
                    </a:cubicBezTo>
                    <a:cubicBezTo>
                      <a:pt x="75" y="28"/>
                      <a:pt x="67" y="30"/>
                      <a:pt x="61" y="32"/>
                    </a:cubicBezTo>
                    <a:cubicBezTo>
                      <a:pt x="51" y="36"/>
                      <a:pt x="45" y="43"/>
                      <a:pt x="37" y="50"/>
                    </a:cubicBezTo>
                    <a:cubicBezTo>
                      <a:pt x="36" y="52"/>
                      <a:pt x="33" y="53"/>
                      <a:pt x="32" y="55"/>
                    </a:cubicBezTo>
                    <a:cubicBezTo>
                      <a:pt x="28" y="59"/>
                      <a:pt x="26" y="63"/>
                      <a:pt x="23" y="67"/>
                    </a:cubicBezTo>
                    <a:cubicBezTo>
                      <a:pt x="21" y="68"/>
                      <a:pt x="20" y="69"/>
                      <a:pt x="19" y="70"/>
                    </a:cubicBezTo>
                    <a:cubicBezTo>
                      <a:pt x="17" y="72"/>
                      <a:pt x="15" y="74"/>
                      <a:pt x="13" y="76"/>
                    </a:cubicBezTo>
                    <a:cubicBezTo>
                      <a:pt x="12" y="77"/>
                      <a:pt x="11" y="77"/>
                      <a:pt x="10" y="77"/>
                    </a:cubicBezTo>
                    <a:cubicBezTo>
                      <a:pt x="8" y="79"/>
                      <a:pt x="4" y="83"/>
                      <a:pt x="3" y="87"/>
                    </a:cubicBezTo>
                    <a:cubicBezTo>
                      <a:pt x="3" y="89"/>
                      <a:pt x="2" y="97"/>
                      <a:pt x="2" y="98"/>
                    </a:cubicBezTo>
                    <a:cubicBezTo>
                      <a:pt x="2" y="99"/>
                      <a:pt x="3" y="99"/>
                      <a:pt x="2" y="99"/>
                    </a:cubicBezTo>
                    <a:cubicBezTo>
                      <a:pt x="2" y="101"/>
                      <a:pt x="3" y="103"/>
                      <a:pt x="4" y="105"/>
                    </a:cubicBezTo>
                    <a:cubicBezTo>
                      <a:pt x="4" y="106"/>
                      <a:pt x="5" y="107"/>
                      <a:pt x="6" y="108"/>
                    </a:cubicBezTo>
                    <a:cubicBezTo>
                      <a:pt x="7" y="110"/>
                      <a:pt x="8" y="112"/>
                      <a:pt x="9" y="114"/>
                    </a:cubicBezTo>
                    <a:cubicBezTo>
                      <a:pt x="9" y="115"/>
                      <a:pt x="11" y="121"/>
                      <a:pt x="11" y="121"/>
                    </a:cubicBezTo>
                    <a:cubicBezTo>
                      <a:pt x="10" y="125"/>
                      <a:pt x="11" y="130"/>
                      <a:pt x="9" y="134"/>
                    </a:cubicBezTo>
                    <a:cubicBezTo>
                      <a:pt x="9" y="135"/>
                      <a:pt x="9" y="136"/>
                      <a:pt x="9" y="137"/>
                    </a:cubicBezTo>
                    <a:cubicBezTo>
                      <a:pt x="6" y="145"/>
                      <a:pt x="0" y="157"/>
                      <a:pt x="5" y="165"/>
                    </a:cubicBezTo>
                    <a:cubicBezTo>
                      <a:pt x="8" y="169"/>
                      <a:pt x="12" y="176"/>
                      <a:pt x="16" y="178"/>
                    </a:cubicBezTo>
                    <a:cubicBezTo>
                      <a:pt x="18" y="179"/>
                      <a:pt x="21" y="180"/>
                      <a:pt x="23" y="181"/>
                    </a:cubicBezTo>
                    <a:cubicBezTo>
                      <a:pt x="24" y="182"/>
                      <a:pt x="25" y="184"/>
                      <a:pt x="27" y="184"/>
                    </a:cubicBezTo>
                    <a:cubicBezTo>
                      <a:pt x="27" y="184"/>
                      <a:pt x="28" y="184"/>
                      <a:pt x="29" y="184"/>
                    </a:cubicBezTo>
                    <a:cubicBezTo>
                      <a:pt x="31" y="185"/>
                      <a:pt x="33" y="187"/>
                      <a:pt x="34" y="187"/>
                    </a:cubicBezTo>
                    <a:cubicBezTo>
                      <a:pt x="35" y="187"/>
                      <a:pt x="35" y="187"/>
                      <a:pt x="35" y="187"/>
                    </a:cubicBezTo>
                    <a:cubicBezTo>
                      <a:pt x="37" y="188"/>
                      <a:pt x="39" y="190"/>
                      <a:pt x="41" y="192"/>
                    </a:cubicBezTo>
                    <a:cubicBezTo>
                      <a:pt x="41" y="192"/>
                      <a:pt x="41" y="192"/>
                      <a:pt x="41" y="193"/>
                    </a:cubicBezTo>
                    <a:cubicBezTo>
                      <a:pt x="45" y="196"/>
                      <a:pt x="49" y="199"/>
                      <a:pt x="52" y="203"/>
                    </a:cubicBezTo>
                    <a:cubicBezTo>
                      <a:pt x="52" y="204"/>
                      <a:pt x="54" y="205"/>
                      <a:pt x="55" y="206"/>
                    </a:cubicBezTo>
                    <a:cubicBezTo>
                      <a:pt x="56" y="210"/>
                      <a:pt x="57" y="214"/>
                      <a:pt x="58" y="218"/>
                    </a:cubicBezTo>
                    <a:cubicBezTo>
                      <a:pt x="58" y="221"/>
                      <a:pt x="58" y="223"/>
                      <a:pt x="58" y="224"/>
                    </a:cubicBezTo>
                    <a:cubicBezTo>
                      <a:pt x="58" y="227"/>
                      <a:pt x="58" y="230"/>
                      <a:pt x="58" y="233"/>
                    </a:cubicBezTo>
                    <a:cubicBezTo>
                      <a:pt x="58" y="235"/>
                      <a:pt x="57" y="238"/>
                      <a:pt x="58" y="240"/>
                    </a:cubicBezTo>
                    <a:cubicBezTo>
                      <a:pt x="60" y="245"/>
                      <a:pt x="63" y="250"/>
                      <a:pt x="66" y="252"/>
                    </a:cubicBezTo>
                    <a:cubicBezTo>
                      <a:pt x="72" y="255"/>
                      <a:pt x="82" y="256"/>
                      <a:pt x="89" y="255"/>
                    </a:cubicBezTo>
                    <a:cubicBezTo>
                      <a:pt x="92" y="254"/>
                      <a:pt x="96" y="252"/>
                      <a:pt x="99" y="251"/>
                    </a:cubicBezTo>
                    <a:cubicBezTo>
                      <a:pt x="100" y="250"/>
                      <a:pt x="102" y="250"/>
                      <a:pt x="103" y="250"/>
                    </a:cubicBezTo>
                    <a:cubicBezTo>
                      <a:pt x="104" y="249"/>
                      <a:pt x="105" y="248"/>
                      <a:pt x="106" y="247"/>
                    </a:cubicBezTo>
                    <a:cubicBezTo>
                      <a:pt x="108" y="247"/>
                      <a:pt x="110" y="246"/>
                      <a:pt x="112" y="246"/>
                    </a:cubicBezTo>
                    <a:cubicBezTo>
                      <a:pt x="113" y="246"/>
                      <a:pt x="114" y="245"/>
                      <a:pt x="115" y="244"/>
                    </a:cubicBezTo>
                    <a:cubicBezTo>
                      <a:pt x="118" y="243"/>
                      <a:pt x="119" y="243"/>
                      <a:pt x="122" y="242"/>
                    </a:cubicBezTo>
                    <a:cubicBezTo>
                      <a:pt x="123" y="242"/>
                      <a:pt x="125" y="240"/>
                      <a:pt x="127" y="239"/>
                    </a:cubicBezTo>
                    <a:cubicBezTo>
                      <a:pt x="129" y="239"/>
                      <a:pt x="131" y="239"/>
                      <a:pt x="133" y="239"/>
                    </a:cubicBezTo>
                    <a:cubicBezTo>
                      <a:pt x="135" y="238"/>
                      <a:pt x="138" y="237"/>
                      <a:pt x="141" y="236"/>
                    </a:cubicBezTo>
                    <a:cubicBezTo>
                      <a:pt x="145" y="235"/>
                      <a:pt x="149" y="237"/>
                      <a:pt x="153" y="236"/>
                    </a:cubicBezTo>
                    <a:cubicBezTo>
                      <a:pt x="162" y="234"/>
                      <a:pt x="173" y="235"/>
                      <a:pt x="182" y="233"/>
                    </a:cubicBezTo>
                    <a:cubicBezTo>
                      <a:pt x="183" y="232"/>
                      <a:pt x="185" y="232"/>
                      <a:pt x="186" y="232"/>
                    </a:cubicBezTo>
                    <a:cubicBezTo>
                      <a:pt x="188" y="231"/>
                      <a:pt x="192" y="230"/>
                      <a:pt x="194" y="230"/>
                    </a:cubicBezTo>
                    <a:cubicBezTo>
                      <a:pt x="195" y="230"/>
                      <a:pt x="195" y="229"/>
                      <a:pt x="196" y="229"/>
                    </a:cubicBezTo>
                    <a:cubicBezTo>
                      <a:pt x="204" y="225"/>
                      <a:pt x="211" y="220"/>
                      <a:pt x="216" y="213"/>
                    </a:cubicBezTo>
                    <a:cubicBezTo>
                      <a:pt x="217" y="212"/>
                      <a:pt x="221" y="209"/>
                      <a:pt x="222" y="208"/>
                    </a:cubicBezTo>
                    <a:cubicBezTo>
                      <a:pt x="223" y="206"/>
                      <a:pt x="224" y="205"/>
                      <a:pt x="225" y="203"/>
                    </a:cubicBezTo>
                    <a:cubicBezTo>
                      <a:pt x="225" y="203"/>
                      <a:pt x="225" y="202"/>
                      <a:pt x="225" y="202"/>
                    </a:cubicBezTo>
                    <a:cubicBezTo>
                      <a:pt x="225" y="201"/>
                      <a:pt x="226" y="201"/>
                      <a:pt x="226" y="200"/>
                    </a:cubicBezTo>
                    <a:cubicBezTo>
                      <a:pt x="227" y="199"/>
                      <a:pt x="226" y="198"/>
                      <a:pt x="227" y="197"/>
                    </a:cubicBezTo>
                    <a:cubicBezTo>
                      <a:pt x="227" y="197"/>
                      <a:pt x="228" y="197"/>
                      <a:pt x="228" y="197"/>
                    </a:cubicBezTo>
                    <a:cubicBezTo>
                      <a:pt x="229" y="194"/>
                      <a:pt x="229" y="194"/>
                      <a:pt x="229" y="194"/>
                    </a:cubicBezTo>
                    <a:cubicBezTo>
                      <a:pt x="230" y="193"/>
                      <a:pt x="229" y="191"/>
                      <a:pt x="229" y="191"/>
                    </a:cubicBezTo>
                    <a:cubicBezTo>
                      <a:pt x="230" y="189"/>
                      <a:pt x="231" y="188"/>
                      <a:pt x="231" y="186"/>
                    </a:cubicBezTo>
                    <a:cubicBezTo>
                      <a:pt x="231" y="186"/>
                      <a:pt x="231" y="185"/>
                      <a:pt x="231" y="184"/>
                    </a:cubicBezTo>
                    <a:cubicBezTo>
                      <a:pt x="231" y="184"/>
                      <a:pt x="232" y="182"/>
                      <a:pt x="232" y="182"/>
                    </a:cubicBezTo>
                    <a:cubicBezTo>
                      <a:pt x="232" y="180"/>
                      <a:pt x="232" y="177"/>
                      <a:pt x="233" y="174"/>
                    </a:cubicBezTo>
                    <a:cubicBezTo>
                      <a:pt x="233" y="174"/>
                      <a:pt x="233" y="173"/>
                      <a:pt x="233" y="172"/>
                    </a:cubicBezTo>
                    <a:cubicBezTo>
                      <a:pt x="233" y="170"/>
                      <a:pt x="233" y="168"/>
                      <a:pt x="233" y="166"/>
                    </a:cubicBezTo>
                    <a:cubicBezTo>
                      <a:pt x="234" y="164"/>
                      <a:pt x="232" y="160"/>
                      <a:pt x="231" y="158"/>
                    </a:cubicBezTo>
                    <a:cubicBezTo>
                      <a:pt x="231" y="157"/>
                      <a:pt x="231" y="157"/>
                      <a:pt x="231" y="156"/>
                    </a:cubicBezTo>
                    <a:cubicBezTo>
                      <a:pt x="231" y="156"/>
                      <a:pt x="231" y="155"/>
                      <a:pt x="231" y="155"/>
                    </a:cubicBezTo>
                    <a:cubicBezTo>
                      <a:pt x="233" y="150"/>
                      <a:pt x="232" y="143"/>
                      <a:pt x="234" y="139"/>
                    </a:cubicBezTo>
                    <a:cubicBezTo>
                      <a:pt x="236" y="133"/>
                      <a:pt x="239" y="129"/>
                      <a:pt x="242" y="124"/>
                    </a:cubicBezTo>
                    <a:cubicBezTo>
                      <a:pt x="244" y="121"/>
                      <a:pt x="246" y="119"/>
                      <a:pt x="248" y="117"/>
                    </a:cubicBezTo>
                    <a:cubicBezTo>
                      <a:pt x="248" y="117"/>
                      <a:pt x="251" y="112"/>
                      <a:pt x="251" y="112"/>
                    </a:cubicBezTo>
                    <a:cubicBezTo>
                      <a:pt x="253" y="110"/>
                      <a:pt x="256" y="110"/>
                      <a:pt x="258" y="109"/>
                    </a:cubicBezTo>
                    <a:cubicBezTo>
                      <a:pt x="263" y="105"/>
                      <a:pt x="268" y="102"/>
                      <a:pt x="273" y="98"/>
                    </a:cubicBezTo>
                    <a:cubicBezTo>
                      <a:pt x="274" y="98"/>
                      <a:pt x="275" y="97"/>
                      <a:pt x="275" y="97"/>
                    </a:cubicBezTo>
                    <a:cubicBezTo>
                      <a:pt x="277" y="95"/>
                      <a:pt x="278" y="93"/>
                      <a:pt x="280" y="91"/>
                    </a:cubicBezTo>
                    <a:cubicBezTo>
                      <a:pt x="281" y="90"/>
                      <a:pt x="282" y="89"/>
                      <a:pt x="283" y="89"/>
                    </a:cubicBezTo>
                    <a:cubicBezTo>
                      <a:pt x="283" y="89"/>
                      <a:pt x="283" y="88"/>
                      <a:pt x="283" y="88"/>
                    </a:cubicBezTo>
                    <a:cubicBezTo>
                      <a:pt x="284" y="87"/>
                      <a:pt x="285" y="86"/>
                      <a:pt x="286" y="84"/>
                    </a:cubicBezTo>
                    <a:cubicBezTo>
                      <a:pt x="286" y="83"/>
                      <a:pt x="287" y="82"/>
                      <a:pt x="288" y="82"/>
                    </a:cubicBezTo>
                    <a:cubicBezTo>
                      <a:pt x="288" y="81"/>
                      <a:pt x="288" y="79"/>
                      <a:pt x="289" y="79"/>
                    </a:cubicBezTo>
                    <a:cubicBezTo>
                      <a:pt x="290" y="77"/>
                      <a:pt x="292" y="75"/>
                      <a:pt x="292" y="73"/>
                    </a:cubicBezTo>
                    <a:cubicBezTo>
                      <a:pt x="293" y="72"/>
                      <a:pt x="292" y="71"/>
                      <a:pt x="293" y="71"/>
                    </a:cubicBezTo>
                    <a:cubicBezTo>
                      <a:pt x="294" y="68"/>
                      <a:pt x="296" y="66"/>
                      <a:pt x="296" y="63"/>
                    </a:cubicBezTo>
                    <a:cubicBezTo>
                      <a:pt x="297" y="62"/>
                      <a:pt x="297" y="60"/>
                      <a:pt x="297" y="59"/>
                    </a:cubicBezTo>
                    <a:cubicBezTo>
                      <a:pt x="299" y="56"/>
                      <a:pt x="299" y="53"/>
                      <a:pt x="300" y="51"/>
                    </a:cubicBezTo>
                    <a:cubicBezTo>
                      <a:pt x="300" y="51"/>
                      <a:pt x="300" y="50"/>
                      <a:pt x="300" y="50"/>
                    </a:cubicBezTo>
                    <a:cubicBezTo>
                      <a:pt x="302" y="46"/>
                      <a:pt x="301" y="42"/>
                      <a:pt x="302" y="38"/>
                    </a:cubicBezTo>
                    <a:cubicBezTo>
                      <a:pt x="303" y="33"/>
                      <a:pt x="306" y="24"/>
                      <a:pt x="304" y="19"/>
                    </a:cubicBezTo>
                    <a:close/>
                    <a:moveTo>
                      <a:pt x="297" y="42"/>
                    </a:moveTo>
                    <a:cubicBezTo>
                      <a:pt x="297" y="43"/>
                      <a:pt x="297" y="45"/>
                      <a:pt x="297" y="46"/>
                    </a:cubicBezTo>
                    <a:cubicBezTo>
                      <a:pt x="297" y="47"/>
                      <a:pt x="296" y="49"/>
                      <a:pt x="296" y="50"/>
                    </a:cubicBezTo>
                    <a:cubicBezTo>
                      <a:pt x="296" y="53"/>
                      <a:pt x="291" y="63"/>
                      <a:pt x="290" y="66"/>
                    </a:cubicBezTo>
                    <a:cubicBezTo>
                      <a:pt x="289" y="68"/>
                      <a:pt x="288" y="72"/>
                      <a:pt x="287" y="75"/>
                    </a:cubicBezTo>
                    <a:cubicBezTo>
                      <a:pt x="286" y="75"/>
                      <a:pt x="286" y="75"/>
                      <a:pt x="286" y="76"/>
                    </a:cubicBezTo>
                    <a:cubicBezTo>
                      <a:pt x="286" y="76"/>
                      <a:pt x="284" y="78"/>
                      <a:pt x="284" y="78"/>
                    </a:cubicBezTo>
                    <a:cubicBezTo>
                      <a:pt x="283" y="79"/>
                      <a:pt x="283" y="80"/>
                      <a:pt x="283" y="81"/>
                    </a:cubicBezTo>
                    <a:cubicBezTo>
                      <a:pt x="282" y="82"/>
                      <a:pt x="281" y="84"/>
                      <a:pt x="280" y="85"/>
                    </a:cubicBezTo>
                    <a:cubicBezTo>
                      <a:pt x="279" y="86"/>
                      <a:pt x="277" y="87"/>
                      <a:pt x="277" y="87"/>
                    </a:cubicBezTo>
                    <a:cubicBezTo>
                      <a:pt x="277" y="87"/>
                      <a:pt x="277" y="88"/>
                      <a:pt x="277" y="88"/>
                    </a:cubicBezTo>
                    <a:cubicBezTo>
                      <a:pt x="275" y="90"/>
                      <a:pt x="273" y="92"/>
                      <a:pt x="271" y="93"/>
                    </a:cubicBezTo>
                    <a:cubicBezTo>
                      <a:pt x="271" y="94"/>
                      <a:pt x="271" y="95"/>
                      <a:pt x="270" y="95"/>
                    </a:cubicBezTo>
                    <a:cubicBezTo>
                      <a:pt x="268" y="97"/>
                      <a:pt x="266" y="97"/>
                      <a:pt x="264" y="98"/>
                    </a:cubicBezTo>
                    <a:cubicBezTo>
                      <a:pt x="262" y="100"/>
                      <a:pt x="260" y="102"/>
                      <a:pt x="257" y="104"/>
                    </a:cubicBezTo>
                    <a:cubicBezTo>
                      <a:pt x="255" y="105"/>
                      <a:pt x="252" y="106"/>
                      <a:pt x="249" y="108"/>
                    </a:cubicBezTo>
                    <a:cubicBezTo>
                      <a:pt x="247" y="110"/>
                      <a:pt x="246" y="112"/>
                      <a:pt x="244" y="115"/>
                    </a:cubicBezTo>
                    <a:cubicBezTo>
                      <a:pt x="242" y="118"/>
                      <a:pt x="239" y="121"/>
                      <a:pt x="236" y="125"/>
                    </a:cubicBezTo>
                    <a:cubicBezTo>
                      <a:pt x="236" y="126"/>
                      <a:pt x="235" y="128"/>
                      <a:pt x="235" y="129"/>
                    </a:cubicBezTo>
                    <a:cubicBezTo>
                      <a:pt x="233" y="132"/>
                      <a:pt x="231" y="134"/>
                      <a:pt x="230" y="137"/>
                    </a:cubicBezTo>
                    <a:cubicBezTo>
                      <a:pt x="229" y="140"/>
                      <a:pt x="229" y="144"/>
                      <a:pt x="228" y="147"/>
                    </a:cubicBezTo>
                    <a:cubicBezTo>
                      <a:pt x="228" y="149"/>
                      <a:pt x="227" y="153"/>
                      <a:pt x="227" y="154"/>
                    </a:cubicBezTo>
                    <a:cubicBezTo>
                      <a:pt x="227" y="156"/>
                      <a:pt x="227" y="157"/>
                      <a:pt x="228" y="158"/>
                    </a:cubicBezTo>
                    <a:cubicBezTo>
                      <a:pt x="228" y="160"/>
                      <a:pt x="228" y="161"/>
                      <a:pt x="228" y="162"/>
                    </a:cubicBezTo>
                    <a:cubicBezTo>
                      <a:pt x="228" y="163"/>
                      <a:pt x="229" y="167"/>
                      <a:pt x="229" y="169"/>
                    </a:cubicBezTo>
                    <a:cubicBezTo>
                      <a:pt x="228" y="175"/>
                      <a:pt x="228" y="179"/>
                      <a:pt x="227" y="185"/>
                    </a:cubicBezTo>
                    <a:cubicBezTo>
                      <a:pt x="228" y="186"/>
                      <a:pt x="228" y="186"/>
                      <a:pt x="228" y="187"/>
                    </a:cubicBezTo>
                    <a:cubicBezTo>
                      <a:pt x="227" y="187"/>
                      <a:pt x="227" y="188"/>
                      <a:pt x="226" y="189"/>
                    </a:cubicBezTo>
                    <a:cubicBezTo>
                      <a:pt x="226" y="190"/>
                      <a:pt x="226" y="191"/>
                      <a:pt x="226" y="193"/>
                    </a:cubicBezTo>
                    <a:cubicBezTo>
                      <a:pt x="223" y="197"/>
                      <a:pt x="221" y="202"/>
                      <a:pt x="218" y="206"/>
                    </a:cubicBezTo>
                    <a:cubicBezTo>
                      <a:pt x="217" y="208"/>
                      <a:pt x="214" y="209"/>
                      <a:pt x="212" y="211"/>
                    </a:cubicBezTo>
                    <a:cubicBezTo>
                      <a:pt x="211" y="213"/>
                      <a:pt x="209" y="216"/>
                      <a:pt x="208" y="217"/>
                    </a:cubicBezTo>
                    <a:cubicBezTo>
                      <a:pt x="207" y="217"/>
                      <a:pt x="207" y="217"/>
                      <a:pt x="207" y="217"/>
                    </a:cubicBezTo>
                    <a:cubicBezTo>
                      <a:pt x="205" y="218"/>
                      <a:pt x="203" y="220"/>
                      <a:pt x="202" y="221"/>
                    </a:cubicBezTo>
                    <a:cubicBezTo>
                      <a:pt x="200" y="222"/>
                      <a:pt x="198" y="223"/>
                      <a:pt x="195" y="224"/>
                    </a:cubicBezTo>
                    <a:cubicBezTo>
                      <a:pt x="195" y="224"/>
                      <a:pt x="194" y="225"/>
                      <a:pt x="194" y="225"/>
                    </a:cubicBezTo>
                    <a:cubicBezTo>
                      <a:pt x="191" y="227"/>
                      <a:pt x="186" y="226"/>
                      <a:pt x="183" y="227"/>
                    </a:cubicBezTo>
                    <a:cubicBezTo>
                      <a:pt x="181" y="228"/>
                      <a:pt x="179" y="229"/>
                      <a:pt x="177" y="229"/>
                    </a:cubicBezTo>
                    <a:cubicBezTo>
                      <a:pt x="176" y="229"/>
                      <a:pt x="175" y="229"/>
                      <a:pt x="173" y="229"/>
                    </a:cubicBezTo>
                    <a:cubicBezTo>
                      <a:pt x="169" y="231"/>
                      <a:pt x="162" y="230"/>
                      <a:pt x="157" y="231"/>
                    </a:cubicBezTo>
                    <a:cubicBezTo>
                      <a:pt x="154" y="232"/>
                      <a:pt x="152" y="229"/>
                      <a:pt x="150" y="230"/>
                    </a:cubicBezTo>
                    <a:cubicBezTo>
                      <a:pt x="144" y="232"/>
                      <a:pt x="138" y="231"/>
                      <a:pt x="133" y="233"/>
                    </a:cubicBezTo>
                    <a:cubicBezTo>
                      <a:pt x="130" y="233"/>
                      <a:pt x="129" y="232"/>
                      <a:pt x="127" y="233"/>
                    </a:cubicBezTo>
                    <a:cubicBezTo>
                      <a:pt x="127" y="233"/>
                      <a:pt x="127" y="234"/>
                      <a:pt x="127" y="234"/>
                    </a:cubicBezTo>
                    <a:cubicBezTo>
                      <a:pt x="126" y="235"/>
                      <a:pt x="124" y="235"/>
                      <a:pt x="123" y="236"/>
                    </a:cubicBezTo>
                    <a:cubicBezTo>
                      <a:pt x="122" y="236"/>
                      <a:pt x="120" y="237"/>
                      <a:pt x="119" y="238"/>
                    </a:cubicBezTo>
                    <a:cubicBezTo>
                      <a:pt x="117" y="239"/>
                      <a:pt x="115" y="238"/>
                      <a:pt x="114" y="239"/>
                    </a:cubicBezTo>
                    <a:cubicBezTo>
                      <a:pt x="111" y="241"/>
                      <a:pt x="108" y="242"/>
                      <a:pt x="105" y="243"/>
                    </a:cubicBezTo>
                    <a:cubicBezTo>
                      <a:pt x="93" y="248"/>
                      <a:pt x="75" y="256"/>
                      <a:pt x="65" y="244"/>
                    </a:cubicBezTo>
                    <a:cubicBezTo>
                      <a:pt x="63" y="241"/>
                      <a:pt x="63" y="237"/>
                      <a:pt x="62" y="234"/>
                    </a:cubicBezTo>
                    <a:cubicBezTo>
                      <a:pt x="62" y="233"/>
                      <a:pt x="62" y="233"/>
                      <a:pt x="63" y="232"/>
                    </a:cubicBezTo>
                    <a:cubicBezTo>
                      <a:pt x="62" y="232"/>
                      <a:pt x="62" y="231"/>
                      <a:pt x="62" y="230"/>
                    </a:cubicBezTo>
                    <a:cubicBezTo>
                      <a:pt x="62" y="230"/>
                      <a:pt x="62" y="229"/>
                      <a:pt x="63" y="229"/>
                    </a:cubicBezTo>
                    <a:cubicBezTo>
                      <a:pt x="63" y="223"/>
                      <a:pt x="63" y="223"/>
                      <a:pt x="63" y="223"/>
                    </a:cubicBezTo>
                    <a:cubicBezTo>
                      <a:pt x="62" y="222"/>
                      <a:pt x="62" y="221"/>
                      <a:pt x="62" y="220"/>
                    </a:cubicBezTo>
                    <a:cubicBezTo>
                      <a:pt x="62" y="218"/>
                      <a:pt x="62" y="216"/>
                      <a:pt x="62" y="214"/>
                    </a:cubicBezTo>
                    <a:cubicBezTo>
                      <a:pt x="61" y="210"/>
                      <a:pt x="59" y="206"/>
                      <a:pt x="57" y="203"/>
                    </a:cubicBezTo>
                    <a:cubicBezTo>
                      <a:pt x="57" y="201"/>
                      <a:pt x="55" y="200"/>
                      <a:pt x="54" y="199"/>
                    </a:cubicBezTo>
                    <a:cubicBezTo>
                      <a:pt x="52" y="198"/>
                      <a:pt x="50" y="194"/>
                      <a:pt x="49" y="193"/>
                    </a:cubicBezTo>
                    <a:cubicBezTo>
                      <a:pt x="48" y="192"/>
                      <a:pt x="47" y="192"/>
                      <a:pt x="46" y="191"/>
                    </a:cubicBezTo>
                    <a:cubicBezTo>
                      <a:pt x="43" y="187"/>
                      <a:pt x="40" y="185"/>
                      <a:pt x="36" y="182"/>
                    </a:cubicBezTo>
                    <a:cubicBezTo>
                      <a:pt x="34" y="181"/>
                      <a:pt x="30" y="181"/>
                      <a:pt x="27" y="179"/>
                    </a:cubicBezTo>
                    <a:cubicBezTo>
                      <a:pt x="26" y="178"/>
                      <a:pt x="25" y="178"/>
                      <a:pt x="25" y="177"/>
                    </a:cubicBezTo>
                    <a:cubicBezTo>
                      <a:pt x="19" y="174"/>
                      <a:pt x="17" y="173"/>
                      <a:pt x="13" y="168"/>
                    </a:cubicBezTo>
                    <a:cubicBezTo>
                      <a:pt x="13" y="168"/>
                      <a:pt x="12" y="168"/>
                      <a:pt x="12" y="168"/>
                    </a:cubicBezTo>
                    <a:cubicBezTo>
                      <a:pt x="11" y="165"/>
                      <a:pt x="8" y="161"/>
                      <a:pt x="8" y="159"/>
                    </a:cubicBezTo>
                    <a:cubicBezTo>
                      <a:pt x="7" y="155"/>
                      <a:pt x="9" y="150"/>
                      <a:pt x="11" y="147"/>
                    </a:cubicBezTo>
                    <a:cubicBezTo>
                      <a:pt x="11" y="147"/>
                      <a:pt x="12" y="143"/>
                      <a:pt x="12" y="141"/>
                    </a:cubicBezTo>
                    <a:cubicBezTo>
                      <a:pt x="12" y="141"/>
                      <a:pt x="13" y="139"/>
                      <a:pt x="13" y="138"/>
                    </a:cubicBezTo>
                    <a:cubicBezTo>
                      <a:pt x="13" y="136"/>
                      <a:pt x="13" y="135"/>
                      <a:pt x="13" y="134"/>
                    </a:cubicBezTo>
                    <a:cubicBezTo>
                      <a:pt x="14" y="131"/>
                      <a:pt x="16" y="124"/>
                      <a:pt x="15" y="121"/>
                    </a:cubicBezTo>
                    <a:cubicBezTo>
                      <a:pt x="15" y="118"/>
                      <a:pt x="15" y="114"/>
                      <a:pt x="13" y="111"/>
                    </a:cubicBezTo>
                    <a:cubicBezTo>
                      <a:pt x="11" y="107"/>
                      <a:pt x="7" y="104"/>
                      <a:pt x="7" y="100"/>
                    </a:cubicBezTo>
                    <a:cubicBezTo>
                      <a:pt x="7" y="100"/>
                      <a:pt x="7" y="100"/>
                      <a:pt x="8" y="100"/>
                    </a:cubicBezTo>
                    <a:cubicBezTo>
                      <a:pt x="7" y="98"/>
                      <a:pt x="5" y="94"/>
                      <a:pt x="7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2"/>
                      <a:pt x="8" y="92"/>
                      <a:pt x="8" y="92"/>
                    </a:cubicBezTo>
                    <a:cubicBezTo>
                      <a:pt x="8" y="81"/>
                      <a:pt x="14" y="79"/>
                      <a:pt x="21" y="75"/>
                    </a:cubicBezTo>
                    <a:cubicBezTo>
                      <a:pt x="22" y="75"/>
                      <a:pt x="24" y="72"/>
                      <a:pt x="25" y="71"/>
                    </a:cubicBezTo>
                    <a:cubicBezTo>
                      <a:pt x="26" y="69"/>
                      <a:pt x="29" y="67"/>
                      <a:pt x="31" y="65"/>
                    </a:cubicBezTo>
                    <a:cubicBezTo>
                      <a:pt x="31" y="64"/>
                      <a:pt x="32" y="63"/>
                      <a:pt x="32" y="62"/>
                    </a:cubicBezTo>
                    <a:cubicBezTo>
                      <a:pt x="33" y="61"/>
                      <a:pt x="36" y="57"/>
                      <a:pt x="37" y="57"/>
                    </a:cubicBezTo>
                    <a:cubicBezTo>
                      <a:pt x="37" y="57"/>
                      <a:pt x="37" y="57"/>
                      <a:pt x="36" y="57"/>
                    </a:cubicBezTo>
                    <a:cubicBezTo>
                      <a:pt x="40" y="56"/>
                      <a:pt x="42" y="52"/>
                      <a:pt x="44" y="49"/>
                    </a:cubicBezTo>
                    <a:cubicBezTo>
                      <a:pt x="45" y="49"/>
                      <a:pt x="46" y="49"/>
                      <a:pt x="46" y="49"/>
                    </a:cubicBezTo>
                    <a:cubicBezTo>
                      <a:pt x="48" y="48"/>
                      <a:pt x="49" y="45"/>
                      <a:pt x="50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2" y="44"/>
                      <a:pt x="53" y="43"/>
                      <a:pt x="54" y="42"/>
                    </a:cubicBezTo>
                    <a:cubicBezTo>
                      <a:pt x="55" y="41"/>
                      <a:pt x="55" y="41"/>
                      <a:pt x="56" y="40"/>
                    </a:cubicBezTo>
                    <a:cubicBezTo>
                      <a:pt x="57" y="39"/>
                      <a:pt x="59" y="38"/>
                      <a:pt x="61" y="37"/>
                    </a:cubicBezTo>
                    <a:cubicBezTo>
                      <a:pt x="62" y="37"/>
                      <a:pt x="63" y="37"/>
                      <a:pt x="63" y="37"/>
                    </a:cubicBezTo>
                    <a:cubicBezTo>
                      <a:pt x="66" y="36"/>
                      <a:pt x="68" y="35"/>
                      <a:pt x="71" y="34"/>
                    </a:cubicBezTo>
                    <a:cubicBezTo>
                      <a:pt x="73" y="34"/>
                      <a:pt x="74" y="34"/>
                      <a:pt x="75" y="33"/>
                    </a:cubicBezTo>
                    <a:cubicBezTo>
                      <a:pt x="75" y="33"/>
                      <a:pt x="78" y="34"/>
                      <a:pt x="79" y="34"/>
                    </a:cubicBezTo>
                    <a:cubicBezTo>
                      <a:pt x="80" y="34"/>
                      <a:pt x="81" y="34"/>
                      <a:pt x="82" y="34"/>
                    </a:cubicBezTo>
                    <a:cubicBezTo>
                      <a:pt x="84" y="35"/>
                      <a:pt x="87" y="36"/>
                      <a:pt x="89" y="36"/>
                    </a:cubicBezTo>
                    <a:cubicBezTo>
                      <a:pt x="90" y="37"/>
                      <a:pt x="92" y="36"/>
                      <a:pt x="93" y="37"/>
                    </a:cubicBezTo>
                    <a:cubicBezTo>
                      <a:pt x="94" y="37"/>
                      <a:pt x="95" y="40"/>
                      <a:pt x="96" y="41"/>
                    </a:cubicBezTo>
                    <a:cubicBezTo>
                      <a:pt x="97" y="41"/>
                      <a:pt x="101" y="44"/>
                      <a:pt x="102" y="44"/>
                    </a:cubicBezTo>
                    <a:cubicBezTo>
                      <a:pt x="102" y="44"/>
                      <a:pt x="103" y="44"/>
                      <a:pt x="104" y="44"/>
                    </a:cubicBezTo>
                    <a:cubicBezTo>
                      <a:pt x="104" y="45"/>
                      <a:pt x="104" y="46"/>
                      <a:pt x="105" y="46"/>
                    </a:cubicBezTo>
                    <a:cubicBezTo>
                      <a:pt x="107" y="47"/>
                      <a:pt x="109" y="48"/>
                      <a:pt x="112" y="49"/>
                    </a:cubicBezTo>
                    <a:cubicBezTo>
                      <a:pt x="112" y="50"/>
                      <a:pt x="113" y="50"/>
                      <a:pt x="114" y="51"/>
                    </a:cubicBezTo>
                    <a:cubicBezTo>
                      <a:pt x="115" y="51"/>
                      <a:pt x="115" y="51"/>
                      <a:pt x="115" y="51"/>
                    </a:cubicBezTo>
                    <a:cubicBezTo>
                      <a:pt x="115" y="51"/>
                      <a:pt x="116" y="52"/>
                      <a:pt x="116" y="53"/>
                    </a:cubicBezTo>
                    <a:cubicBezTo>
                      <a:pt x="117" y="53"/>
                      <a:pt x="119" y="54"/>
                      <a:pt x="120" y="54"/>
                    </a:cubicBezTo>
                    <a:cubicBezTo>
                      <a:pt x="123" y="56"/>
                      <a:pt x="125" y="59"/>
                      <a:pt x="127" y="61"/>
                    </a:cubicBezTo>
                    <a:cubicBezTo>
                      <a:pt x="128" y="62"/>
                      <a:pt x="129" y="62"/>
                      <a:pt x="129" y="62"/>
                    </a:cubicBezTo>
                    <a:cubicBezTo>
                      <a:pt x="131" y="64"/>
                      <a:pt x="133" y="65"/>
                      <a:pt x="135" y="66"/>
                    </a:cubicBezTo>
                    <a:cubicBezTo>
                      <a:pt x="135" y="66"/>
                      <a:pt x="135" y="66"/>
                      <a:pt x="135" y="66"/>
                    </a:cubicBezTo>
                    <a:cubicBezTo>
                      <a:pt x="137" y="68"/>
                      <a:pt x="142" y="68"/>
                      <a:pt x="146" y="68"/>
                    </a:cubicBezTo>
                    <a:cubicBezTo>
                      <a:pt x="153" y="69"/>
                      <a:pt x="160" y="67"/>
                      <a:pt x="166" y="65"/>
                    </a:cubicBezTo>
                    <a:cubicBezTo>
                      <a:pt x="168" y="64"/>
                      <a:pt x="172" y="64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7" y="62"/>
                      <a:pt x="180" y="60"/>
                      <a:pt x="182" y="60"/>
                    </a:cubicBezTo>
                    <a:cubicBezTo>
                      <a:pt x="187" y="57"/>
                      <a:pt x="191" y="55"/>
                      <a:pt x="197" y="52"/>
                    </a:cubicBezTo>
                    <a:cubicBezTo>
                      <a:pt x="207" y="48"/>
                      <a:pt x="217" y="43"/>
                      <a:pt x="226" y="37"/>
                    </a:cubicBezTo>
                    <a:cubicBezTo>
                      <a:pt x="228" y="36"/>
                      <a:pt x="229" y="34"/>
                      <a:pt x="231" y="32"/>
                    </a:cubicBezTo>
                    <a:cubicBezTo>
                      <a:pt x="233" y="31"/>
                      <a:pt x="236" y="30"/>
                      <a:pt x="237" y="28"/>
                    </a:cubicBezTo>
                    <a:cubicBezTo>
                      <a:pt x="238" y="27"/>
                      <a:pt x="240" y="25"/>
                      <a:pt x="241" y="24"/>
                    </a:cubicBezTo>
                    <a:cubicBezTo>
                      <a:pt x="247" y="20"/>
                      <a:pt x="253" y="17"/>
                      <a:pt x="259" y="12"/>
                    </a:cubicBezTo>
                    <a:cubicBezTo>
                      <a:pt x="263" y="9"/>
                      <a:pt x="268" y="7"/>
                      <a:pt x="274" y="6"/>
                    </a:cubicBezTo>
                    <a:cubicBezTo>
                      <a:pt x="277" y="6"/>
                      <a:pt x="280" y="6"/>
                      <a:pt x="283" y="6"/>
                    </a:cubicBezTo>
                    <a:cubicBezTo>
                      <a:pt x="287" y="5"/>
                      <a:pt x="291" y="5"/>
                      <a:pt x="294" y="8"/>
                    </a:cubicBezTo>
                    <a:cubicBezTo>
                      <a:pt x="296" y="10"/>
                      <a:pt x="299" y="12"/>
                      <a:pt x="300" y="15"/>
                    </a:cubicBezTo>
                    <a:cubicBezTo>
                      <a:pt x="300" y="17"/>
                      <a:pt x="300" y="18"/>
                      <a:pt x="300" y="20"/>
                    </a:cubicBezTo>
                    <a:cubicBezTo>
                      <a:pt x="300" y="21"/>
                      <a:pt x="301" y="26"/>
                      <a:pt x="301" y="26"/>
                    </a:cubicBezTo>
                    <a:cubicBezTo>
                      <a:pt x="300" y="31"/>
                      <a:pt x="298" y="37"/>
                      <a:pt x="297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213">
                <a:extLst>
                  <a:ext uri="{FF2B5EF4-FFF2-40B4-BE49-F238E27FC236}">
                    <a16:creationId xmlns:a16="http://schemas.microsoft.com/office/drawing/2014/main" id="{344BFE22-9696-6AF8-5ED1-A6E0F5999E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214">
                <a:extLst>
                  <a:ext uri="{FF2B5EF4-FFF2-40B4-BE49-F238E27FC236}">
                    <a16:creationId xmlns:a16="http://schemas.microsoft.com/office/drawing/2014/main" id="{82FFF687-B143-C9AE-4A71-FEC8D3514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" y="47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215">
                <a:extLst>
                  <a:ext uri="{FF2B5EF4-FFF2-40B4-BE49-F238E27FC236}">
                    <a16:creationId xmlns:a16="http://schemas.microsoft.com/office/drawing/2014/main" id="{34FAEB33-7B86-384F-583B-83559E1D8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9" y="47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216">
                <a:extLst>
                  <a:ext uri="{FF2B5EF4-FFF2-40B4-BE49-F238E27FC236}">
                    <a16:creationId xmlns:a16="http://schemas.microsoft.com/office/drawing/2014/main" id="{92FD8EF7-E8B7-F3E9-C816-099A11AC1D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7" y="471"/>
                <a:ext cx="204" cy="265"/>
              </a:xfrm>
              <a:custGeom>
                <a:avLst/>
                <a:gdLst>
                  <a:gd name="T0" fmla="*/ 82 w 84"/>
                  <a:gd name="T1" fmla="*/ 87 h 109"/>
                  <a:gd name="T2" fmla="*/ 78 w 84"/>
                  <a:gd name="T3" fmla="*/ 82 h 109"/>
                  <a:gd name="T4" fmla="*/ 70 w 84"/>
                  <a:gd name="T5" fmla="*/ 67 h 109"/>
                  <a:gd name="T6" fmla="*/ 66 w 84"/>
                  <a:gd name="T7" fmla="*/ 52 h 109"/>
                  <a:gd name="T8" fmla="*/ 64 w 84"/>
                  <a:gd name="T9" fmla="*/ 44 h 109"/>
                  <a:gd name="T10" fmla="*/ 62 w 84"/>
                  <a:gd name="T11" fmla="*/ 32 h 109"/>
                  <a:gd name="T12" fmla="*/ 44 w 84"/>
                  <a:gd name="T13" fmla="*/ 1 h 109"/>
                  <a:gd name="T14" fmla="*/ 31 w 84"/>
                  <a:gd name="T15" fmla="*/ 0 h 109"/>
                  <a:gd name="T16" fmla="*/ 24 w 84"/>
                  <a:gd name="T17" fmla="*/ 3 h 109"/>
                  <a:gd name="T18" fmla="*/ 23 w 84"/>
                  <a:gd name="T19" fmla="*/ 3 h 109"/>
                  <a:gd name="T20" fmla="*/ 22 w 84"/>
                  <a:gd name="T21" fmla="*/ 3 h 109"/>
                  <a:gd name="T22" fmla="*/ 23 w 84"/>
                  <a:gd name="T23" fmla="*/ 3 h 109"/>
                  <a:gd name="T24" fmla="*/ 18 w 84"/>
                  <a:gd name="T25" fmla="*/ 6 h 109"/>
                  <a:gd name="T26" fmla="*/ 18 w 84"/>
                  <a:gd name="T27" fmla="*/ 7 h 109"/>
                  <a:gd name="T28" fmla="*/ 15 w 84"/>
                  <a:gd name="T29" fmla="*/ 7 h 109"/>
                  <a:gd name="T30" fmla="*/ 13 w 84"/>
                  <a:gd name="T31" fmla="*/ 8 h 109"/>
                  <a:gd name="T32" fmla="*/ 12 w 84"/>
                  <a:gd name="T33" fmla="*/ 8 h 109"/>
                  <a:gd name="T34" fmla="*/ 0 w 84"/>
                  <a:gd name="T35" fmla="*/ 26 h 109"/>
                  <a:gd name="T36" fmla="*/ 18 w 84"/>
                  <a:gd name="T37" fmla="*/ 56 h 109"/>
                  <a:gd name="T38" fmla="*/ 26 w 84"/>
                  <a:gd name="T39" fmla="*/ 65 h 109"/>
                  <a:gd name="T40" fmla="*/ 34 w 84"/>
                  <a:gd name="T41" fmla="*/ 82 h 109"/>
                  <a:gd name="T42" fmla="*/ 40 w 84"/>
                  <a:gd name="T43" fmla="*/ 96 h 109"/>
                  <a:gd name="T44" fmla="*/ 55 w 84"/>
                  <a:gd name="T45" fmla="*/ 106 h 109"/>
                  <a:gd name="T46" fmla="*/ 62 w 84"/>
                  <a:gd name="T47" fmla="*/ 108 h 109"/>
                  <a:gd name="T48" fmla="*/ 63 w 84"/>
                  <a:gd name="T49" fmla="*/ 108 h 109"/>
                  <a:gd name="T50" fmla="*/ 66 w 84"/>
                  <a:gd name="T51" fmla="*/ 109 h 109"/>
                  <a:gd name="T52" fmla="*/ 68 w 84"/>
                  <a:gd name="T53" fmla="*/ 109 h 109"/>
                  <a:gd name="T54" fmla="*/ 81 w 84"/>
                  <a:gd name="T55" fmla="*/ 104 h 109"/>
                  <a:gd name="T56" fmla="*/ 76 w 84"/>
                  <a:gd name="T57" fmla="*/ 102 h 109"/>
                  <a:gd name="T58" fmla="*/ 63 w 84"/>
                  <a:gd name="T59" fmla="*/ 103 h 109"/>
                  <a:gd name="T60" fmla="*/ 51 w 84"/>
                  <a:gd name="T61" fmla="*/ 100 h 109"/>
                  <a:gd name="T62" fmla="*/ 41 w 84"/>
                  <a:gd name="T63" fmla="*/ 89 h 109"/>
                  <a:gd name="T64" fmla="*/ 37 w 84"/>
                  <a:gd name="T65" fmla="*/ 75 h 109"/>
                  <a:gd name="T66" fmla="*/ 36 w 84"/>
                  <a:gd name="T67" fmla="*/ 71 h 109"/>
                  <a:gd name="T68" fmla="*/ 30 w 84"/>
                  <a:gd name="T69" fmla="*/ 60 h 109"/>
                  <a:gd name="T70" fmla="*/ 22 w 84"/>
                  <a:gd name="T71" fmla="*/ 53 h 109"/>
                  <a:gd name="T72" fmla="*/ 9 w 84"/>
                  <a:gd name="T73" fmla="*/ 38 h 109"/>
                  <a:gd name="T74" fmla="*/ 8 w 84"/>
                  <a:gd name="T75" fmla="*/ 19 h 109"/>
                  <a:gd name="T76" fmla="*/ 13 w 84"/>
                  <a:gd name="T77" fmla="*/ 12 h 109"/>
                  <a:gd name="T78" fmla="*/ 13 w 84"/>
                  <a:gd name="T79" fmla="*/ 12 h 109"/>
                  <a:gd name="T80" fmla="*/ 14 w 84"/>
                  <a:gd name="T81" fmla="*/ 9 h 109"/>
                  <a:gd name="T82" fmla="*/ 15 w 84"/>
                  <a:gd name="T83" fmla="*/ 8 h 109"/>
                  <a:gd name="T84" fmla="*/ 18 w 84"/>
                  <a:gd name="T85" fmla="*/ 8 h 109"/>
                  <a:gd name="T86" fmla="*/ 23 w 84"/>
                  <a:gd name="T87" fmla="*/ 5 h 109"/>
                  <a:gd name="T88" fmla="*/ 28 w 84"/>
                  <a:gd name="T89" fmla="*/ 4 h 109"/>
                  <a:gd name="T90" fmla="*/ 50 w 84"/>
                  <a:gd name="T91" fmla="*/ 10 h 109"/>
                  <a:gd name="T92" fmla="*/ 58 w 84"/>
                  <a:gd name="T93" fmla="*/ 31 h 109"/>
                  <a:gd name="T94" fmla="*/ 60 w 84"/>
                  <a:gd name="T95" fmla="*/ 43 h 109"/>
                  <a:gd name="T96" fmla="*/ 59 w 84"/>
                  <a:gd name="T97" fmla="*/ 46 h 109"/>
                  <a:gd name="T98" fmla="*/ 61 w 84"/>
                  <a:gd name="T99" fmla="*/ 49 h 109"/>
                  <a:gd name="T100" fmla="*/ 74 w 84"/>
                  <a:gd name="T101" fmla="*/ 85 h 109"/>
                  <a:gd name="T102" fmla="*/ 76 w 84"/>
                  <a:gd name="T103" fmla="*/ 10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" h="109">
                    <a:moveTo>
                      <a:pt x="81" y="88"/>
                    </a:moveTo>
                    <a:cubicBezTo>
                      <a:pt x="81" y="87"/>
                      <a:pt x="81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79" y="87"/>
                      <a:pt x="79" y="84"/>
                      <a:pt x="78" y="82"/>
                    </a:cubicBezTo>
                    <a:cubicBezTo>
                      <a:pt x="77" y="79"/>
                      <a:pt x="74" y="76"/>
                      <a:pt x="73" y="73"/>
                    </a:cubicBezTo>
                    <a:cubicBezTo>
                      <a:pt x="72" y="71"/>
                      <a:pt x="71" y="69"/>
                      <a:pt x="70" y="67"/>
                    </a:cubicBezTo>
                    <a:cubicBezTo>
                      <a:pt x="69" y="65"/>
                      <a:pt x="67" y="61"/>
                      <a:pt x="66" y="58"/>
                    </a:cubicBezTo>
                    <a:cubicBezTo>
                      <a:pt x="66" y="56"/>
                      <a:pt x="66" y="54"/>
                      <a:pt x="66" y="52"/>
                    </a:cubicBezTo>
                    <a:cubicBezTo>
                      <a:pt x="66" y="51"/>
                      <a:pt x="65" y="49"/>
                      <a:pt x="65" y="48"/>
                    </a:cubicBezTo>
                    <a:cubicBezTo>
                      <a:pt x="65" y="47"/>
                      <a:pt x="65" y="46"/>
                      <a:pt x="64" y="44"/>
                    </a:cubicBezTo>
                    <a:cubicBezTo>
                      <a:pt x="64" y="42"/>
                      <a:pt x="64" y="38"/>
                      <a:pt x="63" y="36"/>
                    </a:cubicBezTo>
                    <a:cubicBezTo>
                      <a:pt x="63" y="35"/>
                      <a:pt x="63" y="34"/>
                      <a:pt x="62" y="32"/>
                    </a:cubicBezTo>
                    <a:cubicBezTo>
                      <a:pt x="62" y="23"/>
                      <a:pt x="59" y="14"/>
                      <a:pt x="54" y="8"/>
                    </a:cubicBezTo>
                    <a:cubicBezTo>
                      <a:pt x="51" y="5"/>
                      <a:pt x="47" y="3"/>
                      <a:pt x="44" y="1"/>
                    </a:cubicBezTo>
                    <a:cubicBezTo>
                      <a:pt x="41" y="0"/>
                      <a:pt x="37" y="0"/>
                      <a:pt x="35" y="0"/>
                    </a:cubicBezTo>
                    <a:cubicBezTo>
                      <a:pt x="34" y="0"/>
                      <a:pt x="32" y="0"/>
                      <a:pt x="31" y="0"/>
                    </a:cubicBezTo>
                    <a:cubicBezTo>
                      <a:pt x="30" y="1"/>
                      <a:pt x="26" y="2"/>
                      <a:pt x="24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1" y="4"/>
                      <a:pt x="19" y="5"/>
                      <a:pt x="17" y="6"/>
                    </a:cubicBezTo>
                    <a:cubicBezTo>
                      <a:pt x="18" y="6"/>
                      <a:pt x="17" y="6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6"/>
                      <a:pt x="17" y="6"/>
                    </a:cubicBezTo>
                    <a:cubicBezTo>
                      <a:pt x="16" y="6"/>
                      <a:pt x="16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4" y="7"/>
                      <a:pt x="13" y="8"/>
                    </a:cubicBezTo>
                    <a:cubicBezTo>
                      <a:pt x="13" y="8"/>
                      <a:pt x="13" y="8"/>
                      <a:pt x="13" y="9"/>
                    </a:cubicBezTo>
                    <a:cubicBezTo>
                      <a:pt x="12" y="9"/>
                      <a:pt x="13" y="9"/>
                      <a:pt x="12" y="8"/>
                    </a:cubicBezTo>
                    <a:cubicBezTo>
                      <a:pt x="8" y="8"/>
                      <a:pt x="5" y="13"/>
                      <a:pt x="2" y="15"/>
                    </a:cubicBezTo>
                    <a:cubicBezTo>
                      <a:pt x="2" y="19"/>
                      <a:pt x="1" y="22"/>
                      <a:pt x="0" y="26"/>
                    </a:cubicBezTo>
                    <a:cubicBezTo>
                      <a:pt x="0" y="30"/>
                      <a:pt x="2" y="34"/>
                      <a:pt x="3" y="36"/>
                    </a:cubicBezTo>
                    <a:cubicBezTo>
                      <a:pt x="7" y="46"/>
                      <a:pt x="10" y="51"/>
                      <a:pt x="18" y="56"/>
                    </a:cubicBezTo>
                    <a:cubicBezTo>
                      <a:pt x="20" y="58"/>
                      <a:pt x="25" y="64"/>
                      <a:pt x="26" y="64"/>
                    </a:cubicBezTo>
                    <a:cubicBezTo>
                      <a:pt x="26" y="64"/>
                      <a:pt x="26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70"/>
                      <a:pt x="31" y="76"/>
                      <a:pt x="34" y="82"/>
                    </a:cubicBezTo>
                    <a:cubicBezTo>
                      <a:pt x="36" y="87"/>
                      <a:pt x="37" y="94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3" y="100"/>
                      <a:pt x="47" y="105"/>
                      <a:pt x="52" y="106"/>
                    </a:cubicBezTo>
                    <a:cubicBezTo>
                      <a:pt x="53" y="106"/>
                      <a:pt x="54" y="106"/>
                      <a:pt x="55" y="106"/>
                    </a:cubicBezTo>
                    <a:cubicBezTo>
                      <a:pt x="56" y="107"/>
                      <a:pt x="57" y="107"/>
                      <a:pt x="59" y="108"/>
                    </a:cubicBezTo>
                    <a:cubicBezTo>
                      <a:pt x="60" y="108"/>
                      <a:pt x="61" y="108"/>
                      <a:pt x="62" y="108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4" y="108"/>
                      <a:pt x="65" y="108"/>
                      <a:pt x="66" y="109"/>
                    </a:cubicBezTo>
                    <a:cubicBezTo>
                      <a:pt x="67" y="109"/>
                      <a:pt x="67" y="109"/>
                      <a:pt x="67" y="108"/>
                    </a:cubicBezTo>
                    <a:cubicBezTo>
                      <a:pt x="68" y="108"/>
                      <a:pt x="67" y="108"/>
                      <a:pt x="68" y="109"/>
                    </a:cubicBezTo>
                    <a:cubicBezTo>
                      <a:pt x="68" y="109"/>
                      <a:pt x="73" y="108"/>
                      <a:pt x="74" y="107"/>
                    </a:cubicBezTo>
                    <a:cubicBezTo>
                      <a:pt x="76" y="109"/>
                      <a:pt x="80" y="105"/>
                      <a:pt x="81" y="104"/>
                    </a:cubicBezTo>
                    <a:cubicBezTo>
                      <a:pt x="84" y="99"/>
                      <a:pt x="84" y="93"/>
                      <a:pt x="81" y="88"/>
                    </a:cubicBezTo>
                    <a:close/>
                    <a:moveTo>
                      <a:pt x="76" y="102"/>
                    </a:moveTo>
                    <a:cubicBezTo>
                      <a:pt x="74" y="102"/>
                      <a:pt x="70" y="103"/>
                      <a:pt x="68" y="104"/>
                    </a:cubicBezTo>
                    <a:cubicBezTo>
                      <a:pt x="66" y="104"/>
                      <a:pt x="63" y="103"/>
                      <a:pt x="63" y="103"/>
                    </a:cubicBezTo>
                    <a:cubicBezTo>
                      <a:pt x="63" y="104"/>
                      <a:pt x="57" y="102"/>
                      <a:pt x="56" y="102"/>
                    </a:cubicBezTo>
                    <a:cubicBezTo>
                      <a:pt x="54" y="102"/>
                      <a:pt x="52" y="101"/>
                      <a:pt x="51" y="100"/>
                    </a:cubicBezTo>
                    <a:cubicBezTo>
                      <a:pt x="51" y="100"/>
                      <a:pt x="50" y="99"/>
                      <a:pt x="49" y="99"/>
                    </a:cubicBezTo>
                    <a:cubicBezTo>
                      <a:pt x="47" y="98"/>
                      <a:pt x="42" y="91"/>
                      <a:pt x="41" y="89"/>
                    </a:cubicBezTo>
                    <a:cubicBezTo>
                      <a:pt x="40" y="86"/>
                      <a:pt x="39" y="84"/>
                      <a:pt x="38" y="81"/>
                    </a:cubicBezTo>
                    <a:cubicBezTo>
                      <a:pt x="38" y="79"/>
                      <a:pt x="38" y="77"/>
                      <a:pt x="37" y="75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36" y="74"/>
                      <a:pt x="36" y="73"/>
                      <a:pt x="36" y="71"/>
                    </a:cubicBezTo>
                    <a:cubicBezTo>
                      <a:pt x="34" y="67"/>
                      <a:pt x="31" y="62"/>
                      <a:pt x="28" y="60"/>
                    </a:cubicBezTo>
                    <a:cubicBezTo>
                      <a:pt x="29" y="59"/>
                      <a:pt x="29" y="60"/>
                      <a:pt x="30" y="60"/>
                    </a:cubicBezTo>
                    <a:cubicBezTo>
                      <a:pt x="29" y="60"/>
                      <a:pt x="28" y="59"/>
                      <a:pt x="27" y="59"/>
                    </a:cubicBezTo>
                    <a:cubicBezTo>
                      <a:pt x="25" y="57"/>
                      <a:pt x="24" y="55"/>
                      <a:pt x="22" y="53"/>
                    </a:cubicBezTo>
                    <a:cubicBezTo>
                      <a:pt x="18" y="49"/>
                      <a:pt x="11" y="46"/>
                      <a:pt x="9" y="40"/>
                    </a:cubicBezTo>
                    <a:cubicBezTo>
                      <a:pt x="9" y="39"/>
                      <a:pt x="9" y="39"/>
                      <a:pt x="9" y="38"/>
                    </a:cubicBezTo>
                    <a:cubicBezTo>
                      <a:pt x="8" y="37"/>
                      <a:pt x="7" y="35"/>
                      <a:pt x="7" y="34"/>
                    </a:cubicBezTo>
                    <a:cubicBezTo>
                      <a:pt x="5" y="27"/>
                      <a:pt x="6" y="24"/>
                      <a:pt x="8" y="19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4"/>
                      <a:pt x="12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4" y="10"/>
                      <a:pt x="15" y="10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5" y="9"/>
                      <a:pt x="15" y="9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7" y="9"/>
                      <a:pt x="17" y="8"/>
                      <a:pt x="18" y="8"/>
                    </a:cubicBezTo>
                    <a:cubicBezTo>
                      <a:pt x="19" y="7"/>
                      <a:pt x="20" y="8"/>
                      <a:pt x="21" y="7"/>
                    </a:cubicBezTo>
                    <a:cubicBezTo>
                      <a:pt x="21" y="7"/>
                      <a:pt x="22" y="6"/>
                      <a:pt x="23" y="5"/>
                    </a:cubicBezTo>
                    <a:cubicBezTo>
                      <a:pt x="24" y="5"/>
                      <a:pt x="24" y="5"/>
                      <a:pt x="25" y="5"/>
                    </a:cubicBezTo>
                    <a:cubicBezTo>
                      <a:pt x="26" y="5"/>
                      <a:pt x="27" y="4"/>
                      <a:pt x="28" y="4"/>
                    </a:cubicBezTo>
                    <a:cubicBezTo>
                      <a:pt x="31" y="4"/>
                      <a:pt x="33" y="3"/>
                      <a:pt x="35" y="3"/>
                    </a:cubicBezTo>
                    <a:cubicBezTo>
                      <a:pt x="42" y="3"/>
                      <a:pt x="46" y="8"/>
                      <a:pt x="50" y="10"/>
                    </a:cubicBezTo>
                    <a:cubicBezTo>
                      <a:pt x="50" y="11"/>
                      <a:pt x="50" y="11"/>
                      <a:pt x="49" y="11"/>
                    </a:cubicBezTo>
                    <a:cubicBezTo>
                      <a:pt x="55" y="15"/>
                      <a:pt x="56" y="25"/>
                      <a:pt x="58" y="31"/>
                    </a:cubicBezTo>
                    <a:cubicBezTo>
                      <a:pt x="58" y="33"/>
                      <a:pt x="58" y="35"/>
                      <a:pt x="58" y="37"/>
                    </a:cubicBezTo>
                    <a:cubicBezTo>
                      <a:pt x="59" y="39"/>
                      <a:pt x="59" y="41"/>
                      <a:pt x="60" y="43"/>
                    </a:cubicBezTo>
                    <a:cubicBezTo>
                      <a:pt x="60" y="43"/>
                      <a:pt x="59" y="44"/>
                      <a:pt x="60" y="45"/>
                    </a:cubicBezTo>
                    <a:cubicBezTo>
                      <a:pt x="60" y="46"/>
                      <a:pt x="60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1" y="46"/>
                      <a:pt x="60" y="48"/>
                      <a:pt x="61" y="49"/>
                    </a:cubicBezTo>
                    <a:cubicBezTo>
                      <a:pt x="61" y="53"/>
                      <a:pt x="61" y="58"/>
                      <a:pt x="63" y="62"/>
                    </a:cubicBezTo>
                    <a:cubicBezTo>
                      <a:pt x="66" y="71"/>
                      <a:pt x="71" y="78"/>
                      <a:pt x="74" y="85"/>
                    </a:cubicBezTo>
                    <a:cubicBezTo>
                      <a:pt x="75" y="87"/>
                      <a:pt x="79" y="93"/>
                      <a:pt x="79" y="96"/>
                    </a:cubicBezTo>
                    <a:cubicBezTo>
                      <a:pt x="78" y="98"/>
                      <a:pt x="76" y="100"/>
                      <a:pt x="76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Oval 217">
                <a:extLst>
                  <a:ext uri="{FF2B5EF4-FFF2-40B4-BE49-F238E27FC236}">
                    <a16:creationId xmlns:a16="http://schemas.microsoft.com/office/drawing/2014/main" id="{8D2199ED-F2CA-B39F-BF96-9A79ABAA81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8" y="483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218">
                <a:extLst>
                  <a:ext uri="{FF2B5EF4-FFF2-40B4-BE49-F238E27FC236}">
                    <a16:creationId xmlns:a16="http://schemas.microsoft.com/office/drawing/2014/main" id="{70F2EB99-CFE5-61D8-3B02-880B28233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" y="49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219">
                <a:extLst>
                  <a:ext uri="{FF2B5EF4-FFF2-40B4-BE49-F238E27FC236}">
                    <a16:creationId xmlns:a16="http://schemas.microsoft.com/office/drawing/2014/main" id="{3A93E314-53FD-9188-7921-76F56A7A43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76" y="500"/>
                <a:ext cx="204" cy="231"/>
              </a:xfrm>
              <a:custGeom>
                <a:avLst/>
                <a:gdLst>
                  <a:gd name="T0" fmla="*/ 80 w 84"/>
                  <a:gd name="T1" fmla="*/ 36 h 95"/>
                  <a:gd name="T2" fmla="*/ 62 w 84"/>
                  <a:gd name="T3" fmla="*/ 14 h 95"/>
                  <a:gd name="T4" fmla="*/ 56 w 84"/>
                  <a:gd name="T5" fmla="*/ 10 h 95"/>
                  <a:gd name="T6" fmla="*/ 52 w 84"/>
                  <a:gd name="T7" fmla="*/ 6 h 95"/>
                  <a:gd name="T8" fmla="*/ 17 w 84"/>
                  <a:gd name="T9" fmla="*/ 7 h 95"/>
                  <a:gd name="T10" fmla="*/ 11 w 84"/>
                  <a:gd name="T11" fmla="*/ 11 h 95"/>
                  <a:gd name="T12" fmla="*/ 1 w 84"/>
                  <a:gd name="T13" fmla="*/ 30 h 95"/>
                  <a:gd name="T14" fmla="*/ 2 w 84"/>
                  <a:gd name="T15" fmla="*/ 39 h 95"/>
                  <a:gd name="T16" fmla="*/ 30 w 84"/>
                  <a:gd name="T17" fmla="*/ 74 h 95"/>
                  <a:gd name="T18" fmla="*/ 35 w 84"/>
                  <a:gd name="T19" fmla="*/ 81 h 95"/>
                  <a:gd name="T20" fmla="*/ 45 w 84"/>
                  <a:gd name="T21" fmla="*/ 91 h 95"/>
                  <a:gd name="T22" fmla="*/ 57 w 84"/>
                  <a:gd name="T23" fmla="*/ 94 h 95"/>
                  <a:gd name="T24" fmla="*/ 74 w 84"/>
                  <a:gd name="T25" fmla="*/ 85 h 95"/>
                  <a:gd name="T26" fmla="*/ 78 w 84"/>
                  <a:gd name="T27" fmla="*/ 82 h 95"/>
                  <a:gd name="T28" fmla="*/ 84 w 84"/>
                  <a:gd name="T29" fmla="*/ 73 h 95"/>
                  <a:gd name="T30" fmla="*/ 84 w 84"/>
                  <a:gd name="T31" fmla="*/ 43 h 95"/>
                  <a:gd name="T32" fmla="*/ 83 w 84"/>
                  <a:gd name="T33" fmla="*/ 64 h 95"/>
                  <a:gd name="T34" fmla="*/ 82 w 84"/>
                  <a:gd name="T35" fmla="*/ 68 h 95"/>
                  <a:gd name="T36" fmla="*/ 78 w 84"/>
                  <a:gd name="T37" fmla="*/ 75 h 95"/>
                  <a:gd name="T38" fmla="*/ 73 w 84"/>
                  <a:gd name="T39" fmla="*/ 80 h 95"/>
                  <a:gd name="T40" fmla="*/ 56 w 84"/>
                  <a:gd name="T41" fmla="*/ 90 h 95"/>
                  <a:gd name="T42" fmla="*/ 46 w 84"/>
                  <a:gd name="T43" fmla="*/ 85 h 95"/>
                  <a:gd name="T44" fmla="*/ 33 w 84"/>
                  <a:gd name="T45" fmla="*/ 70 h 95"/>
                  <a:gd name="T46" fmla="*/ 24 w 84"/>
                  <a:gd name="T47" fmla="*/ 63 h 95"/>
                  <a:gd name="T48" fmla="*/ 23 w 84"/>
                  <a:gd name="T49" fmla="*/ 62 h 95"/>
                  <a:gd name="T50" fmla="*/ 18 w 84"/>
                  <a:gd name="T51" fmla="*/ 57 h 95"/>
                  <a:gd name="T52" fmla="*/ 13 w 84"/>
                  <a:gd name="T53" fmla="*/ 51 h 95"/>
                  <a:gd name="T54" fmla="*/ 8 w 84"/>
                  <a:gd name="T55" fmla="*/ 20 h 95"/>
                  <a:gd name="T56" fmla="*/ 12 w 84"/>
                  <a:gd name="T57" fmla="*/ 18 h 95"/>
                  <a:gd name="T58" fmla="*/ 17 w 84"/>
                  <a:gd name="T59" fmla="*/ 13 h 95"/>
                  <a:gd name="T60" fmla="*/ 52 w 84"/>
                  <a:gd name="T61" fmla="*/ 11 h 95"/>
                  <a:gd name="T62" fmla="*/ 65 w 84"/>
                  <a:gd name="T63" fmla="*/ 22 h 95"/>
                  <a:gd name="T64" fmla="*/ 83 w 84"/>
                  <a:gd name="T65" fmla="*/ 5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4" h="95">
                    <a:moveTo>
                      <a:pt x="81" y="38"/>
                    </a:moveTo>
                    <a:cubicBezTo>
                      <a:pt x="80" y="38"/>
                      <a:pt x="81" y="37"/>
                      <a:pt x="80" y="36"/>
                    </a:cubicBezTo>
                    <a:cubicBezTo>
                      <a:pt x="75" y="29"/>
                      <a:pt x="70" y="19"/>
                      <a:pt x="62" y="15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0" y="13"/>
                      <a:pt x="58" y="12"/>
                      <a:pt x="57" y="10"/>
                    </a:cubicBezTo>
                    <a:cubicBezTo>
                      <a:pt x="57" y="10"/>
                      <a:pt x="56" y="10"/>
                      <a:pt x="56" y="10"/>
                    </a:cubicBezTo>
                    <a:cubicBezTo>
                      <a:pt x="56" y="8"/>
                      <a:pt x="54" y="8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47" y="1"/>
                      <a:pt x="31" y="0"/>
                      <a:pt x="23" y="2"/>
                    </a:cubicBezTo>
                    <a:cubicBezTo>
                      <a:pt x="21" y="3"/>
                      <a:pt x="19" y="5"/>
                      <a:pt x="17" y="7"/>
                    </a:cubicBezTo>
                    <a:cubicBezTo>
                      <a:pt x="15" y="9"/>
                      <a:pt x="13" y="9"/>
                      <a:pt x="12" y="12"/>
                    </a:cubicBezTo>
                    <a:cubicBezTo>
                      <a:pt x="11" y="12"/>
                      <a:pt x="11" y="12"/>
                      <a:pt x="11" y="11"/>
                    </a:cubicBezTo>
                    <a:cubicBezTo>
                      <a:pt x="8" y="15"/>
                      <a:pt x="3" y="17"/>
                      <a:pt x="2" y="22"/>
                    </a:cubicBezTo>
                    <a:cubicBezTo>
                      <a:pt x="1" y="24"/>
                      <a:pt x="1" y="29"/>
                      <a:pt x="1" y="30"/>
                    </a:cubicBezTo>
                    <a:cubicBezTo>
                      <a:pt x="0" y="32"/>
                      <a:pt x="1" y="34"/>
                      <a:pt x="1" y="35"/>
                    </a:cubicBezTo>
                    <a:cubicBezTo>
                      <a:pt x="2" y="36"/>
                      <a:pt x="1" y="38"/>
                      <a:pt x="2" y="39"/>
                    </a:cubicBezTo>
                    <a:cubicBezTo>
                      <a:pt x="2" y="41"/>
                      <a:pt x="4" y="43"/>
                      <a:pt x="4" y="45"/>
                    </a:cubicBezTo>
                    <a:cubicBezTo>
                      <a:pt x="9" y="58"/>
                      <a:pt x="22" y="65"/>
                      <a:pt x="30" y="74"/>
                    </a:cubicBezTo>
                    <a:cubicBezTo>
                      <a:pt x="31" y="75"/>
                      <a:pt x="32" y="78"/>
                      <a:pt x="32" y="78"/>
                    </a:cubicBezTo>
                    <a:cubicBezTo>
                      <a:pt x="33" y="79"/>
                      <a:pt x="34" y="79"/>
                      <a:pt x="35" y="81"/>
                    </a:cubicBezTo>
                    <a:cubicBezTo>
                      <a:pt x="36" y="82"/>
                      <a:pt x="37" y="84"/>
                      <a:pt x="39" y="86"/>
                    </a:cubicBezTo>
                    <a:cubicBezTo>
                      <a:pt x="41" y="87"/>
                      <a:pt x="43" y="89"/>
                      <a:pt x="45" y="91"/>
                    </a:cubicBezTo>
                    <a:cubicBezTo>
                      <a:pt x="46" y="91"/>
                      <a:pt x="46" y="91"/>
                      <a:pt x="47" y="92"/>
                    </a:cubicBezTo>
                    <a:cubicBezTo>
                      <a:pt x="49" y="93"/>
                      <a:pt x="53" y="95"/>
                      <a:pt x="57" y="94"/>
                    </a:cubicBezTo>
                    <a:cubicBezTo>
                      <a:pt x="60" y="94"/>
                      <a:pt x="65" y="93"/>
                      <a:pt x="67" y="92"/>
                    </a:cubicBezTo>
                    <a:cubicBezTo>
                      <a:pt x="70" y="90"/>
                      <a:pt x="72" y="88"/>
                      <a:pt x="74" y="85"/>
                    </a:cubicBezTo>
                    <a:cubicBezTo>
                      <a:pt x="75" y="85"/>
                      <a:pt x="76" y="84"/>
                      <a:pt x="77" y="83"/>
                    </a:cubicBezTo>
                    <a:cubicBezTo>
                      <a:pt x="77" y="83"/>
                      <a:pt x="77" y="82"/>
                      <a:pt x="78" y="82"/>
                    </a:cubicBezTo>
                    <a:cubicBezTo>
                      <a:pt x="79" y="81"/>
                      <a:pt x="80" y="80"/>
                      <a:pt x="81" y="79"/>
                    </a:cubicBezTo>
                    <a:cubicBezTo>
                      <a:pt x="82" y="78"/>
                      <a:pt x="83" y="74"/>
                      <a:pt x="84" y="73"/>
                    </a:cubicBezTo>
                    <a:cubicBezTo>
                      <a:pt x="84" y="68"/>
                      <a:pt x="84" y="63"/>
                      <a:pt x="84" y="58"/>
                    </a:cubicBezTo>
                    <a:cubicBezTo>
                      <a:pt x="84" y="53"/>
                      <a:pt x="84" y="48"/>
                      <a:pt x="84" y="43"/>
                    </a:cubicBezTo>
                    <a:cubicBezTo>
                      <a:pt x="83" y="42"/>
                      <a:pt x="82" y="40"/>
                      <a:pt x="81" y="38"/>
                    </a:cubicBezTo>
                    <a:close/>
                    <a:moveTo>
                      <a:pt x="83" y="64"/>
                    </a:moveTo>
                    <a:cubicBezTo>
                      <a:pt x="83" y="64"/>
                      <a:pt x="83" y="64"/>
                      <a:pt x="82" y="64"/>
                    </a:cubicBezTo>
                    <a:cubicBezTo>
                      <a:pt x="82" y="65"/>
                      <a:pt x="82" y="67"/>
                      <a:pt x="82" y="68"/>
                    </a:cubicBezTo>
                    <a:cubicBezTo>
                      <a:pt x="81" y="69"/>
                      <a:pt x="79" y="71"/>
                      <a:pt x="78" y="73"/>
                    </a:cubicBezTo>
                    <a:cubicBezTo>
                      <a:pt x="78" y="73"/>
                      <a:pt x="78" y="75"/>
                      <a:pt x="78" y="75"/>
                    </a:cubicBezTo>
                    <a:cubicBezTo>
                      <a:pt x="77" y="76"/>
                      <a:pt x="76" y="77"/>
                      <a:pt x="75" y="78"/>
                    </a:cubicBezTo>
                    <a:cubicBezTo>
                      <a:pt x="75" y="79"/>
                      <a:pt x="74" y="80"/>
                      <a:pt x="73" y="80"/>
                    </a:cubicBezTo>
                    <a:cubicBezTo>
                      <a:pt x="72" y="82"/>
                      <a:pt x="65" y="87"/>
                      <a:pt x="65" y="88"/>
                    </a:cubicBezTo>
                    <a:cubicBezTo>
                      <a:pt x="63" y="88"/>
                      <a:pt x="58" y="90"/>
                      <a:pt x="56" y="90"/>
                    </a:cubicBezTo>
                    <a:cubicBezTo>
                      <a:pt x="52" y="91"/>
                      <a:pt x="48" y="87"/>
                      <a:pt x="46" y="86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3" y="83"/>
                      <a:pt x="42" y="81"/>
                      <a:pt x="40" y="79"/>
                    </a:cubicBezTo>
                    <a:cubicBezTo>
                      <a:pt x="38" y="76"/>
                      <a:pt x="35" y="73"/>
                      <a:pt x="33" y="70"/>
                    </a:cubicBezTo>
                    <a:cubicBezTo>
                      <a:pt x="32" y="69"/>
                      <a:pt x="30" y="69"/>
                      <a:pt x="29" y="68"/>
                    </a:cubicBezTo>
                    <a:cubicBezTo>
                      <a:pt x="28" y="66"/>
                      <a:pt x="26" y="63"/>
                      <a:pt x="24" y="63"/>
                    </a:cubicBezTo>
                    <a:cubicBezTo>
                      <a:pt x="24" y="63"/>
                      <a:pt x="24" y="62"/>
                      <a:pt x="24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2" y="61"/>
                      <a:pt x="20" y="60"/>
                      <a:pt x="20" y="58"/>
                    </a:cubicBezTo>
                    <a:cubicBezTo>
                      <a:pt x="19" y="58"/>
                      <a:pt x="19" y="58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7" y="56"/>
                      <a:pt x="15" y="53"/>
                      <a:pt x="13" y="51"/>
                    </a:cubicBezTo>
                    <a:cubicBezTo>
                      <a:pt x="11" y="48"/>
                      <a:pt x="5" y="40"/>
                      <a:pt x="6" y="34"/>
                    </a:cubicBezTo>
                    <a:cubicBezTo>
                      <a:pt x="6" y="28"/>
                      <a:pt x="4" y="24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19"/>
                      <a:pt x="11" y="18"/>
                      <a:pt x="12" y="18"/>
                    </a:cubicBezTo>
                    <a:cubicBezTo>
                      <a:pt x="12" y="17"/>
                      <a:pt x="13" y="16"/>
                      <a:pt x="14" y="15"/>
                    </a:cubicBezTo>
                    <a:cubicBezTo>
                      <a:pt x="15" y="14"/>
                      <a:pt x="16" y="13"/>
                      <a:pt x="17" y="13"/>
                    </a:cubicBezTo>
                    <a:cubicBezTo>
                      <a:pt x="19" y="11"/>
                      <a:pt x="22" y="8"/>
                      <a:pt x="24" y="7"/>
                    </a:cubicBezTo>
                    <a:cubicBezTo>
                      <a:pt x="33" y="4"/>
                      <a:pt x="46" y="6"/>
                      <a:pt x="52" y="11"/>
                    </a:cubicBezTo>
                    <a:cubicBezTo>
                      <a:pt x="54" y="12"/>
                      <a:pt x="55" y="14"/>
                      <a:pt x="56" y="16"/>
                    </a:cubicBezTo>
                    <a:cubicBezTo>
                      <a:pt x="59" y="18"/>
                      <a:pt x="62" y="20"/>
                      <a:pt x="65" y="22"/>
                    </a:cubicBezTo>
                    <a:cubicBezTo>
                      <a:pt x="71" y="29"/>
                      <a:pt x="77" y="38"/>
                      <a:pt x="81" y="46"/>
                    </a:cubicBezTo>
                    <a:cubicBezTo>
                      <a:pt x="82" y="50"/>
                      <a:pt x="82" y="53"/>
                      <a:pt x="83" y="56"/>
                    </a:cubicBezTo>
                    <a:cubicBezTo>
                      <a:pt x="83" y="57"/>
                      <a:pt x="84" y="63"/>
                      <a:pt x="83" y="6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220">
                <a:extLst>
                  <a:ext uri="{FF2B5EF4-FFF2-40B4-BE49-F238E27FC236}">
                    <a16:creationId xmlns:a16="http://schemas.microsoft.com/office/drawing/2014/main" id="{15507D40-1113-70CB-F5F6-308F628F17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0" y="508"/>
                <a:ext cx="213" cy="179"/>
              </a:xfrm>
              <a:custGeom>
                <a:avLst/>
                <a:gdLst>
                  <a:gd name="T0" fmla="*/ 83 w 88"/>
                  <a:gd name="T1" fmla="*/ 1 h 74"/>
                  <a:gd name="T2" fmla="*/ 81 w 88"/>
                  <a:gd name="T3" fmla="*/ 1 h 74"/>
                  <a:gd name="T4" fmla="*/ 81 w 88"/>
                  <a:gd name="T5" fmla="*/ 0 h 74"/>
                  <a:gd name="T6" fmla="*/ 79 w 88"/>
                  <a:gd name="T7" fmla="*/ 0 h 74"/>
                  <a:gd name="T8" fmla="*/ 72 w 88"/>
                  <a:gd name="T9" fmla="*/ 0 h 74"/>
                  <a:gd name="T10" fmla="*/ 61 w 88"/>
                  <a:gd name="T11" fmla="*/ 8 h 74"/>
                  <a:gd name="T12" fmla="*/ 31 w 88"/>
                  <a:gd name="T13" fmla="*/ 25 h 74"/>
                  <a:gd name="T14" fmla="*/ 21 w 88"/>
                  <a:gd name="T15" fmla="*/ 31 h 74"/>
                  <a:gd name="T16" fmla="*/ 8 w 88"/>
                  <a:gd name="T17" fmla="*/ 40 h 74"/>
                  <a:gd name="T18" fmla="*/ 16 w 88"/>
                  <a:gd name="T19" fmla="*/ 71 h 74"/>
                  <a:gd name="T20" fmla="*/ 33 w 88"/>
                  <a:gd name="T21" fmla="*/ 72 h 74"/>
                  <a:gd name="T22" fmla="*/ 41 w 88"/>
                  <a:gd name="T23" fmla="*/ 67 h 74"/>
                  <a:gd name="T24" fmla="*/ 47 w 88"/>
                  <a:gd name="T25" fmla="*/ 61 h 74"/>
                  <a:gd name="T26" fmla="*/ 59 w 88"/>
                  <a:gd name="T27" fmla="*/ 41 h 74"/>
                  <a:gd name="T28" fmla="*/ 73 w 88"/>
                  <a:gd name="T29" fmla="*/ 29 h 74"/>
                  <a:gd name="T30" fmla="*/ 80 w 88"/>
                  <a:gd name="T31" fmla="*/ 24 h 74"/>
                  <a:gd name="T32" fmla="*/ 84 w 88"/>
                  <a:gd name="T33" fmla="*/ 22 h 74"/>
                  <a:gd name="T34" fmla="*/ 87 w 88"/>
                  <a:gd name="T35" fmla="*/ 16 h 74"/>
                  <a:gd name="T36" fmla="*/ 81 w 88"/>
                  <a:gd name="T37" fmla="*/ 18 h 74"/>
                  <a:gd name="T38" fmla="*/ 74 w 88"/>
                  <a:gd name="T39" fmla="*/ 25 h 74"/>
                  <a:gd name="T40" fmla="*/ 62 w 88"/>
                  <a:gd name="T41" fmla="*/ 31 h 74"/>
                  <a:gd name="T42" fmla="*/ 55 w 88"/>
                  <a:gd name="T43" fmla="*/ 37 h 74"/>
                  <a:gd name="T44" fmla="*/ 52 w 88"/>
                  <a:gd name="T45" fmla="*/ 42 h 74"/>
                  <a:gd name="T46" fmla="*/ 47 w 88"/>
                  <a:gd name="T47" fmla="*/ 48 h 74"/>
                  <a:gd name="T48" fmla="*/ 33 w 88"/>
                  <a:gd name="T49" fmla="*/ 67 h 74"/>
                  <a:gd name="T50" fmla="*/ 18 w 88"/>
                  <a:gd name="T51" fmla="*/ 66 h 74"/>
                  <a:gd name="T52" fmla="*/ 7 w 88"/>
                  <a:gd name="T53" fmla="*/ 54 h 74"/>
                  <a:gd name="T54" fmla="*/ 19 w 88"/>
                  <a:gd name="T55" fmla="*/ 38 h 74"/>
                  <a:gd name="T56" fmla="*/ 33 w 88"/>
                  <a:gd name="T57" fmla="*/ 31 h 74"/>
                  <a:gd name="T58" fmla="*/ 49 w 88"/>
                  <a:gd name="T59" fmla="*/ 20 h 74"/>
                  <a:gd name="T60" fmla="*/ 56 w 88"/>
                  <a:gd name="T61" fmla="*/ 17 h 74"/>
                  <a:gd name="T62" fmla="*/ 67 w 88"/>
                  <a:gd name="T63" fmla="*/ 9 h 74"/>
                  <a:gd name="T64" fmla="*/ 76 w 88"/>
                  <a:gd name="T65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8" h="74">
                    <a:moveTo>
                      <a:pt x="85" y="4"/>
                    </a:moveTo>
                    <a:cubicBezTo>
                      <a:pt x="84" y="3"/>
                      <a:pt x="83" y="2"/>
                      <a:pt x="83" y="1"/>
                    </a:cubicBezTo>
                    <a:cubicBezTo>
                      <a:pt x="82" y="1"/>
                      <a:pt x="82" y="2"/>
                      <a:pt x="81" y="2"/>
                    </a:cubicBezTo>
                    <a:cubicBezTo>
                      <a:pt x="81" y="2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1"/>
                      <a:pt x="81" y="1"/>
                      <a:pt x="81" y="0"/>
                    </a:cubicBezTo>
                    <a:cubicBezTo>
                      <a:pt x="81" y="1"/>
                      <a:pt x="81" y="1"/>
                      <a:pt x="80" y="1"/>
                    </a:cubicBezTo>
                    <a:cubicBezTo>
                      <a:pt x="79" y="1"/>
                      <a:pt x="80" y="0"/>
                      <a:pt x="79" y="0"/>
                    </a:cubicBezTo>
                    <a:cubicBezTo>
                      <a:pt x="78" y="0"/>
                      <a:pt x="77" y="0"/>
                      <a:pt x="76" y="0"/>
                    </a:cubicBezTo>
                    <a:cubicBezTo>
                      <a:pt x="75" y="0"/>
                      <a:pt x="74" y="0"/>
                      <a:pt x="72" y="0"/>
                    </a:cubicBezTo>
                    <a:cubicBezTo>
                      <a:pt x="69" y="2"/>
                      <a:pt x="66" y="3"/>
                      <a:pt x="64" y="5"/>
                    </a:cubicBezTo>
                    <a:cubicBezTo>
                      <a:pt x="63" y="6"/>
                      <a:pt x="61" y="8"/>
                      <a:pt x="61" y="8"/>
                    </a:cubicBezTo>
                    <a:cubicBezTo>
                      <a:pt x="59" y="10"/>
                      <a:pt x="57" y="10"/>
                      <a:pt x="55" y="11"/>
                    </a:cubicBezTo>
                    <a:cubicBezTo>
                      <a:pt x="47" y="16"/>
                      <a:pt x="39" y="21"/>
                      <a:pt x="31" y="25"/>
                    </a:cubicBezTo>
                    <a:cubicBezTo>
                      <a:pt x="30" y="26"/>
                      <a:pt x="29" y="27"/>
                      <a:pt x="29" y="28"/>
                    </a:cubicBezTo>
                    <a:cubicBezTo>
                      <a:pt x="26" y="29"/>
                      <a:pt x="24" y="30"/>
                      <a:pt x="21" y="31"/>
                    </a:cubicBezTo>
                    <a:cubicBezTo>
                      <a:pt x="19" y="32"/>
                      <a:pt x="17" y="34"/>
                      <a:pt x="15" y="35"/>
                    </a:cubicBezTo>
                    <a:cubicBezTo>
                      <a:pt x="13" y="37"/>
                      <a:pt x="10" y="38"/>
                      <a:pt x="8" y="40"/>
                    </a:cubicBezTo>
                    <a:cubicBezTo>
                      <a:pt x="0" y="48"/>
                      <a:pt x="0" y="57"/>
                      <a:pt x="8" y="66"/>
                    </a:cubicBezTo>
                    <a:cubicBezTo>
                      <a:pt x="10" y="68"/>
                      <a:pt x="13" y="69"/>
                      <a:pt x="16" y="71"/>
                    </a:cubicBezTo>
                    <a:cubicBezTo>
                      <a:pt x="20" y="73"/>
                      <a:pt x="25" y="74"/>
                      <a:pt x="30" y="73"/>
                    </a:cubicBezTo>
                    <a:cubicBezTo>
                      <a:pt x="31" y="73"/>
                      <a:pt x="32" y="72"/>
                      <a:pt x="33" y="72"/>
                    </a:cubicBezTo>
                    <a:cubicBezTo>
                      <a:pt x="34" y="72"/>
                      <a:pt x="34" y="71"/>
                      <a:pt x="35" y="70"/>
                    </a:cubicBezTo>
                    <a:cubicBezTo>
                      <a:pt x="38" y="69"/>
                      <a:pt x="39" y="68"/>
                      <a:pt x="41" y="67"/>
                    </a:cubicBezTo>
                    <a:cubicBezTo>
                      <a:pt x="42" y="65"/>
                      <a:pt x="43" y="64"/>
                      <a:pt x="45" y="63"/>
                    </a:cubicBezTo>
                    <a:cubicBezTo>
                      <a:pt x="45" y="62"/>
                      <a:pt x="47" y="61"/>
                      <a:pt x="47" y="61"/>
                    </a:cubicBezTo>
                    <a:cubicBezTo>
                      <a:pt x="49" y="57"/>
                      <a:pt x="50" y="53"/>
                      <a:pt x="52" y="49"/>
                    </a:cubicBezTo>
                    <a:cubicBezTo>
                      <a:pt x="54" y="46"/>
                      <a:pt x="57" y="44"/>
                      <a:pt x="59" y="41"/>
                    </a:cubicBezTo>
                    <a:cubicBezTo>
                      <a:pt x="60" y="39"/>
                      <a:pt x="61" y="37"/>
                      <a:pt x="63" y="36"/>
                    </a:cubicBezTo>
                    <a:cubicBezTo>
                      <a:pt x="66" y="34"/>
                      <a:pt x="70" y="32"/>
                      <a:pt x="73" y="29"/>
                    </a:cubicBezTo>
                    <a:cubicBezTo>
                      <a:pt x="75" y="29"/>
                      <a:pt x="76" y="28"/>
                      <a:pt x="77" y="28"/>
                    </a:cubicBezTo>
                    <a:cubicBezTo>
                      <a:pt x="78" y="27"/>
                      <a:pt x="79" y="25"/>
                      <a:pt x="80" y="24"/>
                    </a:cubicBezTo>
                    <a:cubicBezTo>
                      <a:pt x="81" y="24"/>
                      <a:pt x="82" y="24"/>
                      <a:pt x="83" y="23"/>
                    </a:cubicBezTo>
                    <a:cubicBezTo>
                      <a:pt x="83" y="23"/>
                      <a:pt x="83" y="22"/>
                      <a:pt x="84" y="22"/>
                    </a:cubicBezTo>
                    <a:cubicBezTo>
                      <a:pt x="84" y="21"/>
                      <a:pt x="85" y="21"/>
                      <a:pt x="85" y="21"/>
                    </a:cubicBezTo>
                    <a:cubicBezTo>
                      <a:pt x="86" y="20"/>
                      <a:pt x="87" y="17"/>
                      <a:pt x="87" y="16"/>
                    </a:cubicBezTo>
                    <a:cubicBezTo>
                      <a:pt x="88" y="11"/>
                      <a:pt x="88" y="7"/>
                      <a:pt x="85" y="4"/>
                    </a:cubicBezTo>
                    <a:close/>
                    <a:moveTo>
                      <a:pt x="81" y="18"/>
                    </a:moveTo>
                    <a:cubicBezTo>
                      <a:pt x="81" y="19"/>
                      <a:pt x="80" y="19"/>
                      <a:pt x="79" y="20"/>
                    </a:cubicBezTo>
                    <a:cubicBezTo>
                      <a:pt x="77" y="21"/>
                      <a:pt x="76" y="23"/>
                      <a:pt x="74" y="25"/>
                    </a:cubicBezTo>
                    <a:cubicBezTo>
                      <a:pt x="72" y="25"/>
                      <a:pt x="71" y="26"/>
                      <a:pt x="69" y="27"/>
                    </a:cubicBezTo>
                    <a:cubicBezTo>
                      <a:pt x="67" y="28"/>
                      <a:pt x="65" y="31"/>
                      <a:pt x="62" y="31"/>
                    </a:cubicBezTo>
                    <a:cubicBezTo>
                      <a:pt x="60" y="34"/>
                      <a:pt x="58" y="35"/>
                      <a:pt x="56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4" y="38"/>
                      <a:pt x="55" y="39"/>
                      <a:pt x="54" y="39"/>
                    </a:cubicBezTo>
                    <a:cubicBezTo>
                      <a:pt x="54" y="40"/>
                      <a:pt x="52" y="41"/>
                      <a:pt x="52" y="42"/>
                    </a:cubicBezTo>
                    <a:cubicBezTo>
                      <a:pt x="51" y="43"/>
                      <a:pt x="50" y="44"/>
                      <a:pt x="50" y="46"/>
                    </a:cubicBezTo>
                    <a:cubicBezTo>
                      <a:pt x="49" y="47"/>
                      <a:pt x="48" y="47"/>
                      <a:pt x="47" y="48"/>
                    </a:cubicBezTo>
                    <a:cubicBezTo>
                      <a:pt x="45" y="51"/>
                      <a:pt x="45" y="54"/>
                      <a:pt x="43" y="57"/>
                    </a:cubicBezTo>
                    <a:cubicBezTo>
                      <a:pt x="41" y="61"/>
                      <a:pt x="36" y="65"/>
                      <a:pt x="33" y="67"/>
                    </a:cubicBezTo>
                    <a:cubicBezTo>
                      <a:pt x="31" y="67"/>
                      <a:pt x="29" y="68"/>
                      <a:pt x="28" y="69"/>
                    </a:cubicBezTo>
                    <a:cubicBezTo>
                      <a:pt x="23" y="70"/>
                      <a:pt x="20" y="67"/>
                      <a:pt x="18" y="66"/>
                    </a:cubicBezTo>
                    <a:cubicBezTo>
                      <a:pt x="17" y="65"/>
                      <a:pt x="16" y="65"/>
                      <a:pt x="15" y="65"/>
                    </a:cubicBezTo>
                    <a:cubicBezTo>
                      <a:pt x="12" y="63"/>
                      <a:pt x="8" y="57"/>
                      <a:pt x="7" y="54"/>
                    </a:cubicBezTo>
                    <a:cubicBezTo>
                      <a:pt x="6" y="52"/>
                      <a:pt x="7" y="49"/>
                      <a:pt x="8" y="48"/>
                    </a:cubicBezTo>
                    <a:cubicBezTo>
                      <a:pt x="11" y="43"/>
                      <a:pt x="14" y="42"/>
                      <a:pt x="19" y="38"/>
                    </a:cubicBezTo>
                    <a:cubicBezTo>
                      <a:pt x="22" y="36"/>
                      <a:pt x="25" y="34"/>
                      <a:pt x="28" y="33"/>
                    </a:cubicBezTo>
                    <a:cubicBezTo>
                      <a:pt x="30" y="32"/>
                      <a:pt x="31" y="31"/>
                      <a:pt x="33" y="31"/>
                    </a:cubicBezTo>
                    <a:cubicBezTo>
                      <a:pt x="37" y="27"/>
                      <a:pt x="42" y="24"/>
                      <a:pt x="47" y="21"/>
                    </a:cubicBezTo>
                    <a:cubicBezTo>
                      <a:pt x="48" y="21"/>
                      <a:pt x="48" y="21"/>
                      <a:pt x="49" y="20"/>
                    </a:cubicBezTo>
                    <a:cubicBezTo>
                      <a:pt x="50" y="20"/>
                      <a:pt x="52" y="18"/>
                      <a:pt x="53" y="18"/>
                    </a:cubicBezTo>
                    <a:cubicBezTo>
                      <a:pt x="54" y="17"/>
                      <a:pt x="55" y="17"/>
                      <a:pt x="56" y="17"/>
                    </a:cubicBezTo>
                    <a:cubicBezTo>
                      <a:pt x="58" y="15"/>
                      <a:pt x="60" y="12"/>
                      <a:pt x="63" y="11"/>
                    </a:cubicBezTo>
                    <a:cubicBezTo>
                      <a:pt x="64" y="10"/>
                      <a:pt x="66" y="10"/>
                      <a:pt x="67" y="9"/>
                    </a:cubicBezTo>
                    <a:cubicBezTo>
                      <a:pt x="68" y="8"/>
                      <a:pt x="69" y="7"/>
                      <a:pt x="69" y="7"/>
                    </a:cubicBezTo>
                    <a:cubicBezTo>
                      <a:pt x="71" y="6"/>
                      <a:pt x="74" y="6"/>
                      <a:pt x="76" y="5"/>
                    </a:cubicBezTo>
                    <a:cubicBezTo>
                      <a:pt x="83" y="5"/>
                      <a:pt x="85" y="14"/>
                      <a:pt x="81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221">
                <a:extLst>
                  <a:ext uri="{FF2B5EF4-FFF2-40B4-BE49-F238E27FC236}">
                    <a16:creationId xmlns:a16="http://schemas.microsoft.com/office/drawing/2014/main" id="{FC6CB146-09F0-D3A5-7FBF-F34B37A4A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522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222">
                <a:extLst>
                  <a:ext uri="{FF2B5EF4-FFF2-40B4-BE49-F238E27FC236}">
                    <a16:creationId xmlns:a16="http://schemas.microsoft.com/office/drawing/2014/main" id="{6EEF0E09-F5B4-A4B3-9F33-FA0DE096D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7" y="5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223">
                <a:extLst>
                  <a:ext uri="{FF2B5EF4-FFF2-40B4-BE49-F238E27FC236}">
                    <a16:creationId xmlns:a16="http://schemas.microsoft.com/office/drawing/2014/main" id="{FDD4012B-5E05-7243-0732-1DE979634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4" y="5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224">
                <a:extLst>
                  <a:ext uri="{FF2B5EF4-FFF2-40B4-BE49-F238E27FC236}">
                    <a16:creationId xmlns:a16="http://schemas.microsoft.com/office/drawing/2014/main" id="{E0ACB3BE-5B78-AC5D-D1B6-958AE7A337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4" y="522"/>
                <a:ext cx="1161" cy="1194"/>
              </a:xfrm>
              <a:custGeom>
                <a:avLst/>
                <a:gdLst>
                  <a:gd name="T0" fmla="*/ 465 w 479"/>
                  <a:gd name="T1" fmla="*/ 156 h 492"/>
                  <a:gd name="T2" fmla="*/ 448 w 479"/>
                  <a:gd name="T3" fmla="*/ 147 h 492"/>
                  <a:gd name="T4" fmla="*/ 407 w 479"/>
                  <a:gd name="T5" fmla="*/ 136 h 492"/>
                  <a:gd name="T6" fmla="*/ 380 w 479"/>
                  <a:gd name="T7" fmla="*/ 131 h 492"/>
                  <a:gd name="T8" fmla="*/ 324 w 479"/>
                  <a:gd name="T9" fmla="*/ 73 h 492"/>
                  <a:gd name="T10" fmla="*/ 251 w 479"/>
                  <a:gd name="T11" fmla="*/ 73 h 492"/>
                  <a:gd name="T12" fmla="*/ 207 w 479"/>
                  <a:gd name="T13" fmla="*/ 74 h 492"/>
                  <a:gd name="T14" fmla="*/ 171 w 479"/>
                  <a:gd name="T15" fmla="*/ 54 h 492"/>
                  <a:gd name="T16" fmla="*/ 149 w 479"/>
                  <a:gd name="T17" fmla="*/ 37 h 492"/>
                  <a:gd name="T18" fmla="*/ 126 w 479"/>
                  <a:gd name="T19" fmla="*/ 19 h 492"/>
                  <a:gd name="T20" fmla="*/ 99 w 479"/>
                  <a:gd name="T21" fmla="*/ 9 h 492"/>
                  <a:gd name="T22" fmla="*/ 52 w 479"/>
                  <a:gd name="T23" fmla="*/ 1 h 492"/>
                  <a:gd name="T24" fmla="*/ 10 w 479"/>
                  <a:gd name="T25" fmla="*/ 24 h 492"/>
                  <a:gd name="T26" fmla="*/ 7 w 479"/>
                  <a:gd name="T27" fmla="*/ 82 h 492"/>
                  <a:gd name="T28" fmla="*/ 75 w 479"/>
                  <a:gd name="T29" fmla="*/ 126 h 492"/>
                  <a:gd name="T30" fmla="*/ 100 w 479"/>
                  <a:gd name="T31" fmla="*/ 175 h 492"/>
                  <a:gd name="T32" fmla="*/ 105 w 479"/>
                  <a:gd name="T33" fmla="*/ 224 h 492"/>
                  <a:gd name="T34" fmla="*/ 144 w 479"/>
                  <a:gd name="T35" fmla="*/ 286 h 492"/>
                  <a:gd name="T36" fmla="*/ 189 w 479"/>
                  <a:gd name="T37" fmla="*/ 340 h 492"/>
                  <a:gd name="T38" fmla="*/ 256 w 479"/>
                  <a:gd name="T39" fmla="*/ 371 h 492"/>
                  <a:gd name="T40" fmla="*/ 287 w 479"/>
                  <a:gd name="T41" fmla="*/ 410 h 492"/>
                  <a:gd name="T42" fmla="*/ 304 w 479"/>
                  <a:gd name="T43" fmla="*/ 459 h 492"/>
                  <a:gd name="T44" fmla="*/ 361 w 479"/>
                  <a:gd name="T45" fmla="*/ 487 h 492"/>
                  <a:gd name="T46" fmla="*/ 375 w 479"/>
                  <a:gd name="T47" fmla="*/ 446 h 492"/>
                  <a:gd name="T48" fmla="*/ 359 w 479"/>
                  <a:gd name="T49" fmla="*/ 410 h 492"/>
                  <a:gd name="T50" fmla="*/ 370 w 479"/>
                  <a:gd name="T51" fmla="*/ 353 h 492"/>
                  <a:gd name="T52" fmla="*/ 382 w 479"/>
                  <a:gd name="T53" fmla="*/ 329 h 492"/>
                  <a:gd name="T54" fmla="*/ 384 w 479"/>
                  <a:gd name="T55" fmla="*/ 302 h 492"/>
                  <a:gd name="T56" fmla="*/ 385 w 479"/>
                  <a:gd name="T57" fmla="*/ 227 h 492"/>
                  <a:gd name="T58" fmla="*/ 437 w 479"/>
                  <a:gd name="T59" fmla="*/ 208 h 492"/>
                  <a:gd name="T60" fmla="*/ 478 w 479"/>
                  <a:gd name="T61" fmla="*/ 173 h 492"/>
                  <a:gd name="T62" fmla="*/ 444 w 479"/>
                  <a:gd name="T63" fmla="*/ 202 h 492"/>
                  <a:gd name="T64" fmla="*/ 418 w 479"/>
                  <a:gd name="T65" fmla="*/ 208 h 492"/>
                  <a:gd name="T66" fmla="*/ 377 w 479"/>
                  <a:gd name="T67" fmla="*/ 234 h 492"/>
                  <a:gd name="T68" fmla="*/ 372 w 479"/>
                  <a:gd name="T69" fmla="*/ 262 h 492"/>
                  <a:gd name="T70" fmla="*/ 382 w 479"/>
                  <a:gd name="T71" fmla="*/ 319 h 492"/>
                  <a:gd name="T72" fmla="*/ 355 w 479"/>
                  <a:gd name="T73" fmla="*/ 376 h 492"/>
                  <a:gd name="T74" fmla="*/ 354 w 479"/>
                  <a:gd name="T75" fmla="*/ 414 h 492"/>
                  <a:gd name="T76" fmla="*/ 365 w 479"/>
                  <a:gd name="T77" fmla="*/ 482 h 492"/>
                  <a:gd name="T78" fmla="*/ 302 w 479"/>
                  <a:gd name="T79" fmla="*/ 446 h 492"/>
                  <a:gd name="T80" fmla="*/ 287 w 479"/>
                  <a:gd name="T81" fmla="*/ 400 h 492"/>
                  <a:gd name="T82" fmla="*/ 272 w 479"/>
                  <a:gd name="T83" fmla="*/ 378 h 492"/>
                  <a:gd name="T84" fmla="*/ 252 w 479"/>
                  <a:gd name="T85" fmla="*/ 363 h 492"/>
                  <a:gd name="T86" fmla="*/ 217 w 479"/>
                  <a:gd name="T87" fmla="*/ 346 h 492"/>
                  <a:gd name="T88" fmla="*/ 179 w 479"/>
                  <a:gd name="T89" fmla="*/ 324 h 492"/>
                  <a:gd name="T90" fmla="*/ 165 w 479"/>
                  <a:gd name="T91" fmla="*/ 303 h 492"/>
                  <a:gd name="T92" fmla="*/ 148 w 479"/>
                  <a:gd name="T93" fmla="*/ 283 h 492"/>
                  <a:gd name="T94" fmla="*/ 128 w 479"/>
                  <a:gd name="T95" fmla="*/ 265 h 492"/>
                  <a:gd name="T96" fmla="*/ 108 w 479"/>
                  <a:gd name="T97" fmla="*/ 217 h 492"/>
                  <a:gd name="T98" fmla="*/ 99 w 479"/>
                  <a:gd name="T99" fmla="*/ 151 h 492"/>
                  <a:gd name="T100" fmla="*/ 81 w 479"/>
                  <a:gd name="T101" fmla="*/ 125 h 492"/>
                  <a:gd name="T102" fmla="*/ 31 w 479"/>
                  <a:gd name="T103" fmla="*/ 104 h 492"/>
                  <a:gd name="T104" fmla="*/ 10 w 479"/>
                  <a:gd name="T105" fmla="*/ 32 h 492"/>
                  <a:gd name="T106" fmla="*/ 43 w 479"/>
                  <a:gd name="T107" fmla="*/ 5 h 492"/>
                  <a:gd name="T108" fmla="*/ 115 w 479"/>
                  <a:gd name="T109" fmla="*/ 17 h 492"/>
                  <a:gd name="T110" fmla="*/ 200 w 479"/>
                  <a:gd name="T111" fmla="*/ 76 h 492"/>
                  <a:gd name="T112" fmla="*/ 304 w 479"/>
                  <a:gd name="T113" fmla="*/ 74 h 492"/>
                  <a:gd name="T114" fmla="*/ 390 w 479"/>
                  <a:gd name="T115" fmla="*/ 139 h 492"/>
                  <a:gd name="T116" fmla="*/ 443 w 479"/>
                  <a:gd name="T117" fmla="*/ 15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79" h="492">
                    <a:moveTo>
                      <a:pt x="478" y="173"/>
                    </a:moveTo>
                    <a:cubicBezTo>
                      <a:pt x="479" y="172"/>
                      <a:pt x="479" y="168"/>
                      <a:pt x="478" y="167"/>
                    </a:cubicBezTo>
                    <a:cubicBezTo>
                      <a:pt x="473" y="160"/>
                      <a:pt x="473" y="160"/>
                      <a:pt x="473" y="160"/>
                    </a:cubicBezTo>
                    <a:cubicBezTo>
                      <a:pt x="471" y="159"/>
                      <a:pt x="469" y="159"/>
                      <a:pt x="467" y="157"/>
                    </a:cubicBezTo>
                    <a:cubicBezTo>
                      <a:pt x="467" y="157"/>
                      <a:pt x="467" y="157"/>
                      <a:pt x="466" y="157"/>
                    </a:cubicBezTo>
                    <a:cubicBezTo>
                      <a:pt x="466" y="157"/>
                      <a:pt x="466" y="157"/>
                      <a:pt x="466" y="156"/>
                    </a:cubicBezTo>
                    <a:cubicBezTo>
                      <a:pt x="466" y="156"/>
                      <a:pt x="465" y="156"/>
                      <a:pt x="465" y="156"/>
                    </a:cubicBezTo>
                    <a:cubicBezTo>
                      <a:pt x="464" y="155"/>
                      <a:pt x="463" y="154"/>
                      <a:pt x="462" y="154"/>
                    </a:cubicBezTo>
                    <a:cubicBezTo>
                      <a:pt x="461" y="154"/>
                      <a:pt x="461" y="154"/>
                      <a:pt x="460" y="154"/>
                    </a:cubicBezTo>
                    <a:cubicBezTo>
                      <a:pt x="459" y="153"/>
                      <a:pt x="457" y="151"/>
                      <a:pt x="456" y="151"/>
                    </a:cubicBezTo>
                    <a:cubicBezTo>
                      <a:pt x="456" y="151"/>
                      <a:pt x="454" y="151"/>
                      <a:pt x="453" y="150"/>
                    </a:cubicBezTo>
                    <a:cubicBezTo>
                      <a:pt x="453" y="150"/>
                      <a:pt x="453" y="150"/>
                      <a:pt x="453" y="149"/>
                    </a:cubicBezTo>
                    <a:cubicBezTo>
                      <a:pt x="452" y="149"/>
                      <a:pt x="450" y="149"/>
                      <a:pt x="450" y="148"/>
                    </a:cubicBezTo>
                    <a:cubicBezTo>
                      <a:pt x="450" y="148"/>
                      <a:pt x="448" y="147"/>
                      <a:pt x="448" y="147"/>
                    </a:cubicBezTo>
                    <a:cubicBezTo>
                      <a:pt x="447" y="146"/>
                      <a:pt x="441" y="144"/>
                      <a:pt x="440" y="144"/>
                    </a:cubicBezTo>
                    <a:cubicBezTo>
                      <a:pt x="440" y="144"/>
                      <a:pt x="440" y="144"/>
                      <a:pt x="440" y="144"/>
                    </a:cubicBezTo>
                    <a:cubicBezTo>
                      <a:pt x="436" y="143"/>
                      <a:pt x="433" y="142"/>
                      <a:pt x="429" y="141"/>
                    </a:cubicBezTo>
                    <a:cubicBezTo>
                      <a:pt x="427" y="140"/>
                      <a:pt x="425" y="141"/>
                      <a:pt x="424" y="140"/>
                    </a:cubicBezTo>
                    <a:cubicBezTo>
                      <a:pt x="421" y="139"/>
                      <a:pt x="417" y="138"/>
                      <a:pt x="414" y="137"/>
                    </a:cubicBezTo>
                    <a:cubicBezTo>
                      <a:pt x="414" y="137"/>
                      <a:pt x="413" y="138"/>
                      <a:pt x="413" y="138"/>
                    </a:cubicBezTo>
                    <a:cubicBezTo>
                      <a:pt x="411" y="136"/>
                      <a:pt x="409" y="138"/>
                      <a:pt x="407" y="136"/>
                    </a:cubicBezTo>
                    <a:cubicBezTo>
                      <a:pt x="407" y="136"/>
                      <a:pt x="407" y="136"/>
                      <a:pt x="407" y="136"/>
                    </a:cubicBezTo>
                    <a:cubicBezTo>
                      <a:pt x="407" y="137"/>
                      <a:pt x="407" y="137"/>
                      <a:pt x="407" y="137"/>
                    </a:cubicBezTo>
                    <a:cubicBezTo>
                      <a:pt x="407" y="136"/>
                      <a:pt x="407" y="136"/>
                      <a:pt x="407" y="136"/>
                    </a:cubicBezTo>
                    <a:cubicBezTo>
                      <a:pt x="404" y="136"/>
                      <a:pt x="402" y="135"/>
                      <a:pt x="399" y="135"/>
                    </a:cubicBezTo>
                    <a:cubicBezTo>
                      <a:pt x="398" y="134"/>
                      <a:pt x="396" y="135"/>
                      <a:pt x="394" y="135"/>
                    </a:cubicBezTo>
                    <a:cubicBezTo>
                      <a:pt x="392" y="136"/>
                      <a:pt x="390" y="135"/>
                      <a:pt x="388" y="134"/>
                    </a:cubicBezTo>
                    <a:cubicBezTo>
                      <a:pt x="386" y="133"/>
                      <a:pt x="382" y="130"/>
                      <a:pt x="380" y="131"/>
                    </a:cubicBezTo>
                    <a:cubicBezTo>
                      <a:pt x="380" y="131"/>
                      <a:pt x="380" y="131"/>
                      <a:pt x="380" y="130"/>
                    </a:cubicBezTo>
                    <a:cubicBezTo>
                      <a:pt x="366" y="123"/>
                      <a:pt x="356" y="107"/>
                      <a:pt x="347" y="95"/>
                    </a:cubicBezTo>
                    <a:cubicBezTo>
                      <a:pt x="346" y="93"/>
                      <a:pt x="345" y="91"/>
                      <a:pt x="344" y="89"/>
                    </a:cubicBezTo>
                    <a:cubicBezTo>
                      <a:pt x="342" y="86"/>
                      <a:pt x="339" y="84"/>
                      <a:pt x="337" y="82"/>
                    </a:cubicBezTo>
                    <a:cubicBezTo>
                      <a:pt x="336" y="81"/>
                      <a:pt x="334" y="79"/>
                      <a:pt x="333" y="79"/>
                    </a:cubicBezTo>
                    <a:cubicBezTo>
                      <a:pt x="332" y="78"/>
                      <a:pt x="331" y="77"/>
                      <a:pt x="330" y="76"/>
                    </a:cubicBezTo>
                    <a:cubicBezTo>
                      <a:pt x="328" y="75"/>
                      <a:pt x="326" y="74"/>
                      <a:pt x="324" y="73"/>
                    </a:cubicBezTo>
                    <a:cubicBezTo>
                      <a:pt x="325" y="73"/>
                      <a:pt x="324" y="72"/>
                      <a:pt x="324" y="72"/>
                    </a:cubicBezTo>
                    <a:cubicBezTo>
                      <a:pt x="321" y="71"/>
                      <a:pt x="313" y="70"/>
                      <a:pt x="310" y="69"/>
                    </a:cubicBezTo>
                    <a:cubicBezTo>
                      <a:pt x="308" y="68"/>
                      <a:pt x="306" y="70"/>
                      <a:pt x="304" y="69"/>
                    </a:cubicBezTo>
                    <a:cubicBezTo>
                      <a:pt x="300" y="68"/>
                      <a:pt x="295" y="69"/>
                      <a:pt x="290" y="68"/>
                    </a:cubicBezTo>
                    <a:cubicBezTo>
                      <a:pt x="281" y="65"/>
                      <a:pt x="273" y="67"/>
                      <a:pt x="264" y="69"/>
                    </a:cubicBezTo>
                    <a:cubicBezTo>
                      <a:pt x="260" y="70"/>
                      <a:pt x="255" y="71"/>
                      <a:pt x="252" y="73"/>
                    </a:cubicBezTo>
                    <a:cubicBezTo>
                      <a:pt x="252" y="73"/>
                      <a:pt x="252" y="73"/>
                      <a:pt x="251" y="73"/>
                    </a:cubicBezTo>
                    <a:cubicBezTo>
                      <a:pt x="252" y="73"/>
                      <a:pt x="252" y="73"/>
                      <a:pt x="252" y="73"/>
                    </a:cubicBezTo>
                    <a:cubicBezTo>
                      <a:pt x="250" y="73"/>
                      <a:pt x="249" y="73"/>
                      <a:pt x="249" y="74"/>
                    </a:cubicBezTo>
                    <a:cubicBezTo>
                      <a:pt x="248" y="74"/>
                      <a:pt x="248" y="74"/>
                      <a:pt x="248" y="74"/>
                    </a:cubicBezTo>
                    <a:cubicBezTo>
                      <a:pt x="248" y="74"/>
                      <a:pt x="248" y="74"/>
                      <a:pt x="248" y="74"/>
                    </a:cubicBezTo>
                    <a:cubicBezTo>
                      <a:pt x="248" y="74"/>
                      <a:pt x="243" y="74"/>
                      <a:pt x="241" y="75"/>
                    </a:cubicBezTo>
                    <a:cubicBezTo>
                      <a:pt x="237" y="76"/>
                      <a:pt x="232" y="74"/>
                      <a:pt x="227" y="76"/>
                    </a:cubicBezTo>
                    <a:cubicBezTo>
                      <a:pt x="224" y="76"/>
                      <a:pt x="212" y="75"/>
                      <a:pt x="207" y="74"/>
                    </a:cubicBezTo>
                    <a:cubicBezTo>
                      <a:pt x="205" y="73"/>
                      <a:pt x="203" y="72"/>
                      <a:pt x="202" y="71"/>
                    </a:cubicBezTo>
                    <a:cubicBezTo>
                      <a:pt x="200" y="71"/>
                      <a:pt x="198" y="71"/>
                      <a:pt x="196" y="70"/>
                    </a:cubicBezTo>
                    <a:cubicBezTo>
                      <a:pt x="194" y="68"/>
                      <a:pt x="190" y="66"/>
                      <a:pt x="187" y="65"/>
                    </a:cubicBezTo>
                    <a:cubicBezTo>
                      <a:pt x="184" y="63"/>
                      <a:pt x="181" y="63"/>
                      <a:pt x="178" y="61"/>
                    </a:cubicBezTo>
                    <a:cubicBezTo>
                      <a:pt x="176" y="60"/>
                      <a:pt x="175" y="58"/>
                      <a:pt x="173" y="57"/>
                    </a:cubicBezTo>
                    <a:cubicBezTo>
                      <a:pt x="173" y="56"/>
                      <a:pt x="172" y="56"/>
                      <a:pt x="171" y="55"/>
                    </a:cubicBezTo>
                    <a:cubicBezTo>
                      <a:pt x="171" y="55"/>
                      <a:pt x="171" y="55"/>
                      <a:pt x="171" y="54"/>
                    </a:cubicBezTo>
                    <a:cubicBezTo>
                      <a:pt x="170" y="54"/>
                      <a:pt x="169" y="53"/>
                      <a:pt x="168" y="53"/>
                    </a:cubicBezTo>
                    <a:cubicBezTo>
                      <a:pt x="166" y="52"/>
                      <a:pt x="165" y="50"/>
                      <a:pt x="164" y="49"/>
                    </a:cubicBezTo>
                    <a:cubicBezTo>
                      <a:pt x="163" y="49"/>
                      <a:pt x="163" y="49"/>
                      <a:pt x="162" y="48"/>
                    </a:cubicBezTo>
                    <a:cubicBezTo>
                      <a:pt x="161" y="47"/>
                      <a:pt x="160" y="45"/>
                      <a:pt x="159" y="44"/>
                    </a:cubicBezTo>
                    <a:cubicBezTo>
                      <a:pt x="157" y="43"/>
                      <a:pt x="154" y="42"/>
                      <a:pt x="152" y="40"/>
                    </a:cubicBezTo>
                    <a:cubicBezTo>
                      <a:pt x="151" y="40"/>
                      <a:pt x="151" y="38"/>
                      <a:pt x="151" y="38"/>
                    </a:cubicBezTo>
                    <a:cubicBezTo>
                      <a:pt x="150" y="38"/>
                      <a:pt x="149" y="38"/>
                      <a:pt x="149" y="37"/>
                    </a:cubicBezTo>
                    <a:cubicBezTo>
                      <a:pt x="147" y="36"/>
                      <a:pt x="146" y="34"/>
                      <a:pt x="145" y="33"/>
                    </a:cubicBezTo>
                    <a:cubicBezTo>
                      <a:pt x="143" y="31"/>
                      <a:pt x="140" y="29"/>
                      <a:pt x="138" y="28"/>
                    </a:cubicBezTo>
                    <a:cubicBezTo>
                      <a:pt x="138" y="28"/>
                      <a:pt x="137" y="28"/>
                      <a:pt x="137" y="28"/>
                    </a:cubicBezTo>
                    <a:cubicBezTo>
                      <a:pt x="136" y="27"/>
                      <a:pt x="136" y="27"/>
                      <a:pt x="136" y="26"/>
                    </a:cubicBezTo>
                    <a:cubicBezTo>
                      <a:pt x="135" y="25"/>
                      <a:pt x="133" y="25"/>
                      <a:pt x="132" y="24"/>
                    </a:cubicBezTo>
                    <a:cubicBezTo>
                      <a:pt x="132" y="23"/>
                      <a:pt x="132" y="23"/>
                      <a:pt x="132" y="23"/>
                    </a:cubicBezTo>
                    <a:cubicBezTo>
                      <a:pt x="130" y="21"/>
                      <a:pt x="128" y="20"/>
                      <a:pt x="126" y="19"/>
                    </a:cubicBezTo>
                    <a:cubicBezTo>
                      <a:pt x="126" y="19"/>
                      <a:pt x="126" y="18"/>
                      <a:pt x="125" y="18"/>
                    </a:cubicBezTo>
                    <a:cubicBezTo>
                      <a:pt x="125" y="18"/>
                      <a:pt x="124" y="18"/>
                      <a:pt x="124" y="17"/>
                    </a:cubicBezTo>
                    <a:cubicBezTo>
                      <a:pt x="123" y="17"/>
                      <a:pt x="122" y="16"/>
                      <a:pt x="122" y="16"/>
                    </a:cubicBezTo>
                    <a:cubicBezTo>
                      <a:pt x="121" y="15"/>
                      <a:pt x="120" y="15"/>
                      <a:pt x="118" y="14"/>
                    </a:cubicBezTo>
                    <a:cubicBezTo>
                      <a:pt x="118" y="14"/>
                      <a:pt x="117" y="13"/>
                      <a:pt x="117" y="13"/>
                    </a:cubicBezTo>
                    <a:cubicBezTo>
                      <a:pt x="116" y="12"/>
                      <a:pt x="115" y="13"/>
                      <a:pt x="114" y="12"/>
                    </a:cubicBezTo>
                    <a:cubicBezTo>
                      <a:pt x="110" y="10"/>
                      <a:pt x="104" y="9"/>
                      <a:pt x="99" y="9"/>
                    </a:cubicBezTo>
                    <a:cubicBezTo>
                      <a:pt x="98" y="9"/>
                      <a:pt x="97" y="9"/>
                      <a:pt x="96" y="9"/>
                    </a:cubicBezTo>
                    <a:cubicBezTo>
                      <a:pt x="91" y="10"/>
                      <a:pt x="84" y="13"/>
                      <a:pt x="80" y="12"/>
                    </a:cubicBezTo>
                    <a:cubicBezTo>
                      <a:pt x="77" y="11"/>
                      <a:pt x="74" y="10"/>
                      <a:pt x="71" y="9"/>
                    </a:cubicBezTo>
                    <a:cubicBezTo>
                      <a:pt x="70" y="9"/>
                      <a:pt x="68" y="9"/>
                      <a:pt x="67" y="8"/>
                    </a:cubicBezTo>
                    <a:cubicBezTo>
                      <a:pt x="65" y="7"/>
                      <a:pt x="63" y="4"/>
                      <a:pt x="60" y="3"/>
                    </a:cubicBezTo>
                    <a:cubicBezTo>
                      <a:pt x="57" y="3"/>
                      <a:pt x="54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0"/>
                      <a:pt x="44" y="0"/>
                      <a:pt x="41" y="0"/>
                    </a:cubicBezTo>
                    <a:cubicBezTo>
                      <a:pt x="40" y="1"/>
                      <a:pt x="37" y="0"/>
                      <a:pt x="35" y="1"/>
                    </a:cubicBezTo>
                    <a:cubicBezTo>
                      <a:pt x="32" y="2"/>
                      <a:pt x="30" y="3"/>
                      <a:pt x="28" y="4"/>
                    </a:cubicBezTo>
                    <a:cubicBezTo>
                      <a:pt x="28" y="4"/>
                      <a:pt x="28" y="4"/>
                      <a:pt x="28" y="5"/>
                    </a:cubicBezTo>
                    <a:cubicBezTo>
                      <a:pt x="25" y="6"/>
                      <a:pt x="24" y="8"/>
                      <a:pt x="22" y="10"/>
                    </a:cubicBezTo>
                    <a:cubicBezTo>
                      <a:pt x="20" y="10"/>
                      <a:pt x="19" y="11"/>
                      <a:pt x="18" y="12"/>
                    </a:cubicBezTo>
                    <a:cubicBezTo>
                      <a:pt x="14" y="16"/>
                      <a:pt x="12" y="20"/>
                      <a:pt x="10" y="24"/>
                    </a:cubicBezTo>
                    <a:cubicBezTo>
                      <a:pt x="9" y="26"/>
                      <a:pt x="8" y="27"/>
                      <a:pt x="7" y="29"/>
                    </a:cubicBezTo>
                    <a:cubicBezTo>
                      <a:pt x="6" y="30"/>
                      <a:pt x="7" y="31"/>
                      <a:pt x="6" y="32"/>
                    </a:cubicBezTo>
                    <a:cubicBezTo>
                      <a:pt x="4" y="37"/>
                      <a:pt x="4" y="42"/>
                      <a:pt x="3" y="47"/>
                    </a:cubicBezTo>
                    <a:cubicBezTo>
                      <a:pt x="2" y="53"/>
                      <a:pt x="0" y="61"/>
                      <a:pt x="2" y="68"/>
                    </a:cubicBezTo>
                    <a:cubicBezTo>
                      <a:pt x="2" y="69"/>
                      <a:pt x="3" y="71"/>
                      <a:pt x="4" y="73"/>
                    </a:cubicBezTo>
                    <a:cubicBezTo>
                      <a:pt x="4" y="75"/>
                      <a:pt x="4" y="77"/>
                      <a:pt x="5" y="79"/>
                    </a:cubicBezTo>
                    <a:cubicBezTo>
                      <a:pt x="5" y="80"/>
                      <a:pt x="7" y="81"/>
                      <a:pt x="7" y="82"/>
                    </a:cubicBezTo>
                    <a:cubicBezTo>
                      <a:pt x="7" y="83"/>
                      <a:pt x="8" y="84"/>
                      <a:pt x="8" y="85"/>
                    </a:cubicBezTo>
                    <a:cubicBezTo>
                      <a:pt x="9" y="86"/>
                      <a:pt x="10" y="89"/>
                      <a:pt x="11" y="90"/>
                    </a:cubicBezTo>
                    <a:cubicBezTo>
                      <a:pt x="14" y="96"/>
                      <a:pt x="17" y="102"/>
                      <a:pt x="22" y="105"/>
                    </a:cubicBezTo>
                    <a:cubicBezTo>
                      <a:pt x="32" y="112"/>
                      <a:pt x="45" y="114"/>
                      <a:pt x="57" y="118"/>
                    </a:cubicBezTo>
                    <a:cubicBezTo>
                      <a:pt x="58" y="117"/>
                      <a:pt x="61" y="118"/>
                      <a:pt x="62" y="119"/>
                    </a:cubicBezTo>
                    <a:cubicBezTo>
                      <a:pt x="63" y="119"/>
                      <a:pt x="63" y="119"/>
                      <a:pt x="64" y="120"/>
                    </a:cubicBezTo>
                    <a:cubicBezTo>
                      <a:pt x="68" y="121"/>
                      <a:pt x="72" y="123"/>
                      <a:pt x="75" y="126"/>
                    </a:cubicBezTo>
                    <a:cubicBezTo>
                      <a:pt x="76" y="127"/>
                      <a:pt x="76" y="128"/>
                      <a:pt x="77" y="128"/>
                    </a:cubicBezTo>
                    <a:cubicBezTo>
                      <a:pt x="78" y="129"/>
                      <a:pt x="79" y="129"/>
                      <a:pt x="80" y="130"/>
                    </a:cubicBezTo>
                    <a:cubicBezTo>
                      <a:pt x="86" y="135"/>
                      <a:pt x="90" y="141"/>
                      <a:pt x="94" y="148"/>
                    </a:cubicBezTo>
                    <a:cubicBezTo>
                      <a:pt x="95" y="150"/>
                      <a:pt x="94" y="152"/>
                      <a:pt x="95" y="154"/>
                    </a:cubicBezTo>
                    <a:cubicBezTo>
                      <a:pt x="97" y="156"/>
                      <a:pt x="99" y="161"/>
                      <a:pt x="99" y="163"/>
                    </a:cubicBezTo>
                    <a:cubicBezTo>
                      <a:pt x="99" y="166"/>
                      <a:pt x="101" y="173"/>
                      <a:pt x="100" y="174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8"/>
                      <a:pt x="99" y="185"/>
                      <a:pt x="100" y="188"/>
                    </a:cubicBezTo>
                    <a:cubicBezTo>
                      <a:pt x="100" y="190"/>
                      <a:pt x="100" y="193"/>
                      <a:pt x="100" y="194"/>
                    </a:cubicBezTo>
                    <a:cubicBezTo>
                      <a:pt x="101" y="196"/>
                      <a:pt x="102" y="199"/>
                      <a:pt x="102" y="201"/>
                    </a:cubicBezTo>
                    <a:cubicBezTo>
                      <a:pt x="102" y="203"/>
                      <a:pt x="102" y="206"/>
                      <a:pt x="103" y="209"/>
                    </a:cubicBezTo>
                    <a:cubicBezTo>
                      <a:pt x="103" y="210"/>
                      <a:pt x="103" y="212"/>
                      <a:pt x="103" y="213"/>
                    </a:cubicBezTo>
                    <a:cubicBezTo>
                      <a:pt x="103" y="215"/>
                      <a:pt x="103" y="217"/>
                      <a:pt x="104" y="218"/>
                    </a:cubicBezTo>
                    <a:cubicBezTo>
                      <a:pt x="104" y="220"/>
                      <a:pt x="104" y="222"/>
                      <a:pt x="105" y="224"/>
                    </a:cubicBezTo>
                    <a:cubicBezTo>
                      <a:pt x="106" y="229"/>
                      <a:pt x="108" y="233"/>
                      <a:pt x="109" y="237"/>
                    </a:cubicBezTo>
                    <a:cubicBezTo>
                      <a:pt x="110" y="239"/>
                      <a:pt x="110" y="240"/>
                      <a:pt x="110" y="242"/>
                    </a:cubicBezTo>
                    <a:cubicBezTo>
                      <a:pt x="111" y="243"/>
                      <a:pt x="112" y="244"/>
                      <a:pt x="113" y="245"/>
                    </a:cubicBezTo>
                    <a:cubicBezTo>
                      <a:pt x="116" y="251"/>
                      <a:pt x="118" y="256"/>
                      <a:pt x="122" y="261"/>
                    </a:cubicBezTo>
                    <a:cubicBezTo>
                      <a:pt x="124" y="265"/>
                      <a:pt x="127" y="267"/>
                      <a:pt x="130" y="270"/>
                    </a:cubicBezTo>
                    <a:cubicBezTo>
                      <a:pt x="133" y="275"/>
                      <a:pt x="137" y="279"/>
                      <a:pt x="142" y="283"/>
                    </a:cubicBezTo>
                    <a:cubicBezTo>
                      <a:pt x="142" y="284"/>
                      <a:pt x="143" y="285"/>
                      <a:pt x="144" y="286"/>
                    </a:cubicBezTo>
                    <a:cubicBezTo>
                      <a:pt x="145" y="287"/>
                      <a:pt x="147" y="289"/>
                      <a:pt x="149" y="290"/>
                    </a:cubicBezTo>
                    <a:cubicBezTo>
                      <a:pt x="150" y="290"/>
                      <a:pt x="151" y="291"/>
                      <a:pt x="152" y="292"/>
                    </a:cubicBezTo>
                    <a:cubicBezTo>
                      <a:pt x="155" y="295"/>
                      <a:pt x="158" y="300"/>
                      <a:pt x="160" y="303"/>
                    </a:cubicBezTo>
                    <a:cubicBezTo>
                      <a:pt x="162" y="306"/>
                      <a:pt x="162" y="309"/>
                      <a:pt x="164" y="311"/>
                    </a:cubicBezTo>
                    <a:cubicBezTo>
                      <a:pt x="164" y="311"/>
                      <a:pt x="164" y="311"/>
                      <a:pt x="164" y="311"/>
                    </a:cubicBezTo>
                    <a:cubicBezTo>
                      <a:pt x="166" y="313"/>
                      <a:pt x="166" y="315"/>
                      <a:pt x="168" y="317"/>
                    </a:cubicBezTo>
                    <a:cubicBezTo>
                      <a:pt x="174" y="325"/>
                      <a:pt x="181" y="335"/>
                      <a:pt x="189" y="340"/>
                    </a:cubicBezTo>
                    <a:cubicBezTo>
                      <a:pt x="192" y="342"/>
                      <a:pt x="195" y="343"/>
                      <a:pt x="199" y="344"/>
                    </a:cubicBezTo>
                    <a:cubicBezTo>
                      <a:pt x="202" y="345"/>
                      <a:pt x="205" y="345"/>
                      <a:pt x="208" y="347"/>
                    </a:cubicBezTo>
                    <a:cubicBezTo>
                      <a:pt x="212" y="349"/>
                      <a:pt x="217" y="352"/>
                      <a:pt x="222" y="354"/>
                    </a:cubicBezTo>
                    <a:cubicBezTo>
                      <a:pt x="225" y="355"/>
                      <a:pt x="228" y="356"/>
                      <a:pt x="230" y="357"/>
                    </a:cubicBezTo>
                    <a:cubicBezTo>
                      <a:pt x="234" y="359"/>
                      <a:pt x="237" y="362"/>
                      <a:pt x="241" y="363"/>
                    </a:cubicBezTo>
                    <a:cubicBezTo>
                      <a:pt x="244" y="364"/>
                      <a:pt x="248" y="366"/>
                      <a:pt x="251" y="368"/>
                    </a:cubicBezTo>
                    <a:cubicBezTo>
                      <a:pt x="252" y="369"/>
                      <a:pt x="254" y="370"/>
                      <a:pt x="256" y="371"/>
                    </a:cubicBezTo>
                    <a:cubicBezTo>
                      <a:pt x="262" y="375"/>
                      <a:pt x="269" y="379"/>
                      <a:pt x="273" y="384"/>
                    </a:cubicBezTo>
                    <a:cubicBezTo>
                      <a:pt x="275" y="387"/>
                      <a:pt x="276" y="390"/>
                      <a:pt x="278" y="393"/>
                    </a:cubicBezTo>
                    <a:cubicBezTo>
                      <a:pt x="278" y="394"/>
                      <a:pt x="279" y="394"/>
                      <a:pt x="280" y="395"/>
                    </a:cubicBezTo>
                    <a:cubicBezTo>
                      <a:pt x="281" y="396"/>
                      <a:pt x="283" y="399"/>
                      <a:pt x="283" y="401"/>
                    </a:cubicBezTo>
                    <a:cubicBezTo>
                      <a:pt x="284" y="402"/>
                      <a:pt x="284" y="404"/>
                      <a:pt x="285" y="405"/>
                    </a:cubicBezTo>
                    <a:cubicBezTo>
                      <a:pt x="285" y="407"/>
                      <a:pt x="287" y="408"/>
                      <a:pt x="287" y="409"/>
                    </a:cubicBezTo>
                    <a:cubicBezTo>
                      <a:pt x="287" y="410"/>
                      <a:pt x="287" y="410"/>
                      <a:pt x="287" y="410"/>
                    </a:cubicBezTo>
                    <a:cubicBezTo>
                      <a:pt x="288" y="413"/>
                      <a:pt x="290" y="416"/>
                      <a:pt x="289" y="419"/>
                    </a:cubicBezTo>
                    <a:cubicBezTo>
                      <a:pt x="291" y="421"/>
                      <a:pt x="292" y="424"/>
                      <a:pt x="292" y="426"/>
                    </a:cubicBezTo>
                    <a:cubicBezTo>
                      <a:pt x="293" y="428"/>
                      <a:pt x="292" y="432"/>
                      <a:pt x="293" y="434"/>
                    </a:cubicBezTo>
                    <a:cubicBezTo>
                      <a:pt x="294" y="437"/>
                      <a:pt x="295" y="440"/>
                      <a:pt x="296" y="443"/>
                    </a:cubicBezTo>
                    <a:cubicBezTo>
                      <a:pt x="297" y="445"/>
                      <a:pt x="298" y="446"/>
                      <a:pt x="298" y="448"/>
                    </a:cubicBezTo>
                    <a:cubicBezTo>
                      <a:pt x="298" y="449"/>
                      <a:pt x="298" y="450"/>
                      <a:pt x="298" y="451"/>
                    </a:cubicBezTo>
                    <a:cubicBezTo>
                      <a:pt x="300" y="454"/>
                      <a:pt x="303" y="456"/>
                      <a:pt x="304" y="459"/>
                    </a:cubicBezTo>
                    <a:cubicBezTo>
                      <a:pt x="305" y="459"/>
                      <a:pt x="305" y="460"/>
                      <a:pt x="305" y="461"/>
                    </a:cubicBezTo>
                    <a:cubicBezTo>
                      <a:pt x="305" y="461"/>
                      <a:pt x="308" y="462"/>
                      <a:pt x="308" y="463"/>
                    </a:cubicBezTo>
                    <a:cubicBezTo>
                      <a:pt x="309" y="465"/>
                      <a:pt x="310" y="467"/>
                      <a:pt x="312" y="468"/>
                    </a:cubicBezTo>
                    <a:cubicBezTo>
                      <a:pt x="313" y="469"/>
                      <a:pt x="315" y="470"/>
                      <a:pt x="316" y="471"/>
                    </a:cubicBezTo>
                    <a:cubicBezTo>
                      <a:pt x="316" y="471"/>
                      <a:pt x="316" y="472"/>
                      <a:pt x="316" y="472"/>
                    </a:cubicBezTo>
                    <a:cubicBezTo>
                      <a:pt x="321" y="475"/>
                      <a:pt x="325" y="477"/>
                      <a:pt x="329" y="480"/>
                    </a:cubicBezTo>
                    <a:cubicBezTo>
                      <a:pt x="338" y="485"/>
                      <a:pt x="346" y="492"/>
                      <a:pt x="361" y="487"/>
                    </a:cubicBezTo>
                    <a:cubicBezTo>
                      <a:pt x="362" y="487"/>
                      <a:pt x="363" y="487"/>
                      <a:pt x="364" y="487"/>
                    </a:cubicBezTo>
                    <a:cubicBezTo>
                      <a:pt x="367" y="486"/>
                      <a:pt x="370" y="484"/>
                      <a:pt x="373" y="482"/>
                    </a:cubicBezTo>
                    <a:cubicBezTo>
                      <a:pt x="374" y="481"/>
                      <a:pt x="376" y="479"/>
                      <a:pt x="378" y="478"/>
                    </a:cubicBezTo>
                    <a:cubicBezTo>
                      <a:pt x="379" y="476"/>
                      <a:pt x="379" y="473"/>
                      <a:pt x="380" y="470"/>
                    </a:cubicBezTo>
                    <a:cubicBezTo>
                      <a:pt x="380" y="469"/>
                      <a:pt x="381" y="468"/>
                      <a:pt x="381" y="468"/>
                    </a:cubicBezTo>
                    <a:cubicBezTo>
                      <a:pt x="382" y="465"/>
                      <a:pt x="381" y="456"/>
                      <a:pt x="380" y="453"/>
                    </a:cubicBezTo>
                    <a:cubicBezTo>
                      <a:pt x="379" y="451"/>
                      <a:pt x="377" y="448"/>
                      <a:pt x="375" y="446"/>
                    </a:cubicBezTo>
                    <a:cubicBezTo>
                      <a:pt x="375" y="445"/>
                      <a:pt x="374" y="444"/>
                      <a:pt x="374" y="443"/>
                    </a:cubicBezTo>
                    <a:cubicBezTo>
                      <a:pt x="373" y="442"/>
                      <a:pt x="372" y="441"/>
                      <a:pt x="370" y="440"/>
                    </a:cubicBezTo>
                    <a:cubicBezTo>
                      <a:pt x="370" y="439"/>
                      <a:pt x="370" y="437"/>
                      <a:pt x="369" y="436"/>
                    </a:cubicBezTo>
                    <a:cubicBezTo>
                      <a:pt x="369" y="436"/>
                      <a:pt x="368" y="436"/>
                      <a:pt x="368" y="436"/>
                    </a:cubicBezTo>
                    <a:cubicBezTo>
                      <a:pt x="367" y="434"/>
                      <a:pt x="362" y="427"/>
                      <a:pt x="363" y="425"/>
                    </a:cubicBezTo>
                    <a:cubicBezTo>
                      <a:pt x="363" y="424"/>
                      <a:pt x="361" y="421"/>
                      <a:pt x="360" y="420"/>
                    </a:cubicBezTo>
                    <a:cubicBezTo>
                      <a:pt x="360" y="419"/>
                      <a:pt x="358" y="413"/>
                      <a:pt x="359" y="410"/>
                    </a:cubicBezTo>
                    <a:cubicBezTo>
                      <a:pt x="359" y="409"/>
                      <a:pt x="357" y="408"/>
                      <a:pt x="358" y="407"/>
                    </a:cubicBezTo>
                    <a:cubicBezTo>
                      <a:pt x="357" y="405"/>
                      <a:pt x="356" y="398"/>
                      <a:pt x="359" y="397"/>
                    </a:cubicBezTo>
                    <a:cubicBezTo>
                      <a:pt x="360" y="396"/>
                      <a:pt x="360" y="392"/>
                      <a:pt x="359" y="391"/>
                    </a:cubicBezTo>
                    <a:cubicBezTo>
                      <a:pt x="359" y="390"/>
                      <a:pt x="359" y="390"/>
                      <a:pt x="359" y="390"/>
                    </a:cubicBezTo>
                    <a:cubicBezTo>
                      <a:pt x="360" y="388"/>
                      <a:pt x="358" y="385"/>
                      <a:pt x="359" y="383"/>
                    </a:cubicBezTo>
                    <a:cubicBezTo>
                      <a:pt x="359" y="378"/>
                      <a:pt x="359" y="372"/>
                      <a:pt x="361" y="367"/>
                    </a:cubicBezTo>
                    <a:cubicBezTo>
                      <a:pt x="364" y="362"/>
                      <a:pt x="367" y="358"/>
                      <a:pt x="370" y="353"/>
                    </a:cubicBezTo>
                    <a:cubicBezTo>
                      <a:pt x="371" y="351"/>
                      <a:pt x="372" y="348"/>
                      <a:pt x="374" y="347"/>
                    </a:cubicBezTo>
                    <a:cubicBezTo>
                      <a:pt x="374" y="346"/>
                      <a:pt x="374" y="346"/>
                      <a:pt x="374" y="346"/>
                    </a:cubicBezTo>
                    <a:cubicBezTo>
                      <a:pt x="374" y="346"/>
                      <a:pt x="375" y="346"/>
                      <a:pt x="375" y="346"/>
                    </a:cubicBezTo>
                    <a:cubicBezTo>
                      <a:pt x="375" y="345"/>
                      <a:pt x="376" y="342"/>
                      <a:pt x="377" y="341"/>
                    </a:cubicBezTo>
                    <a:cubicBezTo>
                      <a:pt x="377" y="340"/>
                      <a:pt x="377" y="340"/>
                      <a:pt x="377" y="340"/>
                    </a:cubicBezTo>
                    <a:cubicBezTo>
                      <a:pt x="378" y="339"/>
                      <a:pt x="378" y="338"/>
                      <a:pt x="379" y="337"/>
                    </a:cubicBezTo>
                    <a:cubicBezTo>
                      <a:pt x="380" y="334"/>
                      <a:pt x="381" y="332"/>
                      <a:pt x="382" y="329"/>
                    </a:cubicBezTo>
                    <a:cubicBezTo>
                      <a:pt x="383" y="328"/>
                      <a:pt x="383" y="327"/>
                      <a:pt x="384" y="326"/>
                    </a:cubicBezTo>
                    <a:cubicBezTo>
                      <a:pt x="384" y="326"/>
                      <a:pt x="384" y="325"/>
                      <a:pt x="384" y="325"/>
                    </a:cubicBezTo>
                    <a:cubicBezTo>
                      <a:pt x="384" y="324"/>
                      <a:pt x="385" y="323"/>
                      <a:pt x="385" y="322"/>
                    </a:cubicBezTo>
                    <a:cubicBezTo>
                      <a:pt x="386" y="320"/>
                      <a:pt x="386" y="317"/>
                      <a:pt x="386" y="315"/>
                    </a:cubicBezTo>
                    <a:cubicBezTo>
                      <a:pt x="387" y="312"/>
                      <a:pt x="386" y="308"/>
                      <a:pt x="385" y="306"/>
                    </a:cubicBezTo>
                    <a:cubicBezTo>
                      <a:pt x="385" y="305"/>
                      <a:pt x="385" y="305"/>
                      <a:pt x="385" y="304"/>
                    </a:cubicBezTo>
                    <a:cubicBezTo>
                      <a:pt x="385" y="303"/>
                      <a:pt x="385" y="303"/>
                      <a:pt x="384" y="302"/>
                    </a:cubicBezTo>
                    <a:cubicBezTo>
                      <a:pt x="384" y="301"/>
                      <a:pt x="384" y="301"/>
                      <a:pt x="384" y="300"/>
                    </a:cubicBezTo>
                    <a:cubicBezTo>
                      <a:pt x="382" y="294"/>
                      <a:pt x="380" y="286"/>
                      <a:pt x="378" y="280"/>
                    </a:cubicBezTo>
                    <a:cubicBezTo>
                      <a:pt x="377" y="278"/>
                      <a:pt x="377" y="275"/>
                      <a:pt x="377" y="272"/>
                    </a:cubicBezTo>
                    <a:cubicBezTo>
                      <a:pt x="377" y="271"/>
                      <a:pt x="377" y="270"/>
                      <a:pt x="377" y="269"/>
                    </a:cubicBezTo>
                    <a:cubicBezTo>
                      <a:pt x="376" y="265"/>
                      <a:pt x="377" y="260"/>
                      <a:pt x="376" y="256"/>
                    </a:cubicBezTo>
                    <a:cubicBezTo>
                      <a:pt x="376" y="252"/>
                      <a:pt x="378" y="249"/>
                      <a:pt x="379" y="245"/>
                    </a:cubicBezTo>
                    <a:cubicBezTo>
                      <a:pt x="379" y="240"/>
                      <a:pt x="382" y="232"/>
                      <a:pt x="385" y="227"/>
                    </a:cubicBezTo>
                    <a:cubicBezTo>
                      <a:pt x="386" y="225"/>
                      <a:pt x="388" y="222"/>
                      <a:pt x="391" y="221"/>
                    </a:cubicBezTo>
                    <a:cubicBezTo>
                      <a:pt x="392" y="221"/>
                      <a:pt x="394" y="221"/>
                      <a:pt x="395" y="221"/>
                    </a:cubicBezTo>
                    <a:cubicBezTo>
                      <a:pt x="396" y="220"/>
                      <a:pt x="397" y="219"/>
                      <a:pt x="398" y="219"/>
                    </a:cubicBezTo>
                    <a:cubicBezTo>
                      <a:pt x="399" y="218"/>
                      <a:pt x="401" y="218"/>
                      <a:pt x="402" y="218"/>
                    </a:cubicBezTo>
                    <a:cubicBezTo>
                      <a:pt x="403" y="217"/>
                      <a:pt x="406" y="215"/>
                      <a:pt x="408" y="215"/>
                    </a:cubicBezTo>
                    <a:cubicBezTo>
                      <a:pt x="411" y="214"/>
                      <a:pt x="414" y="214"/>
                      <a:pt x="418" y="213"/>
                    </a:cubicBezTo>
                    <a:cubicBezTo>
                      <a:pt x="424" y="211"/>
                      <a:pt x="431" y="210"/>
                      <a:pt x="437" y="208"/>
                    </a:cubicBezTo>
                    <a:cubicBezTo>
                      <a:pt x="439" y="207"/>
                      <a:pt x="441" y="207"/>
                      <a:pt x="443" y="207"/>
                    </a:cubicBezTo>
                    <a:cubicBezTo>
                      <a:pt x="446" y="206"/>
                      <a:pt x="449" y="205"/>
                      <a:pt x="452" y="203"/>
                    </a:cubicBezTo>
                    <a:cubicBezTo>
                      <a:pt x="455" y="202"/>
                      <a:pt x="459" y="199"/>
                      <a:pt x="462" y="197"/>
                    </a:cubicBezTo>
                    <a:cubicBezTo>
                      <a:pt x="463" y="197"/>
                      <a:pt x="463" y="196"/>
                      <a:pt x="464" y="196"/>
                    </a:cubicBezTo>
                    <a:cubicBezTo>
                      <a:pt x="465" y="195"/>
                      <a:pt x="466" y="193"/>
                      <a:pt x="468" y="192"/>
                    </a:cubicBezTo>
                    <a:cubicBezTo>
                      <a:pt x="472" y="189"/>
                      <a:pt x="476" y="185"/>
                      <a:pt x="478" y="179"/>
                    </a:cubicBezTo>
                    <a:cubicBezTo>
                      <a:pt x="479" y="177"/>
                      <a:pt x="478" y="175"/>
                      <a:pt x="478" y="173"/>
                    </a:cubicBezTo>
                    <a:close/>
                    <a:moveTo>
                      <a:pt x="468" y="186"/>
                    </a:moveTo>
                    <a:cubicBezTo>
                      <a:pt x="467" y="187"/>
                      <a:pt x="466" y="187"/>
                      <a:pt x="465" y="188"/>
                    </a:cubicBezTo>
                    <a:cubicBezTo>
                      <a:pt x="464" y="189"/>
                      <a:pt x="463" y="191"/>
                      <a:pt x="462" y="192"/>
                    </a:cubicBezTo>
                    <a:cubicBezTo>
                      <a:pt x="461" y="193"/>
                      <a:pt x="460" y="193"/>
                      <a:pt x="458" y="194"/>
                    </a:cubicBezTo>
                    <a:cubicBezTo>
                      <a:pt x="457" y="195"/>
                      <a:pt x="455" y="197"/>
                      <a:pt x="454" y="198"/>
                    </a:cubicBezTo>
                    <a:cubicBezTo>
                      <a:pt x="452" y="199"/>
                      <a:pt x="450" y="199"/>
                      <a:pt x="449" y="199"/>
                    </a:cubicBezTo>
                    <a:cubicBezTo>
                      <a:pt x="448" y="200"/>
                      <a:pt x="446" y="201"/>
                      <a:pt x="444" y="202"/>
                    </a:cubicBezTo>
                    <a:cubicBezTo>
                      <a:pt x="444" y="202"/>
                      <a:pt x="441" y="202"/>
                      <a:pt x="441" y="202"/>
                    </a:cubicBezTo>
                    <a:cubicBezTo>
                      <a:pt x="440" y="202"/>
                      <a:pt x="436" y="204"/>
                      <a:pt x="435" y="204"/>
                    </a:cubicBezTo>
                    <a:cubicBezTo>
                      <a:pt x="434" y="204"/>
                      <a:pt x="434" y="204"/>
                      <a:pt x="433" y="204"/>
                    </a:cubicBezTo>
                    <a:cubicBezTo>
                      <a:pt x="432" y="204"/>
                      <a:pt x="431" y="205"/>
                      <a:pt x="429" y="205"/>
                    </a:cubicBezTo>
                    <a:cubicBezTo>
                      <a:pt x="429" y="205"/>
                      <a:pt x="428" y="205"/>
                      <a:pt x="427" y="205"/>
                    </a:cubicBezTo>
                    <a:cubicBezTo>
                      <a:pt x="425" y="206"/>
                      <a:pt x="423" y="207"/>
                      <a:pt x="421" y="207"/>
                    </a:cubicBezTo>
                    <a:cubicBezTo>
                      <a:pt x="420" y="208"/>
                      <a:pt x="419" y="208"/>
                      <a:pt x="418" y="208"/>
                    </a:cubicBezTo>
                    <a:cubicBezTo>
                      <a:pt x="417" y="208"/>
                      <a:pt x="414" y="209"/>
                      <a:pt x="414" y="210"/>
                    </a:cubicBezTo>
                    <a:cubicBezTo>
                      <a:pt x="412" y="210"/>
                      <a:pt x="410" y="209"/>
                      <a:pt x="409" y="210"/>
                    </a:cubicBezTo>
                    <a:cubicBezTo>
                      <a:pt x="404" y="211"/>
                      <a:pt x="400" y="213"/>
                      <a:pt x="397" y="215"/>
                    </a:cubicBezTo>
                    <a:cubicBezTo>
                      <a:pt x="395" y="217"/>
                      <a:pt x="390" y="216"/>
                      <a:pt x="388" y="217"/>
                    </a:cubicBezTo>
                    <a:cubicBezTo>
                      <a:pt x="385" y="219"/>
                      <a:pt x="383" y="222"/>
                      <a:pt x="382" y="225"/>
                    </a:cubicBezTo>
                    <a:cubicBezTo>
                      <a:pt x="381" y="227"/>
                      <a:pt x="379" y="230"/>
                      <a:pt x="377" y="233"/>
                    </a:cubicBezTo>
                    <a:cubicBezTo>
                      <a:pt x="377" y="233"/>
                      <a:pt x="377" y="234"/>
                      <a:pt x="377" y="234"/>
                    </a:cubicBezTo>
                    <a:cubicBezTo>
                      <a:pt x="377" y="235"/>
                      <a:pt x="376" y="237"/>
                      <a:pt x="375" y="239"/>
                    </a:cubicBezTo>
                    <a:cubicBezTo>
                      <a:pt x="375" y="239"/>
                      <a:pt x="375" y="240"/>
                      <a:pt x="375" y="241"/>
                    </a:cubicBezTo>
                    <a:cubicBezTo>
                      <a:pt x="375" y="241"/>
                      <a:pt x="375" y="241"/>
                      <a:pt x="374" y="241"/>
                    </a:cubicBezTo>
                    <a:cubicBezTo>
                      <a:pt x="374" y="242"/>
                      <a:pt x="374" y="246"/>
                      <a:pt x="374" y="246"/>
                    </a:cubicBezTo>
                    <a:cubicBezTo>
                      <a:pt x="374" y="246"/>
                      <a:pt x="374" y="246"/>
                      <a:pt x="374" y="246"/>
                    </a:cubicBezTo>
                    <a:cubicBezTo>
                      <a:pt x="373" y="248"/>
                      <a:pt x="372" y="249"/>
                      <a:pt x="372" y="252"/>
                    </a:cubicBezTo>
                    <a:cubicBezTo>
                      <a:pt x="372" y="254"/>
                      <a:pt x="371" y="261"/>
                      <a:pt x="372" y="262"/>
                    </a:cubicBezTo>
                    <a:cubicBezTo>
                      <a:pt x="372" y="262"/>
                      <a:pt x="371" y="262"/>
                      <a:pt x="371" y="263"/>
                    </a:cubicBezTo>
                    <a:cubicBezTo>
                      <a:pt x="373" y="266"/>
                      <a:pt x="372" y="271"/>
                      <a:pt x="372" y="275"/>
                    </a:cubicBezTo>
                    <a:cubicBezTo>
                      <a:pt x="372" y="276"/>
                      <a:pt x="372" y="277"/>
                      <a:pt x="372" y="278"/>
                    </a:cubicBezTo>
                    <a:cubicBezTo>
                      <a:pt x="374" y="282"/>
                      <a:pt x="375" y="287"/>
                      <a:pt x="376" y="291"/>
                    </a:cubicBezTo>
                    <a:cubicBezTo>
                      <a:pt x="377" y="291"/>
                      <a:pt x="377" y="292"/>
                      <a:pt x="378" y="292"/>
                    </a:cubicBezTo>
                    <a:cubicBezTo>
                      <a:pt x="378" y="293"/>
                      <a:pt x="378" y="295"/>
                      <a:pt x="378" y="296"/>
                    </a:cubicBezTo>
                    <a:cubicBezTo>
                      <a:pt x="380" y="303"/>
                      <a:pt x="383" y="311"/>
                      <a:pt x="382" y="319"/>
                    </a:cubicBezTo>
                    <a:cubicBezTo>
                      <a:pt x="381" y="324"/>
                      <a:pt x="378" y="328"/>
                      <a:pt x="375" y="332"/>
                    </a:cubicBezTo>
                    <a:cubicBezTo>
                      <a:pt x="373" y="336"/>
                      <a:pt x="372" y="345"/>
                      <a:pt x="367" y="346"/>
                    </a:cubicBezTo>
                    <a:cubicBezTo>
                      <a:pt x="367" y="346"/>
                      <a:pt x="367" y="346"/>
                      <a:pt x="368" y="346"/>
                    </a:cubicBezTo>
                    <a:cubicBezTo>
                      <a:pt x="367" y="350"/>
                      <a:pt x="365" y="352"/>
                      <a:pt x="363" y="355"/>
                    </a:cubicBezTo>
                    <a:cubicBezTo>
                      <a:pt x="362" y="356"/>
                      <a:pt x="362" y="358"/>
                      <a:pt x="362" y="358"/>
                    </a:cubicBezTo>
                    <a:cubicBezTo>
                      <a:pt x="359" y="362"/>
                      <a:pt x="357" y="366"/>
                      <a:pt x="356" y="370"/>
                    </a:cubicBezTo>
                    <a:cubicBezTo>
                      <a:pt x="355" y="372"/>
                      <a:pt x="356" y="374"/>
                      <a:pt x="355" y="376"/>
                    </a:cubicBezTo>
                    <a:cubicBezTo>
                      <a:pt x="355" y="379"/>
                      <a:pt x="353" y="384"/>
                      <a:pt x="354" y="386"/>
                    </a:cubicBezTo>
                    <a:cubicBezTo>
                      <a:pt x="354" y="388"/>
                      <a:pt x="354" y="388"/>
                      <a:pt x="353" y="389"/>
                    </a:cubicBezTo>
                    <a:cubicBezTo>
                      <a:pt x="353" y="390"/>
                      <a:pt x="354" y="390"/>
                      <a:pt x="354" y="390"/>
                    </a:cubicBezTo>
                    <a:cubicBezTo>
                      <a:pt x="355" y="392"/>
                      <a:pt x="353" y="395"/>
                      <a:pt x="353" y="396"/>
                    </a:cubicBezTo>
                    <a:cubicBezTo>
                      <a:pt x="353" y="398"/>
                      <a:pt x="352" y="401"/>
                      <a:pt x="353" y="403"/>
                    </a:cubicBezTo>
                    <a:cubicBezTo>
                      <a:pt x="353" y="406"/>
                      <a:pt x="354" y="410"/>
                      <a:pt x="354" y="412"/>
                    </a:cubicBezTo>
                    <a:cubicBezTo>
                      <a:pt x="354" y="413"/>
                      <a:pt x="354" y="413"/>
                      <a:pt x="354" y="414"/>
                    </a:cubicBezTo>
                    <a:cubicBezTo>
                      <a:pt x="356" y="421"/>
                      <a:pt x="358" y="428"/>
                      <a:pt x="361" y="434"/>
                    </a:cubicBezTo>
                    <a:cubicBezTo>
                      <a:pt x="364" y="438"/>
                      <a:pt x="367" y="441"/>
                      <a:pt x="370" y="446"/>
                    </a:cubicBezTo>
                    <a:cubicBezTo>
                      <a:pt x="370" y="447"/>
                      <a:pt x="372" y="448"/>
                      <a:pt x="373" y="450"/>
                    </a:cubicBezTo>
                    <a:cubicBezTo>
                      <a:pt x="373" y="451"/>
                      <a:pt x="373" y="450"/>
                      <a:pt x="372" y="451"/>
                    </a:cubicBezTo>
                    <a:cubicBezTo>
                      <a:pt x="377" y="456"/>
                      <a:pt x="377" y="462"/>
                      <a:pt x="376" y="469"/>
                    </a:cubicBezTo>
                    <a:cubicBezTo>
                      <a:pt x="375" y="471"/>
                      <a:pt x="375" y="474"/>
                      <a:pt x="374" y="475"/>
                    </a:cubicBezTo>
                    <a:cubicBezTo>
                      <a:pt x="372" y="477"/>
                      <a:pt x="368" y="481"/>
                      <a:pt x="365" y="482"/>
                    </a:cubicBezTo>
                    <a:cubicBezTo>
                      <a:pt x="363" y="483"/>
                      <a:pt x="362" y="483"/>
                      <a:pt x="359" y="484"/>
                    </a:cubicBezTo>
                    <a:cubicBezTo>
                      <a:pt x="358" y="484"/>
                      <a:pt x="354" y="486"/>
                      <a:pt x="351" y="485"/>
                    </a:cubicBezTo>
                    <a:cubicBezTo>
                      <a:pt x="349" y="484"/>
                      <a:pt x="346" y="484"/>
                      <a:pt x="344" y="483"/>
                    </a:cubicBezTo>
                    <a:cubicBezTo>
                      <a:pt x="339" y="481"/>
                      <a:pt x="334" y="478"/>
                      <a:pt x="329" y="474"/>
                    </a:cubicBezTo>
                    <a:cubicBezTo>
                      <a:pt x="326" y="472"/>
                      <a:pt x="322" y="470"/>
                      <a:pt x="319" y="468"/>
                    </a:cubicBezTo>
                    <a:cubicBezTo>
                      <a:pt x="319" y="467"/>
                      <a:pt x="318" y="467"/>
                      <a:pt x="318" y="466"/>
                    </a:cubicBezTo>
                    <a:cubicBezTo>
                      <a:pt x="311" y="461"/>
                      <a:pt x="305" y="454"/>
                      <a:pt x="302" y="446"/>
                    </a:cubicBezTo>
                    <a:cubicBezTo>
                      <a:pt x="301" y="443"/>
                      <a:pt x="300" y="441"/>
                      <a:pt x="299" y="438"/>
                    </a:cubicBezTo>
                    <a:cubicBezTo>
                      <a:pt x="298" y="437"/>
                      <a:pt x="299" y="435"/>
                      <a:pt x="298" y="433"/>
                    </a:cubicBezTo>
                    <a:cubicBezTo>
                      <a:pt x="298" y="431"/>
                      <a:pt x="297" y="428"/>
                      <a:pt x="296" y="426"/>
                    </a:cubicBezTo>
                    <a:cubicBezTo>
                      <a:pt x="296" y="425"/>
                      <a:pt x="297" y="425"/>
                      <a:pt x="297" y="424"/>
                    </a:cubicBezTo>
                    <a:cubicBezTo>
                      <a:pt x="296" y="421"/>
                      <a:pt x="294" y="417"/>
                      <a:pt x="293" y="413"/>
                    </a:cubicBezTo>
                    <a:cubicBezTo>
                      <a:pt x="293" y="412"/>
                      <a:pt x="293" y="411"/>
                      <a:pt x="293" y="410"/>
                    </a:cubicBezTo>
                    <a:cubicBezTo>
                      <a:pt x="291" y="407"/>
                      <a:pt x="289" y="403"/>
                      <a:pt x="287" y="400"/>
                    </a:cubicBezTo>
                    <a:cubicBezTo>
                      <a:pt x="286" y="399"/>
                      <a:pt x="287" y="397"/>
                      <a:pt x="286" y="395"/>
                    </a:cubicBezTo>
                    <a:cubicBezTo>
                      <a:pt x="285" y="394"/>
                      <a:pt x="284" y="394"/>
                      <a:pt x="283" y="393"/>
                    </a:cubicBezTo>
                    <a:cubicBezTo>
                      <a:pt x="282" y="391"/>
                      <a:pt x="282" y="391"/>
                      <a:pt x="281" y="389"/>
                    </a:cubicBezTo>
                    <a:cubicBezTo>
                      <a:pt x="281" y="389"/>
                      <a:pt x="281" y="389"/>
                      <a:pt x="280" y="389"/>
                    </a:cubicBezTo>
                    <a:cubicBezTo>
                      <a:pt x="281" y="388"/>
                      <a:pt x="278" y="384"/>
                      <a:pt x="277" y="384"/>
                    </a:cubicBezTo>
                    <a:cubicBezTo>
                      <a:pt x="277" y="383"/>
                      <a:pt x="277" y="383"/>
                      <a:pt x="277" y="382"/>
                    </a:cubicBezTo>
                    <a:cubicBezTo>
                      <a:pt x="276" y="381"/>
                      <a:pt x="273" y="379"/>
                      <a:pt x="272" y="378"/>
                    </a:cubicBezTo>
                    <a:cubicBezTo>
                      <a:pt x="272" y="377"/>
                      <a:pt x="271" y="376"/>
                      <a:pt x="271" y="375"/>
                    </a:cubicBezTo>
                    <a:cubicBezTo>
                      <a:pt x="270" y="375"/>
                      <a:pt x="268" y="373"/>
                      <a:pt x="266" y="373"/>
                    </a:cubicBezTo>
                    <a:cubicBezTo>
                      <a:pt x="266" y="372"/>
                      <a:pt x="265" y="372"/>
                      <a:pt x="265" y="372"/>
                    </a:cubicBezTo>
                    <a:cubicBezTo>
                      <a:pt x="263" y="371"/>
                      <a:pt x="261" y="369"/>
                      <a:pt x="258" y="367"/>
                    </a:cubicBezTo>
                    <a:cubicBezTo>
                      <a:pt x="258" y="367"/>
                      <a:pt x="257" y="367"/>
                      <a:pt x="256" y="366"/>
                    </a:cubicBezTo>
                    <a:cubicBezTo>
                      <a:pt x="256" y="366"/>
                      <a:pt x="256" y="366"/>
                      <a:pt x="256" y="366"/>
                    </a:cubicBezTo>
                    <a:cubicBezTo>
                      <a:pt x="255" y="365"/>
                      <a:pt x="253" y="363"/>
                      <a:pt x="252" y="363"/>
                    </a:cubicBezTo>
                    <a:cubicBezTo>
                      <a:pt x="250" y="362"/>
                      <a:pt x="248" y="362"/>
                      <a:pt x="247" y="361"/>
                    </a:cubicBezTo>
                    <a:cubicBezTo>
                      <a:pt x="245" y="360"/>
                      <a:pt x="242" y="358"/>
                      <a:pt x="240" y="357"/>
                    </a:cubicBezTo>
                    <a:cubicBezTo>
                      <a:pt x="240" y="357"/>
                      <a:pt x="239" y="357"/>
                      <a:pt x="238" y="357"/>
                    </a:cubicBezTo>
                    <a:cubicBezTo>
                      <a:pt x="236" y="355"/>
                      <a:pt x="233" y="353"/>
                      <a:pt x="231" y="352"/>
                    </a:cubicBezTo>
                    <a:cubicBezTo>
                      <a:pt x="229" y="352"/>
                      <a:pt x="228" y="352"/>
                      <a:pt x="226" y="351"/>
                    </a:cubicBezTo>
                    <a:cubicBezTo>
                      <a:pt x="226" y="351"/>
                      <a:pt x="226" y="350"/>
                      <a:pt x="225" y="350"/>
                    </a:cubicBezTo>
                    <a:cubicBezTo>
                      <a:pt x="223" y="348"/>
                      <a:pt x="220" y="348"/>
                      <a:pt x="217" y="346"/>
                    </a:cubicBezTo>
                    <a:cubicBezTo>
                      <a:pt x="216" y="346"/>
                      <a:pt x="216" y="345"/>
                      <a:pt x="215" y="345"/>
                    </a:cubicBezTo>
                    <a:cubicBezTo>
                      <a:pt x="214" y="344"/>
                      <a:pt x="213" y="344"/>
                      <a:pt x="211" y="343"/>
                    </a:cubicBezTo>
                    <a:cubicBezTo>
                      <a:pt x="209" y="342"/>
                      <a:pt x="206" y="341"/>
                      <a:pt x="204" y="340"/>
                    </a:cubicBezTo>
                    <a:cubicBezTo>
                      <a:pt x="202" y="340"/>
                      <a:pt x="200" y="340"/>
                      <a:pt x="198" y="339"/>
                    </a:cubicBezTo>
                    <a:cubicBezTo>
                      <a:pt x="198" y="339"/>
                      <a:pt x="198" y="339"/>
                      <a:pt x="198" y="339"/>
                    </a:cubicBezTo>
                    <a:cubicBezTo>
                      <a:pt x="198" y="339"/>
                      <a:pt x="198" y="339"/>
                      <a:pt x="198" y="339"/>
                    </a:cubicBezTo>
                    <a:cubicBezTo>
                      <a:pt x="190" y="336"/>
                      <a:pt x="184" y="330"/>
                      <a:pt x="179" y="324"/>
                    </a:cubicBezTo>
                    <a:cubicBezTo>
                      <a:pt x="178" y="322"/>
                      <a:pt x="178" y="321"/>
                      <a:pt x="177" y="320"/>
                    </a:cubicBezTo>
                    <a:cubicBezTo>
                      <a:pt x="176" y="319"/>
                      <a:pt x="175" y="319"/>
                      <a:pt x="174" y="318"/>
                    </a:cubicBezTo>
                    <a:cubicBezTo>
                      <a:pt x="174" y="317"/>
                      <a:pt x="173" y="316"/>
                      <a:pt x="172" y="315"/>
                    </a:cubicBezTo>
                    <a:cubicBezTo>
                      <a:pt x="172" y="314"/>
                      <a:pt x="171" y="313"/>
                      <a:pt x="170" y="312"/>
                    </a:cubicBezTo>
                    <a:cubicBezTo>
                      <a:pt x="169" y="310"/>
                      <a:pt x="168" y="308"/>
                      <a:pt x="168" y="306"/>
                    </a:cubicBezTo>
                    <a:cubicBezTo>
                      <a:pt x="167" y="306"/>
                      <a:pt x="166" y="305"/>
                      <a:pt x="166" y="305"/>
                    </a:cubicBezTo>
                    <a:cubicBezTo>
                      <a:pt x="165" y="304"/>
                      <a:pt x="165" y="303"/>
                      <a:pt x="165" y="303"/>
                    </a:cubicBezTo>
                    <a:cubicBezTo>
                      <a:pt x="164" y="301"/>
                      <a:pt x="163" y="301"/>
                      <a:pt x="162" y="299"/>
                    </a:cubicBezTo>
                    <a:cubicBezTo>
                      <a:pt x="162" y="298"/>
                      <a:pt x="162" y="296"/>
                      <a:pt x="161" y="295"/>
                    </a:cubicBezTo>
                    <a:cubicBezTo>
                      <a:pt x="160" y="294"/>
                      <a:pt x="159" y="293"/>
                      <a:pt x="158" y="292"/>
                    </a:cubicBezTo>
                    <a:cubicBezTo>
                      <a:pt x="157" y="290"/>
                      <a:pt x="156" y="288"/>
                      <a:pt x="155" y="287"/>
                    </a:cubicBezTo>
                    <a:cubicBezTo>
                      <a:pt x="154" y="287"/>
                      <a:pt x="154" y="287"/>
                      <a:pt x="153" y="286"/>
                    </a:cubicBezTo>
                    <a:cubicBezTo>
                      <a:pt x="153" y="286"/>
                      <a:pt x="153" y="285"/>
                      <a:pt x="152" y="284"/>
                    </a:cubicBezTo>
                    <a:cubicBezTo>
                      <a:pt x="150" y="284"/>
                      <a:pt x="150" y="285"/>
                      <a:pt x="148" y="283"/>
                    </a:cubicBezTo>
                    <a:cubicBezTo>
                      <a:pt x="148" y="283"/>
                      <a:pt x="147" y="281"/>
                      <a:pt x="146" y="280"/>
                    </a:cubicBezTo>
                    <a:cubicBezTo>
                      <a:pt x="144" y="278"/>
                      <a:pt x="143" y="277"/>
                      <a:pt x="141" y="276"/>
                    </a:cubicBezTo>
                    <a:cubicBezTo>
                      <a:pt x="140" y="275"/>
                      <a:pt x="139" y="274"/>
                      <a:pt x="138" y="273"/>
                    </a:cubicBezTo>
                    <a:cubicBezTo>
                      <a:pt x="137" y="272"/>
                      <a:pt x="135" y="270"/>
                      <a:pt x="134" y="269"/>
                    </a:cubicBezTo>
                    <a:cubicBezTo>
                      <a:pt x="133" y="269"/>
                      <a:pt x="133" y="269"/>
                      <a:pt x="132" y="269"/>
                    </a:cubicBezTo>
                    <a:cubicBezTo>
                      <a:pt x="131" y="268"/>
                      <a:pt x="131" y="267"/>
                      <a:pt x="130" y="265"/>
                    </a:cubicBezTo>
                    <a:cubicBezTo>
                      <a:pt x="129" y="265"/>
                      <a:pt x="129" y="265"/>
                      <a:pt x="128" y="265"/>
                    </a:cubicBezTo>
                    <a:cubicBezTo>
                      <a:pt x="128" y="264"/>
                      <a:pt x="128" y="264"/>
                      <a:pt x="128" y="263"/>
                    </a:cubicBezTo>
                    <a:cubicBezTo>
                      <a:pt x="128" y="263"/>
                      <a:pt x="127" y="262"/>
                      <a:pt x="126" y="262"/>
                    </a:cubicBezTo>
                    <a:cubicBezTo>
                      <a:pt x="126" y="262"/>
                      <a:pt x="125" y="259"/>
                      <a:pt x="124" y="259"/>
                    </a:cubicBezTo>
                    <a:cubicBezTo>
                      <a:pt x="123" y="257"/>
                      <a:pt x="122" y="254"/>
                      <a:pt x="120" y="252"/>
                    </a:cubicBezTo>
                    <a:cubicBezTo>
                      <a:pt x="119" y="249"/>
                      <a:pt x="118" y="247"/>
                      <a:pt x="117" y="244"/>
                    </a:cubicBezTo>
                    <a:cubicBezTo>
                      <a:pt x="116" y="242"/>
                      <a:pt x="114" y="240"/>
                      <a:pt x="113" y="238"/>
                    </a:cubicBezTo>
                    <a:cubicBezTo>
                      <a:pt x="111" y="232"/>
                      <a:pt x="109" y="223"/>
                      <a:pt x="108" y="217"/>
                    </a:cubicBezTo>
                    <a:cubicBezTo>
                      <a:pt x="108" y="214"/>
                      <a:pt x="107" y="212"/>
                      <a:pt x="107" y="209"/>
                    </a:cubicBezTo>
                    <a:cubicBezTo>
                      <a:pt x="106" y="202"/>
                      <a:pt x="105" y="194"/>
                      <a:pt x="104" y="188"/>
                    </a:cubicBezTo>
                    <a:cubicBezTo>
                      <a:pt x="105" y="186"/>
                      <a:pt x="105" y="185"/>
                      <a:pt x="105" y="183"/>
                    </a:cubicBezTo>
                    <a:cubicBezTo>
                      <a:pt x="105" y="179"/>
                      <a:pt x="105" y="174"/>
                      <a:pt x="105" y="169"/>
                    </a:cubicBezTo>
                    <a:cubicBezTo>
                      <a:pt x="104" y="166"/>
                      <a:pt x="104" y="161"/>
                      <a:pt x="102" y="157"/>
                    </a:cubicBezTo>
                    <a:cubicBezTo>
                      <a:pt x="102" y="157"/>
                      <a:pt x="102" y="155"/>
                      <a:pt x="101" y="154"/>
                    </a:cubicBezTo>
                    <a:cubicBezTo>
                      <a:pt x="101" y="153"/>
                      <a:pt x="100" y="152"/>
                      <a:pt x="99" y="151"/>
                    </a:cubicBezTo>
                    <a:cubicBezTo>
                      <a:pt x="98" y="149"/>
                      <a:pt x="99" y="148"/>
                      <a:pt x="98" y="146"/>
                    </a:cubicBezTo>
                    <a:cubicBezTo>
                      <a:pt x="98" y="144"/>
                      <a:pt x="93" y="138"/>
                      <a:pt x="93" y="137"/>
                    </a:cubicBezTo>
                    <a:cubicBezTo>
                      <a:pt x="93" y="137"/>
                      <a:pt x="93" y="136"/>
                      <a:pt x="93" y="136"/>
                    </a:cubicBezTo>
                    <a:cubicBezTo>
                      <a:pt x="90" y="135"/>
                      <a:pt x="89" y="131"/>
                      <a:pt x="87" y="129"/>
                    </a:cubicBezTo>
                    <a:cubicBezTo>
                      <a:pt x="86" y="129"/>
                      <a:pt x="86" y="129"/>
                      <a:pt x="85" y="129"/>
                    </a:cubicBezTo>
                    <a:cubicBezTo>
                      <a:pt x="84" y="128"/>
                      <a:pt x="83" y="127"/>
                      <a:pt x="82" y="126"/>
                    </a:cubicBezTo>
                    <a:cubicBezTo>
                      <a:pt x="82" y="125"/>
                      <a:pt x="81" y="125"/>
                      <a:pt x="81" y="125"/>
                    </a:cubicBezTo>
                    <a:cubicBezTo>
                      <a:pt x="80" y="125"/>
                      <a:pt x="80" y="124"/>
                      <a:pt x="80" y="124"/>
                    </a:cubicBezTo>
                    <a:cubicBezTo>
                      <a:pt x="79" y="123"/>
                      <a:pt x="78" y="123"/>
                      <a:pt x="77" y="122"/>
                    </a:cubicBezTo>
                    <a:cubicBezTo>
                      <a:pt x="75" y="120"/>
                      <a:pt x="71" y="117"/>
                      <a:pt x="67" y="115"/>
                    </a:cubicBezTo>
                    <a:cubicBezTo>
                      <a:pt x="64" y="114"/>
                      <a:pt x="60" y="113"/>
                      <a:pt x="57" y="112"/>
                    </a:cubicBezTo>
                    <a:cubicBezTo>
                      <a:pt x="56" y="112"/>
                      <a:pt x="55" y="112"/>
                      <a:pt x="54" y="112"/>
                    </a:cubicBezTo>
                    <a:cubicBezTo>
                      <a:pt x="49" y="110"/>
                      <a:pt x="44" y="109"/>
                      <a:pt x="39" y="108"/>
                    </a:cubicBezTo>
                    <a:cubicBezTo>
                      <a:pt x="36" y="107"/>
                      <a:pt x="34" y="105"/>
                      <a:pt x="31" y="104"/>
                    </a:cubicBezTo>
                    <a:cubicBezTo>
                      <a:pt x="29" y="103"/>
                      <a:pt x="23" y="100"/>
                      <a:pt x="22" y="99"/>
                    </a:cubicBezTo>
                    <a:cubicBezTo>
                      <a:pt x="14" y="88"/>
                      <a:pt x="9" y="77"/>
                      <a:pt x="6" y="64"/>
                    </a:cubicBezTo>
                    <a:cubicBezTo>
                      <a:pt x="5" y="62"/>
                      <a:pt x="6" y="61"/>
                      <a:pt x="6" y="60"/>
                    </a:cubicBezTo>
                    <a:cubicBezTo>
                      <a:pt x="6" y="58"/>
                      <a:pt x="6" y="56"/>
                      <a:pt x="6" y="54"/>
                    </a:cubicBezTo>
                    <a:cubicBezTo>
                      <a:pt x="7" y="53"/>
                      <a:pt x="7" y="52"/>
                      <a:pt x="7" y="51"/>
                    </a:cubicBezTo>
                    <a:cubicBezTo>
                      <a:pt x="6" y="47"/>
                      <a:pt x="8" y="42"/>
                      <a:pt x="9" y="38"/>
                    </a:cubicBezTo>
                    <a:cubicBezTo>
                      <a:pt x="10" y="37"/>
                      <a:pt x="10" y="34"/>
                      <a:pt x="10" y="32"/>
                    </a:cubicBezTo>
                    <a:cubicBezTo>
                      <a:pt x="11" y="31"/>
                      <a:pt x="13" y="29"/>
                      <a:pt x="14" y="27"/>
                    </a:cubicBezTo>
                    <a:cubicBezTo>
                      <a:pt x="14" y="26"/>
                      <a:pt x="14" y="25"/>
                      <a:pt x="15" y="24"/>
                    </a:cubicBezTo>
                    <a:cubicBezTo>
                      <a:pt x="16" y="20"/>
                      <a:pt x="19" y="17"/>
                      <a:pt x="22" y="14"/>
                    </a:cubicBezTo>
                    <a:cubicBezTo>
                      <a:pt x="23" y="13"/>
                      <a:pt x="25" y="12"/>
                      <a:pt x="26" y="11"/>
                    </a:cubicBezTo>
                    <a:cubicBezTo>
                      <a:pt x="27" y="10"/>
                      <a:pt x="27" y="10"/>
                      <a:pt x="27" y="9"/>
                    </a:cubicBezTo>
                    <a:cubicBezTo>
                      <a:pt x="29" y="7"/>
                      <a:pt x="33" y="6"/>
                      <a:pt x="36" y="5"/>
                    </a:cubicBezTo>
                    <a:cubicBezTo>
                      <a:pt x="38" y="5"/>
                      <a:pt x="41" y="5"/>
                      <a:pt x="43" y="5"/>
                    </a:cubicBezTo>
                    <a:cubicBezTo>
                      <a:pt x="47" y="5"/>
                      <a:pt x="51" y="6"/>
                      <a:pt x="54" y="7"/>
                    </a:cubicBezTo>
                    <a:cubicBezTo>
                      <a:pt x="56" y="7"/>
                      <a:pt x="58" y="7"/>
                      <a:pt x="59" y="8"/>
                    </a:cubicBezTo>
                    <a:cubicBezTo>
                      <a:pt x="60" y="8"/>
                      <a:pt x="61" y="10"/>
                      <a:pt x="62" y="10"/>
                    </a:cubicBezTo>
                    <a:cubicBezTo>
                      <a:pt x="64" y="12"/>
                      <a:pt x="69" y="14"/>
                      <a:pt x="71" y="14"/>
                    </a:cubicBezTo>
                    <a:cubicBezTo>
                      <a:pt x="76" y="16"/>
                      <a:pt x="82" y="17"/>
                      <a:pt x="88" y="15"/>
                    </a:cubicBezTo>
                    <a:cubicBezTo>
                      <a:pt x="91" y="15"/>
                      <a:pt x="97" y="12"/>
                      <a:pt x="101" y="13"/>
                    </a:cubicBezTo>
                    <a:cubicBezTo>
                      <a:pt x="106" y="14"/>
                      <a:pt x="110" y="15"/>
                      <a:pt x="115" y="17"/>
                    </a:cubicBezTo>
                    <a:cubicBezTo>
                      <a:pt x="123" y="21"/>
                      <a:pt x="129" y="26"/>
                      <a:pt x="135" y="32"/>
                    </a:cubicBezTo>
                    <a:cubicBezTo>
                      <a:pt x="137" y="34"/>
                      <a:pt x="140" y="35"/>
                      <a:pt x="142" y="37"/>
                    </a:cubicBezTo>
                    <a:cubicBezTo>
                      <a:pt x="145" y="39"/>
                      <a:pt x="146" y="42"/>
                      <a:pt x="149" y="43"/>
                    </a:cubicBezTo>
                    <a:cubicBezTo>
                      <a:pt x="158" y="50"/>
                      <a:pt x="165" y="57"/>
                      <a:pt x="174" y="63"/>
                    </a:cubicBezTo>
                    <a:cubicBezTo>
                      <a:pt x="178" y="66"/>
                      <a:pt x="183" y="67"/>
                      <a:pt x="188" y="69"/>
                    </a:cubicBezTo>
                    <a:cubicBezTo>
                      <a:pt x="189" y="70"/>
                      <a:pt x="189" y="71"/>
                      <a:pt x="190" y="71"/>
                    </a:cubicBezTo>
                    <a:cubicBezTo>
                      <a:pt x="193" y="73"/>
                      <a:pt x="197" y="74"/>
                      <a:pt x="200" y="76"/>
                    </a:cubicBezTo>
                    <a:cubicBezTo>
                      <a:pt x="207" y="79"/>
                      <a:pt x="221" y="82"/>
                      <a:pt x="230" y="80"/>
                    </a:cubicBezTo>
                    <a:cubicBezTo>
                      <a:pt x="232" y="80"/>
                      <a:pt x="233" y="80"/>
                      <a:pt x="234" y="80"/>
                    </a:cubicBezTo>
                    <a:cubicBezTo>
                      <a:pt x="238" y="80"/>
                      <a:pt x="241" y="79"/>
                      <a:pt x="245" y="79"/>
                    </a:cubicBezTo>
                    <a:cubicBezTo>
                      <a:pt x="255" y="77"/>
                      <a:pt x="265" y="74"/>
                      <a:pt x="275" y="71"/>
                    </a:cubicBezTo>
                    <a:cubicBezTo>
                      <a:pt x="279" y="70"/>
                      <a:pt x="284" y="71"/>
                      <a:pt x="287" y="72"/>
                    </a:cubicBezTo>
                    <a:cubicBezTo>
                      <a:pt x="291" y="73"/>
                      <a:pt x="296" y="73"/>
                      <a:pt x="298" y="74"/>
                    </a:cubicBezTo>
                    <a:cubicBezTo>
                      <a:pt x="300" y="74"/>
                      <a:pt x="302" y="74"/>
                      <a:pt x="304" y="74"/>
                    </a:cubicBezTo>
                    <a:cubicBezTo>
                      <a:pt x="310" y="75"/>
                      <a:pt x="315" y="74"/>
                      <a:pt x="321" y="76"/>
                    </a:cubicBezTo>
                    <a:cubicBezTo>
                      <a:pt x="330" y="80"/>
                      <a:pt x="340" y="90"/>
                      <a:pt x="345" y="99"/>
                    </a:cubicBezTo>
                    <a:cubicBezTo>
                      <a:pt x="345" y="99"/>
                      <a:pt x="346" y="100"/>
                      <a:pt x="346" y="100"/>
                    </a:cubicBezTo>
                    <a:cubicBezTo>
                      <a:pt x="346" y="100"/>
                      <a:pt x="346" y="101"/>
                      <a:pt x="346" y="101"/>
                    </a:cubicBezTo>
                    <a:cubicBezTo>
                      <a:pt x="348" y="104"/>
                      <a:pt x="351" y="107"/>
                      <a:pt x="354" y="110"/>
                    </a:cubicBezTo>
                    <a:cubicBezTo>
                      <a:pt x="360" y="119"/>
                      <a:pt x="367" y="127"/>
                      <a:pt x="376" y="133"/>
                    </a:cubicBezTo>
                    <a:cubicBezTo>
                      <a:pt x="379" y="135"/>
                      <a:pt x="386" y="138"/>
                      <a:pt x="390" y="139"/>
                    </a:cubicBezTo>
                    <a:cubicBezTo>
                      <a:pt x="392" y="140"/>
                      <a:pt x="394" y="140"/>
                      <a:pt x="396" y="140"/>
                    </a:cubicBezTo>
                    <a:cubicBezTo>
                      <a:pt x="397" y="140"/>
                      <a:pt x="399" y="139"/>
                      <a:pt x="401" y="140"/>
                    </a:cubicBezTo>
                    <a:cubicBezTo>
                      <a:pt x="404" y="140"/>
                      <a:pt x="407" y="141"/>
                      <a:pt x="409" y="142"/>
                    </a:cubicBezTo>
                    <a:cubicBezTo>
                      <a:pt x="411" y="142"/>
                      <a:pt x="412" y="142"/>
                      <a:pt x="414" y="142"/>
                    </a:cubicBezTo>
                    <a:cubicBezTo>
                      <a:pt x="419" y="143"/>
                      <a:pt x="424" y="145"/>
                      <a:pt x="429" y="146"/>
                    </a:cubicBezTo>
                    <a:cubicBezTo>
                      <a:pt x="430" y="146"/>
                      <a:pt x="431" y="146"/>
                      <a:pt x="432" y="146"/>
                    </a:cubicBezTo>
                    <a:cubicBezTo>
                      <a:pt x="435" y="147"/>
                      <a:pt x="440" y="148"/>
                      <a:pt x="443" y="150"/>
                    </a:cubicBezTo>
                    <a:cubicBezTo>
                      <a:pt x="446" y="151"/>
                      <a:pt x="450" y="154"/>
                      <a:pt x="453" y="155"/>
                    </a:cubicBezTo>
                    <a:cubicBezTo>
                      <a:pt x="460" y="158"/>
                      <a:pt x="471" y="163"/>
                      <a:pt x="474" y="169"/>
                    </a:cubicBezTo>
                    <a:cubicBezTo>
                      <a:pt x="477" y="176"/>
                      <a:pt x="472" y="183"/>
                      <a:pt x="468" y="18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225">
                <a:extLst>
                  <a:ext uri="{FF2B5EF4-FFF2-40B4-BE49-F238E27FC236}">
                    <a16:creationId xmlns:a16="http://schemas.microsoft.com/office/drawing/2014/main" id="{4D29E626-06FD-814E-81E8-6D8F49C7B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5" y="54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226">
                <a:extLst>
                  <a:ext uri="{FF2B5EF4-FFF2-40B4-BE49-F238E27FC236}">
                    <a16:creationId xmlns:a16="http://schemas.microsoft.com/office/drawing/2014/main" id="{E7A68154-2059-A30C-18E8-48D79424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" y="537"/>
                <a:ext cx="742" cy="1070"/>
              </a:xfrm>
              <a:custGeom>
                <a:avLst/>
                <a:gdLst>
                  <a:gd name="T0" fmla="*/ 283 w 306"/>
                  <a:gd name="T1" fmla="*/ 278 h 441"/>
                  <a:gd name="T2" fmla="*/ 261 w 306"/>
                  <a:gd name="T3" fmla="*/ 244 h 441"/>
                  <a:gd name="T4" fmla="*/ 240 w 306"/>
                  <a:gd name="T5" fmla="*/ 196 h 441"/>
                  <a:gd name="T6" fmla="*/ 211 w 306"/>
                  <a:gd name="T7" fmla="*/ 163 h 441"/>
                  <a:gd name="T8" fmla="*/ 148 w 306"/>
                  <a:gd name="T9" fmla="*/ 146 h 441"/>
                  <a:gd name="T10" fmla="*/ 99 w 306"/>
                  <a:gd name="T11" fmla="*/ 109 h 441"/>
                  <a:gd name="T12" fmla="*/ 74 w 306"/>
                  <a:gd name="T13" fmla="*/ 75 h 441"/>
                  <a:gd name="T14" fmla="*/ 57 w 306"/>
                  <a:gd name="T15" fmla="*/ 48 h 441"/>
                  <a:gd name="T16" fmla="*/ 48 w 306"/>
                  <a:gd name="T17" fmla="*/ 26 h 441"/>
                  <a:gd name="T18" fmla="*/ 3 w 306"/>
                  <a:gd name="T19" fmla="*/ 13 h 441"/>
                  <a:gd name="T20" fmla="*/ 1 w 306"/>
                  <a:gd name="T21" fmla="*/ 23 h 441"/>
                  <a:gd name="T22" fmla="*/ 4 w 306"/>
                  <a:gd name="T23" fmla="*/ 43 h 441"/>
                  <a:gd name="T24" fmla="*/ 13 w 306"/>
                  <a:gd name="T25" fmla="*/ 59 h 441"/>
                  <a:gd name="T26" fmla="*/ 19 w 306"/>
                  <a:gd name="T27" fmla="*/ 70 h 441"/>
                  <a:gd name="T28" fmla="*/ 28 w 306"/>
                  <a:gd name="T29" fmla="*/ 85 h 441"/>
                  <a:gd name="T30" fmla="*/ 37 w 306"/>
                  <a:gd name="T31" fmla="*/ 103 h 441"/>
                  <a:gd name="T32" fmla="*/ 43 w 306"/>
                  <a:gd name="T33" fmla="*/ 135 h 441"/>
                  <a:gd name="T34" fmla="*/ 43 w 306"/>
                  <a:gd name="T35" fmla="*/ 181 h 441"/>
                  <a:gd name="T36" fmla="*/ 41 w 306"/>
                  <a:gd name="T37" fmla="*/ 220 h 441"/>
                  <a:gd name="T38" fmla="*/ 58 w 306"/>
                  <a:gd name="T39" fmla="*/ 266 h 441"/>
                  <a:gd name="T40" fmla="*/ 122 w 306"/>
                  <a:gd name="T41" fmla="*/ 317 h 441"/>
                  <a:gd name="T42" fmla="*/ 140 w 306"/>
                  <a:gd name="T43" fmla="*/ 377 h 441"/>
                  <a:gd name="T44" fmla="*/ 152 w 306"/>
                  <a:gd name="T45" fmla="*/ 422 h 441"/>
                  <a:gd name="T46" fmla="*/ 163 w 306"/>
                  <a:gd name="T47" fmla="*/ 431 h 441"/>
                  <a:gd name="T48" fmla="*/ 176 w 306"/>
                  <a:gd name="T49" fmla="*/ 435 h 441"/>
                  <a:gd name="T50" fmla="*/ 199 w 306"/>
                  <a:gd name="T51" fmla="*/ 440 h 441"/>
                  <a:gd name="T52" fmla="*/ 246 w 306"/>
                  <a:gd name="T53" fmla="*/ 421 h 441"/>
                  <a:gd name="T54" fmla="*/ 259 w 306"/>
                  <a:gd name="T55" fmla="*/ 397 h 441"/>
                  <a:gd name="T56" fmla="*/ 272 w 306"/>
                  <a:gd name="T57" fmla="*/ 374 h 441"/>
                  <a:gd name="T58" fmla="*/ 294 w 306"/>
                  <a:gd name="T59" fmla="*/ 352 h 441"/>
                  <a:gd name="T60" fmla="*/ 295 w 306"/>
                  <a:gd name="T61" fmla="*/ 343 h 441"/>
                  <a:gd name="T62" fmla="*/ 266 w 306"/>
                  <a:gd name="T63" fmla="*/ 376 h 441"/>
                  <a:gd name="T64" fmla="*/ 246 w 306"/>
                  <a:gd name="T65" fmla="*/ 413 h 441"/>
                  <a:gd name="T66" fmla="*/ 213 w 306"/>
                  <a:gd name="T67" fmla="*/ 434 h 441"/>
                  <a:gd name="T68" fmla="*/ 167 w 306"/>
                  <a:gd name="T69" fmla="*/ 427 h 441"/>
                  <a:gd name="T70" fmla="*/ 144 w 306"/>
                  <a:gd name="T71" fmla="*/ 391 h 441"/>
                  <a:gd name="T72" fmla="*/ 142 w 306"/>
                  <a:gd name="T73" fmla="*/ 352 h 441"/>
                  <a:gd name="T74" fmla="*/ 125 w 306"/>
                  <a:gd name="T75" fmla="*/ 310 h 441"/>
                  <a:gd name="T76" fmla="*/ 98 w 306"/>
                  <a:gd name="T77" fmla="*/ 291 h 441"/>
                  <a:gd name="T78" fmla="*/ 64 w 306"/>
                  <a:gd name="T79" fmla="*/ 268 h 441"/>
                  <a:gd name="T80" fmla="*/ 48 w 306"/>
                  <a:gd name="T81" fmla="*/ 236 h 441"/>
                  <a:gd name="T82" fmla="*/ 47 w 306"/>
                  <a:gd name="T83" fmla="*/ 186 h 441"/>
                  <a:gd name="T84" fmla="*/ 49 w 306"/>
                  <a:gd name="T85" fmla="*/ 146 h 441"/>
                  <a:gd name="T86" fmla="*/ 45 w 306"/>
                  <a:gd name="T87" fmla="*/ 124 h 441"/>
                  <a:gd name="T88" fmla="*/ 29 w 306"/>
                  <a:gd name="T89" fmla="*/ 77 h 441"/>
                  <a:gd name="T90" fmla="*/ 21 w 306"/>
                  <a:gd name="T91" fmla="*/ 65 h 441"/>
                  <a:gd name="T92" fmla="*/ 8 w 306"/>
                  <a:gd name="T93" fmla="*/ 40 h 441"/>
                  <a:gd name="T94" fmla="*/ 4 w 306"/>
                  <a:gd name="T95" fmla="*/ 28 h 441"/>
                  <a:gd name="T96" fmla="*/ 14 w 306"/>
                  <a:gd name="T97" fmla="*/ 8 h 441"/>
                  <a:gd name="T98" fmla="*/ 25 w 306"/>
                  <a:gd name="T99" fmla="*/ 5 h 441"/>
                  <a:gd name="T100" fmla="*/ 50 w 306"/>
                  <a:gd name="T101" fmla="*/ 43 h 441"/>
                  <a:gd name="T102" fmla="*/ 66 w 306"/>
                  <a:gd name="T103" fmla="*/ 71 h 441"/>
                  <a:gd name="T104" fmla="*/ 77 w 306"/>
                  <a:gd name="T105" fmla="*/ 88 h 441"/>
                  <a:gd name="T106" fmla="*/ 86 w 306"/>
                  <a:gd name="T107" fmla="*/ 101 h 441"/>
                  <a:gd name="T108" fmla="*/ 105 w 306"/>
                  <a:gd name="T109" fmla="*/ 122 h 441"/>
                  <a:gd name="T110" fmla="*/ 129 w 306"/>
                  <a:gd name="T111" fmla="*/ 140 h 441"/>
                  <a:gd name="T112" fmla="*/ 157 w 306"/>
                  <a:gd name="T113" fmla="*/ 154 h 441"/>
                  <a:gd name="T114" fmla="*/ 188 w 306"/>
                  <a:gd name="T115" fmla="*/ 160 h 441"/>
                  <a:gd name="T116" fmla="*/ 214 w 306"/>
                  <a:gd name="T117" fmla="*/ 171 h 441"/>
                  <a:gd name="T118" fmla="*/ 238 w 306"/>
                  <a:gd name="T119" fmla="*/ 205 h 441"/>
                  <a:gd name="T120" fmla="*/ 245 w 306"/>
                  <a:gd name="T121" fmla="*/ 229 h 441"/>
                  <a:gd name="T122" fmla="*/ 264 w 306"/>
                  <a:gd name="T123" fmla="*/ 259 h 441"/>
                  <a:gd name="T124" fmla="*/ 285 w 306"/>
                  <a:gd name="T125" fmla="*/ 28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6" h="441">
                    <a:moveTo>
                      <a:pt x="306" y="319"/>
                    </a:moveTo>
                    <a:cubicBezTo>
                      <a:pt x="306" y="315"/>
                      <a:pt x="304" y="311"/>
                      <a:pt x="303" y="309"/>
                    </a:cubicBezTo>
                    <a:cubicBezTo>
                      <a:pt x="302" y="308"/>
                      <a:pt x="301" y="305"/>
                      <a:pt x="302" y="304"/>
                    </a:cubicBezTo>
                    <a:cubicBezTo>
                      <a:pt x="299" y="302"/>
                      <a:pt x="297" y="296"/>
                      <a:pt x="295" y="292"/>
                    </a:cubicBezTo>
                    <a:cubicBezTo>
                      <a:pt x="292" y="289"/>
                      <a:pt x="288" y="286"/>
                      <a:pt x="286" y="282"/>
                    </a:cubicBezTo>
                    <a:cubicBezTo>
                      <a:pt x="285" y="281"/>
                      <a:pt x="284" y="279"/>
                      <a:pt x="283" y="278"/>
                    </a:cubicBezTo>
                    <a:cubicBezTo>
                      <a:pt x="281" y="274"/>
                      <a:pt x="279" y="271"/>
                      <a:pt x="277" y="268"/>
                    </a:cubicBezTo>
                    <a:cubicBezTo>
                      <a:pt x="275" y="266"/>
                      <a:pt x="273" y="264"/>
                      <a:pt x="272" y="263"/>
                    </a:cubicBezTo>
                    <a:cubicBezTo>
                      <a:pt x="271" y="262"/>
                      <a:pt x="271" y="260"/>
                      <a:pt x="270" y="259"/>
                    </a:cubicBezTo>
                    <a:cubicBezTo>
                      <a:pt x="270" y="259"/>
                      <a:pt x="267" y="255"/>
                      <a:pt x="267" y="255"/>
                    </a:cubicBezTo>
                    <a:cubicBezTo>
                      <a:pt x="267" y="254"/>
                      <a:pt x="267" y="255"/>
                      <a:pt x="267" y="254"/>
                    </a:cubicBezTo>
                    <a:cubicBezTo>
                      <a:pt x="264" y="252"/>
                      <a:pt x="263" y="248"/>
                      <a:pt x="261" y="244"/>
                    </a:cubicBezTo>
                    <a:cubicBezTo>
                      <a:pt x="259" y="242"/>
                      <a:pt x="256" y="239"/>
                      <a:pt x="254" y="236"/>
                    </a:cubicBezTo>
                    <a:cubicBezTo>
                      <a:pt x="252" y="233"/>
                      <a:pt x="252" y="231"/>
                      <a:pt x="249" y="228"/>
                    </a:cubicBezTo>
                    <a:cubicBezTo>
                      <a:pt x="249" y="226"/>
                      <a:pt x="250" y="225"/>
                      <a:pt x="250" y="223"/>
                    </a:cubicBezTo>
                    <a:cubicBezTo>
                      <a:pt x="249" y="221"/>
                      <a:pt x="248" y="219"/>
                      <a:pt x="247" y="217"/>
                    </a:cubicBezTo>
                    <a:cubicBezTo>
                      <a:pt x="245" y="211"/>
                      <a:pt x="243" y="205"/>
                      <a:pt x="240" y="199"/>
                    </a:cubicBezTo>
                    <a:cubicBezTo>
                      <a:pt x="240" y="198"/>
                      <a:pt x="240" y="197"/>
                      <a:pt x="240" y="196"/>
                    </a:cubicBezTo>
                    <a:cubicBezTo>
                      <a:pt x="239" y="196"/>
                      <a:pt x="239" y="196"/>
                      <a:pt x="239" y="196"/>
                    </a:cubicBezTo>
                    <a:cubicBezTo>
                      <a:pt x="238" y="194"/>
                      <a:pt x="238" y="193"/>
                      <a:pt x="237" y="191"/>
                    </a:cubicBezTo>
                    <a:cubicBezTo>
                      <a:pt x="236" y="189"/>
                      <a:pt x="234" y="187"/>
                      <a:pt x="232" y="185"/>
                    </a:cubicBezTo>
                    <a:cubicBezTo>
                      <a:pt x="230" y="181"/>
                      <a:pt x="228" y="177"/>
                      <a:pt x="225" y="174"/>
                    </a:cubicBezTo>
                    <a:cubicBezTo>
                      <a:pt x="222" y="171"/>
                      <a:pt x="219" y="170"/>
                      <a:pt x="216" y="168"/>
                    </a:cubicBezTo>
                    <a:cubicBezTo>
                      <a:pt x="214" y="166"/>
                      <a:pt x="213" y="164"/>
                      <a:pt x="211" y="163"/>
                    </a:cubicBezTo>
                    <a:cubicBezTo>
                      <a:pt x="201" y="158"/>
                      <a:pt x="187" y="155"/>
                      <a:pt x="176" y="154"/>
                    </a:cubicBezTo>
                    <a:cubicBezTo>
                      <a:pt x="173" y="153"/>
                      <a:pt x="170" y="152"/>
                      <a:pt x="167" y="151"/>
                    </a:cubicBezTo>
                    <a:cubicBezTo>
                      <a:pt x="167" y="151"/>
                      <a:pt x="167" y="151"/>
                      <a:pt x="167" y="151"/>
                    </a:cubicBezTo>
                    <a:cubicBezTo>
                      <a:pt x="164" y="151"/>
                      <a:pt x="162" y="150"/>
                      <a:pt x="159" y="150"/>
                    </a:cubicBezTo>
                    <a:cubicBezTo>
                      <a:pt x="158" y="149"/>
                      <a:pt x="158" y="148"/>
                      <a:pt x="157" y="148"/>
                    </a:cubicBezTo>
                    <a:cubicBezTo>
                      <a:pt x="154" y="146"/>
                      <a:pt x="151" y="147"/>
                      <a:pt x="148" y="146"/>
                    </a:cubicBezTo>
                    <a:cubicBezTo>
                      <a:pt x="137" y="141"/>
                      <a:pt x="127" y="135"/>
                      <a:pt x="117" y="129"/>
                    </a:cubicBezTo>
                    <a:cubicBezTo>
                      <a:pt x="116" y="129"/>
                      <a:pt x="116" y="128"/>
                      <a:pt x="115" y="127"/>
                    </a:cubicBezTo>
                    <a:cubicBezTo>
                      <a:pt x="114" y="125"/>
                      <a:pt x="111" y="125"/>
                      <a:pt x="110" y="123"/>
                    </a:cubicBezTo>
                    <a:cubicBezTo>
                      <a:pt x="109" y="121"/>
                      <a:pt x="107" y="118"/>
                      <a:pt x="105" y="115"/>
                    </a:cubicBezTo>
                    <a:cubicBezTo>
                      <a:pt x="104" y="114"/>
                      <a:pt x="103" y="114"/>
                      <a:pt x="102" y="113"/>
                    </a:cubicBezTo>
                    <a:cubicBezTo>
                      <a:pt x="101" y="112"/>
                      <a:pt x="100" y="110"/>
                      <a:pt x="99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7" y="108"/>
                      <a:pt x="94" y="104"/>
                      <a:pt x="93" y="104"/>
                    </a:cubicBezTo>
                    <a:cubicBezTo>
                      <a:pt x="92" y="102"/>
                      <a:pt x="91" y="99"/>
                      <a:pt x="89" y="98"/>
                    </a:cubicBezTo>
                    <a:cubicBezTo>
                      <a:pt x="85" y="93"/>
                      <a:pt x="81" y="88"/>
                      <a:pt x="78" y="83"/>
                    </a:cubicBezTo>
                    <a:cubicBezTo>
                      <a:pt x="78" y="81"/>
                      <a:pt x="77" y="80"/>
                      <a:pt x="77" y="78"/>
                    </a:cubicBezTo>
                    <a:cubicBezTo>
                      <a:pt x="76" y="77"/>
                      <a:pt x="75" y="75"/>
                      <a:pt x="74" y="75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72" y="73"/>
                      <a:pt x="72" y="72"/>
                      <a:pt x="71" y="71"/>
                    </a:cubicBezTo>
                    <a:cubicBezTo>
                      <a:pt x="71" y="70"/>
                      <a:pt x="68" y="68"/>
                      <a:pt x="68" y="67"/>
                    </a:cubicBezTo>
                    <a:cubicBezTo>
                      <a:pt x="66" y="64"/>
                      <a:pt x="64" y="61"/>
                      <a:pt x="62" y="58"/>
                    </a:cubicBezTo>
                    <a:cubicBezTo>
                      <a:pt x="61" y="57"/>
                      <a:pt x="62" y="55"/>
                      <a:pt x="60" y="55"/>
                    </a:cubicBezTo>
                    <a:cubicBezTo>
                      <a:pt x="61" y="54"/>
                      <a:pt x="58" y="50"/>
                      <a:pt x="57" y="48"/>
                    </a:cubicBezTo>
                    <a:cubicBezTo>
                      <a:pt x="56" y="46"/>
                      <a:pt x="55" y="44"/>
                      <a:pt x="55" y="42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3" y="37"/>
                      <a:pt x="51" y="35"/>
                      <a:pt x="50" y="32"/>
                    </a:cubicBezTo>
                    <a:cubicBezTo>
                      <a:pt x="50" y="31"/>
                      <a:pt x="49" y="28"/>
                      <a:pt x="49" y="27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5"/>
                      <a:pt x="45" y="20"/>
                      <a:pt x="45" y="19"/>
                    </a:cubicBezTo>
                    <a:cubicBezTo>
                      <a:pt x="42" y="13"/>
                      <a:pt x="36" y="4"/>
                      <a:pt x="29" y="2"/>
                    </a:cubicBezTo>
                    <a:cubicBezTo>
                      <a:pt x="26" y="0"/>
                      <a:pt x="23" y="3"/>
                      <a:pt x="22" y="2"/>
                    </a:cubicBezTo>
                    <a:cubicBezTo>
                      <a:pt x="19" y="2"/>
                      <a:pt x="14" y="3"/>
                      <a:pt x="12" y="4"/>
                    </a:cubicBezTo>
                    <a:cubicBezTo>
                      <a:pt x="10" y="5"/>
                      <a:pt x="9" y="7"/>
                      <a:pt x="8" y="9"/>
                    </a:cubicBezTo>
                    <a:cubicBezTo>
                      <a:pt x="7" y="10"/>
                      <a:pt x="4" y="11"/>
                      <a:pt x="3" y="13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1" y="20"/>
                      <a:pt x="1" y="21"/>
                    </a:cubicBezTo>
                    <a:cubicBezTo>
                      <a:pt x="1" y="21"/>
                      <a:pt x="1" y="22"/>
                      <a:pt x="0" y="22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9"/>
                      <a:pt x="1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4"/>
                      <a:pt x="3" y="40"/>
                      <a:pt x="5" y="42"/>
                    </a:cubicBezTo>
                    <a:cubicBezTo>
                      <a:pt x="5" y="42"/>
                      <a:pt x="5" y="42"/>
                      <a:pt x="5" y="43"/>
                    </a:cubicBezTo>
                    <a:cubicBezTo>
                      <a:pt x="4" y="43"/>
                      <a:pt x="4" y="43"/>
                      <a:pt x="3" y="43"/>
                    </a:cubicBezTo>
                    <a:cubicBezTo>
                      <a:pt x="3" y="43"/>
                      <a:pt x="4" y="43"/>
                      <a:pt x="4" y="43"/>
                    </a:cubicBezTo>
                    <a:cubicBezTo>
                      <a:pt x="6" y="45"/>
                      <a:pt x="7" y="49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9" y="54"/>
                      <a:pt x="11" y="55"/>
                    </a:cubicBezTo>
                    <a:cubicBezTo>
                      <a:pt x="10" y="55"/>
                      <a:pt x="11" y="55"/>
                      <a:pt x="10" y="55"/>
                    </a:cubicBezTo>
                    <a:cubicBezTo>
                      <a:pt x="11" y="56"/>
                      <a:pt x="12" y="58"/>
                      <a:pt x="12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60"/>
                      <a:pt x="17" y="67"/>
                      <a:pt x="18" y="67"/>
                    </a:cubicBezTo>
                    <a:cubicBezTo>
                      <a:pt x="18" y="68"/>
                      <a:pt x="18" y="67"/>
                      <a:pt x="18" y="67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9" y="69"/>
                      <a:pt x="19" y="69"/>
                    </a:cubicBezTo>
                    <a:cubicBezTo>
                      <a:pt x="19" y="69"/>
                      <a:pt x="19" y="70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1"/>
                      <a:pt x="21" y="73"/>
                      <a:pt x="23" y="74"/>
                    </a:cubicBezTo>
                    <a:cubicBezTo>
                      <a:pt x="22" y="74"/>
                      <a:pt x="24" y="78"/>
                      <a:pt x="24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9"/>
                      <a:pt x="25" y="79"/>
                      <a:pt x="25" y="80"/>
                    </a:cubicBezTo>
                    <a:cubicBezTo>
                      <a:pt x="26" y="81"/>
                      <a:pt x="27" y="82"/>
                      <a:pt x="27" y="83"/>
                    </a:cubicBezTo>
                    <a:cubicBezTo>
                      <a:pt x="27" y="83"/>
                      <a:pt x="27" y="84"/>
                      <a:pt x="28" y="85"/>
                    </a:cubicBezTo>
                    <a:cubicBezTo>
                      <a:pt x="28" y="86"/>
                      <a:pt x="30" y="87"/>
                      <a:pt x="30" y="87"/>
                    </a:cubicBezTo>
                    <a:cubicBezTo>
                      <a:pt x="30" y="88"/>
                      <a:pt x="30" y="88"/>
                      <a:pt x="30" y="89"/>
                    </a:cubicBezTo>
                    <a:cubicBezTo>
                      <a:pt x="32" y="92"/>
                      <a:pt x="33" y="97"/>
                      <a:pt x="36" y="99"/>
                    </a:cubicBezTo>
                    <a:cubicBezTo>
                      <a:pt x="36" y="100"/>
                      <a:pt x="36" y="100"/>
                      <a:pt x="36" y="100"/>
                    </a:cubicBezTo>
                    <a:cubicBezTo>
                      <a:pt x="35" y="100"/>
                      <a:pt x="35" y="100"/>
                      <a:pt x="35" y="100"/>
                    </a:cubicBezTo>
                    <a:cubicBezTo>
                      <a:pt x="35" y="101"/>
                      <a:pt x="37" y="102"/>
                      <a:pt x="37" y="103"/>
                    </a:cubicBezTo>
                    <a:cubicBezTo>
                      <a:pt x="37" y="104"/>
                      <a:pt x="37" y="105"/>
                      <a:pt x="37" y="106"/>
                    </a:cubicBezTo>
                    <a:cubicBezTo>
                      <a:pt x="37" y="106"/>
                      <a:pt x="38" y="107"/>
                      <a:pt x="38" y="107"/>
                    </a:cubicBezTo>
                    <a:cubicBezTo>
                      <a:pt x="39" y="110"/>
                      <a:pt x="39" y="119"/>
                      <a:pt x="41" y="121"/>
                    </a:cubicBezTo>
                    <a:cubicBezTo>
                      <a:pt x="40" y="122"/>
                      <a:pt x="41" y="121"/>
                      <a:pt x="40" y="121"/>
                    </a:cubicBezTo>
                    <a:cubicBezTo>
                      <a:pt x="41" y="123"/>
                      <a:pt x="41" y="125"/>
                      <a:pt x="41" y="127"/>
                    </a:cubicBezTo>
                    <a:cubicBezTo>
                      <a:pt x="42" y="129"/>
                      <a:pt x="42" y="132"/>
                      <a:pt x="43" y="135"/>
                    </a:cubicBezTo>
                    <a:cubicBezTo>
                      <a:pt x="43" y="137"/>
                      <a:pt x="43" y="139"/>
                      <a:pt x="43" y="140"/>
                    </a:cubicBezTo>
                    <a:cubicBezTo>
                      <a:pt x="45" y="146"/>
                      <a:pt x="45" y="156"/>
                      <a:pt x="44" y="162"/>
                    </a:cubicBezTo>
                    <a:cubicBezTo>
                      <a:pt x="43" y="163"/>
                      <a:pt x="44" y="165"/>
                      <a:pt x="44" y="167"/>
                    </a:cubicBezTo>
                    <a:cubicBezTo>
                      <a:pt x="44" y="168"/>
                      <a:pt x="44" y="169"/>
                      <a:pt x="44" y="171"/>
                    </a:cubicBezTo>
                    <a:cubicBezTo>
                      <a:pt x="44" y="171"/>
                      <a:pt x="44" y="172"/>
                      <a:pt x="44" y="172"/>
                    </a:cubicBezTo>
                    <a:cubicBezTo>
                      <a:pt x="43" y="176"/>
                      <a:pt x="44" y="179"/>
                      <a:pt x="43" y="181"/>
                    </a:cubicBezTo>
                    <a:cubicBezTo>
                      <a:pt x="43" y="182"/>
                      <a:pt x="43" y="183"/>
                      <a:pt x="43" y="184"/>
                    </a:cubicBezTo>
                    <a:cubicBezTo>
                      <a:pt x="42" y="186"/>
                      <a:pt x="41" y="190"/>
                      <a:pt x="41" y="192"/>
                    </a:cubicBezTo>
                    <a:cubicBezTo>
                      <a:pt x="40" y="194"/>
                      <a:pt x="41" y="198"/>
                      <a:pt x="41" y="199"/>
                    </a:cubicBezTo>
                    <a:cubicBezTo>
                      <a:pt x="39" y="203"/>
                      <a:pt x="40" y="207"/>
                      <a:pt x="40" y="211"/>
                    </a:cubicBezTo>
                    <a:cubicBezTo>
                      <a:pt x="40" y="213"/>
                      <a:pt x="42" y="218"/>
                      <a:pt x="40" y="220"/>
                    </a:cubicBezTo>
                    <a:cubicBezTo>
                      <a:pt x="40" y="220"/>
                      <a:pt x="41" y="220"/>
                      <a:pt x="41" y="220"/>
                    </a:cubicBezTo>
                    <a:cubicBezTo>
                      <a:pt x="41" y="221"/>
                      <a:pt x="41" y="223"/>
                      <a:pt x="41" y="224"/>
                    </a:cubicBezTo>
                    <a:cubicBezTo>
                      <a:pt x="43" y="230"/>
                      <a:pt x="42" y="234"/>
                      <a:pt x="43" y="240"/>
                    </a:cubicBezTo>
                    <a:cubicBezTo>
                      <a:pt x="44" y="241"/>
                      <a:pt x="45" y="242"/>
                      <a:pt x="45" y="242"/>
                    </a:cubicBezTo>
                    <a:cubicBezTo>
                      <a:pt x="47" y="249"/>
                      <a:pt x="49" y="255"/>
                      <a:pt x="52" y="260"/>
                    </a:cubicBezTo>
                    <a:cubicBezTo>
                      <a:pt x="53" y="262"/>
                      <a:pt x="55" y="264"/>
                      <a:pt x="57" y="266"/>
                    </a:cubicBezTo>
                    <a:cubicBezTo>
                      <a:pt x="57" y="266"/>
                      <a:pt x="58" y="266"/>
                      <a:pt x="58" y="266"/>
                    </a:cubicBezTo>
                    <a:cubicBezTo>
                      <a:pt x="61" y="270"/>
                      <a:pt x="63" y="273"/>
                      <a:pt x="66" y="275"/>
                    </a:cubicBezTo>
                    <a:cubicBezTo>
                      <a:pt x="66" y="276"/>
                      <a:pt x="66" y="276"/>
                      <a:pt x="66" y="276"/>
                    </a:cubicBezTo>
                    <a:cubicBezTo>
                      <a:pt x="67" y="277"/>
                      <a:pt x="69" y="277"/>
                      <a:pt x="70" y="278"/>
                    </a:cubicBezTo>
                    <a:cubicBezTo>
                      <a:pt x="71" y="279"/>
                      <a:pt x="71" y="280"/>
                      <a:pt x="72" y="281"/>
                    </a:cubicBezTo>
                    <a:cubicBezTo>
                      <a:pt x="76" y="283"/>
                      <a:pt x="80" y="284"/>
                      <a:pt x="83" y="286"/>
                    </a:cubicBezTo>
                    <a:cubicBezTo>
                      <a:pt x="96" y="295"/>
                      <a:pt x="113" y="304"/>
                      <a:pt x="122" y="317"/>
                    </a:cubicBezTo>
                    <a:cubicBezTo>
                      <a:pt x="124" y="320"/>
                      <a:pt x="126" y="324"/>
                      <a:pt x="128" y="327"/>
                    </a:cubicBezTo>
                    <a:cubicBezTo>
                      <a:pt x="128" y="329"/>
                      <a:pt x="128" y="330"/>
                      <a:pt x="129" y="331"/>
                    </a:cubicBezTo>
                    <a:cubicBezTo>
                      <a:pt x="131" y="336"/>
                      <a:pt x="134" y="341"/>
                      <a:pt x="136" y="346"/>
                    </a:cubicBezTo>
                    <a:cubicBezTo>
                      <a:pt x="137" y="348"/>
                      <a:pt x="136" y="350"/>
                      <a:pt x="137" y="352"/>
                    </a:cubicBezTo>
                    <a:cubicBezTo>
                      <a:pt x="138" y="354"/>
                      <a:pt x="138" y="356"/>
                      <a:pt x="139" y="358"/>
                    </a:cubicBezTo>
                    <a:cubicBezTo>
                      <a:pt x="140" y="364"/>
                      <a:pt x="139" y="373"/>
                      <a:pt x="140" y="377"/>
                    </a:cubicBezTo>
                    <a:cubicBezTo>
                      <a:pt x="140" y="380"/>
                      <a:pt x="139" y="383"/>
                      <a:pt x="140" y="384"/>
                    </a:cubicBezTo>
                    <a:cubicBezTo>
                      <a:pt x="140" y="385"/>
                      <a:pt x="140" y="385"/>
                      <a:pt x="139" y="385"/>
                    </a:cubicBezTo>
                    <a:cubicBezTo>
                      <a:pt x="140" y="386"/>
                      <a:pt x="140" y="390"/>
                      <a:pt x="140" y="391"/>
                    </a:cubicBezTo>
                    <a:cubicBezTo>
                      <a:pt x="140" y="392"/>
                      <a:pt x="139" y="394"/>
                      <a:pt x="139" y="395"/>
                    </a:cubicBezTo>
                    <a:cubicBezTo>
                      <a:pt x="141" y="401"/>
                      <a:pt x="140" y="406"/>
                      <a:pt x="142" y="411"/>
                    </a:cubicBezTo>
                    <a:cubicBezTo>
                      <a:pt x="144" y="415"/>
                      <a:pt x="149" y="419"/>
                      <a:pt x="152" y="422"/>
                    </a:cubicBezTo>
                    <a:cubicBezTo>
                      <a:pt x="152" y="422"/>
                      <a:pt x="152" y="422"/>
                      <a:pt x="152" y="423"/>
                    </a:cubicBezTo>
                    <a:cubicBezTo>
                      <a:pt x="153" y="424"/>
                      <a:pt x="156" y="424"/>
                      <a:pt x="157" y="426"/>
                    </a:cubicBezTo>
                    <a:cubicBezTo>
                      <a:pt x="157" y="426"/>
                      <a:pt x="159" y="427"/>
                      <a:pt x="160" y="428"/>
                    </a:cubicBezTo>
                    <a:cubicBezTo>
                      <a:pt x="160" y="428"/>
                      <a:pt x="160" y="429"/>
                      <a:pt x="161" y="429"/>
                    </a:cubicBezTo>
                    <a:cubicBezTo>
                      <a:pt x="162" y="430"/>
                      <a:pt x="163" y="429"/>
                      <a:pt x="163" y="430"/>
                    </a:cubicBezTo>
                    <a:cubicBezTo>
                      <a:pt x="164" y="430"/>
                      <a:pt x="164" y="430"/>
                      <a:pt x="163" y="431"/>
                    </a:cubicBezTo>
                    <a:cubicBezTo>
                      <a:pt x="164" y="431"/>
                      <a:pt x="165" y="431"/>
                      <a:pt x="165" y="431"/>
                    </a:cubicBezTo>
                    <a:cubicBezTo>
                      <a:pt x="165" y="431"/>
                      <a:pt x="165" y="431"/>
                      <a:pt x="165" y="431"/>
                    </a:cubicBezTo>
                    <a:cubicBezTo>
                      <a:pt x="166" y="432"/>
                      <a:pt x="174" y="434"/>
                      <a:pt x="176" y="434"/>
                    </a:cubicBezTo>
                    <a:cubicBezTo>
                      <a:pt x="176" y="434"/>
                      <a:pt x="176" y="435"/>
                      <a:pt x="176" y="435"/>
                    </a:cubicBezTo>
                    <a:cubicBezTo>
                      <a:pt x="175" y="435"/>
                      <a:pt x="175" y="435"/>
                      <a:pt x="175" y="435"/>
                    </a:cubicBezTo>
                    <a:cubicBezTo>
                      <a:pt x="175" y="435"/>
                      <a:pt x="176" y="435"/>
                      <a:pt x="176" y="435"/>
                    </a:cubicBezTo>
                    <a:cubicBezTo>
                      <a:pt x="178" y="436"/>
                      <a:pt x="179" y="437"/>
                      <a:pt x="182" y="437"/>
                    </a:cubicBezTo>
                    <a:cubicBezTo>
                      <a:pt x="183" y="437"/>
                      <a:pt x="185" y="438"/>
                      <a:pt x="186" y="439"/>
                    </a:cubicBezTo>
                    <a:cubicBezTo>
                      <a:pt x="187" y="439"/>
                      <a:pt x="189" y="438"/>
                      <a:pt x="190" y="438"/>
                    </a:cubicBezTo>
                    <a:cubicBezTo>
                      <a:pt x="191" y="439"/>
                      <a:pt x="192" y="439"/>
                      <a:pt x="194" y="439"/>
                    </a:cubicBezTo>
                    <a:cubicBezTo>
                      <a:pt x="194" y="439"/>
                      <a:pt x="195" y="439"/>
                      <a:pt x="195" y="439"/>
                    </a:cubicBezTo>
                    <a:cubicBezTo>
                      <a:pt x="196" y="440"/>
                      <a:pt x="198" y="440"/>
                      <a:pt x="199" y="440"/>
                    </a:cubicBezTo>
                    <a:cubicBezTo>
                      <a:pt x="200" y="440"/>
                      <a:pt x="202" y="441"/>
                      <a:pt x="203" y="441"/>
                    </a:cubicBezTo>
                    <a:cubicBezTo>
                      <a:pt x="206" y="441"/>
                      <a:pt x="212" y="440"/>
                      <a:pt x="216" y="439"/>
                    </a:cubicBezTo>
                    <a:cubicBezTo>
                      <a:pt x="218" y="439"/>
                      <a:pt x="219" y="439"/>
                      <a:pt x="220" y="439"/>
                    </a:cubicBezTo>
                    <a:cubicBezTo>
                      <a:pt x="226" y="438"/>
                      <a:pt x="231" y="434"/>
                      <a:pt x="235" y="431"/>
                    </a:cubicBezTo>
                    <a:cubicBezTo>
                      <a:pt x="238" y="430"/>
                      <a:pt x="240" y="426"/>
                      <a:pt x="242" y="424"/>
                    </a:cubicBezTo>
                    <a:cubicBezTo>
                      <a:pt x="244" y="423"/>
                      <a:pt x="245" y="422"/>
                      <a:pt x="246" y="421"/>
                    </a:cubicBezTo>
                    <a:cubicBezTo>
                      <a:pt x="247" y="420"/>
                      <a:pt x="249" y="415"/>
                      <a:pt x="251" y="415"/>
                    </a:cubicBezTo>
                    <a:cubicBezTo>
                      <a:pt x="251" y="415"/>
                      <a:pt x="251" y="415"/>
                      <a:pt x="250" y="415"/>
                    </a:cubicBezTo>
                    <a:cubicBezTo>
                      <a:pt x="251" y="415"/>
                      <a:pt x="254" y="407"/>
                      <a:pt x="254" y="407"/>
                    </a:cubicBezTo>
                    <a:cubicBezTo>
                      <a:pt x="256" y="406"/>
                      <a:pt x="257" y="405"/>
                      <a:pt x="258" y="403"/>
                    </a:cubicBezTo>
                    <a:cubicBezTo>
                      <a:pt x="258" y="402"/>
                      <a:pt x="259" y="401"/>
                      <a:pt x="259" y="399"/>
                    </a:cubicBezTo>
                    <a:cubicBezTo>
                      <a:pt x="259" y="399"/>
                      <a:pt x="259" y="398"/>
                      <a:pt x="259" y="397"/>
                    </a:cubicBezTo>
                    <a:cubicBezTo>
                      <a:pt x="260" y="396"/>
                      <a:pt x="261" y="394"/>
                      <a:pt x="262" y="392"/>
                    </a:cubicBezTo>
                    <a:cubicBezTo>
                      <a:pt x="262" y="391"/>
                      <a:pt x="262" y="390"/>
                      <a:pt x="263" y="389"/>
                    </a:cubicBezTo>
                    <a:cubicBezTo>
                      <a:pt x="263" y="389"/>
                      <a:pt x="264" y="388"/>
                      <a:pt x="264" y="388"/>
                    </a:cubicBezTo>
                    <a:cubicBezTo>
                      <a:pt x="265" y="386"/>
                      <a:pt x="264" y="385"/>
                      <a:pt x="265" y="384"/>
                    </a:cubicBezTo>
                    <a:cubicBezTo>
                      <a:pt x="266" y="383"/>
                      <a:pt x="267" y="382"/>
                      <a:pt x="268" y="381"/>
                    </a:cubicBezTo>
                    <a:cubicBezTo>
                      <a:pt x="270" y="378"/>
                      <a:pt x="271" y="376"/>
                      <a:pt x="272" y="374"/>
                    </a:cubicBezTo>
                    <a:cubicBezTo>
                      <a:pt x="273" y="373"/>
                      <a:pt x="275" y="372"/>
                      <a:pt x="276" y="371"/>
                    </a:cubicBezTo>
                    <a:cubicBezTo>
                      <a:pt x="277" y="370"/>
                      <a:pt x="277" y="368"/>
                      <a:pt x="278" y="368"/>
                    </a:cubicBezTo>
                    <a:cubicBezTo>
                      <a:pt x="280" y="366"/>
                      <a:pt x="282" y="365"/>
                      <a:pt x="283" y="364"/>
                    </a:cubicBezTo>
                    <a:cubicBezTo>
                      <a:pt x="285" y="362"/>
                      <a:pt x="286" y="360"/>
                      <a:pt x="287" y="359"/>
                    </a:cubicBezTo>
                    <a:cubicBezTo>
                      <a:pt x="289" y="358"/>
                      <a:pt x="292" y="355"/>
                      <a:pt x="293" y="354"/>
                    </a:cubicBezTo>
                    <a:cubicBezTo>
                      <a:pt x="293" y="353"/>
                      <a:pt x="293" y="352"/>
                      <a:pt x="294" y="352"/>
                    </a:cubicBezTo>
                    <a:cubicBezTo>
                      <a:pt x="297" y="348"/>
                      <a:pt x="300" y="345"/>
                      <a:pt x="302" y="342"/>
                    </a:cubicBezTo>
                    <a:cubicBezTo>
                      <a:pt x="302" y="340"/>
                      <a:pt x="302" y="339"/>
                      <a:pt x="303" y="337"/>
                    </a:cubicBezTo>
                    <a:cubicBezTo>
                      <a:pt x="304" y="334"/>
                      <a:pt x="305" y="332"/>
                      <a:pt x="306" y="329"/>
                    </a:cubicBezTo>
                    <a:cubicBezTo>
                      <a:pt x="306" y="328"/>
                      <a:pt x="306" y="327"/>
                      <a:pt x="306" y="325"/>
                    </a:cubicBezTo>
                    <a:cubicBezTo>
                      <a:pt x="306" y="324"/>
                      <a:pt x="306" y="321"/>
                      <a:pt x="306" y="319"/>
                    </a:cubicBezTo>
                    <a:close/>
                    <a:moveTo>
                      <a:pt x="295" y="343"/>
                    </a:moveTo>
                    <a:cubicBezTo>
                      <a:pt x="294" y="345"/>
                      <a:pt x="291" y="346"/>
                      <a:pt x="290" y="349"/>
                    </a:cubicBezTo>
                    <a:cubicBezTo>
                      <a:pt x="289" y="350"/>
                      <a:pt x="288" y="352"/>
                      <a:pt x="287" y="353"/>
                    </a:cubicBezTo>
                    <a:cubicBezTo>
                      <a:pt x="286" y="354"/>
                      <a:pt x="285" y="354"/>
                      <a:pt x="284" y="355"/>
                    </a:cubicBezTo>
                    <a:cubicBezTo>
                      <a:pt x="283" y="357"/>
                      <a:pt x="282" y="358"/>
                      <a:pt x="280" y="360"/>
                    </a:cubicBezTo>
                    <a:cubicBezTo>
                      <a:pt x="279" y="362"/>
                      <a:pt x="276" y="363"/>
                      <a:pt x="275" y="364"/>
                    </a:cubicBezTo>
                    <a:cubicBezTo>
                      <a:pt x="271" y="368"/>
                      <a:pt x="269" y="372"/>
                      <a:pt x="266" y="376"/>
                    </a:cubicBezTo>
                    <a:cubicBezTo>
                      <a:pt x="265" y="377"/>
                      <a:pt x="264" y="378"/>
                      <a:pt x="263" y="379"/>
                    </a:cubicBezTo>
                    <a:cubicBezTo>
                      <a:pt x="261" y="382"/>
                      <a:pt x="260" y="387"/>
                      <a:pt x="258" y="390"/>
                    </a:cubicBezTo>
                    <a:cubicBezTo>
                      <a:pt x="256" y="393"/>
                      <a:pt x="254" y="397"/>
                      <a:pt x="254" y="400"/>
                    </a:cubicBezTo>
                    <a:cubicBezTo>
                      <a:pt x="254" y="400"/>
                      <a:pt x="254" y="400"/>
                      <a:pt x="254" y="400"/>
                    </a:cubicBezTo>
                    <a:cubicBezTo>
                      <a:pt x="252" y="401"/>
                      <a:pt x="251" y="406"/>
                      <a:pt x="249" y="408"/>
                    </a:cubicBezTo>
                    <a:cubicBezTo>
                      <a:pt x="248" y="410"/>
                      <a:pt x="247" y="411"/>
                      <a:pt x="246" y="413"/>
                    </a:cubicBezTo>
                    <a:cubicBezTo>
                      <a:pt x="245" y="413"/>
                      <a:pt x="245" y="414"/>
                      <a:pt x="244" y="415"/>
                    </a:cubicBezTo>
                    <a:cubicBezTo>
                      <a:pt x="242" y="418"/>
                      <a:pt x="240" y="420"/>
                      <a:pt x="237" y="422"/>
                    </a:cubicBezTo>
                    <a:cubicBezTo>
                      <a:pt x="237" y="423"/>
                      <a:pt x="236" y="424"/>
                      <a:pt x="236" y="425"/>
                    </a:cubicBezTo>
                    <a:cubicBezTo>
                      <a:pt x="234" y="427"/>
                      <a:pt x="231" y="427"/>
                      <a:pt x="229" y="429"/>
                    </a:cubicBezTo>
                    <a:cubicBezTo>
                      <a:pt x="226" y="431"/>
                      <a:pt x="223" y="434"/>
                      <a:pt x="220" y="434"/>
                    </a:cubicBezTo>
                    <a:cubicBezTo>
                      <a:pt x="219" y="434"/>
                      <a:pt x="213" y="434"/>
                      <a:pt x="213" y="434"/>
                    </a:cubicBezTo>
                    <a:cubicBezTo>
                      <a:pt x="212" y="434"/>
                      <a:pt x="211" y="433"/>
                      <a:pt x="210" y="434"/>
                    </a:cubicBezTo>
                    <a:cubicBezTo>
                      <a:pt x="209" y="434"/>
                      <a:pt x="209" y="434"/>
                      <a:pt x="209" y="436"/>
                    </a:cubicBezTo>
                    <a:cubicBezTo>
                      <a:pt x="203" y="436"/>
                      <a:pt x="197" y="435"/>
                      <a:pt x="191" y="434"/>
                    </a:cubicBezTo>
                    <a:cubicBezTo>
                      <a:pt x="188" y="433"/>
                      <a:pt x="186" y="434"/>
                      <a:pt x="183" y="433"/>
                    </a:cubicBezTo>
                    <a:cubicBezTo>
                      <a:pt x="181" y="432"/>
                      <a:pt x="179" y="431"/>
                      <a:pt x="177" y="430"/>
                    </a:cubicBezTo>
                    <a:cubicBezTo>
                      <a:pt x="173" y="429"/>
                      <a:pt x="170" y="429"/>
                      <a:pt x="167" y="427"/>
                    </a:cubicBezTo>
                    <a:cubicBezTo>
                      <a:pt x="164" y="426"/>
                      <a:pt x="161" y="423"/>
                      <a:pt x="159" y="422"/>
                    </a:cubicBezTo>
                    <a:cubicBezTo>
                      <a:pt x="153" y="418"/>
                      <a:pt x="148" y="413"/>
                      <a:pt x="145" y="405"/>
                    </a:cubicBezTo>
                    <a:cubicBezTo>
                      <a:pt x="145" y="404"/>
                      <a:pt x="145" y="403"/>
                      <a:pt x="145" y="402"/>
                    </a:cubicBezTo>
                    <a:cubicBezTo>
                      <a:pt x="145" y="401"/>
                      <a:pt x="144" y="400"/>
                      <a:pt x="144" y="399"/>
                    </a:cubicBezTo>
                    <a:cubicBezTo>
                      <a:pt x="144" y="397"/>
                      <a:pt x="144" y="395"/>
                      <a:pt x="144" y="393"/>
                    </a:cubicBezTo>
                    <a:cubicBezTo>
                      <a:pt x="144" y="393"/>
                      <a:pt x="144" y="392"/>
                      <a:pt x="144" y="391"/>
                    </a:cubicBezTo>
                    <a:cubicBezTo>
                      <a:pt x="145" y="389"/>
                      <a:pt x="144" y="383"/>
                      <a:pt x="144" y="382"/>
                    </a:cubicBezTo>
                    <a:cubicBezTo>
                      <a:pt x="144" y="381"/>
                      <a:pt x="144" y="376"/>
                      <a:pt x="144" y="375"/>
                    </a:cubicBezTo>
                    <a:cubicBezTo>
                      <a:pt x="144" y="374"/>
                      <a:pt x="143" y="371"/>
                      <a:pt x="144" y="369"/>
                    </a:cubicBezTo>
                    <a:cubicBezTo>
                      <a:pt x="144" y="369"/>
                      <a:pt x="144" y="369"/>
                      <a:pt x="144" y="368"/>
                    </a:cubicBezTo>
                    <a:cubicBezTo>
                      <a:pt x="143" y="365"/>
                      <a:pt x="143" y="359"/>
                      <a:pt x="143" y="356"/>
                    </a:cubicBezTo>
                    <a:cubicBezTo>
                      <a:pt x="143" y="355"/>
                      <a:pt x="142" y="353"/>
                      <a:pt x="142" y="352"/>
                    </a:cubicBezTo>
                    <a:cubicBezTo>
                      <a:pt x="142" y="352"/>
                      <a:pt x="142" y="352"/>
                      <a:pt x="141" y="352"/>
                    </a:cubicBezTo>
                    <a:cubicBezTo>
                      <a:pt x="141" y="350"/>
                      <a:pt x="141" y="348"/>
                      <a:pt x="141" y="346"/>
                    </a:cubicBezTo>
                    <a:cubicBezTo>
                      <a:pt x="140" y="344"/>
                      <a:pt x="139" y="342"/>
                      <a:pt x="138" y="340"/>
                    </a:cubicBezTo>
                    <a:cubicBezTo>
                      <a:pt x="138" y="340"/>
                      <a:pt x="137" y="335"/>
                      <a:pt x="137" y="335"/>
                    </a:cubicBezTo>
                    <a:cubicBezTo>
                      <a:pt x="134" y="328"/>
                      <a:pt x="131" y="322"/>
                      <a:pt x="127" y="317"/>
                    </a:cubicBezTo>
                    <a:cubicBezTo>
                      <a:pt x="126" y="314"/>
                      <a:pt x="126" y="312"/>
                      <a:pt x="125" y="310"/>
                    </a:cubicBezTo>
                    <a:cubicBezTo>
                      <a:pt x="124" y="309"/>
                      <a:pt x="121" y="306"/>
                      <a:pt x="120" y="306"/>
                    </a:cubicBezTo>
                    <a:cubicBezTo>
                      <a:pt x="118" y="305"/>
                      <a:pt x="117" y="305"/>
                      <a:pt x="115" y="304"/>
                    </a:cubicBezTo>
                    <a:cubicBezTo>
                      <a:pt x="113" y="303"/>
                      <a:pt x="112" y="300"/>
                      <a:pt x="110" y="299"/>
                    </a:cubicBezTo>
                    <a:cubicBezTo>
                      <a:pt x="108" y="298"/>
                      <a:pt x="106" y="297"/>
                      <a:pt x="105" y="296"/>
                    </a:cubicBezTo>
                    <a:cubicBezTo>
                      <a:pt x="104" y="295"/>
                      <a:pt x="103" y="294"/>
                      <a:pt x="103" y="294"/>
                    </a:cubicBezTo>
                    <a:cubicBezTo>
                      <a:pt x="101" y="293"/>
                      <a:pt x="100" y="291"/>
                      <a:pt x="98" y="291"/>
                    </a:cubicBezTo>
                    <a:cubicBezTo>
                      <a:pt x="93" y="287"/>
                      <a:pt x="87" y="284"/>
                      <a:pt x="82" y="280"/>
                    </a:cubicBezTo>
                    <a:cubicBezTo>
                      <a:pt x="80" y="279"/>
                      <a:pt x="78" y="279"/>
                      <a:pt x="76" y="278"/>
                    </a:cubicBezTo>
                    <a:cubicBezTo>
                      <a:pt x="75" y="277"/>
                      <a:pt x="73" y="276"/>
                      <a:pt x="72" y="275"/>
                    </a:cubicBezTo>
                    <a:cubicBezTo>
                      <a:pt x="71" y="274"/>
                      <a:pt x="71" y="273"/>
                      <a:pt x="70" y="273"/>
                    </a:cubicBezTo>
                    <a:cubicBezTo>
                      <a:pt x="68" y="271"/>
                      <a:pt x="66" y="270"/>
                      <a:pt x="64" y="268"/>
                    </a:cubicBezTo>
                    <a:cubicBezTo>
                      <a:pt x="64" y="268"/>
                      <a:pt x="64" y="268"/>
                      <a:pt x="64" y="268"/>
                    </a:cubicBezTo>
                    <a:cubicBezTo>
                      <a:pt x="64" y="268"/>
                      <a:pt x="65" y="268"/>
                      <a:pt x="65" y="268"/>
                    </a:cubicBezTo>
                    <a:cubicBezTo>
                      <a:pt x="65" y="268"/>
                      <a:pt x="65" y="268"/>
                      <a:pt x="65" y="267"/>
                    </a:cubicBezTo>
                    <a:cubicBezTo>
                      <a:pt x="63" y="267"/>
                      <a:pt x="61" y="264"/>
                      <a:pt x="60" y="262"/>
                    </a:cubicBezTo>
                    <a:cubicBezTo>
                      <a:pt x="59" y="261"/>
                      <a:pt x="58" y="261"/>
                      <a:pt x="57" y="259"/>
                    </a:cubicBezTo>
                    <a:cubicBezTo>
                      <a:pt x="54" y="256"/>
                      <a:pt x="52" y="252"/>
                      <a:pt x="51" y="248"/>
                    </a:cubicBezTo>
                    <a:cubicBezTo>
                      <a:pt x="49" y="245"/>
                      <a:pt x="49" y="240"/>
                      <a:pt x="48" y="236"/>
                    </a:cubicBezTo>
                    <a:cubicBezTo>
                      <a:pt x="47" y="235"/>
                      <a:pt x="46" y="232"/>
                      <a:pt x="47" y="230"/>
                    </a:cubicBezTo>
                    <a:cubicBezTo>
                      <a:pt x="47" y="230"/>
                      <a:pt x="47" y="229"/>
                      <a:pt x="47" y="229"/>
                    </a:cubicBezTo>
                    <a:cubicBezTo>
                      <a:pt x="47" y="227"/>
                      <a:pt x="45" y="225"/>
                      <a:pt x="45" y="223"/>
                    </a:cubicBezTo>
                    <a:cubicBezTo>
                      <a:pt x="45" y="217"/>
                      <a:pt x="44" y="207"/>
                      <a:pt x="45" y="201"/>
                    </a:cubicBezTo>
                    <a:cubicBezTo>
                      <a:pt x="46" y="198"/>
                      <a:pt x="45" y="195"/>
                      <a:pt x="45" y="193"/>
                    </a:cubicBezTo>
                    <a:cubicBezTo>
                      <a:pt x="45" y="191"/>
                      <a:pt x="47" y="189"/>
                      <a:pt x="47" y="186"/>
                    </a:cubicBezTo>
                    <a:cubicBezTo>
                      <a:pt x="48" y="185"/>
                      <a:pt x="47" y="183"/>
                      <a:pt x="47" y="182"/>
                    </a:cubicBezTo>
                    <a:cubicBezTo>
                      <a:pt x="48" y="178"/>
                      <a:pt x="49" y="174"/>
                      <a:pt x="48" y="170"/>
                    </a:cubicBezTo>
                    <a:cubicBezTo>
                      <a:pt x="49" y="168"/>
                      <a:pt x="47" y="167"/>
                      <a:pt x="48" y="165"/>
                    </a:cubicBezTo>
                    <a:cubicBezTo>
                      <a:pt x="49" y="161"/>
                      <a:pt x="49" y="158"/>
                      <a:pt x="48" y="155"/>
                    </a:cubicBezTo>
                    <a:cubicBezTo>
                      <a:pt x="48" y="154"/>
                      <a:pt x="48" y="148"/>
                      <a:pt x="48" y="148"/>
                    </a:cubicBezTo>
                    <a:cubicBezTo>
                      <a:pt x="48" y="147"/>
                      <a:pt x="49" y="147"/>
                      <a:pt x="49" y="146"/>
                    </a:cubicBezTo>
                    <a:cubicBezTo>
                      <a:pt x="49" y="145"/>
                      <a:pt x="48" y="143"/>
                      <a:pt x="47" y="142"/>
                    </a:cubicBezTo>
                    <a:cubicBezTo>
                      <a:pt x="48" y="142"/>
                      <a:pt x="47" y="136"/>
                      <a:pt x="47" y="135"/>
                    </a:cubicBezTo>
                    <a:cubicBezTo>
                      <a:pt x="46" y="134"/>
                      <a:pt x="47" y="132"/>
                      <a:pt x="47" y="130"/>
                    </a:cubicBezTo>
                    <a:cubicBezTo>
                      <a:pt x="47" y="130"/>
                      <a:pt x="46" y="130"/>
                      <a:pt x="46" y="130"/>
                    </a:cubicBezTo>
                    <a:cubicBezTo>
                      <a:pt x="46" y="129"/>
                      <a:pt x="46" y="128"/>
                      <a:pt x="46" y="128"/>
                    </a:cubicBezTo>
                    <a:cubicBezTo>
                      <a:pt x="46" y="126"/>
                      <a:pt x="45" y="125"/>
                      <a:pt x="45" y="124"/>
                    </a:cubicBezTo>
                    <a:cubicBezTo>
                      <a:pt x="46" y="121"/>
                      <a:pt x="44" y="114"/>
                      <a:pt x="43" y="112"/>
                    </a:cubicBezTo>
                    <a:cubicBezTo>
                      <a:pt x="43" y="111"/>
                      <a:pt x="43" y="109"/>
                      <a:pt x="43" y="108"/>
                    </a:cubicBezTo>
                    <a:cubicBezTo>
                      <a:pt x="42" y="106"/>
                      <a:pt x="41" y="104"/>
                      <a:pt x="40" y="101"/>
                    </a:cubicBezTo>
                    <a:cubicBezTo>
                      <a:pt x="40" y="101"/>
                      <a:pt x="39" y="96"/>
                      <a:pt x="39" y="96"/>
                    </a:cubicBezTo>
                    <a:cubicBezTo>
                      <a:pt x="38" y="94"/>
                      <a:pt x="33" y="87"/>
                      <a:pt x="34" y="85"/>
                    </a:cubicBezTo>
                    <a:cubicBezTo>
                      <a:pt x="31" y="84"/>
                      <a:pt x="31" y="80"/>
                      <a:pt x="29" y="77"/>
                    </a:cubicBezTo>
                    <a:cubicBezTo>
                      <a:pt x="29" y="77"/>
                      <a:pt x="28" y="77"/>
                      <a:pt x="28" y="76"/>
                    </a:cubicBezTo>
                    <a:cubicBezTo>
                      <a:pt x="28" y="75"/>
                      <a:pt x="27" y="74"/>
                      <a:pt x="27" y="74"/>
                    </a:cubicBezTo>
                    <a:cubicBezTo>
                      <a:pt x="26" y="72"/>
                      <a:pt x="26" y="71"/>
                      <a:pt x="25" y="70"/>
                    </a:cubicBezTo>
                    <a:cubicBezTo>
                      <a:pt x="24" y="69"/>
                      <a:pt x="23" y="68"/>
                      <a:pt x="23" y="68"/>
                    </a:cubicBezTo>
                    <a:cubicBezTo>
                      <a:pt x="22" y="67"/>
                      <a:pt x="22" y="66"/>
                      <a:pt x="22" y="65"/>
                    </a:cubicBezTo>
                    <a:cubicBezTo>
                      <a:pt x="22" y="65"/>
                      <a:pt x="21" y="65"/>
                      <a:pt x="21" y="65"/>
                    </a:cubicBezTo>
                    <a:cubicBezTo>
                      <a:pt x="21" y="64"/>
                      <a:pt x="21" y="64"/>
                      <a:pt x="21" y="63"/>
                    </a:cubicBezTo>
                    <a:cubicBezTo>
                      <a:pt x="20" y="62"/>
                      <a:pt x="19" y="62"/>
                      <a:pt x="19" y="61"/>
                    </a:cubicBezTo>
                    <a:cubicBezTo>
                      <a:pt x="18" y="60"/>
                      <a:pt x="18" y="59"/>
                      <a:pt x="18" y="58"/>
                    </a:cubicBezTo>
                    <a:cubicBezTo>
                      <a:pt x="17" y="57"/>
                      <a:pt x="16" y="57"/>
                      <a:pt x="16" y="56"/>
                    </a:cubicBezTo>
                    <a:cubicBezTo>
                      <a:pt x="14" y="54"/>
                      <a:pt x="14" y="52"/>
                      <a:pt x="13" y="50"/>
                    </a:cubicBezTo>
                    <a:cubicBezTo>
                      <a:pt x="12" y="48"/>
                      <a:pt x="7" y="42"/>
                      <a:pt x="8" y="40"/>
                    </a:cubicBezTo>
                    <a:cubicBezTo>
                      <a:pt x="8" y="40"/>
                      <a:pt x="8" y="40"/>
                      <a:pt x="7" y="40"/>
                    </a:cubicBezTo>
                    <a:cubicBezTo>
                      <a:pt x="6" y="38"/>
                      <a:pt x="6" y="34"/>
                      <a:pt x="5" y="31"/>
                    </a:cubicBezTo>
                    <a:cubicBezTo>
                      <a:pt x="5" y="31"/>
                      <a:pt x="5" y="31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29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5"/>
                      <a:pt x="5" y="22"/>
                      <a:pt x="6" y="19"/>
                    </a:cubicBezTo>
                    <a:cubicBezTo>
                      <a:pt x="6" y="18"/>
                      <a:pt x="5" y="18"/>
                      <a:pt x="5" y="18"/>
                    </a:cubicBezTo>
                    <a:cubicBezTo>
                      <a:pt x="6" y="16"/>
                      <a:pt x="7" y="16"/>
                      <a:pt x="7" y="14"/>
                    </a:cubicBezTo>
                    <a:cubicBezTo>
                      <a:pt x="8" y="14"/>
                      <a:pt x="9" y="13"/>
                      <a:pt x="10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11" y="11"/>
                      <a:pt x="12" y="9"/>
                      <a:pt x="14" y="8"/>
                    </a:cubicBezTo>
                    <a:cubicBezTo>
                      <a:pt x="15" y="7"/>
                      <a:pt x="17" y="7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6"/>
                      <a:pt x="23" y="5"/>
                      <a:pt x="24" y="6"/>
                    </a:cubicBezTo>
                    <a:cubicBezTo>
                      <a:pt x="25" y="5"/>
                      <a:pt x="25" y="6"/>
                      <a:pt x="25" y="5"/>
                    </a:cubicBezTo>
                    <a:cubicBezTo>
                      <a:pt x="27" y="5"/>
                      <a:pt x="31" y="7"/>
                      <a:pt x="31" y="7"/>
                    </a:cubicBezTo>
                    <a:cubicBezTo>
                      <a:pt x="32" y="8"/>
                      <a:pt x="35" y="12"/>
                      <a:pt x="36" y="12"/>
                    </a:cubicBezTo>
                    <a:cubicBezTo>
                      <a:pt x="36" y="13"/>
                      <a:pt x="38" y="17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3" y="24"/>
                      <a:pt x="46" y="31"/>
                      <a:pt x="49" y="38"/>
                    </a:cubicBezTo>
                    <a:cubicBezTo>
                      <a:pt x="50" y="39"/>
                      <a:pt x="50" y="41"/>
                      <a:pt x="50" y="43"/>
                    </a:cubicBezTo>
                    <a:cubicBezTo>
                      <a:pt x="51" y="45"/>
                      <a:pt x="53" y="48"/>
                      <a:pt x="54" y="50"/>
                    </a:cubicBezTo>
                    <a:cubicBezTo>
                      <a:pt x="54" y="50"/>
                      <a:pt x="53" y="50"/>
                      <a:pt x="53" y="51"/>
                    </a:cubicBezTo>
                    <a:cubicBezTo>
                      <a:pt x="55" y="52"/>
                      <a:pt x="59" y="59"/>
                      <a:pt x="58" y="60"/>
                    </a:cubicBezTo>
                    <a:cubicBezTo>
                      <a:pt x="59" y="62"/>
                      <a:pt x="61" y="64"/>
                      <a:pt x="62" y="66"/>
                    </a:cubicBezTo>
                    <a:cubicBezTo>
                      <a:pt x="63" y="67"/>
                      <a:pt x="63" y="68"/>
                      <a:pt x="64" y="69"/>
                    </a:cubicBezTo>
                    <a:cubicBezTo>
                      <a:pt x="64" y="69"/>
                      <a:pt x="65" y="70"/>
                      <a:pt x="66" y="71"/>
                    </a:cubicBezTo>
                    <a:cubicBezTo>
                      <a:pt x="67" y="72"/>
                      <a:pt x="67" y="74"/>
                      <a:pt x="68" y="75"/>
                    </a:cubicBezTo>
                    <a:cubicBezTo>
                      <a:pt x="69" y="76"/>
                      <a:pt x="70" y="76"/>
                      <a:pt x="71" y="77"/>
                    </a:cubicBezTo>
                    <a:cubicBezTo>
                      <a:pt x="71" y="78"/>
                      <a:pt x="71" y="78"/>
                      <a:pt x="71" y="79"/>
                    </a:cubicBezTo>
                    <a:cubicBezTo>
                      <a:pt x="72" y="80"/>
                      <a:pt x="74" y="83"/>
                      <a:pt x="75" y="84"/>
                    </a:cubicBezTo>
                    <a:cubicBezTo>
                      <a:pt x="75" y="84"/>
                      <a:pt x="77" y="87"/>
                      <a:pt x="77" y="87"/>
                    </a:cubicBezTo>
                    <a:cubicBezTo>
                      <a:pt x="77" y="88"/>
                      <a:pt x="77" y="88"/>
                      <a:pt x="77" y="88"/>
                    </a:cubicBezTo>
                    <a:cubicBezTo>
                      <a:pt x="78" y="89"/>
                      <a:pt x="82" y="94"/>
                      <a:pt x="82" y="95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3" y="96"/>
                      <a:pt x="83" y="96"/>
                      <a:pt x="83" y="97"/>
                    </a:cubicBezTo>
                    <a:cubicBezTo>
                      <a:pt x="83" y="97"/>
                      <a:pt x="83" y="97"/>
                      <a:pt x="83" y="98"/>
                    </a:cubicBezTo>
                    <a:cubicBezTo>
                      <a:pt x="84" y="98"/>
                      <a:pt x="84" y="98"/>
                      <a:pt x="85" y="98"/>
                    </a:cubicBezTo>
                    <a:cubicBezTo>
                      <a:pt x="85" y="99"/>
                      <a:pt x="86" y="100"/>
                      <a:pt x="86" y="101"/>
                    </a:cubicBezTo>
                    <a:cubicBezTo>
                      <a:pt x="86" y="101"/>
                      <a:pt x="87" y="101"/>
                      <a:pt x="87" y="101"/>
                    </a:cubicBezTo>
                    <a:cubicBezTo>
                      <a:pt x="87" y="102"/>
                      <a:pt x="89" y="105"/>
                      <a:pt x="90" y="106"/>
                    </a:cubicBezTo>
                    <a:cubicBezTo>
                      <a:pt x="91" y="108"/>
                      <a:pt x="93" y="109"/>
                      <a:pt x="95" y="111"/>
                    </a:cubicBezTo>
                    <a:cubicBezTo>
                      <a:pt x="96" y="113"/>
                      <a:pt x="97" y="115"/>
                      <a:pt x="99" y="116"/>
                    </a:cubicBezTo>
                    <a:cubicBezTo>
                      <a:pt x="100" y="117"/>
                      <a:pt x="101" y="117"/>
                      <a:pt x="102" y="118"/>
                    </a:cubicBezTo>
                    <a:cubicBezTo>
                      <a:pt x="101" y="119"/>
                      <a:pt x="104" y="121"/>
                      <a:pt x="105" y="122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15" y="132"/>
                      <a:pt x="118" y="135"/>
                    </a:cubicBezTo>
                    <a:cubicBezTo>
                      <a:pt x="120" y="136"/>
                      <a:pt x="122" y="137"/>
                      <a:pt x="123" y="138"/>
                    </a:cubicBezTo>
                    <a:cubicBezTo>
                      <a:pt x="124" y="138"/>
                      <a:pt x="124" y="138"/>
                      <a:pt x="125" y="138"/>
                    </a:cubicBezTo>
                    <a:cubicBezTo>
                      <a:pt x="125" y="139"/>
                      <a:pt x="126" y="140"/>
                      <a:pt x="126" y="140"/>
                    </a:cubicBezTo>
                    <a:cubicBezTo>
                      <a:pt x="127" y="140"/>
                      <a:pt x="129" y="140"/>
                      <a:pt x="129" y="140"/>
                    </a:cubicBezTo>
                    <a:cubicBezTo>
                      <a:pt x="130" y="141"/>
                      <a:pt x="131" y="143"/>
                      <a:pt x="133" y="142"/>
                    </a:cubicBezTo>
                    <a:cubicBezTo>
                      <a:pt x="133" y="142"/>
                      <a:pt x="133" y="142"/>
                      <a:pt x="133" y="143"/>
                    </a:cubicBezTo>
                    <a:cubicBezTo>
                      <a:pt x="133" y="143"/>
                      <a:pt x="137" y="145"/>
                      <a:pt x="137" y="146"/>
                    </a:cubicBezTo>
                    <a:cubicBezTo>
                      <a:pt x="137" y="145"/>
                      <a:pt x="138" y="145"/>
                      <a:pt x="138" y="145"/>
                    </a:cubicBezTo>
                    <a:cubicBezTo>
                      <a:pt x="141" y="146"/>
                      <a:pt x="143" y="148"/>
                      <a:pt x="146" y="149"/>
                    </a:cubicBezTo>
                    <a:cubicBezTo>
                      <a:pt x="149" y="151"/>
                      <a:pt x="155" y="151"/>
                      <a:pt x="157" y="154"/>
                    </a:cubicBezTo>
                    <a:cubicBezTo>
                      <a:pt x="158" y="154"/>
                      <a:pt x="158" y="154"/>
                      <a:pt x="159" y="154"/>
                    </a:cubicBezTo>
                    <a:cubicBezTo>
                      <a:pt x="162" y="154"/>
                      <a:pt x="164" y="156"/>
                      <a:pt x="167" y="156"/>
                    </a:cubicBezTo>
                    <a:cubicBezTo>
                      <a:pt x="168" y="156"/>
                      <a:pt x="169" y="156"/>
                      <a:pt x="170" y="156"/>
                    </a:cubicBezTo>
                    <a:cubicBezTo>
                      <a:pt x="171" y="157"/>
                      <a:pt x="174" y="158"/>
                      <a:pt x="175" y="158"/>
                    </a:cubicBezTo>
                    <a:cubicBezTo>
                      <a:pt x="176" y="158"/>
                      <a:pt x="175" y="158"/>
                      <a:pt x="176" y="158"/>
                    </a:cubicBezTo>
                    <a:cubicBezTo>
                      <a:pt x="180" y="158"/>
                      <a:pt x="185" y="160"/>
                      <a:pt x="188" y="160"/>
                    </a:cubicBezTo>
                    <a:cubicBezTo>
                      <a:pt x="189" y="160"/>
                      <a:pt x="193" y="162"/>
                      <a:pt x="193" y="162"/>
                    </a:cubicBezTo>
                    <a:cubicBezTo>
                      <a:pt x="195" y="162"/>
                      <a:pt x="200" y="164"/>
                      <a:pt x="201" y="163"/>
                    </a:cubicBezTo>
                    <a:cubicBezTo>
                      <a:pt x="202" y="165"/>
                      <a:pt x="205" y="165"/>
                      <a:pt x="207" y="166"/>
                    </a:cubicBezTo>
                    <a:cubicBezTo>
                      <a:pt x="208" y="167"/>
                      <a:pt x="209" y="168"/>
                      <a:pt x="210" y="169"/>
                    </a:cubicBezTo>
                    <a:cubicBezTo>
                      <a:pt x="211" y="169"/>
                      <a:pt x="212" y="170"/>
                      <a:pt x="213" y="170"/>
                    </a:cubicBezTo>
                    <a:cubicBezTo>
                      <a:pt x="213" y="170"/>
                      <a:pt x="214" y="171"/>
                      <a:pt x="214" y="171"/>
                    </a:cubicBezTo>
                    <a:cubicBezTo>
                      <a:pt x="215" y="172"/>
                      <a:pt x="216" y="172"/>
                      <a:pt x="216" y="172"/>
                    </a:cubicBezTo>
                    <a:cubicBezTo>
                      <a:pt x="220" y="176"/>
                      <a:pt x="224" y="180"/>
                      <a:pt x="228" y="185"/>
                    </a:cubicBezTo>
                    <a:cubicBezTo>
                      <a:pt x="229" y="187"/>
                      <a:pt x="230" y="189"/>
                      <a:pt x="231" y="191"/>
                    </a:cubicBezTo>
                    <a:cubicBezTo>
                      <a:pt x="233" y="194"/>
                      <a:pt x="235" y="197"/>
                      <a:pt x="237" y="201"/>
                    </a:cubicBezTo>
                    <a:cubicBezTo>
                      <a:pt x="237" y="201"/>
                      <a:pt x="237" y="202"/>
                      <a:pt x="237" y="203"/>
                    </a:cubicBezTo>
                    <a:cubicBezTo>
                      <a:pt x="237" y="204"/>
                      <a:pt x="238" y="204"/>
                      <a:pt x="238" y="205"/>
                    </a:cubicBezTo>
                    <a:cubicBezTo>
                      <a:pt x="239" y="207"/>
                      <a:pt x="239" y="208"/>
                      <a:pt x="239" y="210"/>
                    </a:cubicBezTo>
                    <a:cubicBezTo>
                      <a:pt x="240" y="212"/>
                      <a:pt x="241" y="214"/>
                      <a:pt x="242" y="216"/>
                    </a:cubicBezTo>
                    <a:cubicBezTo>
                      <a:pt x="243" y="217"/>
                      <a:pt x="242" y="218"/>
                      <a:pt x="243" y="220"/>
                    </a:cubicBezTo>
                    <a:cubicBezTo>
                      <a:pt x="244" y="221"/>
                      <a:pt x="245" y="224"/>
                      <a:pt x="246" y="225"/>
                    </a:cubicBezTo>
                    <a:cubicBezTo>
                      <a:pt x="245" y="226"/>
                      <a:pt x="245" y="227"/>
                      <a:pt x="246" y="228"/>
                    </a:cubicBezTo>
                    <a:cubicBezTo>
                      <a:pt x="246" y="228"/>
                      <a:pt x="246" y="229"/>
                      <a:pt x="245" y="229"/>
                    </a:cubicBezTo>
                    <a:cubicBezTo>
                      <a:pt x="248" y="232"/>
                      <a:pt x="248" y="235"/>
                      <a:pt x="250" y="238"/>
                    </a:cubicBezTo>
                    <a:cubicBezTo>
                      <a:pt x="251" y="239"/>
                      <a:pt x="253" y="241"/>
                      <a:pt x="254" y="242"/>
                    </a:cubicBezTo>
                    <a:cubicBezTo>
                      <a:pt x="254" y="242"/>
                      <a:pt x="253" y="243"/>
                      <a:pt x="254" y="244"/>
                    </a:cubicBezTo>
                    <a:cubicBezTo>
                      <a:pt x="255" y="245"/>
                      <a:pt x="256" y="246"/>
                      <a:pt x="256" y="246"/>
                    </a:cubicBezTo>
                    <a:cubicBezTo>
                      <a:pt x="257" y="248"/>
                      <a:pt x="257" y="249"/>
                      <a:pt x="259" y="250"/>
                    </a:cubicBezTo>
                    <a:cubicBezTo>
                      <a:pt x="259" y="252"/>
                      <a:pt x="263" y="258"/>
                      <a:pt x="264" y="259"/>
                    </a:cubicBezTo>
                    <a:cubicBezTo>
                      <a:pt x="264" y="259"/>
                      <a:pt x="264" y="259"/>
                      <a:pt x="265" y="259"/>
                    </a:cubicBezTo>
                    <a:cubicBezTo>
                      <a:pt x="266" y="261"/>
                      <a:pt x="267" y="264"/>
                      <a:pt x="269" y="266"/>
                    </a:cubicBezTo>
                    <a:cubicBezTo>
                      <a:pt x="270" y="267"/>
                      <a:pt x="271" y="268"/>
                      <a:pt x="272" y="269"/>
                    </a:cubicBezTo>
                    <a:cubicBezTo>
                      <a:pt x="276" y="275"/>
                      <a:pt x="279" y="281"/>
                      <a:pt x="282" y="286"/>
                    </a:cubicBezTo>
                    <a:cubicBezTo>
                      <a:pt x="283" y="286"/>
                      <a:pt x="283" y="286"/>
                      <a:pt x="284" y="286"/>
                    </a:cubicBezTo>
                    <a:cubicBezTo>
                      <a:pt x="284" y="287"/>
                      <a:pt x="284" y="288"/>
                      <a:pt x="285" y="289"/>
                    </a:cubicBezTo>
                    <a:cubicBezTo>
                      <a:pt x="287" y="290"/>
                      <a:pt x="289" y="292"/>
                      <a:pt x="290" y="294"/>
                    </a:cubicBezTo>
                    <a:cubicBezTo>
                      <a:pt x="294" y="300"/>
                      <a:pt x="299" y="309"/>
                      <a:pt x="301" y="316"/>
                    </a:cubicBezTo>
                    <a:cubicBezTo>
                      <a:pt x="303" y="323"/>
                      <a:pt x="299" y="337"/>
                      <a:pt x="295" y="3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227">
                <a:extLst>
                  <a:ext uri="{FF2B5EF4-FFF2-40B4-BE49-F238E27FC236}">
                    <a16:creationId xmlns:a16="http://schemas.microsoft.com/office/drawing/2014/main" id="{BD124913-7FB4-AE1E-7F70-31EDCD156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7" y="580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228">
                <a:extLst>
                  <a:ext uri="{FF2B5EF4-FFF2-40B4-BE49-F238E27FC236}">
                    <a16:creationId xmlns:a16="http://schemas.microsoft.com/office/drawing/2014/main" id="{0F0AA2C7-0A07-94AF-CE50-7DBBB612D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5" y="59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229">
                <a:extLst>
                  <a:ext uri="{FF2B5EF4-FFF2-40B4-BE49-F238E27FC236}">
                    <a16:creationId xmlns:a16="http://schemas.microsoft.com/office/drawing/2014/main" id="{81C6C995-4A5F-5BA1-5628-C30AB104B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" y="59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230">
                <a:extLst>
                  <a:ext uri="{FF2B5EF4-FFF2-40B4-BE49-F238E27FC236}">
                    <a16:creationId xmlns:a16="http://schemas.microsoft.com/office/drawing/2014/main" id="{4CA144AB-F1B6-AB71-72D5-4AB79F781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5" y="6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231">
                <a:extLst>
                  <a:ext uri="{FF2B5EF4-FFF2-40B4-BE49-F238E27FC236}">
                    <a16:creationId xmlns:a16="http://schemas.microsoft.com/office/drawing/2014/main" id="{222A8C25-71C4-0383-4337-77DF5675E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7" y="614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2 w 3"/>
                  <a:gd name="T3" fmla="*/ 0 h 4"/>
                  <a:gd name="T4" fmla="*/ 2 w 3"/>
                  <a:gd name="T5" fmla="*/ 1 h 4"/>
                  <a:gd name="T6" fmla="*/ 1 w 3"/>
                  <a:gd name="T7" fmla="*/ 4 h 4"/>
                  <a:gd name="T8" fmla="*/ 0 w 3"/>
                  <a:gd name="T9" fmla="*/ 3 h 4"/>
                  <a:gd name="T10" fmla="*/ 0 w 3"/>
                  <a:gd name="T11" fmla="*/ 1 h 4"/>
                  <a:gd name="T12" fmla="*/ 0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232">
                <a:extLst>
                  <a:ext uri="{FF2B5EF4-FFF2-40B4-BE49-F238E27FC236}">
                    <a16:creationId xmlns:a16="http://schemas.microsoft.com/office/drawing/2014/main" id="{AD8D1442-47FD-D97D-4713-02B40F5F85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3" y="614"/>
                <a:ext cx="405" cy="301"/>
              </a:xfrm>
              <a:custGeom>
                <a:avLst/>
                <a:gdLst>
                  <a:gd name="T0" fmla="*/ 164 w 167"/>
                  <a:gd name="T1" fmla="*/ 66 h 124"/>
                  <a:gd name="T2" fmla="*/ 152 w 167"/>
                  <a:gd name="T3" fmla="*/ 53 h 124"/>
                  <a:gd name="T4" fmla="*/ 152 w 167"/>
                  <a:gd name="T5" fmla="*/ 53 h 124"/>
                  <a:gd name="T6" fmla="*/ 140 w 167"/>
                  <a:gd name="T7" fmla="*/ 44 h 124"/>
                  <a:gd name="T8" fmla="*/ 125 w 167"/>
                  <a:gd name="T9" fmla="*/ 38 h 124"/>
                  <a:gd name="T10" fmla="*/ 114 w 167"/>
                  <a:gd name="T11" fmla="*/ 32 h 124"/>
                  <a:gd name="T12" fmla="*/ 105 w 167"/>
                  <a:gd name="T13" fmla="*/ 28 h 124"/>
                  <a:gd name="T14" fmla="*/ 91 w 167"/>
                  <a:gd name="T15" fmla="*/ 14 h 124"/>
                  <a:gd name="T16" fmla="*/ 65 w 167"/>
                  <a:gd name="T17" fmla="*/ 0 h 124"/>
                  <a:gd name="T18" fmla="*/ 52 w 167"/>
                  <a:gd name="T19" fmla="*/ 4 h 124"/>
                  <a:gd name="T20" fmla="*/ 47 w 167"/>
                  <a:gd name="T21" fmla="*/ 5 h 124"/>
                  <a:gd name="T22" fmla="*/ 8 w 167"/>
                  <a:gd name="T23" fmla="*/ 25 h 124"/>
                  <a:gd name="T24" fmla="*/ 2 w 167"/>
                  <a:gd name="T25" fmla="*/ 47 h 124"/>
                  <a:gd name="T26" fmla="*/ 13 w 167"/>
                  <a:gd name="T27" fmla="*/ 64 h 124"/>
                  <a:gd name="T28" fmla="*/ 16 w 167"/>
                  <a:gd name="T29" fmla="*/ 67 h 124"/>
                  <a:gd name="T30" fmla="*/ 28 w 167"/>
                  <a:gd name="T31" fmla="*/ 80 h 124"/>
                  <a:gd name="T32" fmla="*/ 37 w 167"/>
                  <a:gd name="T33" fmla="*/ 91 h 124"/>
                  <a:gd name="T34" fmla="*/ 44 w 167"/>
                  <a:gd name="T35" fmla="*/ 101 h 124"/>
                  <a:gd name="T36" fmla="*/ 49 w 167"/>
                  <a:gd name="T37" fmla="*/ 112 h 124"/>
                  <a:gd name="T38" fmla="*/ 68 w 167"/>
                  <a:gd name="T39" fmla="*/ 123 h 124"/>
                  <a:gd name="T40" fmla="*/ 78 w 167"/>
                  <a:gd name="T41" fmla="*/ 124 h 124"/>
                  <a:gd name="T42" fmla="*/ 96 w 167"/>
                  <a:gd name="T43" fmla="*/ 114 h 124"/>
                  <a:gd name="T44" fmla="*/ 115 w 167"/>
                  <a:gd name="T45" fmla="*/ 113 h 124"/>
                  <a:gd name="T46" fmla="*/ 128 w 167"/>
                  <a:gd name="T47" fmla="*/ 112 h 124"/>
                  <a:gd name="T48" fmla="*/ 167 w 167"/>
                  <a:gd name="T49" fmla="*/ 84 h 124"/>
                  <a:gd name="T50" fmla="*/ 151 w 167"/>
                  <a:gd name="T51" fmla="*/ 100 h 124"/>
                  <a:gd name="T52" fmla="*/ 131 w 167"/>
                  <a:gd name="T53" fmla="*/ 107 h 124"/>
                  <a:gd name="T54" fmla="*/ 124 w 167"/>
                  <a:gd name="T55" fmla="*/ 108 h 124"/>
                  <a:gd name="T56" fmla="*/ 105 w 167"/>
                  <a:gd name="T57" fmla="*/ 108 h 124"/>
                  <a:gd name="T58" fmla="*/ 90 w 167"/>
                  <a:gd name="T59" fmla="*/ 112 h 124"/>
                  <a:gd name="T60" fmla="*/ 78 w 167"/>
                  <a:gd name="T61" fmla="*/ 116 h 124"/>
                  <a:gd name="T62" fmla="*/ 71 w 167"/>
                  <a:gd name="T63" fmla="*/ 119 h 124"/>
                  <a:gd name="T64" fmla="*/ 54 w 167"/>
                  <a:gd name="T65" fmla="*/ 110 h 124"/>
                  <a:gd name="T66" fmla="*/ 44 w 167"/>
                  <a:gd name="T67" fmla="*/ 91 h 124"/>
                  <a:gd name="T68" fmla="*/ 38 w 167"/>
                  <a:gd name="T69" fmla="*/ 82 h 124"/>
                  <a:gd name="T70" fmla="*/ 31 w 167"/>
                  <a:gd name="T71" fmla="*/ 74 h 124"/>
                  <a:gd name="T72" fmla="*/ 33 w 167"/>
                  <a:gd name="T73" fmla="*/ 11 h 124"/>
                  <a:gd name="T74" fmla="*/ 49 w 167"/>
                  <a:gd name="T75" fmla="*/ 9 h 124"/>
                  <a:gd name="T76" fmla="*/ 71 w 167"/>
                  <a:gd name="T77" fmla="*/ 4 h 124"/>
                  <a:gd name="T78" fmla="*/ 88 w 167"/>
                  <a:gd name="T79" fmla="*/ 18 h 124"/>
                  <a:gd name="T80" fmla="*/ 95 w 167"/>
                  <a:gd name="T81" fmla="*/ 27 h 124"/>
                  <a:gd name="T82" fmla="*/ 100 w 167"/>
                  <a:gd name="T83" fmla="*/ 30 h 124"/>
                  <a:gd name="T84" fmla="*/ 111 w 167"/>
                  <a:gd name="T85" fmla="*/ 36 h 124"/>
                  <a:gd name="T86" fmla="*/ 125 w 167"/>
                  <a:gd name="T87" fmla="*/ 44 h 124"/>
                  <a:gd name="T88" fmla="*/ 141 w 167"/>
                  <a:gd name="T89" fmla="*/ 50 h 124"/>
                  <a:gd name="T90" fmla="*/ 155 w 167"/>
                  <a:gd name="T91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7" h="124">
                    <a:moveTo>
                      <a:pt x="167" y="77"/>
                    </a:moveTo>
                    <a:cubicBezTo>
                      <a:pt x="167" y="73"/>
                      <a:pt x="165" y="69"/>
                      <a:pt x="164" y="66"/>
                    </a:cubicBezTo>
                    <a:cubicBezTo>
                      <a:pt x="162" y="62"/>
                      <a:pt x="158" y="56"/>
                      <a:pt x="155" y="54"/>
                    </a:cubicBezTo>
                    <a:cubicBezTo>
                      <a:pt x="154" y="53"/>
                      <a:pt x="153" y="54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1" y="52"/>
                      <a:pt x="148" y="51"/>
                      <a:pt x="147" y="50"/>
                    </a:cubicBezTo>
                    <a:cubicBezTo>
                      <a:pt x="145" y="48"/>
                      <a:pt x="143" y="46"/>
                      <a:pt x="140" y="44"/>
                    </a:cubicBezTo>
                    <a:cubicBezTo>
                      <a:pt x="139" y="44"/>
                      <a:pt x="138" y="44"/>
                      <a:pt x="137" y="44"/>
                    </a:cubicBezTo>
                    <a:cubicBezTo>
                      <a:pt x="133" y="42"/>
                      <a:pt x="129" y="41"/>
                      <a:pt x="125" y="38"/>
                    </a:cubicBezTo>
                    <a:cubicBezTo>
                      <a:pt x="125" y="39"/>
                      <a:pt x="120" y="37"/>
                      <a:pt x="120" y="36"/>
                    </a:cubicBezTo>
                    <a:cubicBezTo>
                      <a:pt x="118" y="35"/>
                      <a:pt x="116" y="33"/>
                      <a:pt x="114" y="32"/>
                    </a:cubicBezTo>
                    <a:cubicBezTo>
                      <a:pt x="111" y="31"/>
                      <a:pt x="109" y="30"/>
                      <a:pt x="107" y="29"/>
                    </a:cubicBezTo>
                    <a:cubicBezTo>
                      <a:pt x="106" y="29"/>
                      <a:pt x="106" y="28"/>
                      <a:pt x="105" y="28"/>
                    </a:cubicBezTo>
                    <a:cubicBezTo>
                      <a:pt x="103" y="27"/>
                      <a:pt x="101" y="24"/>
                      <a:pt x="98" y="23"/>
                    </a:cubicBezTo>
                    <a:cubicBezTo>
                      <a:pt x="96" y="20"/>
                      <a:pt x="93" y="17"/>
                      <a:pt x="91" y="14"/>
                    </a:cubicBezTo>
                    <a:cubicBezTo>
                      <a:pt x="87" y="7"/>
                      <a:pt x="81" y="1"/>
                      <a:pt x="72" y="0"/>
                    </a:cubicBezTo>
                    <a:cubicBezTo>
                      <a:pt x="71" y="1"/>
                      <a:pt x="68" y="0"/>
                      <a:pt x="65" y="0"/>
                    </a:cubicBezTo>
                    <a:cubicBezTo>
                      <a:pt x="62" y="1"/>
                      <a:pt x="58" y="2"/>
                      <a:pt x="55" y="3"/>
                    </a:cubicBezTo>
                    <a:cubicBezTo>
                      <a:pt x="54" y="4"/>
                      <a:pt x="53" y="3"/>
                      <a:pt x="52" y="4"/>
                    </a:cubicBezTo>
                    <a:cubicBezTo>
                      <a:pt x="51" y="4"/>
                      <a:pt x="49" y="6"/>
                      <a:pt x="47" y="5"/>
                    </a:cubicBezTo>
                    <a:cubicBezTo>
                      <a:pt x="46" y="5"/>
                      <a:pt x="47" y="4"/>
                      <a:pt x="47" y="5"/>
                    </a:cubicBezTo>
                    <a:cubicBezTo>
                      <a:pt x="41" y="6"/>
                      <a:pt x="36" y="6"/>
                      <a:pt x="31" y="7"/>
                    </a:cubicBezTo>
                    <a:cubicBezTo>
                      <a:pt x="23" y="10"/>
                      <a:pt x="12" y="19"/>
                      <a:pt x="8" y="25"/>
                    </a:cubicBezTo>
                    <a:cubicBezTo>
                      <a:pt x="7" y="26"/>
                      <a:pt x="7" y="28"/>
                      <a:pt x="6" y="29"/>
                    </a:cubicBezTo>
                    <a:cubicBezTo>
                      <a:pt x="3" y="34"/>
                      <a:pt x="1" y="41"/>
                      <a:pt x="2" y="47"/>
                    </a:cubicBezTo>
                    <a:cubicBezTo>
                      <a:pt x="2" y="49"/>
                      <a:pt x="2" y="50"/>
                      <a:pt x="2" y="51"/>
                    </a:cubicBezTo>
                    <a:cubicBezTo>
                      <a:pt x="4" y="56"/>
                      <a:pt x="9" y="60"/>
                      <a:pt x="13" y="64"/>
                    </a:cubicBezTo>
                    <a:cubicBezTo>
                      <a:pt x="13" y="64"/>
                      <a:pt x="14" y="64"/>
                      <a:pt x="14" y="64"/>
                    </a:cubicBezTo>
                    <a:cubicBezTo>
                      <a:pt x="15" y="65"/>
                      <a:pt x="15" y="67"/>
                      <a:pt x="16" y="67"/>
                    </a:cubicBezTo>
                    <a:cubicBezTo>
                      <a:pt x="20" y="70"/>
                      <a:pt x="24" y="73"/>
                      <a:pt x="27" y="76"/>
                    </a:cubicBezTo>
                    <a:cubicBezTo>
                      <a:pt x="27" y="77"/>
                      <a:pt x="28" y="78"/>
                      <a:pt x="28" y="80"/>
                    </a:cubicBezTo>
                    <a:cubicBezTo>
                      <a:pt x="30" y="81"/>
                      <a:pt x="33" y="83"/>
                      <a:pt x="34" y="85"/>
                    </a:cubicBezTo>
                    <a:cubicBezTo>
                      <a:pt x="36" y="87"/>
                      <a:pt x="36" y="89"/>
                      <a:pt x="37" y="91"/>
                    </a:cubicBezTo>
                    <a:cubicBezTo>
                      <a:pt x="38" y="93"/>
                      <a:pt x="40" y="95"/>
                      <a:pt x="41" y="96"/>
                    </a:cubicBezTo>
                    <a:cubicBezTo>
                      <a:pt x="42" y="98"/>
                      <a:pt x="43" y="99"/>
                      <a:pt x="44" y="101"/>
                    </a:cubicBezTo>
                    <a:cubicBezTo>
                      <a:pt x="44" y="103"/>
                      <a:pt x="46" y="104"/>
                      <a:pt x="47" y="106"/>
                    </a:cubicBezTo>
                    <a:cubicBezTo>
                      <a:pt x="47" y="108"/>
                      <a:pt x="48" y="110"/>
                      <a:pt x="49" y="112"/>
                    </a:cubicBezTo>
                    <a:cubicBezTo>
                      <a:pt x="51" y="115"/>
                      <a:pt x="54" y="117"/>
                      <a:pt x="57" y="119"/>
                    </a:cubicBezTo>
                    <a:cubicBezTo>
                      <a:pt x="60" y="121"/>
                      <a:pt x="64" y="123"/>
                      <a:pt x="68" y="123"/>
                    </a:cubicBezTo>
                    <a:cubicBezTo>
                      <a:pt x="70" y="123"/>
                      <a:pt x="72" y="123"/>
                      <a:pt x="74" y="123"/>
                    </a:cubicBezTo>
                    <a:cubicBezTo>
                      <a:pt x="75" y="124"/>
                      <a:pt x="75" y="124"/>
                      <a:pt x="78" y="124"/>
                    </a:cubicBezTo>
                    <a:cubicBezTo>
                      <a:pt x="79" y="121"/>
                      <a:pt x="83" y="120"/>
                      <a:pt x="86" y="118"/>
                    </a:cubicBezTo>
                    <a:cubicBezTo>
                      <a:pt x="89" y="116"/>
                      <a:pt x="92" y="115"/>
                      <a:pt x="96" y="114"/>
                    </a:cubicBezTo>
                    <a:cubicBezTo>
                      <a:pt x="100" y="113"/>
                      <a:pt x="106" y="113"/>
                      <a:pt x="108" y="112"/>
                    </a:cubicBezTo>
                    <a:cubicBezTo>
                      <a:pt x="111" y="112"/>
                      <a:pt x="113" y="113"/>
                      <a:pt x="115" y="113"/>
                    </a:cubicBezTo>
                    <a:cubicBezTo>
                      <a:pt x="117" y="112"/>
                      <a:pt x="120" y="113"/>
                      <a:pt x="123" y="112"/>
                    </a:cubicBezTo>
                    <a:cubicBezTo>
                      <a:pt x="125" y="112"/>
                      <a:pt x="127" y="112"/>
                      <a:pt x="128" y="112"/>
                    </a:cubicBezTo>
                    <a:cubicBezTo>
                      <a:pt x="131" y="112"/>
                      <a:pt x="135" y="113"/>
                      <a:pt x="139" y="112"/>
                    </a:cubicBezTo>
                    <a:cubicBezTo>
                      <a:pt x="153" y="107"/>
                      <a:pt x="162" y="98"/>
                      <a:pt x="167" y="84"/>
                    </a:cubicBezTo>
                    <a:cubicBezTo>
                      <a:pt x="167" y="82"/>
                      <a:pt x="166" y="80"/>
                      <a:pt x="167" y="77"/>
                    </a:cubicBezTo>
                    <a:close/>
                    <a:moveTo>
                      <a:pt x="151" y="100"/>
                    </a:moveTo>
                    <a:cubicBezTo>
                      <a:pt x="147" y="103"/>
                      <a:pt x="143" y="106"/>
                      <a:pt x="137" y="107"/>
                    </a:cubicBezTo>
                    <a:cubicBezTo>
                      <a:pt x="135" y="108"/>
                      <a:pt x="133" y="107"/>
                      <a:pt x="131" y="107"/>
                    </a:cubicBezTo>
                    <a:cubicBezTo>
                      <a:pt x="130" y="107"/>
                      <a:pt x="129" y="108"/>
                      <a:pt x="127" y="108"/>
                    </a:cubicBezTo>
                    <a:cubicBezTo>
                      <a:pt x="126" y="108"/>
                      <a:pt x="125" y="108"/>
                      <a:pt x="124" y="108"/>
                    </a:cubicBezTo>
                    <a:cubicBezTo>
                      <a:pt x="122" y="108"/>
                      <a:pt x="120" y="108"/>
                      <a:pt x="118" y="108"/>
                    </a:cubicBezTo>
                    <a:cubicBezTo>
                      <a:pt x="114" y="108"/>
                      <a:pt x="108" y="107"/>
                      <a:pt x="105" y="108"/>
                    </a:cubicBezTo>
                    <a:cubicBezTo>
                      <a:pt x="101" y="109"/>
                      <a:pt x="97" y="110"/>
                      <a:pt x="93" y="110"/>
                    </a:cubicBezTo>
                    <a:cubicBezTo>
                      <a:pt x="92" y="111"/>
                      <a:pt x="91" y="111"/>
                      <a:pt x="90" y="112"/>
                    </a:cubicBezTo>
                    <a:cubicBezTo>
                      <a:pt x="88" y="113"/>
                      <a:pt x="86" y="113"/>
                      <a:pt x="84" y="114"/>
                    </a:cubicBezTo>
                    <a:cubicBezTo>
                      <a:pt x="82" y="114"/>
                      <a:pt x="80" y="116"/>
                      <a:pt x="78" y="116"/>
                    </a:cubicBezTo>
                    <a:cubicBezTo>
                      <a:pt x="78" y="116"/>
                      <a:pt x="77" y="116"/>
                      <a:pt x="76" y="117"/>
                    </a:cubicBezTo>
                    <a:cubicBezTo>
                      <a:pt x="74" y="117"/>
                      <a:pt x="73" y="118"/>
                      <a:pt x="71" y="119"/>
                    </a:cubicBezTo>
                    <a:cubicBezTo>
                      <a:pt x="69" y="119"/>
                      <a:pt x="63" y="117"/>
                      <a:pt x="61" y="116"/>
                    </a:cubicBezTo>
                    <a:cubicBezTo>
                      <a:pt x="59" y="115"/>
                      <a:pt x="55" y="112"/>
                      <a:pt x="54" y="110"/>
                    </a:cubicBezTo>
                    <a:cubicBezTo>
                      <a:pt x="51" y="107"/>
                      <a:pt x="51" y="103"/>
                      <a:pt x="48" y="99"/>
                    </a:cubicBezTo>
                    <a:cubicBezTo>
                      <a:pt x="47" y="96"/>
                      <a:pt x="45" y="94"/>
                      <a:pt x="44" y="91"/>
                    </a:cubicBezTo>
                    <a:cubicBezTo>
                      <a:pt x="43" y="90"/>
                      <a:pt x="42" y="89"/>
                      <a:pt x="41" y="88"/>
                    </a:cubicBezTo>
                    <a:cubicBezTo>
                      <a:pt x="40" y="86"/>
                      <a:pt x="40" y="84"/>
                      <a:pt x="38" y="82"/>
                    </a:cubicBezTo>
                    <a:cubicBezTo>
                      <a:pt x="37" y="81"/>
                      <a:pt x="36" y="80"/>
                      <a:pt x="34" y="78"/>
                    </a:cubicBezTo>
                    <a:cubicBezTo>
                      <a:pt x="33" y="77"/>
                      <a:pt x="32" y="76"/>
                      <a:pt x="31" y="74"/>
                    </a:cubicBezTo>
                    <a:cubicBezTo>
                      <a:pt x="24" y="64"/>
                      <a:pt x="0" y="54"/>
                      <a:pt x="7" y="37"/>
                    </a:cubicBezTo>
                    <a:cubicBezTo>
                      <a:pt x="12" y="25"/>
                      <a:pt x="21" y="16"/>
                      <a:pt x="33" y="11"/>
                    </a:cubicBezTo>
                    <a:cubicBezTo>
                      <a:pt x="37" y="10"/>
                      <a:pt x="42" y="11"/>
                      <a:pt x="46" y="9"/>
                    </a:cubicBezTo>
                    <a:cubicBezTo>
                      <a:pt x="47" y="9"/>
                      <a:pt x="48" y="9"/>
                      <a:pt x="49" y="9"/>
                    </a:cubicBezTo>
                    <a:cubicBezTo>
                      <a:pt x="54" y="8"/>
                      <a:pt x="59" y="6"/>
                      <a:pt x="64" y="5"/>
                    </a:cubicBezTo>
                    <a:cubicBezTo>
                      <a:pt x="67" y="5"/>
                      <a:pt x="69" y="5"/>
                      <a:pt x="71" y="4"/>
                    </a:cubicBezTo>
                    <a:cubicBezTo>
                      <a:pt x="79" y="5"/>
                      <a:pt x="82" y="10"/>
                      <a:pt x="86" y="15"/>
                    </a:cubicBezTo>
                    <a:cubicBezTo>
                      <a:pt x="86" y="16"/>
                      <a:pt x="87" y="17"/>
                      <a:pt x="88" y="18"/>
                    </a:cubicBezTo>
                    <a:cubicBezTo>
                      <a:pt x="89" y="19"/>
                      <a:pt x="90" y="20"/>
                      <a:pt x="91" y="22"/>
                    </a:cubicBezTo>
                    <a:cubicBezTo>
                      <a:pt x="91" y="22"/>
                      <a:pt x="95" y="27"/>
                      <a:pt x="95" y="27"/>
                    </a:cubicBezTo>
                    <a:cubicBezTo>
                      <a:pt x="96" y="28"/>
                      <a:pt x="97" y="28"/>
                      <a:pt x="99" y="29"/>
                    </a:cubicBezTo>
                    <a:cubicBezTo>
                      <a:pt x="99" y="29"/>
                      <a:pt x="99" y="30"/>
                      <a:pt x="100" y="30"/>
                    </a:cubicBezTo>
                    <a:cubicBezTo>
                      <a:pt x="102" y="32"/>
                      <a:pt x="104" y="34"/>
                      <a:pt x="107" y="35"/>
                    </a:cubicBezTo>
                    <a:cubicBezTo>
                      <a:pt x="108" y="35"/>
                      <a:pt x="110" y="36"/>
                      <a:pt x="111" y="36"/>
                    </a:cubicBezTo>
                    <a:cubicBezTo>
                      <a:pt x="114" y="38"/>
                      <a:pt x="117" y="41"/>
                      <a:pt x="120" y="42"/>
                    </a:cubicBezTo>
                    <a:cubicBezTo>
                      <a:pt x="122" y="43"/>
                      <a:pt x="124" y="43"/>
                      <a:pt x="125" y="44"/>
                    </a:cubicBezTo>
                    <a:cubicBezTo>
                      <a:pt x="128" y="45"/>
                      <a:pt x="131" y="47"/>
                      <a:pt x="134" y="48"/>
                    </a:cubicBezTo>
                    <a:cubicBezTo>
                      <a:pt x="136" y="49"/>
                      <a:pt x="139" y="49"/>
                      <a:pt x="141" y="50"/>
                    </a:cubicBezTo>
                    <a:cubicBezTo>
                      <a:pt x="143" y="52"/>
                      <a:pt x="145" y="53"/>
                      <a:pt x="146" y="55"/>
                    </a:cubicBezTo>
                    <a:cubicBezTo>
                      <a:pt x="149" y="57"/>
                      <a:pt x="153" y="59"/>
                      <a:pt x="155" y="62"/>
                    </a:cubicBezTo>
                    <a:cubicBezTo>
                      <a:pt x="165" y="75"/>
                      <a:pt x="164" y="91"/>
                      <a:pt x="151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233">
                <a:extLst>
                  <a:ext uri="{FF2B5EF4-FFF2-40B4-BE49-F238E27FC236}">
                    <a16:creationId xmlns:a16="http://schemas.microsoft.com/office/drawing/2014/main" id="{2347BD52-B4ED-8FE6-5B17-BA45B3AC2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9" y="6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234">
                <a:extLst>
                  <a:ext uri="{FF2B5EF4-FFF2-40B4-BE49-F238E27FC236}">
                    <a16:creationId xmlns:a16="http://schemas.microsoft.com/office/drawing/2014/main" id="{BA9A0375-D31E-DA42-242A-6B6296B28E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88" y="614"/>
                <a:ext cx="796" cy="777"/>
              </a:xfrm>
              <a:custGeom>
                <a:avLst/>
                <a:gdLst>
                  <a:gd name="T0" fmla="*/ 314 w 328"/>
                  <a:gd name="T1" fmla="*/ 110 h 320"/>
                  <a:gd name="T2" fmla="*/ 303 w 328"/>
                  <a:gd name="T3" fmla="*/ 102 h 320"/>
                  <a:gd name="T4" fmla="*/ 280 w 328"/>
                  <a:gd name="T5" fmla="*/ 78 h 320"/>
                  <a:gd name="T6" fmla="*/ 232 w 328"/>
                  <a:gd name="T7" fmla="*/ 69 h 320"/>
                  <a:gd name="T8" fmla="*/ 213 w 328"/>
                  <a:gd name="T9" fmla="*/ 74 h 320"/>
                  <a:gd name="T10" fmla="*/ 157 w 328"/>
                  <a:gd name="T11" fmla="*/ 79 h 320"/>
                  <a:gd name="T12" fmla="*/ 138 w 328"/>
                  <a:gd name="T13" fmla="*/ 68 h 320"/>
                  <a:gd name="T14" fmla="*/ 123 w 328"/>
                  <a:gd name="T15" fmla="*/ 53 h 320"/>
                  <a:gd name="T16" fmla="*/ 111 w 328"/>
                  <a:gd name="T17" fmla="*/ 39 h 320"/>
                  <a:gd name="T18" fmla="*/ 101 w 328"/>
                  <a:gd name="T19" fmla="*/ 29 h 320"/>
                  <a:gd name="T20" fmla="*/ 85 w 328"/>
                  <a:gd name="T21" fmla="*/ 14 h 320"/>
                  <a:gd name="T22" fmla="*/ 48 w 328"/>
                  <a:gd name="T23" fmla="*/ 9 h 320"/>
                  <a:gd name="T24" fmla="*/ 19 w 328"/>
                  <a:gd name="T25" fmla="*/ 1 h 320"/>
                  <a:gd name="T26" fmla="*/ 3 w 328"/>
                  <a:gd name="T27" fmla="*/ 27 h 320"/>
                  <a:gd name="T28" fmla="*/ 30 w 328"/>
                  <a:gd name="T29" fmla="*/ 53 h 320"/>
                  <a:gd name="T30" fmla="*/ 72 w 328"/>
                  <a:gd name="T31" fmla="*/ 75 h 320"/>
                  <a:gd name="T32" fmla="*/ 90 w 328"/>
                  <a:gd name="T33" fmla="*/ 91 h 320"/>
                  <a:gd name="T34" fmla="*/ 102 w 328"/>
                  <a:gd name="T35" fmla="*/ 130 h 320"/>
                  <a:gd name="T36" fmla="*/ 101 w 328"/>
                  <a:gd name="T37" fmla="*/ 161 h 320"/>
                  <a:gd name="T38" fmla="*/ 129 w 328"/>
                  <a:gd name="T39" fmla="*/ 207 h 320"/>
                  <a:gd name="T40" fmla="*/ 155 w 328"/>
                  <a:gd name="T41" fmla="*/ 239 h 320"/>
                  <a:gd name="T42" fmla="*/ 167 w 328"/>
                  <a:gd name="T43" fmla="*/ 263 h 320"/>
                  <a:gd name="T44" fmla="*/ 192 w 328"/>
                  <a:gd name="T45" fmla="*/ 281 h 320"/>
                  <a:gd name="T46" fmla="*/ 247 w 328"/>
                  <a:gd name="T47" fmla="*/ 312 h 320"/>
                  <a:gd name="T48" fmla="*/ 293 w 328"/>
                  <a:gd name="T49" fmla="*/ 302 h 320"/>
                  <a:gd name="T50" fmla="*/ 320 w 328"/>
                  <a:gd name="T51" fmla="*/ 260 h 320"/>
                  <a:gd name="T52" fmla="*/ 308 w 328"/>
                  <a:gd name="T53" fmla="*/ 191 h 320"/>
                  <a:gd name="T54" fmla="*/ 320 w 328"/>
                  <a:gd name="T55" fmla="*/ 157 h 320"/>
                  <a:gd name="T56" fmla="*/ 328 w 328"/>
                  <a:gd name="T57" fmla="*/ 134 h 320"/>
                  <a:gd name="T58" fmla="*/ 319 w 328"/>
                  <a:gd name="T59" fmla="*/ 150 h 320"/>
                  <a:gd name="T60" fmla="*/ 301 w 328"/>
                  <a:gd name="T61" fmla="*/ 200 h 320"/>
                  <a:gd name="T62" fmla="*/ 306 w 328"/>
                  <a:gd name="T63" fmla="*/ 225 h 320"/>
                  <a:gd name="T64" fmla="*/ 313 w 328"/>
                  <a:gd name="T65" fmla="*/ 268 h 320"/>
                  <a:gd name="T66" fmla="*/ 299 w 328"/>
                  <a:gd name="T67" fmla="*/ 291 h 320"/>
                  <a:gd name="T68" fmla="*/ 270 w 328"/>
                  <a:gd name="T69" fmla="*/ 314 h 320"/>
                  <a:gd name="T70" fmla="*/ 219 w 328"/>
                  <a:gd name="T71" fmla="*/ 288 h 320"/>
                  <a:gd name="T72" fmla="*/ 195 w 328"/>
                  <a:gd name="T73" fmla="*/ 278 h 320"/>
                  <a:gd name="T74" fmla="*/ 176 w 328"/>
                  <a:gd name="T75" fmla="*/ 268 h 320"/>
                  <a:gd name="T76" fmla="*/ 160 w 328"/>
                  <a:gd name="T77" fmla="*/ 240 h 320"/>
                  <a:gd name="T78" fmla="*/ 138 w 328"/>
                  <a:gd name="T79" fmla="*/ 207 h 320"/>
                  <a:gd name="T80" fmla="*/ 106 w 328"/>
                  <a:gd name="T81" fmla="*/ 150 h 320"/>
                  <a:gd name="T82" fmla="*/ 105 w 328"/>
                  <a:gd name="T83" fmla="*/ 123 h 320"/>
                  <a:gd name="T84" fmla="*/ 97 w 328"/>
                  <a:gd name="T85" fmla="*/ 92 h 320"/>
                  <a:gd name="T86" fmla="*/ 86 w 328"/>
                  <a:gd name="T87" fmla="*/ 81 h 320"/>
                  <a:gd name="T88" fmla="*/ 66 w 328"/>
                  <a:gd name="T89" fmla="*/ 64 h 320"/>
                  <a:gd name="T90" fmla="*/ 47 w 328"/>
                  <a:gd name="T91" fmla="*/ 56 h 320"/>
                  <a:gd name="T92" fmla="*/ 23 w 328"/>
                  <a:gd name="T93" fmla="*/ 43 h 320"/>
                  <a:gd name="T94" fmla="*/ 6 w 328"/>
                  <a:gd name="T95" fmla="*/ 17 h 320"/>
                  <a:gd name="T96" fmla="*/ 43 w 328"/>
                  <a:gd name="T97" fmla="*/ 13 h 320"/>
                  <a:gd name="T98" fmla="*/ 97 w 328"/>
                  <a:gd name="T99" fmla="*/ 32 h 320"/>
                  <a:gd name="T100" fmla="*/ 123 w 328"/>
                  <a:gd name="T101" fmla="*/ 61 h 320"/>
                  <a:gd name="T102" fmla="*/ 168 w 328"/>
                  <a:gd name="T103" fmla="*/ 84 h 320"/>
                  <a:gd name="T104" fmla="*/ 221 w 328"/>
                  <a:gd name="T105" fmla="*/ 77 h 320"/>
                  <a:gd name="T106" fmla="*/ 288 w 328"/>
                  <a:gd name="T107" fmla="*/ 91 h 320"/>
                  <a:gd name="T108" fmla="*/ 320 w 328"/>
                  <a:gd name="T109" fmla="*/ 12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28" h="320">
                    <a:moveTo>
                      <a:pt x="327" y="122"/>
                    </a:moveTo>
                    <a:cubicBezTo>
                      <a:pt x="326" y="121"/>
                      <a:pt x="325" y="121"/>
                      <a:pt x="324" y="120"/>
                    </a:cubicBezTo>
                    <a:cubicBezTo>
                      <a:pt x="323" y="119"/>
                      <a:pt x="322" y="116"/>
                      <a:pt x="320" y="115"/>
                    </a:cubicBezTo>
                    <a:cubicBezTo>
                      <a:pt x="319" y="114"/>
                      <a:pt x="318" y="114"/>
                      <a:pt x="317" y="113"/>
                    </a:cubicBezTo>
                    <a:cubicBezTo>
                      <a:pt x="317" y="113"/>
                      <a:pt x="315" y="111"/>
                      <a:pt x="314" y="110"/>
                    </a:cubicBezTo>
                    <a:cubicBezTo>
                      <a:pt x="313" y="110"/>
                      <a:pt x="312" y="109"/>
                      <a:pt x="311" y="109"/>
                    </a:cubicBezTo>
                    <a:cubicBezTo>
                      <a:pt x="311" y="109"/>
                      <a:pt x="311" y="109"/>
                      <a:pt x="311" y="108"/>
                    </a:cubicBezTo>
                    <a:cubicBezTo>
                      <a:pt x="311" y="107"/>
                      <a:pt x="307" y="105"/>
                      <a:pt x="305" y="104"/>
                    </a:cubicBezTo>
                    <a:cubicBezTo>
                      <a:pt x="305" y="103"/>
                      <a:pt x="305" y="103"/>
                      <a:pt x="305" y="102"/>
                    </a:cubicBezTo>
                    <a:cubicBezTo>
                      <a:pt x="304" y="102"/>
                      <a:pt x="303" y="102"/>
                      <a:pt x="303" y="102"/>
                    </a:cubicBezTo>
                    <a:cubicBezTo>
                      <a:pt x="301" y="99"/>
                      <a:pt x="295" y="91"/>
                      <a:pt x="293" y="91"/>
                    </a:cubicBezTo>
                    <a:cubicBezTo>
                      <a:pt x="293" y="90"/>
                      <a:pt x="293" y="90"/>
                      <a:pt x="293" y="89"/>
                    </a:cubicBezTo>
                    <a:cubicBezTo>
                      <a:pt x="291" y="87"/>
                      <a:pt x="289" y="85"/>
                      <a:pt x="286" y="83"/>
                    </a:cubicBezTo>
                    <a:cubicBezTo>
                      <a:pt x="284" y="81"/>
                      <a:pt x="282" y="80"/>
                      <a:pt x="280" y="79"/>
                    </a:cubicBezTo>
                    <a:cubicBezTo>
                      <a:pt x="280" y="78"/>
                      <a:pt x="280" y="78"/>
                      <a:pt x="280" y="78"/>
                    </a:cubicBezTo>
                    <a:cubicBezTo>
                      <a:pt x="280" y="77"/>
                      <a:pt x="277" y="76"/>
                      <a:pt x="277" y="76"/>
                    </a:cubicBezTo>
                    <a:cubicBezTo>
                      <a:pt x="273" y="73"/>
                      <a:pt x="268" y="73"/>
                      <a:pt x="263" y="71"/>
                    </a:cubicBezTo>
                    <a:cubicBezTo>
                      <a:pt x="263" y="71"/>
                      <a:pt x="263" y="71"/>
                      <a:pt x="263" y="71"/>
                    </a:cubicBezTo>
                    <a:cubicBezTo>
                      <a:pt x="259" y="69"/>
                      <a:pt x="243" y="67"/>
                      <a:pt x="239" y="68"/>
                    </a:cubicBezTo>
                    <a:cubicBezTo>
                      <a:pt x="236" y="68"/>
                      <a:pt x="234" y="68"/>
                      <a:pt x="232" y="69"/>
                    </a:cubicBezTo>
                    <a:cubicBezTo>
                      <a:pt x="231" y="69"/>
                      <a:pt x="228" y="69"/>
                      <a:pt x="226" y="70"/>
                    </a:cubicBezTo>
                    <a:cubicBezTo>
                      <a:pt x="224" y="70"/>
                      <a:pt x="223" y="71"/>
                      <a:pt x="220" y="72"/>
                    </a:cubicBezTo>
                    <a:cubicBezTo>
                      <a:pt x="221" y="72"/>
                      <a:pt x="221" y="72"/>
                      <a:pt x="221" y="72"/>
                    </a:cubicBezTo>
                    <a:cubicBezTo>
                      <a:pt x="220" y="72"/>
                      <a:pt x="217" y="72"/>
                      <a:pt x="216" y="72"/>
                    </a:cubicBezTo>
                    <a:cubicBezTo>
                      <a:pt x="215" y="73"/>
                      <a:pt x="214" y="73"/>
                      <a:pt x="213" y="74"/>
                    </a:cubicBezTo>
                    <a:cubicBezTo>
                      <a:pt x="212" y="73"/>
                      <a:pt x="211" y="74"/>
                      <a:pt x="210" y="74"/>
                    </a:cubicBezTo>
                    <a:cubicBezTo>
                      <a:pt x="204" y="77"/>
                      <a:pt x="194" y="81"/>
                      <a:pt x="187" y="80"/>
                    </a:cubicBezTo>
                    <a:cubicBezTo>
                      <a:pt x="181" y="80"/>
                      <a:pt x="175" y="81"/>
                      <a:pt x="170" y="80"/>
                    </a:cubicBezTo>
                    <a:cubicBezTo>
                      <a:pt x="167" y="80"/>
                      <a:pt x="164" y="80"/>
                      <a:pt x="161" y="80"/>
                    </a:cubicBezTo>
                    <a:cubicBezTo>
                      <a:pt x="160" y="79"/>
                      <a:pt x="158" y="79"/>
                      <a:pt x="157" y="79"/>
                    </a:cubicBezTo>
                    <a:cubicBezTo>
                      <a:pt x="156" y="78"/>
                      <a:pt x="155" y="78"/>
                      <a:pt x="154" y="77"/>
                    </a:cubicBezTo>
                    <a:cubicBezTo>
                      <a:pt x="153" y="77"/>
                      <a:pt x="153" y="77"/>
                      <a:pt x="152" y="78"/>
                    </a:cubicBezTo>
                    <a:cubicBezTo>
                      <a:pt x="151" y="77"/>
                      <a:pt x="150" y="76"/>
                      <a:pt x="149" y="75"/>
                    </a:cubicBezTo>
                    <a:cubicBezTo>
                      <a:pt x="147" y="74"/>
                      <a:pt x="145" y="74"/>
                      <a:pt x="144" y="73"/>
                    </a:cubicBezTo>
                    <a:cubicBezTo>
                      <a:pt x="142" y="72"/>
                      <a:pt x="140" y="70"/>
                      <a:pt x="138" y="68"/>
                    </a:cubicBezTo>
                    <a:cubicBezTo>
                      <a:pt x="136" y="67"/>
                      <a:pt x="133" y="66"/>
                      <a:pt x="132" y="64"/>
                    </a:cubicBezTo>
                    <a:cubicBezTo>
                      <a:pt x="131" y="63"/>
                      <a:pt x="130" y="62"/>
                      <a:pt x="129" y="61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60"/>
                      <a:pt x="128" y="60"/>
                      <a:pt x="128" y="60"/>
                    </a:cubicBezTo>
                    <a:cubicBezTo>
                      <a:pt x="127" y="59"/>
                      <a:pt x="124" y="54"/>
                      <a:pt x="123" y="53"/>
                    </a:cubicBezTo>
                    <a:cubicBezTo>
                      <a:pt x="122" y="52"/>
                      <a:pt x="121" y="52"/>
                      <a:pt x="121" y="51"/>
                    </a:cubicBezTo>
                    <a:cubicBezTo>
                      <a:pt x="121" y="51"/>
                      <a:pt x="120" y="51"/>
                      <a:pt x="120" y="50"/>
                    </a:cubicBezTo>
                    <a:cubicBezTo>
                      <a:pt x="119" y="49"/>
                      <a:pt x="118" y="48"/>
                      <a:pt x="116" y="47"/>
                    </a:cubicBezTo>
                    <a:cubicBezTo>
                      <a:pt x="117" y="46"/>
                      <a:pt x="116" y="45"/>
                      <a:pt x="115" y="45"/>
                    </a:cubicBezTo>
                    <a:cubicBezTo>
                      <a:pt x="114" y="43"/>
                      <a:pt x="112" y="41"/>
                      <a:pt x="111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39"/>
                      <a:pt x="110" y="38"/>
                      <a:pt x="110" y="38"/>
                    </a:cubicBezTo>
                    <a:cubicBezTo>
                      <a:pt x="109" y="37"/>
                      <a:pt x="108" y="37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5" y="34"/>
                      <a:pt x="103" y="31"/>
                      <a:pt x="101" y="29"/>
                    </a:cubicBezTo>
                    <a:cubicBezTo>
                      <a:pt x="100" y="28"/>
                      <a:pt x="99" y="28"/>
                      <a:pt x="98" y="27"/>
                    </a:cubicBezTo>
                    <a:cubicBezTo>
                      <a:pt x="98" y="26"/>
                      <a:pt x="98" y="25"/>
                      <a:pt x="97" y="25"/>
                    </a:cubicBezTo>
                    <a:cubicBezTo>
                      <a:pt x="97" y="24"/>
                      <a:pt x="95" y="23"/>
                      <a:pt x="95" y="23"/>
                    </a:cubicBezTo>
                    <a:cubicBezTo>
                      <a:pt x="94" y="22"/>
                      <a:pt x="93" y="20"/>
                      <a:pt x="92" y="19"/>
                    </a:cubicBezTo>
                    <a:cubicBezTo>
                      <a:pt x="90" y="18"/>
                      <a:pt x="88" y="16"/>
                      <a:pt x="85" y="14"/>
                    </a:cubicBezTo>
                    <a:cubicBezTo>
                      <a:pt x="83" y="12"/>
                      <a:pt x="75" y="10"/>
                      <a:pt x="74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0" y="6"/>
                      <a:pt x="59" y="6"/>
                      <a:pt x="55" y="7"/>
                    </a:cubicBezTo>
                    <a:cubicBezTo>
                      <a:pt x="53" y="8"/>
                      <a:pt x="50" y="9"/>
                      <a:pt x="48" y="9"/>
                    </a:cubicBezTo>
                    <a:cubicBezTo>
                      <a:pt x="46" y="9"/>
                      <a:pt x="43" y="8"/>
                      <a:pt x="41" y="7"/>
                    </a:cubicBezTo>
                    <a:cubicBezTo>
                      <a:pt x="40" y="7"/>
                      <a:pt x="39" y="7"/>
                      <a:pt x="38" y="7"/>
                    </a:cubicBezTo>
                    <a:cubicBezTo>
                      <a:pt x="36" y="6"/>
                      <a:pt x="34" y="5"/>
                      <a:pt x="32" y="4"/>
                    </a:cubicBezTo>
                    <a:cubicBezTo>
                      <a:pt x="29" y="3"/>
                      <a:pt x="27" y="4"/>
                      <a:pt x="24" y="3"/>
                    </a:cubicBezTo>
                    <a:cubicBezTo>
                      <a:pt x="22" y="2"/>
                      <a:pt x="21" y="1"/>
                      <a:pt x="19" y="1"/>
                    </a:cubicBezTo>
                    <a:cubicBezTo>
                      <a:pt x="16" y="0"/>
                      <a:pt x="8" y="4"/>
                      <a:pt x="6" y="5"/>
                    </a:cubicBezTo>
                    <a:cubicBezTo>
                      <a:pt x="4" y="6"/>
                      <a:pt x="4" y="9"/>
                      <a:pt x="3" y="10"/>
                    </a:cubicBezTo>
                    <a:cubicBezTo>
                      <a:pt x="2" y="13"/>
                      <a:pt x="1" y="14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2" y="19"/>
                      <a:pt x="2" y="24"/>
                      <a:pt x="3" y="27"/>
                    </a:cubicBezTo>
                    <a:cubicBezTo>
                      <a:pt x="3" y="27"/>
                      <a:pt x="4" y="28"/>
                      <a:pt x="5" y="29"/>
                    </a:cubicBezTo>
                    <a:cubicBezTo>
                      <a:pt x="6" y="32"/>
                      <a:pt x="7" y="34"/>
                      <a:pt x="8" y="36"/>
                    </a:cubicBezTo>
                    <a:cubicBezTo>
                      <a:pt x="9" y="38"/>
                      <a:pt x="16" y="43"/>
                      <a:pt x="18" y="45"/>
                    </a:cubicBezTo>
                    <a:cubicBezTo>
                      <a:pt x="20" y="47"/>
                      <a:pt x="23" y="47"/>
                      <a:pt x="26" y="49"/>
                    </a:cubicBezTo>
                    <a:cubicBezTo>
                      <a:pt x="27" y="50"/>
                      <a:pt x="29" y="52"/>
                      <a:pt x="30" y="53"/>
                    </a:cubicBezTo>
                    <a:cubicBezTo>
                      <a:pt x="33" y="54"/>
                      <a:pt x="36" y="55"/>
                      <a:pt x="38" y="57"/>
                    </a:cubicBezTo>
                    <a:cubicBezTo>
                      <a:pt x="39" y="57"/>
                      <a:pt x="40" y="58"/>
                      <a:pt x="41" y="59"/>
                    </a:cubicBezTo>
                    <a:cubicBezTo>
                      <a:pt x="43" y="60"/>
                      <a:pt x="47" y="60"/>
                      <a:pt x="49" y="61"/>
                    </a:cubicBezTo>
                    <a:cubicBezTo>
                      <a:pt x="56" y="65"/>
                      <a:pt x="63" y="68"/>
                      <a:pt x="70" y="73"/>
                    </a:cubicBezTo>
                    <a:cubicBezTo>
                      <a:pt x="71" y="73"/>
                      <a:pt x="71" y="74"/>
                      <a:pt x="72" y="75"/>
                    </a:cubicBezTo>
                    <a:cubicBezTo>
                      <a:pt x="74" y="76"/>
                      <a:pt x="75" y="77"/>
                      <a:pt x="77" y="78"/>
                    </a:cubicBezTo>
                    <a:cubicBezTo>
                      <a:pt x="77" y="78"/>
                      <a:pt x="77" y="79"/>
                      <a:pt x="77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79" y="80"/>
                      <a:pt x="80" y="81"/>
                      <a:pt x="81" y="82"/>
                    </a:cubicBezTo>
                    <a:cubicBezTo>
                      <a:pt x="84" y="84"/>
                      <a:pt x="88" y="87"/>
                      <a:pt x="90" y="91"/>
                    </a:cubicBezTo>
                    <a:cubicBezTo>
                      <a:pt x="93" y="95"/>
                      <a:pt x="96" y="100"/>
                      <a:pt x="97" y="105"/>
                    </a:cubicBezTo>
                    <a:cubicBezTo>
                      <a:pt x="97" y="107"/>
                      <a:pt x="97" y="108"/>
                      <a:pt x="98" y="110"/>
                    </a:cubicBezTo>
                    <a:cubicBezTo>
                      <a:pt x="98" y="112"/>
                      <a:pt x="100" y="114"/>
                      <a:pt x="100" y="116"/>
                    </a:cubicBezTo>
                    <a:cubicBezTo>
                      <a:pt x="101" y="119"/>
                      <a:pt x="100" y="120"/>
                      <a:pt x="101" y="122"/>
                    </a:cubicBezTo>
                    <a:cubicBezTo>
                      <a:pt x="101" y="125"/>
                      <a:pt x="102" y="128"/>
                      <a:pt x="102" y="130"/>
                    </a:cubicBezTo>
                    <a:cubicBezTo>
                      <a:pt x="103" y="133"/>
                      <a:pt x="102" y="135"/>
                      <a:pt x="102" y="137"/>
                    </a:cubicBezTo>
                    <a:cubicBezTo>
                      <a:pt x="102" y="139"/>
                      <a:pt x="103" y="140"/>
                      <a:pt x="102" y="142"/>
                    </a:cubicBezTo>
                    <a:cubicBezTo>
                      <a:pt x="102" y="143"/>
                      <a:pt x="101" y="147"/>
                      <a:pt x="101" y="148"/>
                    </a:cubicBezTo>
                    <a:cubicBezTo>
                      <a:pt x="101" y="151"/>
                      <a:pt x="101" y="155"/>
                      <a:pt x="101" y="158"/>
                    </a:cubicBezTo>
                    <a:cubicBezTo>
                      <a:pt x="102" y="159"/>
                      <a:pt x="101" y="160"/>
                      <a:pt x="101" y="161"/>
                    </a:cubicBezTo>
                    <a:cubicBezTo>
                      <a:pt x="102" y="166"/>
                      <a:pt x="104" y="173"/>
                      <a:pt x="105" y="178"/>
                    </a:cubicBezTo>
                    <a:cubicBezTo>
                      <a:pt x="106" y="179"/>
                      <a:pt x="106" y="183"/>
                      <a:pt x="106" y="184"/>
                    </a:cubicBezTo>
                    <a:cubicBezTo>
                      <a:pt x="109" y="188"/>
                      <a:pt x="110" y="194"/>
                      <a:pt x="113" y="197"/>
                    </a:cubicBezTo>
                    <a:cubicBezTo>
                      <a:pt x="115" y="198"/>
                      <a:pt x="117" y="199"/>
                      <a:pt x="119" y="200"/>
                    </a:cubicBezTo>
                    <a:cubicBezTo>
                      <a:pt x="123" y="202"/>
                      <a:pt x="126" y="205"/>
                      <a:pt x="129" y="207"/>
                    </a:cubicBezTo>
                    <a:cubicBezTo>
                      <a:pt x="131" y="209"/>
                      <a:pt x="134" y="210"/>
                      <a:pt x="136" y="211"/>
                    </a:cubicBezTo>
                    <a:cubicBezTo>
                      <a:pt x="138" y="213"/>
                      <a:pt x="140" y="217"/>
                      <a:pt x="142" y="219"/>
                    </a:cubicBezTo>
                    <a:cubicBezTo>
                      <a:pt x="143" y="221"/>
                      <a:pt x="146" y="222"/>
                      <a:pt x="147" y="224"/>
                    </a:cubicBezTo>
                    <a:cubicBezTo>
                      <a:pt x="149" y="227"/>
                      <a:pt x="150" y="231"/>
                      <a:pt x="152" y="233"/>
                    </a:cubicBezTo>
                    <a:cubicBezTo>
                      <a:pt x="153" y="235"/>
                      <a:pt x="154" y="237"/>
                      <a:pt x="155" y="239"/>
                    </a:cubicBezTo>
                    <a:cubicBezTo>
                      <a:pt x="157" y="242"/>
                      <a:pt x="157" y="245"/>
                      <a:pt x="159" y="248"/>
                    </a:cubicBezTo>
                    <a:cubicBezTo>
                      <a:pt x="159" y="249"/>
                      <a:pt x="161" y="251"/>
                      <a:pt x="162" y="252"/>
                    </a:cubicBezTo>
                    <a:cubicBezTo>
                      <a:pt x="162" y="253"/>
                      <a:pt x="162" y="254"/>
                      <a:pt x="162" y="254"/>
                    </a:cubicBezTo>
                    <a:cubicBezTo>
                      <a:pt x="163" y="255"/>
                      <a:pt x="164" y="256"/>
                      <a:pt x="165" y="258"/>
                    </a:cubicBezTo>
                    <a:cubicBezTo>
                      <a:pt x="165" y="259"/>
                      <a:pt x="166" y="261"/>
                      <a:pt x="167" y="263"/>
                    </a:cubicBezTo>
                    <a:cubicBezTo>
                      <a:pt x="169" y="266"/>
                      <a:pt x="172" y="270"/>
                      <a:pt x="174" y="273"/>
                    </a:cubicBezTo>
                    <a:cubicBezTo>
                      <a:pt x="175" y="273"/>
                      <a:pt x="176" y="273"/>
                      <a:pt x="177" y="274"/>
                    </a:cubicBezTo>
                    <a:cubicBezTo>
                      <a:pt x="178" y="274"/>
                      <a:pt x="180" y="276"/>
                      <a:pt x="182" y="277"/>
                    </a:cubicBezTo>
                    <a:cubicBezTo>
                      <a:pt x="184" y="278"/>
                      <a:pt x="186" y="279"/>
                      <a:pt x="188" y="280"/>
                    </a:cubicBezTo>
                    <a:cubicBezTo>
                      <a:pt x="189" y="280"/>
                      <a:pt x="191" y="281"/>
                      <a:pt x="192" y="281"/>
                    </a:cubicBezTo>
                    <a:cubicBezTo>
                      <a:pt x="195" y="282"/>
                      <a:pt x="198" y="283"/>
                      <a:pt x="201" y="283"/>
                    </a:cubicBezTo>
                    <a:cubicBezTo>
                      <a:pt x="206" y="286"/>
                      <a:pt x="211" y="289"/>
                      <a:pt x="216" y="292"/>
                    </a:cubicBezTo>
                    <a:cubicBezTo>
                      <a:pt x="219" y="293"/>
                      <a:pt x="221" y="293"/>
                      <a:pt x="223" y="295"/>
                    </a:cubicBezTo>
                    <a:cubicBezTo>
                      <a:pt x="230" y="299"/>
                      <a:pt x="236" y="303"/>
                      <a:pt x="243" y="308"/>
                    </a:cubicBezTo>
                    <a:cubicBezTo>
                      <a:pt x="244" y="309"/>
                      <a:pt x="246" y="310"/>
                      <a:pt x="247" y="312"/>
                    </a:cubicBezTo>
                    <a:cubicBezTo>
                      <a:pt x="250" y="313"/>
                      <a:pt x="253" y="314"/>
                      <a:pt x="256" y="316"/>
                    </a:cubicBezTo>
                    <a:cubicBezTo>
                      <a:pt x="261" y="318"/>
                      <a:pt x="269" y="320"/>
                      <a:pt x="274" y="318"/>
                    </a:cubicBezTo>
                    <a:cubicBezTo>
                      <a:pt x="278" y="317"/>
                      <a:pt x="282" y="312"/>
                      <a:pt x="285" y="310"/>
                    </a:cubicBezTo>
                    <a:cubicBezTo>
                      <a:pt x="287" y="309"/>
                      <a:pt x="290" y="309"/>
                      <a:pt x="291" y="307"/>
                    </a:cubicBezTo>
                    <a:cubicBezTo>
                      <a:pt x="292" y="306"/>
                      <a:pt x="292" y="304"/>
                      <a:pt x="293" y="302"/>
                    </a:cubicBezTo>
                    <a:cubicBezTo>
                      <a:pt x="293" y="302"/>
                      <a:pt x="294" y="302"/>
                      <a:pt x="294" y="301"/>
                    </a:cubicBezTo>
                    <a:cubicBezTo>
                      <a:pt x="296" y="299"/>
                      <a:pt x="298" y="298"/>
                      <a:pt x="300" y="296"/>
                    </a:cubicBezTo>
                    <a:cubicBezTo>
                      <a:pt x="301" y="295"/>
                      <a:pt x="302" y="295"/>
                      <a:pt x="302" y="294"/>
                    </a:cubicBezTo>
                    <a:cubicBezTo>
                      <a:pt x="304" y="292"/>
                      <a:pt x="305" y="289"/>
                      <a:pt x="307" y="286"/>
                    </a:cubicBezTo>
                    <a:cubicBezTo>
                      <a:pt x="314" y="279"/>
                      <a:pt x="319" y="271"/>
                      <a:pt x="320" y="260"/>
                    </a:cubicBezTo>
                    <a:cubicBezTo>
                      <a:pt x="320" y="257"/>
                      <a:pt x="321" y="251"/>
                      <a:pt x="320" y="249"/>
                    </a:cubicBezTo>
                    <a:cubicBezTo>
                      <a:pt x="316" y="235"/>
                      <a:pt x="309" y="223"/>
                      <a:pt x="308" y="208"/>
                    </a:cubicBezTo>
                    <a:cubicBezTo>
                      <a:pt x="308" y="206"/>
                      <a:pt x="308" y="203"/>
                      <a:pt x="308" y="201"/>
                    </a:cubicBezTo>
                    <a:cubicBezTo>
                      <a:pt x="308" y="201"/>
                      <a:pt x="307" y="198"/>
                      <a:pt x="307" y="197"/>
                    </a:cubicBezTo>
                    <a:cubicBezTo>
                      <a:pt x="308" y="195"/>
                      <a:pt x="308" y="192"/>
                      <a:pt x="308" y="191"/>
                    </a:cubicBezTo>
                    <a:cubicBezTo>
                      <a:pt x="309" y="187"/>
                      <a:pt x="309" y="183"/>
                      <a:pt x="310" y="179"/>
                    </a:cubicBezTo>
                    <a:cubicBezTo>
                      <a:pt x="310" y="178"/>
                      <a:pt x="310" y="177"/>
                      <a:pt x="311" y="176"/>
                    </a:cubicBezTo>
                    <a:cubicBezTo>
                      <a:pt x="311" y="173"/>
                      <a:pt x="313" y="171"/>
                      <a:pt x="314" y="168"/>
                    </a:cubicBezTo>
                    <a:cubicBezTo>
                      <a:pt x="314" y="168"/>
                      <a:pt x="314" y="167"/>
                      <a:pt x="314" y="166"/>
                    </a:cubicBezTo>
                    <a:cubicBezTo>
                      <a:pt x="316" y="163"/>
                      <a:pt x="318" y="160"/>
                      <a:pt x="320" y="157"/>
                    </a:cubicBezTo>
                    <a:cubicBezTo>
                      <a:pt x="320" y="155"/>
                      <a:pt x="322" y="154"/>
                      <a:pt x="322" y="152"/>
                    </a:cubicBezTo>
                    <a:cubicBezTo>
                      <a:pt x="323" y="150"/>
                      <a:pt x="323" y="149"/>
                      <a:pt x="324" y="147"/>
                    </a:cubicBezTo>
                    <a:cubicBezTo>
                      <a:pt x="324" y="146"/>
                      <a:pt x="324" y="146"/>
                      <a:pt x="324" y="145"/>
                    </a:cubicBezTo>
                    <a:cubicBezTo>
                      <a:pt x="325" y="143"/>
                      <a:pt x="326" y="141"/>
                      <a:pt x="326" y="140"/>
                    </a:cubicBezTo>
                    <a:cubicBezTo>
                      <a:pt x="327" y="139"/>
                      <a:pt x="328" y="135"/>
                      <a:pt x="328" y="134"/>
                    </a:cubicBezTo>
                    <a:cubicBezTo>
                      <a:pt x="327" y="133"/>
                      <a:pt x="327" y="133"/>
                      <a:pt x="327" y="132"/>
                    </a:cubicBezTo>
                    <a:cubicBezTo>
                      <a:pt x="328" y="130"/>
                      <a:pt x="328" y="129"/>
                      <a:pt x="328" y="128"/>
                    </a:cubicBezTo>
                    <a:cubicBezTo>
                      <a:pt x="328" y="126"/>
                      <a:pt x="327" y="122"/>
                      <a:pt x="327" y="122"/>
                    </a:cubicBezTo>
                    <a:close/>
                    <a:moveTo>
                      <a:pt x="320" y="145"/>
                    </a:moveTo>
                    <a:cubicBezTo>
                      <a:pt x="319" y="146"/>
                      <a:pt x="319" y="149"/>
                      <a:pt x="319" y="150"/>
                    </a:cubicBezTo>
                    <a:cubicBezTo>
                      <a:pt x="318" y="151"/>
                      <a:pt x="317" y="153"/>
                      <a:pt x="316" y="154"/>
                    </a:cubicBezTo>
                    <a:cubicBezTo>
                      <a:pt x="315" y="156"/>
                      <a:pt x="313" y="158"/>
                      <a:pt x="312" y="161"/>
                    </a:cubicBezTo>
                    <a:cubicBezTo>
                      <a:pt x="311" y="163"/>
                      <a:pt x="310" y="166"/>
                      <a:pt x="309" y="169"/>
                    </a:cubicBezTo>
                    <a:cubicBezTo>
                      <a:pt x="305" y="176"/>
                      <a:pt x="302" y="189"/>
                      <a:pt x="303" y="200"/>
                    </a:cubicBezTo>
                    <a:cubicBezTo>
                      <a:pt x="302" y="200"/>
                      <a:pt x="302" y="200"/>
                      <a:pt x="301" y="200"/>
                    </a:cubicBezTo>
                    <a:cubicBezTo>
                      <a:pt x="302" y="200"/>
                      <a:pt x="302" y="201"/>
                      <a:pt x="302" y="201"/>
                    </a:cubicBezTo>
                    <a:cubicBezTo>
                      <a:pt x="304" y="202"/>
                      <a:pt x="303" y="206"/>
                      <a:pt x="303" y="208"/>
                    </a:cubicBezTo>
                    <a:cubicBezTo>
                      <a:pt x="303" y="209"/>
                      <a:pt x="304" y="213"/>
                      <a:pt x="303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5" y="217"/>
                      <a:pt x="305" y="223"/>
                      <a:pt x="306" y="225"/>
                    </a:cubicBezTo>
                    <a:cubicBezTo>
                      <a:pt x="307" y="228"/>
                      <a:pt x="309" y="232"/>
                      <a:pt x="310" y="235"/>
                    </a:cubicBezTo>
                    <a:cubicBezTo>
                      <a:pt x="310" y="236"/>
                      <a:pt x="311" y="237"/>
                      <a:pt x="311" y="238"/>
                    </a:cubicBezTo>
                    <a:cubicBezTo>
                      <a:pt x="312" y="241"/>
                      <a:pt x="314" y="245"/>
                      <a:pt x="315" y="248"/>
                    </a:cubicBezTo>
                    <a:cubicBezTo>
                      <a:pt x="316" y="250"/>
                      <a:pt x="315" y="255"/>
                      <a:pt x="315" y="256"/>
                    </a:cubicBezTo>
                    <a:cubicBezTo>
                      <a:pt x="316" y="261"/>
                      <a:pt x="314" y="264"/>
                      <a:pt x="313" y="268"/>
                    </a:cubicBezTo>
                    <a:cubicBezTo>
                      <a:pt x="313" y="268"/>
                      <a:pt x="313" y="269"/>
                      <a:pt x="313" y="269"/>
                    </a:cubicBezTo>
                    <a:cubicBezTo>
                      <a:pt x="313" y="272"/>
                      <a:pt x="311" y="274"/>
                      <a:pt x="309" y="277"/>
                    </a:cubicBezTo>
                    <a:cubicBezTo>
                      <a:pt x="309" y="278"/>
                      <a:pt x="309" y="279"/>
                      <a:pt x="308" y="279"/>
                    </a:cubicBezTo>
                    <a:cubicBezTo>
                      <a:pt x="307" y="280"/>
                      <a:pt x="306" y="281"/>
                      <a:pt x="305" y="282"/>
                    </a:cubicBezTo>
                    <a:cubicBezTo>
                      <a:pt x="303" y="285"/>
                      <a:pt x="302" y="288"/>
                      <a:pt x="299" y="291"/>
                    </a:cubicBezTo>
                    <a:cubicBezTo>
                      <a:pt x="298" y="292"/>
                      <a:pt x="296" y="293"/>
                      <a:pt x="295" y="294"/>
                    </a:cubicBezTo>
                    <a:cubicBezTo>
                      <a:pt x="293" y="295"/>
                      <a:pt x="292" y="297"/>
                      <a:pt x="290" y="298"/>
                    </a:cubicBezTo>
                    <a:cubicBezTo>
                      <a:pt x="288" y="300"/>
                      <a:pt x="287" y="302"/>
                      <a:pt x="286" y="304"/>
                    </a:cubicBezTo>
                    <a:cubicBezTo>
                      <a:pt x="284" y="305"/>
                      <a:pt x="283" y="306"/>
                      <a:pt x="282" y="307"/>
                    </a:cubicBezTo>
                    <a:cubicBezTo>
                      <a:pt x="278" y="309"/>
                      <a:pt x="275" y="313"/>
                      <a:pt x="270" y="314"/>
                    </a:cubicBezTo>
                    <a:cubicBezTo>
                      <a:pt x="269" y="314"/>
                      <a:pt x="265" y="313"/>
                      <a:pt x="264" y="313"/>
                    </a:cubicBezTo>
                    <a:cubicBezTo>
                      <a:pt x="260" y="314"/>
                      <a:pt x="251" y="309"/>
                      <a:pt x="248" y="307"/>
                    </a:cubicBezTo>
                    <a:cubicBezTo>
                      <a:pt x="241" y="301"/>
                      <a:pt x="233" y="295"/>
                      <a:pt x="225" y="291"/>
                    </a:cubicBezTo>
                    <a:cubicBezTo>
                      <a:pt x="224" y="290"/>
                      <a:pt x="223" y="290"/>
                      <a:pt x="222" y="289"/>
                    </a:cubicBezTo>
                    <a:cubicBezTo>
                      <a:pt x="221" y="288"/>
                      <a:pt x="220" y="288"/>
                      <a:pt x="219" y="288"/>
                    </a:cubicBezTo>
                    <a:cubicBezTo>
                      <a:pt x="217" y="286"/>
                      <a:pt x="215" y="284"/>
                      <a:pt x="212" y="283"/>
                    </a:cubicBezTo>
                    <a:cubicBezTo>
                      <a:pt x="210" y="282"/>
                      <a:pt x="208" y="282"/>
                      <a:pt x="206" y="281"/>
                    </a:cubicBezTo>
                    <a:cubicBezTo>
                      <a:pt x="205" y="280"/>
                      <a:pt x="205" y="280"/>
                      <a:pt x="204" y="280"/>
                    </a:cubicBezTo>
                    <a:cubicBezTo>
                      <a:pt x="202" y="279"/>
                      <a:pt x="200" y="278"/>
                      <a:pt x="198" y="277"/>
                    </a:cubicBezTo>
                    <a:cubicBezTo>
                      <a:pt x="197" y="277"/>
                      <a:pt x="196" y="278"/>
                      <a:pt x="195" y="278"/>
                    </a:cubicBezTo>
                    <a:cubicBezTo>
                      <a:pt x="193" y="277"/>
                      <a:pt x="191" y="275"/>
                      <a:pt x="189" y="275"/>
                    </a:cubicBezTo>
                    <a:cubicBezTo>
                      <a:pt x="188" y="274"/>
                      <a:pt x="187" y="274"/>
                      <a:pt x="187" y="274"/>
                    </a:cubicBezTo>
                    <a:cubicBezTo>
                      <a:pt x="186" y="274"/>
                      <a:pt x="184" y="273"/>
                      <a:pt x="183" y="273"/>
                    </a:cubicBezTo>
                    <a:cubicBezTo>
                      <a:pt x="182" y="272"/>
                      <a:pt x="182" y="272"/>
                      <a:pt x="181" y="271"/>
                    </a:cubicBezTo>
                    <a:cubicBezTo>
                      <a:pt x="180" y="270"/>
                      <a:pt x="178" y="269"/>
                      <a:pt x="176" y="268"/>
                    </a:cubicBezTo>
                    <a:cubicBezTo>
                      <a:pt x="176" y="268"/>
                      <a:pt x="174" y="266"/>
                      <a:pt x="174" y="266"/>
                    </a:cubicBezTo>
                    <a:cubicBezTo>
                      <a:pt x="175" y="266"/>
                      <a:pt x="175" y="265"/>
                      <a:pt x="175" y="265"/>
                    </a:cubicBezTo>
                    <a:cubicBezTo>
                      <a:pt x="174" y="264"/>
                      <a:pt x="172" y="263"/>
                      <a:pt x="171" y="261"/>
                    </a:cubicBezTo>
                    <a:cubicBezTo>
                      <a:pt x="169" y="258"/>
                      <a:pt x="169" y="256"/>
                      <a:pt x="168" y="254"/>
                    </a:cubicBezTo>
                    <a:cubicBezTo>
                      <a:pt x="165" y="249"/>
                      <a:pt x="163" y="245"/>
                      <a:pt x="160" y="240"/>
                    </a:cubicBezTo>
                    <a:cubicBezTo>
                      <a:pt x="159" y="238"/>
                      <a:pt x="159" y="237"/>
                      <a:pt x="159" y="235"/>
                    </a:cubicBezTo>
                    <a:cubicBezTo>
                      <a:pt x="158" y="232"/>
                      <a:pt x="155" y="230"/>
                      <a:pt x="154" y="228"/>
                    </a:cubicBezTo>
                    <a:cubicBezTo>
                      <a:pt x="153" y="226"/>
                      <a:pt x="152" y="222"/>
                      <a:pt x="151" y="220"/>
                    </a:cubicBezTo>
                    <a:cubicBezTo>
                      <a:pt x="149" y="217"/>
                      <a:pt x="146" y="216"/>
                      <a:pt x="144" y="214"/>
                    </a:cubicBezTo>
                    <a:cubicBezTo>
                      <a:pt x="142" y="212"/>
                      <a:pt x="141" y="209"/>
                      <a:pt x="138" y="207"/>
                    </a:cubicBezTo>
                    <a:cubicBezTo>
                      <a:pt x="135" y="204"/>
                      <a:pt x="131" y="202"/>
                      <a:pt x="128" y="200"/>
                    </a:cubicBezTo>
                    <a:cubicBezTo>
                      <a:pt x="127" y="199"/>
                      <a:pt x="126" y="199"/>
                      <a:pt x="125" y="198"/>
                    </a:cubicBezTo>
                    <a:cubicBezTo>
                      <a:pt x="123" y="197"/>
                      <a:pt x="117" y="193"/>
                      <a:pt x="115" y="192"/>
                    </a:cubicBezTo>
                    <a:cubicBezTo>
                      <a:pt x="112" y="187"/>
                      <a:pt x="111" y="180"/>
                      <a:pt x="109" y="175"/>
                    </a:cubicBezTo>
                    <a:cubicBezTo>
                      <a:pt x="107" y="169"/>
                      <a:pt x="105" y="156"/>
                      <a:pt x="106" y="150"/>
                    </a:cubicBezTo>
                    <a:cubicBezTo>
                      <a:pt x="106" y="148"/>
                      <a:pt x="106" y="147"/>
                      <a:pt x="106" y="146"/>
                    </a:cubicBezTo>
                    <a:cubicBezTo>
                      <a:pt x="106" y="145"/>
                      <a:pt x="107" y="143"/>
                      <a:pt x="107" y="143"/>
                    </a:cubicBezTo>
                    <a:cubicBezTo>
                      <a:pt x="107" y="140"/>
                      <a:pt x="106" y="137"/>
                      <a:pt x="107" y="134"/>
                    </a:cubicBezTo>
                    <a:cubicBezTo>
                      <a:pt x="107" y="134"/>
                      <a:pt x="108" y="133"/>
                      <a:pt x="108" y="132"/>
                    </a:cubicBezTo>
                    <a:cubicBezTo>
                      <a:pt x="107" y="129"/>
                      <a:pt x="106" y="126"/>
                      <a:pt x="105" y="123"/>
                    </a:cubicBezTo>
                    <a:cubicBezTo>
                      <a:pt x="105" y="121"/>
                      <a:pt x="105" y="118"/>
                      <a:pt x="105" y="115"/>
                    </a:cubicBezTo>
                    <a:cubicBezTo>
                      <a:pt x="104" y="112"/>
                      <a:pt x="102" y="108"/>
                      <a:pt x="101" y="105"/>
                    </a:cubicBezTo>
                    <a:cubicBezTo>
                      <a:pt x="101" y="105"/>
                      <a:pt x="101" y="102"/>
                      <a:pt x="101" y="101"/>
                    </a:cubicBezTo>
                    <a:cubicBezTo>
                      <a:pt x="100" y="99"/>
                      <a:pt x="98" y="97"/>
                      <a:pt x="97" y="95"/>
                    </a:cubicBezTo>
                    <a:cubicBezTo>
                      <a:pt x="97" y="94"/>
                      <a:pt x="97" y="93"/>
                      <a:pt x="97" y="92"/>
                    </a:cubicBezTo>
                    <a:cubicBezTo>
                      <a:pt x="96" y="91"/>
                      <a:pt x="94" y="90"/>
                      <a:pt x="93" y="88"/>
                    </a:cubicBezTo>
                    <a:cubicBezTo>
                      <a:pt x="93" y="88"/>
                      <a:pt x="93" y="87"/>
                      <a:pt x="93" y="86"/>
                    </a:cubicBezTo>
                    <a:cubicBezTo>
                      <a:pt x="92" y="86"/>
                      <a:pt x="91" y="86"/>
                      <a:pt x="91" y="85"/>
                    </a:cubicBezTo>
                    <a:cubicBezTo>
                      <a:pt x="91" y="85"/>
                      <a:pt x="90" y="84"/>
                      <a:pt x="90" y="83"/>
                    </a:cubicBezTo>
                    <a:cubicBezTo>
                      <a:pt x="89" y="82"/>
                      <a:pt x="88" y="82"/>
                      <a:pt x="86" y="81"/>
                    </a:cubicBezTo>
                    <a:cubicBezTo>
                      <a:pt x="85" y="79"/>
                      <a:pt x="83" y="77"/>
                      <a:pt x="82" y="76"/>
                    </a:cubicBezTo>
                    <a:cubicBezTo>
                      <a:pt x="79" y="74"/>
                      <a:pt x="77" y="72"/>
                      <a:pt x="74" y="71"/>
                    </a:cubicBezTo>
                    <a:cubicBezTo>
                      <a:pt x="74" y="70"/>
                      <a:pt x="71" y="68"/>
                      <a:pt x="71" y="68"/>
                    </a:cubicBezTo>
                    <a:cubicBezTo>
                      <a:pt x="70" y="67"/>
                      <a:pt x="69" y="67"/>
                      <a:pt x="68" y="66"/>
                    </a:cubicBezTo>
                    <a:cubicBezTo>
                      <a:pt x="67" y="66"/>
                      <a:pt x="67" y="64"/>
                      <a:pt x="66" y="64"/>
                    </a:cubicBezTo>
                    <a:cubicBezTo>
                      <a:pt x="65" y="63"/>
                      <a:pt x="64" y="64"/>
                      <a:pt x="62" y="63"/>
                    </a:cubicBezTo>
                    <a:cubicBezTo>
                      <a:pt x="61" y="62"/>
                      <a:pt x="59" y="60"/>
                      <a:pt x="57" y="59"/>
                    </a:cubicBezTo>
                    <a:cubicBezTo>
                      <a:pt x="57" y="60"/>
                      <a:pt x="54" y="59"/>
                      <a:pt x="53" y="59"/>
                    </a:cubicBezTo>
                    <a:cubicBezTo>
                      <a:pt x="52" y="58"/>
                      <a:pt x="51" y="56"/>
                      <a:pt x="49" y="56"/>
                    </a:cubicBezTo>
                    <a:cubicBezTo>
                      <a:pt x="49" y="56"/>
                      <a:pt x="48" y="56"/>
                      <a:pt x="47" y="56"/>
                    </a:cubicBezTo>
                    <a:cubicBezTo>
                      <a:pt x="46" y="55"/>
                      <a:pt x="45" y="55"/>
                      <a:pt x="45" y="54"/>
                    </a:cubicBezTo>
                    <a:cubicBezTo>
                      <a:pt x="44" y="54"/>
                      <a:pt x="44" y="54"/>
                      <a:pt x="43" y="55"/>
                    </a:cubicBezTo>
                    <a:cubicBezTo>
                      <a:pt x="39" y="52"/>
                      <a:pt x="35" y="50"/>
                      <a:pt x="31" y="48"/>
                    </a:cubicBezTo>
                    <a:cubicBezTo>
                      <a:pt x="30" y="47"/>
                      <a:pt x="29" y="46"/>
                      <a:pt x="28" y="45"/>
                    </a:cubicBezTo>
                    <a:cubicBezTo>
                      <a:pt x="26" y="44"/>
                      <a:pt x="25" y="44"/>
                      <a:pt x="23" y="43"/>
                    </a:cubicBezTo>
                    <a:cubicBezTo>
                      <a:pt x="23" y="42"/>
                      <a:pt x="22" y="42"/>
                      <a:pt x="22" y="41"/>
                    </a:cubicBezTo>
                    <a:cubicBezTo>
                      <a:pt x="16" y="37"/>
                      <a:pt x="13" y="34"/>
                      <a:pt x="9" y="29"/>
                    </a:cubicBezTo>
                    <a:cubicBezTo>
                      <a:pt x="9" y="28"/>
                      <a:pt x="9" y="27"/>
                      <a:pt x="9" y="27"/>
                    </a:cubicBezTo>
                    <a:cubicBezTo>
                      <a:pt x="8" y="26"/>
                      <a:pt x="7" y="24"/>
                      <a:pt x="6" y="22"/>
                    </a:cubicBezTo>
                    <a:cubicBezTo>
                      <a:pt x="6" y="20"/>
                      <a:pt x="6" y="19"/>
                      <a:pt x="6" y="17"/>
                    </a:cubicBezTo>
                    <a:cubicBezTo>
                      <a:pt x="6" y="17"/>
                      <a:pt x="5" y="16"/>
                      <a:pt x="6" y="15"/>
                    </a:cubicBezTo>
                    <a:cubicBezTo>
                      <a:pt x="8" y="6"/>
                      <a:pt x="15" y="5"/>
                      <a:pt x="24" y="8"/>
                    </a:cubicBezTo>
                    <a:cubicBezTo>
                      <a:pt x="26" y="8"/>
                      <a:pt x="27" y="7"/>
                      <a:pt x="28" y="8"/>
                    </a:cubicBezTo>
                    <a:cubicBezTo>
                      <a:pt x="31" y="9"/>
                      <a:pt x="33" y="10"/>
                      <a:pt x="35" y="11"/>
                    </a:cubicBezTo>
                    <a:cubicBezTo>
                      <a:pt x="37" y="12"/>
                      <a:pt x="40" y="12"/>
                      <a:pt x="43" y="13"/>
                    </a:cubicBezTo>
                    <a:cubicBezTo>
                      <a:pt x="45" y="13"/>
                      <a:pt x="49" y="14"/>
                      <a:pt x="52" y="13"/>
                    </a:cubicBezTo>
                    <a:cubicBezTo>
                      <a:pt x="53" y="13"/>
                      <a:pt x="55" y="13"/>
                      <a:pt x="56" y="12"/>
                    </a:cubicBezTo>
                    <a:cubicBezTo>
                      <a:pt x="57" y="12"/>
                      <a:pt x="58" y="12"/>
                      <a:pt x="59" y="12"/>
                    </a:cubicBezTo>
                    <a:cubicBezTo>
                      <a:pt x="60" y="12"/>
                      <a:pt x="61" y="11"/>
                      <a:pt x="63" y="11"/>
                    </a:cubicBezTo>
                    <a:cubicBezTo>
                      <a:pt x="78" y="12"/>
                      <a:pt x="90" y="23"/>
                      <a:pt x="97" y="32"/>
                    </a:cubicBezTo>
                    <a:cubicBezTo>
                      <a:pt x="101" y="36"/>
                      <a:pt x="105" y="39"/>
                      <a:pt x="108" y="43"/>
                    </a:cubicBezTo>
                    <a:cubicBezTo>
                      <a:pt x="110" y="45"/>
                      <a:pt x="111" y="48"/>
                      <a:pt x="114" y="50"/>
                    </a:cubicBezTo>
                    <a:cubicBezTo>
                      <a:pt x="113" y="50"/>
                      <a:pt x="113" y="50"/>
                      <a:pt x="113" y="51"/>
                    </a:cubicBezTo>
                    <a:cubicBezTo>
                      <a:pt x="115" y="52"/>
                      <a:pt x="120" y="56"/>
                      <a:pt x="121" y="58"/>
                    </a:cubicBezTo>
                    <a:cubicBezTo>
                      <a:pt x="122" y="59"/>
                      <a:pt x="122" y="60"/>
                      <a:pt x="123" y="61"/>
                    </a:cubicBezTo>
                    <a:cubicBezTo>
                      <a:pt x="127" y="66"/>
                      <a:pt x="133" y="71"/>
                      <a:pt x="139" y="74"/>
                    </a:cubicBezTo>
                    <a:cubicBezTo>
                      <a:pt x="138" y="75"/>
                      <a:pt x="139" y="75"/>
                      <a:pt x="138" y="75"/>
                    </a:cubicBezTo>
                    <a:cubicBezTo>
                      <a:pt x="144" y="79"/>
                      <a:pt x="151" y="81"/>
                      <a:pt x="158" y="83"/>
                    </a:cubicBezTo>
                    <a:cubicBezTo>
                      <a:pt x="160" y="84"/>
                      <a:pt x="163" y="84"/>
                      <a:pt x="165" y="84"/>
                    </a:cubicBezTo>
                    <a:cubicBezTo>
                      <a:pt x="166" y="84"/>
                      <a:pt x="167" y="84"/>
                      <a:pt x="168" y="84"/>
                    </a:cubicBezTo>
                    <a:cubicBezTo>
                      <a:pt x="173" y="85"/>
                      <a:pt x="178" y="86"/>
                      <a:pt x="184" y="85"/>
                    </a:cubicBezTo>
                    <a:cubicBezTo>
                      <a:pt x="186" y="85"/>
                      <a:pt x="188" y="85"/>
                      <a:pt x="190" y="85"/>
                    </a:cubicBezTo>
                    <a:cubicBezTo>
                      <a:pt x="194" y="84"/>
                      <a:pt x="199" y="84"/>
                      <a:pt x="203" y="82"/>
                    </a:cubicBezTo>
                    <a:cubicBezTo>
                      <a:pt x="207" y="80"/>
                      <a:pt x="212" y="78"/>
                      <a:pt x="217" y="77"/>
                    </a:cubicBezTo>
                    <a:cubicBezTo>
                      <a:pt x="218" y="77"/>
                      <a:pt x="220" y="77"/>
                      <a:pt x="221" y="77"/>
                    </a:cubicBezTo>
                    <a:cubicBezTo>
                      <a:pt x="223" y="76"/>
                      <a:pt x="224" y="76"/>
                      <a:pt x="227" y="75"/>
                    </a:cubicBezTo>
                    <a:cubicBezTo>
                      <a:pt x="229" y="74"/>
                      <a:pt x="235" y="73"/>
                      <a:pt x="238" y="73"/>
                    </a:cubicBezTo>
                    <a:cubicBezTo>
                      <a:pt x="241" y="73"/>
                      <a:pt x="245" y="73"/>
                      <a:pt x="248" y="73"/>
                    </a:cubicBezTo>
                    <a:cubicBezTo>
                      <a:pt x="265" y="74"/>
                      <a:pt x="275" y="80"/>
                      <a:pt x="285" y="87"/>
                    </a:cubicBezTo>
                    <a:cubicBezTo>
                      <a:pt x="286" y="88"/>
                      <a:pt x="287" y="90"/>
                      <a:pt x="288" y="91"/>
                    </a:cubicBezTo>
                    <a:cubicBezTo>
                      <a:pt x="289" y="93"/>
                      <a:pt x="291" y="94"/>
                      <a:pt x="292" y="95"/>
                    </a:cubicBezTo>
                    <a:cubicBezTo>
                      <a:pt x="293" y="97"/>
                      <a:pt x="294" y="99"/>
                      <a:pt x="296" y="100"/>
                    </a:cubicBezTo>
                    <a:cubicBezTo>
                      <a:pt x="300" y="105"/>
                      <a:pt x="305" y="109"/>
                      <a:pt x="310" y="114"/>
                    </a:cubicBezTo>
                    <a:cubicBezTo>
                      <a:pt x="311" y="114"/>
                      <a:pt x="312" y="115"/>
                      <a:pt x="314" y="116"/>
                    </a:cubicBezTo>
                    <a:cubicBezTo>
                      <a:pt x="316" y="117"/>
                      <a:pt x="319" y="119"/>
                      <a:pt x="320" y="122"/>
                    </a:cubicBezTo>
                    <a:cubicBezTo>
                      <a:pt x="322" y="124"/>
                      <a:pt x="323" y="132"/>
                      <a:pt x="322" y="134"/>
                    </a:cubicBezTo>
                    <a:cubicBezTo>
                      <a:pt x="322" y="135"/>
                      <a:pt x="322" y="135"/>
                      <a:pt x="323" y="135"/>
                    </a:cubicBezTo>
                    <a:cubicBezTo>
                      <a:pt x="323" y="139"/>
                      <a:pt x="321" y="142"/>
                      <a:pt x="320" y="1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235">
                <a:extLst>
                  <a:ext uri="{FF2B5EF4-FFF2-40B4-BE49-F238E27FC236}">
                    <a16:creationId xmlns:a16="http://schemas.microsoft.com/office/drawing/2014/main" id="{FE34940C-A894-F248-C299-8A01DC14D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" y="631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236">
                <a:extLst>
                  <a:ext uri="{FF2B5EF4-FFF2-40B4-BE49-F238E27FC236}">
                    <a16:creationId xmlns:a16="http://schemas.microsoft.com/office/drawing/2014/main" id="{D455E908-2CB7-935D-D41F-F93E801A01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5" y="627"/>
                <a:ext cx="1370" cy="1936"/>
              </a:xfrm>
              <a:custGeom>
                <a:avLst/>
                <a:gdLst>
                  <a:gd name="T0" fmla="*/ 519 w 565"/>
                  <a:gd name="T1" fmla="*/ 17 h 798"/>
                  <a:gd name="T2" fmla="*/ 509 w 565"/>
                  <a:gd name="T3" fmla="*/ 42 h 798"/>
                  <a:gd name="T4" fmla="*/ 502 w 565"/>
                  <a:gd name="T5" fmla="*/ 90 h 798"/>
                  <a:gd name="T6" fmla="*/ 477 w 565"/>
                  <a:gd name="T7" fmla="*/ 140 h 798"/>
                  <a:gd name="T8" fmla="*/ 389 w 565"/>
                  <a:gd name="T9" fmla="*/ 192 h 798"/>
                  <a:gd name="T10" fmla="*/ 363 w 565"/>
                  <a:gd name="T11" fmla="*/ 277 h 798"/>
                  <a:gd name="T12" fmla="*/ 272 w 565"/>
                  <a:gd name="T13" fmla="*/ 361 h 798"/>
                  <a:gd name="T14" fmla="*/ 202 w 565"/>
                  <a:gd name="T15" fmla="*/ 372 h 798"/>
                  <a:gd name="T16" fmla="*/ 172 w 565"/>
                  <a:gd name="T17" fmla="*/ 425 h 798"/>
                  <a:gd name="T18" fmla="*/ 98 w 565"/>
                  <a:gd name="T19" fmla="*/ 470 h 798"/>
                  <a:gd name="T20" fmla="*/ 32 w 565"/>
                  <a:gd name="T21" fmla="*/ 524 h 798"/>
                  <a:gd name="T22" fmla="*/ 1 w 565"/>
                  <a:gd name="T23" fmla="*/ 586 h 798"/>
                  <a:gd name="T24" fmla="*/ 51 w 565"/>
                  <a:gd name="T25" fmla="*/ 624 h 798"/>
                  <a:gd name="T26" fmla="*/ 129 w 565"/>
                  <a:gd name="T27" fmla="*/ 638 h 798"/>
                  <a:gd name="T28" fmla="*/ 167 w 565"/>
                  <a:gd name="T29" fmla="*/ 685 h 798"/>
                  <a:gd name="T30" fmla="*/ 197 w 565"/>
                  <a:gd name="T31" fmla="*/ 734 h 798"/>
                  <a:gd name="T32" fmla="*/ 249 w 565"/>
                  <a:gd name="T33" fmla="*/ 752 h 798"/>
                  <a:gd name="T34" fmla="*/ 279 w 565"/>
                  <a:gd name="T35" fmla="*/ 791 h 798"/>
                  <a:gd name="T36" fmla="*/ 334 w 565"/>
                  <a:gd name="T37" fmla="*/ 769 h 798"/>
                  <a:gd name="T38" fmla="*/ 367 w 565"/>
                  <a:gd name="T39" fmla="*/ 756 h 798"/>
                  <a:gd name="T40" fmla="*/ 446 w 565"/>
                  <a:gd name="T41" fmla="*/ 745 h 798"/>
                  <a:gd name="T42" fmla="*/ 504 w 565"/>
                  <a:gd name="T43" fmla="*/ 686 h 798"/>
                  <a:gd name="T44" fmla="*/ 487 w 565"/>
                  <a:gd name="T45" fmla="*/ 596 h 798"/>
                  <a:gd name="T46" fmla="*/ 430 w 565"/>
                  <a:gd name="T47" fmla="*/ 480 h 798"/>
                  <a:gd name="T48" fmla="*/ 458 w 565"/>
                  <a:gd name="T49" fmla="*/ 436 h 798"/>
                  <a:gd name="T50" fmla="*/ 495 w 565"/>
                  <a:gd name="T51" fmla="*/ 396 h 798"/>
                  <a:gd name="T52" fmla="*/ 519 w 565"/>
                  <a:gd name="T53" fmla="*/ 326 h 798"/>
                  <a:gd name="T54" fmla="*/ 492 w 565"/>
                  <a:gd name="T55" fmla="*/ 229 h 798"/>
                  <a:gd name="T56" fmla="*/ 517 w 565"/>
                  <a:gd name="T57" fmla="*/ 138 h 798"/>
                  <a:gd name="T58" fmla="*/ 557 w 565"/>
                  <a:gd name="T59" fmla="*/ 54 h 798"/>
                  <a:gd name="T60" fmla="*/ 515 w 565"/>
                  <a:gd name="T61" fmla="*/ 131 h 798"/>
                  <a:gd name="T62" fmla="*/ 504 w 565"/>
                  <a:gd name="T63" fmla="*/ 163 h 798"/>
                  <a:gd name="T64" fmla="*/ 497 w 565"/>
                  <a:gd name="T65" fmla="*/ 188 h 798"/>
                  <a:gd name="T66" fmla="*/ 489 w 565"/>
                  <a:gd name="T67" fmla="*/ 253 h 798"/>
                  <a:gd name="T68" fmla="*/ 517 w 565"/>
                  <a:gd name="T69" fmla="*/ 336 h 798"/>
                  <a:gd name="T70" fmla="*/ 515 w 565"/>
                  <a:gd name="T71" fmla="*/ 363 h 798"/>
                  <a:gd name="T72" fmla="*/ 513 w 565"/>
                  <a:gd name="T73" fmla="*/ 372 h 798"/>
                  <a:gd name="T74" fmla="*/ 498 w 565"/>
                  <a:gd name="T75" fmla="*/ 389 h 798"/>
                  <a:gd name="T76" fmla="*/ 437 w 565"/>
                  <a:gd name="T77" fmla="*/ 457 h 798"/>
                  <a:gd name="T78" fmla="*/ 419 w 565"/>
                  <a:gd name="T79" fmla="*/ 504 h 798"/>
                  <a:gd name="T80" fmla="*/ 449 w 565"/>
                  <a:gd name="T81" fmla="*/ 572 h 798"/>
                  <a:gd name="T82" fmla="*/ 496 w 565"/>
                  <a:gd name="T83" fmla="*/ 694 h 798"/>
                  <a:gd name="T84" fmla="*/ 404 w 565"/>
                  <a:gd name="T85" fmla="*/ 748 h 798"/>
                  <a:gd name="T86" fmla="*/ 308 w 565"/>
                  <a:gd name="T87" fmla="*/ 787 h 798"/>
                  <a:gd name="T88" fmla="*/ 247 w 565"/>
                  <a:gd name="T89" fmla="*/ 745 h 798"/>
                  <a:gd name="T90" fmla="*/ 135 w 565"/>
                  <a:gd name="T91" fmla="*/ 636 h 798"/>
                  <a:gd name="T92" fmla="*/ 43 w 565"/>
                  <a:gd name="T93" fmla="*/ 516 h 798"/>
                  <a:gd name="T94" fmla="*/ 99 w 565"/>
                  <a:gd name="T95" fmla="*/ 474 h 798"/>
                  <a:gd name="T96" fmla="*/ 140 w 565"/>
                  <a:gd name="T97" fmla="*/ 459 h 798"/>
                  <a:gd name="T98" fmla="*/ 171 w 565"/>
                  <a:gd name="T99" fmla="*/ 433 h 798"/>
                  <a:gd name="T100" fmla="*/ 199 w 565"/>
                  <a:gd name="T101" fmla="*/ 384 h 798"/>
                  <a:gd name="T102" fmla="*/ 272 w 565"/>
                  <a:gd name="T103" fmla="*/ 366 h 798"/>
                  <a:gd name="T104" fmla="*/ 325 w 565"/>
                  <a:gd name="T105" fmla="*/ 358 h 798"/>
                  <a:gd name="T106" fmla="*/ 351 w 565"/>
                  <a:gd name="T107" fmla="*/ 326 h 798"/>
                  <a:gd name="T108" fmla="*/ 376 w 565"/>
                  <a:gd name="T109" fmla="*/ 236 h 798"/>
                  <a:gd name="T110" fmla="*/ 426 w 565"/>
                  <a:gd name="T111" fmla="*/ 172 h 798"/>
                  <a:gd name="T112" fmla="*/ 503 w 565"/>
                  <a:gd name="T113" fmla="*/ 98 h 798"/>
                  <a:gd name="T114" fmla="*/ 524 w 565"/>
                  <a:gd name="T115" fmla="*/ 18 h 798"/>
                  <a:gd name="T116" fmla="*/ 558 w 565"/>
                  <a:gd name="T117" fmla="*/ 2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65" h="798">
                    <a:moveTo>
                      <a:pt x="563" y="21"/>
                    </a:moveTo>
                    <a:cubicBezTo>
                      <a:pt x="563" y="20"/>
                      <a:pt x="563" y="19"/>
                      <a:pt x="563" y="18"/>
                    </a:cubicBezTo>
                    <a:cubicBezTo>
                      <a:pt x="562" y="16"/>
                      <a:pt x="560" y="14"/>
                      <a:pt x="559" y="13"/>
                    </a:cubicBezTo>
                    <a:cubicBezTo>
                      <a:pt x="558" y="11"/>
                      <a:pt x="558" y="9"/>
                      <a:pt x="557" y="7"/>
                    </a:cubicBezTo>
                    <a:cubicBezTo>
                      <a:pt x="555" y="5"/>
                      <a:pt x="551" y="3"/>
                      <a:pt x="549" y="1"/>
                    </a:cubicBezTo>
                    <a:cubicBezTo>
                      <a:pt x="548" y="1"/>
                      <a:pt x="545" y="1"/>
                      <a:pt x="545" y="0"/>
                    </a:cubicBezTo>
                    <a:cubicBezTo>
                      <a:pt x="544" y="0"/>
                      <a:pt x="544" y="0"/>
                      <a:pt x="544" y="1"/>
                    </a:cubicBezTo>
                    <a:cubicBezTo>
                      <a:pt x="541" y="0"/>
                      <a:pt x="538" y="2"/>
                      <a:pt x="536" y="3"/>
                    </a:cubicBezTo>
                    <a:cubicBezTo>
                      <a:pt x="534" y="2"/>
                      <a:pt x="528" y="7"/>
                      <a:pt x="527" y="8"/>
                    </a:cubicBezTo>
                    <a:cubicBezTo>
                      <a:pt x="526" y="9"/>
                      <a:pt x="525" y="9"/>
                      <a:pt x="524" y="10"/>
                    </a:cubicBezTo>
                    <a:cubicBezTo>
                      <a:pt x="524" y="11"/>
                      <a:pt x="523" y="11"/>
                      <a:pt x="523" y="12"/>
                    </a:cubicBezTo>
                    <a:cubicBezTo>
                      <a:pt x="522" y="13"/>
                      <a:pt x="520" y="14"/>
                      <a:pt x="519" y="16"/>
                    </a:cubicBezTo>
                    <a:cubicBezTo>
                      <a:pt x="519" y="16"/>
                      <a:pt x="519" y="17"/>
                      <a:pt x="519" y="17"/>
                    </a:cubicBezTo>
                    <a:cubicBezTo>
                      <a:pt x="518" y="18"/>
                      <a:pt x="517" y="18"/>
                      <a:pt x="517" y="19"/>
                    </a:cubicBezTo>
                    <a:cubicBezTo>
                      <a:pt x="515" y="21"/>
                      <a:pt x="515" y="22"/>
                      <a:pt x="514" y="24"/>
                    </a:cubicBezTo>
                    <a:cubicBezTo>
                      <a:pt x="515" y="24"/>
                      <a:pt x="514" y="27"/>
                      <a:pt x="513" y="27"/>
                    </a:cubicBezTo>
                    <a:cubicBezTo>
                      <a:pt x="513" y="28"/>
                      <a:pt x="513" y="27"/>
                      <a:pt x="514" y="28"/>
                    </a:cubicBezTo>
                    <a:cubicBezTo>
                      <a:pt x="513" y="28"/>
                      <a:pt x="513" y="28"/>
                      <a:pt x="513" y="28"/>
                    </a:cubicBezTo>
                    <a:cubicBezTo>
                      <a:pt x="513" y="29"/>
                      <a:pt x="513" y="29"/>
                      <a:pt x="513" y="29"/>
                    </a:cubicBezTo>
                    <a:cubicBezTo>
                      <a:pt x="512" y="31"/>
                      <a:pt x="512" y="32"/>
                      <a:pt x="512" y="33"/>
                    </a:cubicBezTo>
                    <a:cubicBezTo>
                      <a:pt x="512" y="33"/>
                      <a:pt x="512" y="34"/>
                      <a:pt x="512" y="34"/>
                    </a:cubicBezTo>
                    <a:cubicBezTo>
                      <a:pt x="512" y="34"/>
                      <a:pt x="512" y="34"/>
                      <a:pt x="512" y="34"/>
                    </a:cubicBezTo>
                    <a:cubicBezTo>
                      <a:pt x="511" y="36"/>
                      <a:pt x="511" y="40"/>
                      <a:pt x="509" y="42"/>
                    </a:cubicBezTo>
                    <a:cubicBezTo>
                      <a:pt x="509" y="42"/>
                      <a:pt x="509" y="42"/>
                      <a:pt x="509" y="42"/>
                    </a:cubicBezTo>
                    <a:cubicBezTo>
                      <a:pt x="509" y="42"/>
                      <a:pt x="509" y="42"/>
                      <a:pt x="509" y="42"/>
                    </a:cubicBezTo>
                    <a:cubicBezTo>
                      <a:pt x="509" y="43"/>
                      <a:pt x="509" y="42"/>
                      <a:pt x="509" y="42"/>
                    </a:cubicBezTo>
                    <a:cubicBezTo>
                      <a:pt x="508" y="44"/>
                      <a:pt x="507" y="46"/>
                      <a:pt x="508" y="48"/>
                    </a:cubicBezTo>
                    <a:cubicBezTo>
                      <a:pt x="508" y="48"/>
                      <a:pt x="507" y="48"/>
                      <a:pt x="507" y="48"/>
                    </a:cubicBezTo>
                    <a:cubicBezTo>
                      <a:pt x="507" y="49"/>
                      <a:pt x="508" y="49"/>
                      <a:pt x="508" y="49"/>
                    </a:cubicBezTo>
                    <a:cubicBezTo>
                      <a:pt x="508" y="49"/>
                      <a:pt x="507" y="49"/>
                      <a:pt x="507" y="49"/>
                    </a:cubicBezTo>
                    <a:cubicBezTo>
                      <a:pt x="508" y="50"/>
                      <a:pt x="508" y="50"/>
                      <a:pt x="508" y="51"/>
                    </a:cubicBezTo>
                    <a:cubicBezTo>
                      <a:pt x="508" y="51"/>
                      <a:pt x="507" y="51"/>
                      <a:pt x="507" y="52"/>
                    </a:cubicBezTo>
                    <a:cubicBezTo>
                      <a:pt x="507" y="52"/>
                      <a:pt x="507" y="52"/>
                      <a:pt x="508" y="52"/>
                    </a:cubicBezTo>
                    <a:cubicBezTo>
                      <a:pt x="507" y="52"/>
                      <a:pt x="507" y="52"/>
                      <a:pt x="507" y="53"/>
                    </a:cubicBezTo>
                    <a:cubicBezTo>
                      <a:pt x="507" y="54"/>
                      <a:pt x="506" y="54"/>
                      <a:pt x="506" y="55"/>
                    </a:cubicBezTo>
                    <a:cubicBezTo>
                      <a:pt x="507" y="56"/>
                      <a:pt x="506" y="56"/>
                      <a:pt x="507" y="56"/>
                    </a:cubicBezTo>
                    <a:cubicBezTo>
                      <a:pt x="506" y="58"/>
                      <a:pt x="507" y="63"/>
                      <a:pt x="506" y="66"/>
                    </a:cubicBezTo>
                    <a:cubicBezTo>
                      <a:pt x="505" y="72"/>
                      <a:pt x="504" y="79"/>
                      <a:pt x="503" y="84"/>
                    </a:cubicBezTo>
                    <a:cubicBezTo>
                      <a:pt x="503" y="86"/>
                      <a:pt x="502" y="88"/>
                      <a:pt x="502" y="90"/>
                    </a:cubicBezTo>
                    <a:cubicBezTo>
                      <a:pt x="501" y="92"/>
                      <a:pt x="501" y="93"/>
                      <a:pt x="500" y="94"/>
                    </a:cubicBezTo>
                    <a:cubicBezTo>
                      <a:pt x="500" y="94"/>
                      <a:pt x="500" y="95"/>
                      <a:pt x="501" y="95"/>
                    </a:cubicBezTo>
                    <a:cubicBezTo>
                      <a:pt x="501" y="95"/>
                      <a:pt x="501" y="95"/>
                      <a:pt x="501" y="95"/>
                    </a:cubicBezTo>
                    <a:cubicBezTo>
                      <a:pt x="499" y="95"/>
                      <a:pt x="497" y="103"/>
                      <a:pt x="497" y="104"/>
                    </a:cubicBezTo>
                    <a:cubicBezTo>
                      <a:pt x="497" y="104"/>
                      <a:pt x="497" y="104"/>
                      <a:pt x="497" y="104"/>
                    </a:cubicBezTo>
                    <a:cubicBezTo>
                      <a:pt x="497" y="105"/>
                      <a:pt x="496" y="105"/>
                      <a:pt x="496" y="107"/>
                    </a:cubicBezTo>
                    <a:cubicBezTo>
                      <a:pt x="496" y="107"/>
                      <a:pt x="496" y="107"/>
                      <a:pt x="496" y="107"/>
                    </a:cubicBezTo>
                    <a:cubicBezTo>
                      <a:pt x="495" y="107"/>
                      <a:pt x="496" y="108"/>
                      <a:pt x="495" y="109"/>
                    </a:cubicBezTo>
                    <a:cubicBezTo>
                      <a:pt x="494" y="112"/>
                      <a:pt x="493" y="115"/>
                      <a:pt x="492" y="117"/>
                    </a:cubicBezTo>
                    <a:cubicBezTo>
                      <a:pt x="490" y="121"/>
                      <a:pt x="487" y="125"/>
                      <a:pt x="485" y="128"/>
                    </a:cubicBezTo>
                    <a:cubicBezTo>
                      <a:pt x="483" y="130"/>
                      <a:pt x="483" y="132"/>
                      <a:pt x="482" y="133"/>
                    </a:cubicBezTo>
                    <a:cubicBezTo>
                      <a:pt x="481" y="134"/>
                      <a:pt x="479" y="135"/>
                      <a:pt x="478" y="137"/>
                    </a:cubicBezTo>
                    <a:cubicBezTo>
                      <a:pt x="478" y="138"/>
                      <a:pt x="478" y="139"/>
                      <a:pt x="477" y="140"/>
                    </a:cubicBezTo>
                    <a:cubicBezTo>
                      <a:pt x="475" y="144"/>
                      <a:pt x="471" y="147"/>
                      <a:pt x="468" y="150"/>
                    </a:cubicBezTo>
                    <a:cubicBezTo>
                      <a:pt x="466" y="151"/>
                      <a:pt x="466" y="153"/>
                      <a:pt x="464" y="154"/>
                    </a:cubicBezTo>
                    <a:cubicBezTo>
                      <a:pt x="463" y="155"/>
                      <a:pt x="462" y="155"/>
                      <a:pt x="460" y="156"/>
                    </a:cubicBezTo>
                    <a:cubicBezTo>
                      <a:pt x="459" y="156"/>
                      <a:pt x="458" y="158"/>
                      <a:pt x="457" y="158"/>
                    </a:cubicBezTo>
                    <a:cubicBezTo>
                      <a:pt x="455" y="158"/>
                      <a:pt x="454" y="159"/>
                      <a:pt x="453" y="159"/>
                    </a:cubicBezTo>
                    <a:cubicBezTo>
                      <a:pt x="452" y="160"/>
                      <a:pt x="450" y="161"/>
                      <a:pt x="449" y="162"/>
                    </a:cubicBezTo>
                    <a:cubicBezTo>
                      <a:pt x="448" y="163"/>
                      <a:pt x="447" y="162"/>
                      <a:pt x="445" y="163"/>
                    </a:cubicBezTo>
                    <a:cubicBezTo>
                      <a:pt x="444" y="164"/>
                      <a:pt x="443" y="165"/>
                      <a:pt x="442" y="165"/>
                    </a:cubicBezTo>
                    <a:cubicBezTo>
                      <a:pt x="439" y="165"/>
                      <a:pt x="435" y="165"/>
                      <a:pt x="432" y="165"/>
                    </a:cubicBezTo>
                    <a:cubicBezTo>
                      <a:pt x="430" y="166"/>
                      <a:pt x="428" y="166"/>
                      <a:pt x="425" y="167"/>
                    </a:cubicBezTo>
                    <a:cubicBezTo>
                      <a:pt x="414" y="172"/>
                      <a:pt x="405" y="178"/>
                      <a:pt x="397" y="185"/>
                    </a:cubicBezTo>
                    <a:cubicBezTo>
                      <a:pt x="396" y="185"/>
                      <a:pt x="395" y="186"/>
                      <a:pt x="394" y="186"/>
                    </a:cubicBezTo>
                    <a:cubicBezTo>
                      <a:pt x="392" y="188"/>
                      <a:pt x="390" y="190"/>
                      <a:pt x="389" y="192"/>
                    </a:cubicBezTo>
                    <a:cubicBezTo>
                      <a:pt x="388" y="193"/>
                      <a:pt x="387" y="194"/>
                      <a:pt x="386" y="195"/>
                    </a:cubicBezTo>
                    <a:cubicBezTo>
                      <a:pt x="384" y="199"/>
                      <a:pt x="381" y="203"/>
                      <a:pt x="379" y="207"/>
                    </a:cubicBezTo>
                    <a:cubicBezTo>
                      <a:pt x="379" y="209"/>
                      <a:pt x="379" y="211"/>
                      <a:pt x="378" y="212"/>
                    </a:cubicBezTo>
                    <a:cubicBezTo>
                      <a:pt x="378" y="213"/>
                      <a:pt x="378" y="214"/>
                      <a:pt x="378" y="214"/>
                    </a:cubicBezTo>
                    <a:cubicBezTo>
                      <a:pt x="377" y="215"/>
                      <a:pt x="376" y="216"/>
                      <a:pt x="376" y="217"/>
                    </a:cubicBezTo>
                    <a:cubicBezTo>
                      <a:pt x="376" y="219"/>
                      <a:pt x="377" y="220"/>
                      <a:pt x="376" y="221"/>
                    </a:cubicBezTo>
                    <a:cubicBezTo>
                      <a:pt x="374" y="225"/>
                      <a:pt x="373" y="232"/>
                      <a:pt x="371" y="238"/>
                    </a:cubicBezTo>
                    <a:cubicBezTo>
                      <a:pt x="370" y="239"/>
                      <a:pt x="371" y="240"/>
                      <a:pt x="371" y="241"/>
                    </a:cubicBezTo>
                    <a:cubicBezTo>
                      <a:pt x="369" y="245"/>
                      <a:pt x="368" y="250"/>
                      <a:pt x="367" y="254"/>
                    </a:cubicBezTo>
                    <a:cubicBezTo>
                      <a:pt x="366" y="256"/>
                      <a:pt x="367" y="261"/>
                      <a:pt x="365" y="262"/>
                    </a:cubicBezTo>
                    <a:cubicBezTo>
                      <a:pt x="365" y="263"/>
                      <a:pt x="365" y="263"/>
                      <a:pt x="365" y="263"/>
                    </a:cubicBezTo>
                    <a:cubicBezTo>
                      <a:pt x="364" y="266"/>
                      <a:pt x="364" y="272"/>
                      <a:pt x="362" y="275"/>
                    </a:cubicBezTo>
                    <a:cubicBezTo>
                      <a:pt x="363" y="276"/>
                      <a:pt x="363" y="276"/>
                      <a:pt x="363" y="277"/>
                    </a:cubicBezTo>
                    <a:cubicBezTo>
                      <a:pt x="362" y="281"/>
                      <a:pt x="360" y="284"/>
                      <a:pt x="359" y="288"/>
                    </a:cubicBezTo>
                    <a:cubicBezTo>
                      <a:pt x="359" y="289"/>
                      <a:pt x="359" y="291"/>
                      <a:pt x="359" y="293"/>
                    </a:cubicBezTo>
                    <a:cubicBezTo>
                      <a:pt x="359" y="294"/>
                      <a:pt x="358" y="296"/>
                      <a:pt x="357" y="298"/>
                    </a:cubicBezTo>
                    <a:cubicBezTo>
                      <a:pt x="357" y="299"/>
                      <a:pt x="357" y="302"/>
                      <a:pt x="357" y="303"/>
                    </a:cubicBezTo>
                    <a:cubicBezTo>
                      <a:pt x="356" y="305"/>
                      <a:pt x="355" y="307"/>
                      <a:pt x="354" y="308"/>
                    </a:cubicBezTo>
                    <a:cubicBezTo>
                      <a:pt x="354" y="309"/>
                      <a:pt x="354" y="310"/>
                      <a:pt x="354" y="311"/>
                    </a:cubicBezTo>
                    <a:cubicBezTo>
                      <a:pt x="353" y="314"/>
                      <a:pt x="350" y="317"/>
                      <a:pt x="349" y="320"/>
                    </a:cubicBezTo>
                    <a:cubicBezTo>
                      <a:pt x="348" y="322"/>
                      <a:pt x="348" y="324"/>
                      <a:pt x="347" y="326"/>
                    </a:cubicBezTo>
                    <a:cubicBezTo>
                      <a:pt x="339" y="339"/>
                      <a:pt x="329" y="350"/>
                      <a:pt x="316" y="359"/>
                    </a:cubicBezTo>
                    <a:cubicBezTo>
                      <a:pt x="308" y="364"/>
                      <a:pt x="297" y="369"/>
                      <a:pt x="285" y="365"/>
                    </a:cubicBezTo>
                    <a:cubicBezTo>
                      <a:pt x="283" y="366"/>
                      <a:pt x="276" y="363"/>
                      <a:pt x="274" y="362"/>
                    </a:cubicBezTo>
                    <a:cubicBezTo>
                      <a:pt x="274" y="361"/>
                      <a:pt x="274" y="361"/>
                      <a:pt x="274" y="361"/>
                    </a:cubicBezTo>
                    <a:cubicBezTo>
                      <a:pt x="273" y="361"/>
                      <a:pt x="273" y="361"/>
                      <a:pt x="272" y="361"/>
                    </a:cubicBezTo>
                    <a:cubicBezTo>
                      <a:pt x="269" y="360"/>
                      <a:pt x="265" y="357"/>
                      <a:pt x="262" y="355"/>
                    </a:cubicBezTo>
                    <a:cubicBezTo>
                      <a:pt x="259" y="354"/>
                      <a:pt x="254" y="353"/>
                      <a:pt x="251" y="352"/>
                    </a:cubicBezTo>
                    <a:cubicBezTo>
                      <a:pt x="248" y="351"/>
                      <a:pt x="244" y="350"/>
                      <a:pt x="240" y="350"/>
                    </a:cubicBezTo>
                    <a:cubicBezTo>
                      <a:pt x="232" y="352"/>
                      <a:pt x="223" y="354"/>
                      <a:pt x="216" y="358"/>
                    </a:cubicBezTo>
                    <a:cubicBezTo>
                      <a:pt x="214" y="359"/>
                      <a:pt x="212" y="361"/>
                      <a:pt x="210" y="363"/>
                    </a:cubicBezTo>
                    <a:cubicBezTo>
                      <a:pt x="209" y="364"/>
                      <a:pt x="208" y="365"/>
                      <a:pt x="207" y="366"/>
                    </a:cubicBezTo>
                    <a:cubicBezTo>
                      <a:pt x="207" y="366"/>
                      <a:pt x="207" y="366"/>
                      <a:pt x="207" y="366"/>
                    </a:cubicBezTo>
                    <a:cubicBezTo>
                      <a:pt x="207" y="366"/>
                      <a:pt x="207" y="366"/>
                      <a:pt x="207" y="366"/>
                    </a:cubicBezTo>
                    <a:cubicBezTo>
                      <a:pt x="207" y="366"/>
                      <a:pt x="207" y="366"/>
                      <a:pt x="207" y="366"/>
                    </a:cubicBezTo>
                    <a:cubicBezTo>
                      <a:pt x="206" y="367"/>
                      <a:pt x="204" y="368"/>
                      <a:pt x="204" y="369"/>
                    </a:cubicBezTo>
                    <a:cubicBezTo>
                      <a:pt x="204" y="369"/>
                      <a:pt x="204" y="369"/>
                      <a:pt x="204" y="370"/>
                    </a:cubicBezTo>
                    <a:cubicBezTo>
                      <a:pt x="204" y="370"/>
                      <a:pt x="203" y="370"/>
                      <a:pt x="203" y="370"/>
                    </a:cubicBezTo>
                    <a:cubicBezTo>
                      <a:pt x="203" y="371"/>
                      <a:pt x="203" y="372"/>
                      <a:pt x="202" y="372"/>
                    </a:cubicBezTo>
                    <a:cubicBezTo>
                      <a:pt x="202" y="372"/>
                      <a:pt x="202" y="373"/>
                      <a:pt x="201" y="373"/>
                    </a:cubicBezTo>
                    <a:cubicBezTo>
                      <a:pt x="200" y="375"/>
                      <a:pt x="198" y="376"/>
                      <a:pt x="197" y="378"/>
                    </a:cubicBezTo>
                    <a:cubicBezTo>
                      <a:pt x="196" y="381"/>
                      <a:pt x="194" y="382"/>
                      <a:pt x="193" y="384"/>
                    </a:cubicBezTo>
                    <a:cubicBezTo>
                      <a:pt x="193" y="385"/>
                      <a:pt x="192" y="385"/>
                      <a:pt x="192" y="386"/>
                    </a:cubicBezTo>
                    <a:cubicBezTo>
                      <a:pt x="192" y="386"/>
                      <a:pt x="190" y="387"/>
                      <a:pt x="190" y="388"/>
                    </a:cubicBezTo>
                    <a:cubicBezTo>
                      <a:pt x="189" y="390"/>
                      <a:pt x="189" y="392"/>
                      <a:pt x="188" y="394"/>
                    </a:cubicBezTo>
                    <a:cubicBezTo>
                      <a:pt x="187" y="397"/>
                      <a:pt x="184" y="400"/>
                      <a:pt x="183" y="402"/>
                    </a:cubicBezTo>
                    <a:cubicBezTo>
                      <a:pt x="183" y="403"/>
                      <a:pt x="182" y="405"/>
                      <a:pt x="182" y="406"/>
                    </a:cubicBezTo>
                    <a:cubicBezTo>
                      <a:pt x="182" y="407"/>
                      <a:pt x="182" y="407"/>
                      <a:pt x="182" y="408"/>
                    </a:cubicBezTo>
                    <a:cubicBezTo>
                      <a:pt x="181" y="409"/>
                      <a:pt x="180" y="410"/>
                      <a:pt x="179" y="411"/>
                    </a:cubicBezTo>
                    <a:cubicBezTo>
                      <a:pt x="179" y="413"/>
                      <a:pt x="178" y="415"/>
                      <a:pt x="178" y="416"/>
                    </a:cubicBezTo>
                    <a:cubicBezTo>
                      <a:pt x="177" y="418"/>
                      <a:pt x="175" y="420"/>
                      <a:pt x="174" y="422"/>
                    </a:cubicBezTo>
                    <a:cubicBezTo>
                      <a:pt x="173" y="423"/>
                      <a:pt x="173" y="424"/>
                      <a:pt x="172" y="425"/>
                    </a:cubicBezTo>
                    <a:cubicBezTo>
                      <a:pt x="172" y="426"/>
                      <a:pt x="172" y="426"/>
                      <a:pt x="172" y="426"/>
                    </a:cubicBezTo>
                    <a:cubicBezTo>
                      <a:pt x="171" y="427"/>
                      <a:pt x="170" y="427"/>
                      <a:pt x="169" y="428"/>
                    </a:cubicBezTo>
                    <a:cubicBezTo>
                      <a:pt x="169" y="429"/>
                      <a:pt x="169" y="429"/>
                      <a:pt x="169" y="429"/>
                    </a:cubicBezTo>
                    <a:cubicBezTo>
                      <a:pt x="167" y="431"/>
                      <a:pt x="166" y="432"/>
                      <a:pt x="164" y="433"/>
                    </a:cubicBezTo>
                    <a:cubicBezTo>
                      <a:pt x="163" y="435"/>
                      <a:pt x="161" y="437"/>
                      <a:pt x="160" y="439"/>
                    </a:cubicBezTo>
                    <a:cubicBezTo>
                      <a:pt x="159" y="440"/>
                      <a:pt x="157" y="440"/>
                      <a:pt x="156" y="441"/>
                    </a:cubicBezTo>
                    <a:cubicBezTo>
                      <a:pt x="151" y="445"/>
                      <a:pt x="148" y="450"/>
                      <a:pt x="142" y="453"/>
                    </a:cubicBezTo>
                    <a:cubicBezTo>
                      <a:pt x="139" y="455"/>
                      <a:pt x="135" y="455"/>
                      <a:pt x="132" y="457"/>
                    </a:cubicBezTo>
                    <a:cubicBezTo>
                      <a:pt x="130" y="458"/>
                      <a:pt x="128" y="460"/>
                      <a:pt x="126" y="460"/>
                    </a:cubicBezTo>
                    <a:cubicBezTo>
                      <a:pt x="124" y="461"/>
                      <a:pt x="122" y="462"/>
                      <a:pt x="121" y="463"/>
                    </a:cubicBezTo>
                    <a:cubicBezTo>
                      <a:pt x="117" y="464"/>
                      <a:pt x="114" y="465"/>
                      <a:pt x="110" y="466"/>
                    </a:cubicBezTo>
                    <a:cubicBezTo>
                      <a:pt x="108" y="467"/>
                      <a:pt x="107" y="468"/>
                      <a:pt x="105" y="469"/>
                    </a:cubicBezTo>
                    <a:cubicBezTo>
                      <a:pt x="103" y="469"/>
                      <a:pt x="101" y="469"/>
                      <a:pt x="98" y="470"/>
                    </a:cubicBezTo>
                    <a:cubicBezTo>
                      <a:pt x="97" y="470"/>
                      <a:pt x="95" y="472"/>
                      <a:pt x="93" y="472"/>
                    </a:cubicBezTo>
                    <a:cubicBezTo>
                      <a:pt x="91" y="473"/>
                      <a:pt x="90" y="473"/>
                      <a:pt x="88" y="474"/>
                    </a:cubicBezTo>
                    <a:cubicBezTo>
                      <a:pt x="86" y="475"/>
                      <a:pt x="83" y="477"/>
                      <a:pt x="80" y="478"/>
                    </a:cubicBezTo>
                    <a:cubicBezTo>
                      <a:pt x="78" y="479"/>
                      <a:pt x="76" y="479"/>
                      <a:pt x="74" y="480"/>
                    </a:cubicBezTo>
                    <a:cubicBezTo>
                      <a:pt x="71" y="482"/>
                      <a:pt x="66" y="486"/>
                      <a:pt x="64" y="488"/>
                    </a:cubicBezTo>
                    <a:cubicBezTo>
                      <a:pt x="63" y="489"/>
                      <a:pt x="62" y="490"/>
                      <a:pt x="60" y="491"/>
                    </a:cubicBezTo>
                    <a:cubicBezTo>
                      <a:pt x="60" y="492"/>
                      <a:pt x="59" y="493"/>
                      <a:pt x="58" y="494"/>
                    </a:cubicBezTo>
                    <a:cubicBezTo>
                      <a:pt x="54" y="497"/>
                      <a:pt x="50" y="501"/>
                      <a:pt x="47" y="505"/>
                    </a:cubicBezTo>
                    <a:cubicBezTo>
                      <a:pt x="46" y="506"/>
                      <a:pt x="45" y="507"/>
                      <a:pt x="44" y="508"/>
                    </a:cubicBezTo>
                    <a:cubicBezTo>
                      <a:pt x="43" y="509"/>
                      <a:pt x="42" y="511"/>
                      <a:pt x="40" y="512"/>
                    </a:cubicBezTo>
                    <a:cubicBezTo>
                      <a:pt x="40" y="513"/>
                      <a:pt x="39" y="513"/>
                      <a:pt x="39" y="513"/>
                    </a:cubicBezTo>
                    <a:cubicBezTo>
                      <a:pt x="38" y="514"/>
                      <a:pt x="38" y="515"/>
                      <a:pt x="37" y="516"/>
                    </a:cubicBezTo>
                    <a:cubicBezTo>
                      <a:pt x="35" y="518"/>
                      <a:pt x="33" y="521"/>
                      <a:pt x="32" y="524"/>
                    </a:cubicBezTo>
                    <a:cubicBezTo>
                      <a:pt x="31" y="526"/>
                      <a:pt x="28" y="528"/>
                      <a:pt x="27" y="530"/>
                    </a:cubicBezTo>
                    <a:cubicBezTo>
                      <a:pt x="26" y="531"/>
                      <a:pt x="25" y="532"/>
                      <a:pt x="24" y="533"/>
                    </a:cubicBezTo>
                    <a:cubicBezTo>
                      <a:pt x="22" y="535"/>
                      <a:pt x="20" y="539"/>
                      <a:pt x="19" y="541"/>
                    </a:cubicBezTo>
                    <a:cubicBezTo>
                      <a:pt x="16" y="548"/>
                      <a:pt x="13" y="553"/>
                      <a:pt x="10" y="560"/>
                    </a:cubicBezTo>
                    <a:cubicBezTo>
                      <a:pt x="9" y="561"/>
                      <a:pt x="10" y="561"/>
                      <a:pt x="9" y="562"/>
                    </a:cubicBezTo>
                    <a:cubicBezTo>
                      <a:pt x="9" y="563"/>
                      <a:pt x="8" y="564"/>
                      <a:pt x="8" y="565"/>
                    </a:cubicBezTo>
                    <a:cubicBezTo>
                      <a:pt x="8" y="566"/>
                      <a:pt x="8" y="566"/>
                      <a:pt x="8" y="567"/>
                    </a:cubicBezTo>
                    <a:cubicBezTo>
                      <a:pt x="8" y="567"/>
                      <a:pt x="7" y="567"/>
                      <a:pt x="7" y="568"/>
                    </a:cubicBezTo>
                    <a:cubicBezTo>
                      <a:pt x="6" y="569"/>
                      <a:pt x="5" y="572"/>
                      <a:pt x="5" y="573"/>
                    </a:cubicBezTo>
                    <a:cubicBezTo>
                      <a:pt x="5" y="573"/>
                      <a:pt x="5" y="574"/>
                      <a:pt x="5" y="574"/>
                    </a:cubicBezTo>
                    <a:cubicBezTo>
                      <a:pt x="3" y="576"/>
                      <a:pt x="4" y="579"/>
                      <a:pt x="3" y="581"/>
                    </a:cubicBezTo>
                    <a:cubicBezTo>
                      <a:pt x="2" y="582"/>
                      <a:pt x="1" y="584"/>
                      <a:pt x="1" y="585"/>
                    </a:cubicBezTo>
                    <a:cubicBezTo>
                      <a:pt x="1" y="586"/>
                      <a:pt x="1" y="586"/>
                      <a:pt x="1" y="586"/>
                    </a:cubicBezTo>
                    <a:cubicBezTo>
                      <a:pt x="1" y="588"/>
                      <a:pt x="1" y="588"/>
                      <a:pt x="1" y="589"/>
                    </a:cubicBezTo>
                    <a:cubicBezTo>
                      <a:pt x="0" y="591"/>
                      <a:pt x="2" y="592"/>
                      <a:pt x="1" y="593"/>
                    </a:cubicBezTo>
                    <a:cubicBezTo>
                      <a:pt x="1" y="595"/>
                      <a:pt x="2" y="597"/>
                      <a:pt x="2" y="599"/>
                    </a:cubicBezTo>
                    <a:cubicBezTo>
                      <a:pt x="2" y="602"/>
                      <a:pt x="8" y="610"/>
                      <a:pt x="11" y="611"/>
                    </a:cubicBezTo>
                    <a:cubicBezTo>
                      <a:pt x="11" y="611"/>
                      <a:pt x="11" y="611"/>
                      <a:pt x="11" y="611"/>
                    </a:cubicBezTo>
                    <a:cubicBezTo>
                      <a:pt x="13" y="612"/>
                      <a:pt x="15" y="613"/>
                      <a:pt x="17" y="614"/>
                    </a:cubicBezTo>
                    <a:cubicBezTo>
                      <a:pt x="20" y="616"/>
                      <a:pt x="23" y="617"/>
                      <a:pt x="27" y="618"/>
                    </a:cubicBezTo>
                    <a:cubicBezTo>
                      <a:pt x="28" y="619"/>
                      <a:pt x="29" y="620"/>
                      <a:pt x="30" y="620"/>
                    </a:cubicBezTo>
                    <a:cubicBezTo>
                      <a:pt x="32" y="621"/>
                      <a:pt x="33" y="620"/>
                      <a:pt x="34" y="620"/>
                    </a:cubicBezTo>
                    <a:cubicBezTo>
                      <a:pt x="35" y="621"/>
                      <a:pt x="36" y="621"/>
                      <a:pt x="37" y="622"/>
                    </a:cubicBezTo>
                    <a:cubicBezTo>
                      <a:pt x="38" y="622"/>
                      <a:pt x="39" y="621"/>
                      <a:pt x="40" y="622"/>
                    </a:cubicBezTo>
                    <a:cubicBezTo>
                      <a:pt x="42" y="622"/>
                      <a:pt x="43" y="623"/>
                      <a:pt x="45" y="623"/>
                    </a:cubicBezTo>
                    <a:cubicBezTo>
                      <a:pt x="47" y="624"/>
                      <a:pt x="49" y="624"/>
                      <a:pt x="51" y="624"/>
                    </a:cubicBezTo>
                    <a:cubicBezTo>
                      <a:pt x="51" y="624"/>
                      <a:pt x="51" y="624"/>
                      <a:pt x="51" y="624"/>
                    </a:cubicBezTo>
                    <a:cubicBezTo>
                      <a:pt x="56" y="625"/>
                      <a:pt x="60" y="626"/>
                      <a:pt x="65" y="625"/>
                    </a:cubicBezTo>
                    <a:cubicBezTo>
                      <a:pt x="66" y="625"/>
                      <a:pt x="68" y="626"/>
                      <a:pt x="70" y="625"/>
                    </a:cubicBezTo>
                    <a:cubicBezTo>
                      <a:pt x="71" y="626"/>
                      <a:pt x="70" y="625"/>
                      <a:pt x="71" y="626"/>
                    </a:cubicBezTo>
                    <a:cubicBezTo>
                      <a:pt x="73" y="626"/>
                      <a:pt x="76" y="626"/>
                      <a:pt x="79" y="626"/>
                    </a:cubicBezTo>
                    <a:cubicBezTo>
                      <a:pt x="79" y="626"/>
                      <a:pt x="80" y="627"/>
                      <a:pt x="81" y="627"/>
                    </a:cubicBezTo>
                    <a:cubicBezTo>
                      <a:pt x="85" y="627"/>
                      <a:pt x="90" y="627"/>
                      <a:pt x="93" y="628"/>
                    </a:cubicBezTo>
                    <a:cubicBezTo>
                      <a:pt x="96" y="629"/>
                      <a:pt x="100" y="628"/>
                      <a:pt x="102" y="629"/>
                    </a:cubicBezTo>
                    <a:cubicBezTo>
                      <a:pt x="104" y="629"/>
                      <a:pt x="106" y="630"/>
                      <a:pt x="108" y="631"/>
                    </a:cubicBezTo>
                    <a:cubicBezTo>
                      <a:pt x="109" y="631"/>
                      <a:pt x="109" y="631"/>
                      <a:pt x="110" y="631"/>
                    </a:cubicBezTo>
                    <a:cubicBezTo>
                      <a:pt x="112" y="631"/>
                      <a:pt x="114" y="632"/>
                      <a:pt x="116" y="633"/>
                    </a:cubicBezTo>
                    <a:cubicBezTo>
                      <a:pt x="117" y="633"/>
                      <a:pt x="119" y="633"/>
                      <a:pt x="119" y="633"/>
                    </a:cubicBezTo>
                    <a:cubicBezTo>
                      <a:pt x="122" y="635"/>
                      <a:pt x="126" y="636"/>
                      <a:pt x="129" y="638"/>
                    </a:cubicBezTo>
                    <a:cubicBezTo>
                      <a:pt x="130" y="638"/>
                      <a:pt x="131" y="638"/>
                      <a:pt x="132" y="639"/>
                    </a:cubicBezTo>
                    <a:cubicBezTo>
                      <a:pt x="132" y="639"/>
                      <a:pt x="132" y="639"/>
                      <a:pt x="132" y="639"/>
                    </a:cubicBezTo>
                    <a:cubicBezTo>
                      <a:pt x="132" y="640"/>
                      <a:pt x="134" y="641"/>
                      <a:pt x="134" y="641"/>
                    </a:cubicBezTo>
                    <a:cubicBezTo>
                      <a:pt x="135" y="642"/>
                      <a:pt x="137" y="642"/>
                      <a:pt x="138" y="643"/>
                    </a:cubicBezTo>
                    <a:cubicBezTo>
                      <a:pt x="138" y="644"/>
                      <a:pt x="139" y="644"/>
                      <a:pt x="140" y="645"/>
                    </a:cubicBezTo>
                    <a:cubicBezTo>
                      <a:pt x="141" y="646"/>
                      <a:pt x="142" y="647"/>
                      <a:pt x="143" y="648"/>
                    </a:cubicBezTo>
                    <a:cubicBezTo>
                      <a:pt x="143" y="648"/>
                      <a:pt x="143" y="648"/>
                      <a:pt x="144" y="648"/>
                    </a:cubicBezTo>
                    <a:cubicBezTo>
                      <a:pt x="145" y="649"/>
                      <a:pt x="145" y="650"/>
                      <a:pt x="146" y="651"/>
                    </a:cubicBezTo>
                    <a:cubicBezTo>
                      <a:pt x="150" y="655"/>
                      <a:pt x="153" y="659"/>
                      <a:pt x="156" y="663"/>
                    </a:cubicBezTo>
                    <a:cubicBezTo>
                      <a:pt x="160" y="667"/>
                      <a:pt x="162" y="673"/>
                      <a:pt x="164" y="678"/>
                    </a:cubicBezTo>
                    <a:cubicBezTo>
                      <a:pt x="163" y="679"/>
                      <a:pt x="166" y="684"/>
                      <a:pt x="167" y="684"/>
                    </a:cubicBezTo>
                    <a:cubicBezTo>
                      <a:pt x="167" y="685"/>
                      <a:pt x="167" y="685"/>
                      <a:pt x="167" y="685"/>
                    </a:cubicBezTo>
                    <a:cubicBezTo>
                      <a:pt x="167" y="685"/>
                      <a:pt x="167" y="685"/>
                      <a:pt x="167" y="685"/>
                    </a:cubicBezTo>
                    <a:cubicBezTo>
                      <a:pt x="167" y="685"/>
                      <a:pt x="169" y="695"/>
                      <a:pt x="170" y="696"/>
                    </a:cubicBezTo>
                    <a:cubicBezTo>
                      <a:pt x="170" y="697"/>
                      <a:pt x="172" y="700"/>
                      <a:pt x="172" y="702"/>
                    </a:cubicBezTo>
                    <a:cubicBezTo>
                      <a:pt x="172" y="704"/>
                      <a:pt x="174" y="707"/>
                      <a:pt x="175" y="707"/>
                    </a:cubicBezTo>
                    <a:cubicBezTo>
                      <a:pt x="174" y="709"/>
                      <a:pt x="176" y="712"/>
                      <a:pt x="177" y="713"/>
                    </a:cubicBezTo>
                    <a:cubicBezTo>
                      <a:pt x="177" y="713"/>
                      <a:pt x="177" y="713"/>
                      <a:pt x="177" y="713"/>
                    </a:cubicBezTo>
                    <a:cubicBezTo>
                      <a:pt x="177" y="716"/>
                      <a:pt x="180" y="718"/>
                      <a:pt x="181" y="721"/>
                    </a:cubicBezTo>
                    <a:cubicBezTo>
                      <a:pt x="182" y="721"/>
                      <a:pt x="183" y="721"/>
                      <a:pt x="183" y="721"/>
                    </a:cubicBezTo>
                    <a:cubicBezTo>
                      <a:pt x="184" y="722"/>
                      <a:pt x="183" y="723"/>
                      <a:pt x="184" y="724"/>
                    </a:cubicBezTo>
                    <a:cubicBezTo>
                      <a:pt x="185" y="725"/>
                      <a:pt x="187" y="726"/>
                      <a:pt x="188" y="727"/>
                    </a:cubicBezTo>
                    <a:cubicBezTo>
                      <a:pt x="189" y="727"/>
                      <a:pt x="189" y="728"/>
                      <a:pt x="189" y="728"/>
                    </a:cubicBezTo>
                    <a:cubicBezTo>
                      <a:pt x="190" y="729"/>
                      <a:pt x="192" y="732"/>
                      <a:pt x="193" y="732"/>
                    </a:cubicBezTo>
                    <a:cubicBezTo>
                      <a:pt x="194" y="733"/>
                      <a:pt x="194" y="732"/>
                      <a:pt x="195" y="733"/>
                    </a:cubicBezTo>
                    <a:cubicBezTo>
                      <a:pt x="196" y="733"/>
                      <a:pt x="197" y="734"/>
                      <a:pt x="197" y="734"/>
                    </a:cubicBezTo>
                    <a:cubicBezTo>
                      <a:pt x="199" y="735"/>
                      <a:pt x="199" y="735"/>
                      <a:pt x="200" y="735"/>
                    </a:cubicBezTo>
                    <a:cubicBezTo>
                      <a:pt x="201" y="735"/>
                      <a:pt x="202" y="736"/>
                      <a:pt x="203" y="736"/>
                    </a:cubicBezTo>
                    <a:cubicBezTo>
                      <a:pt x="205" y="737"/>
                      <a:pt x="207" y="737"/>
                      <a:pt x="208" y="737"/>
                    </a:cubicBezTo>
                    <a:cubicBezTo>
                      <a:pt x="210" y="737"/>
                      <a:pt x="211" y="739"/>
                      <a:pt x="213" y="739"/>
                    </a:cubicBezTo>
                    <a:cubicBezTo>
                      <a:pt x="214" y="740"/>
                      <a:pt x="216" y="739"/>
                      <a:pt x="218" y="740"/>
                    </a:cubicBezTo>
                    <a:cubicBezTo>
                      <a:pt x="218" y="740"/>
                      <a:pt x="218" y="740"/>
                      <a:pt x="218" y="740"/>
                    </a:cubicBezTo>
                    <a:cubicBezTo>
                      <a:pt x="221" y="740"/>
                      <a:pt x="224" y="741"/>
                      <a:pt x="227" y="741"/>
                    </a:cubicBezTo>
                    <a:cubicBezTo>
                      <a:pt x="230" y="742"/>
                      <a:pt x="233" y="744"/>
                      <a:pt x="237" y="744"/>
                    </a:cubicBezTo>
                    <a:cubicBezTo>
                      <a:pt x="237" y="744"/>
                      <a:pt x="237" y="744"/>
                      <a:pt x="237" y="745"/>
                    </a:cubicBezTo>
                    <a:cubicBezTo>
                      <a:pt x="239" y="745"/>
                      <a:pt x="240" y="745"/>
                      <a:pt x="241" y="746"/>
                    </a:cubicBezTo>
                    <a:cubicBezTo>
                      <a:pt x="242" y="746"/>
                      <a:pt x="241" y="746"/>
                      <a:pt x="242" y="746"/>
                    </a:cubicBezTo>
                    <a:cubicBezTo>
                      <a:pt x="243" y="747"/>
                      <a:pt x="243" y="747"/>
                      <a:pt x="244" y="747"/>
                    </a:cubicBezTo>
                    <a:cubicBezTo>
                      <a:pt x="246" y="748"/>
                      <a:pt x="247" y="751"/>
                      <a:pt x="249" y="752"/>
                    </a:cubicBezTo>
                    <a:cubicBezTo>
                      <a:pt x="250" y="753"/>
                      <a:pt x="252" y="753"/>
                      <a:pt x="253" y="755"/>
                    </a:cubicBezTo>
                    <a:cubicBezTo>
                      <a:pt x="254" y="756"/>
                      <a:pt x="254" y="757"/>
                      <a:pt x="255" y="758"/>
                    </a:cubicBezTo>
                    <a:cubicBezTo>
                      <a:pt x="256" y="759"/>
                      <a:pt x="257" y="760"/>
                      <a:pt x="258" y="761"/>
                    </a:cubicBezTo>
                    <a:cubicBezTo>
                      <a:pt x="258" y="761"/>
                      <a:pt x="258" y="762"/>
                      <a:pt x="259" y="763"/>
                    </a:cubicBezTo>
                    <a:cubicBezTo>
                      <a:pt x="259" y="764"/>
                      <a:pt x="261" y="765"/>
                      <a:pt x="262" y="766"/>
                    </a:cubicBezTo>
                    <a:cubicBezTo>
                      <a:pt x="263" y="767"/>
                      <a:pt x="263" y="769"/>
                      <a:pt x="264" y="770"/>
                    </a:cubicBezTo>
                    <a:cubicBezTo>
                      <a:pt x="264" y="771"/>
                      <a:pt x="264" y="771"/>
                      <a:pt x="263" y="771"/>
                    </a:cubicBezTo>
                    <a:cubicBezTo>
                      <a:pt x="263" y="771"/>
                      <a:pt x="264" y="771"/>
                      <a:pt x="264" y="771"/>
                    </a:cubicBezTo>
                    <a:cubicBezTo>
                      <a:pt x="265" y="772"/>
                      <a:pt x="264" y="773"/>
                      <a:pt x="265" y="774"/>
                    </a:cubicBezTo>
                    <a:cubicBezTo>
                      <a:pt x="268" y="779"/>
                      <a:pt x="271" y="789"/>
                      <a:pt x="278" y="790"/>
                    </a:cubicBezTo>
                    <a:cubicBezTo>
                      <a:pt x="278" y="790"/>
                      <a:pt x="278" y="790"/>
                      <a:pt x="278" y="790"/>
                    </a:cubicBezTo>
                    <a:cubicBezTo>
                      <a:pt x="278" y="791"/>
                      <a:pt x="278" y="791"/>
                      <a:pt x="278" y="791"/>
                    </a:cubicBezTo>
                    <a:cubicBezTo>
                      <a:pt x="279" y="791"/>
                      <a:pt x="279" y="791"/>
                      <a:pt x="279" y="791"/>
                    </a:cubicBezTo>
                    <a:cubicBezTo>
                      <a:pt x="279" y="792"/>
                      <a:pt x="280" y="792"/>
                      <a:pt x="281" y="792"/>
                    </a:cubicBezTo>
                    <a:cubicBezTo>
                      <a:pt x="282" y="793"/>
                      <a:pt x="282" y="793"/>
                      <a:pt x="283" y="794"/>
                    </a:cubicBezTo>
                    <a:cubicBezTo>
                      <a:pt x="283" y="794"/>
                      <a:pt x="284" y="794"/>
                      <a:pt x="284" y="794"/>
                    </a:cubicBezTo>
                    <a:cubicBezTo>
                      <a:pt x="284" y="794"/>
                      <a:pt x="284" y="794"/>
                      <a:pt x="284" y="794"/>
                    </a:cubicBezTo>
                    <a:cubicBezTo>
                      <a:pt x="287" y="797"/>
                      <a:pt x="295" y="798"/>
                      <a:pt x="300" y="797"/>
                    </a:cubicBezTo>
                    <a:cubicBezTo>
                      <a:pt x="302" y="796"/>
                      <a:pt x="305" y="793"/>
                      <a:pt x="307" y="792"/>
                    </a:cubicBezTo>
                    <a:cubicBezTo>
                      <a:pt x="308" y="792"/>
                      <a:pt x="309" y="793"/>
                      <a:pt x="310" y="792"/>
                    </a:cubicBezTo>
                    <a:cubicBezTo>
                      <a:pt x="311" y="792"/>
                      <a:pt x="311" y="791"/>
                      <a:pt x="312" y="791"/>
                    </a:cubicBezTo>
                    <a:cubicBezTo>
                      <a:pt x="312" y="791"/>
                      <a:pt x="312" y="790"/>
                      <a:pt x="312" y="790"/>
                    </a:cubicBezTo>
                    <a:cubicBezTo>
                      <a:pt x="317" y="788"/>
                      <a:pt x="320" y="783"/>
                      <a:pt x="325" y="780"/>
                    </a:cubicBezTo>
                    <a:cubicBezTo>
                      <a:pt x="325" y="779"/>
                      <a:pt x="325" y="778"/>
                      <a:pt x="325" y="777"/>
                    </a:cubicBezTo>
                    <a:cubicBezTo>
                      <a:pt x="326" y="776"/>
                      <a:pt x="332" y="771"/>
                      <a:pt x="334" y="770"/>
                    </a:cubicBezTo>
                    <a:cubicBezTo>
                      <a:pt x="334" y="769"/>
                      <a:pt x="334" y="769"/>
                      <a:pt x="334" y="769"/>
                    </a:cubicBezTo>
                    <a:cubicBezTo>
                      <a:pt x="336" y="769"/>
                      <a:pt x="341" y="766"/>
                      <a:pt x="343" y="764"/>
                    </a:cubicBezTo>
                    <a:cubicBezTo>
                      <a:pt x="343" y="764"/>
                      <a:pt x="344" y="764"/>
                      <a:pt x="345" y="764"/>
                    </a:cubicBezTo>
                    <a:cubicBezTo>
                      <a:pt x="345" y="763"/>
                      <a:pt x="346" y="763"/>
                      <a:pt x="346" y="762"/>
                    </a:cubicBezTo>
                    <a:cubicBezTo>
                      <a:pt x="347" y="762"/>
                      <a:pt x="348" y="762"/>
                      <a:pt x="348" y="762"/>
                    </a:cubicBezTo>
                    <a:cubicBezTo>
                      <a:pt x="349" y="762"/>
                      <a:pt x="350" y="761"/>
                      <a:pt x="351" y="760"/>
                    </a:cubicBezTo>
                    <a:cubicBezTo>
                      <a:pt x="351" y="760"/>
                      <a:pt x="352" y="760"/>
                      <a:pt x="353" y="760"/>
                    </a:cubicBezTo>
                    <a:cubicBezTo>
                      <a:pt x="355" y="759"/>
                      <a:pt x="358" y="759"/>
                      <a:pt x="360" y="757"/>
                    </a:cubicBezTo>
                    <a:cubicBezTo>
                      <a:pt x="360" y="757"/>
                      <a:pt x="360" y="757"/>
                      <a:pt x="360" y="758"/>
                    </a:cubicBezTo>
                    <a:cubicBezTo>
                      <a:pt x="360" y="758"/>
                      <a:pt x="360" y="758"/>
                      <a:pt x="360" y="758"/>
                    </a:cubicBezTo>
                    <a:cubicBezTo>
                      <a:pt x="360" y="757"/>
                      <a:pt x="360" y="757"/>
                      <a:pt x="360" y="757"/>
                    </a:cubicBezTo>
                    <a:cubicBezTo>
                      <a:pt x="362" y="757"/>
                      <a:pt x="366" y="757"/>
                      <a:pt x="367" y="756"/>
                    </a:cubicBezTo>
                    <a:cubicBezTo>
                      <a:pt x="367" y="756"/>
                      <a:pt x="367" y="756"/>
                      <a:pt x="367" y="756"/>
                    </a:cubicBezTo>
                    <a:cubicBezTo>
                      <a:pt x="367" y="756"/>
                      <a:pt x="367" y="756"/>
                      <a:pt x="367" y="756"/>
                    </a:cubicBezTo>
                    <a:cubicBezTo>
                      <a:pt x="367" y="756"/>
                      <a:pt x="367" y="755"/>
                      <a:pt x="367" y="755"/>
                    </a:cubicBezTo>
                    <a:cubicBezTo>
                      <a:pt x="368" y="755"/>
                      <a:pt x="369" y="756"/>
                      <a:pt x="370" y="756"/>
                    </a:cubicBezTo>
                    <a:cubicBezTo>
                      <a:pt x="372" y="755"/>
                      <a:pt x="375" y="754"/>
                      <a:pt x="378" y="754"/>
                    </a:cubicBezTo>
                    <a:cubicBezTo>
                      <a:pt x="379" y="754"/>
                      <a:pt x="380" y="754"/>
                      <a:pt x="381" y="754"/>
                    </a:cubicBezTo>
                    <a:cubicBezTo>
                      <a:pt x="385" y="753"/>
                      <a:pt x="390" y="754"/>
                      <a:pt x="395" y="753"/>
                    </a:cubicBezTo>
                    <a:cubicBezTo>
                      <a:pt x="398" y="754"/>
                      <a:pt x="401" y="752"/>
                      <a:pt x="405" y="753"/>
                    </a:cubicBezTo>
                    <a:cubicBezTo>
                      <a:pt x="409" y="753"/>
                      <a:pt x="414" y="754"/>
                      <a:pt x="418" y="754"/>
                    </a:cubicBezTo>
                    <a:cubicBezTo>
                      <a:pt x="419" y="754"/>
                      <a:pt x="420" y="753"/>
                      <a:pt x="421" y="753"/>
                    </a:cubicBezTo>
                    <a:cubicBezTo>
                      <a:pt x="422" y="753"/>
                      <a:pt x="424" y="753"/>
                      <a:pt x="425" y="753"/>
                    </a:cubicBezTo>
                    <a:cubicBezTo>
                      <a:pt x="427" y="753"/>
                      <a:pt x="430" y="751"/>
                      <a:pt x="432" y="750"/>
                    </a:cubicBezTo>
                    <a:cubicBezTo>
                      <a:pt x="434" y="750"/>
                      <a:pt x="435" y="750"/>
                      <a:pt x="437" y="750"/>
                    </a:cubicBezTo>
                    <a:cubicBezTo>
                      <a:pt x="439" y="749"/>
                      <a:pt x="441" y="748"/>
                      <a:pt x="442" y="747"/>
                    </a:cubicBezTo>
                    <a:cubicBezTo>
                      <a:pt x="444" y="746"/>
                      <a:pt x="445" y="746"/>
                      <a:pt x="446" y="745"/>
                    </a:cubicBezTo>
                    <a:cubicBezTo>
                      <a:pt x="447" y="745"/>
                      <a:pt x="448" y="744"/>
                      <a:pt x="448" y="744"/>
                    </a:cubicBezTo>
                    <a:cubicBezTo>
                      <a:pt x="449" y="744"/>
                      <a:pt x="449" y="744"/>
                      <a:pt x="450" y="743"/>
                    </a:cubicBezTo>
                    <a:cubicBezTo>
                      <a:pt x="453" y="742"/>
                      <a:pt x="456" y="740"/>
                      <a:pt x="458" y="738"/>
                    </a:cubicBezTo>
                    <a:cubicBezTo>
                      <a:pt x="459" y="738"/>
                      <a:pt x="460" y="737"/>
                      <a:pt x="461" y="737"/>
                    </a:cubicBezTo>
                    <a:cubicBezTo>
                      <a:pt x="464" y="734"/>
                      <a:pt x="466" y="733"/>
                      <a:pt x="469" y="730"/>
                    </a:cubicBezTo>
                    <a:cubicBezTo>
                      <a:pt x="471" y="729"/>
                      <a:pt x="472" y="726"/>
                      <a:pt x="475" y="726"/>
                    </a:cubicBezTo>
                    <a:cubicBezTo>
                      <a:pt x="475" y="726"/>
                      <a:pt x="476" y="726"/>
                      <a:pt x="475" y="726"/>
                    </a:cubicBezTo>
                    <a:cubicBezTo>
                      <a:pt x="478" y="720"/>
                      <a:pt x="484" y="717"/>
                      <a:pt x="488" y="712"/>
                    </a:cubicBezTo>
                    <a:cubicBezTo>
                      <a:pt x="489" y="711"/>
                      <a:pt x="490" y="708"/>
                      <a:pt x="492" y="707"/>
                    </a:cubicBezTo>
                    <a:cubicBezTo>
                      <a:pt x="492" y="707"/>
                      <a:pt x="492" y="707"/>
                      <a:pt x="492" y="707"/>
                    </a:cubicBezTo>
                    <a:cubicBezTo>
                      <a:pt x="494" y="705"/>
                      <a:pt x="494" y="703"/>
                      <a:pt x="496" y="701"/>
                    </a:cubicBezTo>
                    <a:cubicBezTo>
                      <a:pt x="497" y="699"/>
                      <a:pt x="503" y="695"/>
                      <a:pt x="503" y="691"/>
                    </a:cubicBezTo>
                    <a:cubicBezTo>
                      <a:pt x="503" y="689"/>
                      <a:pt x="506" y="687"/>
                      <a:pt x="504" y="686"/>
                    </a:cubicBezTo>
                    <a:cubicBezTo>
                      <a:pt x="507" y="682"/>
                      <a:pt x="510" y="673"/>
                      <a:pt x="509" y="669"/>
                    </a:cubicBezTo>
                    <a:cubicBezTo>
                      <a:pt x="510" y="668"/>
                      <a:pt x="512" y="657"/>
                      <a:pt x="511" y="655"/>
                    </a:cubicBezTo>
                    <a:cubicBezTo>
                      <a:pt x="511" y="653"/>
                      <a:pt x="511" y="651"/>
                      <a:pt x="511" y="649"/>
                    </a:cubicBezTo>
                    <a:cubicBezTo>
                      <a:pt x="512" y="645"/>
                      <a:pt x="510" y="640"/>
                      <a:pt x="509" y="636"/>
                    </a:cubicBezTo>
                    <a:cubicBezTo>
                      <a:pt x="509" y="634"/>
                      <a:pt x="508" y="632"/>
                      <a:pt x="507" y="630"/>
                    </a:cubicBezTo>
                    <a:cubicBezTo>
                      <a:pt x="507" y="629"/>
                      <a:pt x="506" y="627"/>
                      <a:pt x="505" y="626"/>
                    </a:cubicBezTo>
                    <a:cubicBezTo>
                      <a:pt x="505" y="626"/>
                      <a:pt x="505" y="625"/>
                      <a:pt x="505" y="625"/>
                    </a:cubicBezTo>
                    <a:cubicBezTo>
                      <a:pt x="504" y="622"/>
                      <a:pt x="503" y="620"/>
                      <a:pt x="502" y="618"/>
                    </a:cubicBezTo>
                    <a:cubicBezTo>
                      <a:pt x="501" y="616"/>
                      <a:pt x="499" y="615"/>
                      <a:pt x="499" y="614"/>
                    </a:cubicBezTo>
                    <a:cubicBezTo>
                      <a:pt x="498" y="613"/>
                      <a:pt x="498" y="611"/>
                      <a:pt x="497" y="610"/>
                    </a:cubicBezTo>
                    <a:cubicBezTo>
                      <a:pt x="495" y="608"/>
                      <a:pt x="493" y="604"/>
                      <a:pt x="492" y="601"/>
                    </a:cubicBezTo>
                    <a:cubicBezTo>
                      <a:pt x="491" y="601"/>
                      <a:pt x="490" y="600"/>
                      <a:pt x="489" y="600"/>
                    </a:cubicBezTo>
                    <a:cubicBezTo>
                      <a:pt x="488" y="598"/>
                      <a:pt x="488" y="597"/>
                      <a:pt x="487" y="596"/>
                    </a:cubicBezTo>
                    <a:cubicBezTo>
                      <a:pt x="483" y="593"/>
                      <a:pt x="479" y="589"/>
                      <a:pt x="475" y="587"/>
                    </a:cubicBezTo>
                    <a:cubicBezTo>
                      <a:pt x="467" y="581"/>
                      <a:pt x="459" y="575"/>
                      <a:pt x="451" y="569"/>
                    </a:cubicBezTo>
                    <a:cubicBezTo>
                      <a:pt x="446" y="565"/>
                      <a:pt x="442" y="559"/>
                      <a:pt x="438" y="554"/>
                    </a:cubicBezTo>
                    <a:cubicBezTo>
                      <a:pt x="435" y="551"/>
                      <a:pt x="431" y="549"/>
                      <a:pt x="429" y="546"/>
                    </a:cubicBezTo>
                    <a:cubicBezTo>
                      <a:pt x="427" y="543"/>
                      <a:pt x="426" y="539"/>
                      <a:pt x="424" y="537"/>
                    </a:cubicBezTo>
                    <a:cubicBezTo>
                      <a:pt x="423" y="533"/>
                      <a:pt x="423" y="529"/>
                      <a:pt x="423" y="526"/>
                    </a:cubicBezTo>
                    <a:cubicBezTo>
                      <a:pt x="422" y="521"/>
                      <a:pt x="421" y="517"/>
                      <a:pt x="421" y="513"/>
                    </a:cubicBezTo>
                    <a:cubicBezTo>
                      <a:pt x="422" y="511"/>
                      <a:pt x="421" y="509"/>
                      <a:pt x="422" y="507"/>
                    </a:cubicBezTo>
                    <a:cubicBezTo>
                      <a:pt x="422" y="505"/>
                      <a:pt x="424" y="501"/>
                      <a:pt x="423" y="498"/>
                    </a:cubicBezTo>
                    <a:cubicBezTo>
                      <a:pt x="423" y="497"/>
                      <a:pt x="424" y="494"/>
                      <a:pt x="425" y="492"/>
                    </a:cubicBezTo>
                    <a:cubicBezTo>
                      <a:pt x="425" y="490"/>
                      <a:pt x="427" y="488"/>
                      <a:pt x="428" y="486"/>
                    </a:cubicBezTo>
                    <a:cubicBezTo>
                      <a:pt x="428" y="484"/>
                      <a:pt x="428" y="483"/>
                      <a:pt x="429" y="482"/>
                    </a:cubicBezTo>
                    <a:cubicBezTo>
                      <a:pt x="429" y="481"/>
                      <a:pt x="429" y="481"/>
                      <a:pt x="430" y="480"/>
                    </a:cubicBezTo>
                    <a:cubicBezTo>
                      <a:pt x="431" y="479"/>
                      <a:pt x="431" y="478"/>
                      <a:pt x="432" y="477"/>
                    </a:cubicBezTo>
                    <a:cubicBezTo>
                      <a:pt x="432" y="476"/>
                      <a:pt x="432" y="476"/>
                      <a:pt x="433" y="476"/>
                    </a:cubicBezTo>
                    <a:cubicBezTo>
                      <a:pt x="434" y="475"/>
                      <a:pt x="434" y="473"/>
                      <a:pt x="434" y="472"/>
                    </a:cubicBezTo>
                    <a:cubicBezTo>
                      <a:pt x="435" y="472"/>
                      <a:pt x="434" y="472"/>
                      <a:pt x="434" y="472"/>
                    </a:cubicBezTo>
                    <a:cubicBezTo>
                      <a:pt x="435" y="471"/>
                      <a:pt x="435" y="471"/>
                      <a:pt x="435" y="470"/>
                    </a:cubicBezTo>
                    <a:cubicBezTo>
                      <a:pt x="436" y="468"/>
                      <a:pt x="438" y="466"/>
                      <a:pt x="439" y="464"/>
                    </a:cubicBezTo>
                    <a:cubicBezTo>
                      <a:pt x="439" y="463"/>
                      <a:pt x="440" y="461"/>
                      <a:pt x="441" y="459"/>
                    </a:cubicBezTo>
                    <a:cubicBezTo>
                      <a:pt x="442" y="457"/>
                      <a:pt x="443" y="455"/>
                      <a:pt x="445" y="453"/>
                    </a:cubicBezTo>
                    <a:cubicBezTo>
                      <a:pt x="446" y="452"/>
                      <a:pt x="447" y="451"/>
                      <a:pt x="448" y="450"/>
                    </a:cubicBezTo>
                    <a:cubicBezTo>
                      <a:pt x="449" y="448"/>
                      <a:pt x="449" y="447"/>
                      <a:pt x="450" y="446"/>
                    </a:cubicBezTo>
                    <a:cubicBezTo>
                      <a:pt x="451" y="445"/>
                      <a:pt x="453" y="444"/>
                      <a:pt x="453" y="442"/>
                    </a:cubicBezTo>
                    <a:cubicBezTo>
                      <a:pt x="454" y="442"/>
                      <a:pt x="454" y="441"/>
                      <a:pt x="454" y="441"/>
                    </a:cubicBezTo>
                    <a:cubicBezTo>
                      <a:pt x="455" y="439"/>
                      <a:pt x="457" y="438"/>
                      <a:pt x="458" y="436"/>
                    </a:cubicBezTo>
                    <a:cubicBezTo>
                      <a:pt x="459" y="435"/>
                      <a:pt x="459" y="433"/>
                      <a:pt x="460" y="432"/>
                    </a:cubicBezTo>
                    <a:cubicBezTo>
                      <a:pt x="461" y="431"/>
                      <a:pt x="462" y="430"/>
                      <a:pt x="463" y="430"/>
                    </a:cubicBezTo>
                    <a:cubicBezTo>
                      <a:pt x="463" y="429"/>
                      <a:pt x="464" y="428"/>
                      <a:pt x="464" y="427"/>
                    </a:cubicBezTo>
                    <a:cubicBezTo>
                      <a:pt x="465" y="427"/>
                      <a:pt x="467" y="426"/>
                      <a:pt x="468" y="425"/>
                    </a:cubicBezTo>
                    <a:cubicBezTo>
                      <a:pt x="468" y="425"/>
                      <a:pt x="468" y="424"/>
                      <a:pt x="468" y="424"/>
                    </a:cubicBezTo>
                    <a:cubicBezTo>
                      <a:pt x="469" y="422"/>
                      <a:pt x="471" y="420"/>
                      <a:pt x="472" y="419"/>
                    </a:cubicBezTo>
                    <a:cubicBezTo>
                      <a:pt x="473" y="418"/>
                      <a:pt x="474" y="418"/>
                      <a:pt x="474" y="417"/>
                    </a:cubicBezTo>
                    <a:cubicBezTo>
                      <a:pt x="475" y="416"/>
                      <a:pt x="479" y="413"/>
                      <a:pt x="480" y="412"/>
                    </a:cubicBezTo>
                    <a:cubicBezTo>
                      <a:pt x="481" y="410"/>
                      <a:pt x="484" y="407"/>
                      <a:pt x="486" y="404"/>
                    </a:cubicBezTo>
                    <a:cubicBezTo>
                      <a:pt x="487" y="403"/>
                      <a:pt x="488" y="402"/>
                      <a:pt x="489" y="401"/>
                    </a:cubicBezTo>
                    <a:cubicBezTo>
                      <a:pt x="490" y="401"/>
                      <a:pt x="489" y="400"/>
                      <a:pt x="490" y="400"/>
                    </a:cubicBezTo>
                    <a:cubicBezTo>
                      <a:pt x="491" y="399"/>
                      <a:pt x="493" y="399"/>
                      <a:pt x="494" y="397"/>
                    </a:cubicBezTo>
                    <a:cubicBezTo>
                      <a:pt x="495" y="397"/>
                      <a:pt x="495" y="396"/>
                      <a:pt x="495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496" y="395"/>
                      <a:pt x="497" y="395"/>
                      <a:pt x="498" y="394"/>
                    </a:cubicBezTo>
                    <a:cubicBezTo>
                      <a:pt x="498" y="394"/>
                      <a:pt x="498" y="393"/>
                      <a:pt x="498" y="393"/>
                    </a:cubicBezTo>
                    <a:cubicBezTo>
                      <a:pt x="501" y="392"/>
                      <a:pt x="502" y="389"/>
                      <a:pt x="504" y="388"/>
                    </a:cubicBezTo>
                    <a:cubicBezTo>
                      <a:pt x="504" y="388"/>
                      <a:pt x="504" y="387"/>
                      <a:pt x="504" y="387"/>
                    </a:cubicBezTo>
                    <a:cubicBezTo>
                      <a:pt x="506" y="387"/>
                      <a:pt x="506" y="386"/>
                      <a:pt x="506" y="385"/>
                    </a:cubicBezTo>
                    <a:cubicBezTo>
                      <a:pt x="509" y="385"/>
                      <a:pt x="514" y="378"/>
                      <a:pt x="516" y="376"/>
                    </a:cubicBezTo>
                    <a:cubicBezTo>
                      <a:pt x="517" y="375"/>
                      <a:pt x="516" y="372"/>
                      <a:pt x="517" y="371"/>
                    </a:cubicBezTo>
                    <a:cubicBezTo>
                      <a:pt x="517" y="371"/>
                      <a:pt x="517" y="371"/>
                      <a:pt x="517" y="370"/>
                    </a:cubicBezTo>
                    <a:cubicBezTo>
                      <a:pt x="517" y="370"/>
                      <a:pt x="517" y="370"/>
                      <a:pt x="517" y="370"/>
                    </a:cubicBezTo>
                    <a:cubicBezTo>
                      <a:pt x="519" y="369"/>
                      <a:pt x="520" y="362"/>
                      <a:pt x="520" y="360"/>
                    </a:cubicBezTo>
                    <a:cubicBezTo>
                      <a:pt x="523" y="351"/>
                      <a:pt x="522" y="341"/>
                      <a:pt x="521" y="332"/>
                    </a:cubicBezTo>
                    <a:cubicBezTo>
                      <a:pt x="520" y="330"/>
                      <a:pt x="520" y="328"/>
                      <a:pt x="519" y="326"/>
                    </a:cubicBezTo>
                    <a:cubicBezTo>
                      <a:pt x="519" y="324"/>
                      <a:pt x="518" y="321"/>
                      <a:pt x="517" y="320"/>
                    </a:cubicBezTo>
                    <a:cubicBezTo>
                      <a:pt x="517" y="319"/>
                      <a:pt x="515" y="314"/>
                      <a:pt x="515" y="313"/>
                    </a:cubicBezTo>
                    <a:cubicBezTo>
                      <a:pt x="513" y="310"/>
                      <a:pt x="510" y="306"/>
                      <a:pt x="509" y="303"/>
                    </a:cubicBezTo>
                    <a:cubicBezTo>
                      <a:pt x="508" y="300"/>
                      <a:pt x="508" y="298"/>
                      <a:pt x="507" y="296"/>
                    </a:cubicBezTo>
                    <a:cubicBezTo>
                      <a:pt x="505" y="292"/>
                      <a:pt x="502" y="287"/>
                      <a:pt x="500" y="283"/>
                    </a:cubicBezTo>
                    <a:cubicBezTo>
                      <a:pt x="500" y="281"/>
                      <a:pt x="500" y="278"/>
                      <a:pt x="499" y="276"/>
                    </a:cubicBezTo>
                    <a:cubicBezTo>
                      <a:pt x="499" y="274"/>
                      <a:pt x="498" y="272"/>
                      <a:pt x="497" y="269"/>
                    </a:cubicBezTo>
                    <a:cubicBezTo>
                      <a:pt x="497" y="268"/>
                      <a:pt x="497" y="265"/>
                      <a:pt x="497" y="264"/>
                    </a:cubicBezTo>
                    <a:cubicBezTo>
                      <a:pt x="496" y="261"/>
                      <a:pt x="496" y="259"/>
                      <a:pt x="495" y="256"/>
                    </a:cubicBezTo>
                    <a:cubicBezTo>
                      <a:pt x="495" y="255"/>
                      <a:pt x="494" y="253"/>
                      <a:pt x="494" y="252"/>
                    </a:cubicBezTo>
                    <a:cubicBezTo>
                      <a:pt x="494" y="251"/>
                      <a:pt x="494" y="249"/>
                      <a:pt x="494" y="247"/>
                    </a:cubicBezTo>
                    <a:cubicBezTo>
                      <a:pt x="493" y="242"/>
                      <a:pt x="492" y="238"/>
                      <a:pt x="492" y="235"/>
                    </a:cubicBezTo>
                    <a:cubicBezTo>
                      <a:pt x="492" y="233"/>
                      <a:pt x="492" y="231"/>
                      <a:pt x="492" y="229"/>
                    </a:cubicBezTo>
                    <a:cubicBezTo>
                      <a:pt x="492" y="225"/>
                      <a:pt x="495" y="211"/>
                      <a:pt x="497" y="206"/>
                    </a:cubicBezTo>
                    <a:cubicBezTo>
                      <a:pt x="497" y="206"/>
                      <a:pt x="497" y="205"/>
                      <a:pt x="497" y="205"/>
                    </a:cubicBezTo>
                    <a:cubicBezTo>
                      <a:pt x="498" y="201"/>
                      <a:pt x="498" y="198"/>
                      <a:pt x="499" y="194"/>
                    </a:cubicBezTo>
                    <a:cubicBezTo>
                      <a:pt x="500" y="190"/>
                      <a:pt x="505" y="182"/>
                      <a:pt x="504" y="178"/>
                    </a:cubicBezTo>
                    <a:cubicBezTo>
                      <a:pt x="505" y="177"/>
                      <a:pt x="504" y="174"/>
                      <a:pt x="505" y="172"/>
                    </a:cubicBezTo>
                    <a:cubicBezTo>
                      <a:pt x="505" y="171"/>
                      <a:pt x="506" y="169"/>
                      <a:pt x="507" y="168"/>
                    </a:cubicBezTo>
                    <a:cubicBezTo>
                      <a:pt x="506" y="168"/>
                      <a:pt x="506" y="168"/>
                      <a:pt x="506" y="167"/>
                    </a:cubicBezTo>
                    <a:cubicBezTo>
                      <a:pt x="506" y="167"/>
                      <a:pt x="507" y="166"/>
                      <a:pt x="507" y="166"/>
                    </a:cubicBezTo>
                    <a:cubicBezTo>
                      <a:pt x="507" y="165"/>
                      <a:pt x="509" y="161"/>
                      <a:pt x="509" y="159"/>
                    </a:cubicBezTo>
                    <a:cubicBezTo>
                      <a:pt x="510" y="157"/>
                      <a:pt x="510" y="155"/>
                      <a:pt x="510" y="154"/>
                    </a:cubicBezTo>
                    <a:cubicBezTo>
                      <a:pt x="511" y="152"/>
                      <a:pt x="514" y="149"/>
                      <a:pt x="513" y="147"/>
                    </a:cubicBezTo>
                    <a:cubicBezTo>
                      <a:pt x="513" y="146"/>
                      <a:pt x="515" y="143"/>
                      <a:pt x="515" y="143"/>
                    </a:cubicBezTo>
                    <a:cubicBezTo>
                      <a:pt x="515" y="141"/>
                      <a:pt x="517" y="140"/>
                      <a:pt x="517" y="138"/>
                    </a:cubicBezTo>
                    <a:cubicBezTo>
                      <a:pt x="516" y="137"/>
                      <a:pt x="519" y="134"/>
                      <a:pt x="520" y="132"/>
                    </a:cubicBezTo>
                    <a:cubicBezTo>
                      <a:pt x="520" y="131"/>
                      <a:pt x="521" y="128"/>
                      <a:pt x="521" y="127"/>
                    </a:cubicBezTo>
                    <a:cubicBezTo>
                      <a:pt x="522" y="126"/>
                      <a:pt x="523" y="125"/>
                      <a:pt x="523" y="124"/>
                    </a:cubicBezTo>
                    <a:cubicBezTo>
                      <a:pt x="526" y="118"/>
                      <a:pt x="528" y="111"/>
                      <a:pt x="532" y="105"/>
                    </a:cubicBezTo>
                    <a:cubicBezTo>
                      <a:pt x="537" y="94"/>
                      <a:pt x="545" y="84"/>
                      <a:pt x="551" y="73"/>
                    </a:cubicBezTo>
                    <a:cubicBezTo>
                      <a:pt x="554" y="69"/>
                      <a:pt x="556" y="64"/>
                      <a:pt x="559" y="59"/>
                    </a:cubicBezTo>
                    <a:cubicBezTo>
                      <a:pt x="560" y="58"/>
                      <a:pt x="561" y="56"/>
                      <a:pt x="561" y="54"/>
                    </a:cubicBezTo>
                    <a:cubicBezTo>
                      <a:pt x="561" y="54"/>
                      <a:pt x="561" y="54"/>
                      <a:pt x="561" y="54"/>
                    </a:cubicBezTo>
                    <a:cubicBezTo>
                      <a:pt x="564" y="52"/>
                      <a:pt x="564" y="45"/>
                      <a:pt x="564" y="41"/>
                    </a:cubicBezTo>
                    <a:cubicBezTo>
                      <a:pt x="564" y="40"/>
                      <a:pt x="564" y="38"/>
                      <a:pt x="564" y="36"/>
                    </a:cubicBezTo>
                    <a:cubicBezTo>
                      <a:pt x="565" y="31"/>
                      <a:pt x="564" y="26"/>
                      <a:pt x="563" y="21"/>
                    </a:cubicBezTo>
                    <a:close/>
                    <a:moveTo>
                      <a:pt x="557" y="53"/>
                    </a:moveTo>
                    <a:cubicBezTo>
                      <a:pt x="557" y="54"/>
                      <a:pt x="557" y="54"/>
                      <a:pt x="557" y="54"/>
                    </a:cubicBezTo>
                    <a:cubicBezTo>
                      <a:pt x="557" y="54"/>
                      <a:pt x="554" y="61"/>
                      <a:pt x="554" y="61"/>
                    </a:cubicBezTo>
                    <a:cubicBezTo>
                      <a:pt x="554" y="61"/>
                      <a:pt x="554" y="61"/>
                      <a:pt x="553" y="61"/>
                    </a:cubicBezTo>
                    <a:cubicBezTo>
                      <a:pt x="552" y="62"/>
                      <a:pt x="550" y="68"/>
                      <a:pt x="549" y="70"/>
                    </a:cubicBezTo>
                    <a:cubicBezTo>
                      <a:pt x="547" y="74"/>
                      <a:pt x="543" y="77"/>
                      <a:pt x="541" y="80"/>
                    </a:cubicBezTo>
                    <a:cubicBezTo>
                      <a:pt x="539" y="82"/>
                      <a:pt x="538" y="86"/>
                      <a:pt x="537" y="88"/>
                    </a:cubicBezTo>
                    <a:cubicBezTo>
                      <a:pt x="536" y="90"/>
                      <a:pt x="534" y="92"/>
                      <a:pt x="532" y="94"/>
                    </a:cubicBezTo>
                    <a:cubicBezTo>
                      <a:pt x="531" y="96"/>
                      <a:pt x="531" y="97"/>
                      <a:pt x="530" y="99"/>
                    </a:cubicBezTo>
                    <a:cubicBezTo>
                      <a:pt x="530" y="99"/>
                      <a:pt x="530" y="99"/>
                      <a:pt x="531" y="99"/>
                    </a:cubicBezTo>
                    <a:cubicBezTo>
                      <a:pt x="526" y="101"/>
                      <a:pt x="524" y="114"/>
                      <a:pt x="521" y="118"/>
                    </a:cubicBezTo>
                    <a:cubicBezTo>
                      <a:pt x="520" y="120"/>
                      <a:pt x="518" y="123"/>
                      <a:pt x="518" y="125"/>
                    </a:cubicBezTo>
                    <a:cubicBezTo>
                      <a:pt x="518" y="125"/>
                      <a:pt x="518" y="125"/>
                      <a:pt x="518" y="125"/>
                    </a:cubicBezTo>
                    <a:cubicBezTo>
                      <a:pt x="517" y="127"/>
                      <a:pt x="516" y="129"/>
                      <a:pt x="515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6" y="131"/>
                      <a:pt x="516" y="131"/>
                      <a:pt x="516" y="131"/>
                    </a:cubicBezTo>
                    <a:cubicBezTo>
                      <a:pt x="516" y="132"/>
                      <a:pt x="516" y="132"/>
                      <a:pt x="515" y="132"/>
                    </a:cubicBezTo>
                    <a:cubicBezTo>
                      <a:pt x="515" y="132"/>
                      <a:pt x="515" y="132"/>
                      <a:pt x="515" y="132"/>
                    </a:cubicBezTo>
                    <a:cubicBezTo>
                      <a:pt x="514" y="133"/>
                      <a:pt x="511" y="142"/>
                      <a:pt x="511" y="142"/>
                    </a:cubicBezTo>
                    <a:cubicBezTo>
                      <a:pt x="510" y="142"/>
                      <a:pt x="511" y="142"/>
                      <a:pt x="510" y="142"/>
                    </a:cubicBezTo>
                    <a:cubicBezTo>
                      <a:pt x="510" y="143"/>
                      <a:pt x="510" y="144"/>
                      <a:pt x="509" y="145"/>
                    </a:cubicBezTo>
                    <a:cubicBezTo>
                      <a:pt x="509" y="145"/>
                      <a:pt x="509" y="145"/>
                      <a:pt x="509" y="145"/>
                    </a:cubicBezTo>
                    <a:cubicBezTo>
                      <a:pt x="509" y="145"/>
                      <a:pt x="509" y="145"/>
                      <a:pt x="509" y="146"/>
                    </a:cubicBezTo>
                    <a:cubicBezTo>
                      <a:pt x="509" y="146"/>
                      <a:pt x="506" y="152"/>
                      <a:pt x="507" y="153"/>
                    </a:cubicBezTo>
                    <a:cubicBezTo>
                      <a:pt x="506" y="153"/>
                      <a:pt x="506" y="154"/>
                      <a:pt x="506" y="154"/>
                    </a:cubicBezTo>
                    <a:cubicBezTo>
                      <a:pt x="505" y="155"/>
                      <a:pt x="506" y="157"/>
                      <a:pt x="505" y="158"/>
                    </a:cubicBezTo>
                    <a:cubicBezTo>
                      <a:pt x="503" y="163"/>
                      <a:pt x="503" y="163"/>
                      <a:pt x="503" y="163"/>
                    </a:cubicBezTo>
                    <a:cubicBezTo>
                      <a:pt x="504" y="163"/>
                      <a:pt x="504" y="163"/>
                      <a:pt x="504" y="163"/>
                    </a:cubicBezTo>
                    <a:cubicBezTo>
                      <a:pt x="504" y="163"/>
                      <a:pt x="503" y="163"/>
                      <a:pt x="503" y="164"/>
                    </a:cubicBezTo>
                    <a:cubicBezTo>
                      <a:pt x="503" y="165"/>
                      <a:pt x="502" y="165"/>
                      <a:pt x="503" y="166"/>
                    </a:cubicBezTo>
                    <a:cubicBezTo>
                      <a:pt x="503" y="166"/>
                      <a:pt x="502" y="166"/>
                      <a:pt x="502" y="166"/>
                    </a:cubicBezTo>
                    <a:cubicBezTo>
                      <a:pt x="502" y="167"/>
                      <a:pt x="502" y="168"/>
                      <a:pt x="502" y="168"/>
                    </a:cubicBezTo>
                    <a:cubicBezTo>
                      <a:pt x="502" y="168"/>
                      <a:pt x="502" y="168"/>
                      <a:pt x="502" y="168"/>
                    </a:cubicBezTo>
                    <a:cubicBezTo>
                      <a:pt x="502" y="169"/>
                      <a:pt x="502" y="168"/>
                      <a:pt x="502" y="168"/>
                    </a:cubicBezTo>
                    <a:cubicBezTo>
                      <a:pt x="502" y="168"/>
                      <a:pt x="502" y="169"/>
                      <a:pt x="502" y="169"/>
                    </a:cubicBezTo>
                    <a:cubicBezTo>
                      <a:pt x="502" y="169"/>
                      <a:pt x="501" y="169"/>
                      <a:pt x="502" y="169"/>
                    </a:cubicBezTo>
                    <a:cubicBezTo>
                      <a:pt x="502" y="169"/>
                      <a:pt x="502" y="169"/>
                      <a:pt x="501" y="169"/>
                    </a:cubicBezTo>
                    <a:cubicBezTo>
                      <a:pt x="501" y="170"/>
                      <a:pt x="501" y="170"/>
                      <a:pt x="502" y="171"/>
                    </a:cubicBezTo>
                    <a:cubicBezTo>
                      <a:pt x="501" y="171"/>
                      <a:pt x="501" y="171"/>
                      <a:pt x="501" y="171"/>
                    </a:cubicBezTo>
                    <a:cubicBezTo>
                      <a:pt x="501" y="173"/>
                      <a:pt x="500" y="174"/>
                      <a:pt x="500" y="175"/>
                    </a:cubicBezTo>
                    <a:cubicBezTo>
                      <a:pt x="500" y="176"/>
                      <a:pt x="498" y="187"/>
                      <a:pt x="497" y="188"/>
                    </a:cubicBezTo>
                    <a:cubicBezTo>
                      <a:pt x="496" y="191"/>
                      <a:pt x="495" y="192"/>
                      <a:pt x="494" y="195"/>
                    </a:cubicBezTo>
                    <a:cubicBezTo>
                      <a:pt x="494" y="196"/>
                      <a:pt x="494" y="198"/>
                      <a:pt x="494" y="199"/>
                    </a:cubicBezTo>
                    <a:cubicBezTo>
                      <a:pt x="494" y="200"/>
                      <a:pt x="493" y="200"/>
                      <a:pt x="493" y="201"/>
                    </a:cubicBezTo>
                    <a:cubicBezTo>
                      <a:pt x="492" y="202"/>
                      <a:pt x="493" y="203"/>
                      <a:pt x="492" y="204"/>
                    </a:cubicBezTo>
                    <a:cubicBezTo>
                      <a:pt x="492" y="205"/>
                      <a:pt x="493" y="206"/>
                      <a:pt x="492" y="207"/>
                    </a:cubicBezTo>
                    <a:cubicBezTo>
                      <a:pt x="491" y="209"/>
                      <a:pt x="491" y="210"/>
                      <a:pt x="491" y="213"/>
                    </a:cubicBezTo>
                    <a:cubicBezTo>
                      <a:pt x="490" y="213"/>
                      <a:pt x="490" y="213"/>
                      <a:pt x="490" y="213"/>
                    </a:cubicBezTo>
                    <a:cubicBezTo>
                      <a:pt x="490" y="214"/>
                      <a:pt x="490" y="216"/>
                      <a:pt x="489" y="217"/>
                    </a:cubicBezTo>
                    <a:cubicBezTo>
                      <a:pt x="489" y="217"/>
                      <a:pt x="489" y="220"/>
                      <a:pt x="489" y="220"/>
                    </a:cubicBezTo>
                    <a:cubicBezTo>
                      <a:pt x="488" y="222"/>
                      <a:pt x="488" y="226"/>
                      <a:pt x="487" y="228"/>
                    </a:cubicBezTo>
                    <a:cubicBezTo>
                      <a:pt x="487" y="228"/>
                      <a:pt x="487" y="234"/>
                      <a:pt x="487" y="236"/>
                    </a:cubicBezTo>
                    <a:cubicBezTo>
                      <a:pt x="487" y="236"/>
                      <a:pt x="487" y="236"/>
                      <a:pt x="487" y="237"/>
                    </a:cubicBezTo>
                    <a:cubicBezTo>
                      <a:pt x="489" y="242"/>
                      <a:pt x="488" y="248"/>
                      <a:pt x="489" y="253"/>
                    </a:cubicBezTo>
                    <a:cubicBezTo>
                      <a:pt x="489" y="256"/>
                      <a:pt x="492" y="259"/>
                      <a:pt x="492" y="262"/>
                    </a:cubicBezTo>
                    <a:cubicBezTo>
                      <a:pt x="492" y="263"/>
                      <a:pt x="493" y="265"/>
                      <a:pt x="492" y="266"/>
                    </a:cubicBezTo>
                    <a:cubicBezTo>
                      <a:pt x="493" y="269"/>
                      <a:pt x="492" y="272"/>
                      <a:pt x="494" y="275"/>
                    </a:cubicBezTo>
                    <a:cubicBezTo>
                      <a:pt x="494" y="276"/>
                      <a:pt x="495" y="276"/>
                      <a:pt x="495" y="276"/>
                    </a:cubicBezTo>
                    <a:cubicBezTo>
                      <a:pt x="496" y="278"/>
                      <a:pt x="495" y="280"/>
                      <a:pt x="496" y="282"/>
                    </a:cubicBezTo>
                    <a:cubicBezTo>
                      <a:pt x="498" y="289"/>
                      <a:pt x="501" y="295"/>
                      <a:pt x="504" y="302"/>
                    </a:cubicBezTo>
                    <a:cubicBezTo>
                      <a:pt x="505" y="304"/>
                      <a:pt x="508" y="312"/>
                      <a:pt x="509" y="312"/>
                    </a:cubicBezTo>
                    <a:cubicBezTo>
                      <a:pt x="509" y="313"/>
                      <a:pt x="510" y="313"/>
                      <a:pt x="509" y="313"/>
                    </a:cubicBezTo>
                    <a:cubicBezTo>
                      <a:pt x="510" y="315"/>
                      <a:pt x="512" y="318"/>
                      <a:pt x="513" y="320"/>
                    </a:cubicBezTo>
                    <a:cubicBezTo>
                      <a:pt x="514" y="323"/>
                      <a:pt x="514" y="327"/>
                      <a:pt x="516" y="328"/>
                    </a:cubicBezTo>
                    <a:cubicBezTo>
                      <a:pt x="515" y="330"/>
                      <a:pt x="515" y="334"/>
                      <a:pt x="517" y="334"/>
                    </a:cubicBezTo>
                    <a:cubicBezTo>
                      <a:pt x="517" y="335"/>
                      <a:pt x="517" y="335"/>
                      <a:pt x="517" y="335"/>
                    </a:cubicBezTo>
                    <a:cubicBezTo>
                      <a:pt x="517" y="336"/>
                      <a:pt x="517" y="335"/>
                      <a:pt x="517" y="336"/>
                    </a:cubicBezTo>
                    <a:cubicBezTo>
                      <a:pt x="517" y="338"/>
                      <a:pt x="517" y="343"/>
                      <a:pt x="518" y="344"/>
                    </a:cubicBezTo>
                    <a:cubicBezTo>
                      <a:pt x="517" y="344"/>
                      <a:pt x="518" y="344"/>
                      <a:pt x="517" y="344"/>
                    </a:cubicBezTo>
                    <a:cubicBezTo>
                      <a:pt x="517" y="344"/>
                      <a:pt x="518" y="344"/>
                      <a:pt x="518" y="344"/>
                    </a:cubicBezTo>
                    <a:cubicBezTo>
                      <a:pt x="517" y="346"/>
                      <a:pt x="517" y="347"/>
                      <a:pt x="517" y="348"/>
                    </a:cubicBezTo>
                    <a:cubicBezTo>
                      <a:pt x="517" y="349"/>
                      <a:pt x="517" y="349"/>
                      <a:pt x="517" y="350"/>
                    </a:cubicBezTo>
                    <a:cubicBezTo>
                      <a:pt x="517" y="351"/>
                      <a:pt x="517" y="353"/>
                      <a:pt x="516" y="354"/>
                    </a:cubicBezTo>
                    <a:cubicBezTo>
                      <a:pt x="516" y="357"/>
                      <a:pt x="517" y="358"/>
                      <a:pt x="515" y="361"/>
                    </a:cubicBezTo>
                    <a:cubicBezTo>
                      <a:pt x="515" y="361"/>
                      <a:pt x="515" y="362"/>
                      <a:pt x="515" y="362"/>
                    </a:cubicBezTo>
                    <a:cubicBezTo>
                      <a:pt x="516" y="362"/>
                      <a:pt x="516" y="362"/>
                      <a:pt x="516" y="361"/>
                    </a:cubicBezTo>
                    <a:cubicBezTo>
                      <a:pt x="516" y="361"/>
                      <a:pt x="516" y="361"/>
                      <a:pt x="517" y="361"/>
                    </a:cubicBezTo>
                    <a:cubicBezTo>
                      <a:pt x="516" y="362"/>
                      <a:pt x="516" y="362"/>
                      <a:pt x="516" y="363"/>
                    </a:cubicBezTo>
                    <a:cubicBezTo>
                      <a:pt x="516" y="363"/>
                      <a:pt x="516" y="363"/>
                      <a:pt x="516" y="363"/>
                    </a:cubicBezTo>
                    <a:cubicBezTo>
                      <a:pt x="515" y="363"/>
                      <a:pt x="515" y="363"/>
                      <a:pt x="515" y="363"/>
                    </a:cubicBezTo>
                    <a:cubicBezTo>
                      <a:pt x="515" y="363"/>
                      <a:pt x="515" y="363"/>
                      <a:pt x="515" y="363"/>
                    </a:cubicBezTo>
                    <a:cubicBezTo>
                      <a:pt x="515" y="364"/>
                      <a:pt x="515" y="363"/>
                      <a:pt x="515" y="364"/>
                    </a:cubicBezTo>
                    <a:cubicBezTo>
                      <a:pt x="515" y="364"/>
                      <a:pt x="514" y="366"/>
                      <a:pt x="514" y="366"/>
                    </a:cubicBezTo>
                    <a:cubicBezTo>
                      <a:pt x="514" y="367"/>
                      <a:pt x="514" y="367"/>
                      <a:pt x="515" y="367"/>
                    </a:cubicBezTo>
                    <a:cubicBezTo>
                      <a:pt x="514" y="367"/>
                      <a:pt x="514" y="367"/>
                      <a:pt x="514" y="367"/>
                    </a:cubicBezTo>
                    <a:cubicBezTo>
                      <a:pt x="514" y="368"/>
                      <a:pt x="513" y="368"/>
                      <a:pt x="513" y="368"/>
                    </a:cubicBezTo>
                    <a:cubicBezTo>
                      <a:pt x="513" y="369"/>
                      <a:pt x="513" y="369"/>
                      <a:pt x="514" y="369"/>
                    </a:cubicBezTo>
                    <a:cubicBezTo>
                      <a:pt x="514" y="370"/>
                      <a:pt x="514" y="370"/>
                      <a:pt x="513" y="370"/>
                    </a:cubicBezTo>
                    <a:cubicBezTo>
                      <a:pt x="513" y="370"/>
                      <a:pt x="513" y="370"/>
                      <a:pt x="513" y="370"/>
                    </a:cubicBezTo>
                    <a:cubicBezTo>
                      <a:pt x="513" y="370"/>
                      <a:pt x="513" y="370"/>
                      <a:pt x="514" y="370"/>
                    </a:cubicBezTo>
                    <a:cubicBezTo>
                      <a:pt x="513" y="371"/>
                      <a:pt x="513" y="371"/>
                      <a:pt x="513" y="371"/>
                    </a:cubicBezTo>
                    <a:cubicBezTo>
                      <a:pt x="513" y="371"/>
                      <a:pt x="513" y="371"/>
                      <a:pt x="513" y="371"/>
                    </a:cubicBezTo>
                    <a:cubicBezTo>
                      <a:pt x="513" y="371"/>
                      <a:pt x="513" y="371"/>
                      <a:pt x="513" y="372"/>
                    </a:cubicBezTo>
                    <a:cubicBezTo>
                      <a:pt x="513" y="372"/>
                      <a:pt x="512" y="372"/>
                      <a:pt x="512" y="372"/>
                    </a:cubicBezTo>
                    <a:cubicBezTo>
                      <a:pt x="511" y="373"/>
                      <a:pt x="512" y="373"/>
                      <a:pt x="512" y="374"/>
                    </a:cubicBezTo>
                    <a:cubicBezTo>
                      <a:pt x="510" y="374"/>
                      <a:pt x="510" y="376"/>
                      <a:pt x="509" y="377"/>
                    </a:cubicBezTo>
                    <a:cubicBezTo>
                      <a:pt x="509" y="377"/>
                      <a:pt x="509" y="377"/>
                      <a:pt x="510" y="377"/>
                    </a:cubicBezTo>
                    <a:cubicBezTo>
                      <a:pt x="510" y="377"/>
                      <a:pt x="509" y="377"/>
                      <a:pt x="509" y="378"/>
                    </a:cubicBezTo>
                    <a:cubicBezTo>
                      <a:pt x="509" y="378"/>
                      <a:pt x="509" y="378"/>
                      <a:pt x="508" y="378"/>
                    </a:cubicBezTo>
                    <a:cubicBezTo>
                      <a:pt x="508" y="378"/>
                      <a:pt x="508" y="378"/>
                      <a:pt x="508" y="379"/>
                    </a:cubicBezTo>
                    <a:cubicBezTo>
                      <a:pt x="506" y="380"/>
                      <a:pt x="504" y="383"/>
                      <a:pt x="502" y="385"/>
                    </a:cubicBezTo>
                    <a:cubicBezTo>
                      <a:pt x="502" y="385"/>
                      <a:pt x="502" y="385"/>
                      <a:pt x="502" y="385"/>
                    </a:cubicBezTo>
                    <a:cubicBezTo>
                      <a:pt x="501" y="385"/>
                      <a:pt x="500" y="387"/>
                      <a:pt x="499" y="387"/>
                    </a:cubicBezTo>
                    <a:cubicBezTo>
                      <a:pt x="499" y="387"/>
                      <a:pt x="499" y="388"/>
                      <a:pt x="499" y="388"/>
                    </a:cubicBezTo>
                    <a:cubicBezTo>
                      <a:pt x="499" y="388"/>
                      <a:pt x="499" y="388"/>
                      <a:pt x="499" y="389"/>
                    </a:cubicBezTo>
                    <a:cubicBezTo>
                      <a:pt x="498" y="389"/>
                      <a:pt x="498" y="389"/>
                      <a:pt x="498" y="389"/>
                    </a:cubicBezTo>
                    <a:cubicBezTo>
                      <a:pt x="494" y="389"/>
                      <a:pt x="492" y="395"/>
                      <a:pt x="488" y="396"/>
                    </a:cubicBezTo>
                    <a:cubicBezTo>
                      <a:pt x="488" y="396"/>
                      <a:pt x="488" y="396"/>
                      <a:pt x="488" y="397"/>
                    </a:cubicBezTo>
                    <a:cubicBezTo>
                      <a:pt x="484" y="397"/>
                      <a:pt x="478" y="408"/>
                      <a:pt x="475" y="411"/>
                    </a:cubicBezTo>
                    <a:cubicBezTo>
                      <a:pt x="473" y="413"/>
                      <a:pt x="468" y="416"/>
                      <a:pt x="466" y="419"/>
                    </a:cubicBezTo>
                    <a:cubicBezTo>
                      <a:pt x="465" y="420"/>
                      <a:pt x="465" y="421"/>
                      <a:pt x="464" y="422"/>
                    </a:cubicBezTo>
                    <a:cubicBezTo>
                      <a:pt x="463" y="423"/>
                      <a:pt x="460" y="426"/>
                      <a:pt x="459" y="427"/>
                    </a:cubicBezTo>
                    <a:cubicBezTo>
                      <a:pt x="458" y="428"/>
                      <a:pt x="458" y="429"/>
                      <a:pt x="458" y="429"/>
                    </a:cubicBezTo>
                    <a:cubicBezTo>
                      <a:pt x="457" y="430"/>
                      <a:pt x="456" y="430"/>
                      <a:pt x="455" y="431"/>
                    </a:cubicBezTo>
                    <a:cubicBezTo>
                      <a:pt x="453" y="434"/>
                      <a:pt x="452" y="437"/>
                      <a:pt x="450" y="440"/>
                    </a:cubicBezTo>
                    <a:cubicBezTo>
                      <a:pt x="449" y="440"/>
                      <a:pt x="448" y="441"/>
                      <a:pt x="447" y="442"/>
                    </a:cubicBezTo>
                    <a:cubicBezTo>
                      <a:pt x="446" y="445"/>
                      <a:pt x="444" y="447"/>
                      <a:pt x="442" y="450"/>
                    </a:cubicBezTo>
                    <a:cubicBezTo>
                      <a:pt x="441" y="451"/>
                      <a:pt x="440" y="452"/>
                      <a:pt x="440" y="453"/>
                    </a:cubicBezTo>
                    <a:cubicBezTo>
                      <a:pt x="439" y="454"/>
                      <a:pt x="438" y="456"/>
                      <a:pt x="437" y="457"/>
                    </a:cubicBezTo>
                    <a:cubicBezTo>
                      <a:pt x="437" y="457"/>
                      <a:pt x="437" y="458"/>
                      <a:pt x="437" y="458"/>
                    </a:cubicBezTo>
                    <a:cubicBezTo>
                      <a:pt x="436" y="459"/>
                      <a:pt x="435" y="460"/>
                      <a:pt x="435" y="461"/>
                    </a:cubicBezTo>
                    <a:cubicBezTo>
                      <a:pt x="435" y="462"/>
                      <a:pt x="435" y="462"/>
                      <a:pt x="435" y="463"/>
                    </a:cubicBezTo>
                    <a:cubicBezTo>
                      <a:pt x="434" y="463"/>
                      <a:pt x="434" y="463"/>
                      <a:pt x="433" y="464"/>
                    </a:cubicBezTo>
                    <a:cubicBezTo>
                      <a:pt x="433" y="465"/>
                      <a:pt x="433" y="465"/>
                      <a:pt x="433" y="466"/>
                    </a:cubicBezTo>
                    <a:cubicBezTo>
                      <a:pt x="432" y="467"/>
                      <a:pt x="431" y="468"/>
                      <a:pt x="430" y="469"/>
                    </a:cubicBezTo>
                    <a:cubicBezTo>
                      <a:pt x="430" y="470"/>
                      <a:pt x="430" y="471"/>
                      <a:pt x="430" y="472"/>
                    </a:cubicBezTo>
                    <a:cubicBezTo>
                      <a:pt x="429" y="473"/>
                      <a:pt x="428" y="474"/>
                      <a:pt x="428" y="475"/>
                    </a:cubicBezTo>
                    <a:cubicBezTo>
                      <a:pt x="428" y="475"/>
                      <a:pt x="428" y="476"/>
                      <a:pt x="428" y="476"/>
                    </a:cubicBezTo>
                    <a:cubicBezTo>
                      <a:pt x="427" y="478"/>
                      <a:pt x="424" y="480"/>
                      <a:pt x="424" y="483"/>
                    </a:cubicBezTo>
                    <a:cubicBezTo>
                      <a:pt x="424" y="483"/>
                      <a:pt x="423" y="483"/>
                      <a:pt x="423" y="484"/>
                    </a:cubicBezTo>
                    <a:cubicBezTo>
                      <a:pt x="421" y="487"/>
                      <a:pt x="420" y="495"/>
                      <a:pt x="418" y="500"/>
                    </a:cubicBezTo>
                    <a:cubicBezTo>
                      <a:pt x="419" y="501"/>
                      <a:pt x="419" y="503"/>
                      <a:pt x="419" y="504"/>
                    </a:cubicBezTo>
                    <a:cubicBezTo>
                      <a:pt x="418" y="506"/>
                      <a:pt x="417" y="508"/>
                      <a:pt x="417" y="510"/>
                    </a:cubicBezTo>
                    <a:cubicBezTo>
                      <a:pt x="416" y="511"/>
                      <a:pt x="417" y="518"/>
                      <a:pt x="418" y="518"/>
                    </a:cubicBezTo>
                    <a:cubicBezTo>
                      <a:pt x="417" y="520"/>
                      <a:pt x="418" y="528"/>
                      <a:pt x="419" y="531"/>
                    </a:cubicBezTo>
                    <a:cubicBezTo>
                      <a:pt x="419" y="533"/>
                      <a:pt x="419" y="536"/>
                      <a:pt x="420" y="539"/>
                    </a:cubicBezTo>
                    <a:cubicBezTo>
                      <a:pt x="420" y="539"/>
                      <a:pt x="421" y="540"/>
                      <a:pt x="422" y="541"/>
                    </a:cubicBezTo>
                    <a:cubicBezTo>
                      <a:pt x="422" y="541"/>
                      <a:pt x="422" y="542"/>
                      <a:pt x="422" y="542"/>
                    </a:cubicBezTo>
                    <a:cubicBezTo>
                      <a:pt x="424" y="546"/>
                      <a:pt x="428" y="551"/>
                      <a:pt x="432" y="554"/>
                    </a:cubicBezTo>
                    <a:cubicBezTo>
                      <a:pt x="432" y="554"/>
                      <a:pt x="432" y="555"/>
                      <a:pt x="432" y="555"/>
                    </a:cubicBezTo>
                    <a:cubicBezTo>
                      <a:pt x="433" y="556"/>
                      <a:pt x="433" y="556"/>
                      <a:pt x="434" y="557"/>
                    </a:cubicBezTo>
                    <a:cubicBezTo>
                      <a:pt x="435" y="558"/>
                      <a:pt x="436" y="560"/>
                      <a:pt x="437" y="561"/>
                    </a:cubicBezTo>
                    <a:cubicBezTo>
                      <a:pt x="438" y="562"/>
                      <a:pt x="440" y="563"/>
                      <a:pt x="441" y="564"/>
                    </a:cubicBezTo>
                    <a:cubicBezTo>
                      <a:pt x="442" y="567"/>
                      <a:pt x="444" y="569"/>
                      <a:pt x="446" y="571"/>
                    </a:cubicBezTo>
                    <a:cubicBezTo>
                      <a:pt x="447" y="571"/>
                      <a:pt x="448" y="572"/>
                      <a:pt x="449" y="572"/>
                    </a:cubicBezTo>
                    <a:cubicBezTo>
                      <a:pt x="454" y="577"/>
                      <a:pt x="460" y="581"/>
                      <a:pt x="466" y="585"/>
                    </a:cubicBezTo>
                    <a:cubicBezTo>
                      <a:pt x="470" y="587"/>
                      <a:pt x="473" y="591"/>
                      <a:pt x="476" y="594"/>
                    </a:cubicBezTo>
                    <a:cubicBezTo>
                      <a:pt x="479" y="595"/>
                      <a:pt x="482" y="598"/>
                      <a:pt x="484" y="600"/>
                    </a:cubicBezTo>
                    <a:cubicBezTo>
                      <a:pt x="487" y="604"/>
                      <a:pt x="489" y="607"/>
                      <a:pt x="492" y="611"/>
                    </a:cubicBezTo>
                    <a:cubicBezTo>
                      <a:pt x="492" y="611"/>
                      <a:pt x="493" y="612"/>
                      <a:pt x="494" y="613"/>
                    </a:cubicBezTo>
                    <a:cubicBezTo>
                      <a:pt x="496" y="617"/>
                      <a:pt x="497" y="621"/>
                      <a:pt x="499" y="624"/>
                    </a:cubicBezTo>
                    <a:cubicBezTo>
                      <a:pt x="501" y="629"/>
                      <a:pt x="504" y="634"/>
                      <a:pt x="506" y="640"/>
                    </a:cubicBezTo>
                    <a:cubicBezTo>
                      <a:pt x="508" y="647"/>
                      <a:pt x="507" y="659"/>
                      <a:pt x="505" y="665"/>
                    </a:cubicBezTo>
                    <a:cubicBezTo>
                      <a:pt x="505" y="668"/>
                      <a:pt x="505" y="675"/>
                      <a:pt x="504" y="676"/>
                    </a:cubicBezTo>
                    <a:cubicBezTo>
                      <a:pt x="504" y="676"/>
                      <a:pt x="504" y="676"/>
                      <a:pt x="504" y="676"/>
                    </a:cubicBezTo>
                    <a:cubicBezTo>
                      <a:pt x="504" y="676"/>
                      <a:pt x="504" y="676"/>
                      <a:pt x="503" y="677"/>
                    </a:cubicBezTo>
                    <a:cubicBezTo>
                      <a:pt x="503" y="677"/>
                      <a:pt x="504" y="677"/>
                      <a:pt x="504" y="677"/>
                    </a:cubicBezTo>
                    <a:cubicBezTo>
                      <a:pt x="501" y="683"/>
                      <a:pt x="500" y="689"/>
                      <a:pt x="496" y="694"/>
                    </a:cubicBezTo>
                    <a:cubicBezTo>
                      <a:pt x="496" y="695"/>
                      <a:pt x="496" y="694"/>
                      <a:pt x="496" y="695"/>
                    </a:cubicBezTo>
                    <a:cubicBezTo>
                      <a:pt x="495" y="695"/>
                      <a:pt x="495" y="694"/>
                      <a:pt x="495" y="694"/>
                    </a:cubicBezTo>
                    <a:cubicBezTo>
                      <a:pt x="495" y="694"/>
                      <a:pt x="495" y="694"/>
                      <a:pt x="495" y="694"/>
                    </a:cubicBezTo>
                    <a:cubicBezTo>
                      <a:pt x="495" y="696"/>
                      <a:pt x="493" y="697"/>
                      <a:pt x="492" y="698"/>
                    </a:cubicBezTo>
                    <a:cubicBezTo>
                      <a:pt x="489" y="703"/>
                      <a:pt x="486" y="707"/>
                      <a:pt x="483" y="711"/>
                    </a:cubicBezTo>
                    <a:cubicBezTo>
                      <a:pt x="481" y="713"/>
                      <a:pt x="478" y="714"/>
                      <a:pt x="476" y="717"/>
                    </a:cubicBezTo>
                    <a:cubicBezTo>
                      <a:pt x="475" y="718"/>
                      <a:pt x="474" y="720"/>
                      <a:pt x="472" y="722"/>
                    </a:cubicBezTo>
                    <a:cubicBezTo>
                      <a:pt x="462" y="731"/>
                      <a:pt x="450" y="738"/>
                      <a:pt x="437" y="745"/>
                    </a:cubicBezTo>
                    <a:cubicBezTo>
                      <a:pt x="435" y="746"/>
                      <a:pt x="433" y="745"/>
                      <a:pt x="431" y="746"/>
                    </a:cubicBezTo>
                    <a:cubicBezTo>
                      <a:pt x="427" y="747"/>
                      <a:pt x="422" y="748"/>
                      <a:pt x="418" y="749"/>
                    </a:cubicBezTo>
                    <a:cubicBezTo>
                      <a:pt x="417" y="750"/>
                      <a:pt x="416" y="749"/>
                      <a:pt x="415" y="749"/>
                    </a:cubicBezTo>
                    <a:cubicBezTo>
                      <a:pt x="413" y="749"/>
                      <a:pt x="410" y="749"/>
                      <a:pt x="407" y="749"/>
                    </a:cubicBezTo>
                    <a:cubicBezTo>
                      <a:pt x="406" y="749"/>
                      <a:pt x="405" y="748"/>
                      <a:pt x="404" y="748"/>
                    </a:cubicBezTo>
                    <a:cubicBezTo>
                      <a:pt x="400" y="748"/>
                      <a:pt x="397" y="749"/>
                      <a:pt x="394" y="749"/>
                    </a:cubicBezTo>
                    <a:cubicBezTo>
                      <a:pt x="392" y="749"/>
                      <a:pt x="389" y="748"/>
                      <a:pt x="387" y="748"/>
                    </a:cubicBezTo>
                    <a:cubicBezTo>
                      <a:pt x="380" y="750"/>
                      <a:pt x="373" y="749"/>
                      <a:pt x="367" y="751"/>
                    </a:cubicBezTo>
                    <a:cubicBezTo>
                      <a:pt x="366" y="751"/>
                      <a:pt x="363" y="751"/>
                      <a:pt x="362" y="752"/>
                    </a:cubicBezTo>
                    <a:cubicBezTo>
                      <a:pt x="355" y="754"/>
                      <a:pt x="348" y="757"/>
                      <a:pt x="342" y="760"/>
                    </a:cubicBezTo>
                    <a:cubicBezTo>
                      <a:pt x="338" y="762"/>
                      <a:pt x="335" y="763"/>
                      <a:pt x="331" y="765"/>
                    </a:cubicBezTo>
                    <a:cubicBezTo>
                      <a:pt x="328" y="767"/>
                      <a:pt x="327" y="771"/>
                      <a:pt x="324" y="773"/>
                    </a:cubicBezTo>
                    <a:cubicBezTo>
                      <a:pt x="323" y="773"/>
                      <a:pt x="323" y="773"/>
                      <a:pt x="323" y="773"/>
                    </a:cubicBezTo>
                    <a:cubicBezTo>
                      <a:pt x="323" y="773"/>
                      <a:pt x="324" y="773"/>
                      <a:pt x="324" y="773"/>
                    </a:cubicBezTo>
                    <a:cubicBezTo>
                      <a:pt x="323" y="776"/>
                      <a:pt x="320" y="777"/>
                      <a:pt x="318" y="779"/>
                    </a:cubicBezTo>
                    <a:cubicBezTo>
                      <a:pt x="317" y="780"/>
                      <a:pt x="316" y="781"/>
                      <a:pt x="315" y="782"/>
                    </a:cubicBezTo>
                    <a:cubicBezTo>
                      <a:pt x="315" y="782"/>
                      <a:pt x="314" y="782"/>
                      <a:pt x="314" y="782"/>
                    </a:cubicBezTo>
                    <a:cubicBezTo>
                      <a:pt x="311" y="782"/>
                      <a:pt x="310" y="786"/>
                      <a:pt x="308" y="787"/>
                    </a:cubicBezTo>
                    <a:cubicBezTo>
                      <a:pt x="307" y="787"/>
                      <a:pt x="305" y="788"/>
                      <a:pt x="304" y="788"/>
                    </a:cubicBezTo>
                    <a:cubicBezTo>
                      <a:pt x="301" y="790"/>
                      <a:pt x="299" y="791"/>
                      <a:pt x="296" y="792"/>
                    </a:cubicBezTo>
                    <a:cubicBezTo>
                      <a:pt x="294" y="792"/>
                      <a:pt x="292" y="792"/>
                      <a:pt x="291" y="792"/>
                    </a:cubicBezTo>
                    <a:cubicBezTo>
                      <a:pt x="286" y="790"/>
                      <a:pt x="276" y="786"/>
                      <a:pt x="274" y="781"/>
                    </a:cubicBezTo>
                    <a:cubicBezTo>
                      <a:pt x="272" y="779"/>
                      <a:pt x="270" y="776"/>
                      <a:pt x="269" y="773"/>
                    </a:cubicBezTo>
                    <a:cubicBezTo>
                      <a:pt x="269" y="772"/>
                      <a:pt x="269" y="771"/>
                      <a:pt x="269" y="770"/>
                    </a:cubicBezTo>
                    <a:cubicBezTo>
                      <a:pt x="269" y="769"/>
                      <a:pt x="268" y="767"/>
                      <a:pt x="267" y="766"/>
                    </a:cubicBezTo>
                    <a:cubicBezTo>
                      <a:pt x="267" y="766"/>
                      <a:pt x="266" y="765"/>
                      <a:pt x="265" y="765"/>
                    </a:cubicBezTo>
                    <a:cubicBezTo>
                      <a:pt x="264" y="762"/>
                      <a:pt x="263" y="760"/>
                      <a:pt x="261" y="758"/>
                    </a:cubicBezTo>
                    <a:cubicBezTo>
                      <a:pt x="260" y="756"/>
                      <a:pt x="257" y="754"/>
                      <a:pt x="257" y="753"/>
                    </a:cubicBezTo>
                    <a:cubicBezTo>
                      <a:pt x="256" y="753"/>
                      <a:pt x="256" y="753"/>
                      <a:pt x="256" y="753"/>
                    </a:cubicBezTo>
                    <a:cubicBezTo>
                      <a:pt x="255" y="751"/>
                      <a:pt x="250" y="746"/>
                      <a:pt x="249" y="745"/>
                    </a:cubicBezTo>
                    <a:cubicBezTo>
                      <a:pt x="248" y="745"/>
                      <a:pt x="248" y="745"/>
                      <a:pt x="247" y="745"/>
                    </a:cubicBezTo>
                    <a:cubicBezTo>
                      <a:pt x="237" y="737"/>
                      <a:pt x="220" y="737"/>
                      <a:pt x="208" y="732"/>
                    </a:cubicBezTo>
                    <a:cubicBezTo>
                      <a:pt x="207" y="732"/>
                      <a:pt x="204" y="732"/>
                      <a:pt x="202" y="731"/>
                    </a:cubicBezTo>
                    <a:cubicBezTo>
                      <a:pt x="200" y="730"/>
                      <a:pt x="196" y="728"/>
                      <a:pt x="194" y="726"/>
                    </a:cubicBezTo>
                    <a:cubicBezTo>
                      <a:pt x="192" y="725"/>
                      <a:pt x="191" y="723"/>
                      <a:pt x="190" y="722"/>
                    </a:cubicBezTo>
                    <a:cubicBezTo>
                      <a:pt x="190" y="722"/>
                      <a:pt x="190" y="722"/>
                      <a:pt x="190" y="722"/>
                    </a:cubicBezTo>
                    <a:cubicBezTo>
                      <a:pt x="188" y="722"/>
                      <a:pt x="187" y="719"/>
                      <a:pt x="185" y="718"/>
                    </a:cubicBezTo>
                    <a:cubicBezTo>
                      <a:pt x="182" y="713"/>
                      <a:pt x="179" y="707"/>
                      <a:pt x="177" y="700"/>
                    </a:cubicBezTo>
                    <a:cubicBezTo>
                      <a:pt x="176" y="698"/>
                      <a:pt x="174" y="694"/>
                      <a:pt x="173" y="690"/>
                    </a:cubicBezTo>
                    <a:cubicBezTo>
                      <a:pt x="173" y="690"/>
                      <a:pt x="173" y="688"/>
                      <a:pt x="173" y="687"/>
                    </a:cubicBezTo>
                    <a:cubicBezTo>
                      <a:pt x="169" y="679"/>
                      <a:pt x="166" y="670"/>
                      <a:pt x="162" y="663"/>
                    </a:cubicBezTo>
                    <a:cubicBezTo>
                      <a:pt x="157" y="654"/>
                      <a:pt x="148" y="647"/>
                      <a:pt x="141" y="640"/>
                    </a:cubicBezTo>
                    <a:cubicBezTo>
                      <a:pt x="140" y="639"/>
                      <a:pt x="139" y="639"/>
                      <a:pt x="138" y="638"/>
                    </a:cubicBezTo>
                    <a:cubicBezTo>
                      <a:pt x="137" y="637"/>
                      <a:pt x="136" y="636"/>
                      <a:pt x="135" y="636"/>
                    </a:cubicBezTo>
                    <a:cubicBezTo>
                      <a:pt x="133" y="635"/>
                      <a:pt x="132" y="635"/>
                      <a:pt x="130" y="633"/>
                    </a:cubicBezTo>
                    <a:cubicBezTo>
                      <a:pt x="122" y="629"/>
                      <a:pt x="113" y="626"/>
                      <a:pt x="104" y="624"/>
                    </a:cubicBezTo>
                    <a:cubicBezTo>
                      <a:pt x="100" y="623"/>
                      <a:pt x="96" y="624"/>
                      <a:pt x="93" y="624"/>
                    </a:cubicBezTo>
                    <a:cubicBezTo>
                      <a:pt x="89" y="623"/>
                      <a:pt x="86" y="623"/>
                      <a:pt x="82" y="623"/>
                    </a:cubicBezTo>
                    <a:cubicBezTo>
                      <a:pt x="70" y="620"/>
                      <a:pt x="58" y="622"/>
                      <a:pt x="47" y="618"/>
                    </a:cubicBezTo>
                    <a:cubicBezTo>
                      <a:pt x="44" y="618"/>
                      <a:pt x="41" y="618"/>
                      <a:pt x="38" y="617"/>
                    </a:cubicBezTo>
                    <a:cubicBezTo>
                      <a:pt x="28" y="615"/>
                      <a:pt x="17" y="611"/>
                      <a:pt x="11" y="604"/>
                    </a:cubicBezTo>
                    <a:cubicBezTo>
                      <a:pt x="4" y="594"/>
                      <a:pt x="6" y="587"/>
                      <a:pt x="9" y="578"/>
                    </a:cubicBezTo>
                    <a:cubicBezTo>
                      <a:pt x="10" y="577"/>
                      <a:pt x="9" y="575"/>
                      <a:pt x="10" y="573"/>
                    </a:cubicBezTo>
                    <a:cubicBezTo>
                      <a:pt x="12" y="570"/>
                      <a:pt x="14" y="564"/>
                      <a:pt x="15" y="561"/>
                    </a:cubicBezTo>
                    <a:cubicBezTo>
                      <a:pt x="15" y="560"/>
                      <a:pt x="15" y="559"/>
                      <a:pt x="16" y="559"/>
                    </a:cubicBezTo>
                    <a:cubicBezTo>
                      <a:pt x="17" y="557"/>
                      <a:pt x="19" y="553"/>
                      <a:pt x="20" y="550"/>
                    </a:cubicBezTo>
                    <a:cubicBezTo>
                      <a:pt x="26" y="537"/>
                      <a:pt x="35" y="527"/>
                      <a:pt x="43" y="516"/>
                    </a:cubicBezTo>
                    <a:cubicBezTo>
                      <a:pt x="43" y="515"/>
                      <a:pt x="45" y="514"/>
                      <a:pt x="47" y="513"/>
                    </a:cubicBezTo>
                    <a:cubicBezTo>
                      <a:pt x="47" y="512"/>
                      <a:pt x="48" y="511"/>
                      <a:pt x="49" y="510"/>
                    </a:cubicBezTo>
                    <a:cubicBezTo>
                      <a:pt x="49" y="509"/>
                      <a:pt x="50" y="509"/>
                      <a:pt x="51" y="508"/>
                    </a:cubicBezTo>
                    <a:cubicBezTo>
                      <a:pt x="52" y="507"/>
                      <a:pt x="53" y="505"/>
                      <a:pt x="54" y="504"/>
                    </a:cubicBezTo>
                    <a:cubicBezTo>
                      <a:pt x="55" y="504"/>
                      <a:pt x="55" y="503"/>
                      <a:pt x="56" y="503"/>
                    </a:cubicBezTo>
                    <a:cubicBezTo>
                      <a:pt x="57" y="502"/>
                      <a:pt x="58" y="499"/>
                      <a:pt x="60" y="498"/>
                    </a:cubicBezTo>
                    <a:cubicBezTo>
                      <a:pt x="62" y="496"/>
                      <a:pt x="65" y="494"/>
                      <a:pt x="67" y="492"/>
                    </a:cubicBezTo>
                    <a:cubicBezTo>
                      <a:pt x="68" y="491"/>
                      <a:pt x="68" y="491"/>
                      <a:pt x="68" y="490"/>
                    </a:cubicBezTo>
                    <a:cubicBezTo>
                      <a:pt x="72" y="487"/>
                      <a:pt x="78" y="485"/>
                      <a:pt x="82" y="482"/>
                    </a:cubicBezTo>
                    <a:cubicBezTo>
                      <a:pt x="83" y="481"/>
                      <a:pt x="85" y="481"/>
                      <a:pt x="87" y="480"/>
                    </a:cubicBezTo>
                    <a:cubicBezTo>
                      <a:pt x="88" y="480"/>
                      <a:pt x="90" y="478"/>
                      <a:pt x="91" y="478"/>
                    </a:cubicBezTo>
                    <a:cubicBezTo>
                      <a:pt x="92" y="477"/>
                      <a:pt x="94" y="477"/>
                      <a:pt x="96" y="476"/>
                    </a:cubicBezTo>
                    <a:cubicBezTo>
                      <a:pt x="97" y="476"/>
                      <a:pt x="98" y="475"/>
                      <a:pt x="99" y="474"/>
                    </a:cubicBezTo>
                    <a:cubicBezTo>
                      <a:pt x="100" y="474"/>
                      <a:pt x="101" y="474"/>
                      <a:pt x="102" y="474"/>
                    </a:cubicBezTo>
                    <a:cubicBezTo>
                      <a:pt x="103" y="474"/>
                      <a:pt x="103" y="473"/>
                      <a:pt x="104" y="473"/>
                    </a:cubicBezTo>
                    <a:cubicBezTo>
                      <a:pt x="105" y="473"/>
                      <a:pt x="106" y="473"/>
                      <a:pt x="106" y="473"/>
                    </a:cubicBezTo>
                    <a:cubicBezTo>
                      <a:pt x="108" y="472"/>
                      <a:pt x="110" y="471"/>
                      <a:pt x="112" y="470"/>
                    </a:cubicBezTo>
                    <a:cubicBezTo>
                      <a:pt x="113" y="470"/>
                      <a:pt x="113" y="470"/>
                      <a:pt x="113" y="470"/>
                    </a:cubicBezTo>
                    <a:cubicBezTo>
                      <a:pt x="113" y="470"/>
                      <a:pt x="114" y="470"/>
                      <a:pt x="114" y="470"/>
                    </a:cubicBezTo>
                    <a:cubicBezTo>
                      <a:pt x="115" y="469"/>
                      <a:pt x="117" y="469"/>
                      <a:pt x="118" y="469"/>
                    </a:cubicBezTo>
                    <a:cubicBezTo>
                      <a:pt x="122" y="467"/>
                      <a:pt x="125" y="465"/>
                      <a:pt x="128" y="464"/>
                    </a:cubicBezTo>
                    <a:cubicBezTo>
                      <a:pt x="129" y="464"/>
                      <a:pt x="130" y="464"/>
                      <a:pt x="130" y="464"/>
                    </a:cubicBezTo>
                    <a:cubicBezTo>
                      <a:pt x="131" y="463"/>
                      <a:pt x="132" y="462"/>
                      <a:pt x="133" y="461"/>
                    </a:cubicBezTo>
                    <a:cubicBezTo>
                      <a:pt x="134" y="461"/>
                      <a:pt x="135" y="461"/>
                      <a:pt x="136" y="461"/>
                    </a:cubicBezTo>
                    <a:cubicBezTo>
                      <a:pt x="137" y="460"/>
                      <a:pt x="139" y="460"/>
                      <a:pt x="140" y="459"/>
                    </a:cubicBezTo>
                    <a:cubicBezTo>
                      <a:pt x="140" y="459"/>
                      <a:pt x="140" y="459"/>
                      <a:pt x="140" y="459"/>
                    </a:cubicBezTo>
                    <a:cubicBezTo>
                      <a:pt x="141" y="458"/>
                      <a:pt x="143" y="458"/>
                      <a:pt x="144" y="457"/>
                    </a:cubicBezTo>
                    <a:cubicBezTo>
                      <a:pt x="144" y="457"/>
                      <a:pt x="144" y="457"/>
                      <a:pt x="144" y="456"/>
                    </a:cubicBezTo>
                    <a:cubicBezTo>
                      <a:pt x="146" y="456"/>
                      <a:pt x="147" y="454"/>
                      <a:pt x="149" y="454"/>
                    </a:cubicBezTo>
                    <a:cubicBezTo>
                      <a:pt x="149" y="454"/>
                      <a:pt x="149" y="454"/>
                      <a:pt x="148" y="454"/>
                    </a:cubicBezTo>
                    <a:cubicBezTo>
                      <a:pt x="149" y="453"/>
                      <a:pt x="151" y="451"/>
                      <a:pt x="152" y="451"/>
                    </a:cubicBezTo>
                    <a:cubicBezTo>
                      <a:pt x="152" y="451"/>
                      <a:pt x="152" y="451"/>
                      <a:pt x="152" y="451"/>
                    </a:cubicBezTo>
                    <a:cubicBezTo>
                      <a:pt x="152" y="450"/>
                      <a:pt x="156" y="448"/>
                      <a:pt x="157" y="447"/>
                    </a:cubicBezTo>
                    <a:cubicBezTo>
                      <a:pt x="158" y="446"/>
                      <a:pt x="159" y="445"/>
                      <a:pt x="160" y="444"/>
                    </a:cubicBezTo>
                    <a:cubicBezTo>
                      <a:pt x="162" y="443"/>
                      <a:pt x="163" y="442"/>
                      <a:pt x="164" y="441"/>
                    </a:cubicBezTo>
                    <a:cubicBezTo>
                      <a:pt x="166" y="439"/>
                      <a:pt x="167" y="437"/>
                      <a:pt x="168" y="436"/>
                    </a:cubicBezTo>
                    <a:cubicBezTo>
                      <a:pt x="168" y="436"/>
                      <a:pt x="168" y="436"/>
                      <a:pt x="168" y="436"/>
                    </a:cubicBezTo>
                    <a:cubicBezTo>
                      <a:pt x="170" y="435"/>
                      <a:pt x="170" y="434"/>
                      <a:pt x="171" y="434"/>
                    </a:cubicBezTo>
                    <a:cubicBezTo>
                      <a:pt x="171" y="434"/>
                      <a:pt x="171" y="434"/>
                      <a:pt x="171" y="433"/>
                    </a:cubicBezTo>
                    <a:cubicBezTo>
                      <a:pt x="172" y="432"/>
                      <a:pt x="173" y="432"/>
                      <a:pt x="174" y="430"/>
                    </a:cubicBezTo>
                    <a:cubicBezTo>
                      <a:pt x="174" y="430"/>
                      <a:pt x="174" y="430"/>
                      <a:pt x="175" y="430"/>
                    </a:cubicBezTo>
                    <a:cubicBezTo>
                      <a:pt x="175" y="428"/>
                      <a:pt x="177" y="427"/>
                      <a:pt x="179" y="425"/>
                    </a:cubicBezTo>
                    <a:cubicBezTo>
                      <a:pt x="179" y="423"/>
                      <a:pt x="180" y="422"/>
                      <a:pt x="180" y="420"/>
                    </a:cubicBezTo>
                    <a:cubicBezTo>
                      <a:pt x="181" y="419"/>
                      <a:pt x="182" y="418"/>
                      <a:pt x="183" y="417"/>
                    </a:cubicBezTo>
                    <a:cubicBezTo>
                      <a:pt x="183" y="416"/>
                      <a:pt x="183" y="415"/>
                      <a:pt x="183" y="414"/>
                    </a:cubicBezTo>
                    <a:cubicBezTo>
                      <a:pt x="184" y="414"/>
                      <a:pt x="184" y="413"/>
                      <a:pt x="185" y="412"/>
                    </a:cubicBezTo>
                    <a:cubicBezTo>
                      <a:pt x="185" y="411"/>
                      <a:pt x="185" y="409"/>
                      <a:pt x="185" y="409"/>
                    </a:cubicBezTo>
                    <a:cubicBezTo>
                      <a:pt x="186" y="407"/>
                      <a:pt x="187" y="406"/>
                      <a:pt x="188" y="404"/>
                    </a:cubicBezTo>
                    <a:cubicBezTo>
                      <a:pt x="188" y="404"/>
                      <a:pt x="189" y="403"/>
                      <a:pt x="189" y="403"/>
                    </a:cubicBezTo>
                    <a:cubicBezTo>
                      <a:pt x="190" y="402"/>
                      <a:pt x="190" y="398"/>
                      <a:pt x="191" y="398"/>
                    </a:cubicBezTo>
                    <a:cubicBezTo>
                      <a:pt x="193" y="394"/>
                      <a:pt x="193" y="390"/>
                      <a:pt x="196" y="387"/>
                    </a:cubicBezTo>
                    <a:cubicBezTo>
                      <a:pt x="197" y="386"/>
                      <a:pt x="198" y="385"/>
                      <a:pt x="199" y="384"/>
                    </a:cubicBezTo>
                    <a:cubicBezTo>
                      <a:pt x="199" y="383"/>
                      <a:pt x="199" y="383"/>
                      <a:pt x="199" y="383"/>
                    </a:cubicBezTo>
                    <a:cubicBezTo>
                      <a:pt x="200" y="382"/>
                      <a:pt x="201" y="382"/>
                      <a:pt x="202" y="381"/>
                    </a:cubicBezTo>
                    <a:cubicBezTo>
                      <a:pt x="203" y="379"/>
                      <a:pt x="203" y="377"/>
                      <a:pt x="204" y="376"/>
                    </a:cubicBezTo>
                    <a:cubicBezTo>
                      <a:pt x="205" y="376"/>
                      <a:pt x="205" y="376"/>
                      <a:pt x="205" y="376"/>
                    </a:cubicBezTo>
                    <a:cubicBezTo>
                      <a:pt x="206" y="375"/>
                      <a:pt x="207" y="373"/>
                      <a:pt x="208" y="371"/>
                    </a:cubicBezTo>
                    <a:cubicBezTo>
                      <a:pt x="209" y="370"/>
                      <a:pt x="210" y="369"/>
                      <a:pt x="212" y="368"/>
                    </a:cubicBezTo>
                    <a:cubicBezTo>
                      <a:pt x="213" y="367"/>
                      <a:pt x="214" y="365"/>
                      <a:pt x="215" y="364"/>
                    </a:cubicBezTo>
                    <a:cubicBezTo>
                      <a:pt x="222" y="361"/>
                      <a:pt x="231" y="357"/>
                      <a:pt x="239" y="355"/>
                    </a:cubicBezTo>
                    <a:cubicBezTo>
                      <a:pt x="243" y="354"/>
                      <a:pt x="249" y="357"/>
                      <a:pt x="252" y="358"/>
                    </a:cubicBezTo>
                    <a:cubicBezTo>
                      <a:pt x="254" y="358"/>
                      <a:pt x="256" y="358"/>
                      <a:pt x="258" y="359"/>
                    </a:cubicBezTo>
                    <a:cubicBezTo>
                      <a:pt x="261" y="360"/>
                      <a:pt x="265" y="362"/>
                      <a:pt x="267" y="364"/>
                    </a:cubicBezTo>
                    <a:cubicBezTo>
                      <a:pt x="268" y="365"/>
                      <a:pt x="270" y="365"/>
                      <a:pt x="270" y="365"/>
                    </a:cubicBezTo>
                    <a:cubicBezTo>
                      <a:pt x="271" y="365"/>
                      <a:pt x="272" y="366"/>
                      <a:pt x="272" y="366"/>
                    </a:cubicBezTo>
                    <a:cubicBezTo>
                      <a:pt x="274" y="367"/>
                      <a:pt x="276" y="368"/>
                      <a:pt x="278" y="368"/>
                    </a:cubicBezTo>
                    <a:cubicBezTo>
                      <a:pt x="281" y="369"/>
                      <a:pt x="291" y="372"/>
                      <a:pt x="293" y="370"/>
                    </a:cubicBezTo>
                    <a:cubicBezTo>
                      <a:pt x="294" y="370"/>
                      <a:pt x="294" y="370"/>
                      <a:pt x="295" y="371"/>
                    </a:cubicBezTo>
                    <a:cubicBezTo>
                      <a:pt x="296" y="371"/>
                      <a:pt x="297" y="371"/>
                      <a:pt x="298" y="371"/>
                    </a:cubicBezTo>
                    <a:cubicBezTo>
                      <a:pt x="299" y="371"/>
                      <a:pt x="298" y="371"/>
                      <a:pt x="298" y="370"/>
                    </a:cubicBezTo>
                    <a:cubicBezTo>
                      <a:pt x="300" y="370"/>
                      <a:pt x="302" y="371"/>
                      <a:pt x="304" y="370"/>
                    </a:cubicBezTo>
                    <a:cubicBezTo>
                      <a:pt x="305" y="370"/>
                      <a:pt x="306" y="369"/>
                      <a:pt x="308" y="369"/>
                    </a:cubicBezTo>
                    <a:cubicBezTo>
                      <a:pt x="307" y="368"/>
                      <a:pt x="308" y="368"/>
                      <a:pt x="307" y="368"/>
                    </a:cubicBezTo>
                    <a:cubicBezTo>
                      <a:pt x="307" y="368"/>
                      <a:pt x="307" y="368"/>
                      <a:pt x="307" y="368"/>
                    </a:cubicBezTo>
                    <a:cubicBezTo>
                      <a:pt x="311" y="368"/>
                      <a:pt x="316" y="364"/>
                      <a:pt x="319" y="363"/>
                    </a:cubicBezTo>
                    <a:cubicBezTo>
                      <a:pt x="320" y="362"/>
                      <a:pt x="320" y="361"/>
                      <a:pt x="322" y="361"/>
                    </a:cubicBezTo>
                    <a:cubicBezTo>
                      <a:pt x="322" y="361"/>
                      <a:pt x="322" y="360"/>
                      <a:pt x="322" y="360"/>
                    </a:cubicBezTo>
                    <a:cubicBezTo>
                      <a:pt x="323" y="360"/>
                      <a:pt x="324" y="359"/>
                      <a:pt x="325" y="358"/>
                    </a:cubicBezTo>
                    <a:cubicBezTo>
                      <a:pt x="325" y="358"/>
                      <a:pt x="325" y="358"/>
                      <a:pt x="325" y="357"/>
                    </a:cubicBezTo>
                    <a:cubicBezTo>
                      <a:pt x="325" y="357"/>
                      <a:pt x="325" y="357"/>
                      <a:pt x="326" y="357"/>
                    </a:cubicBezTo>
                    <a:cubicBezTo>
                      <a:pt x="327" y="356"/>
                      <a:pt x="332" y="352"/>
                      <a:pt x="334" y="351"/>
                    </a:cubicBezTo>
                    <a:cubicBezTo>
                      <a:pt x="334" y="350"/>
                      <a:pt x="334" y="350"/>
                      <a:pt x="334" y="349"/>
                    </a:cubicBezTo>
                    <a:cubicBezTo>
                      <a:pt x="335" y="349"/>
                      <a:pt x="335" y="349"/>
                      <a:pt x="335" y="349"/>
                    </a:cubicBezTo>
                    <a:cubicBezTo>
                      <a:pt x="337" y="348"/>
                      <a:pt x="338" y="345"/>
                      <a:pt x="340" y="344"/>
                    </a:cubicBezTo>
                    <a:cubicBezTo>
                      <a:pt x="340" y="344"/>
                      <a:pt x="340" y="344"/>
                      <a:pt x="339" y="344"/>
                    </a:cubicBezTo>
                    <a:cubicBezTo>
                      <a:pt x="342" y="342"/>
                      <a:pt x="342" y="342"/>
                      <a:pt x="343" y="339"/>
                    </a:cubicBezTo>
                    <a:cubicBezTo>
                      <a:pt x="347" y="335"/>
                      <a:pt x="347" y="335"/>
                      <a:pt x="347" y="335"/>
                    </a:cubicBezTo>
                    <a:cubicBezTo>
                      <a:pt x="347" y="335"/>
                      <a:pt x="346" y="335"/>
                      <a:pt x="346" y="335"/>
                    </a:cubicBezTo>
                    <a:cubicBezTo>
                      <a:pt x="347" y="334"/>
                      <a:pt x="348" y="333"/>
                      <a:pt x="348" y="333"/>
                    </a:cubicBezTo>
                    <a:cubicBezTo>
                      <a:pt x="350" y="331"/>
                      <a:pt x="350" y="328"/>
                      <a:pt x="352" y="327"/>
                    </a:cubicBezTo>
                    <a:cubicBezTo>
                      <a:pt x="352" y="327"/>
                      <a:pt x="351" y="326"/>
                      <a:pt x="351" y="326"/>
                    </a:cubicBezTo>
                    <a:cubicBezTo>
                      <a:pt x="353" y="325"/>
                      <a:pt x="354" y="322"/>
                      <a:pt x="355" y="320"/>
                    </a:cubicBezTo>
                    <a:cubicBezTo>
                      <a:pt x="355" y="319"/>
                      <a:pt x="355" y="319"/>
                      <a:pt x="355" y="319"/>
                    </a:cubicBezTo>
                    <a:cubicBezTo>
                      <a:pt x="356" y="318"/>
                      <a:pt x="358" y="313"/>
                      <a:pt x="359" y="310"/>
                    </a:cubicBezTo>
                    <a:cubicBezTo>
                      <a:pt x="359" y="308"/>
                      <a:pt x="361" y="305"/>
                      <a:pt x="362" y="302"/>
                    </a:cubicBezTo>
                    <a:cubicBezTo>
                      <a:pt x="362" y="301"/>
                      <a:pt x="362" y="300"/>
                      <a:pt x="362" y="300"/>
                    </a:cubicBezTo>
                    <a:cubicBezTo>
                      <a:pt x="363" y="294"/>
                      <a:pt x="364" y="290"/>
                      <a:pt x="365" y="285"/>
                    </a:cubicBezTo>
                    <a:cubicBezTo>
                      <a:pt x="365" y="284"/>
                      <a:pt x="366" y="282"/>
                      <a:pt x="367" y="281"/>
                    </a:cubicBezTo>
                    <a:cubicBezTo>
                      <a:pt x="368" y="279"/>
                      <a:pt x="367" y="276"/>
                      <a:pt x="367" y="274"/>
                    </a:cubicBezTo>
                    <a:cubicBezTo>
                      <a:pt x="368" y="273"/>
                      <a:pt x="369" y="271"/>
                      <a:pt x="369" y="269"/>
                    </a:cubicBezTo>
                    <a:cubicBezTo>
                      <a:pt x="370" y="267"/>
                      <a:pt x="369" y="265"/>
                      <a:pt x="369" y="264"/>
                    </a:cubicBezTo>
                    <a:cubicBezTo>
                      <a:pt x="371" y="257"/>
                      <a:pt x="373" y="250"/>
                      <a:pt x="375" y="243"/>
                    </a:cubicBezTo>
                    <a:cubicBezTo>
                      <a:pt x="375" y="242"/>
                      <a:pt x="375" y="241"/>
                      <a:pt x="375" y="240"/>
                    </a:cubicBezTo>
                    <a:cubicBezTo>
                      <a:pt x="375" y="239"/>
                      <a:pt x="376" y="237"/>
                      <a:pt x="376" y="236"/>
                    </a:cubicBezTo>
                    <a:cubicBezTo>
                      <a:pt x="377" y="235"/>
                      <a:pt x="376" y="234"/>
                      <a:pt x="377" y="232"/>
                    </a:cubicBezTo>
                    <a:cubicBezTo>
                      <a:pt x="379" y="226"/>
                      <a:pt x="381" y="219"/>
                      <a:pt x="383" y="213"/>
                    </a:cubicBezTo>
                    <a:cubicBezTo>
                      <a:pt x="385" y="209"/>
                      <a:pt x="384" y="207"/>
                      <a:pt x="386" y="204"/>
                    </a:cubicBezTo>
                    <a:cubicBezTo>
                      <a:pt x="388" y="201"/>
                      <a:pt x="390" y="197"/>
                      <a:pt x="393" y="194"/>
                    </a:cubicBezTo>
                    <a:cubicBezTo>
                      <a:pt x="393" y="194"/>
                      <a:pt x="394" y="193"/>
                      <a:pt x="395" y="193"/>
                    </a:cubicBezTo>
                    <a:cubicBezTo>
                      <a:pt x="395" y="192"/>
                      <a:pt x="396" y="191"/>
                      <a:pt x="397" y="190"/>
                    </a:cubicBezTo>
                    <a:cubicBezTo>
                      <a:pt x="398" y="189"/>
                      <a:pt x="400" y="188"/>
                      <a:pt x="402" y="187"/>
                    </a:cubicBezTo>
                    <a:cubicBezTo>
                      <a:pt x="405" y="185"/>
                      <a:pt x="408" y="182"/>
                      <a:pt x="411" y="180"/>
                    </a:cubicBezTo>
                    <a:cubicBezTo>
                      <a:pt x="412" y="179"/>
                      <a:pt x="413" y="179"/>
                      <a:pt x="414" y="179"/>
                    </a:cubicBezTo>
                    <a:cubicBezTo>
                      <a:pt x="416" y="178"/>
                      <a:pt x="417" y="176"/>
                      <a:pt x="420" y="175"/>
                    </a:cubicBezTo>
                    <a:cubicBezTo>
                      <a:pt x="420" y="175"/>
                      <a:pt x="420" y="175"/>
                      <a:pt x="420" y="175"/>
                    </a:cubicBezTo>
                    <a:cubicBezTo>
                      <a:pt x="420" y="174"/>
                      <a:pt x="421" y="175"/>
                      <a:pt x="422" y="175"/>
                    </a:cubicBezTo>
                    <a:cubicBezTo>
                      <a:pt x="423" y="174"/>
                      <a:pt x="425" y="173"/>
                      <a:pt x="426" y="172"/>
                    </a:cubicBezTo>
                    <a:cubicBezTo>
                      <a:pt x="427" y="172"/>
                      <a:pt x="428" y="172"/>
                      <a:pt x="429" y="171"/>
                    </a:cubicBezTo>
                    <a:cubicBezTo>
                      <a:pt x="430" y="171"/>
                      <a:pt x="433" y="170"/>
                      <a:pt x="434" y="169"/>
                    </a:cubicBezTo>
                    <a:cubicBezTo>
                      <a:pt x="434" y="169"/>
                      <a:pt x="434" y="169"/>
                      <a:pt x="434" y="169"/>
                    </a:cubicBezTo>
                    <a:cubicBezTo>
                      <a:pt x="437" y="170"/>
                      <a:pt x="442" y="170"/>
                      <a:pt x="444" y="169"/>
                    </a:cubicBezTo>
                    <a:cubicBezTo>
                      <a:pt x="459" y="163"/>
                      <a:pt x="472" y="156"/>
                      <a:pt x="481" y="143"/>
                    </a:cubicBezTo>
                    <a:cubicBezTo>
                      <a:pt x="481" y="143"/>
                      <a:pt x="481" y="143"/>
                      <a:pt x="481" y="142"/>
                    </a:cubicBezTo>
                    <a:cubicBezTo>
                      <a:pt x="483" y="140"/>
                      <a:pt x="485" y="136"/>
                      <a:pt x="487" y="133"/>
                    </a:cubicBezTo>
                    <a:cubicBezTo>
                      <a:pt x="487" y="133"/>
                      <a:pt x="487" y="133"/>
                      <a:pt x="488" y="133"/>
                    </a:cubicBezTo>
                    <a:cubicBezTo>
                      <a:pt x="489" y="132"/>
                      <a:pt x="489" y="128"/>
                      <a:pt x="490" y="127"/>
                    </a:cubicBezTo>
                    <a:cubicBezTo>
                      <a:pt x="491" y="126"/>
                      <a:pt x="492" y="126"/>
                      <a:pt x="492" y="125"/>
                    </a:cubicBezTo>
                    <a:cubicBezTo>
                      <a:pt x="492" y="125"/>
                      <a:pt x="492" y="125"/>
                      <a:pt x="492" y="125"/>
                    </a:cubicBezTo>
                    <a:cubicBezTo>
                      <a:pt x="497" y="120"/>
                      <a:pt x="498" y="111"/>
                      <a:pt x="501" y="105"/>
                    </a:cubicBezTo>
                    <a:cubicBezTo>
                      <a:pt x="502" y="103"/>
                      <a:pt x="504" y="99"/>
                      <a:pt x="503" y="98"/>
                    </a:cubicBezTo>
                    <a:cubicBezTo>
                      <a:pt x="504" y="97"/>
                      <a:pt x="505" y="97"/>
                      <a:pt x="505" y="96"/>
                    </a:cubicBezTo>
                    <a:cubicBezTo>
                      <a:pt x="506" y="94"/>
                      <a:pt x="506" y="92"/>
                      <a:pt x="507" y="91"/>
                    </a:cubicBezTo>
                    <a:cubicBezTo>
                      <a:pt x="507" y="89"/>
                      <a:pt x="507" y="87"/>
                      <a:pt x="507" y="85"/>
                    </a:cubicBezTo>
                    <a:cubicBezTo>
                      <a:pt x="508" y="82"/>
                      <a:pt x="508" y="79"/>
                      <a:pt x="509" y="76"/>
                    </a:cubicBezTo>
                    <a:cubicBezTo>
                      <a:pt x="510" y="72"/>
                      <a:pt x="512" y="67"/>
                      <a:pt x="511" y="63"/>
                    </a:cubicBezTo>
                    <a:cubicBezTo>
                      <a:pt x="511" y="61"/>
                      <a:pt x="512" y="56"/>
                      <a:pt x="511" y="54"/>
                    </a:cubicBezTo>
                    <a:cubicBezTo>
                      <a:pt x="511" y="53"/>
                      <a:pt x="512" y="52"/>
                      <a:pt x="512" y="50"/>
                    </a:cubicBezTo>
                    <a:cubicBezTo>
                      <a:pt x="512" y="50"/>
                      <a:pt x="512" y="50"/>
                      <a:pt x="513" y="50"/>
                    </a:cubicBezTo>
                    <a:cubicBezTo>
                      <a:pt x="513" y="49"/>
                      <a:pt x="513" y="49"/>
                      <a:pt x="513" y="49"/>
                    </a:cubicBezTo>
                    <a:cubicBezTo>
                      <a:pt x="513" y="49"/>
                      <a:pt x="512" y="49"/>
                      <a:pt x="512" y="49"/>
                    </a:cubicBezTo>
                    <a:cubicBezTo>
                      <a:pt x="512" y="49"/>
                      <a:pt x="512" y="49"/>
                      <a:pt x="512" y="49"/>
                    </a:cubicBezTo>
                    <a:cubicBezTo>
                      <a:pt x="513" y="44"/>
                      <a:pt x="515" y="41"/>
                      <a:pt x="516" y="37"/>
                    </a:cubicBezTo>
                    <a:cubicBezTo>
                      <a:pt x="518" y="30"/>
                      <a:pt x="518" y="22"/>
                      <a:pt x="524" y="18"/>
                    </a:cubicBezTo>
                    <a:cubicBezTo>
                      <a:pt x="524" y="18"/>
                      <a:pt x="524" y="18"/>
                      <a:pt x="524" y="18"/>
                    </a:cubicBezTo>
                    <a:cubicBezTo>
                      <a:pt x="524" y="18"/>
                      <a:pt x="524" y="19"/>
                      <a:pt x="524" y="20"/>
                    </a:cubicBezTo>
                    <a:cubicBezTo>
                      <a:pt x="524" y="20"/>
                      <a:pt x="524" y="20"/>
                      <a:pt x="524" y="20"/>
                    </a:cubicBezTo>
                    <a:cubicBezTo>
                      <a:pt x="524" y="20"/>
                      <a:pt x="524" y="20"/>
                      <a:pt x="524" y="20"/>
                    </a:cubicBezTo>
                    <a:cubicBezTo>
                      <a:pt x="524" y="20"/>
                      <a:pt x="524" y="19"/>
                      <a:pt x="524" y="19"/>
                    </a:cubicBezTo>
                    <a:cubicBezTo>
                      <a:pt x="524" y="16"/>
                      <a:pt x="527" y="14"/>
                      <a:pt x="528" y="13"/>
                    </a:cubicBezTo>
                    <a:cubicBezTo>
                      <a:pt x="528" y="13"/>
                      <a:pt x="530" y="11"/>
                      <a:pt x="530" y="11"/>
                    </a:cubicBezTo>
                    <a:cubicBezTo>
                      <a:pt x="532" y="9"/>
                      <a:pt x="534" y="9"/>
                      <a:pt x="537" y="7"/>
                    </a:cubicBezTo>
                    <a:cubicBezTo>
                      <a:pt x="539" y="7"/>
                      <a:pt x="541" y="6"/>
                      <a:pt x="543" y="5"/>
                    </a:cubicBezTo>
                    <a:cubicBezTo>
                      <a:pt x="546" y="4"/>
                      <a:pt x="552" y="9"/>
                      <a:pt x="553" y="11"/>
                    </a:cubicBezTo>
                    <a:cubicBezTo>
                      <a:pt x="554" y="13"/>
                      <a:pt x="555" y="15"/>
                      <a:pt x="556" y="17"/>
                    </a:cubicBezTo>
                    <a:cubicBezTo>
                      <a:pt x="556" y="17"/>
                      <a:pt x="556" y="18"/>
                      <a:pt x="556" y="18"/>
                    </a:cubicBezTo>
                    <a:cubicBezTo>
                      <a:pt x="557" y="19"/>
                      <a:pt x="558" y="19"/>
                      <a:pt x="558" y="20"/>
                    </a:cubicBezTo>
                    <a:cubicBezTo>
                      <a:pt x="559" y="22"/>
                      <a:pt x="558" y="24"/>
                      <a:pt x="559" y="26"/>
                    </a:cubicBezTo>
                    <a:cubicBezTo>
                      <a:pt x="559" y="28"/>
                      <a:pt x="559" y="30"/>
                      <a:pt x="559" y="32"/>
                    </a:cubicBezTo>
                    <a:cubicBezTo>
                      <a:pt x="559" y="34"/>
                      <a:pt x="558" y="40"/>
                      <a:pt x="559" y="42"/>
                    </a:cubicBezTo>
                    <a:cubicBezTo>
                      <a:pt x="559" y="42"/>
                      <a:pt x="560" y="43"/>
                      <a:pt x="560" y="44"/>
                    </a:cubicBezTo>
                    <a:cubicBezTo>
                      <a:pt x="560" y="46"/>
                      <a:pt x="557" y="51"/>
                      <a:pt x="557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237">
                <a:extLst>
                  <a:ext uri="{FF2B5EF4-FFF2-40B4-BE49-F238E27FC236}">
                    <a16:creationId xmlns:a16="http://schemas.microsoft.com/office/drawing/2014/main" id="{7A5A6B9C-B919-28D8-CD07-3FD240602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639"/>
                <a:ext cx="783" cy="1067"/>
              </a:xfrm>
              <a:custGeom>
                <a:avLst/>
                <a:gdLst>
                  <a:gd name="T0" fmla="*/ 115 w 323"/>
                  <a:gd name="T1" fmla="*/ 414 h 440"/>
                  <a:gd name="T2" fmla="*/ 102 w 323"/>
                  <a:gd name="T3" fmla="*/ 403 h 440"/>
                  <a:gd name="T4" fmla="*/ 81 w 323"/>
                  <a:gd name="T5" fmla="*/ 393 h 440"/>
                  <a:gd name="T6" fmla="*/ 47 w 323"/>
                  <a:gd name="T7" fmla="*/ 386 h 440"/>
                  <a:gd name="T8" fmla="*/ 35 w 323"/>
                  <a:gd name="T9" fmla="*/ 386 h 440"/>
                  <a:gd name="T10" fmla="*/ 16 w 323"/>
                  <a:gd name="T11" fmla="*/ 390 h 440"/>
                  <a:gd name="T12" fmla="*/ 0 w 323"/>
                  <a:gd name="T13" fmla="*/ 390 h 440"/>
                  <a:gd name="T14" fmla="*/ 35 w 323"/>
                  <a:gd name="T15" fmla="*/ 381 h 440"/>
                  <a:gd name="T16" fmla="*/ 120 w 323"/>
                  <a:gd name="T17" fmla="*/ 411 h 440"/>
                  <a:gd name="T18" fmla="*/ 150 w 323"/>
                  <a:gd name="T19" fmla="*/ 430 h 440"/>
                  <a:gd name="T20" fmla="*/ 191 w 323"/>
                  <a:gd name="T21" fmla="*/ 420 h 440"/>
                  <a:gd name="T22" fmla="*/ 237 w 323"/>
                  <a:gd name="T23" fmla="*/ 391 h 440"/>
                  <a:gd name="T24" fmla="*/ 282 w 323"/>
                  <a:gd name="T25" fmla="*/ 386 h 440"/>
                  <a:gd name="T26" fmla="*/ 317 w 323"/>
                  <a:gd name="T27" fmla="*/ 356 h 440"/>
                  <a:gd name="T28" fmla="*/ 310 w 323"/>
                  <a:gd name="T29" fmla="*/ 329 h 440"/>
                  <a:gd name="T30" fmla="*/ 288 w 323"/>
                  <a:gd name="T31" fmla="*/ 301 h 440"/>
                  <a:gd name="T32" fmla="*/ 270 w 323"/>
                  <a:gd name="T33" fmla="*/ 285 h 440"/>
                  <a:gd name="T34" fmla="*/ 245 w 323"/>
                  <a:gd name="T35" fmla="*/ 258 h 440"/>
                  <a:gd name="T36" fmla="*/ 235 w 323"/>
                  <a:gd name="T37" fmla="*/ 245 h 440"/>
                  <a:gd name="T38" fmla="*/ 211 w 323"/>
                  <a:gd name="T39" fmla="*/ 210 h 440"/>
                  <a:gd name="T40" fmla="*/ 201 w 323"/>
                  <a:gd name="T41" fmla="*/ 161 h 440"/>
                  <a:gd name="T42" fmla="*/ 205 w 323"/>
                  <a:gd name="T43" fmla="*/ 130 h 440"/>
                  <a:gd name="T44" fmla="*/ 207 w 323"/>
                  <a:gd name="T45" fmla="*/ 77 h 440"/>
                  <a:gd name="T46" fmla="*/ 204 w 323"/>
                  <a:gd name="T47" fmla="*/ 54 h 440"/>
                  <a:gd name="T48" fmla="*/ 180 w 323"/>
                  <a:gd name="T49" fmla="*/ 18 h 440"/>
                  <a:gd name="T50" fmla="*/ 132 w 323"/>
                  <a:gd name="T51" fmla="*/ 8 h 440"/>
                  <a:gd name="T52" fmla="*/ 111 w 323"/>
                  <a:gd name="T53" fmla="*/ 40 h 440"/>
                  <a:gd name="T54" fmla="*/ 103 w 323"/>
                  <a:gd name="T55" fmla="*/ 74 h 440"/>
                  <a:gd name="T56" fmla="*/ 68 w 323"/>
                  <a:gd name="T57" fmla="*/ 130 h 440"/>
                  <a:gd name="T58" fmla="*/ 59 w 323"/>
                  <a:gd name="T59" fmla="*/ 136 h 440"/>
                  <a:gd name="T60" fmla="*/ 24 w 323"/>
                  <a:gd name="T61" fmla="*/ 153 h 440"/>
                  <a:gd name="T62" fmla="*/ 0 w 323"/>
                  <a:gd name="T63" fmla="*/ 154 h 440"/>
                  <a:gd name="T64" fmla="*/ 75 w 323"/>
                  <a:gd name="T65" fmla="*/ 116 h 440"/>
                  <a:gd name="T66" fmla="*/ 100 w 323"/>
                  <a:gd name="T67" fmla="*/ 68 h 440"/>
                  <a:gd name="T68" fmla="*/ 109 w 323"/>
                  <a:gd name="T69" fmla="*/ 32 h 440"/>
                  <a:gd name="T70" fmla="*/ 148 w 323"/>
                  <a:gd name="T71" fmla="*/ 1 h 440"/>
                  <a:gd name="T72" fmla="*/ 189 w 323"/>
                  <a:gd name="T73" fmla="*/ 18 h 440"/>
                  <a:gd name="T74" fmla="*/ 203 w 323"/>
                  <a:gd name="T75" fmla="*/ 38 h 440"/>
                  <a:gd name="T76" fmla="*/ 210 w 323"/>
                  <a:gd name="T77" fmla="*/ 64 h 440"/>
                  <a:gd name="T78" fmla="*/ 212 w 323"/>
                  <a:gd name="T79" fmla="*/ 90 h 440"/>
                  <a:gd name="T80" fmla="*/ 211 w 323"/>
                  <a:gd name="T81" fmla="*/ 115 h 440"/>
                  <a:gd name="T82" fmla="*/ 209 w 323"/>
                  <a:gd name="T83" fmla="*/ 140 h 440"/>
                  <a:gd name="T84" fmla="*/ 206 w 323"/>
                  <a:gd name="T85" fmla="*/ 179 h 440"/>
                  <a:gd name="T86" fmla="*/ 219 w 323"/>
                  <a:gd name="T87" fmla="*/ 212 h 440"/>
                  <a:gd name="T88" fmla="*/ 233 w 323"/>
                  <a:gd name="T89" fmla="*/ 237 h 440"/>
                  <a:gd name="T90" fmla="*/ 257 w 323"/>
                  <a:gd name="T91" fmla="*/ 265 h 440"/>
                  <a:gd name="T92" fmla="*/ 298 w 323"/>
                  <a:gd name="T93" fmla="*/ 304 h 440"/>
                  <a:gd name="T94" fmla="*/ 314 w 323"/>
                  <a:gd name="T95" fmla="*/ 329 h 440"/>
                  <a:gd name="T96" fmla="*/ 319 w 323"/>
                  <a:gd name="T97" fmla="*/ 368 h 440"/>
                  <a:gd name="T98" fmla="*/ 296 w 323"/>
                  <a:gd name="T99" fmla="*/ 387 h 440"/>
                  <a:gd name="T100" fmla="*/ 249 w 323"/>
                  <a:gd name="T101" fmla="*/ 392 h 440"/>
                  <a:gd name="T102" fmla="*/ 229 w 323"/>
                  <a:gd name="T103" fmla="*/ 398 h 440"/>
                  <a:gd name="T104" fmla="*/ 209 w 323"/>
                  <a:gd name="T105" fmla="*/ 407 h 440"/>
                  <a:gd name="T106" fmla="*/ 194 w 323"/>
                  <a:gd name="T107" fmla="*/ 424 h 440"/>
                  <a:gd name="T108" fmla="*/ 171 w 323"/>
                  <a:gd name="T109" fmla="*/ 439 h 440"/>
                  <a:gd name="T110" fmla="*/ 158 w 323"/>
                  <a:gd name="T111" fmla="*/ 438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3" h="440">
                    <a:moveTo>
                      <a:pt x="122" y="418"/>
                    </a:moveTo>
                    <a:cubicBezTo>
                      <a:pt x="121" y="418"/>
                      <a:pt x="121" y="418"/>
                      <a:pt x="121" y="418"/>
                    </a:cubicBezTo>
                    <a:cubicBezTo>
                      <a:pt x="120" y="417"/>
                      <a:pt x="119" y="417"/>
                      <a:pt x="118" y="416"/>
                    </a:cubicBezTo>
                    <a:cubicBezTo>
                      <a:pt x="118" y="416"/>
                      <a:pt x="118" y="416"/>
                      <a:pt x="118" y="416"/>
                    </a:cubicBezTo>
                    <a:cubicBezTo>
                      <a:pt x="118" y="415"/>
                      <a:pt x="118" y="415"/>
                      <a:pt x="118" y="415"/>
                    </a:cubicBezTo>
                    <a:cubicBezTo>
                      <a:pt x="117" y="415"/>
                      <a:pt x="116" y="414"/>
                      <a:pt x="115" y="414"/>
                    </a:cubicBezTo>
                    <a:cubicBezTo>
                      <a:pt x="115" y="414"/>
                      <a:pt x="115" y="413"/>
                      <a:pt x="115" y="413"/>
                    </a:cubicBezTo>
                    <a:cubicBezTo>
                      <a:pt x="114" y="413"/>
                      <a:pt x="112" y="411"/>
                      <a:pt x="112" y="410"/>
                    </a:cubicBezTo>
                    <a:cubicBezTo>
                      <a:pt x="111" y="410"/>
                      <a:pt x="110" y="409"/>
                      <a:pt x="109" y="409"/>
                    </a:cubicBezTo>
                    <a:cubicBezTo>
                      <a:pt x="108" y="408"/>
                      <a:pt x="107" y="407"/>
                      <a:pt x="106" y="405"/>
                    </a:cubicBezTo>
                    <a:cubicBezTo>
                      <a:pt x="105" y="405"/>
                      <a:pt x="105" y="405"/>
                      <a:pt x="105" y="405"/>
                    </a:cubicBezTo>
                    <a:cubicBezTo>
                      <a:pt x="104" y="405"/>
                      <a:pt x="103" y="404"/>
                      <a:pt x="102" y="403"/>
                    </a:cubicBezTo>
                    <a:cubicBezTo>
                      <a:pt x="101" y="403"/>
                      <a:pt x="100" y="403"/>
                      <a:pt x="99" y="402"/>
                    </a:cubicBezTo>
                    <a:cubicBezTo>
                      <a:pt x="97" y="401"/>
                      <a:pt x="96" y="400"/>
                      <a:pt x="95" y="399"/>
                    </a:cubicBezTo>
                    <a:cubicBezTo>
                      <a:pt x="94" y="399"/>
                      <a:pt x="93" y="398"/>
                      <a:pt x="92" y="398"/>
                    </a:cubicBezTo>
                    <a:cubicBezTo>
                      <a:pt x="92" y="398"/>
                      <a:pt x="92" y="397"/>
                      <a:pt x="91" y="397"/>
                    </a:cubicBezTo>
                    <a:cubicBezTo>
                      <a:pt x="88" y="395"/>
                      <a:pt x="84" y="395"/>
                      <a:pt x="81" y="393"/>
                    </a:cubicBezTo>
                    <a:cubicBezTo>
                      <a:pt x="81" y="393"/>
                      <a:pt x="81" y="393"/>
                      <a:pt x="81" y="393"/>
                    </a:cubicBezTo>
                    <a:cubicBezTo>
                      <a:pt x="77" y="392"/>
                      <a:pt x="75" y="390"/>
                      <a:pt x="72" y="390"/>
                    </a:cubicBezTo>
                    <a:cubicBezTo>
                      <a:pt x="72" y="390"/>
                      <a:pt x="72" y="390"/>
                      <a:pt x="72" y="390"/>
                    </a:cubicBezTo>
                    <a:cubicBezTo>
                      <a:pt x="70" y="390"/>
                      <a:pt x="69" y="389"/>
                      <a:pt x="67" y="389"/>
                    </a:cubicBezTo>
                    <a:cubicBezTo>
                      <a:pt x="66" y="389"/>
                      <a:pt x="64" y="389"/>
                      <a:pt x="63" y="389"/>
                    </a:cubicBezTo>
                    <a:cubicBezTo>
                      <a:pt x="62" y="388"/>
                      <a:pt x="60" y="388"/>
                      <a:pt x="58" y="387"/>
                    </a:cubicBezTo>
                    <a:cubicBezTo>
                      <a:pt x="55" y="387"/>
                      <a:pt x="51" y="387"/>
                      <a:pt x="47" y="386"/>
                    </a:cubicBezTo>
                    <a:cubicBezTo>
                      <a:pt x="47" y="386"/>
                      <a:pt x="47" y="386"/>
                      <a:pt x="46" y="386"/>
                    </a:cubicBezTo>
                    <a:cubicBezTo>
                      <a:pt x="46" y="386"/>
                      <a:pt x="46" y="386"/>
                      <a:pt x="46" y="386"/>
                    </a:cubicBezTo>
                    <a:cubicBezTo>
                      <a:pt x="45" y="385"/>
                      <a:pt x="43" y="386"/>
                      <a:pt x="41" y="386"/>
                    </a:cubicBezTo>
                    <a:cubicBezTo>
                      <a:pt x="40" y="386"/>
                      <a:pt x="40" y="386"/>
                      <a:pt x="39" y="385"/>
                    </a:cubicBezTo>
                    <a:cubicBezTo>
                      <a:pt x="39" y="385"/>
                      <a:pt x="38" y="386"/>
                      <a:pt x="37" y="386"/>
                    </a:cubicBezTo>
                    <a:cubicBezTo>
                      <a:pt x="36" y="386"/>
                      <a:pt x="35" y="386"/>
                      <a:pt x="35" y="386"/>
                    </a:cubicBezTo>
                    <a:cubicBezTo>
                      <a:pt x="33" y="386"/>
                      <a:pt x="30" y="387"/>
                      <a:pt x="28" y="387"/>
                    </a:cubicBezTo>
                    <a:cubicBezTo>
                      <a:pt x="28" y="387"/>
                      <a:pt x="28" y="387"/>
                      <a:pt x="28" y="387"/>
                    </a:cubicBezTo>
                    <a:cubicBezTo>
                      <a:pt x="28" y="387"/>
                      <a:pt x="28" y="387"/>
                      <a:pt x="28" y="387"/>
                    </a:cubicBezTo>
                    <a:cubicBezTo>
                      <a:pt x="27" y="388"/>
                      <a:pt x="26" y="388"/>
                      <a:pt x="25" y="388"/>
                    </a:cubicBezTo>
                    <a:cubicBezTo>
                      <a:pt x="22" y="389"/>
                      <a:pt x="20" y="390"/>
                      <a:pt x="17" y="390"/>
                    </a:cubicBezTo>
                    <a:cubicBezTo>
                      <a:pt x="16" y="390"/>
                      <a:pt x="17" y="390"/>
                      <a:pt x="16" y="390"/>
                    </a:cubicBezTo>
                    <a:cubicBezTo>
                      <a:pt x="15" y="391"/>
                      <a:pt x="12" y="391"/>
                      <a:pt x="10" y="392"/>
                    </a:cubicBezTo>
                    <a:cubicBezTo>
                      <a:pt x="9" y="392"/>
                      <a:pt x="9" y="392"/>
                      <a:pt x="8" y="392"/>
                    </a:cubicBezTo>
                    <a:cubicBezTo>
                      <a:pt x="8" y="392"/>
                      <a:pt x="7" y="393"/>
                      <a:pt x="7" y="393"/>
                    </a:cubicBezTo>
                    <a:cubicBezTo>
                      <a:pt x="5" y="394"/>
                      <a:pt x="4" y="394"/>
                      <a:pt x="3" y="395"/>
                    </a:cubicBezTo>
                    <a:cubicBezTo>
                      <a:pt x="2" y="395"/>
                      <a:pt x="1" y="396"/>
                      <a:pt x="0" y="397"/>
                    </a:cubicBezTo>
                    <a:cubicBezTo>
                      <a:pt x="0" y="394"/>
                      <a:pt x="0" y="392"/>
                      <a:pt x="0" y="390"/>
                    </a:cubicBezTo>
                    <a:cubicBezTo>
                      <a:pt x="3" y="389"/>
                      <a:pt x="7" y="387"/>
                      <a:pt x="10" y="386"/>
                    </a:cubicBezTo>
                    <a:cubicBezTo>
                      <a:pt x="11" y="386"/>
                      <a:pt x="16" y="385"/>
                      <a:pt x="17" y="385"/>
                    </a:cubicBezTo>
                    <a:cubicBezTo>
                      <a:pt x="19" y="384"/>
                      <a:pt x="21" y="383"/>
                      <a:pt x="23" y="383"/>
                    </a:cubicBezTo>
                    <a:cubicBezTo>
                      <a:pt x="23" y="383"/>
                      <a:pt x="24" y="383"/>
                      <a:pt x="25" y="383"/>
                    </a:cubicBezTo>
                    <a:cubicBezTo>
                      <a:pt x="26" y="383"/>
                      <a:pt x="27" y="382"/>
                      <a:pt x="28" y="382"/>
                    </a:cubicBezTo>
                    <a:cubicBezTo>
                      <a:pt x="30" y="381"/>
                      <a:pt x="33" y="381"/>
                      <a:pt x="35" y="381"/>
                    </a:cubicBezTo>
                    <a:cubicBezTo>
                      <a:pt x="41" y="380"/>
                      <a:pt x="48" y="381"/>
                      <a:pt x="54" y="382"/>
                    </a:cubicBezTo>
                    <a:cubicBezTo>
                      <a:pt x="65" y="383"/>
                      <a:pt x="77" y="386"/>
                      <a:pt x="86" y="390"/>
                    </a:cubicBezTo>
                    <a:cubicBezTo>
                      <a:pt x="88" y="391"/>
                      <a:pt x="90" y="391"/>
                      <a:pt x="92" y="392"/>
                    </a:cubicBezTo>
                    <a:cubicBezTo>
                      <a:pt x="94" y="393"/>
                      <a:pt x="96" y="395"/>
                      <a:pt x="98" y="396"/>
                    </a:cubicBezTo>
                    <a:cubicBezTo>
                      <a:pt x="101" y="398"/>
                      <a:pt x="104" y="399"/>
                      <a:pt x="108" y="401"/>
                    </a:cubicBezTo>
                    <a:cubicBezTo>
                      <a:pt x="112" y="404"/>
                      <a:pt x="116" y="408"/>
                      <a:pt x="120" y="411"/>
                    </a:cubicBezTo>
                    <a:cubicBezTo>
                      <a:pt x="122" y="412"/>
                      <a:pt x="124" y="413"/>
                      <a:pt x="125" y="414"/>
                    </a:cubicBezTo>
                    <a:cubicBezTo>
                      <a:pt x="128" y="416"/>
                      <a:pt x="131" y="419"/>
                      <a:pt x="134" y="421"/>
                    </a:cubicBezTo>
                    <a:cubicBezTo>
                      <a:pt x="136" y="423"/>
                      <a:pt x="139" y="424"/>
                      <a:pt x="142" y="425"/>
                    </a:cubicBezTo>
                    <a:cubicBezTo>
                      <a:pt x="142" y="426"/>
                      <a:pt x="144" y="427"/>
                      <a:pt x="145" y="428"/>
                    </a:cubicBezTo>
                    <a:cubicBezTo>
                      <a:pt x="145" y="428"/>
                      <a:pt x="145" y="429"/>
                      <a:pt x="146" y="429"/>
                    </a:cubicBezTo>
                    <a:cubicBezTo>
                      <a:pt x="147" y="430"/>
                      <a:pt x="148" y="430"/>
                      <a:pt x="150" y="430"/>
                    </a:cubicBezTo>
                    <a:cubicBezTo>
                      <a:pt x="154" y="432"/>
                      <a:pt x="158" y="434"/>
                      <a:pt x="163" y="434"/>
                    </a:cubicBezTo>
                    <a:cubicBezTo>
                      <a:pt x="164" y="434"/>
                      <a:pt x="165" y="434"/>
                      <a:pt x="166" y="434"/>
                    </a:cubicBezTo>
                    <a:cubicBezTo>
                      <a:pt x="167" y="434"/>
                      <a:pt x="170" y="434"/>
                      <a:pt x="172" y="434"/>
                    </a:cubicBezTo>
                    <a:cubicBezTo>
                      <a:pt x="174" y="433"/>
                      <a:pt x="180" y="429"/>
                      <a:pt x="182" y="427"/>
                    </a:cubicBezTo>
                    <a:cubicBezTo>
                      <a:pt x="182" y="426"/>
                      <a:pt x="183" y="426"/>
                      <a:pt x="183" y="425"/>
                    </a:cubicBezTo>
                    <a:cubicBezTo>
                      <a:pt x="186" y="423"/>
                      <a:pt x="189" y="422"/>
                      <a:pt x="191" y="420"/>
                    </a:cubicBezTo>
                    <a:cubicBezTo>
                      <a:pt x="191" y="420"/>
                      <a:pt x="192" y="418"/>
                      <a:pt x="192" y="418"/>
                    </a:cubicBezTo>
                    <a:cubicBezTo>
                      <a:pt x="193" y="417"/>
                      <a:pt x="195" y="416"/>
                      <a:pt x="196" y="415"/>
                    </a:cubicBezTo>
                    <a:cubicBezTo>
                      <a:pt x="199" y="411"/>
                      <a:pt x="200" y="407"/>
                      <a:pt x="203" y="404"/>
                    </a:cubicBezTo>
                    <a:cubicBezTo>
                      <a:pt x="205" y="403"/>
                      <a:pt x="207" y="402"/>
                      <a:pt x="210" y="401"/>
                    </a:cubicBezTo>
                    <a:cubicBezTo>
                      <a:pt x="216" y="397"/>
                      <a:pt x="223" y="394"/>
                      <a:pt x="231" y="392"/>
                    </a:cubicBezTo>
                    <a:cubicBezTo>
                      <a:pt x="233" y="391"/>
                      <a:pt x="236" y="391"/>
                      <a:pt x="237" y="391"/>
                    </a:cubicBezTo>
                    <a:cubicBezTo>
                      <a:pt x="239" y="390"/>
                      <a:pt x="241" y="390"/>
                      <a:pt x="242" y="390"/>
                    </a:cubicBezTo>
                    <a:cubicBezTo>
                      <a:pt x="244" y="389"/>
                      <a:pt x="247" y="388"/>
                      <a:pt x="249" y="387"/>
                    </a:cubicBezTo>
                    <a:cubicBezTo>
                      <a:pt x="250" y="387"/>
                      <a:pt x="251" y="388"/>
                      <a:pt x="252" y="387"/>
                    </a:cubicBezTo>
                    <a:cubicBezTo>
                      <a:pt x="256" y="386"/>
                      <a:pt x="261" y="386"/>
                      <a:pt x="264" y="386"/>
                    </a:cubicBezTo>
                    <a:cubicBezTo>
                      <a:pt x="265" y="385"/>
                      <a:pt x="268" y="386"/>
                      <a:pt x="269" y="386"/>
                    </a:cubicBezTo>
                    <a:cubicBezTo>
                      <a:pt x="273" y="386"/>
                      <a:pt x="278" y="386"/>
                      <a:pt x="282" y="386"/>
                    </a:cubicBezTo>
                    <a:cubicBezTo>
                      <a:pt x="284" y="387"/>
                      <a:pt x="286" y="387"/>
                      <a:pt x="288" y="387"/>
                    </a:cubicBezTo>
                    <a:cubicBezTo>
                      <a:pt x="290" y="386"/>
                      <a:pt x="292" y="383"/>
                      <a:pt x="294" y="382"/>
                    </a:cubicBezTo>
                    <a:cubicBezTo>
                      <a:pt x="297" y="381"/>
                      <a:pt x="300" y="380"/>
                      <a:pt x="304" y="378"/>
                    </a:cubicBezTo>
                    <a:cubicBezTo>
                      <a:pt x="307" y="377"/>
                      <a:pt x="314" y="367"/>
                      <a:pt x="315" y="365"/>
                    </a:cubicBezTo>
                    <a:cubicBezTo>
                      <a:pt x="316" y="363"/>
                      <a:pt x="316" y="361"/>
                      <a:pt x="317" y="359"/>
                    </a:cubicBezTo>
                    <a:cubicBezTo>
                      <a:pt x="316" y="359"/>
                      <a:pt x="317" y="358"/>
                      <a:pt x="317" y="356"/>
                    </a:cubicBezTo>
                    <a:cubicBezTo>
                      <a:pt x="317" y="352"/>
                      <a:pt x="317" y="349"/>
                      <a:pt x="316" y="345"/>
                    </a:cubicBezTo>
                    <a:cubicBezTo>
                      <a:pt x="315" y="342"/>
                      <a:pt x="314" y="340"/>
                      <a:pt x="312" y="337"/>
                    </a:cubicBezTo>
                    <a:cubicBezTo>
                      <a:pt x="312" y="337"/>
                      <a:pt x="313" y="336"/>
                      <a:pt x="313" y="336"/>
                    </a:cubicBezTo>
                    <a:cubicBezTo>
                      <a:pt x="312" y="336"/>
                      <a:pt x="312" y="335"/>
                      <a:pt x="311" y="335"/>
                    </a:cubicBezTo>
                    <a:cubicBezTo>
                      <a:pt x="311" y="334"/>
                      <a:pt x="311" y="334"/>
                      <a:pt x="312" y="334"/>
                    </a:cubicBezTo>
                    <a:cubicBezTo>
                      <a:pt x="311" y="332"/>
                      <a:pt x="311" y="330"/>
                      <a:pt x="310" y="329"/>
                    </a:cubicBezTo>
                    <a:cubicBezTo>
                      <a:pt x="309" y="326"/>
                      <a:pt x="307" y="324"/>
                      <a:pt x="305" y="321"/>
                    </a:cubicBezTo>
                    <a:cubicBezTo>
                      <a:pt x="305" y="320"/>
                      <a:pt x="304" y="317"/>
                      <a:pt x="303" y="316"/>
                    </a:cubicBezTo>
                    <a:cubicBezTo>
                      <a:pt x="302" y="314"/>
                      <a:pt x="301" y="312"/>
                      <a:pt x="300" y="311"/>
                    </a:cubicBezTo>
                    <a:cubicBezTo>
                      <a:pt x="299" y="311"/>
                      <a:pt x="297" y="310"/>
                      <a:pt x="296" y="310"/>
                    </a:cubicBezTo>
                    <a:cubicBezTo>
                      <a:pt x="295" y="308"/>
                      <a:pt x="294" y="305"/>
                      <a:pt x="292" y="303"/>
                    </a:cubicBezTo>
                    <a:cubicBezTo>
                      <a:pt x="291" y="302"/>
                      <a:pt x="290" y="302"/>
                      <a:pt x="288" y="301"/>
                    </a:cubicBezTo>
                    <a:cubicBezTo>
                      <a:pt x="287" y="299"/>
                      <a:pt x="286" y="298"/>
                      <a:pt x="284" y="296"/>
                    </a:cubicBezTo>
                    <a:cubicBezTo>
                      <a:pt x="283" y="296"/>
                      <a:pt x="283" y="296"/>
                      <a:pt x="282" y="295"/>
                    </a:cubicBezTo>
                    <a:cubicBezTo>
                      <a:pt x="282" y="295"/>
                      <a:pt x="282" y="295"/>
                      <a:pt x="282" y="295"/>
                    </a:cubicBezTo>
                    <a:cubicBezTo>
                      <a:pt x="281" y="294"/>
                      <a:pt x="279" y="292"/>
                      <a:pt x="277" y="291"/>
                    </a:cubicBezTo>
                    <a:cubicBezTo>
                      <a:pt x="277" y="290"/>
                      <a:pt x="277" y="290"/>
                      <a:pt x="276" y="289"/>
                    </a:cubicBezTo>
                    <a:cubicBezTo>
                      <a:pt x="275" y="288"/>
                      <a:pt x="272" y="287"/>
                      <a:pt x="270" y="285"/>
                    </a:cubicBezTo>
                    <a:cubicBezTo>
                      <a:pt x="268" y="282"/>
                      <a:pt x="265" y="279"/>
                      <a:pt x="263" y="276"/>
                    </a:cubicBezTo>
                    <a:cubicBezTo>
                      <a:pt x="261" y="274"/>
                      <a:pt x="259" y="274"/>
                      <a:pt x="257" y="273"/>
                    </a:cubicBezTo>
                    <a:cubicBezTo>
                      <a:pt x="257" y="272"/>
                      <a:pt x="256" y="271"/>
                      <a:pt x="256" y="270"/>
                    </a:cubicBezTo>
                    <a:cubicBezTo>
                      <a:pt x="253" y="267"/>
                      <a:pt x="250" y="265"/>
                      <a:pt x="248" y="261"/>
                    </a:cubicBezTo>
                    <a:cubicBezTo>
                      <a:pt x="248" y="260"/>
                      <a:pt x="246" y="260"/>
                      <a:pt x="246" y="259"/>
                    </a:cubicBezTo>
                    <a:cubicBezTo>
                      <a:pt x="245" y="259"/>
                      <a:pt x="245" y="258"/>
                      <a:pt x="245" y="258"/>
                    </a:cubicBezTo>
                    <a:cubicBezTo>
                      <a:pt x="245" y="258"/>
                      <a:pt x="244" y="257"/>
                      <a:pt x="244" y="257"/>
                    </a:cubicBezTo>
                    <a:cubicBezTo>
                      <a:pt x="244" y="257"/>
                      <a:pt x="244" y="257"/>
                      <a:pt x="244" y="257"/>
                    </a:cubicBezTo>
                    <a:cubicBezTo>
                      <a:pt x="243" y="256"/>
                      <a:pt x="241" y="255"/>
                      <a:pt x="241" y="254"/>
                    </a:cubicBezTo>
                    <a:cubicBezTo>
                      <a:pt x="240" y="253"/>
                      <a:pt x="240" y="253"/>
                      <a:pt x="240" y="252"/>
                    </a:cubicBezTo>
                    <a:cubicBezTo>
                      <a:pt x="238" y="250"/>
                      <a:pt x="237" y="249"/>
                      <a:pt x="236" y="248"/>
                    </a:cubicBezTo>
                    <a:cubicBezTo>
                      <a:pt x="235" y="247"/>
                      <a:pt x="234" y="246"/>
                      <a:pt x="235" y="245"/>
                    </a:cubicBezTo>
                    <a:cubicBezTo>
                      <a:pt x="233" y="244"/>
                      <a:pt x="231" y="243"/>
                      <a:pt x="230" y="241"/>
                    </a:cubicBezTo>
                    <a:cubicBezTo>
                      <a:pt x="229" y="240"/>
                      <a:pt x="229" y="238"/>
                      <a:pt x="228" y="237"/>
                    </a:cubicBezTo>
                    <a:cubicBezTo>
                      <a:pt x="227" y="236"/>
                      <a:pt x="225" y="234"/>
                      <a:pt x="225" y="232"/>
                    </a:cubicBezTo>
                    <a:cubicBezTo>
                      <a:pt x="224" y="232"/>
                      <a:pt x="224" y="231"/>
                      <a:pt x="224" y="231"/>
                    </a:cubicBezTo>
                    <a:cubicBezTo>
                      <a:pt x="223" y="230"/>
                      <a:pt x="221" y="228"/>
                      <a:pt x="221" y="227"/>
                    </a:cubicBezTo>
                    <a:cubicBezTo>
                      <a:pt x="218" y="220"/>
                      <a:pt x="215" y="215"/>
                      <a:pt x="211" y="210"/>
                    </a:cubicBezTo>
                    <a:cubicBezTo>
                      <a:pt x="210" y="209"/>
                      <a:pt x="210" y="206"/>
                      <a:pt x="209" y="205"/>
                    </a:cubicBezTo>
                    <a:cubicBezTo>
                      <a:pt x="209" y="205"/>
                      <a:pt x="209" y="205"/>
                      <a:pt x="209" y="204"/>
                    </a:cubicBezTo>
                    <a:cubicBezTo>
                      <a:pt x="208" y="203"/>
                      <a:pt x="208" y="201"/>
                      <a:pt x="206" y="199"/>
                    </a:cubicBezTo>
                    <a:cubicBezTo>
                      <a:pt x="202" y="194"/>
                      <a:pt x="200" y="181"/>
                      <a:pt x="201" y="173"/>
                    </a:cubicBezTo>
                    <a:cubicBezTo>
                      <a:pt x="202" y="170"/>
                      <a:pt x="202" y="166"/>
                      <a:pt x="202" y="164"/>
                    </a:cubicBezTo>
                    <a:cubicBezTo>
                      <a:pt x="201" y="162"/>
                      <a:pt x="203" y="161"/>
                      <a:pt x="201" y="161"/>
                    </a:cubicBezTo>
                    <a:cubicBezTo>
                      <a:pt x="201" y="161"/>
                      <a:pt x="201" y="161"/>
                      <a:pt x="201" y="161"/>
                    </a:cubicBezTo>
                    <a:cubicBezTo>
                      <a:pt x="203" y="160"/>
                      <a:pt x="202" y="157"/>
                      <a:pt x="202" y="155"/>
                    </a:cubicBezTo>
                    <a:cubicBezTo>
                      <a:pt x="202" y="152"/>
                      <a:pt x="203" y="149"/>
                      <a:pt x="203" y="146"/>
                    </a:cubicBezTo>
                    <a:cubicBezTo>
                      <a:pt x="204" y="144"/>
                      <a:pt x="203" y="141"/>
                      <a:pt x="204" y="139"/>
                    </a:cubicBezTo>
                    <a:cubicBezTo>
                      <a:pt x="205" y="137"/>
                      <a:pt x="205" y="135"/>
                      <a:pt x="206" y="132"/>
                    </a:cubicBezTo>
                    <a:cubicBezTo>
                      <a:pt x="205" y="131"/>
                      <a:pt x="205" y="131"/>
                      <a:pt x="205" y="130"/>
                    </a:cubicBezTo>
                    <a:cubicBezTo>
                      <a:pt x="205" y="129"/>
                      <a:pt x="206" y="127"/>
                      <a:pt x="206" y="125"/>
                    </a:cubicBezTo>
                    <a:cubicBezTo>
                      <a:pt x="206" y="124"/>
                      <a:pt x="206" y="123"/>
                      <a:pt x="206" y="122"/>
                    </a:cubicBezTo>
                    <a:cubicBezTo>
                      <a:pt x="206" y="120"/>
                      <a:pt x="206" y="117"/>
                      <a:pt x="208" y="115"/>
                    </a:cubicBezTo>
                    <a:cubicBezTo>
                      <a:pt x="208" y="114"/>
                      <a:pt x="207" y="111"/>
                      <a:pt x="207" y="110"/>
                    </a:cubicBezTo>
                    <a:cubicBezTo>
                      <a:pt x="210" y="101"/>
                      <a:pt x="208" y="90"/>
                      <a:pt x="207" y="82"/>
                    </a:cubicBezTo>
                    <a:cubicBezTo>
                      <a:pt x="206" y="80"/>
                      <a:pt x="207" y="78"/>
                      <a:pt x="207" y="77"/>
                    </a:cubicBezTo>
                    <a:cubicBezTo>
                      <a:pt x="207" y="75"/>
                      <a:pt x="207" y="73"/>
                      <a:pt x="207" y="7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207" y="70"/>
                      <a:pt x="206" y="70"/>
                      <a:pt x="206" y="69"/>
                    </a:cubicBezTo>
                    <a:cubicBezTo>
                      <a:pt x="205" y="66"/>
                      <a:pt x="205" y="63"/>
                      <a:pt x="206" y="59"/>
                    </a:cubicBezTo>
                    <a:cubicBezTo>
                      <a:pt x="205" y="58"/>
                      <a:pt x="204" y="56"/>
                      <a:pt x="204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53"/>
                      <a:pt x="202" y="46"/>
                      <a:pt x="201" y="43"/>
                    </a:cubicBezTo>
                    <a:cubicBezTo>
                      <a:pt x="200" y="41"/>
                      <a:pt x="198" y="39"/>
                      <a:pt x="197" y="37"/>
                    </a:cubicBezTo>
                    <a:cubicBezTo>
                      <a:pt x="197" y="36"/>
                      <a:pt x="195" y="33"/>
                      <a:pt x="194" y="33"/>
                    </a:cubicBezTo>
                    <a:cubicBezTo>
                      <a:pt x="194" y="32"/>
                      <a:pt x="194" y="31"/>
                      <a:pt x="193" y="30"/>
                    </a:cubicBezTo>
                    <a:cubicBezTo>
                      <a:pt x="192" y="28"/>
                      <a:pt x="189" y="26"/>
                      <a:pt x="187" y="24"/>
                    </a:cubicBezTo>
                    <a:cubicBezTo>
                      <a:pt x="185" y="22"/>
                      <a:pt x="183" y="18"/>
                      <a:pt x="180" y="18"/>
                    </a:cubicBezTo>
                    <a:cubicBezTo>
                      <a:pt x="180" y="16"/>
                      <a:pt x="173" y="13"/>
                      <a:pt x="171" y="12"/>
                    </a:cubicBezTo>
                    <a:cubicBezTo>
                      <a:pt x="165" y="8"/>
                      <a:pt x="157" y="7"/>
                      <a:pt x="151" y="5"/>
                    </a:cubicBezTo>
                    <a:cubicBezTo>
                      <a:pt x="149" y="5"/>
                      <a:pt x="146" y="6"/>
                      <a:pt x="145" y="5"/>
                    </a:cubicBezTo>
                    <a:cubicBezTo>
                      <a:pt x="144" y="4"/>
                      <a:pt x="142" y="6"/>
                      <a:pt x="141" y="5"/>
                    </a:cubicBezTo>
                    <a:cubicBezTo>
                      <a:pt x="141" y="5"/>
                      <a:pt x="132" y="7"/>
                      <a:pt x="132" y="7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27" y="10"/>
                      <a:pt x="126" y="16"/>
                      <a:pt x="122" y="17"/>
                    </a:cubicBezTo>
                    <a:cubicBezTo>
                      <a:pt x="121" y="21"/>
                      <a:pt x="118" y="24"/>
                      <a:pt x="116" y="27"/>
                    </a:cubicBezTo>
                    <a:cubicBezTo>
                      <a:pt x="116" y="27"/>
                      <a:pt x="116" y="27"/>
                      <a:pt x="116" y="28"/>
                    </a:cubicBezTo>
                    <a:cubicBezTo>
                      <a:pt x="116" y="28"/>
                      <a:pt x="116" y="28"/>
                      <a:pt x="116" y="28"/>
                    </a:cubicBezTo>
                    <a:cubicBezTo>
                      <a:pt x="114" y="31"/>
                      <a:pt x="113" y="34"/>
                      <a:pt x="112" y="38"/>
                    </a:cubicBezTo>
                    <a:cubicBezTo>
                      <a:pt x="112" y="39"/>
                      <a:pt x="112" y="39"/>
                      <a:pt x="111" y="40"/>
                    </a:cubicBezTo>
                    <a:cubicBezTo>
                      <a:pt x="111" y="42"/>
                      <a:pt x="111" y="44"/>
                      <a:pt x="111" y="45"/>
                    </a:cubicBezTo>
                    <a:cubicBezTo>
                      <a:pt x="110" y="49"/>
                      <a:pt x="108" y="55"/>
                      <a:pt x="108" y="59"/>
                    </a:cubicBezTo>
                    <a:cubicBezTo>
                      <a:pt x="108" y="59"/>
                      <a:pt x="109" y="59"/>
                      <a:pt x="109" y="59"/>
                    </a:cubicBezTo>
                    <a:cubicBezTo>
                      <a:pt x="109" y="59"/>
                      <a:pt x="109" y="59"/>
                      <a:pt x="109" y="59"/>
                    </a:cubicBezTo>
                    <a:cubicBezTo>
                      <a:pt x="109" y="59"/>
                      <a:pt x="108" y="59"/>
                      <a:pt x="108" y="59"/>
                    </a:cubicBezTo>
                    <a:cubicBezTo>
                      <a:pt x="109" y="62"/>
                      <a:pt x="104" y="71"/>
                      <a:pt x="103" y="74"/>
                    </a:cubicBezTo>
                    <a:cubicBezTo>
                      <a:pt x="99" y="87"/>
                      <a:pt x="94" y="97"/>
                      <a:pt x="88" y="108"/>
                    </a:cubicBezTo>
                    <a:cubicBezTo>
                      <a:pt x="86" y="111"/>
                      <a:pt x="81" y="118"/>
                      <a:pt x="78" y="119"/>
                    </a:cubicBezTo>
                    <a:cubicBezTo>
                      <a:pt x="78" y="119"/>
                      <a:pt x="78" y="119"/>
                      <a:pt x="78" y="119"/>
                    </a:cubicBezTo>
                    <a:cubicBezTo>
                      <a:pt x="77" y="120"/>
                      <a:pt x="77" y="122"/>
                      <a:pt x="75" y="122"/>
                    </a:cubicBezTo>
                    <a:cubicBezTo>
                      <a:pt x="75" y="124"/>
                      <a:pt x="70" y="128"/>
                      <a:pt x="68" y="129"/>
                    </a:cubicBezTo>
                    <a:cubicBezTo>
                      <a:pt x="68" y="130"/>
                      <a:pt x="68" y="130"/>
                      <a:pt x="68" y="130"/>
                    </a:cubicBezTo>
                    <a:cubicBezTo>
                      <a:pt x="67" y="130"/>
                      <a:pt x="67" y="131"/>
                      <a:pt x="66" y="131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5" y="133"/>
                      <a:pt x="63" y="133"/>
                      <a:pt x="62" y="135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61" y="135"/>
                      <a:pt x="60" y="135"/>
                      <a:pt x="60" y="136"/>
                    </a:cubicBezTo>
                    <a:cubicBezTo>
                      <a:pt x="60" y="136"/>
                      <a:pt x="60" y="136"/>
                      <a:pt x="59" y="136"/>
                    </a:cubicBezTo>
                    <a:cubicBezTo>
                      <a:pt x="59" y="138"/>
                      <a:pt x="56" y="138"/>
                      <a:pt x="55" y="139"/>
                    </a:cubicBezTo>
                    <a:cubicBezTo>
                      <a:pt x="53" y="141"/>
                      <a:pt x="53" y="141"/>
                      <a:pt x="50" y="142"/>
                    </a:cubicBezTo>
                    <a:cubicBezTo>
                      <a:pt x="46" y="145"/>
                      <a:pt x="39" y="149"/>
                      <a:pt x="33" y="151"/>
                    </a:cubicBezTo>
                    <a:cubicBezTo>
                      <a:pt x="32" y="150"/>
                      <a:pt x="29" y="152"/>
                      <a:pt x="27" y="152"/>
                    </a:cubicBezTo>
                    <a:cubicBezTo>
                      <a:pt x="27" y="152"/>
                      <a:pt x="27" y="153"/>
                      <a:pt x="27" y="153"/>
                    </a:cubicBezTo>
                    <a:cubicBezTo>
                      <a:pt x="26" y="153"/>
                      <a:pt x="25" y="153"/>
                      <a:pt x="24" y="153"/>
                    </a:cubicBezTo>
                    <a:cubicBezTo>
                      <a:pt x="22" y="154"/>
                      <a:pt x="22" y="154"/>
                      <a:pt x="20" y="154"/>
                    </a:cubicBezTo>
                    <a:cubicBezTo>
                      <a:pt x="20" y="155"/>
                      <a:pt x="19" y="156"/>
                      <a:pt x="18" y="156"/>
                    </a:cubicBezTo>
                    <a:cubicBezTo>
                      <a:pt x="17" y="156"/>
                      <a:pt x="17" y="156"/>
                      <a:pt x="16" y="156"/>
                    </a:cubicBezTo>
                    <a:cubicBezTo>
                      <a:pt x="13" y="158"/>
                      <a:pt x="9" y="158"/>
                      <a:pt x="5" y="158"/>
                    </a:cubicBezTo>
                    <a:cubicBezTo>
                      <a:pt x="3" y="158"/>
                      <a:pt x="2" y="159"/>
                      <a:pt x="0" y="159"/>
                    </a:cubicBezTo>
                    <a:cubicBezTo>
                      <a:pt x="0" y="157"/>
                      <a:pt x="0" y="156"/>
                      <a:pt x="0" y="154"/>
                    </a:cubicBezTo>
                    <a:cubicBezTo>
                      <a:pt x="10" y="154"/>
                      <a:pt x="18" y="151"/>
                      <a:pt x="26" y="147"/>
                    </a:cubicBezTo>
                    <a:cubicBezTo>
                      <a:pt x="31" y="146"/>
                      <a:pt x="35" y="145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42" y="141"/>
                      <a:pt x="45" y="140"/>
                      <a:pt x="48" y="139"/>
                    </a:cubicBezTo>
                    <a:cubicBezTo>
                      <a:pt x="50" y="138"/>
                      <a:pt x="51" y="136"/>
                      <a:pt x="53" y="135"/>
                    </a:cubicBezTo>
                    <a:cubicBezTo>
                      <a:pt x="62" y="129"/>
                      <a:pt x="69" y="124"/>
                      <a:pt x="75" y="116"/>
                    </a:cubicBezTo>
                    <a:cubicBezTo>
                      <a:pt x="77" y="114"/>
                      <a:pt x="79" y="112"/>
                      <a:pt x="81" y="111"/>
                    </a:cubicBezTo>
                    <a:cubicBezTo>
                      <a:pt x="85" y="105"/>
                      <a:pt x="89" y="97"/>
                      <a:pt x="92" y="89"/>
                    </a:cubicBezTo>
                    <a:cubicBezTo>
                      <a:pt x="92" y="88"/>
                      <a:pt x="93" y="87"/>
                      <a:pt x="94" y="85"/>
                    </a:cubicBezTo>
                    <a:cubicBezTo>
                      <a:pt x="94" y="84"/>
                      <a:pt x="95" y="83"/>
                      <a:pt x="95" y="81"/>
                    </a:cubicBezTo>
                    <a:cubicBezTo>
                      <a:pt x="96" y="79"/>
                      <a:pt x="97" y="75"/>
                      <a:pt x="99" y="73"/>
                    </a:cubicBezTo>
                    <a:cubicBezTo>
                      <a:pt x="99" y="72"/>
                      <a:pt x="100" y="68"/>
                      <a:pt x="100" y="68"/>
                    </a:cubicBezTo>
                    <a:cubicBezTo>
                      <a:pt x="100" y="67"/>
                      <a:pt x="101" y="67"/>
                      <a:pt x="101" y="66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2" y="65"/>
                      <a:pt x="102" y="65"/>
                      <a:pt x="102" y="64"/>
                    </a:cubicBezTo>
                    <a:cubicBezTo>
                      <a:pt x="103" y="63"/>
                      <a:pt x="102" y="57"/>
                      <a:pt x="103" y="54"/>
                    </a:cubicBezTo>
                    <a:cubicBezTo>
                      <a:pt x="106" y="49"/>
                      <a:pt x="106" y="43"/>
                      <a:pt x="108" y="37"/>
                    </a:cubicBezTo>
                    <a:cubicBezTo>
                      <a:pt x="108" y="35"/>
                      <a:pt x="108" y="33"/>
                      <a:pt x="109" y="32"/>
                    </a:cubicBezTo>
                    <a:cubicBezTo>
                      <a:pt x="109" y="30"/>
                      <a:pt x="110" y="29"/>
                      <a:pt x="111" y="28"/>
                    </a:cubicBezTo>
                    <a:cubicBezTo>
                      <a:pt x="113" y="25"/>
                      <a:pt x="113" y="21"/>
                      <a:pt x="115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20" y="14"/>
                      <a:pt x="123" y="8"/>
                      <a:pt x="128" y="4"/>
                    </a:cubicBezTo>
                    <a:cubicBezTo>
                      <a:pt x="133" y="1"/>
                      <a:pt x="142" y="0"/>
                      <a:pt x="148" y="1"/>
                    </a:cubicBezTo>
                    <a:cubicBezTo>
                      <a:pt x="153" y="2"/>
                      <a:pt x="156" y="1"/>
                      <a:pt x="160" y="3"/>
                    </a:cubicBezTo>
                    <a:cubicBezTo>
                      <a:pt x="167" y="5"/>
                      <a:pt x="173" y="8"/>
                      <a:pt x="179" y="11"/>
                    </a:cubicBezTo>
                    <a:cubicBezTo>
                      <a:pt x="181" y="12"/>
                      <a:pt x="184" y="14"/>
                      <a:pt x="186" y="16"/>
                    </a:cubicBezTo>
                    <a:cubicBezTo>
                      <a:pt x="187" y="17"/>
                      <a:pt x="187" y="18"/>
                      <a:pt x="188" y="18"/>
                    </a:cubicBezTo>
                    <a:cubicBezTo>
                      <a:pt x="188" y="18"/>
                      <a:pt x="189" y="18"/>
                      <a:pt x="189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90" y="20"/>
                      <a:pt x="192" y="21"/>
                      <a:pt x="193" y="22"/>
                    </a:cubicBezTo>
                    <a:cubicBezTo>
                      <a:pt x="194" y="24"/>
                      <a:pt x="196" y="26"/>
                      <a:pt x="197" y="28"/>
                    </a:cubicBezTo>
                    <a:cubicBezTo>
                      <a:pt x="198" y="30"/>
                      <a:pt x="200" y="31"/>
                      <a:pt x="201" y="33"/>
                    </a:cubicBezTo>
                    <a:cubicBezTo>
                      <a:pt x="202" y="35"/>
                      <a:pt x="202" y="37"/>
                      <a:pt x="203" y="38"/>
                    </a:cubicBezTo>
                    <a:cubicBezTo>
                      <a:pt x="205" y="41"/>
                      <a:pt x="206" y="43"/>
                      <a:pt x="207" y="45"/>
                    </a:cubicBezTo>
                    <a:cubicBezTo>
                      <a:pt x="207" y="46"/>
                      <a:pt x="207" y="47"/>
                      <a:pt x="207" y="47"/>
                    </a:cubicBezTo>
                    <a:cubicBezTo>
                      <a:pt x="207" y="48"/>
                      <a:pt x="208" y="49"/>
                      <a:pt x="208" y="49"/>
                    </a:cubicBezTo>
                    <a:cubicBezTo>
                      <a:pt x="208" y="50"/>
                      <a:pt x="208" y="52"/>
                      <a:pt x="208" y="53"/>
                    </a:cubicBezTo>
                    <a:cubicBezTo>
                      <a:pt x="209" y="55"/>
                      <a:pt x="210" y="57"/>
                      <a:pt x="210" y="59"/>
                    </a:cubicBezTo>
                    <a:cubicBezTo>
                      <a:pt x="210" y="61"/>
                      <a:pt x="210" y="62"/>
                      <a:pt x="210" y="64"/>
                    </a:cubicBezTo>
                    <a:cubicBezTo>
                      <a:pt x="210" y="65"/>
                      <a:pt x="211" y="68"/>
                      <a:pt x="211" y="69"/>
                    </a:cubicBezTo>
                    <a:cubicBezTo>
                      <a:pt x="212" y="71"/>
                      <a:pt x="213" y="82"/>
                      <a:pt x="212" y="85"/>
                    </a:cubicBezTo>
                    <a:cubicBezTo>
                      <a:pt x="212" y="85"/>
                      <a:pt x="212" y="86"/>
                      <a:pt x="212" y="86"/>
                    </a:cubicBezTo>
                    <a:cubicBezTo>
                      <a:pt x="212" y="86"/>
                      <a:pt x="212" y="87"/>
                      <a:pt x="212" y="88"/>
                    </a:cubicBezTo>
                    <a:cubicBezTo>
                      <a:pt x="212" y="88"/>
                      <a:pt x="213" y="89"/>
                      <a:pt x="213" y="90"/>
                    </a:cubicBezTo>
                    <a:cubicBezTo>
                      <a:pt x="212" y="90"/>
                      <a:pt x="212" y="90"/>
                      <a:pt x="212" y="90"/>
                    </a:cubicBezTo>
                    <a:cubicBezTo>
                      <a:pt x="212" y="91"/>
                      <a:pt x="213" y="91"/>
                      <a:pt x="213" y="91"/>
                    </a:cubicBezTo>
                    <a:cubicBezTo>
                      <a:pt x="213" y="91"/>
                      <a:pt x="213" y="91"/>
                      <a:pt x="213" y="91"/>
                    </a:cubicBezTo>
                    <a:cubicBezTo>
                      <a:pt x="214" y="93"/>
                      <a:pt x="213" y="95"/>
                      <a:pt x="213" y="96"/>
                    </a:cubicBezTo>
                    <a:cubicBezTo>
                      <a:pt x="213" y="96"/>
                      <a:pt x="214" y="97"/>
                      <a:pt x="213" y="98"/>
                    </a:cubicBezTo>
                    <a:cubicBezTo>
                      <a:pt x="213" y="103"/>
                      <a:pt x="213" y="107"/>
                      <a:pt x="212" y="111"/>
                    </a:cubicBezTo>
                    <a:cubicBezTo>
                      <a:pt x="211" y="113"/>
                      <a:pt x="212" y="114"/>
                      <a:pt x="211" y="115"/>
                    </a:cubicBezTo>
                    <a:cubicBezTo>
                      <a:pt x="211" y="115"/>
                      <a:pt x="211" y="116"/>
                      <a:pt x="211" y="116"/>
                    </a:cubicBezTo>
                    <a:cubicBezTo>
                      <a:pt x="212" y="119"/>
                      <a:pt x="211" y="122"/>
                      <a:pt x="210" y="125"/>
                    </a:cubicBezTo>
                    <a:cubicBezTo>
                      <a:pt x="210" y="125"/>
                      <a:pt x="211" y="125"/>
                      <a:pt x="211" y="125"/>
                    </a:cubicBezTo>
                    <a:cubicBezTo>
                      <a:pt x="211" y="125"/>
                      <a:pt x="212" y="125"/>
                      <a:pt x="213" y="126"/>
                    </a:cubicBezTo>
                    <a:cubicBezTo>
                      <a:pt x="212" y="126"/>
                      <a:pt x="211" y="126"/>
                      <a:pt x="210" y="126"/>
                    </a:cubicBezTo>
                    <a:cubicBezTo>
                      <a:pt x="211" y="128"/>
                      <a:pt x="210" y="137"/>
                      <a:pt x="209" y="140"/>
                    </a:cubicBezTo>
                    <a:cubicBezTo>
                      <a:pt x="208" y="142"/>
                      <a:pt x="209" y="143"/>
                      <a:pt x="208" y="145"/>
                    </a:cubicBezTo>
                    <a:cubicBezTo>
                      <a:pt x="208" y="145"/>
                      <a:pt x="208" y="145"/>
                      <a:pt x="208" y="145"/>
                    </a:cubicBezTo>
                    <a:cubicBezTo>
                      <a:pt x="208" y="146"/>
                      <a:pt x="208" y="149"/>
                      <a:pt x="207" y="151"/>
                    </a:cubicBezTo>
                    <a:cubicBezTo>
                      <a:pt x="207" y="152"/>
                      <a:pt x="207" y="153"/>
                      <a:pt x="207" y="154"/>
                    </a:cubicBezTo>
                    <a:cubicBezTo>
                      <a:pt x="206" y="160"/>
                      <a:pt x="208" y="166"/>
                      <a:pt x="206" y="171"/>
                    </a:cubicBezTo>
                    <a:cubicBezTo>
                      <a:pt x="205" y="173"/>
                      <a:pt x="207" y="178"/>
                      <a:pt x="206" y="179"/>
                    </a:cubicBezTo>
                    <a:cubicBezTo>
                      <a:pt x="205" y="180"/>
                      <a:pt x="206" y="183"/>
                      <a:pt x="206" y="183"/>
                    </a:cubicBezTo>
                    <a:cubicBezTo>
                      <a:pt x="206" y="183"/>
                      <a:pt x="206" y="183"/>
                      <a:pt x="206" y="183"/>
                    </a:cubicBezTo>
                    <a:cubicBezTo>
                      <a:pt x="208" y="186"/>
                      <a:pt x="207" y="189"/>
                      <a:pt x="208" y="192"/>
                    </a:cubicBezTo>
                    <a:cubicBezTo>
                      <a:pt x="209" y="194"/>
                      <a:pt x="211" y="197"/>
                      <a:pt x="212" y="200"/>
                    </a:cubicBezTo>
                    <a:cubicBezTo>
                      <a:pt x="213" y="201"/>
                      <a:pt x="213" y="201"/>
                      <a:pt x="213" y="202"/>
                    </a:cubicBezTo>
                    <a:cubicBezTo>
                      <a:pt x="214" y="204"/>
                      <a:pt x="217" y="210"/>
                      <a:pt x="219" y="212"/>
                    </a:cubicBezTo>
                    <a:cubicBezTo>
                      <a:pt x="219" y="212"/>
                      <a:pt x="219" y="212"/>
                      <a:pt x="219" y="212"/>
                    </a:cubicBezTo>
                    <a:cubicBezTo>
                      <a:pt x="219" y="212"/>
                      <a:pt x="219" y="212"/>
                      <a:pt x="219" y="212"/>
                    </a:cubicBezTo>
                    <a:cubicBezTo>
                      <a:pt x="220" y="214"/>
                      <a:pt x="221" y="216"/>
                      <a:pt x="222" y="218"/>
                    </a:cubicBezTo>
                    <a:cubicBezTo>
                      <a:pt x="222" y="219"/>
                      <a:pt x="222" y="219"/>
                      <a:pt x="223" y="219"/>
                    </a:cubicBezTo>
                    <a:cubicBezTo>
                      <a:pt x="223" y="220"/>
                      <a:pt x="224" y="222"/>
                      <a:pt x="224" y="222"/>
                    </a:cubicBezTo>
                    <a:cubicBezTo>
                      <a:pt x="227" y="227"/>
                      <a:pt x="230" y="232"/>
                      <a:pt x="233" y="237"/>
                    </a:cubicBezTo>
                    <a:cubicBezTo>
                      <a:pt x="234" y="239"/>
                      <a:pt x="237" y="241"/>
                      <a:pt x="239" y="243"/>
                    </a:cubicBezTo>
                    <a:cubicBezTo>
                      <a:pt x="241" y="246"/>
                      <a:pt x="242" y="248"/>
                      <a:pt x="245" y="251"/>
                    </a:cubicBezTo>
                    <a:cubicBezTo>
                      <a:pt x="246" y="253"/>
                      <a:pt x="248" y="255"/>
                      <a:pt x="250" y="256"/>
                    </a:cubicBezTo>
                    <a:cubicBezTo>
                      <a:pt x="251" y="257"/>
                      <a:pt x="251" y="258"/>
                      <a:pt x="251" y="259"/>
                    </a:cubicBezTo>
                    <a:cubicBezTo>
                      <a:pt x="252" y="261"/>
                      <a:pt x="255" y="262"/>
                      <a:pt x="256" y="263"/>
                    </a:cubicBezTo>
                    <a:cubicBezTo>
                      <a:pt x="256" y="263"/>
                      <a:pt x="256" y="264"/>
                      <a:pt x="257" y="265"/>
                    </a:cubicBezTo>
                    <a:cubicBezTo>
                      <a:pt x="259" y="268"/>
                      <a:pt x="263" y="270"/>
                      <a:pt x="266" y="273"/>
                    </a:cubicBezTo>
                    <a:cubicBezTo>
                      <a:pt x="267" y="273"/>
                      <a:pt x="268" y="276"/>
                      <a:pt x="269" y="277"/>
                    </a:cubicBezTo>
                    <a:cubicBezTo>
                      <a:pt x="271" y="279"/>
                      <a:pt x="273" y="281"/>
                      <a:pt x="275" y="283"/>
                    </a:cubicBezTo>
                    <a:cubicBezTo>
                      <a:pt x="277" y="285"/>
                      <a:pt x="279" y="286"/>
                      <a:pt x="281" y="287"/>
                    </a:cubicBezTo>
                    <a:cubicBezTo>
                      <a:pt x="285" y="291"/>
                      <a:pt x="290" y="295"/>
                      <a:pt x="294" y="299"/>
                    </a:cubicBezTo>
                    <a:cubicBezTo>
                      <a:pt x="296" y="301"/>
                      <a:pt x="297" y="303"/>
                      <a:pt x="298" y="304"/>
                    </a:cubicBezTo>
                    <a:cubicBezTo>
                      <a:pt x="299" y="305"/>
                      <a:pt x="299" y="305"/>
                      <a:pt x="300" y="305"/>
                    </a:cubicBezTo>
                    <a:cubicBezTo>
                      <a:pt x="301" y="306"/>
                      <a:pt x="302" y="307"/>
                      <a:pt x="304" y="309"/>
                    </a:cubicBezTo>
                    <a:cubicBezTo>
                      <a:pt x="306" y="310"/>
                      <a:pt x="307" y="313"/>
                      <a:pt x="309" y="315"/>
                    </a:cubicBezTo>
                    <a:cubicBezTo>
                      <a:pt x="311" y="319"/>
                      <a:pt x="311" y="326"/>
                      <a:pt x="315" y="328"/>
                    </a:cubicBezTo>
                    <a:cubicBezTo>
                      <a:pt x="315" y="328"/>
                      <a:pt x="315" y="328"/>
                      <a:pt x="315" y="329"/>
                    </a:cubicBezTo>
                    <a:cubicBezTo>
                      <a:pt x="315" y="329"/>
                      <a:pt x="315" y="329"/>
                      <a:pt x="314" y="329"/>
                    </a:cubicBezTo>
                    <a:cubicBezTo>
                      <a:pt x="317" y="331"/>
                      <a:pt x="317" y="337"/>
                      <a:pt x="320" y="340"/>
                    </a:cubicBezTo>
                    <a:cubicBezTo>
                      <a:pt x="319" y="340"/>
                      <a:pt x="320" y="343"/>
                      <a:pt x="320" y="344"/>
                    </a:cubicBezTo>
                    <a:cubicBezTo>
                      <a:pt x="321" y="346"/>
                      <a:pt x="323" y="352"/>
                      <a:pt x="322" y="355"/>
                    </a:cubicBezTo>
                    <a:cubicBezTo>
                      <a:pt x="322" y="358"/>
                      <a:pt x="322" y="362"/>
                      <a:pt x="321" y="364"/>
                    </a:cubicBezTo>
                    <a:cubicBezTo>
                      <a:pt x="321" y="365"/>
                      <a:pt x="320" y="365"/>
                      <a:pt x="320" y="366"/>
                    </a:cubicBezTo>
                    <a:cubicBezTo>
                      <a:pt x="319" y="366"/>
                      <a:pt x="319" y="367"/>
                      <a:pt x="319" y="368"/>
                    </a:cubicBezTo>
                    <a:cubicBezTo>
                      <a:pt x="317" y="371"/>
                      <a:pt x="314" y="374"/>
                      <a:pt x="311" y="376"/>
                    </a:cubicBezTo>
                    <a:cubicBezTo>
                      <a:pt x="311" y="377"/>
                      <a:pt x="311" y="378"/>
                      <a:pt x="310" y="378"/>
                    </a:cubicBezTo>
                    <a:cubicBezTo>
                      <a:pt x="309" y="380"/>
                      <a:pt x="308" y="382"/>
                      <a:pt x="306" y="383"/>
                    </a:cubicBezTo>
                    <a:cubicBezTo>
                      <a:pt x="304" y="384"/>
                      <a:pt x="301" y="384"/>
                      <a:pt x="299" y="385"/>
                    </a:cubicBezTo>
                    <a:cubicBezTo>
                      <a:pt x="298" y="385"/>
                      <a:pt x="299" y="385"/>
                      <a:pt x="298" y="386"/>
                    </a:cubicBezTo>
                    <a:cubicBezTo>
                      <a:pt x="297" y="386"/>
                      <a:pt x="297" y="386"/>
                      <a:pt x="296" y="387"/>
                    </a:cubicBezTo>
                    <a:cubicBezTo>
                      <a:pt x="294" y="388"/>
                      <a:pt x="292" y="391"/>
                      <a:pt x="290" y="391"/>
                    </a:cubicBezTo>
                    <a:cubicBezTo>
                      <a:pt x="287" y="392"/>
                      <a:pt x="283" y="392"/>
                      <a:pt x="280" y="391"/>
                    </a:cubicBezTo>
                    <a:cubicBezTo>
                      <a:pt x="279" y="391"/>
                      <a:pt x="276" y="392"/>
                      <a:pt x="275" y="391"/>
                    </a:cubicBezTo>
                    <a:cubicBezTo>
                      <a:pt x="274" y="391"/>
                      <a:pt x="272" y="390"/>
                      <a:pt x="271" y="391"/>
                    </a:cubicBezTo>
                    <a:cubicBezTo>
                      <a:pt x="269" y="391"/>
                      <a:pt x="261" y="392"/>
                      <a:pt x="259" y="391"/>
                    </a:cubicBezTo>
                    <a:cubicBezTo>
                      <a:pt x="256" y="392"/>
                      <a:pt x="253" y="392"/>
                      <a:pt x="249" y="392"/>
                    </a:cubicBezTo>
                    <a:cubicBezTo>
                      <a:pt x="249" y="393"/>
                      <a:pt x="249" y="393"/>
                      <a:pt x="249" y="393"/>
                    </a:cubicBezTo>
                    <a:cubicBezTo>
                      <a:pt x="247" y="393"/>
                      <a:pt x="243" y="395"/>
                      <a:pt x="241" y="395"/>
                    </a:cubicBezTo>
                    <a:cubicBezTo>
                      <a:pt x="240" y="395"/>
                      <a:pt x="239" y="395"/>
                      <a:pt x="237" y="395"/>
                    </a:cubicBezTo>
                    <a:cubicBezTo>
                      <a:pt x="236" y="396"/>
                      <a:pt x="234" y="396"/>
                      <a:pt x="232" y="397"/>
                    </a:cubicBezTo>
                    <a:cubicBezTo>
                      <a:pt x="232" y="397"/>
                      <a:pt x="231" y="397"/>
                      <a:pt x="231" y="397"/>
                    </a:cubicBezTo>
                    <a:cubicBezTo>
                      <a:pt x="230" y="397"/>
                      <a:pt x="229" y="398"/>
                      <a:pt x="229" y="398"/>
                    </a:cubicBezTo>
                    <a:cubicBezTo>
                      <a:pt x="227" y="399"/>
                      <a:pt x="226" y="398"/>
                      <a:pt x="224" y="399"/>
                    </a:cubicBezTo>
                    <a:cubicBezTo>
                      <a:pt x="222" y="400"/>
                      <a:pt x="219" y="401"/>
                      <a:pt x="217" y="403"/>
                    </a:cubicBezTo>
                    <a:cubicBezTo>
                      <a:pt x="216" y="403"/>
                      <a:pt x="215" y="403"/>
                      <a:pt x="215" y="403"/>
                    </a:cubicBezTo>
                    <a:cubicBezTo>
                      <a:pt x="215" y="403"/>
                      <a:pt x="214" y="404"/>
                      <a:pt x="214" y="404"/>
                    </a:cubicBezTo>
                    <a:cubicBezTo>
                      <a:pt x="213" y="405"/>
                      <a:pt x="211" y="406"/>
                      <a:pt x="209" y="406"/>
                    </a:cubicBezTo>
                    <a:cubicBezTo>
                      <a:pt x="209" y="407"/>
                      <a:pt x="209" y="406"/>
                      <a:pt x="209" y="407"/>
                    </a:cubicBezTo>
                    <a:cubicBezTo>
                      <a:pt x="208" y="407"/>
                      <a:pt x="208" y="406"/>
                      <a:pt x="208" y="407"/>
                    </a:cubicBezTo>
                    <a:cubicBezTo>
                      <a:pt x="208" y="407"/>
                      <a:pt x="208" y="408"/>
                      <a:pt x="208" y="408"/>
                    </a:cubicBezTo>
                    <a:cubicBezTo>
                      <a:pt x="206" y="409"/>
                      <a:pt x="205" y="410"/>
                      <a:pt x="204" y="411"/>
                    </a:cubicBezTo>
                    <a:cubicBezTo>
                      <a:pt x="203" y="412"/>
                      <a:pt x="202" y="414"/>
                      <a:pt x="201" y="415"/>
                    </a:cubicBezTo>
                    <a:cubicBezTo>
                      <a:pt x="200" y="417"/>
                      <a:pt x="198" y="419"/>
                      <a:pt x="197" y="420"/>
                    </a:cubicBezTo>
                    <a:cubicBezTo>
                      <a:pt x="196" y="422"/>
                      <a:pt x="195" y="423"/>
                      <a:pt x="194" y="424"/>
                    </a:cubicBezTo>
                    <a:cubicBezTo>
                      <a:pt x="193" y="424"/>
                      <a:pt x="193" y="424"/>
                      <a:pt x="192" y="425"/>
                    </a:cubicBezTo>
                    <a:cubicBezTo>
                      <a:pt x="192" y="425"/>
                      <a:pt x="192" y="426"/>
                      <a:pt x="192" y="426"/>
                    </a:cubicBezTo>
                    <a:cubicBezTo>
                      <a:pt x="189" y="427"/>
                      <a:pt x="187" y="430"/>
                      <a:pt x="184" y="431"/>
                    </a:cubicBezTo>
                    <a:cubicBezTo>
                      <a:pt x="184" y="432"/>
                      <a:pt x="184" y="432"/>
                      <a:pt x="184" y="432"/>
                    </a:cubicBezTo>
                    <a:cubicBezTo>
                      <a:pt x="183" y="433"/>
                      <a:pt x="181" y="433"/>
                      <a:pt x="180" y="434"/>
                    </a:cubicBezTo>
                    <a:cubicBezTo>
                      <a:pt x="178" y="436"/>
                      <a:pt x="175" y="440"/>
                      <a:pt x="171" y="439"/>
                    </a:cubicBezTo>
                    <a:cubicBezTo>
                      <a:pt x="171" y="440"/>
                      <a:pt x="171" y="439"/>
                      <a:pt x="170" y="440"/>
                    </a:cubicBezTo>
                    <a:cubicBezTo>
                      <a:pt x="170" y="439"/>
                      <a:pt x="169" y="439"/>
                      <a:pt x="169" y="439"/>
                    </a:cubicBezTo>
                    <a:cubicBezTo>
                      <a:pt x="169" y="439"/>
                      <a:pt x="169" y="439"/>
                      <a:pt x="169" y="440"/>
                    </a:cubicBezTo>
                    <a:cubicBezTo>
                      <a:pt x="167" y="439"/>
                      <a:pt x="165" y="439"/>
                      <a:pt x="163" y="439"/>
                    </a:cubicBezTo>
                    <a:cubicBezTo>
                      <a:pt x="162" y="439"/>
                      <a:pt x="163" y="439"/>
                      <a:pt x="162" y="439"/>
                    </a:cubicBezTo>
                    <a:cubicBezTo>
                      <a:pt x="161" y="440"/>
                      <a:pt x="159" y="438"/>
                      <a:pt x="158" y="438"/>
                    </a:cubicBezTo>
                    <a:cubicBezTo>
                      <a:pt x="152" y="438"/>
                      <a:pt x="141" y="432"/>
                      <a:pt x="136" y="428"/>
                    </a:cubicBezTo>
                    <a:cubicBezTo>
                      <a:pt x="135" y="427"/>
                      <a:pt x="133" y="427"/>
                      <a:pt x="131" y="426"/>
                    </a:cubicBezTo>
                    <a:cubicBezTo>
                      <a:pt x="131" y="425"/>
                      <a:pt x="131" y="425"/>
                      <a:pt x="130" y="424"/>
                    </a:cubicBezTo>
                    <a:cubicBezTo>
                      <a:pt x="130" y="424"/>
                      <a:pt x="127" y="423"/>
                      <a:pt x="128" y="423"/>
                    </a:cubicBezTo>
                    <a:cubicBezTo>
                      <a:pt x="127" y="422"/>
                      <a:pt x="122" y="419"/>
                      <a:pt x="122" y="4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238">
                <a:extLst>
                  <a:ext uri="{FF2B5EF4-FFF2-40B4-BE49-F238E27FC236}">
                    <a16:creationId xmlns:a16="http://schemas.microsoft.com/office/drawing/2014/main" id="{6CA2A520-A35E-5D04-8A49-487DD019ED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4" y="651"/>
                <a:ext cx="708" cy="1065"/>
              </a:xfrm>
              <a:custGeom>
                <a:avLst/>
                <a:gdLst>
                  <a:gd name="T0" fmla="*/ 284 w 292"/>
                  <a:gd name="T1" fmla="*/ 377 h 439"/>
                  <a:gd name="T2" fmla="*/ 270 w 292"/>
                  <a:gd name="T3" fmla="*/ 354 h 439"/>
                  <a:gd name="T4" fmla="*/ 270 w 292"/>
                  <a:gd name="T5" fmla="*/ 308 h 439"/>
                  <a:gd name="T6" fmla="*/ 262 w 292"/>
                  <a:gd name="T7" fmla="*/ 283 h 439"/>
                  <a:gd name="T8" fmla="*/ 255 w 292"/>
                  <a:gd name="T9" fmla="*/ 262 h 439"/>
                  <a:gd name="T10" fmla="*/ 246 w 292"/>
                  <a:gd name="T11" fmla="*/ 241 h 439"/>
                  <a:gd name="T12" fmla="*/ 254 w 292"/>
                  <a:gd name="T13" fmla="*/ 177 h 439"/>
                  <a:gd name="T14" fmla="*/ 218 w 292"/>
                  <a:gd name="T15" fmla="*/ 116 h 439"/>
                  <a:gd name="T16" fmla="*/ 199 w 292"/>
                  <a:gd name="T17" fmla="*/ 92 h 439"/>
                  <a:gd name="T18" fmla="*/ 182 w 292"/>
                  <a:gd name="T19" fmla="*/ 56 h 439"/>
                  <a:gd name="T20" fmla="*/ 154 w 292"/>
                  <a:gd name="T21" fmla="*/ 50 h 439"/>
                  <a:gd name="T22" fmla="*/ 132 w 292"/>
                  <a:gd name="T23" fmla="*/ 30 h 439"/>
                  <a:gd name="T24" fmla="*/ 94 w 292"/>
                  <a:gd name="T25" fmla="*/ 11 h 439"/>
                  <a:gd name="T26" fmla="*/ 84 w 292"/>
                  <a:gd name="T27" fmla="*/ 10 h 439"/>
                  <a:gd name="T28" fmla="*/ 82 w 292"/>
                  <a:gd name="T29" fmla="*/ 10 h 439"/>
                  <a:gd name="T30" fmla="*/ 64 w 292"/>
                  <a:gd name="T31" fmla="*/ 8 h 439"/>
                  <a:gd name="T32" fmla="*/ 41 w 292"/>
                  <a:gd name="T33" fmla="*/ 2 h 439"/>
                  <a:gd name="T34" fmla="*/ 2 w 292"/>
                  <a:gd name="T35" fmla="*/ 19 h 439"/>
                  <a:gd name="T36" fmla="*/ 49 w 292"/>
                  <a:gd name="T37" fmla="*/ 49 h 439"/>
                  <a:gd name="T38" fmla="*/ 68 w 292"/>
                  <a:gd name="T39" fmla="*/ 75 h 439"/>
                  <a:gd name="T40" fmla="*/ 93 w 292"/>
                  <a:gd name="T41" fmla="*/ 95 h 439"/>
                  <a:gd name="T42" fmla="*/ 146 w 292"/>
                  <a:gd name="T43" fmla="*/ 118 h 439"/>
                  <a:gd name="T44" fmla="*/ 165 w 292"/>
                  <a:gd name="T45" fmla="*/ 178 h 439"/>
                  <a:gd name="T46" fmla="*/ 172 w 292"/>
                  <a:gd name="T47" fmla="*/ 199 h 439"/>
                  <a:gd name="T48" fmla="*/ 185 w 292"/>
                  <a:gd name="T49" fmla="*/ 225 h 439"/>
                  <a:gd name="T50" fmla="*/ 193 w 292"/>
                  <a:gd name="T51" fmla="*/ 236 h 439"/>
                  <a:gd name="T52" fmla="*/ 201 w 292"/>
                  <a:gd name="T53" fmla="*/ 254 h 439"/>
                  <a:gd name="T54" fmla="*/ 206 w 292"/>
                  <a:gd name="T55" fmla="*/ 294 h 439"/>
                  <a:gd name="T56" fmla="*/ 205 w 292"/>
                  <a:gd name="T57" fmla="*/ 332 h 439"/>
                  <a:gd name="T58" fmla="*/ 208 w 292"/>
                  <a:gd name="T59" fmla="*/ 367 h 439"/>
                  <a:gd name="T60" fmla="*/ 235 w 292"/>
                  <a:gd name="T61" fmla="*/ 426 h 439"/>
                  <a:gd name="T62" fmla="*/ 288 w 292"/>
                  <a:gd name="T63" fmla="*/ 419 h 439"/>
                  <a:gd name="T64" fmla="*/ 261 w 292"/>
                  <a:gd name="T65" fmla="*/ 433 h 439"/>
                  <a:gd name="T66" fmla="*/ 231 w 292"/>
                  <a:gd name="T67" fmla="*/ 414 h 439"/>
                  <a:gd name="T68" fmla="*/ 214 w 292"/>
                  <a:gd name="T69" fmla="*/ 377 h 439"/>
                  <a:gd name="T70" fmla="*/ 210 w 292"/>
                  <a:gd name="T71" fmla="*/ 316 h 439"/>
                  <a:gd name="T72" fmla="*/ 210 w 292"/>
                  <a:gd name="T73" fmla="*/ 283 h 439"/>
                  <a:gd name="T74" fmla="*/ 206 w 292"/>
                  <a:gd name="T75" fmla="*/ 260 h 439"/>
                  <a:gd name="T76" fmla="*/ 202 w 292"/>
                  <a:gd name="T77" fmla="*/ 243 h 439"/>
                  <a:gd name="T78" fmla="*/ 190 w 292"/>
                  <a:gd name="T79" fmla="*/ 225 h 439"/>
                  <a:gd name="T80" fmla="*/ 176 w 292"/>
                  <a:gd name="T81" fmla="*/ 198 h 439"/>
                  <a:gd name="T82" fmla="*/ 168 w 292"/>
                  <a:gd name="T83" fmla="*/ 162 h 439"/>
                  <a:gd name="T84" fmla="*/ 167 w 292"/>
                  <a:gd name="T85" fmla="*/ 139 h 439"/>
                  <a:gd name="T86" fmla="*/ 148 w 292"/>
                  <a:gd name="T87" fmla="*/ 113 h 439"/>
                  <a:gd name="T88" fmla="*/ 118 w 292"/>
                  <a:gd name="T89" fmla="*/ 101 h 439"/>
                  <a:gd name="T90" fmla="*/ 85 w 292"/>
                  <a:gd name="T91" fmla="*/ 83 h 439"/>
                  <a:gd name="T92" fmla="*/ 67 w 292"/>
                  <a:gd name="T93" fmla="*/ 65 h 439"/>
                  <a:gd name="T94" fmla="*/ 50 w 292"/>
                  <a:gd name="T95" fmla="*/ 45 h 439"/>
                  <a:gd name="T96" fmla="*/ 22 w 292"/>
                  <a:gd name="T97" fmla="*/ 35 h 439"/>
                  <a:gd name="T98" fmla="*/ 14 w 292"/>
                  <a:gd name="T99" fmla="*/ 29 h 439"/>
                  <a:gd name="T100" fmla="*/ 28 w 292"/>
                  <a:gd name="T101" fmla="*/ 6 h 439"/>
                  <a:gd name="T102" fmla="*/ 93 w 292"/>
                  <a:gd name="T103" fmla="*/ 14 h 439"/>
                  <a:gd name="T104" fmla="*/ 141 w 292"/>
                  <a:gd name="T105" fmla="*/ 47 h 439"/>
                  <a:gd name="T106" fmla="*/ 167 w 292"/>
                  <a:gd name="T107" fmla="*/ 57 h 439"/>
                  <a:gd name="T108" fmla="*/ 195 w 292"/>
                  <a:gd name="T109" fmla="*/ 97 h 439"/>
                  <a:gd name="T110" fmla="*/ 244 w 292"/>
                  <a:gd name="T111" fmla="*/ 200 h 439"/>
                  <a:gd name="T112" fmla="*/ 241 w 292"/>
                  <a:gd name="T113" fmla="*/ 230 h 439"/>
                  <a:gd name="T114" fmla="*/ 246 w 292"/>
                  <a:gd name="T115" fmla="*/ 256 h 439"/>
                  <a:gd name="T116" fmla="*/ 266 w 292"/>
                  <a:gd name="T117" fmla="*/ 306 h 439"/>
                  <a:gd name="T118" fmla="*/ 266 w 292"/>
                  <a:gd name="T119" fmla="*/ 354 h 439"/>
                  <a:gd name="T120" fmla="*/ 285 w 292"/>
                  <a:gd name="T121" fmla="*/ 413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2" h="439">
                    <a:moveTo>
                      <a:pt x="291" y="396"/>
                    </a:moveTo>
                    <a:cubicBezTo>
                      <a:pt x="290" y="392"/>
                      <a:pt x="288" y="389"/>
                      <a:pt x="288" y="385"/>
                    </a:cubicBezTo>
                    <a:cubicBezTo>
                      <a:pt x="288" y="385"/>
                      <a:pt x="288" y="385"/>
                      <a:pt x="289" y="385"/>
                    </a:cubicBezTo>
                    <a:cubicBezTo>
                      <a:pt x="288" y="384"/>
                      <a:pt x="287" y="384"/>
                      <a:pt x="286" y="383"/>
                    </a:cubicBezTo>
                    <a:cubicBezTo>
                      <a:pt x="286" y="381"/>
                      <a:pt x="285" y="379"/>
                      <a:pt x="284" y="377"/>
                    </a:cubicBezTo>
                    <a:cubicBezTo>
                      <a:pt x="283" y="376"/>
                      <a:pt x="281" y="375"/>
                      <a:pt x="280" y="373"/>
                    </a:cubicBezTo>
                    <a:cubicBezTo>
                      <a:pt x="279" y="372"/>
                      <a:pt x="279" y="371"/>
                      <a:pt x="278" y="370"/>
                    </a:cubicBezTo>
                    <a:cubicBezTo>
                      <a:pt x="277" y="369"/>
                      <a:pt x="276" y="367"/>
                      <a:pt x="275" y="366"/>
                    </a:cubicBezTo>
                    <a:cubicBezTo>
                      <a:pt x="275" y="365"/>
                      <a:pt x="275" y="364"/>
                      <a:pt x="275" y="364"/>
                    </a:cubicBezTo>
                    <a:cubicBezTo>
                      <a:pt x="274" y="361"/>
                      <a:pt x="271" y="358"/>
                      <a:pt x="270" y="354"/>
                    </a:cubicBezTo>
                    <a:cubicBezTo>
                      <a:pt x="269" y="349"/>
                      <a:pt x="268" y="337"/>
                      <a:pt x="269" y="334"/>
                    </a:cubicBezTo>
                    <a:cubicBezTo>
                      <a:pt x="270" y="332"/>
                      <a:pt x="270" y="332"/>
                      <a:pt x="270" y="330"/>
                    </a:cubicBezTo>
                    <a:cubicBezTo>
                      <a:pt x="270" y="329"/>
                      <a:pt x="270" y="327"/>
                      <a:pt x="270" y="325"/>
                    </a:cubicBezTo>
                    <a:cubicBezTo>
                      <a:pt x="271" y="322"/>
                      <a:pt x="271" y="314"/>
                      <a:pt x="270" y="312"/>
                    </a:cubicBezTo>
                    <a:cubicBezTo>
                      <a:pt x="271" y="312"/>
                      <a:pt x="271" y="309"/>
                      <a:pt x="270" y="308"/>
                    </a:cubicBezTo>
                    <a:cubicBezTo>
                      <a:pt x="270" y="308"/>
                      <a:pt x="270" y="307"/>
                      <a:pt x="269" y="307"/>
                    </a:cubicBezTo>
                    <a:cubicBezTo>
                      <a:pt x="270" y="306"/>
                      <a:pt x="270" y="305"/>
                      <a:pt x="270" y="304"/>
                    </a:cubicBezTo>
                    <a:cubicBezTo>
                      <a:pt x="269" y="301"/>
                      <a:pt x="269" y="295"/>
                      <a:pt x="266" y="293"/>
                    </a:cubicBezTo>
                    <a:cubicBezTo>
                      <a:pt x="266" y="293"/>
                      <a:pt x="266" y="293"/>
                      <a:pt x="267" y="293"/>
                    </a:cubicBezTo>
                    <a:cubicBezTo>
                      <a:pt x="266" y="292"/>
                      <a:pt x="262" y="283"/>
                      <a:pt x="262" y="283"/>
                    </a:cubicBezTo>
                    <a:cubicBezTo>
                      <a:pt x="262" y="282"/>
                      <a:pt x="261" y="281"/>
                      <a:pt x="262" y="280"/>
                    </a:cubicBezTo>
                    <a:cubicBezTo>
                      <a:pt x="261" y="279"/>
                      <a:pt x="259" y="275"/>
                      <a:pt x="260" y="275"/>
                    </a:cubicBezTo>
                    <a:cubicBezTo>
                      <a:pt x="259" y="273"/>
                      <a:pt x="259" y="271"/>
                      <a:pt x="258" y="269"/>
                    </a:cubicBezTo>
                    <a:cubicBezTo>
                      <a:pt x="258" y="267"/>
                      <a:pt x="257" y="266"/>
                      <a:pt x="256" y="265"/>
                    </a:cubicBezTo>
                    <a:cubicBezTo>
                      <a:pt x="256" y="265"/>
                      <a:pt x="255" y="262"/>
                      <a:pt x="255" y="262"/>
                    </a:cubicBezTo>
                    <a:cubicBezTo>
                      <a:pt x="254" y="261"/>
                      <a:pt x="253" y="261"/>
                      <a:pt x="253" y="260"/>
                    </a:cubicBezTo>
                    <a:cubicBezTo>
                      <a:pt x="252" y="258"/>
                      <a:pt x="252" y="254"/>
                      <a:pt x="250" y="252"/>
                    </a:cubicBezTo>
                    <a:cubicBezTo>
                      <a:pt x="250" y="252"/>
                      <a:pt x="250" y="252"/>
                      <a:pt x="250" y="252"/>
                    </a:cubicBezTo>
                    <a:cubicBezTo>
                      <a:pt x="250" y="252"/>
                      <a:pt x="250" y="252"/>
                      <a:pt x="249" y="252"/>
                    </a:cubicBezTo>
                    <a:cubicBezTo>
                      <a:pt x="247" y="248"/>
                      <a:pt x="247" y="245"/>
                      <a:pt x="246" y="241"/>
                    </a:cubicBezTo>
                    <a:cubicBezTo>
                      <a:pt x="245" y="238"/>
                      <a:pt x="246" y="236"/>
                      <a:pt x="245" y="234"/>
                    </a:cubicBezTo>
                    <a:cubicBezTo>
                      <a:pt x="243" y="225"/>
                      <a:pt x="245" y="214"/>
                      <a:pt x="248" y="205"/>
                    </a:cubicBezTo>
                    <a:cubicBezTo>
                      <a:pt x="249" y="202"/>
                      <a:pt x="248" y="199"/>
                      <a:pt x="249" y="196"/>
                    </a:cubicBezTo>
                    <a:cubicBezTo>
                      <a:pt x="251" y="192"/>
                      <a:pt x="252" y="187"/>
                      <a:pt x="253" y="182"/>
                    </a:cubicBezTo>
                    <a:cubicBezTo>
                      <a:pt x="254" y="181"/>
                      <a:pt x="254" y="177"/>
                      <a:pt x="254" y="177"/>
                    </a:cubicBezTo>
                    <a:cubicBezTo>
                      <a:pt x="255" y="176"/>
                      <a:pt x="254" y="174"/>
                      <a:pt x="255" y="172"/>
                    </a:cubicBezTo>
                    <a:cubicBezTo>
                      <a:pt x="255" y="171"/>
                      <a:pt x="256" y="169"/>
                      <a:pt x="256" y="168"/>
                    </a:cubicBezTo>
                    <a:cubicBezTo>
                      <a:pt x="256" y="166"/>
                      <a:pt x="257" y="160"/>
                      <a:pt x="256" y="157"/>
                    </a:cubicBezTo>
                    <a:cubicBezTo>
                      <a:pt x="255" y="151"/>
                      <a:pt x="254" y="146"/>
                      <a:pt x="252" y="142"/>
                    </a:cubicBezTo>
                    <a:cubicBezTo>
                      <a:pt x="246" y="127"/>
                      <a:pt x="231" y="124"/>
                      <a:pt x="218" y="116"/>
                    </a:cubicBezTo>
                    <a:cubicBezTo>
                      <a:pt x="217" y="115"/>
                      <a:pt x="216" y="114"/>
                      <a:pt x="215" y="113"/>
                    </a:cubicBezTo>
                    <a:cubicBezTo>
                      <a:pt x="211" y="110"/>
                      <a:pt x="207" y="106"/>
                      <a:pt x="204" y="102"/>
                    </a:cubicBezTo>
                    <a:cubicBezTo>
                      <a:pt x="204" y="101"/>
                      <a:pt x="203" y="101"/>
                      <a:pt x="202" y="100"/>
                    </a:cubicBezTo>
                    <a:cubicBezTo>
                      <a:pt x="201" y="98"/>
                      <a:pt x="199" y="95"/>
                      <a:pt x="198" y="93"/>
                    </a:cubicBezTo>
                    <a:cubicBezTo>
                      <a:pt x="198" y="92"/>
                      <a:pt x="199" y="92"/>
                      <a:pt x="199" y="92"/>
                    </a:cubicBezTo>
                    <a:cubicBezTo>
                      <a:pt x="198" y="90"/>
                      <a:pt x="196" y="88"/>
                      <a:pt x="195" y="85"/>
                    </a:cubicBezTo>
                    <a:cubicBezTo>
                      <a:pt x="196" y="84"/>
                      <a:pt x="195" y="81"/>
                      <a:pt x="194" y="79"/>
                    </a:cubicBezTo>
                    <a:cubicBezTo>
                      <a:pt x="194" y="78"/>
                      <a:pt x="193" y="77"/>
                      <a:pt x="193" y="75"/>
                    </a:cubicBezTo>
                    <a:cubicBezTo>
                      <a:pt x="192" y="72"/>
                      <a:pt x="190" y="68"/>
                      <a:pt x="188" y="66"/>
                    </a:cubicBezTo>
                    <a:cubicBezTo>
                      <a:pt x="186" y="62"/>
                      <a:pt x="185" y="58"/>
                      <a:pt x="182" y="56"/>
                    </a:cubicBezTo>
                    <a:cubicBezTo>
                      <a:pt x="179" y="54"/>
                      <a:pt x="176" y="54"/>
                      <a:pt x="172" y="53"/>
                    </a:cubicBezTo>
                    <a:cubicBezTo>
                      <a:pt x="171" y="53"/>
                      <a:pt x="170" y="53"/>
                      <a:pt x="168" y="53"/>
                    </a:cubicBezTo>
                    <a:cubicBezTo>
                      <a:pt x="168" y="53"/>
                      <a:pt x="167" y="53"/>
                      <a:pt x="167" y="52"/>
                    </a:cubicBezTo>
                    <a:cubicBezTo>
                      <a:pt x="164" y="53"/>
                      <a:pt x="160" y="53"/>
                      <a:pt x="157" y="52"/>
                    </a:cubicBezTo>
                    <a:cubicBezTo>
                      <a:pt x="156" y="52"/>
                      <a:pt x="155" y="51"/>
                      <a:pt x="154" y="50"/>
                    </a:cubicBezTo>
                    <a:cubicBezTo>
                      <a:pt x="151" y="49"/>
                      <a:pt x="147" y="48"/>
                      <a:pt x="145" y="45"/>
                    </a:cubicBezTo>
                    <a:cubicBezTo>
                      <a:pt x="144" y="44"/>
                      <a:pt x="145" y="43"/>
                      <a:pt x="144" y="42"/>
                    </a:cubicBezTo>
                    <a:cubicBezTo>
                      <a:pt x="144" y="41"/>
                      <a:pt x="142" y="40"/>
                      <a:pt x="142" y="40"/>
                    </a:cubicBezTo>
                    <a:cubicBezTo>
                      <a:pt x="141" y="40"/>
                      <a:pt x="141" y="40"/>
                      <a:pt x="141" y="41"/>
                    </a:cubicBezTo>
                    <a:cubicBezTo>
                      <a:pt x="137" y="39"/>
                      <a:pt x="134" y="33"/>
                      <a:pt x="132" y="30"/>
                    </a:cubicBezTo>
                    <a:cubicBezTo>
                      <a:pt x="129" y="25"/>
                      <a:pt x="122" y="19"/>
                      <a:pt x="117" y="17"/>
                    </a:cubicBezTo>
                    <a:cubicBezTo>
                      <a:pt x="114" y="14"/>
                      <a:pt x="109" y="14"/>
                      <a:pt x="105" y="13"/>
                    </a:cubicBezTo>
                    <a:cubicBezTo>
                      <a:pt x="103" y="12"/>
                      <a:pt x="98" y="10"/>
                      <a:pt x="96" y="10"/>
                    </a:cubicBezTo>
                    <a:cubicBezTo>
                      <a:pt x="95" y="10"/>
                      <a:pt x="95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3" y="10"/>
                      <a:pt x="93" y="10"/>
                      <a:pt x="92" y="10"/>
                    </a:cubicBezTo>
                    <a:cubicBezTo>
                      <a:pt x="91" y="9"/>
                      <a:pt x="89" y="10"/>
                      <a:pt x="88" y="10"/>
                    </a:cubicBezTo>
                    <a:cubicBezTo>
                      <a:pt x="88" y="10"/>
                      <a:pt x="88" y="10"/>
                      <a:pt x="87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5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1"/>
                    </a:cubicBezTo>
                    <a:cubicBezTo>
                      <a:pt x="84" y="11"/>
                      <a:pt x="83" y="11"/>
                      <a:pt x="83" y="11"/>
                    </a:cubicBezTo>
                    <a:cubicBezTo>
                      <a:pt x="83" y="10"/>
                      <a:pt x="83" y="10"/>
                      <a:pt x="84" y="10"/>
                    </a:cubicBezTo>
                    <a:cubicBezTo>
                      <a:pt x="83" y="10"/>
                      <a:pt x="83" y="10"/>
                      <a:pt x="82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9" y="8"/>
                      <a:pt x="70" y="8"/>
                      <a:pt x="66" y="8"/>
                    </a:cubicBezTo>
                    <a:cubicBezTo>
                      <a:pt x="65" y="8"/>
                      <a:pt x="64" y="8"/>
                      <a:pt x="64" y="8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0" y="6"/>
                      <a:pt x="56" y="6"/>
                      <a:pt x="53" y="5"/>
                    </a:cubicBezTo>
                    <a:cubicBezTo>
                      <a:pt x="53" y="5"/>
                      <a:pt x="52" y="5"/>
                      <a:pt x="52" y="5"/>
                    </a:cubicBezTo>
                    <a:cubicBezTo>
                      <a:pt x="51" y="5"/>
                      <a:pt x="50" y="4"/>
                      <a:pt x="48" y="4"/>
                    </a:cubicBezTo>
                    <a:cubicBezTo>
                      <a:pt x="46" y="3"/>
                      <a:pt x="43" y="3"/>
                      <a:pt x="41" y="2"/>
                    </a:cubicBezTo>
                    <a:cubicBezTo>
                      <a:pt x="40" y="3"/>
                      <a:pt x="40" y="3"/>
                      <a:pt x="39" y="3"/>
                    </a:cubicBezTo>
                    <a:cubicBezTo>
                      <a:pt x="37" y="2"/>
                      <a:pt x="35" y="2"/>
                      <a:pt x="33" y="2"/>
                    </a:cubicBezTo>
                    <a:cubicBezTo>
                      <a:pt x="30" y="1"/>
                      <a:pt x="22" y="0"/>
                      <a:pt x="18" y="1"/>
                    </a:cubicBezTo>
                    <a:cubicBezTo>
                      <a:pt x="16" y="2"/>
                      <a:pt x="14" y="3"/>
                      <a:pt x="12" y="4"/>
                    </a:cubicBezTo>
                    <a:cubicBezTo>
                      <a:pt x="7" y="6"/>
                      <a:pt x="0" y="13"/>
                      <a:pt x="2" y="19"/>
                    </a:cubicBezTo>
                    <a:cubicBezTo>
                      <a:pt x="6" y="33"/>
                      <a:pt x="19" y="39"/>
                      <a:pt x="32" y="43"/>
                    </a:cubicBezTo>
                    <a:cubicBezTo>
                      <a:pt x="33" y="43"/>
                      <a:pt x="34" y="44"/>
                      <a:pt x="36" y="44"/>
                    </a:cubicBezTo>
                    <a:cubicBezTo>
                      <a:pt x="38" y="45"/>
                      <a:pt x="41" y="46"/>
                      <a:pt x="43" y="46"/>
                    </a:cubicBezTo>
                    <a:cubicBezTo>
                      <a:pt x="43" y="47"/>
                      <a:pt x="44" y="47"/>
                      <a:pt x="44" y="47"/>
                    </a:cubicBezTo>
                    <a:cubicBezTo>
                      <a:pt x="46" y="48"/>
                      <a:pt x="47" y="49"/>
                      <a:pt x="49" y="49"/>
                    </a:cubicBezTo>
                    <a:cubicBezTo>
                      <a:pt x="54" y="53"/>
                      <a:pt x="58" y="58"/>
                      <a:pt x="61" y="63"/>
                    </a:cubicBezTo>
                    <a:cubicBezTo>
                      <a:pt x="61" y="64"/>
                      <a:pt x="63" y="65"/>
                      <a:pt x="63" y="66"/>
                    </a:cubicBezTo>
                    <a:cubicBezTo>
                      <a:pt x="63" y="66"/>
                      <a:pt x="64" y="67"/>
                      <a:pt x="64" y="68"/>
                    </a:cubicBezTo>
                    <a:cubicBezTo>
                      <a:pt x="64" y="69"/>
                      <a:pt x="66" y="71"/>
                      <a:pt x="66" y="72"/>
                    </a:cubicBezTo>
                    <a:cubicBezTo>
                      <a:pt x="67" y="73"/>
                      <a:pt x="67" y="74"/>
                      <a:pt x="68" y="75"/>
                    </a:cubicBezTo>
                    <a:cubicBezTo>
                      <a:pt x="70" y="79"/>
                      <a:pt x="78" y="85"/>
                      <a:pt x="82" y="87"/>
                    </a:cubicBezTo>
                    <a:cubicBezTo>
                      <a:pt x="82" y="87"/>
                      <a:pt x="83" y="87"/>
                      <a:pt x="84" y="88"/>
                    </a:cubicBezTo>
                    <a:cubicBezTo>
                      <a:pt x="84" y="89"/>
                      <a:pt x="85" y="89"/>
                      <a:pt x="85" y="90"/>
                    </a:cubicBezTo>
                    <a:cubicBezTo>
                      <a:pt x="87" y="91"/>
                      <a:pt x="89" y="92"/>
                      <a:pt x="91" y="94"/>
                    </a:cubicBezTo>
                    <a:cubicBezTo>
                      <a:pt x="92" y="94"/>
                      <a:pt x="92" y="95"/>
                      <a:pt x="93" y="95"/>
                    </a:cubicBezTo>
                    <a:cubicBezTo>
                      <a:pt x="96" y="97"/>
                      <a:pt x="99" y="98"/>
                      <a:pt x="102" y="100"/>
                    </a:cubicBezTo>
                    <a:cubicBezTo>
                      <a:pt x="105" y="101"/>
                      <a:pt x="108" y="103"/>
                      <a:pt x="111" y="104"/>
                    </a:cubicBezTo>
                    <a:cubicBezTo>
                      <a:pt x="118" y="105"/>
                      <a:pt x="126" y="105"/>
                      <a:pt x="131" y="108"/>
                    </a:cubicBezTo>
                    <a:cubicBezTo>
                      <a:pt x="135" y="109"/>
                      <a:pt x="139" y="111"/>
                      <a:pt x="142" y="114"/>
                    </a:cubicBezTo>
                    <a:cubicBezTo>
                      <a:pt x="143" y="115"/>
                      <a:pt x="144" y="117"/>
                      <a:pt x="146" y="118"/>
                    </a:cubicBezTo>
                    <a:cubicBezTo>
                      <a:pt x="149" y="120"/>
                      <a:pt x="154" y="120"/>
                      <a:pt x="156" y="123"/>
                    </a:cubicBezTo>
                    <a:cubicBezTo>
                      <a:pt x="161" y="129"/>
                      <a:pt x="164" y="140"/>
                      <a:pt x="163" y="150"/>
                    </a:cubicBezTo>
                    <a:cubicBezTo>
                      <a:pt x="164" y="152"/>
                      <a:pt x="164" y="153"/>
                      <a:pt x="164" y="154"/>
                    </a:cubicBezTo>
                    <a:cubicBezTo>
                      <a:pt x="163" y="160"/>
                      <a:pt x="163" y="168"/>
                      <a:pt x="165" y="174"/>
                    </a:cubicBezTo>
                    <a:cubicBezTo>
                      <a:pt x="165" y="175"/>
                      <a:pt x="165" y="177"/>
                      <a:pt x="165" y="178"/>
                    </a:cubicBezTo>
                    <a:cubicBezTo>
                      <a:pt x="166" y="179"/>
                      <a:pt x="167" y="180"/>
                      <a:pt x="167" y="182"/>
                    </a:cubicBezTo>
                    <a:cubicBezTo>
                      <a:pt x="168" y="184"/>
                      <a:pt x="167" y="187"/>
                      <a:pt x="168" y="189"/>
                    </a:cubicBezTo>
                    <a:cubicBezTo>
                      <a:pt x="168" y="189"/>
                      <a:pt x="170" y="191"/>
                      <a:pt x="170" y="192"/>
                    </a:cubicBezTo>
                    <a:cubicBezTo>
                      <a:pt x="170" y="193"/>
                      <a:pt x="170" y="195"/>
                      <a:pt x="170" y="196"/>
                    </a:cubicBezTo>
                    <a:cubicBezTo>
                      <a:pt x="171" y="197"/>
                      <a:pt x="172" y="198"/>
                      <a:pt x="172" y="199"/>
                    </a:cubicBezTo>
                    <a:cubicBezTo>
                      <a:pt x="172" y="200"/>
                      <a:pt x="172" y="202"/>
                      <a:pt x="173" y="203"/>
                    </a:cubicBezTo>
                    <a:cubicBezTo>
                      <a:pt x="173" y="204"/>
                      <a:pt x="174" y="204"/>
                      <a:pt x="174" y="205"/>
                    </a:cubicBezTo>
                    <a:cubicBezTo>
                      <a:pt x="173" y="206"/>
                      <a:pt x="176" y="208"/>
                      <a:pt x="175" y="209"/>
                    </a:cubicBezTo>
                    <a:cubicBezTo>
                      <a:pt x="175" y="211"/>
                      <a:pt x="182" y="218"/>
                      <a:pt x="183" y="221"/>
                    </a:cubicBezTo>
                    <a:cubicBezTo>
                      <a:pt x="183" y="222"/>
                      <a:pt x="185" y="224"/>
                      <a:pt x="185" y="225"/>
                    </a:cubicBezTo>
                    <a:cubicBezTo>
                      <a:pt x="186" y="226"/>
                      <a:pt x="187" y="228"/>
                      <a:pt x="187" y="229"/>
                    </a:cubicBezTo>
                    <a:cubicBezTo>
                      <a:pt x="189" y="231"/>
                      <a:pt x="191" y="234"/>
                      <a:pt x="192" y="235"/>
                    </a:cubicBezTo>
                    <a:cubicBezTo>
                      <a:pt x="192" y="236"/>
                      <a:pt x="192" y="236"/>
                      <a:pt x="191" y="236"/>
                    </a:cubicBezTo>
                    <a:cubicBezTo>
                      <a:pt x="191" y="236"/>
                      <a:pt x="191" y="236"/>
                      <a:pt x="191" y="236"/>
                    </a:cubicBezTo>
                    <a:cubicBezTo>
                      <a:pt x="192" y="236"/>
                      <a:pt x="192" y="236"/>
                      <a:pt x="193" y="236"/>
                    </a:cubicBezTo>
                    <a:cubicBezTo>
                      <a:pt x="194" y="239"/>
                      <a:pt x="195" y="241"/>
                      <a:pt x="197" y="244"/>
                    </a:cubicBezTo>
                    <a:cubicBezTo>
                      <a:pt x="197" y="245"/>
                      <a:pt x="198" y="245"/>
                      <a:pt x="199" y="246"/>
                    </a:cubicBezTo>
                    <a:cubicBezTo>
                      <a:pt x="200" y="248"/>
                      <a:pt x="199" y="250"/>
                      <a:pt x="200" y="252"/>
                    </a:cubicBezTo>
                    <a:cubicBezTo>
                      <a:pt x="201" y="253"/>
                      <a:pt x="201" y="253"/>
                      <a:pt x="201" y="253"/>
                    </a:cubicBezTo>
                    <a:cubicBezTo>
                      <a:pt x="201" y="253"/>
                      <a:pt x="201" y="254"/>
                      <a:pt x="201" y="254"/>
                    </a:cubicBezTo>
                    <a:cubicBezTo>
                      <a:pt x="201" y="255"/>
                      <a:pt x="201" y="257"/>
                      <a:pt x="202" y="258"/>
                    </a:cubicBezTo>
                    <a:cubicBezTo>
                      <a:pt x="203" y="262"/>
                      <a:pt x="204" y="266"/>
                      <a:pt x="205" y="271"/>
                    </a:cubicBezTo>
                    <a:cubicBezTo>
                      <a:pt x="206" y="271"/>
                      <a:pt x="206" y="278"/>
                      <a:pt x="206" y="279"/>
                    </a:cubicBezTo>
                    <a:cubicBezTo>
                      <a:pt x="206" y="279"/>
                      <a:pt x="205" y="280"/>
                      <a:pt x="205" y="281"/>
                    </a:cubicBezTo>
                    <a:cubicBezTo>
                      <a:pt x="206" y="285"/>
                      <a:pt x="207" y="291"/>
                      <a:pt x="206" y="294"/>
                    </a:cubicBezTo>
                    <a:cubicBezTo>
                      <a:pt x="205" y="297"/>
                      <a:pt x="207" y="300"/>
                      <a:pt x="207" y="303"/>
                    </a:cubicBezTo>
                    <a:cubicBezTo>
                      <a:pt x="206" y="304"/>
                      <a:pt x="206" y="306"/>
                      <a:pt x="206" y="306"/>
                    </a:cubicBezTo>
                    <a:cubicBezTo>
                      <a:pt x="206" y="308"/>
                      <a:pt x="206" y="309"/>
                      <a:pt x="206" y="310"/>
                    </a:cubicBezTo>
                    <a:cubicBezTo>
                      <a:pt x="206" y="311"/>
                      <a:pt x="206" y="313"/>
                      <a:pt x="205" y="314"/>
                    </a:cubicBezTo>
                    <a:cubicBezTo>
                      <a:pt x="206" y="319"/>
                      <a:pt x="206" y="326"/>
                      <a:pt x="205" y="332"/>
                    </a:cubicBezTo>
                    <a:cubicBezTo>
                      <a:pt x="205" y="332"/>
                      <a:pt x="206" y="332"/>
                      <a:pt x="206" y="332"/>
                    </a:cubicBezTo>
                    <a:cubicBezTo>
                      <a:pt x="206" y="334"/>
                      <a:pt x="206" y="338"/>
                      <a:pt x="205" y="340"/>
                    </a:cubicBezTo>
                    <a:cubicBezTo>
                      <a:pt x="206" y="341"/>
                      <a:pt x="206" y="349"/>
                      <a:pt x="206" y="352"/>
                    </a:cubicBezTo>
                    <a:cubicBezTo>
                      <a:pt x="206" y="353"/>
                      <a:pt x="207" y="355"/>
                      <a:pt x="207" y="356"/>
                    </a:cubicBezTo>
                    <a:cubicBezTo>
                      <a:pt x="206" y="359"/>
                      <a:pt x="207" y="363"/>
                      <a:pt x="208" y="367"/>
                    </a:cubicBezTo>
                    <a:cubicBezTo>
                      <a:pt x="209" y="370"/>
                      <a:pt x="208" y="374"/>
                      <a:pt x="209" y="377"/>
                    </a:cubicBezTo>
                    <a:cubicBezTo>
                      <a:pt x="211" y="386"/>
                      <a:pt x="215" y="395"/>
                      <a:pt x="219" y="402"/>
                    </a:cubicBezTo>
                    <a:cubicBezTo>
                      <a:pt x="221" y="403"/>
                      <a:pt x="221" y="406"/>
                      <a:pt x="222" y="408"/>
                    </a:cubicBezTo>
                    <a:cubicBezTo>
                      <a:pt x="225" y="413"/>
                      <a:pt x="228" y="417"/>
                      <a:pt x="231" y="421"/>
                    </a:cubicBezTo>
                    <a:cubicBezTo>
                      <a:pt x="233" y="423"/>
                      <a:pt x="233" y="425"/>
                      <a:pt x="235" y="426"/>
                    </a:cubicBezTo>
                    <a:cubicBezTo>
                      <a:pt x="238" y="428"/>
                      <a:pt x="240" y="430"/>
                      <a:pt x="243" y="431"/>
                    </a:cubicBezTo>
                    <a:cubicBezTo>
                      <a:pt x="244" y="432"/>
                      <a:pt x="245" y="434"/>
                      <a:pt x="247" y="435"/>
                    </a:cubicBezTo>
                    <a:cubicBezTo>
                      <a:pt x="257" y="439"/>
                      <a:pt x="267" y="437"/>
                      <a:pt x="275" y="432"/>
                    </a:cubicBezTo>
                    <a:cubicBezTo>
                      <a:pt x="278" y="430"/>
                      <a:pt x="281" y="429"/>
                      <a:pt x="283" y="428"/>
                    </a:cubicBezTo>
                    <a:cubicBezTo>
                      <a:pt x="284" y="427"/>
                      <a:pt x="288" y="420"/>
                      <a:pt x="288" y="419"/>
                    </a:cubicBezTo>
                    <a:cubicBezTo>
                      <a:pt x="291" y="413"/>
                      <a:pt x="292" y="403"/>
                      <a:pt x="291" y="396"/>
                    </a:cubicBezTo>
                    <a:close/>
                    <a:moveTo>
                      <a:pt x="282" y="419"/>
                    </a:moveTo>
                    <a:cubicBezTo>
                      <a:pt x="281" y="420"/>
                      <a:pt x="281" y="422"/>
                      <a:pt x="280" y="423"/>
                    </a:cubicBezTo>
                    <a:cubicBezTo>
                      <a:pt x="279" y="425"/>
                      <a:pt x="276" y="425"/>
                      <a:pt x="274" y="427"/>
                    </a:cubicBezTo>
                    <a:cubicBezTo>
                      <a:pt x="270" y="430"/>
                      <a:pt x="266" y="432"/>
                      <a:pt x="261" y="433"/>
                    </a:cubicBezTo>
                    <a:cubicBezTo>
                      <a:pt x="256" y="433"/>
                      <a:pt x="250" y="431"/>
                      <a:pt x="247" y="429"/>
                    </a:cubicBezTo>
                    <a:cubicBezTo>
                      <a:pt x="247" y="429"/>
                      <a:pt x="246" y="428"/>
                      <a:pt x="245" y="428"/>
                    </a:cubicBezTo>
                    <a:cubicBezTo>
                      <a:pt x="244" y="428"/>
                      <a:pt x="237" y="423"/>
                      <a:pt x="237" y="421"/>
                    </a:cubicBezTo>
                    <a:cubicBezTo>
                      <a:pt x="236" y="420"/>
                      <a:pt x="236" y="419"/>
                      <a:pt x="235" y="418"/>
                    </a:cubicBezTo>
                    <a:cubicBezTo>
                      <a:pt x="234" y="417"/>
                      <a:pt x="232" y="415"/>
                      <a:pt x="231" y="414"/>
                    </a:cubicBezTo>
                    <a:cubicBezTo>
                      <a:pt x="230" y="412"/>
                      <a:pt x="229" y="410"/>
                      <a:pt x="228" y="408"/>
                    </a:cubicBezTo>
                    <a:cubicBezTo>
                      <a:pt x="227" y="407"/>
                      <a:pt x="227" y="407"/>
                      <a:pt x="226" y="407"/>
                    </a:cubicBezTo>
                    <a:cubicBezTo>
                      <a:pt x="225" y="404"/>
                      <a:pt x="225" y="402"/>
                      <a:pt x="224" y="400"/>
                    </a:cubicBezTo>
                    <a:cubicBezTo>
                      <a:pt x="221" y="395"/>
                      <a:pt x="219" y="390"/>
                      <a:pt x="216" y="385"/>
                    </a:cubicBezTo>
                    <a:cubicBezTo>
                      <a:pt x="215" y="383"/>
                      <a:pt x="215" y="379"/>
                      <a:pt x="214" y="377"/>
                    </a:cubicBezTo>
                    <a:cubicBezTo>
                      <a:pt x="213" y="373"/>
                      <a:pt x="214" y="371"/>
                      <a:pt x="213" y="367"/>
                    </a:cubicBezTo>
                    <a:cubicBezTo>
                      <a:pt x="211" y="360"/>
                      <a:pt x="211" y="353"/>
                      <a:pt x="210" y="346"/>
                    </a:cubicBezTo>
                    <a:cubicBezTo>
                      <a:pt x="210" y="345"/>
                      <a:pt x="210" y="338"/>
                      <a:pt x="210" y="337"/>
                    </a:cubicBezTo>
                    <a:cubicBezTo>
                      <a:pt x="210" y="337"/>
                      <a:pt x="210" y="337"/>
                      <a:pt x="210" y="337"/>
                    </a:cubicBezTo>
                    <a:cubicBezTo>
                      <a:pt x="210" y="330"/>
                      <a:pt x="211" y="322"/>
                      <a:pt x="210" y="316"/>
                    </a:cubicBezTo>
                    <a:cubicBezTo>
                      <a:pt x="209" y="313"/>
                      <a:pt x="211" y="309"/>
                      <a:pt x="210" y="306"/>
                    </a:cubicBezTo>
                    <a:cubicBezTo>
                      <a:pt x="210" y="306"/>
                      <a:pt x="210" y="305"/>
                      <a:pt x="210" y="304"/>
                    </a:cubicBezTo>
                    <a:cubicBezTo>
                      <a:pt x="211" y="301"/>
                      <a:pt x="210" y="298"/>
                      <a:pt x="210" y="295"/>
                    </a:cubicBezTo>
                    <a:cubicBezTo>
                      <a:pt x="210" y="295"/>
                      <a:pt x="211" y="293"/>
                      <a:pt x="210" y="293"/>
                    </a:cubicBezTo>
                    <a:cubicBezTo>
                      <a:pt x="210" y="290"/>
                      <a:pt x="210" y="286"/>
                      <a:pt x="210" y="283"/>
                    </a:cubicBezTo>
                    <a:cubicBezTo>
                      <a:pt x="210" y="283"/>
                      <a:pt x="210" y="283"/>
                      <a:pt x="210" y="283"/>
                    </a:cubicBezTo>
                    <a:cubicBezTo>
                      <a:pt x="210" y="281"/>
                      <a:pt x="210" y="276"/>
                      <a:pt x="210" y="273"/>
                    </a:cubicBezTo>
                    <a:cubicBezTo>
                      <a:pt x="209" y="271"/>
                      <a:pt x="209" y="268"/>
                      <a:pt x="208" y="265"/>
                    </a:cubicBezTo>
                    <a:cubicBezTo>
                      <a:pt x="208" y="265"/>
                      <a:pt x="208" y="264"/>
                      <a:pt x="208" y="263"/>
                    </a:cubicBezTo>
                    <a:cubicBezTo>
                      <a:pt x="208" y="262"/>
                      <a:pt x="207" y="261"/>
                      <a:pt x="206" y="260"/>
                    </a:cubicBezTo>
                    <a:cubicBezTo>
                      <a:pt x="206" y="259"/>
                      <a:pt x="206" y="258"/>
                      <a:pt x="206" y="258"/>
                    </a:cubicBezTo>
                    <a:cubicBezTo>
                      <a:pt x="206" y="257"/>
                      <a:pt x="205" y="255"/>
                      <a:pt x="205" y="254"/>
                    </a:cubicBezTo>
                    <a:cubicBezTo>
                      <a:pt x="205" y="253"/>
                      <a:pt x="205" y="251"/>
                      <a:pt x="205" y="250"/>
                    </a:cubicBezTo>
                    <a:cubicBezTo>
                      <a:pt x="204" y="248"/>
                      <a:pt x="203" y="245"/>
                      <a:pt x="201" y="243"/>
                    </a:cubicBezTo>
                    <a:cubicBezTo>
                      <a:pt x="201" y="243"/>
                      <a:pt x="202" y="243"/>
                      <a:pt x="202" y="243"/>
                    </a:cubicBezTo>
                    <a:cubicBezTo>
                      <a:pt x="200" y="241"/>
                      <a:pt x="200" y="239"/>
                      <a:pt x="199" y="238"/>
                    </a:cubicBezTo>
                    <a:cubicBezTo>
                      <a:pt x="198" y="236"/>
                      <a:pt x="195" y="234"/>
                      <a:pt x="195" y="232"/>
                    </a:cubicBezTo>
                    <a:cubicBezTo>
                      <a:pt x="194" y="232"/>
                      <a:pt x="195" y="231"/>
                      <a:pt x="194" y="230"/>
                    </a:cubicBezTo>
                    <a:cubicBezTo>
                      <a:pt x="193" y="229"/>
                      <a:pt x="192" y="228"/>
                      <a:pt x="191" y="227"/>
                    </a:cubicBezTo>
                    <a:cubicBezTo>
                      <a:pt x="191" y="227"/>
                      <a:pt x="190" y="225"/>
                      <a:pt x="190" y="225"/>
                    </a:cubicBezTo>
                    <a:cubicBezTo>
                      <a:pt x="189" y="223"/>
                      <a:pt x="188" y="220"/>
                      <a:pt x="186" y="218"/>
                    </a:cubicBezTo>
                    <a:cubicBezTo>
                      <a:pt x="185" y="217"/>
                      <a:pt x="185" y="216"/>
                      <a:pt x="184" y="215"/>
                    </a:cubicBezTo>
                    <a:cubicBezTo>
                      <a:pt x="183" y="212"/>
                      <a:pt x="180" y="211"/>
                      <a:pt x="179" y="208"/>
                    </a:cubicBezTo>
                    <a:cubicBezTo>
                      <a:pt x="179" y="207"/>
                      <a:pt x="179" y="206"/>
                      <a:pt x="179" y="205"/>
                    </a:cubicBezTo>
                    <a:cubicBezTo>
                      <a:pt x="178" y="203"/>
                      <a:pt x="176" y="201"/>
                      <a:pt x="176" y="198"/>
                    </a:cubicBezTo>
                    <a:cubicBezTo>
                      <a:pt x="176" y="198"/>
                      <a:pt x="175" y="197"/>
                      <a:pt x="175" y="196"/>
                    </a:cubicBezTo>
                    <a:cubicBezTo>
                      <a:pt x="174" y="194"/>
                      <a:pt x="173" y="191"/>
                      <a:pt x="172" y="188"/>
                    </a:cubicBezTo>
                    <a:cubicBezTo>
                      <a:pt x="172" y="187"/>
                      <a:pt x="172" y="185"/>
                      <a:pt x="172" y="184"/>
                    </a:cubicBezTo>
                    <a:cubicBezTo>
                      <a:pt x="171" y="181"/>
                      <a:pt x="167" y="167"/>
                      <a:pt x="170" y="164"/>
                    </a:cubicBezTo>
                    <a:cubicBezTo>
                      <a:pt x="169" y="164"/>
                      <a:pt x="168" y="163"/>
                      <a:pt x="168" y="162"/>
                    </a:cubicBezTo>
                    <a:cubicBezTo>
                      <a:pt x="168" y="161"/>
                      <a:pt x="168" y="159"/>
                      <a:pt x="168" y="158"/>
                    </a:cubicBezTo>
                    <a:cubicBezTo>
                      <a:pt x="169" y="155"/>
                      <a:pt x="168" y="153"/>
                      <a:pt x="168" y="150"/>
                    </a:cubicBezTo>
                    <a:cubicBezTo>
                      <a:pt x="168" y="149"/>
                      <a:pt x="169" y="147"/>
                      <a:pt x="169" y="146"/>
                    </a:cubicBezTo>
                    <a:cubicBezTo>
                      <a:pt x="168" y="144"/>
                      <a:pt x="168" y="143"/>
                      <a:pt x="168" y="140"/>
                    </a:cubicBezTo>
                    <a:cubicBezTo>
                      <a:pt x="167" y="140"/>
                      <a:pt x="167" y="140"/>
                      <a:pt x="167" y="139"/>
                    </a:cubicBezTo>
                    <a:cubicBezTo>
                      <a:pt x="167" y="139"/>
                      <a:pt x="167" y="138"/>
                      <a:pt x="167" y="138"/>
                    </a:cubicBezTo>
                    <a:cubicBezTo>
                      <a:pt x="167" y="138"/>
                      <a:pt x="167" y="135"/>
                      <a:pt x="167" y="134"/>
                    </a:cubicBezTo>
                    <a:cubicBezTo>
                      <a:pt x="165" y="130"/>
                      <a:pt x="164" y="125"/>
                      <a:pt x="161" y="121"/>
                    </a:cubicBezTo>
                    <a:cubicBezTo>
                      <a:pt x="159" y="119"/>
                      <a:pt x="156" y="116"/>
                      <a:pt x="153" y="115"/>
                    </a:cubicBezTo>
                    <a:cubicBezTo>
                      <a:pt x="151" y="114"/>
                      <a:pt x="150" y="114"/>
                      <a:pt x="148" y="113"/>
                    </a:cubicBezTo>
                    <a:cubicBezTo>
                      <a:pt x="145" y="111"/>
                      <a:pt x="143" y="109"/>
                      <a:pt x="140" y="106"/>
                    </a:cubicBezTo>
                    <a:cubicBezTo>
                      <a:pt x="139" y="105"/>
                      <a:pt x="135" y="104"/>
                      <a:pt x="133" y="103"/>
                    </a:cubicBezTo>
                    <a:cubicBezTo>
                      <a:pt x="132" y="102"/>
                      <a:pt x="130" y="103"/>
                      <a:pt x="129" y="102"/>
                    </a:cubicBezTo>
                    <a:cubicBezTo>
                      <a:pt x="126" y="101"/>
                      <a:pt x="123" y="100"/>
                      <a:pt x="119" y="100"/>
                    </a:cubicBezTo>
                    <a:cubicBezTo>
                      <a:pt x="119" y="100"/>
                      <a:pt x="119" y="100"/>
                      <a:pt x="118" y="101"/>
                    </a:cubicBezTo>
                    <a:cubicBezTo>
                      <a:pt x="116" y="100"/>
                      <a:pt x="112" y="99"/>
                      <a:pt x="110" y="98"/>
                    </a:cubicBezTo>
                    <a:cubicBezTo>
                      <a:pt x="108" y="98"/>
                      <a:pt x="107" y="96"/>
                      <a:pt x="105" y="96"/>
                    </a:cubicBezTo>
                    <a:cubicBezTo>
                      <a:pt x="103" y="95"/>
                      <a:pt x="101" y="95"/>
                      <a:pt x="99" y="94"/>
                    </a:cubicBezTo>
                    <a:cubicBezTo>
                      <a:pt x="97" y="93"/>
                      <a:pt x="91" y="90"/>
                      <a:pt x="89" y="87"/>
                    </a:cubicBezTo>
                    <a:cubicBezTo>
                      <a:pt x="88" y="86"/>
                      <a:pt x="87" y="84"/>
                      <a:pt x="85" y="83"/>
                    </a:cubicBezTo>
                    <a:cubicBezTo>
                      <a:pt x="84" y="83"/>
                      <a:pt x="83" y="83"/>
                      <a:pt x="82" y="82"/>
                    </a:cubicBezTo>
                    <a:cubicBezTo>
                      <a:pt x="79" y="80"/>
                      <a:pt x="77" y="77"/>
                      <a:pt x="75" y="75"/>
                    </a:cubicBezTo>
                    <a:cubicBezTo>
                      <a:pt x="74" y="75"/>
                      <a:pt x="73" y="74"/>
                      <a:pt x="72" y="73"/>
                    </a:cubicBezTo>
                    <a:cubicBezTo>
                      <a:pt x="70" y="71"/>
                      <a:pt x="70" y="69"/>
                      <a:pt x="69" y="66"/>
                    </a:cubicBezTo>
                    <a:cubicBezTo>
                      <a:pt x="68" y="66"/>
                      <a:pt x="68" y="65"/>
                      <a:pt x="67" y="65"/>
                    </a:cubicBezTo>
                    <a:cubicBezTo>
                      <a:pt x="67" y="64"/>
                      <a:pt x="67" y="64"/>
                      <a:pt x="67" y="63"/>
                    </a:cubicBezTo>
                    <a:cubicBezTo>
                      <a:pt x="65" y="60"/>
                      <a:pt x="62" y="58"/>
                      <a:pt x="61" y="55"/>
                    </a:cubicBezTo>
                    <a:cubicBezTo>
                      <a:pt x="59" y="53"/>
                      <a:pt x="58" y="49"/>
                      <a:pt x="55" y="48"/>
                    </a:cubicBezTo>
                    <a:cubicBezTo>
                      <a:pt x="55" y="47"/>
                      <a:pt x="54" y="48"/>
                      <a:pt x="54" y="47"/>
                    </a:cubicBezTo>
                    <a:cubicBezTo>
                      <a:pt x="52" y="47"/>
                      <a:pt x="51" y="45"/>
                      <a:pt x="50" y="45"/>
                    </a:cubicBezTo>
                    <a:cubicBezTo>
                      <a:pt x="49" y="44"/>
                      <a:pt x="47" y="44"/>
                      <a:pt x="45" y="43"/>
                    </a:cubicBezTo>
                    <a:cubicBezTo>
                      <a:pt x="44" y="42"/>
                      <a:pt x="41" y="41"/>
                      <a:pt x="39" y="40"/>
                    </a:cubicBezTo>
                    <a:cubicBezTo>
                      <a:pt x="37" y="39"/>
                      <a:pt x="35" y="39"/>
                      <a:pt x="32" y="38"/>
                    </a:cubicBezTo>
                    <a:cubicBezTo>
                      <a:pt x="32" y="38"/>
                      <a:pt x="31" y="37"/>
                      <a:pt x="30" y="37"/>
                    </a:cubicBezTo>
                    <a:cubicBezTo>
                      <a:pt x="27" y="36"/>
                      <a:pt x="25" y="36"/>
                      <a:pt x="22" y="35"/>
                    </a:cubicBezTo>
                    <a:cubicBezTo>
                      <a:pt x="21" y="34"/>
                      <a:pt x="20" y="32"/>
                      <a:pt x="18" y="32"/>
                    </a:cubicBezTo>
                    <a:cubicBezTo>
                      <a:pt x="18" y="32"/>
                      <a:pt x="18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1"/>
                      <a:pt x="18" y="31"/>
                      <a:pt x="17" y="31"/>
                    </a:cubicBezTo>
                    <a:cubicBezTo>
                      <a:pt x="15" y="31"/>
                      <a:pt x="15" y="30"/>
                      <a:pt x="14" y="29"/>
                    </a:cubicBezTo>
                    <a:cubicBezTo>
                      <a:pt x="11" y="26"/>
                      <a:pt x="9" y="25"/>
                      <a:pt x="8" y="21"/>
                    </a:cubicBezTo>
                    <a:cubicBezTo>
                      <a:pt x="7" y="19"/>
                      <a:pt x="6" y="17"/>
                      <a:pt x="7" y="15"/>
                    </a:cubicBezTo>
                    <a:cubicBezTo>
                      <a:pt x="8" y="13"/>
                      <a:pt x="13" y="8"/>
                      <a:pt x="15" y="7"/>
                    </a:cubicBezTo>
                    <a:cubicBezTo>
                      <a:pt x="18" y="6"/>
                      <a:pt x="20" y="6"/>
                      <a:pt x="23" y="5"/>
                    </a:cubicBezTo>
                    <a:cubicBezTo>
                      <a:pt x="24" y="6"/>
                      <a:pt x="26" y="5"/>
                      <a:pt x="28" y="6"/>
                    </a:cubicBezTo>
                    <a:cubicBezTo>
                      <a:pt x="32" y="6"/>
                      <a:pt x="36" y="6"/>
                      <a:pt x="41" y="7"/>
                    </a:cubicBezTo>
                    <a:cubicBezTo>
                      <a:pt x="49" y="9"/>
                      <a:pt x="60" y="11"/>
                      <a:pt x="69" y="13"/>
                    </a:cubicBezTo>
                    <a:cubicBezTo>
                      <a:pt x="71" y="13"/>
                      <a:pt x="73" y="13"/>
                      <a:pt x="74" y="13"/>
                    </a:cubicBezTo>
                    <a:cubicBezTo>
                      <a:pt x="78" y="13"/>
                      <a:pt x="81" y="14"/>
                      <a:pt x="85" y="14"/>
                    </a:cubicBezTo>
                    <a:cubicBezTo>
                      <a:pt x="87" y="14"/>
                      <a:pt x="90" y="14"/>
                      <a:pt x="93" y="14"/>
                    </a:cubicBezTo>
                    <a:cubicBezTo>
                      <a:pt x="100" y="16"/>
                      <a:pt x="107" y="17"/>
                      <a:pt x="113" y="20"/>
                    </a:cubicBezTo>
                    <a:cubicBezTo>
                      <a:pt x="115" y="20"/>
                      <a:pt x="116" y="21"/>
                      <a:pt x="117" y="22"/>
                    </a:cubicBezTo>
                    <a:cubicBezTo>
                      <a:pt x="119" y="24"/>
                      <a:pt x="122" y="25"/>
                      <a:pt x="124" y="28"/>
                    </a:cubicBezTo>
                    <a:cubicBezTo>
                      <a:pt x="127" y="31"/>
                      <a:pt x="129" y="34"/>
                      <a:pt x="131" y="37"/>
                    </a:cubicBezTo>
                    <a:cubicBezTo>
                      <a:pt x="134" y="41"/>
                      <a:pt x="138" y="43"/>
                      <a:pt x="141" y="47"/>
                    </a:cubicBezTo>
                    <a:cubicBezTo>
                      <a:pt x="142" y="48"/>
                      <a:pt x="144" y="51"/>
                      <a:pt x="146" y="52"/>
                    </a:cubicBezTo>
                    <a:cubicBezTo>
                      <a:pt x="147" y="52"/>
                      <a:pt x="148" y="53"/>
                      <a:pt x="149" y="53"/>
                    </a:cubicBezTo>
                    <a:cubicBezTo>
                      <a:pt x="151" y="54"/>
                      <a:pt x="153" y="55"/>
                      <a:pt x="155" y="56"/>
                    </a:cubicBezTo>
                    <a:cubicBezTo>
                      <a:pt x="157" y="56"/>
                      <a:pt x="159" y="57"/>
                      <a:pt x="161" y="57"/>
                    </a:cubicBezTo>
                    <a:cubicBezTo>
                      <a:pt x="163" y="57"/>
                      <a:pt x="165" y="57"/>
                      <a:pt x="167" y="57"/>
                    </a:cubicBezTo>
                    <a:cubicBezTo>
                      <a:pt x="172" y="58"/>
                      <a:pt x="179" y="58"/>
                      <a:pt x="182" y="61"/>
                    </a:cubicBezTo>
                    <a:cubicBezTo>
                      <a:pt x="183" y="63"/>
                      <a:pt x="183" y="65"/>
                      <a:pt x="184" y="66"/>
                    </a:cubicBezTo>
                    <a:cubicBezTo>
                      <a:pt x="185" y="68"/>
                      <a:pt x="186" y="69"/>
                      <a:pt x="187" y="71"/>
                    </a:cubicBezTo>
                    <a:cubicBezTo>
                      <a:pt x="188" y="74"/>
                      <a:pt x="190" y="79"/>
                      <a:pt x="191" y="83"/>
                    </a:cubicBezTo>
                    <a:cubicBezTo>
                      <a:pt x="193" y="87"/>
                      <a:pt x="193" y="92"/>
                      <a:pt x="195" y="97"/>
                    </a:cubicBezTo>
                    <a:cubicBezTo>
                      <a:pt x="198" y="102"/>
                      <a:pt x="201" y="105"/>
                      <a:pt x="204" y="109"/>
                    </a:cubicBezTo>
                    <a:cubicBezTo>
                      <a:pt x="209" y="115"/>
                      <a:pt x="216" y="120"/>
                      <a:pt x="222" y="123"/>
                    </a:cubicBezTo>
                    <a:cubicBezTo>
                      <a:pt x="233" y="129"/>
                      <a:pt x="244" y="132"/>
                      <a:pt x="248" y="144"/>
                    </a:cubicBezTo>
                    <a:cubicBezTo>
                      <a:pt x="255" y="160"/>
                      <a:pt x="251" y="175"/>
                      <a:pt x="246" y="192"/>
                    </a:cubicBezTo>
                    <a:cubicBezTo>
                      <a:pt x="245" y="194"/>
                      <a:pt x="245" y="198"/>
                      <a:pt x="244" y="200"/>
                    </a:cubicBezTo>
                    <a:cubicBezTo>
                      <a:pt x="244" y="200"/>
                      <a:pt x="244" y="202"/>
                      <a:pt x="244" y="202"/>
                    </a:cubicBezTo>
                    <a:cubicBezTo>
                      <a:pt x="243" y="203"/>
                      <a:pt x="244" y="204"/>
                      <a:pt x="243" y="206"/>
                    </a:cubicBezTo>
                    <a:cubicBezTo>
                      <a:pt x="242" y="209"/>
                      <a:pt x="240" y="213"/>
                      <a:pt x="241" y="216"/>
                    </a:cubicBezTo>
                    <a:cubicBezTo>
                      <a:pt x="241" y="219"/>
                      <a:pt x="240" y="221"/>
                      <a:pt x="240" y="223"/>
                    </a:cubicBezTo>
                    <a:cubicBezTo>
                      <a:pt x="240" y="225"/>
                      <a:pt x="240" y="228"/>
                      <a:pt x="241" y="230"/>
                    </a:cubicBezTo>
                    <a:cubicBezTo>
                      <a:pt x="241" y="230"/>
                      <a:pt x="240" y="231"/>
                      <a:pt x="240" y="231"/>
                    </a:cubicBezTo>
                    <a:cubicBezTo>
                      <a:pt x="242" y="235"/>
                      <a:pt x="241" y="239"/>
                      <a:pt x="243" y="242"/>
                    </a:cubicBezTo>
                    <a:cubicBezTo>
                      <a:pt x="242" y="243"/>
                      <a:pt x="243" y="245"/>
                      <a:pt x="243" y="246"/>
                    </a:cubicBezTo>
                    <a:cubicBezTo>
                      <a:pt x="244" y="248"/>
                      <a:pt x="245" y="254"/>
                      <a:pt x="247" y="255"/>
                    </a:cubicBezTo>
                    <a:cubicBezTo>
                      <a:pt x="247" y="256"/>
                      <a:pt x="247" y="255"/>
                      <a:pt x="246" y="256"/>
                    </a:cubicBezTo>
                    <a:cubicBezTo>
                      <a:pt x="250" y="259"/>
                      <a:pt x="252" y="267"/>
                      <a:pt x="255" y="271"/>
                    </a:cubicBezTo>
                    <a:cubicBezTo>
                      <a:pt x="255" y="271"/>
                      <a:pt x="256" y="276"/>
                      <a:pt x="256" y="276"/>
                    </a:cubicBezTo>
                    <a:cubicBezTo>
                      <a:pt x="257" y="278"/>
                      <a:pt x="258" y="283"/>
                      <a:pt x="259" y="285"/>
                    </a:cubicBezTo>
                    <a:cubicBezTo>
                      <a:pt x="259" y="286"/>
                      <a:pt x="259" y="286"/>
                      <a:pt x="259" y="287"/>
                    </a:cubicBezTo>
                    <a:cubicBezTo>
                      <a:pt x="262" y="293"/>
                      <a:pt x="265" y="299"/>
                      <a:pt x="266" y="306"/>
                    </a:cubicBezTo>
                    <a:cubicBezTo>
                      <a:pt x="267" y="310"/>
                      <a:pt x="266" y="314"/>
                      <a:pt x="266" y="318"/>
                    </a:cubicBezTo>
                    <a:cubicBezTo>
                      <a:pt x="266" y="320"/>
                      <a:pt x="266" y="322"/>
                      <a:pt x="266" y="324"/>
                    </a:cubicBezTo>
                    <a:cubicBezTo>
                      <a:pt x="266" y="328"/>
                      <a:pt x="265" y="330"/>
                      <a:pt x="265" y="334"/>
                    </a:cubicBezTo>
                    <a:cubicBezTo>
                      <a:pt x="264" y="337"/>
                      <a:pt x="265" y="344"/>
                      <a:pt x="265" y="346"/>
                    </a:cubicBezTo>
                    <a:cubicBezTo>
                      <a:pt x="266" y="348"/>
                      <a:pt x="265" y="352"/>
                      <a:pt x="266" y="354"/>
                    </a:cubicBezTo>
                    <a:cubicBezTo>
                      <a:pt x="268" y="359"/>
                      <a:pt x="270" y="362"/>
                      <a:pt x="271" y="366"/>
                    </a:cubicBezTo>
                    <a:cubicBezTo>
                      <a:pt x="273" y="369"/>
                      <a:pt x="273" y="371"/>
                      <a:pt x="274" y="373"/>
                    </a:cubicBezTo>
                    <a:cubicBezTo>
                      <a:pt x="276" y="376"/>
                      <a:pt x="278" y="378"/>
                      <a:pt x="280" y="381"/>
                    </a:cubicBezTo>
                    <a:cubicBezTo>
                      <a:pt x="284" y="388"/>
                      <a:pt x="286" y="397"/>
                      <a:pt x="287" y="407"/>
                    </a:cubicBezTo>
                    <a:cubicBezTo>
                      <a:pt x="286" y="409"/>
                      <a:pt x="286" y="411"/>
                      <a:pt x="285" y="413"/>
                    </a:cubicBezTo>
                    <a:cubicBezTo>
                      <a:pt x="285" y="415"/>
                      <a:pt x="283" y="418"/>
                      <a:pt x="282" y="4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239">
                <a:extLst>
                  <a:ext uri="{FF2B5EF4-FFF2-40B4-BE49-F238E27FC236}">
                    <a16:creationId xmlns:a16="http://schemas.microsoft.com/office/drawing/2014/main" id="{7D623304-42BC-458E-4EA0-DAA56947C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" y="67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240">
                <a:extLst>
                  <a:ext uri="{FF2B5EF4-FFF2-40B4-BE49-F238E27FC236}">
                    <a16:creationId xmlns:a16="http://schemas.microsoft.com/office/drawing/2014/main" id="{F089906E-1593-9C23-21D5-2C83EDD79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67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241">
                <a:extLst>
                  <a:ext uri="{FF2B5EF4-FFF2-40B4-BE49-F238E27FC236}">
                    <a16:creationId xmlns:a16="http://schemas.microsoft.com/office/drawing/2014/main" id="{5C8A1C6C-C223-5652-61A9-E0A7CC32E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242">
                <a:extLst>
                  <a:ext uri="{FF2B5EF4-FFF2-40B4-BE49-F238E27FC236}">
                    <a16:creationId xmlns:a16="http://schemas.microsoft.com/office/drawing/2014/main" id="{DD938F9C-367A-22C6-4303-461498DF9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68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243">
                <a:extLst>
                  <a:ext uri="{FF2B5EF4-FFF2-40B4-BE49-F238E27FC236}">
                    <a16:creationId xmlns:a16="http://schemas.microsoft.com/office/drawing/2014/main" id="{3BD2C69A-10FC-DA2A-7BBD-F0BBACB0A5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2" y="6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244">
                <a:extLst>
                  <a:ext uri="{FF2B5EF4-FFF2-40B4-BE49-F238E27FC236}">
                    <a16:creationId xmlns:a16="http://schemas.microsoft.com/office/drawing/2014/main" id="{41AAF40A-4BAA-A877-BA9F-063C11FB5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2" y="68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245">
                <a:extLst>
                  <a:ext uri="{FF2B5EF4-FFF2-40B4-BE49-F238E27FC236}">
                    <a16:creationId xmlns:a16="http://schemas.microsoft.com/office/drawing/2014/main" id="{DE654CB5-4C4D-CBD8-2134-EBC8E7249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7" y="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246">
                <a:extLst>
                  <a:ext uri="{FF2B5EF4-FFF2-40B4-BE49-F238E27FC236}">
                    <a16:creationId xmlns:a16="http://schemas.microsoft.com/office/drawing/2014/main" id="{0C309201-7219-8C03-B25C-233348FDAD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9" y="707"/>
                <a:ext cx="165" cy="133"/>
              </a:xfrm>
              <a:custGeom>
                <a:avLst/>
                <a:gdLst>
                  <a:gd name="T0" fmla="*/ 65 w 68"/>
                  <a:gd name="T1" fmla="*/ 27 h 55"/>
                  <a:gd name="T2" fmla="*/ 60 w 68"/>
                  <a:gd name="T3" fmla="*/ 22 h 55"/>
                  <a:gd name="T4" fmla="*/ 37 w 68"/>
                  <a:gd name="T5" fmla="*/ 13 h 55"/>
                  <a:gd name="T6" fmla="*/ 11 w 68"/>
                  <a:gd name="T7" fmla="*/ 0 h 55"/>
                  <a:gd name="T8" fmla="*/ 6 w 68"/>
                  <a:gd name="T9" fmla="*/ 3 h 55"/>
                  <a:gd name="T10" fmla="*/ 3 w 68"/>
                  <a:gd name="T11" fmla="*/ 8 h 55"/>
                  <a:gd name="T12" fmla="*/ 3 w 68"/>
                  <a:gd name="T13" fmla="*/ 24 h 55"/>
                  <a:gd name="T14" fmla="*/ 3 w 68"/>
                  <a:gd name="T15" fmla="*/ 26 h 55"/>
                  <a:gd name="T16" fmla="*/ 4 w 68"/>
                  <a:gd name="T17" fmla="*/ 30 h 55"/>
                  <a:gd name="T18" fmla="*/ 33 w 68"/>
                  <a:gd name="T19" fmla="*/ 52 h 55"/>
                  <a:gd name="T20" fmla="*/ 57 w 68"/>
                  <a:gd name="T21" fmla="*/ 49 h 55"/>
                  <a:gd name="T22" fmla="*/ 62 w 68"/>
                  <a:gd name="T23" fmla="*/ 45 h 55"/>
                  <a:gd name="T24" fmla="*/ 63 w 68"/>
                  <a:gd name="T25" fmla="*/ 42 h 55"/>
                  <a:gd name="T26" fmla="*/ 66 w 68"/>
                  <a:gd name="T27" fmla="*/ 39 h 55"/>
                  <a:gd name="T28" fmla="*/ 65 w 68"/>
                  <a:gd name="T29" fmla="*/ 27 h 55"/>
                  <a:gd name="T30" fmla="*/ 58 w 68"/>
                  <a:gd name="T31" fmla="*/ 42 h 55"/>
                  <a:gd name="T32" fmla="*/ 45 w 68"/>
                  <a:gd name="T33" fmla="*/ 49 h 55"/>
                  <a:gd name="T34" fmla="*/ 35 w 68"/>
                  <a:gd name="T35" fmla="*/ 48 h 55"/>
                  <a:gd name="T36" fmla="*/ 24 w 68"/>
                  <a:gd name="T37" fmla="*/ 43 h 55"/>
                  <a:gd name="T38" fmla="*/ 14 w 68"/>
                  <a:gd name="T39" fmla="*/ 35 h 55"/>
                  <a:gd name="T40" fmla="*/ 13 w 68"/>
                  <a:gd name="T41" fmla="*/ 35 h 55"/>
                  <a:gd name="T42" fmla="*/ 7 w 68"/>
                  <a:gd name="T43" fmla="*/ 25 h 55"/>
                  <a:gd name="T44" fmla="*/ 5 w 68"/>
                  <a:gd name="T45" fmla="*/ 18 h 55"/>
                  <a:gd name="T46" fmla="*/ 6 w 68"/>
                  <a:gd name="T47" fmla="*/ 16 h 55"/>
                  <a:gd name="T48" fmla="*/ 5 w 68"/>
                  <a:gd name="T49" fmla="*/ 14 h 55"/>
                  <a:gd name="T50" fmla="*/ 10 w 68"/>
                  <a:gd name="T51" fmla="*/ 5 h 55"/>
                  <a:gd name="T52" fmla="*/ 12 w 68"/>
                  <a:gd name="T53" fmla="*/ 5 h 55"/>
                  <a:gd name="T54" fmla="*/ 31 w 68"/>
                  <a:gd name="T55" fmla="*/ 14 h 55"/>
                  <a:gd name="T56" fmla="*/ 33 w 68"/>
                  <a:gd name="T57" fmla="*/ 16 h 55"/>
                  <a:gd name="T58" fmla="*/ 43 w 68"/>
                  <a:gd name="T59" fmla="*/ 21 h 55"/>
                  <a:gd name="T60" fmla="*/ 50 w 68"/>
                  <a:gd name="T61" fmla="*/ 22 h 55"/>
                  <a:gd name="T62" fmla="*/ 62 w 68"/>
                  <a:gd name="T63" fmla="*/ 30 h 55"/>
                  <a:gd name="T64" fmla="*/ 58 w 68"/>
                  <a:gd name="T65" fmla="*/ 4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55">
                    <a:moveTo>
                      <a:pt x="65" y="27"/>
                    </a:moveTo>
                    <a:cubicBezTo>
                      <a:pt x="66" y="26"/>
                      <a:pt x="62" y="23"/>
                      <a:pt x="60" y="22"/>
                    </a:cubicBezTo>
                    <a:cubicBezTo>
                      <a:pt x="54" y="18"/>
                      <a:pt x="43" y="17"/>
                      <a:pt x="37" y="13"/>
                    </a:cubicBezTo>
                    <a:cubicBezTo>
                      <a:pt x="29" y="9"/>
                      <a:pt x="23" y="0"/>
                      <a:pt x="11" y="0"/>
                    </a:cubicBezTo>
                    <a:cubicBezTo>
                      <a:pt x="9" y="1"/>
                      <a:pt x="7" y="1"/>
                      <a:pt x="6" y="3"/>
                    </a:cubicBezTo>
                    <a:cubicBezTo>
                      <a:pt x="5" y="4"/>
                      <a:pt x="5" y="6"/>
                      <a:pt x="3" y="8"/>
                    </a:cubicBezTo>
                    <a:cubicBezTo>
                      <a:pt x="0" y="13"/>
                      <a:pt x="1" y="18"/>
                      <a:pt x="3" y="24"/>
                    </a:cubicBezTo>
                    <a:cubicBezTo>
                      <a:pt x="3" y="25"/>
                      <a:pt x="3" y="26"/>
                      <a:pt x="3" y="26"/>
                    </a:cubicBezTo>
                    <a:cubicBezTo>
                      <a:pt x="3" y="26"/>
                      <a:pt x="4" y="30"/>
                      <a:pt x="4" y="30"/>
                    </a:cubicBezTo>
                    <a:cubicBezTo>
                      <a:pt x="10" y="41"/>
                      <a:pt x="21" y="48"/>
                      <a:pt x="33" y="52"/>
                    </a:cubicBezTo>
                    <a:cubicBezTo>
                      <a:pt x="41" y="55"/>
                      <a:pt x="51" y="52"/>
                      <a:pt x="57" y="49"/>
                    </a:cubicBezTo>
                    <a:cubicBezTo>
                      <a:pt x="58" y="48"/>
                      <a:pt x="61" y="47"/>
                      <a:pt x="62" y="45"/>
                    </a:cubicBezTo>
                    <a:cubicBezTo>
                      <a:pt x="63" y="44"/>
                      <a:pt x="63" y="43"/>
                      <a:pt x="63" y="42"/>
                    </a:cubicBezTo>
                    <a:cubicBezTo>
                      <a:pt x="64" y="41"/>
                      <a:pt x="65" y="40"/>
                      <a:pt x="66" y="39"/>
                    </a:cubicBezTo>
                    <a:cubicBezTo>
                      <a:pt x="68" y="35"/>
                      <a:pt x="68" y="30"/>
                      <a:pt x="65" y="27"/>
                    </a:cubicBezTo>
                    <a:close/>
                    <a:moveTo>
                      <a:pt x="58" y="42"/>
                    </a:moveTo>
                    <a:cubicBezTo>
                      <a:pt x="56" y="45"/>
                      <a:pt x="49" y="48"/>
                      <a:pt x="45" y="49"/>
                    </a:cubicBezTo>
                    <a:cubicBezTo>
                      <a:pt x="41" y="50"/>
                      <a:pt x="39" y="48"/>
                      <a:pt x="35" y="48"/>
                    </a:cubicBezTo>
                    <a:cubicBezTo>
                      <a:pt x="32" y="49"/>
                      <a:pt x="27" y="45"/>
                      <a:pt x="24" y="43"/>
                    </a:cubicBezTo>
                    <a:cubicBezTo>
                      <a:pt x="20" y="41"/>
                      <a:pt x="18" y="38"/>
                      <a:pt x="14" y="35"/>
                    </a:cubicBezTo>
                    <a:cubicBezTo>
                      <a:pt x="14" y="35"/>
                      <a:pt x="13" y="35"/>
                      <a:pt x="13" y="35"/>
                    </a:cubicBezTo>
                    <a:cubicBezTo>
                      <a:pt x="11" y="32"/>
                      <a:pt x="8" y="28"/>
                      <a:pt x="7" y="25"/>
                    </a:cubicBezTo>
                    <a:cubicBezTo>
                      <a:pt x="6" y="22"/>
                      <a:pt x="6" y="20"/>
                      <a:pt x="5" y="18"/>
                    </a:cubicBezTo>
                    <a:cubicBezTo>
                      <a:pt x="5" y="17"/>
                      <a:pt x="6" y="17"/>
                      <a:pt x="6" y="16"/>
                    </a:cubicBezTo>
                    <a:cubicBezTo>
                      <a:pt x="6" y="16"/>
                      <a:pt x="5" y="15"/>
                      <a:pt x="5" y="14"/>
                    </a:cubicBezTo>
                    <a:cubicBezTo>
                      <a:pt x="7" y="10"/>
                      <a:pt x="7" y="8"/>
                      <a:pt x="10" y="5"/>
                    </a:cubicBezTo>
                    <a:cubicBezTo>
                      <a:pt x="10" y="5"/>
                      <a:pt x="11" y="5"/>
                      <a:pt x="12" y="5"/>
                    </a:cubicBezTo>
                    <a:cubicBezTo>
                      <a:pt x="20" y="5"/>
                      <a:pt x="25" y="10"/>
                      <a:pt x="31" y="14"/>
                    </a:cubicBezTo>
                    <a:cubicBezTo>
                      <a:pt x="32" y="14"/>
                      <a:pt x="32" y="16"/>
                      <a:pt x="33" y="16"/>
                    </a:cubicBezTo>
                    <a:cubicBezTo>
                      <a:pt x="37" y="18"/>
                      <a:pt x="40" y="20"/>
                      <a:pt x="43" y="21"/>
                    </a:cubicBezTo>
                    <a:cubicBezTo>
                      <a:pt x="46" y="22"/>
                      <a:pt x="47" y="22"/>
                      <a:pt x="50" y="22"/>
                    </a:cubicBezTo>
                    <a:cubicBezTo>
                      <a:pt x="55" y="24"/>
                      <a:pt x="60" y="26"/>
                      <a:pt x="62" y="30"/>
                    </a:cubicBezTo>
                    <a:cubicBezTo>
                      <a:pt x="64" y="33"/>
                      <a:pt x="60" y="40"/>
                      <a:pt x="58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247">
                <a:extLst>
                  <a:ext uri="{FF2B5EF4-FFF2-40B4-BE49-F238E27FC236}">
                    <a16:creationId xmlns:a16="http://schemas.microsoft.com/office/drawing/2014/main" id="{31FC7C6B-611A-0D84-323F-3CA826293A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1" y="707"/>
                <a:ext cx="902" cy="759"/>
              </a:xfrm>
              <a:custGeom>
                <a:avLst/>
                <a:gdLst>
                  <a:gd name="T0" fmla="*/ 352 w 372"/>
                  <a:gd name="T1" fmla="*/ 49 h 313"/>
                  <a:gd name="T2" fmla="*/ 290 w 372"/>
                  <a:gd name="T3" fmla="*/ 76 h 313"/>
                  <a:gd name="T4" fmla="*/ 277 w 372"/>
                  <a:gd name="T5" fmla="*/ 67 h 313"/>
                  <a:gd name="T6" fmla="*/ 262 w 372"/>
                  <a:gd name="T7" fmla="*/ 41 h 313"/>
                  <a:gd name="T8" fmla="*/ 251 w 372"/>
                  <a:gd name="T9" fmla="*/ 1 h 313"/>
                  <a:gd name="T10" fmla="*/ 243 w 372"/>
                  <a:gd name="T11" fmla="*/ 0 h 313"/>
                  <a:gd name="T12" fmla="*/ 226 w 372"/>
                  <a:gd name="T13" fmla="*/ 15 h 313"/>
                  <a:gd name="T14" fmla="*/ 213 w 372"/>
                  <a:gd name="T15" fmla="*/ 47 h 313"/>
                  <a:gd name="T16" fmla="*/ 213 w 372"/>
                  <a:gd name="T17" fmla="*/ 59 h 313"/>
                  <a:gd name="T18" fmla="*/ 210 w 372"/>
                  <a:gd name="T19" fmla="*/ 83 h 313"/>
                  <a:gd name="T20" fmla="*/ 200 w 372"/>
                  <a:gd name="T21" fmla="*/ 108 h 313"/>
                  <a:gd name="T22" fmla="*/ 183 w 372"/>
                  <a:gd name="T23" fmla="*/ 128 h 313"/>
                  <a:gd name="T24" fmla="*/ 152 w 372"/>
                  <a:gd name="T25" fmla="*/ 144 h 313"/>
                  <a:gd name="T26" fmla="*/ 120 w 372"/>
                  <a:gd name="T27" fmla="*/ 150 h 313"/>
                  <a:gd name="T28" fmla="*/ 82 w 372"/>
                  <a:gd name="T29" fmla="*/ 151 h 313"/>
                  <a:gd name="T30" fmla="*/ 48 w 372"/>
                  <a:gd name="T31" fmla="*/ 172 h 313"/>
                  <a:gd name="T32" fmla="*/ 28 w 372"/>
                  <a:gd name="T33" fmla="*/ 200 h 313"/>
                  <a:gd name="T34" fmla="*/ 10 w 372"/>
                  <a:gd name="T35" fmla="*/ 235 h 313"/>
                  <a:gd name="T36" fmla="*/ 2 w 372"/>
                  <a:gd name="T37" fmla="*/ 253 h 313"/>
                  <a:gd name="T38" fmla="*/ 77 w 372"/>
                  <a:gd name="T39" fmla="*/ 276 h 313"/>
                  <a:gd name="T40" fmla="*/ 107 w 372"/>
                  <a:gd name="T41" fmla="*/ 281 h 313"/>
                  <a:gd name="T42" fmla="*/ 144 w 372"/>
                  <a:gd name="T43" fmla="*/ 301 h 313"/>
                  <a:gd name="T44" fmla="*/ 171 w 372"/>
                  <a:gd name="T45" fmla="*/ 312 h 313"/>
                  <a:gd name="T46" fmla="*/ 225 w 372"/>
                  <a:gd name="T47" fmla="*/ 303 h 313"/>
                  <a:gd name="T48" fmla="*/ 314 w 372"/>
                  <a:gd name="T49" fmla="*/ 268 h 313"/>
                  <a:gd name="T50" fmla="*/ 322 w 372"/>
                  <a:gd name="T51" fmla="*/ 247 h 313"/>
                  <a:gd name="T52" fmla="*/ 327 w 372"/>
                  <a:gd name="T53" fmla="*/ 220 h 313"/>
                  <a:gd name="T54" fmla="*/ 328 w 372"/>
                  <a:gd name="T55" fmla="*/ 196 h 313"/>
                  <a:gd name="T56" fmla="*/ 330 w 372"/>
                  <a:gd name="T57" fmla="*/ 182 h 313"/>
                  <a:gd name="T58" fmla="*/ 333 w 372"/>
                  <a:gd name="T59" fmla="*/ 167 h 313"/>
                  <a:gd name="T60" fmla="*/ 366 w 372"/>
                  <a:gd name="T61" fmla="*/ 92 h 313"/>
                  <a:gd name="T62" fmla="*/ 366 w 372"/>
                  <a:gd name="T63" fmla="*/ 72 h 313"/>
                  <a:gd name="T64" fmla="*/ 345 w 372"/>
                  <a:gd name="T65" fmla="*/ 128 h 313"/>
                  <a:gd name="T66" fmla="*/ 324 w 372"/>
                  <a:gd name="T67" fmla="*/ 189 h 313"/>
                  <a:gd name="T68" fmla="*/ 319 w 372"/>
                  <a:gd name="T69" fmla="*/ 239 h 313"/>
                  <a:gd name="T70" fmla="*/ 316 w 372"/>
                  <a:gd name="T71" fmla="*/ 252 h 313"/>
                  <a:gd name="T72" fmla="*/ 261 w 372"/>
                  <a:gd name="T73" fmla="*/ 300 h 313"/>
                  <a:gd name="T74" fmla="*/ 235 w 372"/>
                  <a:gd name="T75" fmla="*/ 296 h 313"/>
                  <a:gd name="T76" fmla="*/ 204 w 372"/>
                  <a:gd name="T77" fmla="*/ 304 h 313"/>
                  <a:gd name="T78" fmla="*/ 172 w 372"/>
                  <a:gd name="T79" fmla="*/ 306 h 313"/>
                  <a:gd name="T80" fmla="*/ 140 w 372"/>
                  <a:gd name="T81" fmla="*/ 294 h 313"/>
                  <a:gd name="T82" fmla="*/ 118 w 372"/>
                  <a:gd name="T83" fmla="*/ 282 h 313"/>
                  <a:gd name="T84" fmla="*/ 84 w 372"/>
                  <a:gd name="T85" fmla="*/ 272 h 313"/>
                  <a:gd name="T86" fmla="*/ 61 w 372"/>
                  <a:gd name="T87" fmla="*/ 274 h 313"/>
                  <a:gd name="T88" fmla="*/ 17 w 372"/>
                  <a:gd name="T89" fmla="*/ 279 h 313"/>
                  <a:gd name="T90" fmla="*/ 23 w 372"/>
                  <a:gd name="T91" fmla="*/ 221 h 313"/>
                  <a:gd name="T92" fmla="*/ 50 w 372"/>
                  <a:gd name="T93" fmla="*/ 177 h 313"/>
                  <a:gd name="T94" fmla="*/ 70 w 372"/>
                  <a:gd name="T95" fmla="*/ 161 h 313"/>
                  <a:gd name="T96" fmla="*/ 110 w 372"/>
                  <a:gd name="T97" fmla="*/ 154 h 313"/>
                  <a:gd name="T98" fmla="*/ 143 w 372"/>
                  <a:gd name="T99" fmla="*/ 154 h 313"/>
                  <a:gd name="T100" fmla="*/ 180 w 372"/>
                  <a:gd name="T101" fmla="*/ 135 h 313"/>
                  <a:gd name="T102" fmla="*/ 204 w 372"/>
                  <a:gd name="T103" fmla="*/ 111 h 313"/>
                  <a:gd name="T104" fmla="*/ 216 w 372"/>
                  <a:gd name="T105" fmla="*/ 81 h 313"/>
                  <a:gd name="T106" fmla="*/ 219 w 372"/>
                  <a:gd name="T107" fmla="*/ 45 h 313"/>
                  <a:gd name="T108" fmla="*/ 258 w 372"/>
                  <a:gd name="T109" fmla="*/ 20 h 313"/>
                  <a:gd name="T110" fmla="*/ 268 w 372"/>
                  <a:gd name="T111" fmla="*/ 66 h 313"/>
                  <a:gd name="T112" fmla="*/ 324 w 372"/>
                  <a:gd name="T113" fmla="*/ 84 h 313"/>
                  <a:gd name="T114" fmla="*/ 346 w 372"/>
                  <a:gd name="T115" fmla="*/ 6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2" h="313">
                    <a:moveTo>
                      <a:pt x="372" y="62"/>
                    </a:moveTo>
                    <a:cubicBezTo>
                      <a:pt x="371" y="60"/>
                      <a:pt x="372" y="56"/>
                      <a:pt x="372" y="53"/>
                    </a:cubicBezTo>
                    <a:cubicBezTo>
                      <a:pt x="370" y="51"/>
                      <a:pt x="369" y="49"/>
                      <a:pt x="366" y="48"/>
                    </a:cubicBezTo>
                    <a:cubicBezTo>
                      <a:pt x="362" y="45"/>
                      <a:pt x="355" y="48"/>
                      <a:pt x="352" y="49"/>
                    </a:cubicBezTo>
                    <a:cubicBezTo>
                      <a:pt x="346" y="53"/>
                      <a:pt x="342" y="58"/>
                      <a:pt x="338" y="64"/>
                    </a:cubicBezTo>
                    <a:cubicBezTo>
                      <a:pt x="336" y="67"/>
                      <a:pt x="335" y="71"/>
                      <a:pt x="332" y="74"/>
                    </a:cubicBezTo>
                    <a:cubicBezTo>
                      <a:pt x="323" y="82"/>
                      <a:pt x="305" y="81"/>
                      <a:pt x="294" y="77"/>
                    </a:cubicBezTo>
                    <a:cubicBezTo>
                      <a:pt x="293" y="77"/>
                      <a:pt x="291" y="76"/>
                      <a:pt x="290" y="76"/>
                    </a:cubicBezTo>
                    <a:cubicBezTo>
                      <a:pt x="290" y="76"/>
                      <a:pt x="289" y="75"/>
                      <a:pt x="288" y="75"/>
                    </a:cubicBezTo>
                    <a:cubicBezTo>
                      <a:pt x="287" y="75"/>
                      <a:pt x="286" y="74"/>
                      <a:pt x="286" y="73"/>
                    </a:cubicBezTo>
                    <a:cubicBezTo>
                      <a:pt x="284" y="72"/>
                      <a:pt x="282" y="71"/>
                      <a:pt x="280" y="70"/>
                    </a:cubicBezTo>
                    <a:cubicBezTo>
                      <a:pt x="279" y="69"/>
                      <a:pt x="278" y="68"/>
                      <a:pt x="277" y="67"/>
                    </a:cubicBezTo>
                    <a:cubicBezTo>
                      <a:pt x="276" y="66"/>
                      <a:pt x="274" y="65"/>
                      <a:pt x="272" y="64"/>
                    </a:cubicBezTo>
                    <a:cubicBezTo>
                      <a:pt x="269" y="61"/>
                      <a:pt x="266" y="56"/>
                      <a:pt x="264" y="51"/>
                    </a:cubicBezTo>
                    <a:cubicBezTo>
                      <a:pt x="264" y="50"/>
                      <a:pt x="264" y="49"/>
                      <a:pt x="264" y="48"/>
                    </a:cubicBezTo>
                    <a:cubicBezTo>
                      <a:pt x="263" y="46"/>
                      <a:pt x="262" y="43"/>
                      <a:pt x="262" y="41"/>
                    </a:cubicBezTo>
                    <a:cubicBezTo>
                      <a:pt x="262" y="38"/>
                      <a:pt x="261" y="33"/>
                      <a:pt x="262" y="30"/>
                    </a:cubicBezTo>
                    <a:cubicBezTo>
                      <a:pt x="262" y="25"/>
                      <a:pt x="263" y="20"/>
                      <a:pt x="261" y="15"/>
                    </a:cubicBezTo>
                    <a:cubicBezTo>
                      <a:pt x="261" y="13"/>
                      <a:pt x="259" y="12"/>
                      <a:pt x="259" y="11"/>
                    </a:cubicBezTo>
                    <a:cubicBezTo>
                      <a:pt x="257" y="7"/>
                      <a:pt x="255" y="3"/>
                      <a:pt x="251" y="1"/>
                    </a:cubicBezTo>
                    <a:cubicBezTo>
                      <a:pt x="249" y="0"/>
                      <a:pt x="244" y="0"/>
                      <a:pt x="243" y="1"/>
                    </a:cubicBezTo>
                    <a:cubicBezTo>
                      <a:pt x="243" y="1"/>
                      <a:pt x="243" y="1"/>
                      <a:pt x="243" y="1"/>
                    </a:cubicBezTo>
                    <a:cubicBezTo>
                      <a:pt x="243" y="1"/>
                      <a:pt x="243" y="1"/>
                      <a:pt x="243" y="0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41" y="1"/>
                      <a:pt x="238" y="1"/>
                      <a:pt x="236" y="2"/>
                    </a:cubicBezTo>
                    <a:cubicBezTo>
                      <a:pt x="236" y="2"/>
                      <a:pt x="229" y="10"/>
                      <a:pt x="229" y="10"/>
                    </a:cubicBezTo>
                    <a:cubicBezTo>
                      <a:pt x="229" y="10"/>
                      <a:pt x="229" y="11"/>
                      <a:pt x="228" y="12"/>
                    </a:cubicBezTo>
                    <a:cubicBezTo>
                      <a:pt x="228" y="12"/>
                      <a:pt x="227" y="14"/>
                      <a:pt x="226" y="15"/>
                    </a:cubicBezTo>
                    <a:cubicBezTo>
                      <a:pt x="225" y="18"/>
                      <a:pt x="221" y="22"/>
                      <a:pt x="220" y="25"/>
                    </a:cubicBezTo>
                    <a:cubicBezTo>
                      <a:pt x="219" y="28"/>
                      <a:pt x="218" y="31"/>
                      <a:pt x="217" y="34"/>
                    </a:cubicBezTo>
                    <a:cubicBezTo>
                      <a:pt x="216" y="35"/>
                      <a:pt x="217" y="36"/>
                      <a:pt x="216" y="38"/>
                    </a:cubicBezTo>
                    <a:cubicBezTo>
                      <a:pt x="216" y="40"/>
                      <a:pt x="213" y="44"/>
                      <a:pt x="213" y="47"/>
                    </a:cubicBezTo>
                    <a:cubicBezTo>
                      <a:pt x="213" y="47"/>
                      <a:pt x="214" y="49"/>
                      <a:pt x="214" y="49"/>
                    </a:cubicBezTo>
                    <a:cubicBezTo>
                      <a:pt x="214" y="50"/>
                      <a:pt x="214" y="50"/>
                      <a:pt x="213" y="51"/>
                    </a:cubicBezTo>
                    <a:cubicBezTo>
                      <a:pt x="213" y="52"/>
                      <a:pt x="214" y="53"/>
                      <a:pt x="214" y="54"/>
                    </a:cubicBezTo>
                    <a:cubicBezTo>
                      <a:pt x="213" y="55"/>
                      <a:pt x="213" y="58"/>
                      <a:pt x="213" y="59"/>
                    </a:cubicBezTo>
                    <a:cubicBezTo>
                      <a:pt x="213" y="60"/>
                      <a:pt x="213" y="62"/>
                      <a:pt x="213" y="64"/>
                    </a:cubicBezTo>
                    <a:cubicBezTo>
                      <a:pt x="212" y="66"/>
                      <a:pt x="211" y="71"/>
                      <a:pt x="211" y="74"/>
                    </a:cubicBezTo>
                    <a:cubicBezTo>
                      <a:pt x="211" y="74"/>
                      <a:pt x="211" y="82"/>
                      <a:pt x="211" y="82"/>
                    </a:cubicBezTo>
                    <a:cubicBezTo>
                      <a:pt x="211" y="82"/>
                      <a:pt x="211" y="82"/>
                      <a:pt x="210" y="83"/>
                    </a:cubicBezTo>
                    <a:cubicBezTo>
                      <a:pt x="211" y="84"/>
                      <a:pt x="210" y="86"/>
                      <a:pt x="210" y="87"/>
                    </a:cubicBezTo>
                    <a:cubicBezTo>
                      <a:pt x="210" y="87"/>
                      <a:pt x="209" y="88"/>
                      <a:pt x="209" y="89"/>
                    </a:cubicBezTo>
                    <a:cubicBezTo>
                      <a:pt x="209" y="90"/>
                      <a:pt x="208" y="94"/>
                      <a:pt x="208" y="95"/>
                    </a:cubicBezTo>
                    <a:cubicBezTo>
                      <a:pt x="205" y="99"/>
                      <a:pt x="203" y="104"/>
                      <a:pt x="200" y="108"/>
                    </a:cubicBezTo>
                    <a:cubicBezTo>
                      <a:pt x="199" y="110"/>
                      <a:pt x="198" y="111"/>
                      <a:pt x="197" y="112"/>
                    </a:cubicBezTo>
                    <a:cubicBezTo>
                      <a:pt x="195" y="114"/>
                      <a:pt x="194" y="116"/>
                      <a:pt x="193" y="118"/>
                    </a:cubicBezTo>
                    <a:cubicBezTo>
                      <a:pt x="192" y="118"/>
                      <a:pt x="192" y="119"/>
                      <a:pt x="191" y="119"/>
                    </a:cubicBezTo>
                    <a:cubicBezTo>
                      <a:pt x="188" y="122"/>
                      <a:pt x="186" y="125"/>
                      <a:pt x="183" y="128"/>
                    </a:cubicBezTo>
                    <a:cubicBezTo>
                      <a:pt x="182" y="128"/>
                      <a:pt x="181" y="129"/>
                      <a:pt x="180" y="129"/>
                    </a:cubicBezTo>
                    <a:cubicBezTo>
                      <a:pt x="173" y="134"/>
                      <a:pt x="166" y="137"/>
                      <a:pt x="158" y="141"/>
                    </a:cubicBezTo>
                    <a:cubicBezTo>
                      <a:pt x="157" y="142"/>
                      <a:pt x="155" y="143"/>
                      <a:pt x="154" y="144"/>
                    </a:cubicBezTo>
                    <a:cubicBezTo>
                      <a:pt x="153" y="144"/>
                      <a:pt x="152" y="144"/>
                      <a:pt x="152" y="144"/>
                    </a:cubicBezTo>
                    <a:cubicBezTo>
                      <a:pt x="150" y="145"/>
                      <a:pt x="149" y="146"/>
                      <a:pt x="148" y="146"/>
                    </a:cubicBezTo>
                    <a:cubicBezTo>
                      <a:pt x="147" y="147"/>
                      <a:pt x="144" y="148"/>
                      <a:pt x="143" y="149"/>
                    </a:cubicBezTo>
                    <a:cubicBezTo>
                      <a:pt x="139" y="150"/>
                      <a:pt x="133" y="151"/>
                      <a:pt x="129" y="151"/>
                    </a:cubicBezTo>
                    <a:cubicBezTo>
                      <a:pt x="126" y="152"/>
                      <a:pt x="123" y="150"/>
                      <a:pt x="120" y="150"/>
                    </a:cubicBezTo>
                    <a:cubicBezTo>
                      <a:pt x="120" y="150"/>
                      <a:pt x="119" y="150"/>
                      <a:pt x="118" y="150"/>
                    </a:cubicBezTo>
                    <a:cubicBezTo>
                      <a:pt x="117" y="150"/>
                      <a:pt x="116" y="149"/>
                      <a:pt x="114" y="149"/>
                    </a:cubicBezTo>
                    <a:cubicBezTo>
                      <a:pt x="113" y="149"/>
                      <a:pt x="111" y="149"/>
                      <a:pt x="109" y="149"/>
                    </a:cubicBezTo>
                    <a:cubicBezTo>
                      <a:pt x="102" y="147"/>
                      <a:pt x="89" y="149"/>
                      <a:pt x="82" y="151"/>
                    </a:cubicBezTo>
                    <a:cubicBezTo>
                      <a:pt x="77" y="153"/>
                      <a:pt x="72" y="155"/>
                      <a:pt x="68" y="157"/>
                    </a:cubicBezTo>
                    <a:cubicBezTo>
                      <a:pt x="67" y="158"/>
                      <a:pt x="65" y="158"/>
                      <a:pt x="64" y="159"/>
                    </a:cubicBezTo>
                    <a:cubicBezTo>
                      <a:pt x="62" y="161"/>
                      <a:pt x="60" y="163"/>
                      <a:pt x="57" y="165"/>
                    </a:cubicBezTo>
                    <a:cubicBezTo>
                      <a:pt x="54" y="167"/>
                      <a:pt x="50" y="169"/>
                      <a:pt x="48" y="172"/>
                    </a:cubicBezTo>
                    <a:cubicBezTo>
                      <a:pt x="45" y="175"/>
                      <a:pt x="44" y="179"/>
                      <a:pt x="41" y="182"/>
                    </a:cubicBezTo>
                    <a:cubicBezTo>
                      <a:pt x="40" y="184"/>
                      <a:pt x="38" y="185"/>
                      <a:pt x="37" y="187"/>
                    </a:cubicBezTo>
                    <a:cubicBezTo>
                      <a:pt x="35" y="191"/>
                      <a:pt x="32" y="194"/>
                      <a:pt x="29" y="198"/>
                    </a:cubicBezTo>
                    <a:cubicBezTo>
                      <a:pt x="29" y="199"/>
                      <a:pt x="28" y="199"/>
                      <a:pt x="28" y="200"/>
                    </a:cubicBezTo>
                    <a:cubicBezTo>
                      <a:pt x="25" y="205"/>
                      <a:pt x="22" y="211"/>
                      <a:pt x="19" y="218"/>
                    </a:cubicBezTo>
                    <a:cubicBezTo>
                      <a:pt x="18" y="219"/>
                      <a:pt x="16" y="221"/>
                      <a:pt x="15" y="223"/>
                    </a:cubicBezTo>
                    <a:cubicBezTo>
                      <a:pt x="15" y="225"/>
                      <a:pt x="15" y="226"/>
                      <a:pt x="15" y="227"/>
                    </a:cubicBezTo>
                    <a:cubicBezTo>
                      <a:pt x="13" y="229"/>
                      <a:pt x="11" y="232"/>
                      <a:pt x="10" y="235"/>
                    </a:cubicBezTo>
                    <a:cubicBezTo>
                      <a:pt x="9" y="237"/>
                      <a:pt x="9" y="239"/>
                      <a:pt x="8" y="241"/>
                    </a:cubicBezTo>
                    <a:cubicBezTo>
                      <a:pt x="8" y="242"/>
                      <a:pt x="7" y="243"/>
                      <a:pt x="6" y="244"/>
                    </a:cubicBezTo>
                    <a:cubicBezTo>
                      <a:pt x="6" y="245"/>
                      <a:pt x="5" y="247"/>
                      <a:pt x="4" y="249"/>
                    </a:cubicBezTo>
                    <a:cubicBezTo>
                      <a:pt x="3" y="251"/>
                      <a:pt x="2" y="251"/>
                      <a:pt x="2" y="253"/>
                    </a:cubicBezTo>
                    <a:cubicBezTo>
                      <a:pt x="0" y="261"/>
                      <a:pt x="1" y="273"/>
                      <a:pt x="6" y="278"/>
                    </a:cubicBezTo>
                    <a:cubicBezTo>
                      <a:pt x="12" y="285"/>
                      <a:pt x="27" y="287"/>
                      <a:pt x="39" y="284"/>
                    </a:cubicBezTo>
                    <a:cubicBezTo>
                      <a:pt x="48" y="282"/>
                      <a:pt x="58" y="279"/>
                      <a:pt x="69" y="277"/>
                    </a:cubicBezTo>
                    <a:cubicBezTo>
                      <a:pt x="71" y="277"/>
                      <a:pt x="75" y="276"/>
                      <a:pt x="77" y="276"/>
                    </a:cubicBezTo>
                    <a:cubicBezTo>
                      <a:pt x="80" y="276"/>
                      <a:pt x="82" y="276"/>
                      <a:pt x="84" y="276"/>
                    </a:cubicBezTo>
                    <a:cubicBezTo>
                      <a:pt x="87" y="277"/>
                      <a:pt x="92" y="277"/>
                      <a:pt x="94" y="279"/>
                    </a:cubicBezTo>
                    <a:cubicBezTo>
                      <a:pt x="95" y="278"/>
                      <a:pt x="97" y="279"/>
                      <a:pt x="98" y="279"/>
                    </a:cubicBezTo>
                    <a:cubicBezTo>
                      <a:pt x="101" y="280"/>
                      <a:pt x="104" y="280"/>
                      <a:pt x="107" y="281"/>
                    </a:cubicBezTo>
                    <a:cubicBezTo>
                      <a:pt x="110" y="282"/>
                      <a:pt x="113" y="284"/>
                      <a:pt x="115" y="285"/>
                    </a:cubicBezTo>
                    <a:cubicBezTo>
                      <a:pt x="117" y="286"/>
                      <a:pt x="118" y="286"/>
                      <a:pt x="120" y="287"/>
                    </a:cubicBezTo>
                    <a:cubicBezTo>
                      <a:pt x="123" y="289"/>
                      <a:pt x="127" y="290"/>
                      <a:pt x="130" y="293"/>
                    </a:cubicBezTo>
                    <a:cubicBezTo>
                      <a:pt x="135" y="295"/>
                      <a:pt x="139" y="299"/>
                      <a:pt x="144" y="301"/>
                    </a:cubicBezTo>
                    <a:cubicBezTo>
                      <a:pt x="146" y="303"/>
                      <a:pt x="149" y="303"/>
                      <a:pt x="151" y="304"/>
                    </a:cubicBezTo>
                    <a:cubicBezTo>
                      <a:pt x="154" y="306"/>
                      <a:pt x="156" y="307"/>
                      <a:pt x="159" y="309"/>
                    </a:cubicBezTo>
                    <a:cubicBezTo>
                      <a:pt x="162" y="310"/>
                      <a:pt x="164" y="309"/>
                      <a:pt x="166" y="310"/>
                    </a:cubicBezTo>
                    <a:cubicBezTo>
                      <a:pt x="168" y="311"/>
                      <a:pt x="169" y="312"/>
                      <a:pt x="171" y="312"/>
                    </a:cubicBezTo>
                    <a:cubicBezTo>
                      <a:pt x="173" y="312"/>
                      <a:pt x="174" y="312"/>
                      <a:pt x="176" y="312"/>
                    </a:cubicBezTo>
                    <a:cubicBezTo>
                      <a:pt x="183" y="313"/>
                      <a:pt x="190" y="312"/>
                      <a:pt x="198" y="310"/>
                    </a:cubicBezTo>
                    <a:cubicBezTo>
                      <a:pt x="201" y="309"/>
                      <a:pt x="203" y="310"/>
                      <a:pt x="206" y="309"/>
                    </a:cubicBezTo>
                    <a:cubicBezTo>
                      <a:pt x="212" y="307"/>
                      <a:pt x="218" y="304"/>
                      <a:pt x="225" y="303"/>
                    </a:cubicBezTo>
                    <a:cubicBezTo>
                      <a:pt x="231" y="301"/>
                      <a:pt x="241" y="300"/>
                      <a:pt x="247" y="301"/>
                    </a:cubicBezTo>
                    <a:cubicBezTo>
                      <a:pt x="249" y="302"/>
                      <a:pt x="250" y="303"/>
                      <a:pt x="252" y="304"/>
                    </a:cubicBezTo>
                    <a:cubicBezTo>
                      <a:pt x="256" y="305"/>
                      <a:pt x="263" y="306"/>
                      <a:pt x="268" y="305"/>
                    </a:cubicBezTo>
                    <a:cubicBezTo>
                      <a:pt x="293" y="301"/>
                      <a:pt x="302" y="286"/>
                      <a:pt x="314" y="268"/>
                    </a:cubicBezTo>
                    <a:cubicBezTo>
                      <a:pt x="315" y="267"/>
                      <a:pt x="315" y="266"/>
                      <a:pt x="316" y="264"/>
                    </a:cubicBezTo>
                    <a:cubicBezTo>
                      <a:pt x="317" y="260"/>
                      <a:pt x="320" y="256"/>
                      <a:pt x="321" y="252"/>
                    </a:cubicBezTo>
                    <a:cubicBezTo>
                      <a:pt x="322" y="251"/>
                      <a:pt x="322" y="249"/>
                      <a:pt x="322" y="248"/>
                    </a:cubicBezTo>
                    <a:cubicBezTo>
                      <a:pt x="322" y="247"/>
                      <a:pt x="322" y="247"/>
                      <a:pt x="322" y="247"/>
                    </a:cubicBezTo>
                    <a:cubicBezTo>
                      <a:pt x="323" y="243"/>
                      <a:pt x="324" y="237"/>
                      <a:pt x="325" y="234"/>
                    </a:cubicBezTo>
                    <a:cubicBezTo>
                      <a:pt x="325" y="234"/>
                      <a:pt x="325" y="232"/>
                      <a:pt x="325" y="232"/>
                    </a:cubicBezTo>
                    <a:cubicBezTo>
                      <a:pt x="326" y="230"/>
                      <a:pt x="327" y="226"/>
                      <a:pt x="327" y="224"/>
                    </a:cubicBezTo>
                    <a:cubicBezTo>
                      <a:pt x="327" y="223"/>
                      <a:pt x="327" y="220"/>
                      <a:pt x="327" y="220"/>
                    </a:cubicBezTo>
                    <a:cubicBezTo>
                      <a:pt x="327" y="219"/>
                      <a:pt x="328" y="217"/>
                      <a:pt x="328" y="216"/>
                    </a:cubicBezTo>
                    <a:cubicBezTo>
                      <a:pt x="327" y="212"/>
                      <a:pt x="328" y="206"/>
                      <a:pt x="329" y="203"/>
                    </a:cubicBezTo>
                    <a:cubicBezTo>
                      <a:pt x="329" y="201"/>
                      <a:pt x="328" y="200"/>
                      <a:pt x="329" y="198"/>
                    </a:cubicBezTo>
                    <a:cubicBezTo>
                      <a:pt x="329" y="198"/>
                      <a:pt x="328" y="196"/>
                      <a:pt x="328" y="196"/>
                    </a:cubicBezTo>
                    <a:cubicBezTo>
                      <a:pt x="328" y="193"/>
                      <a:pt x="329" y="191"/>
                      <a:pt x="329" y="188"/>
                    </a:cubicBezTo>
                    <a:cubicBezTo>
                      <a:pt x="329" y="187"/>
                      <a:pt x="329" y="186"/>
                      <a:pt x="329" y="184"/>
                    </a:cubicBezTo>
                    <a:cubicBezTo>
                      <a:pt x="330" y="184"/>
                      <a:pt x="330" y="184"/>
                      <a:pt x="330" y="183"/>
                    </a:cubicBezTo>
                    <a:cubicBezTo>
                      <a:pt x="330" y="183"/>
                      <a:pt x="330" y="183"/>
                      <a:pt x="330" y="182"/>
                    </a:cubicBezTo>
                    <a:cubicBezTo>
                      <a:pt x="330" y="181"/>
                      <a:pt x="331" y="179"/>
                      <a:pt x="331" y="178"/>
                    </a:cubicBezTo>
                    <a:cubicBezTo>
                      <a:pt x="331" y="176"/>
                      <a:pt x="331" y="173"/>
                      <a:pt x="332" y="171"/>
                    </a:cubicBezTo>
                    <a:cubicBezTo>
                      <a:pt x="332" y="170"/>
                      <a:pt x="333" y="169"/>
                      <a:pt x="333" y="168"/>
                    </a:cubicBezTo>
                    <a:cubicBezTo>
                      <a:pt x="333" y="168"/>
                      <a:pt x="333" y="167"/>
                      <a:pt x="333" y="167"/>
                    </a:cubicBezTo>
                    <a:cubicBezTo>
                      <a:pt x="338" y="155"/>
                      <a:pt x="343" y="142"/>
                      <a:pt x="349" y="131"/>
                    </a:cubicBezTo>
                    <a:cubicBezTo>
                      <a:pt x="351" y="127"/>
                      <a:pt x="351" y="123"/>
                      <a:pt x="353" y="119"/>
                    </a:cubicBezTo>
                    <a:cubicBezTo>
                      <a:pt x="355" y="116"/>
                      <a:pt x="358" y="113"/>
                      <a:pt x="359" y="109"/>
                    </a:cubicBezTo>
                    <a:cubicBezTo>
                      <a:pt x="361" y="104"/>
                      <a:pt x="364" y="97"/>
                      <a:pt x="366" y="92"/>
                    </a:cubicBezTo>
                    <a:cubicBezTo>
                      <a:pt x="367" y="89"/>
                      <a:pt x="367" y="87"/>
                      <a:pt x="368" y="84"/>
                    </a:cubicBezTo>
                    <a:cubicBezTo>
                      <a:pt x="369" y="79"/>
                      <a:pt x="371" y="72"/>
                      <a:pt x="372" y="67"/>
                    </a:cubicBezTo>
                    <a:cubicBezTo>
                      <a:pt x="372" y="65"/>
                      <a:pt x="372" y="64"/>
                      <a:pt x="372" y="62"/>
                    </a:cubicBezTo>
                    <a:close/>
                    <a:moveTo>
                      <a:pt x="366" y="72"/>
                    </a:moveTo>
                    <a:cubicBezTo>
                      <a:pt x="363" y="82"/>
                      <a:pt x="361" y="95"/>
                      <a:pt x="356" y="105"/>
                    </a:cubicBezTo>
                    <a:cubicBezTo>
                      <a:pt x="355" y="107"/>
                      <a:pt x="354" y="110"/>
                      <a:pt x="352" y="112"/>
                    </a:cubicBezTo>
                    <a:cubicBezTo>
                      <a:pt x="351" y="115"/>
                      <a:pt x="348" y="118"/>
                      <a:pt x="347" y="121"/>
                    </a:cubicBezTo>
                    <a:cubicBezTo>
                      <a:pt x="346" y="123"/>
                      <a:pt x="346" y="126"/>
                      <a:pt x="345" y="128"/>
                    </a:cubicBezTo>
                    <a:cubicBezTo>
                      <a:pt x="340" y="137"/>
                      <a:pt x="336" y="148"/>
                      <a:pt x="332" y="158"/>
                    </a:cubicBezTo>
                    <a:cubicBezTo>
                      <a:pt x="330" y="164"/>
                      <a:pt x="325" y="173"/>
                      <a:pt x="326" y="180"/>
                    </a:cubicBezTo>
                    <a:cubicBezTo>
                      <a:pt x="326" y="182"/>
                      <a:pt x="325" y="183"/>
                      <a:pt x="325" y="184"/>
                    </a:cubicBezTo>
                    <a:cubicBezTo>
                      <a:pt x="325" y="186"/>
                      <a:pt x="325" y="188"/>
                      <a:pt x="324" y="189"/>
                    </a:cubicBezTo>
                    <a:cubicBezTo>
                      <a:pt x="323" y="192"/>
                      <a:pt x="323" y="201"/>
                      <a:pt x="324" y="203"/>
                    </a:cubicBezTo>
                    <a:cubicBezTo>
                      <a:pt x="322" y="205"/>
                      <a:pt x="323" y="213"/>
                      <a:pt x="323" y="216"/>
                    </a:cubicBezTo>
                    <a:cubicBezTo>
                      <a:pt x="324" y="217"/>
                      <a:pt x="323" y="222"/>
                      <a:pt x="322" y="224"/>
                    </a:cubicBezTo>
                    <a:cubicBezTo>
                      <a:pt x="321" y="229"/>
                      <a:pt x="321" y="233"/>
                      <a:pt x="319" y="239"/>
                    </a:cubicBezTo>
                    <a:cubicBezTo>
                      <a:pt x="319" y="239"/>
                      <a:pt x="319" y="240"/>
                      <a:pt x="319" y="240"/>
                    </a:cubicBezTo>
                    <a:cubicBezTo>
                      <a:pt x="319" y="241"/>
                      <a:pt x="318" y="243"/>
                      <a:pt x="318" y="244"/>
                    </a:cubicBezTo>
                    <a:cubicBezTo>
                      <a:pt x="318" y="245"/>
                      <a:pt x="316" y="251"/>
                      <a:pt x="316" y="252"/>
                    </a:cubicBezTo>
                    <a:cubicBezTo>
                      <a:pt x="316" y="252"/>
                      <a:pt x="316" y="252"/>
                      <a:pt x="316" y="252"/>
                    </a:cubicBezTo>
                    <a:cubicBezTo>
                      <a:pt x="313" y="257"/>
                      <a:pt x="312" y="262"/>
                      <a:pt x="310" y="267"/>
                    </a:cubicBezTo>
                    <a:cubicBezTo>
                      <a:pt x="304" y="277"/>
                      <a:pt x="293" y="291"/>
                      <a:pt x="281" y="296"/>
                    </a:cubicBezTo>
                    <a:cubicBezTo>
                      <a:pt x="278" y="298"/>
                      <a:pt x="273" y="299"/>
                      <a:pt x="268" y="300"/>
                    </a:cubicBezTo>
                    <a:cubicBezTo>
                      <a:pt x="266" y="301"/>
                      <a:pt x="263" y="300"/>
                      <a:pt x="261" y="300"/>
                    </a:cubicBezTo>
                    <a:cubicBezTo>
                      <a:pt x="256" y="301"/>
                      <a:pt x="252" y="298"/>
                      <a:pt x="249" y="297"/>
                    </a:cubicBezTo>
                    <a:cubicBezTo>
                      <a:pt x="248" y="297"/>
                      <a:pt x="248" y="297"/>
                      <a:pt x="247" y="297"/>
                    </a:cubicBezTo>
                    <a:cubicBezTo>
                      <a:pt x="243" y="297"/>
                      <a:pt x="238" y="298"/>
                      <a:pt x="236" y="295"/>
                    </a:cubicBezTo>
                    <a:cubicBezTo>
                      <a:pt x="235" y="295"/>
                      <a:pt x="235" y="296"/>
                      <a:pt x="235" y="296"/>
                    </a:cubicBezTo>
                    <a:cubicBezTo>
                      <a:pt x="234" y="296"/>
                      <a:pt x="233" y="296"/>
                      <a:pt x="232" y="296"/>
                    </a:cubicBezTo>
                    <a:cubicBezTo>
                      <a:pt x="230" y="297"/>
                      <a:pt x="227" y="297"/>
                      <a:pt x="224" y="298"/>
                    </a:cubicBezTo>
                    <a:cubicBezTo>
                      <a:pt x="219" y="299"/>
                      <a:pt x="214" y="301"/>
                      <a:pt x="209" y="302"/>
                    </a:cubicBezTo>
                    <a:cubicBezTo>
                      <a:pt x="207" y="303"/>
                      <a:pt x="206" y="304"/>
                      <a:pt x="204" y="304"/>
                    </a:cubicBezTo>
                    <a:cubicBezTo>
                      <a:pt x="202" y="305"/>
                      <a:pt x="199" y="304"/>
                      <a:pt x="196" y="305"/>
                    </a:cubicBezTo>
                    <a:cubicBezTo>
                      <a:pt x="191" y="307"/>
                      <a:pt x="185" y="308"/>
                      <a:pt x="179" y="307"/>
                    </a:cubicBezTo>
                    <a:cubicBezTo>
                      <a:pt x="178" y="308"/>
                      <a:pt x="177" y="308"/>
                      <a:pt x="176" y="308"/>
                    </a:cubicBezTo>
                    <a:cubicBezTo>
                      <a:pt x="175" y="308"/>
                      <a:pt x="173" y="307"/>
                      <a:pt x="172" y="306"/>
                    </a:cubicBezTo>
                    <a:cubicBezTo>
                      <a:pt x="170" y="306"/>
                      <a:pt x="169" y="306"/>
                      <a:pt x="167" y="306"/>
                    </a:cubicBezTo>
                    <a:cubicBezTo>
                      <a:pt x="166" y="306"/>
                      <a:pt x="165" y="305"/>
                      <a:pt x="165" y="305"/>
                    </a:cubicBezTo>
                    <a:cubicBezTo>
                      <a:pt x="163" y="304"/>
                      <a:pt x="161" y="304"/>
                      <a:pt x="159" y="303"/>
                    </a:cubicBezTo>
                    <a:cubicBezTo>
                      <a:pt x="153" y="300"/>
                      <a:pt x="146" y="297"/>
                      <a:pt x="140" y="294"/>
                    </a:cubicBezTo>
                    <a:cubicBezTo>
                      <a:pt x="137" y="292"/>
                      <a:pt x="135" y="290"/>
                      <a:pt x="132" y="288"/>
                    </a:cubicBezTo>
                    <a:cubicBezTo>
                      <a:pt x="131" y="287"/>
                      <a:pt x="129" y="287"/>
                      <a:pt x="128" y="287"/>
                    </a:cubicBezTo>
                    <a:cubicBezTo>
                      <a:pt x="126" y="286"/>
                      <a:pt x="124" y="284"/>
                      <a:pt x="122" y="283"/>
                    </a:cubicBezTo>
                    <a:cubicBezTo>
                      <a:pt x="121" y="282"/>
                      <a:pt x="119" y="282"/>
                      <a:pt x="118" y="282"/>
                    </a:cubicBezTo>
                    <a:cubicBezTo>
                      <a:pt x="117" y="281"/>
                      <a:pt x="117" y="280"/>
                      <a:pt x="116" y="280"/>
                    </a:cubicBezTo>
                    <a:cubicBezTo>
                      <a:pt x="115" y="280"/>
                      <a:pt x="114" y="280"/>
                      <a:pt x="113" y="279"/>
                    </a:cubicBezTo>
                    <a:cubicBezTo>
                      <a:pt x="112" y="279"/>
                      <a:pt x="111" y="277"/>
                      <a:pt x="110" y="277"/>
                    </a:cubicBezTo>
                    <a:cubicBezTo>
                      <a:pt x="102" y="275"/>
                      <a:pt x="92" y="274"/>
                      <a:pt x="84" y="272"/>
                    </a:cubicBezTo>
                    <a:cubicBezTo>
                      <a:pt x="83" y="272"/>
                      <a:pt x="81" y="272"/>
                      <a:pt x="80" y="272"/>
                    </a:cubicBezTo>
                    <a:cubicBezTo>
                      <a:pt x="76" y="271"/>
                      <a:pt x="71" y="271"/>
                      <a:pt x="67" y="273"/>
                    </a:cubicBezTo>
                    <a:cubicBezTo>
                      <a:pt x="66" y="273"/>
                      <a:pt x="64" y="272"/>
                      <a:pt x="63" y="273"/>
                    </a:cubicBezTo>
                    <a:cubicBezTo>
                      <a:pt x="62" y="273"/>
                      <a:pt x="61" y="274"/>
                      <a:pt x="61" y="274"/>
                    </a:cubicBezTo>
                    <a:cubicBezTo>
                      <a:pt x="57" y="275"/>
                      <a:pt x="53" y="275"/>
                      <a:pt x="50" y="276"/>
                    </a:cubicBezTo>
                    <a:cubicBezTo>
                      <a:pt x="44" y="277"/>
                      <a:pt x="38" y="279"/>
                      <a:pt x="33" y="281"/>
                    </a:cubicBezTo>
                    <a:cubicBezTo>
                      <a:pt x="31" y="281"/>
                      <a:pt x="29" y="281"/>
                      <a:pt x="27" y="280"/>
                    </a:cubicBezTo>
                    <a:cubicBezTo>
                      <a:pt x="23" y="281"/>
                      <a:pt x="20" y="280"/>
                      <a:pt x="17" y="279"/>
                    </a:cubicBezTo>
                    <a:cubicBezTo>
                      <a:pt x="10" y="276"/>
                      <a:pt x="8" y="275"/>
                      <a:pt x="6" y="266"/>
                    </a:cubicBezTo>
                    <a:cubicBezTo>
                      <a:pt x="5" y="263"/>
                      <a:pt x="6" y="259"/>
                      <a:pt x="6" y="256"/>
                    </a:cubicBezTo>
                    <a:cubicBezTo>
                      <a:pt x="7" y="252"/>
                      <a:pt x="10" y="248"/>
                      <a:pt x="12" y="244"/>
                    </a:cubicBezTo>
                    <a:cubicBezTo>
                      <a:pt x="15" y="235"/>
                      <a:pt x="18" y="228"/>
                      <a:pt x="23" y="221"/>
                    </a:cubicBezTo>
                    <a:cubicBezTo>
                      <a:pt x="25" y="216"/>
                      <a:pt x="27" y="211"/>
                      <a:pt x="30" y="206"/>
                    </a:cubicBezTo>
                    <a:cubicBezTo>
                      <a:pt x="33" y="201"/>
                      <a:pt x="36" y="196"/>
                      <a:pt x="40" y="191"/>
                    </a:cubicBezTo>
                    <a:cubicBezTo>
                      <a:pt x="41" y="190"/>
                      <a:pt x="42" y="189"/>
                      <a:pt x="43" y="187"/>
                    </a:cubicBezTo>
                    <a:cubicBezTo>
                      <a:pt x="46" y="184"/>
                      <a:pt x="47" y="180"/>
                      <a:pt x="50" y="177"/>
                    </a:cubicBezTo>
                    <a:cubicBezTo>
                      <a:pt x="51" y="176"/>
                      <a:pt x="53" y="175"/>
                      <a:pt x="54" y="174"/>
                    </a:cubicBezTo>
                    <a:cubicBezTo>
                      <a:pt x="57" y="172"/>
                      <a:pt x="59" y="170"/>
                      <a:pt x="62" y="168"/>
                    </a:cubicBezTo>
                    <a:cubicBezTo>
                      <a:pt x="63" y="168"/>
                      <a:pt x="63" y="166"/>
                      <a:pt x="64" y="165"/>
                    </a:cubicBezTo>
                    <a:cubicBezTo>
                      <a:pt x="66" y="164"/>
                      <a:pt x="68" y="162"/>
                      <a:pt x="70" y="161"/>
                    </a:cubicBezTo>
                    <a:cubicBezTo>
                      <a:pt x="72" y="160"/>
                      <a:pt x="74" y="160"/>
                      <a:pt x="77" y="159"/>
                    </a:cubicBezTo>
                    <a:cubicBezTo>
                      <a:pt x="78" y="159"/>
                      <a:pt x="80" y="157"/>
                      <a:pt x="81" y="157"/>
                    </a:cubicBezTo>
                    <a:cubicBezTo>
                      <a:pt x="83" y="156"/>
                      <a:pt x="86" y="156"/>
                      <a:pt x="88" y="155"/>
                    </a:cubicBezTo>
                    <a:cubicBezTo>
                      <a:pt x="95" y="153"/>
                      <a:pt x="102" y="153"/>
                      <a:pt x="110" y="154"/>
                    </a:cubicBezTo>
                    <a:cubicBezTo>
                      <a:pt x="112" y="154"/>
                      <a:pt x="115" y="154"/>
                      <a:pt x="118" y="154"/>
                    </a:cubicBezTo>
                    <a:cubicBezTo>
                      <a:pt x="121" y="155"/>
                      <a:pt x="125" y="157"/>
                      <a:pt x="129" y="157"/>
                    </a:cubicBezTo>
                    <a:cubicBezTo>
                      <a:pt x="132" y="156"/>
                      <a:pt x="136" y="155"/>
                      <a:pt x="139" y="155"/>
                    </a:cubicBezTo>
                    <a:cubicBezTo>
                      <a:pt x="140" y="155"/>
                      <a:pt x="141" y="155"/>
                      <a:pt x="143" y="154"/>
                    </a:cubicBezTo>
                    <a:cubicBezTo>
                      <a:pt x="146" y="153"/>
                      <a:pt x="150" y="151"/>
                      <a:pt x="153" y="149"/>
                    </a:cubicBezTo>
                    <a:cubicBezTo>
                      <a:pt x="154" y="149"/>
                      <a:pt x="155" y="148"/>
                      <a:pt x="156" y="148"/>
                    </a:cubicBezTo>
                    <a:cubicBezTo>
                      <a:pt x="160" y="146"/>
                      <a:pt x="165" y="144"/>
                      <a:pt x="169" y="142"/>
                    </a:cubicBezTo>
                    <a:cubicBezTo>
                      <a:pt x="173" y="141"/>
                      <a:pt x="177" y="137"/>
                      <a:pt x="180" y="135"/>
                    </a:cubicBezTo>
                    <a:cubicBezTo>
                      <a:pt x="183" y="133"/>
                      <a:pt x="186" y="132"/>
                      <a:pt x="188" y="130"/>
                    </a:cubicBezTo>
                    <a:cubicBezTo>
                      <a:pt x="189" y="129"/>
                      <a:pt x="190" y="128"/>
                      <a:pt x="191" y="127"/>
                    </a:cubicBezTo>
                    <a:cubicBezTo>
                      <a:pt x="194" y="123"/>
                      <a:pt x="197" y="120"/>
                      <a:pt x="200" y="115"/>
                    </a:cubicBezTo>
                    <a:cubicBezTo>
                      <a:pt x="201" y="114"/>
                      <a:pt x="203" y="113"/>
                      <a:pt x="204" y="111"/>
                    </a:cubicBezTo>
                    <a:cubicBezTo>
                      <a:pt x="206" y="106"/>
                      <a:pt x="209" y="102"/>
                      <a:pt x="212" y="98"/>
                    </a:cubicBezTo>
                    <a:cubicBezTo>
                      <a:pt x="213" y="96"/>
                      <a:pt x="212" y="93"/>
                      <a:pt x="214" y="92"/>
                    </a:cubicBezTo>
                    <a:cubicBezTo>
                      <a:pt x="214" y="92"/>
                      <a:pt x="214" y="92"/>
                      <a:pt x="214" y="92"/>
                    </a:cubicBezTo>
                    <a:cubicBezTo>
                      <a:pt x="214" y="88"/>
                      <a:pt x="216" y="85"/>
                      <a:pt x="216" y="81"/>
                    </a:cubicBezTo>
                    <a:cubicBezTo>
                      <a:pt x="217" y="79"/>
                      <a:pt x="216" y="78"/>
                      <a:pt x="217" y="76"/>
                    </a:cubicBezTo>
                    <a:cubicBezTo>
                      <a:pt x="216" y="75"/>
                      <a:pt x="216" y="74"/>
                      <a:pt x="216" y="73"/>
                    </a:cubicBezTo>
                    <a:cubicBezTo>
                      <a:pt x="217" y="69"/>
                      <a:pt x="218" y="63"/>
                      <a:pt x="218" y="59"/>
                    </a:cubicBezTo>
                    <a:cubicBezTo>
                      <a:pt x="219" y="54"/>
                      <a:pt x="218" y="49"/>
                      <a:pt x="219" y="45"/>
                    </a:cubicBezTo>
                    <a:cubicBezTo>
                      <a:pt x="222" y="31"/>
                      <a:pt x="229" y="16"/>
                      <a:pt x="238" y="7"/>
                    </a:cubicBezTo>
                    <a:cubicBezTo>
                      <a:pt x="240" y="6"/>
                      <a:pt x="242" y="6"/>
                      <a:pt x="244" y="5"/>
                    </a:cubicBezTo>
                    <a:cubicBezTo>
                      <a:pt x="251" y="5"/>
                      <a:pt x="251" y="7"/>
                      <a:pt x="253" y="11"/>
                    </a:cubicBezTo>
                    <a:cubicBezTo>
                      <a:pt x="255" y="13"/>
                      <a:pt x="257" y="17"/>
                      <a:pt x="258" y="20"/>
                    </a:cubicBezTo>
                    <a:cubicBezTo>
                      <a:pt x="258" y="21"/>
                      <a:pt x="257" y="21"/>
                      <a:pt x="257" y="22"/>
                    </a:cubicBezTo>
                    <a:cubicBezTo>
                      <a:pt x="257" y="27"/>
                      <a:pt x="256" y="33"/>
                      <a:pt x="257" y="38"/>
                    </a:cubicBezTo>
                    <a:cubicBezTo>
                      <a:pt x="258" y="40"/>
                      <a:pt x="257" y="42"/>
                      <a:pt x="257" y="45"/>
                    </a:cubicBezTo>
                    <a:cubicBezTo>
                      <a:pt x="259" y="53"/>
                      <a:pt x="263" y="61"/>
                      <a:pt x="268" y="66"/>
                    </a:cubicBezTo>
                    <a:cubicBezTo>
                      <a:pt x="270" y="69"/>
                      <a:pt x="273" y="70"/>
                      <a:pt x="276" y="72"/>
                    </a:cubicBezTo>
                    <a:cubicBezTo>
                      <a:pt x="279" y="75"/>
                      <a:pt x="284" y="78"/>
                      <a:pt x="289" y="80"/>
                    </a:cubicBezTo>
                    <a:cubicBezTo>
                      <a:pt x="296" y="84"/>
                      <a:pt x="308" y="85"/>
                      <a:pt x="316" y="84"/>
                    </a:cubicBezTo>
                    <a:cubicBezTo>
                      <a:pt x="318" y="84"/>
                      <a:pt x="322" y="85"/>
                      <a:pt x="324" y="84"/>
                    </a:cubicBezTo>
                    <a:cubicBezTo>
                      <a:pt x="327" y="83"/>
                      <a:pt x="334" y="79"/>
                      <a:pt x="336" y="76"/>
                    </a:cubicBezTo>
                    <a:cubicBezTo>
                      <a:pt x="337" y="76"/>
                      <a:pt x="337" y="75"/>
                      <a:pt x="338" y="74"/>
                    </a:cubicBezTo>
                    <a:cubicBezTo>
                      <a:pt x="339" y="72"/>
                      <a:pt x="341" y="70"/>
                      <a:pt x="342" y="68"/>
                    </a:cubicBezTo>
                    <a:cubicBezTo>
                      <a:pt x="344" y="65"/>
                      <a:pt x="344" y="63"/>
                      <a:pt x="346" y="61"/>
                    </a:cubicBezTo>
                    <a:cubicBezTo>
                      <a:pt x="350" y="56"/>
                      <a:pt x="359" y="47"/>
                      <a:pt x="366" y="54"/>
                    </a:cubicBezTo>
                    <a:cubicBezTo>
                      <a:pt x="367" y="56"/>
                      <a:pt x="366" y="58"/>
                      <a:pt x="367" y="60"/>
                    </a:cubicBezTo>
                    <a:cubicBezTo>
                      <a:pt x="367" y="64"/>
                      <a:pt x="367" y="67"/>
                      <a:pt x="366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248">
                <a:extLst>
                  <a:ext uri="{FF2B5EF4-FFF2-40B4-BE49-F238E27FC236}">
                    <a16:creationId xmlns:a16="http://schemas.microsoft.com/office/drawing/2014/main" id="{11AF5817-A281-CBAC-F835-5DDFFAACA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3" y="7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249">
                <a:extLst>
                  <a:ext uri="{FF2B5EF4-FFF2-40B4-BE49-F238E27FC236}">
                    <a16:creationId xmlns:a16="http://schemas.microsoft.com/office/drawing/2014/main" id="{6C8FADFF-EBC4-0C32-2EB3-714EC88F6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7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250">
                <a:extLst>
                  <a:ext uri="{FF2B5EF4-FFF2-40B4-BE49-F238E27FC236}">
                    <a16:creationId xmlns:a16="http://schemas.microsoft.com/office/drawing/2014/main" id="{8EA8AB2F-EC93-A0D9-A9FC-F08BA7DF7F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75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251">
                <a:extLst>
                  <a:ext uri="{FF2B5EF4-FFF2-40B4-BE49-F238E27FC236}">
                    <a16:creationId xmlns:a16="http://schemas.microsoft.com/office/drawing/2014/main" id="{5364624E-50E7-D98C-2BD2-318366652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" y="758"/>
                <a:ext cx="543" cy="808"/>
              </a:xfrm>
              <a:custGeom>
                <a:avLst/>
                <a:gdLst>
                  <a:gd name="T0" fmla="*/ 81 w 224"/>
                  <a:gd name="T1" fmla="*/ 303 h 333"/>
                  <a:gd name="T2" fmla="*/ 70 w 224"/>
                  <a:gd name="T3" fmla="*/ 300 h 333"/>
                  <a:gd name="T4" fmla="*/ 46 w 224"/>
                  <a:gd name="T5" fmla="*/ 298 h 333"/>
                  <a:gd name="T6" fmla="*/ 30 w 224"/>
                  <a:gd name="T7" fmla="*/ 304 h 333"/>
                  <a:gd name="T8" fmla="*/ 6 w 224"/>
                  <a:gd name="T9" fmla="*/ 297 h 333"/>
                  <a:gd name="T10" fmla="*/ 30 w 224"/>
                  <a:gd name="T11" fmla="*/ 298 h 333"/>
                  <a:gd name="T12" fmla="*/ 108 w 224"/>
                  <a:gd name="T13" fmla="*/ 313 h 333"/>
                  <a:gd name="T14" fmla="*/ 151 w 224"/>
                  <a:gd name="T15" fmla="*/ 323 h 333"/>
                  <a:gd name="T16" fmla="*/ 207 w 224"/>
                  <a:gd name="T17" fmla="*/ 273 h 333"/>
                  <a:gd name="T18" fmla="*/ 214 w 224"/>
                  <a:gd name="T19" fmla="*/ 228 h 333"/>
                  <a:gd name="T20" fmla="*/ 204 w 224"/>
                  <a:gd name="T21" fmla="*/ 207 h 333"/>
                  <a:gd name="T22" fmla="*/ 187 w 224"/>
                  <a:gd name="T23" fmla="*/ 179 h 333"/>
                  <a:gd name="T24" fmla="*/ 171 w 224"/>
                  <a:gd name="T25" fmla="*/ 138 h 333"/>
                  <a:gd name="T26" fmla="*/ 167 w 224"/>
                  <a:gd name="T27" fmla="*/ 98 h 333"/>
                  <a:gd name="T28" fmla="*/ 170 w 224"/>
                  <a:gd name="T29" fmla="*/ 75 h 333"/>
                  <a:gd name="T30" fmla="*/ 153 w 224"/>
                  <a:gd name="T31" fmla="*/ 9 h 333"/>
                  <a:gd name="T32" fmla="*/ 146 w 224"/>
                  <a:gd name="T33" fmla="*/ 13 h 333"/>
                  <a:gd name="T34" fmla="*/ 139 w 224"/>
                  <a:gd name="T35" fmla="*/ 40 h 333"/>
                  <a:gd name="T36" fmla="*/ 128 w 224"/>
                  <a:gd name="T37" fmla="*/ 70 h 333"/>
                  <a:gd name="T38" fmla="*/ 122 w 224"/>
                  <a:gd name="T39" fmla="*/ 83 h 333"/>
                  <a:gd name="T40" fmla="*/ 111 w 224"/>
                  <a:gd name="T41" fmla="*/ 96 h 333"/>
                  <a:gd name="T42" fmla="*/ 97 w 224"/>
                  <a:gd name="T43" fmla="*/ 110 h 333"/>
                  <a:gd name="T44" fmla="*/ 91 w 224"/>
                  <a:gd name="T45" fmla="*/ 117 h 333"/>
                  <a:gd name="T46" fmla="*/ 83 w 224"/>
                  <a:gd name="T47" fmla="*/ 123 h 333"/>
                  <a:gd name="T48" fmla="*/ 79 w 224"/>
                  <a:gd name="T49" fmla="*/ 127 h 333"/>
                  <a:gd name="T50" fmla="*/ 68 w 224"/>
                  <a:gd name="T51" fmla="*/ 133 h 333"/>
                  <a:gd name="T52" fmla="*/ 55 w 224"/>
                  <a:gd name="T53" fmla="*/ 141 h 333"/>
                  <a:gd name="T54" fmla="*/ 45 w 224"/>
                  <a:gd name="T55" fmla="*/ 144 h 333"/>
                  <a:gd name="T56" fmla="*/ 14 w 224"/>
                  <a:gd name="T57" fmla="*/ 150 h 333"/>
                  <a:gd name="T58" fmla="*/ 6 w 224"/>
                  <a:gd name="T59" fmla="*/ 142 h 333"/>
                  <a:gd name="T60" fmla="*/ 66 w 224"/>
                  <a:gd name="T61" fmla="*/ 129 h 333"/>
                  <a:gd name="T62" fmla="*/ 86 w 224"/>
                  <a:gd name="T63" fmla="*/ 114 h 333"/>
                  <a:gd name="T64" fmla="*/ 109 w 224"/>
                  <a:gd name="T65" fmla="*/ 90 h 333"/>
                  <a:gd name="T66" fmla="*/ 122 w 224"/>
                  <a:gd name="T67" fmla="*/ 72 h 333"/>
                  <a:gd name="T68" fmla="*/ 129 w 224"/>
                  <a:gd name="T69" fmla="*/ 53 h 333"/>
                  <a:gd name="T70" fmla="*/ 142 w 224"/>
                  <a:gd name="T71" fmla="*/ 11 h 333"/>
                  <a:gd name="T72" fmla="*/ 177 w 224"/>
                  <a:gd name="T73" fmla="*/ 25 h 333"/>
                  <a:gd name="T74" fmla="*/ 176 w 224"/>
                  <a:gd name="T75" fmla="*/ 60 h 333"/>
                  <a:gd name="T76" fmla="*/ 172 w 224"/>
                  <a:gd name="T77" fmla="*/ 85 h 333"/>
                  <a:gd name="T78" fmla="*/ 173 w 224"/>
                  <a:gd name="T79" fmla="*/ 110 h 333"/>
                  <a:gd name="T80" fmla="*/ 177 w 224"/>
                  <a:gd name="T81" fmla="*/ 144 h 333"/>
                  <a:gd name="T82" fmla="*/ 193 w 224"/>
                  <a:gd name="T83" fmla="*/ 181 h 333"/>
                  <a:gd name="T84" fmla="*/ 217 w 224"/>
                  <a:gd name="T85" fmla="*/ 223 h 333"/>
                  <a:gd name="T86" fmla="*/ 211 w 224"/>
                  <a:gd name="T87" fmla="*/ 275 h 333"/>
                  <a:gd name="T88" fmla="*/ 197 w 224"/>
                  <a:gd name="T89" fmla="*/ 290 h 333"/>
                  <a:gd name="T90" fmla="*/ 193 w 224"/>
                  <a:gd name="T91" fmla="*/ 292 h 333"/>
                  <a:gd name="T92" fmla="*/ 181 w 224"/>
                  <a:gd name="T93" fmla="*/ 296 h 333"/>
                  <a:gd name="T94" fmla="*/ 166 w 224"/>
                  <a:gd name="T95" fmla="*/ 307 h 333"/>
                  <a:gd name="T96" fmla="*/ 146 w 224"/>
                  <a:gd name="T97" fmla="*/ 332 h 333"/>
                  <a:gd name="T98" fmla="*/ 132 w 224"/>
                  <a:gd name="T99" fmla="*/ 331 h 333"/>
                  <a:gd name="T100" fmla="*/ 118 w 224"/>
                  <a:gd name="T101" fmla="*/ 326 h 333"/>
                  <a:gd name="T102" fmla="*/ 110 w 224"/>
                  <a:gd name="T103" fmla="*/ 321 h 333"/>
                  <a:gd name="T104" fmla="*/ 101 w 224"/>
                  <a:gd name="T105" fmla="*/ 314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4" h="333">
                    <a:moveTo>
                      <a:pt x="94" y="309"/>
                    </a:moveTo>
                    <a:cubicBezTo>
                      <a:pt x="90" y="309"/>
                      <a:pt x="89" y="306"/>
                      <a:pt x="84" y="305"/>
                    </a:cubicBezTo>
                    <a:cubicBezTo>
                      <a:pt x="84" y="304"/>
                      <a:pt x="84" y="304"/>
                      <a:pt x="83" y="304"/>
                    </a:cubicBezTo>
                    <a:cubicBezTo>
                      <a:pt x="83" y="303"/>
                      <a:pt x="83" y="303"/>
                      <a:pt x="82" y="303"/>
                    </a:cubicBezTo>
                    <a:cubicBezTo>
                      <a:pt x="82" y="304"/>
                      <a:pt x="81" y="303"/>
                      <a:pt x="81" y="303"/>
                    </a:cubicBezTo>
                    <a:cubicBezTo>
                      <a:pt x="80" y="303"/>
                      <a:pt x="80" y="303"/>
                      <a:pt x="80" y="302"/>
                    </a:cubicBezTo>
                    <a:cubicBezTo>
                      <a:pt x="78" y="302"/>
                      <a:pt x="77" y="302"/>
                      <a:pt x="76" y="301"/>
                    </a:cubicBezTo>
                    <a:cubicBezTo>
                      <a:pt x="75" y="301"/>
                      <a:pt x="76" y="301"/>
                      <a:pt x="75" y="301"/>
                    </a:cubicBezTo>
                    <a:cubicBezTo>
                      <a:pt x="73" y="301"/>
                      <a:pt x="72" y="300"/>
                      <a:pt x="72" y="299"/>
                    </a:cubicBezTo>
                    <a:cubicBezTo>
                      <a:pt x="71" y="300"/>
                      <a:pt x="71" y="300"/>
                      <a:pt x="70" y="300"/>
                    </a:cubicBezTo>
                    <a:cubicBezTo>
                      <a:pt x="70" y="299"/>
                      <a:pt x="70" y="299"/>
                      <a:pt x="69" y="299"/>
                    </a:cubicBezTo>
                    <a:cubicBezTo>
                      <a:pt x="68" y="298"/>
                      <a:pt x="67" y="299"/>
                      <a:pt x="66" y="299"/>
                    </a:cubicBezTo>
                    <a:cubicBezTo>
                      <a:pt x="66" y="298"/>
                      <a:pt x="65" y="298"/>
                      <a:pt x="64" y="297"/>
                    </a:cubicBezTo>
                    <a:cubicBezTo>
                      <a:pt x="64" y="298"/>
                      <a:pt x="64" y="298"/>
                      <a:pt x="63" y="298"/>
                    </a:cubicBezTo>
                    <a:cubicBezTo>
                      <a:pt x="60" y="296"/>
                      <a:pt x="50" y="297"/>
                      <a:pt x="46" y="298"/>
                    </a:cubicBezTo>
                    <a:cubicBezTo>
                      <a:pt x="45" y="299"/>
                      <a:pt x="42" y="299"/>
                      <a:pt x="40" y="299"/>
                    </a:cubicBezTo>
                    <a:cubicBezTo>
                      <a:pt x="40" y="300"/>
                      <a:pt x="41" y="300"/>
                      <a:pt x="41" y="300"/>
                    </a:cubicBezTo>
                    <a:cubicBezTo>
                      <a:pt x="41" y="300"/>
                      <a:pt x="40" y="300"/>
                      <a:pt x="40" y="300"/>
                    </a:cubicBezTo>
                    <a:cubicBezTo>
                      <a:pt x="38" y="301"/>
                      <a:pt x="33" y="303"/>
                      <a:pt x="30" y="303"/>
                    </a:cubicBezTo>
                    <a:cubicBezTo>
                      <a:pt x="30" y="303"/>
                      <a:pt x="30" y="303"/>
                      <a:pt x="30" y="304"/>
                    </a:cubicBezTo>
                    <a:cubicBezTo>
                      <a:pt x="30" y="304"/>
                      <a:pt x="30" y="303"/>
                      <a:pt x="30" y="303"/>
                    </a:cubicBezTo>
                    <a:cubicBezTo>
                      <a:pt x="30" y="303"/>
                      <a:pt x="30" y="303"/>
                      <a:pt x="29" y="303"/>
                    </a:cubicBezTo>
                    <a:cubicBezTo>
                      <a:pt x="29" y="304"/>
                      <a:pt x="29" y="303"/>
                      <a:pt x="29" y="304"/>
                    </a:cubicBezTo>
                    <a:cubicBezTo>
                      <a:pt x="28" y="303"/>
                      <a:pt x="24" y="304"/>
                      <a:pt x="21" y="303"/>
                    </a:cubicBezTo>
                    <a:cubicBezTo>
                      <a:pt x="16" y="302"/>
                      <a:pt x="10" y="300"/>
                      <a:pt x="6" y="297"/>
                    </a:cubicBezTo>
                    <a:cubicBezTo>
                      <a:pt x="6" y="297"/>
                      <a:pt x="6" y="297"/>
                      <a:pt x="6" y="297"/>
                    </a:cubicBezTo>
                    <a:cubicBezTo>
                      <a:pt x="5" y="297"/>
                      <a:pt x="5" y="296"/>
                      <a:pt x="5" y="295"/>
                    </a:cubicBezTo>
                    <a:cubicBezTo>
                      <a:pt x="0" y="295"/>
                      <a:pt x="1" y="291"/>
                      <a:pt x="1" y="286"/>
                    </a:cubicBezTo>
                    <a:cubicBezTo>
                      <a:pt x="1" y="286"/>
                      <a:pt x="1" y="286"/>
                      <a:pt x="1" y="286"/>
                    </a:cubicBezTo>
                    <a:cubicBezTo>
                      <a:pt x="5" y="293"/>
                      <a:pt x="21" y="300"/>
                      <a:pt x="30" y="298"/>
                    </a:cubicBezTo>
                    <a:cubicBezTo>
                      <a:pt x="31" y="298"/>
                      <a:pt x="33" y="297"/>
                      <a:pt x="34" y="296"/>
                    </a:cubicBezTo>
                    <a:cubicBezTo>
                      <a:pt x="41" y="294"/>
                      <a:pt x="53" y="290"/>
                      <a:pt x="60" y="292"/>
                    </a:cubicBezTo>
                    <a:cubicBezTo>
                      <a:pt x="68" y="294"/>
                      <a:pt x="76" y="296"/>
                      <a:pt x="83" y="299"/>
                    </a:cubicBezTo>
                    <a:cubicBezTo>
                      <a:pt x="86" y="300"/>
                      <a:pt x="89" y="300"/>
                      <a:pt x="91" y="302"/>
                    </a:cubicBezTo>
                    <a:cubicBezTo>
                      <a:pt x="97" y="305"/>
                      <a:pt x="103" y="309"/>
                      <a:pt x="108" y="313"/>
                    </a:cubicBezTo>
                    <a:cubicBezTo>
                      <a:pt x="110" y="314"/>
                      <a:pt x="112" y="317"/>
                      <a:pt x="114" y="318"/>
                    </a:cubicBezTo>
                    <a:cubicBezTo>
                      <a:pt x="114" y="318"/>
                      <a:pt x="114" y="318"/>
                      <a:pt x="115" y="318"/>
                    </a:cubicBezTo>
                    <a:cubicBezTo>
                      <a:pt x="117" y="320"/>
                      <a:pt x="120" y="321"/>
                      <a:pt x="124" y="322"/>
                    </a:cubicBezTo>
                    <a:cubicBezTo>
                      <a:pt x="129" y="324"/>
                      <a:pt x="135" y="328"/>
                      <a:pt x="140" y="327"/>
                    </a:cubicBezTo>
                    <a:cubicBezTo>
                      <a:pt x="144" y="326"/>
                      <a:pt x="149" y="326"/>
                      <a:pt x="151" y="323"/>
                    </a:cubicBezTo>
                    <a:cubicBezTo>
                      <a:pt x="154" y="320"/>
                      <a:pt x="155" y="316"/>
                      <a:pt x="156" y="312"/>
                    </a:cubicBezTo>
                    <a:cubicBezTo>
                      <a:pt x="158" y="308"/>
                      <a:pt x="165" y="301"/>
                      <a:pt x="168" y="299"/>
                    </a:cubicBezTo>
                    <a:cubicBezTo>
                      <a:pt x="174" y="295"/>
                      <a:pt x="179" y="291"/>
                      <a:pt x="186" y="289"/>
                    </a:cubicBezTo>
                    <a:cubicBezTo>
                      <a:pt x="192" y="286"/>
                      <a:pt x="200" y="284"/>
                      <a:pt x="203" y="280"/>
                    </a:cubicBezTo>
                    <a:cubicBezTo>
                      <a:pt x="204" y="279"/>
                      <a:pt x="207" y="274"/>
                      <a:pt x="207" y="273"/>
                    </a:cubicBezTo>
                    <a:cubicBezTo>
                      <a:pt x="210" y="270"/>
                      <a:pt x="212" y="265"/>
                      <a:pt x="214" y="261"/>
                    </a:cubicBezTo>
                    <a:cubicBezTo>
                      <a:pt x="215" y="258"/>
                      <a:pt x="214" y="257"/>
                      <a:pt x="215" y="253"/>
                    </a:cubicBezTo>
                    <a:cubicBezTo>
                      <a:pt x="216" y="250"/>
                      <a:pt x="217" y="246"/>
                      <a:pt x="217" y="242"/>
                    </a:cubicBezTo>
                    <a:cubicBezTo>
                      <a:pt x="217" y="239"/>
                      <a:pt x="216" y="236"/>
                      <a:pt x="215" y="233"/>
                    </a:cubicBezTo>
                    <a:cubicBezTo>
                      <a:pt x="215" y="231"/>
                      <a:pt x="214" y="230"/>
                      <a:pt x="214" y="228"/>
                    </a:cubicBezTo>
                    <a:cubicBezTo>
                      <a:pt x="213" y="226"/>
                      <a:pt x="213" y="224"/>
                      <a:pt x="212" y="222"/>
                    </a:cubicBezTo>
                    <a:cubicBezTo>
                      <a:pt x="211" y="221"/>
                      <a:pt x="211" y="221"/>
                      <a:pt x="210" y="220"/>
                    </a:cubicBezTo>
                    <a:cubicBezTo>
                      <a:pt x="210" y="219"/>
                      <a:pt x="210" y="216"/>
                      <a:pt x="209" y="215"/>
                    </a:cubicBezTo>
                    <a:cubicBezTo>
                      <a:pt x="208" y="214"/>
                      <a:pt x="207" y="213"/>
                      <a:pt x="206" y="212"/>
                    </a:cubicBezTo>
                    <a:cubicBezTo>
                      <a:pt x="205" y="211"/>
                      <a:pt x="205" y="208"/>
                      <a:pt x="204" y="207"/>
                    </a:cubicBezTo>
                    <a:cubicBezTo>
                      <a:pt x="203" y="205"/>
                      <a:pt x="201" y="203"/>
                      <a:pt x="200" y="201"/>
                    </a:cubicBezTo>
                    <a:cubicBezTo>
                      <a:pt x="199" y="200"/>
                      <a:pt x="199" y="199"/>
                      <a:pt x="199" y="198"/>
                    </a:cubicBezTo>
                    <a:cubicBezTo>
                      <a:pt x="199" y="197"/>
                      <a:pt x="196" y="194"/>
                      <a:pt x="195" y="193"/>
                    </a:cubicBezTo>
                    <a:cubicBezTo>
                      <a:pt x="195" y="192"/>
                      <a:pt x="195" y="190"/>
                      <a:pt x="194" y="189"/>
                    </a:cubicBezTo>
                    <a:cubicBezTo>
                      <a:pt x="192" y="186"/>
                      <a:pt x="188" y="182"/>
                      <a:pt x="187" y="179"/>
                    </a:cubicBezTo>
                    <a:cubicBezTo>
                      <a:pt x="185" y="177"/>
                      <a:pt x="184" y="174"/>
                      <a:pt x="183" y="172"/>
                    </a:cubicBezTo>
                    <a:cubicBezTo>
                      <a:pt x="183" y="171"/>
                      <a:pt x="182" y="170"/>
                      <a:pt x="183" y="170"/>
                    </a:cubicBezTo>
                    <a:cubicBezTo>
                      <a:pt x="180" y="167"/>
                      <a:pt x="178" y="163"/>
                      <a:pt x="177" y="159"/>
                    </a:cubicBezTo>
                    <a:cubicBezTo>
                      <a:pt x="175" y="154"/>
                      <a:pt x="174" y="149"/>
                      <a:pt x="171" y="144"/>
                    </a:cubicBezTo>
                    <a:cubicBezTo>
                      <a:pt x="171" y="143"/>
                      <a:pt x="171" y="140"/>
                      <a:pt x="171" y="138"/>
                    </a:cubicBezTo>
                    <a:cubicBezTo>
                      <a:pt x="169" y="134"/>
                      <a:pt x="169" y="131"/>
                      <a:pt x="169" y="126"/>
                    </a:cubicBezTo>
                    <a:cubicBezTo>
                      <a:pt x="168" y="124"/>
                      <a:pt x="168" y="123"/>
                      <a:pt x="167" y="121"/>
                    </a:cubicBezTo>
                    <a:cubicBezTo>
                      <a:pt x="166" y="118"/>
                      <a:pt x="167" y="113"/>
                      <a:pt x="168" y="110"/>
                    </a:cubicBezTo>
                    <a:cubicBezTo>
                      <a:pt x="168" y="108"/>
                      <a:pt x="167" y="107"/>
                      <a:pt x="167" y="106"/>
                    </a:cubicBezTo>
                    <a:cubicBezTo>
                      <a:pt x="167" y="104"/>
                      <a:pt x="167" y="101"/>
                      <a:pt x="167" y="98"/>
                    </a:cubicBezTo>
                    <a:cubicBezTo>
                      <a:pt x="167" y="97"/>
                      <a:pt x="167" y="97"/>
                      <a:pt x="166" y="97"/>
                    </a:cubicBezTo>
                    <a:cubicBezTo>
                      <a:pt x="167" y="97"/>
                      <a:pt x="167" y="97"/>
                      <a:pt x="167" y="96"/>
                    </a:cubicBezTo>
                    <a:cubicBezTo>
                      <a:pt x="168" y="94"/>
                      <a:pt x="167" y="92"/>
                      <a:pt x="167" y="90"/>
                    </a:cubicBezTo>
                    <a:cubicBezTo>
                      <a:pt x="168" y="87"/>
                      <a:pt x="169" y="82"/>
                      <a:pt x="170" y="79"/>
                    </a:cubicBezTo>
                    <a:cubicBezTo>
                      <a:pt x="170" y="77"/>
                      <a:pt x="170" y="76"/>
                      <a:pt x="170" y="75"/>
                    </a:cubicBezTo>
                    <a:cubicBezTo>
                      <a:pt x="171" y="70"/>
                      <a:pt x="171" y="67"/>
                      <a:pt x="172" y="62"/>
                    </a:cubicBezTo>
                    <a:cubicBezTo>
                      <a:pt x="174" y="51"/>
                      <a:pt x="176" y="29"/>
                      <a:pt x="169" y="19"/>
                    </a:cubicBezTo>
                    <a:cubicBezTo>
                      <a:pt x="168" y="16"/>
                      <a:pt x="165" y="14"/>
                      <a:pt x="163" y="12"/>
                    </a:cubicBezTo>
                    <a:cubicBezTo>
                      <a:pt x="160" y="10"/>
                      <a:pt x="157" y="8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3" y="10"/>
                      <a:pt x="153" y="10"/>
                      <a:pt x="153" y="11"/>
                    </a:cubicBezTo>
                    <a:cubicBezTo>
                      <a:pt x="153" y="10"/>
                      <a:pt x="153" y="10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0" y="10"/>
                      <a:pt x="147" y="12"/>
                      <a:pt x="146" y="13"/>
                    </a:cubicBezTo>
                    <a:cubicBezTo>
                      <a:pt x="145" y="15"/>
                      <a:pt x="146" y="17"/>
                      <a:pt x="145" y="18"/>
                    </a:cubicBezTo>
                    <a:cubicBezTo>
                      <a:pt x="145" y="18"/>
                      <a:pt x="144" y="19"/>
                      <a:pt x="144" y="19"/>
                    </a:cubicBezTo>
                    <a:cubicBezTo>
                      <a:pt x="143" y="20"/>
                      <a:pt x="142" y="25"/>
                      <a:pt x="142" y="26"/>
                    </a:cubicBezTo>
                    <a:cubicBezTo>
                      <a:pt x="142" y="28"/>
                      <a:pt x="140" y="33"/>
                      <a:pt x="140" y="33"/>
                    </a:cubicBezTo>
                    <a:cubicBezTo>
                      <a:pt x="139" y="35"/>
                      <a:pt x="140" y="37"/>
                      <a:pt x="139" y="40"/>
                    </a:cubicBezTo>
                    <a:cubicBezTo>
                      <a:pt x="138" y="43"/>
                      <a:pt x="136" y="46"/>
                      <a:pt x="135" y="49"/>
                    </a:cubicBezTo>
                    <a:cubicBezTo>
                      <a:pt x="135" y="50"/>
                      <a:pt x="134" y="54"/>
                      <a:pt x="134" y="55"/>
                    </a:cubicBezTo>
                    <a:cubicBezTo>
                      <a:pt x="132" y="59"/>
                      <a:pt x="132" y="62"/>
                      <a:pt x="130" y="67"/>
                    </a:cubicBezTo>
                    <a:cubicBezTo>
                      <a:pt x="129" y="67"/>
                      <a:pt x="129" y="67"/>
                      <a:pt x="129" y="68"/>
                    </a:cubicBezTo>
                    <a:cubicBezTo>
                      <a:pt x="128" y="69"/>
                      <a:pt x="129" y="69"/>
                      <a:pt x="128" y="70"/>
                    </a:cubicBezTo>
                    <a:cubicBezTo>
                      <a:pt x="128" y="70"/>
                      <a:pt x="127" y="71"/>
                      <a:pt x="127" y="72"/>
                    </a:cubicBezTo>
                    <a:cubicBezTo>
                      <a:pt x="126" y="73"/>
                      <a:pt x="127" y="74"/>
                      <a:pt x="126" y="76"/>
                    </a:cubicBezTo>
                    <a:cubicBezTo>
                      <a:pt x="125" y="77"/>
                      <a:pt x="124" y="78"/>
                      <a:pt x="123" y="79"/>
                    </a:cubicBezTo>
                    <a:cubicBezTo>
                      <a:pt x="124" y="79"/>
                      <a:pt x="124" y="79"/>
                      <a:pt x="124" y="80"/>
                    </a:cubicBezTo>
                    <a:cubicBezTo>
                      <a:pt x="123" y="81"/>
                      <a:pt x="123" y="82"/>
                      <a:pt x="122" y="83"/>
                    </a:cubicBezTo>
                    <a:cubicBezTo>
                      <a:pt x="121" y="84"/>
                      <a:pt x="119" y="85"/>
                      <a:pt x="119" y="86"/>
                    </a:cubicBezTo>
                    <a:cubicBezTo>
                      <a:pt x="119" y="86"/>
                      <a:pt x="119" y="86"/>
                      <a:pt x="119" y="87"/>
                    </a:cubicBezTo>
                    <a:cubicBezTo>
                      <a:pt x="118" y="88"/>
                      <a:pt x="117" y="89"/>
                      <a:pt x="117" y="90"/>
                    </a:cubicBezTo>
                    <a:cubicBezTo>
                      <a:pt x="115" y="91"/>
                      <a:pt x="114" y="92"/>
                      <a:pt x="112" y="94"/>
                    </a:cubicBezTo>
                    <a:cubicBezTo>
                      <a:pt x="112" y="94"/>
                      <a:pt x="111" y="96"/>
                      <a:pt x="111" y="96"/>
                    </a:cubicBezTo>
                    <a:cubicBezTo>
                      <a:pt x="111" y="96"/>
                      <a:pt x="110" y="96"/>
                      <a:pt x="110" y="96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09" y="98"/>
                      <a:pt x="107" y="100"/>
                      <a:pt x="107" y="100"/>
                    </a:cubicBezTo>
                    <a:cubicBezTo>
                      <a:pt x="106" y="100"/>
                      <a:pt x="106" y="102"/>
                      <a:pt x="105" y="103"/>
                    </a:cubicBezTo>
                    <a:cubicBezTo>
                      <a:pt x="103" y="105"/>
                      <a:pt x="99" y="107"/>
                      <a:pt x="97" y="110"/>
                    </a:cubicBezTo>
                    <a:cubicBezTo>
                      <a:pt x="96" y="112"/>
                      <a:pt x="94" y="115"/>
                      <a:pt x="92" y="116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2" y="116"/>
                      <a:pt x="92" y="116"/>
                      <a:pt x="92" y="116"/>
                    </a:cubicBezTo>
                    <a:cubicBezTo>
                      <a:pt x="92" y="117"/>
                      <a:pt x="91" y="116"/>
                      <a:pt x="91" y="117"/>
                    </a:cubicBezTo>
                    <a:cubicBezTo>
                      <a:pt x="90" y="117"/>
                      <a:pt x="90" y="119"/>
                      <a:pt x="89" y="119"/>
                    </a:cubicBezTo>
                    <a:cubicBezTo>
                      <a:pt x="88" y="119"/>
                      <a:pt x="88" y="119"/>
                      <a:pt x="87" y="119"/>
                    </a:cubicBezTo>
                    <a:cubicBezTo>
                      <a:pt x="86" y="120"/>
                      <a:pt x="86" y="122"/>
                      <a:pt x="85" y="123"/>
                    </a:cubicBezTo>
                    <a:cubicBezTo>
                      <a:pt x="84" y="123"/>
                      <a:pt x="84" y="122"/>
                      <a:pt x="83" y="123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4"/>
                      <a:pt x="82" y="124"/>
                      <a:pt x="82" y="124"/>
                    </a:cubicBezTo>
                    <a:cubicBezTo>
                      <a:pt x="82" y="124"/>
                      <a:pt x="82" y="124"/>
                      <a:pt x="82" y="125"/>
                    </a:cubicBezTo>
                    <a:cubicBezTo>
                      <a:pt x="80" y="125"/>
                      <a:pt x="80" y="126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6" y="128"/>
                      <a:pt x="76" y="129"/>
                      <a:pt x="74" y="130"/>
                    </a:cubicBezTo>
                    <a:cubicBezTo>
                      <a:pt x="74" y="130"/>
                      <a:pt x="73" y="130"/>
                      <a:pt x="72" y="130"/>
                    </a:cubicBezTo>
                    <a:cubicBezTo>
                      <a:pt x="71" y="131"/>
                      <a:pt x="70" y="132"/>
                      <a:pt x="69" y="133"/>
                    </a:cubicBezTo>
                    <a:cubicBezTo>
                      <a:pt x="69" y="133"/>
                      <a:pt x="68" y="133"/>
                      <a:pt x="68" y="133"/>
                    </a:cubicBezTo>
                    <a:cubicBezTo>
                      <a:pt x="67" y="133"/>
                      <a:pt x="66" y="135"/>
                      <a:pt x="65" y="135"/>
                    </a:cubicBezTo>
                    <a:cubicBezTo>
                      <a:pt x="64" y="135"/>
                      <a:pt x="64" y="135"/>
                      <a:pt x="63" y="136"/>
                    </a:cubicBezTo>
                    <a:cubicBezTo>
                      <a:pt x="63" y="136"/>
                      <a:pt x="63" y="136"/>
                      <a:pt x="63" y="136"/>
                    </a:cubicBezTo>
                    <a:cubicBezTo>
                      <a:pt x="61" y="137"/>
                      <a:pt x="60" y="137"/>
                      <a:pt x="58" y="138"/>
                    </a:cubicBezTo>
                    <a:cubicBezTo>
                      <a:pt x="57" y="138"/>
                      <a:pt x="56" y="140"/>
                      <a:pt x="55" y="141"/>
                    </a:cubicBezTo>
                    <a:cubicBezTo>
                      <a:pt x="53" y="142"/>
                      <a:pt x="48" y="143"/>
                      <a:pt x="46" y="143"/>
                    </a:cubicBezTo>
                    <a:cubicBezTo>
                      <a:pt x="46" y="144"/>
                      <a:pt x="46" y="143"/>
                      <a:pt x="46" y="144"/>
                    </a:cubicBezTo>
                    <a:cubicBezTo>
                      <a:pt x="45" y="144"/>
                      <a:pt x="45" y="144"/>
                      <a:pt x="44" y="144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4" y="144"/>
                      <a:pt x="44" y="144"/>
                      <a:pt x="45" y="144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3" y="146"/>
                      <a:pt x="40" y="145"/>
                      <a:pt x="39" y="146"/>
                    </a:cubicBezTo>
                    <a:cubicBezTo>
                      <a:pt x="35" y="148"/>
                      <a:pt x="25" y="151"/>
                      <a:pt x="21" y="149"/>
                    </a:cubicBezTo>
                    <a:cubicBezTo>
                      <a:pt x="21" y="150"/>
                      <a:pt x="20" y="150"/>
                      <a:pt x="19" y="150"/>
                    </a:cubicBezTo>
                    <a:cubicBezTo>
                      <a:pt x="18" y="149"/>
                      <a:pt x="16" y="150"/>
                      <a:pt x="14" y="150"/>
                    </a:cubicBezTo>
                    <a:cubicBezTo>
                      <a:pt x="11" y="150"/>
                      <a:pt x="8" y="150"/>
                      <a:pt x="5" y="149"/>
                    </a:cubicBezTo>
                    <a:cubicBezTo>
                      <a:pt x="4" y="148"/>
                      <a:pt x="2" y="148"/>
                      <a:pt x="1" y="147"/>
                    </a:cubicBezTo>
                    <a:cubicBezTo>
                      <a:pt x="1" y="145"/>
                      <a:pt x="1" y="144"/>
                      <a:pt x="1" y="142"/>
                    </a:cubicBezTo>
                    <a:cubicBezTo>
                      <a:pt x="1" y="142"/>
                      <a:pt x="1" y="142"/>
                      <a:pt x="1" y="142"/>
                    </a:cubicBezTo>
                    <a:cubicBezTo>
                      <a:pt x="3" y="142"/>
                      <a:pt x="4" y="142"/>
                      <a:pt x="6" y="142"/>
                    </a:cubicBezTo>
                    <a:cubicBezTo>
                      <a:pt x="6" y="143"/>
                      <a:pt x="7" y="143"/>
                      <a:pt x="7" y="144"/>
                    </a:cubicBezTo>
                    <a:cubicBezTo>
                      <a:pt x="9" y="144"/>
                      <a:pt x="10" y="145"/>
                      <a:pt x="11" y="145"/>
                    </a:cubicBezTo>
                    <a:cubicBezTo>
                      <a:pt x="12" y="145"/>
                      <a:pt x="17" y="145"/>
                      <a:pt x="17" y="145"/>
                    </a:cubicBezTo>
                    <a:cubicBezTo>
                      <a:pt x="28" y="148"/>
                      <a:pt x="40" y="140"/>
                      <a:pt x="49" y="137"/>
                    </a:cubicBezTo>
                    <a:cubicBezTo>
                      <a:pt x="55" y="135"/>
                      <a:pt x="61" y="131"/>
                      <a:pt x="66" y="129"/>
                    </a:cubicBezTo>
                    <a:cubicBezTo>
                      <a:pt x="68" y="127"/>
                      <a:pt x="70" y="126"/>
                      <a:pt x="72" y="125"/>
                    </a:cubicBezTo>
                    <a:cubicBezTo>
                      <a:pt x="73" y="125"/>
                      <a:pt x="74" y="125"/>
                      <a:pt x="75" y="124"/>
                    </a:cubicBezTo>
                    <a:cubicBezTo>
                      <a:pt x="77" y="123"/>
                      <a:pt x="78" y="121"/>
                      <a:pt x="79" y="120"/>
                    </a:cubicBezTo>
                    <a:cubicBezTo>
                      <a:pt x="80" y="119"/>
                      <a:pt x="81" y="119"/>
                      <a:pt x="82" y="119"/>
                    </a:cubicBezTo>
                    <a:cubicBezTo>
                      <a:pt x="84" y="117"/>
                      <a:pt x="85" y="115"/>
                      <a:pt x="86" y="114"/>
                    </a:cubicBezTo>
                    <a:cubicBezTo>
                      <a:pt x="89" y="113"/>
                      <a:pt x="91" y="112"/>
                      <a:pt x="92" y="110"/>
                    </a:cubicBezTo>
                    <a:cubicBezTo>
                      <a:pt x="93" y="109"/>
                      <a:pt x="93" y="108"/>
                      <a:pt x="94" y="107"/>
                    </a:cubicBezTo>
                    <a:cubicBezTo>
                      <a:pt x="95" y="106"/>
                      <a:pt x="96" y="105"/>
                      <a:pt x="97" y="103"/>
                    </a:cubicBezTo>
                    <a:cubicBezTo>
                      <a:pt x="98" y="102"/>
                      <a:pt x="100" y="100"/>
                      <a:pt x="102" y="99"/>
                    </a:cubicBezTo>
                    <a:cubicBezTo>
                      <a:pt x="105" y="97"/>
                      <a:pt x="107" y="93"/>
                      <a:pt x="109" y="90"/>
                    </a:cubicBezTo>
                    <a:cubicBezTo>
                      <a:pt x="110" y="89"/>
                      <a:pt x="112" y="87"/>
                      <a:pt x="113" y="86"/>
                    </a:cubicBezTo>
                    <a:cubicBezTo>
                      <a:pt x="114" y="86"/>
                      <a:pt x="114" y="84"/>
                      <a:pt x="114" y="84"/>
                    </a:cubicBezTo>
                    <a:cubicBezTo>
                      <a:pt x="115" y="83"/>
                      <a:pt x="117" y="82"/>
                      <a:pt x="118" y="80"/>
                    </a:cubicBezTo>
                    <a:cubicBezTo>
                      <a:pt x="119" y="78"/>
                      <a:pt x="119" y="76"/>
                      <a:pt x="120" y="75"/>
                    </a:cubicBezTo>
                    <a:cubicBezTo>
                      <a:pt x="121" y="74"/>
                      <a:pt x="122" y="73"/>
                      <a:pt x="122" y="72"/>
                    </a:cubicBezTo>
                    <a:cubicBezTo>
                      <a:pt x="122" y="71"/>
                      <a:pt x="122" y="70"/>
                      <a:pt x="122" y="70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9"/>
                      <a:pt x="123" y="69"/>
                      <a:pt x="123" y="68"/>
                    </a:cubicBezTo>
                    <a:cubicBezTo>
                      <a:pt x="124" y="67"/>
                      <a:pt x="125" y="65"/>
                      <a:pt x="126" y="63"/>
                    </a:cubicBezTo>
                    <a:cubicBezTo>
                      <a:pt x="127" y="60"/>
                      <a:pt x="128" y="56"/>
                      <a:pt x="129" y="53"/>
                    </a:cubicBezTo>
                    <a:cubicBezTo>
                      <a:pt x="130" y="52"/>
                      <a:pt x="130" y="50"/>
                      <a:pt x="130" y="49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32" y="44"/>
                      <a:pt x="134" y="40"/>
                      <a:pt x="135" y="34"/>
                    </a:cubicBezTo>
                    <a:cubicBezTo>
                      <a:pt x="137" y="28"/>
                      <a:pt x="138" y="22"/>
                      <a:pt x="141" y="15"/>
                    </a:cubicBezTo>
                    <a:cubicBezTo>
                      <a:pt x="141" y="14"/>
                      <a:pt x="142" y="12"/>
                      <a:pt x="142" y="11"/>
                    </a:cubicBezTo>
                    <a:cubicBezTo>
                      <a:pt x="143" y="9"/>
                      <a:pt x="145" y="8"/>
                      <a:pt x="146" y="7"/>
                    </a:cubicBezTo>
                    <a:cubicBezTo>
                      <a:pt x="147" y="6"/>
                      <a:pt x="148" y="6"/>
                      <a:pt x="149" y="5"/>
                    </a:cubicBezTo>
                    <a:cubicBezTo>
                      <a:pt x="158" y="0"/>
                      <a:pt x="169" y="9"/>
                      <a:pt x="173" y="15"/>
                    </a:cubicBezTo>
                    <a:cubicBezTo>
                      <a:pt x="175" y="18"/>
                      <a:pt x="174" y="21"/>
                      <a:pt x="176" y="24"/>
                    </a:cubicBezTo>
                    <a:cubicBezTo>
                      <a:pt x="176" y="24"/>
                      <a:pt x="177" y="25"/>
                      <a:pt x="177" y="25"/>
                    </a:cubicBezTo>
                    <a:cubicBezTo>
                      <a:pt x="177" y="25"/>
                      <a:pt x="177" y="26"/>
                      <a:pt x="177" y="26"/>
                    </a:cubicBezTo>
                    <a:cubicBezTo>
                      <a:pt x="178" y="28"/>
                      <a:pt x="178" y="35"/>
                      <a:pt x="178" y="38"/>
                    </a:cubicBezTo>
                    <a:cubicBezTo>
                      <a:pt x="178" y="42"/>
                      <a:pt x="178" y="47"/>
                      <a:pt x="178" y="51"/>
                    </a:cubicBezTo>
                    <a:cubicBezTo>
                      <a:pt x="178" y="53"/>
                      <a:pt x="176" y="56"/>
                      <a:pt x="178" y="58"/>
                    </a:cubicBezTo>
                    <a:cubicBezTo>
                      <a:pt x="177" y="59"/>
                      <a:pt x="177" y="59"/>
                      <a:pt x="176" y="60"/>
                    </a:cubicBezTo>
                    <a:cubicBezTo>
                      <a:pt x="176" y="60"/>
                      <a:pt x="177" y="62"/>
                      <a:pt x="176" y="63"/>
                    </a:cubicBezTo>
                    <a:cubicBezTo>
                      <a:pt x="176" y="67"/>
                      <a:pt x="176" y="68"/>
                      <a:pt x="174" y="71"/>
                    </a:cubicBezTo>
                    <a:cubicBezTo>
                      <a:pt x="175" y="72"/>
                      <a:pt x="174" y="74"/>
                      <a:pt x="174" y="74"/>
                    </a:cubicBezTo>
                    <a:cubicBezTo>
                      <a:pt x="175" y="75"/>
                      <a:pt x="174" y="76"/>
                      <a:pt x="174" y="77"/>
                    </a:cubicBezTo>
                    <a:cubicBezTo>
                      <a:pt x="174" y="79"/>
                      <a:pt x="174" y="83"/>
                      <a:pt x="172" y="85"/>
                    </a:cubicBezTo>
                    <a:cubicBezTo>
                      <a:pt x="173" y="86"/>
                      <a:pt x="172" y="92"/>
                      <a:pt x="172" y="93"/>
                    </a:cubicBezTo>
                    <a:cubicBezTo>
                      <a:pt x="172" y="94"/>
                      <a:pt x="173" y="95"/>
                      <a:pt x="173" y="96"/>
                    </a:cubicBezTo>
                    <a:cubicBezTo>
                      <a:pt x="173" y="97"/>
                      <a:pt x="172" y="98"/>
                      <a:pt x="172" y="99"/>
                    </a:cubicBezTo>
                    <a:cubicBezTo>
                      <a:pt x="172" y="101"/>
                      <a:pt x="172" y="103"/>
                      <a:pt x="173" y="105"/>
                    </a:cubicBezTo>
                    <a:cubicBezTo>
                      <a:pt x="173" y="107"/>
                      <a:pt x="172" y="109"/>
                      <a:pt x="173" y="110"/>
                    </a:cubicBezTo>
                    <a:cubicBezTo>
                      <a:pt x="173" y="110"/>
                      <a:pt x="173" y="111"/>
                      <a:pt x="173" y="111"/>
                    </a:cubicBezTo>
                    <a:cubicBezTo>
                      <a:pt x="173" y="113"/>
                      <a:pt x="173" y="114"/>
                      <a:pt x="173" y="115"/>
                    </a:cubicBezTo>
                    <a:cubicBezTo>
                      <a:pt x="172" y="119"/>
                      <a:pt x="173" y="123"/>
                      <a:pt x="174" y="127"/>
                    </a:cubicBezTo>
                    <a:cubicBezTo>
                      <a:pt x="174" y="129"/>
                      <a:pt x="174" y="130"/>
                      <a:pt x="174" y="131"/>
                    </a:cubicBezTo>
                    <a:cubicBezTo>
                      <a:pt x="175" y="135"/>
                      <a:pt x="176" y="139"/>
                      <a:pt x="177" y="144"/>
                    </a:cubicBezTo>
                    <a:cubicBezTo>
                      <a:pt x="177" y="144"/>
                      <a:pt x="177" y="144"/>
                      <a:pt x="177" y="145"/>
                    </a:cubicBezTo>
                    <a:cubicBezTo>
                      <a:pt x="179" y="148"/>
                      <a:pt x="179" y="151"/>
                      <a:pt x="181" y="155"/>
                    </a:cubicBezTo>
                    <a:cubicBezTo>
                      <a:pt x="182" y="160"/>
                      <a:pt x="184" y="164"/>
                      <a:pt x="187" y="169"/>
                    </a:cubicBezTo>
                    <a:cubicBezTo>
                      <a:pt x="187" y="170"/>
                      <a:pt x="188" y="171"/>
                      <a:pt x="189" y="172"/>
                    </a:cubicBezTo>
                    <a:cubicBezTo>
                      <a:pt x="189" y="174"/>
                      <a:pt x="192" y="179"/>
                      <a:pt x="193" y="181"/>
                    </a:cubicBezTo>
                    <a:cubicBezTo>
                      <a:pt x="194" y="182"/>
                      <a:pt x="195" y="183"/>
                      <a:pt x="196" y="184"/>
                    </a:cubicBezTo>
                    <a:cubicBezTo>
                      <a:pt x="200" y="191"/>
                      <a:pt x="203" y="197"/>
                      <a:pt x="207" y="203"/>
                    </a:cubicBezTo>
                    <a:cubicBezTo>
                      <a:pt x="208" y="204"/>
                      <a:pt x="209" y="206"/>
                      <a:pt x="209" y="207"/>
                    </a:cubicBezTo>
                    <a:cubicBezTo>
                      <a:pt x="211" y="210"/>
                      <a:pt x="213" y="213"/>
                      <a:pt x="215" y="216"/>
                    </a:cubicBezTo>
                    <a:cubicBezTo>
                      <a:pt x="216" y="218"/>
                      <a:pt x="216" y="221"/>
                      <a:pt x="217" y="223"/>
                    </a:cubicBezTo>
                    <a:cubicBezTo>
                      <a:pt x="221" y="231"/>
                      <a:pt x="224" y="246"/>
                      <a:pt x="220" y="254"/>
                    </a:cubicBezTo>
                    <a:cubicBezTo>
                      <a:pt x="220" y="255"/>
                      <a:pt x="220" y="259"/>
                      <a:pt x="220" y="260"/>
                    </a:cubicBezTo>
                    <a:cubicBezTo>
                      <a:pt x="219" y="264"/>
                      <a:pt x="216" y="269"/>
                      <a:pt x="214" y="271"/>
                    </a:cubicBezTo>
                    <a:cubicBezTo>
                      <a:pt x="214" y="272"/>
                      <a:pt x="213" y="274"/>
                      <a:pt x="213" y="274"/>
                    </a:cubicBezTo>
                    <a:cubicBezTo>
                      <a:pt x="212" y="275"/>
                      <a:pt x="212" y="275"/>
                      <a:pt x="211" y="275"/>
                    </a:cubicBezTo>
                    <a:cubicBezTo>
                      <a:pt x="212" y="276"/>
                      <a:pt x="210" y="279"/>
                      <a:pt x="209" y="280"/>
                    </a:cubicBezTo>
                    <a:cubicBezTo>
                      <a:pt x="207" y="284"/>
                      <a:pt x="205" y="286"/>
                      <a:pt x="200" y="288"/>
                    </a:cubicBezTo>
                    <a:cubicBezTo>
                      <a:pt x="200" y="288"/>
                      <a:pt x="200" y="288"/>
                      <a:pt x="200" y="288"/>
                    </a:cubicBezTo>
                    <a:cubicBezTo>
                      <a:pt x="199" y="289"/>
                      <a:pt x="198" y="289"/>
                      <a:pt x="196" y="290"/>
                    </a:cubicBezTo>
                    <a:cubicBezTo>
                      <a:pt x="197" y="290"/>
                      <a:pt x="197" y="290"/>
                      <a:pt x="197" y="290"/>
                    </a:cubicBezTo>
                    <a:cubicBezTo>
                      <a:pt x="196" y="291"/>
                      <a:pt x="194" y="291"/>
                      <a:pt x="193" y="291"/>
                    </a:cubicBezTo>
                    <a:cubicBezTo>
                      <a:pt x="193" y="291"/>
                      <a:pt x="193" y="291"/>
                      <a:pt x="193" y="291"/>
                    </a:cubicBezTo>
                    <a:cubicBezTo>
                      <a:pt x="193" y="291"/>
                      <a:pt x="193" y="291"/>
                      <a:pt x="194" y="291"/>
                    </a:cubicBezTo>
                    <a:cubicBezTo>
                      <a:pt x="194" y="292"/>
                      <a:pt x="194" y="292"/>
                      <a:pt x="194" y="292"/>
                    </a:cubicBezTo>
                    <a:cubicBezTo>
                      <a:pt x="193" y="292"/>
                      <a:pt x="193" y="292"/>
                      <a:pt x="193" y="292"/>
                    </a:cubicBezTo>
                    <a:cubicBezTo>
                      <a:pt x="193" y="292"/>
                      <a:pt x="193" y="292"/>
                      <a:pt x="193" y="292"/>
                    </a:cubicBezTo>
                    <a:cubicBezTo>
                      <a:pt x="192" y="292"/>
                      <a:pt x="190" y="292"/>
                      <a:pt x="189" y="293"/>
                    </a:cubicBezTo>
                    <a:cubicBezTo>
                      <a:pt x="188" y="293"/>
                      <a:pt x="189" y="293"/>
                      <a:pt x="188" y="294"/>
                    </a:cubicBezTo>
                    <a:cubicBezTo>
                      <a:pt x="187" y="294"/>
                      <a:pt x="187" y="294"/>
                      <a:pt x="186" y="293"/>
                    </a:cubicBezTo>
                    <a:cubicBezTo>
                      <a:pt x="185" y="295"/>
                      <a:pt x="183" y="296"/>
                      <a:pt x="181" y="296"/>
                    </a:cubicBezTo>
                    <a:cubicBezTo>
                      <a:pt x="181" y="297"/>
                      <a:pt x="181" y="297"/>
                      <a:pt x="181" y="297"/>
                    </a:cubicBezTo>
                    <a:cubicBezTo>
                      <a:pt x="179" y="297"/>
                      <a:pt x="176" y="300"/>
                      <a:pt x="174" y="301"/>
                    </a:cubicBezTo>
                    <a:cubicBezTo>
                      <a:pt x="174" y="301"/>
                      <a:pt x="175" y="301"/>
                      <a:pt x="174" y="301"/>
                    </a:cubicBezTo>
                    <a:cubicBezTo>
                      <a:pt x="174" y="301"/>
                      <a:pt x="174" y="301"/>
                      <a:pt x="174" y="301"/>
                    </a:cubicBezTo>
                    <a:cubicBezTo>
                      <a:pt x="173" y="303"/>
                      <a:pt x="167" y="305"/>
                      <a:pt x="166" y="307"/>
                    </a:cubicBezTo>
                    <a:cubicBezTo>
                      <a:pt x="166" y="307"/>
                      <a:pt x="166" y="307"/>
                      <a:pt x="166" y="307"/>
                    </a:cubicBezTo>
                    <a:cubicBezTo>
                      <a:pt x="164" y="310"/>
                      <a:pt x="161" y="314"/>
                      <a:pt x="159" y="318"/>
                    </a:cubicBezTo>
                    <a:cubicBezTo>
                      <a:pt x="159" y="318"/>
                      <a:pt x="159" y="319"/>
                      <a:pt x="159" y="319"/>
                    </a:cubicBezTo>
                    <a:cubicBezTo>
                      <a:pt x="159" y="321"/>
                      <a:pt x="158" y="324"/>
                      <a:pt x="157" y="326"/>
                    </a:cubicBezTo>
                    <a:cubicBezTo>
                      <a:pt x="155" y="327"/>
                      <a:pt x="148" y="331"/>
                      <a:pt x="146" y="332"/>
                    </a:cubicBezTo>
                    <a:cubicBezTo>
                      <a:pt x="144" y="332"/>
                      <a:pt x="143" y="331"/>
                      <a:pt x="142" y="332"/>
                    </a:cubicBezTo>
                    <a:cubicBezTo>
                      <a:pt x="141" y="332"/>
                      <a:pt x="138" y="333"/>
                      <a:pt x="137" y="332"/>
                    </a:cubicBezTo>
                    <a:cubicBezTo>
                      <a:pt x="137" y="332"/>
                      <a:pt x="136" y="332"/>
                      <a:pt x="135" y="331"/>
                    </a:cubicBezTo>
                    <a:cubicBezTo>
                      <a:pt x="135" y="332"/>
                      <a:pt x="134" y="332"/>
                      <a:pt x="133" y="332"/>
                    </a:cubicBezTo>
                    <a:cubicBezTo>
                      <a:pt x="133" y="331"/>
                      <a:pt x="133" y="331"/>
                      <a:pt x="132" y="331"/>
                    </a:cubicBezTo>
                    <a:cubicBezTo>
                      <a:pt x="132" y="331"/>
                      <a:pt x="131" y="331"/>
                      <a:pt x="131" y="331"/>
                    </a:cubicBezTo>
                    <a:cubicBezTo>
                      <a:pt x="130" y="331"/>
                      <a:pt x="129" y="329"/>
                      <a:pt x="128" y="329"/>
                    </a:cubicBezTo>
                    <a:cubicBezTo>
                      <a:pt x="128" y="329"/>
                      <a:pt x="128" y="329"/>
                      <a:pt x="127" y="329"/>
                    </a:cubicBezTo>
                    <a:cubicBezTo>
                      <a:pt x="126" y="329"/>
                      <a:pt x="124" y="328"/>
                      <a:pt x="122" y="327"/>
                    </a:cubicBezTo>
                    <a:cubicBezTo>
                      <a:pt x="121" y="326"/>
                      <a:pt x="119" y="326"/>
                      <a:pt x="118" y="326"/>
                    </a:cubicBezTo>
                    <a:cubicBezTo>
                      <a:pt x="116" y="325"/>
                      <a:pt x="116" y="324"/>
                      <a:pt x="114" y="323"/>
                    </a:cubicBezTo>
                    <a:cubicBezTo>
                      <a:pt x="114" y="323"/>
                      <a:pt x="114" y="323"/>
                      <a:pt x="114" y="323"/>
                    </a:cubicBezTo>
                    <a:cubicBezTo>
                      <a:pt x="112" y="323"/>
                      <a:pt x="112" y="322"/>
                      <a:pt x="112" y="322"/>
                    </a:cubicBezTo>
                    <a:cubicBezTo>
                      <a:pt x="111" y="322"/>
                      <a:pt x="111" y="322"/>
                      <a:pt x="111" y="322"/>
                    </a:cubicBezTo>
                    <a:cubicBezTo>
                      <a:pt x="111" y="321"/>
                      <a:pt x="110" y="321"/>
                      <a:pt x="110" y="321"/>
                    </a:cubicBezTo>
                    <a:cubicBezTo>
                      <a:pt x="109" y="320"/>
                      <a:pt x="108" y="318"/>
                      <a:pt x="107" y="318"/>
                    </a:cubicBezTo>
                    <a:cubicBezTo>
                      <a:pt x="106" y="318"/>
                      <a:pt x="106" y="318"/>
                      <a:pt x="105" y="318"/>
                    </a:cubicBezTo>
                    <a:cubicBezTo>
                      <a:pt x="105" y="317"/>
                      <a:pt x="105" y="316"/>
                      <a:pt x="104" y="316"/>
                    </a:cubicBezTo>
                    <a:cubicBezTo>
                      <a:pt x="103" y="315"/>
                      <a:pt x="102" y="315"/>
                      <a:pt x="101" y="314"/>
                    </a:cubicBezTo>
                    <a:cubicBezTo>
                      <a:pt x="101" y="314"/>
                      <a:pt x="101" y="314"/>
                      <a:pt x="101" y="314"/>
                    </a:cubicBezTo>
                    <a:cubicBezTo>
                      <a:pt x="101" y="314"/>
                      <a:pt x="100" y="313"/>
                      <a:pt x="99" y="313"/>
                    </a:cubicBezTo>
                    <a:cubicBezTo>
                      <a:pt x="98" y="313"/>
                      <a:pt x="94" y="309"/>
                      <a:pt x="94" y="30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252">
                <a:extLst>
                  <a:ext uri="{FF2B5EF4-FFF2-40B4-BE49-F238E27FC236}">
                    <a16:creationId xmlns:a16="http://schemas.microsoft.com/office/drawing/2014/main" id="{1F2CE23F-7DCB-6CDB-05BA-66756B9BA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8" y="78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253">
                <a:extLst>
                  <a:ext uri="{FF2B5EF4-FFF2-40B4-BE49-F238E27FC236}">
                    <a16:creationId xmlns:a16="http://schemas.microsoft.com/office/drawing/2014/main" id="{BFCF279A-E5C6-0615-6267-9B55BA48B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80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254">
                <a:extLst>
                  <a:ext uri="{FF2B5EF4-FFF2-40B4-BE49-F238E27FC236}">
                    <a16:creationId xmlns:a16="http://schemas.microsoft.com/office/drawing/2014/main" id="{9A3C1BA2-6E4D-FB24-694C-357D6463D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83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255">
                <a:extLst>
                  <a:ext uri="{FF2B5EF4-FFF2-40B4-BE49-F238E27FC236}">
                    <a16:creationId xmlns:a16="http://schemas.microsoft.com/office/drawing/2014/main" id="{C1BAC5E4-C173-4E5B-0910-8DC347544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" y="85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256">
                <a:extLst>
                  <a:ext uri="{FF2B5EF4-FFF2-40B4-BE49-F238E27FC236}">
                    <a16:creationId xmlns:a16="http://schemas.microsoft.com/office/drawing/2014/main" id="{D0F9E25D-172F-1B43-9859-BB21E63F32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6" y="850"/>
                <a:ext cx="356" cy="369"/>
              </a:xfrm>
              <a:custGeom>
                <a:avLst/>
                <a:gdLst>
                  <a:gd name="T0" fmla="*/ 144 w 147"/>
                  <a:gd name="T1" fmla="*/ 20 h 152"/>
                  <a:gd name="T2" fmla="*/ 136 w 147"/>
                  <a:gd name="T3" fmla="*/ 11 h 152"/>
                  <a:gd name="T4" fmla="*/ 105 w 147"/>
                  <a:gd name="T5" fmla="*/ 0 h 152"/>
                  <a:gd name="T6" fmla="*/ 85 w 147"/>
                  <a:gd name="T7" fmla="*/ 14 h 152"/>
                  <a:gd name="T8" fmla="*/ 76 w 147"/>
                  <a:gd name="T9" fmla="*/ 16 h 152"/>
                  <a:gd name="T10" fmla="*/ 67 w 147"/>
                  <a:gd name="T11" fmla="*/ 18 h 152"/>
                  <a:gd name="T12" fmla="*/ 51 w 147"/>
                  <a:gd name="T13" fmla="*/ 16 h 152"/>
                  <a:gd name="T14" fmla="*/ 17 w 147"/>
                  <a:gd name="T15" fmla="*/ 26 h 152"/>
                  <a:gd name="T16" fmla="*/ 13 w 147"/>
                  <a:gd name="T17" fmla="*/ 30 h 152"/>
                  <a:gd name="T18" fmla="*/ 9 w 147"/>
                  <a:gd name="T19" fmla="*/ 34 h 152"/>
                  <a:gd name="T20" fmla="*/ 4 w 147"/>
                  <a:gd name="T21" fmla="*/ 39 h 152"/>
                  <a:gd name="T22" fmla="*/ 2 w 147"/>
                  <a:gd name="T23" fmla="*/ 48 h 152"/>
                  <a:gd name="T24" fmla="*/ 5 w 147"/>
                  <a:gd name="T25" fmla="*/ 57 h 152"/>
                  <a:gd name="T26" fmla="*/ 30 w 147"/>
                  <a:gd name="T27" fmla="*/ 79 h 152"/>
                  <a:gd name="T28" fmla="*/ 73 w 147"/>
                  <a:gd name="T29" fmla="*/ 104 h 152"/>
                  <a:gd name="T30" fmla="*/ 82 w 147"/>
                  <a:gd name="T31" fmla="*/ 118 h 152"/>
                  <a:gd name="T32" fmla="*/ 87 w 147"/>
                  <a:gd name="T33" fmla="*/ 124 h 152"/>
                  <a:gd name="T34" fmla="*/ 99 w 147"/>
                  <a:gd name="T35" fmla="*/ 140 h 152"/>
                  <a:gd name="T36" fmla="*/ 134 w 147"/>
                  <a:gd name="T37" fmla="*/ 148 h 152"/>
                  <a:gd name="T38" fmla="*/ 143 w 147"/>
                  <a:gd name="T39" fmla="*/ 128 h 152"/>
                  <a:gd name="T40" fmla="*/ 140 w 147"/>
                  <a:gd name="T41" fmla="*/ 110 h 152"/>
                  <a:gd name="T42" fmla="*/ 138 w 147"/>
                  <a:gd name="T43" fmla="*/ 92 h 152"/>
                  <a:gd name="T44" fmla="*/ 137 w 147"/>
                  <a:gd name="T45" fmla="*/ 84 h 152"/>
                  <a:gd name="T46" fmla="*/ 139 w 147"/>
                  <a:gd name="T47" fmla="*/ 66 h 152"/>
                  <a:gd name="T48" fmla="*/ 144 w 147"/>
                  <a:gd name="T49" fmla="*/ 47 h 152"/>
                  <a:gd name="T50" fmla="*/ 145 w 147"/>
                  <a:gd name="T51" fmla="*/ 39 h 152"/>
                  <a:gd name="T52" fmla="*/ 141 w 147"/>
                  <a:gd name="T53" fmla="*/ 41 h 152"/>
                  <a:gd name="T54" fmla="*/ 133 w 147"/>
                  <a:gd name="T55" fmla="*/ 74 h 152"/>
                  <a:gd name="T56" fmla="*/ 132 w 147"/>
                  <a:gd name="T57" fmla="*/ 82 h 152"/>
                  <a:gd name="T58" fmla="*/ 135 w 147"/>
                  <a:gd name="T59" fmla="*/ 108 h 152"/>
                  <a:gd name="T60" fmla="*/ 137 w 147"/>
                  <a:gd name="T61" fmla="*/ 134 h 152"/>
                  <a:gd name="T62" fmla="*/ 103 w 147"/>
                  <a:gd name="T63" fmla="*/ 138 h 152"/>
                  <a:gd name="T64" fmla="*/ 92 w 147"/>
                  <a:gd name="T65" fmla="*/ 122 h 152"/>
                  <a:gd name="T66" fmla="*/ 85 w 147"/>
                  <a:gd name="T67" fmla="*/ 111 h 152"/>
                  <a:gd name="T68" fmla="*/ 76 w 147"/>
                  <a:gd name="T69" fmla="*/ 100 h 152"/>
                  <a:gd name="T70" fmla="*/ 73 w 147"/>
                  <a:gd name="T71" fmla="*/ 97 h 152"/>
                  <a:gd name="T72" fmla="*/ 68 w 147"/>
                  <a:gd name="T73" fmla="*/ 92 h 152"/>
                  <a:gd name="T74" fmla="*/ 62 w 147"/>
                  <a:gd name="T75" fmla="*/ 89 h 152"/>
                  <a:gd name="T76" fmla="*/ 54 w 147"/>
                  <a:gd name="T77" fmla="*/ 84 h 152"/>
                  <a:gd name="T78" fmla="*/ 49 w 147"/>
                  <a:gd name="T79" fmla="*/ 80 h 152"/>
                  <a:gd name="T80" fmla="*/ 40 w 147"/>
                  <a:gd name="T81" fmla="*/ 78 h 152"/>
                  <a:gd name="T82" fmla="*/ 30 w 147"/>
                  <a:gd name="T83" fmla="*/ 74 h 152"/>
                  <a:gd name="T84" fmla="*/ 14 w 147"/>
                  <a:gd name="T85" fmla="*/ 63 h 152"/>
                  <a:gd name="T86" fmla="*/ 7 w 147"/>
                  <a:gd name="T87" fmla="*/ 46 h 152"/>
                  <a:gd name="T88" fmla="*/ 20 w 147"/>
                  <a:gd name="T89" fmla="*/ 29 h 152"/>
                  <a:gd name="T90" fmla="*/ 45 w 147"/>
                  <a:gd name="T91" fmla="*/ 22 h 152"/>
                  <a:gd name="T92" fmla="*/ 76 w 147"/>
                  <a:gd name="T93" fmla="*/ 21 h 152"/>
                  <a:gd name="T94" fmla="*/ 93 w 147"/>
                  <a:gd name="T95" fmla="*/ 15 h 152"/>
                  <a:gd name="T96" fmla="*/ 126 w 147"/>
                  <a:gd name="T97" fmla="*/ 10 h 152"/>
                  <a:gd name="T98" fmla="*/ 136 w 147"/>
                  <a:gd name="T99" fmla="*/ 18 h 152"/>
                  <a:gd name="T100" fmla="*/ 141 w 147"/>
                  <a:gd name="T101" fmla="*/ 2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7" h="152">
                    <a:moveTo>
                      <a:pt x="145" y="22"/>
                    </a:moveTo>
                    <a:cubicBezTo>
                      <a:pt x="145" y="21"/>
                      <a:pt x="145" y="20"/>
                      <a:pt x="145" y="20"/>
                    </a:cubicBezTo>
                    <a:cubicBezTo>
                      <a:pt x="145" y="20"/>
                      <a:pt x="144" y="20"/>
                      <a:pt x="144" y="20"/>
                    </a:cubicBezTo>
                    <a:cubicBezTo>
                      <a:pt x="144" y="19"/>
                      <a:pt x="144" y="18"/>
                      <a:pt x="143" y="18"/>
                    </a:cubicBezTo>
                    <a:cubicBezTo>
                      <a:pt x="142" y="17"/>
                      <a:pt x="141" y="16"/>
                      <a:pt x="140" y="15"/>
                    </a:cubicBezTo>
                    <a:cubicBezTo>
                      <a:pt x="139" y="14"/>
                      <a:pt x="138" y="12"/>
                      <a:pt x="136" y="11"/>
                    </a:cubicBezTo>
                    <a:cubicBezTo>
                      <a:pt x="130" y="6"/>
                      <a:pt x="122" y="3"/>
                      <a:pt x="114" y="0"/>
                    </a:cubicBezTo>
                    <a:cubicBezTo>
                      <a:pt x="112" y="0"/>
                      <a:pt x="109" y="0"/>
                      <a:pt x="107" y="0"/>
                    </a:cubicBezTo>
                    <a:cubicBezTo>
                      <a:pt x="106" y="1"/>
                      <a:pt x="106" y="0"/>
                      <a:pt x="105" y="0"/>
                    </a:cubicBezTo>
                    <a:cubicBezTo>
                      <a:pt x="102" y="1"/>
                      <a:pt x="99" y="2"/>
                      <a:pt x="97" y="3"/>
                    </a:cubicBezTo>
                    <a:cubicBezTo>
                      <a:pt x="95" y="4"/>
                      <a:pt x="92" y="9"/>
                      <a:pt x="90" y="11"/>
                    </a:cubicBezTo>
                    <a:cubicBezTo>
                      <a:pt x="89" y="12"/>
                      <a:pt x="87" y="13"/>
                      <a:pt x="85" y="14"/>
                    </a:cubicBezTo>
                    <a:cubicBezTo>
                      <a:pt x="85" y="14"/>
                      <a:pt x="84" y="14"/>
                      <a:pt x="83" y="14"/>
                    </a:cubicBezTo>
                    <a:cubicBezTo>
                      <a:pt x="82" y="14"/>
                      <a:pt x="82" y="16"/>
                      <a:pt x="81" y="16"/>
                    </a:cubicBezTo>
                    <a:cubicBezTo>
                      <a:pt x="79" y="16"/>
                      <a:pt x="78" y="16"/>
                      <a:pt x="76" y="16"/>
                    </a:cubicBezTo>
                    <a:cubicBezTo>
                      <a:pt x="75" y="16"/>
                      <a:pt x="73" y="17"/>
                      <a:pt x="72" y="17"/>
                    </a:cubicBezTo>
                    <a:cubicBezTo>
                      <a:pt x="71" y="17"/>
                      <a:pt x="71" y="17"/>
                      <a:pt x="71" y="18"/>
                    </a:cubicBezTo>
                    <a:cubicBezTo>
                      <a:pt x="70" y="18"/>
                      <a:pt x="68" y="17"/>
                      <a:pt x="67" y="18"/>
                    </a:cubicBezTo>
                    <a:cubicBezTo>
                      <a:pt x="66" y="17"/>
                      <a:pt x="66" y="18"/>
                      <a:pt x="66" y="17"/>
                    </a:cubicBezTo>
                    <a:cubicBezTo>
                      <a:pt x="64" y="17"/>
                      <a:pt x="62" y="17"/>
                      <a:pt x="59" y="17"/>
                    </a:cubicBezTo>
                    <a:cubicBezTo>
                      <a:pt x="58" y="17"/>
                      <a:pt x="53" y="16"/>
                      <a:pt x="51" y="16"/>
                    </a:cubicBezTo>
                    <a:cubicBezTo>
                      <a:pt x="47" y="17"/>
                      <a:pt x="44" y="18"/>
                      <a:pt x="40" y="19"/>
                    </a:cubicBezTo>
                    <a:cubicBezTo>
                      <a:pt x="39" y="19"/>
                      <a:pt x="36" y="18"/>
                      <a:pt x="34" y="19"/>
                    </a:cubicBezTo>
                    <a:cubicBezTo>
                      <a:pt x="28" y="20"/>
                      <a:pt x="22" y="23"/>
                      <a:pt x="17" y="26"/>
                    </a:cubicBezTo>
                    <a:cubicBezTo>
                      <a:pt x="17" y="26"/>
                      <a:pt x="17" y="26"/>
                      <a:pt x="16" y="27"/>
                    </a:cubicBezTo>
                    <a:cubicBezTo>
                      <a:pt x="15" y="28"/>
                      <a:pt x="14" y="28"/>
                      <a:pt x="13" y="29"/>
                    </a:cubicBezTo>
                    <a:cubicBezTo>
                      <a:pt x="13" y="29"/>
                      <a:pt x="13" y="30"/>
                      <a:pt x="13" y="30"/>
                    </a:cubicBezTo>
                    <a:cubicBezTo>
                      <a:pt x="12" y="31"/>
                      <a:pt x="11" y="31"/>
                      <a:pt x="10" y="32"/>
                    </a:cubicBezTo>
                    <a:cubicBezTo>
                      <a:pt x="10" y="32"/>
                      <a:pt x="10" y="32"/>
                      <a:pt x="10" y="33"/>
                    </a:cubicBezTo>
                    <a:cubicBezTo>
                      <a:pt x="10" y="33"/>
                      <a:pt x="9" y="33"/>
                      <a:pt x="9" y="34"/>
                    </a:cubicBezTo>
                    <a:cubicBezTo>
                      <a:pt x="8" y="34"/>
                      <a:pt x="6" y="37"/>
                      <a:pt x="5" y="38"/>
                    </a:cubicBezTo>
                    <a:cubicBezTo>
                      <a:pt x="5" y="38"/>
                      <a:pt x="5" y="38"/>
                      <a:pt x="5" y="39"/>
                    </a:cubicBezTo>
                    <a:cubicBezTo>
                      <a:pt x="5" y="39"/>
                      <a:pt x="4" y="39"/>
                      <a:pt x="4" y="39"/>
                    </a:cubicBezTo>
                    <a:cubicBezTo>
                      <a:pt x="4" y="40"/>
                      <a:pt x="4" y="41"/>
                      <a:pt x="4" y="42"/>
                    </a:cubicBezTo>
                    <a:cubicBezTo>
                      <a:pt x="3" y="43"/>
                      <a:pt x="2" y="44"/>
                      <a:pt x="2" y="45"/>
                    </a:cubicBezTo>
                    <a:cubicBezTo>
                      <a:pt x="2" y="46"/>
                      <a:pt x="2" y="47"/>
                      <a:pt x="2" y="48"/>
                    </a:cubicBezTo>
                    <a:cubicBezTo>
                      <a:pt x="1" y="48"/>
                      <a:pt x="1" y="48"/>
                      <a:pt x="0" y="48"/>
                    </a:cubicBezTo>
                    <a:cubicBezTo>
                      <a:pt x="1" y="49"/>
                      <a:pt x="1" y="49"/>
                      <a:pt x="2" y="49"/>
                    </a:cubicBezTo>
                    <a:cubicBezTo>
                      <a:pt x="2" y="53"/>
                      <a:pt x="3" y="54"/>
                      <a:pt x="5" y="57"/>
                    </a:cubicBezTo>
                    <a:cubicBezTo>
                      <a:pt x="6" y="59"/>
                      <a:pt x="6" y="60"/>
                      <a:pt x="7" y="62"/>
                    </a:cubicBezTo>
                    <a:cubicBezTo>
                      <a:pt x="9" y="65"/>
                      <a:pt x="12" y="67"/>
                      <a:pt x="14" y="69"/>
                    </a:cubicBezTo>
                    <a:cubicBezTo>
                      <a:pt x="18" y="73"/>
                      <a:pt x="25" y="77"/>
                      <a:pt x="30" y="79"/>
                    </a:cubicBezTo>
                    <a:cubicBezTo>
                      <a:pt x="35" y="81"/>
                      <a:pt x="40" y="81"/>
                      <a:pt x="44" y="83"/>
                    </a:cubicBezTo>
                    <a:cubicBezTo>
                      <a:pt x="47" y="85"/>
                      <a:pt x="49" y="86"/>
                      <a:pt x="51" y="88"/>
                    </a:cubicBezTo>
                    <a:cubicBezTo>
                      <a:pt x="60" y="92"/>
                      <a:pt x="67" y="97"/>
                      <a:pt x="73" y="104"/>
                    </a:cubicBezTo>
                    <a:cubicBezTo>
                      <a:pt x="74" y="105"/>
                      <a:pt x="74" y="105"/>
                      <a:pt x="74" y="106"/>
                    </a:cubicBezTo>
                    <a:cubicBezTo>
                      <a:pt x="76" y="108"/>
                      <a:pt x="78" y="109"/>
                      <a:pt x="79" y="111"/>
                    </a:cubicBezTo>
                    <a:cubicBezTo>
                      <a:pt x="80" y="113"/>
                      <a:pt x="81" y="116"/>
                      <a:pt x="82" y="118"/>
                    </a:cubicBezTo>
                    <a:cubicBezTo>
                      <a:pt x="83" y="118"/>
                      <a:pt x="83" y="119"/>
                      <a:pt x="84" y="119"/>
                    </a:cubicBezTo>
                    <a:cubicBezTo>
                      <a:pt x="84" y="119"/>
                      <a:pt x="84" y="120"/>
                      <a:pt x="84" y="121"/>
                    </a:cubicBezTo>
                    <a:cubicBezTo>
                      <a:pt x="85" y="122"/>
                      <a:pt x="86" y="123"/>
                      <a:pt x="87" y="124"/>
                    </a:cubicBezTo>
                    <a:cubicBezTo>
                      <a:pt x="87" y="125"/>
                      <a:pt x="87" y="125"/>
                      <a:pt x="87" y="126"/>
                    </a:cubicBezTo>
                    <a:cubicBezTo>
                      <a:pt x="88" y="127"/>
                      <a:pt x="89" y="128"/>
                      <a:pt x="90" y="130"/>
                    </a:cubicBezTo>
                    <a:cubicBezTo>
                      <a:pt x="93" y="135"/>
                      <a:pt x="95" y="136"/>
                      <a:pt x="99" y="140"/>
                    </a:cubicBezTo>
                    <a:cubicBezTo>
                      <a:pt x="99" y="141"/>
                      <a:pt x="100" y="142"/>
                      <a:pt x="101" y="143"/>
                    </a:cubicBezTo>
                    <a:cubicBezTo>
                      <a:pt x="104" y="145"/>
                      <a:pt x="106" y="147"/>
                      <a:pt x="109" y="149"/>
                    </a:cubicBezTo>
                    <a:cubicBezTo>
                      <a:pt x="115" y="152"/>
                      <a:pt x="128" y="151"/>
                      <a:pt x="134" y="148"/>
                    </a:cubicBezTo>
                    <a:cubicBezTo>
                      <a:pt x="138" y="146"/>
                      <a:pt x="140" y="142"/>
                      <a:pt x="141" y="137"/>
                    </a:cubicBezTo>
                    <a:cubicBezTo>
                      <a:pt x="142" y="136"/>
                      <a:pt x="142" y="134"/>
                      <a:pt x="142" y="134"/>
                    </a:cubicBezTo>
                    <a:cubicBezTo>
                      <a:pt x="142" y="133"/>
                      <a:pt x="143" y="129"/>
                      <a:pt x="143" y="128"/>
                    </a:cubicBezTo>
                    <a:cubicBezTo>
                      <a:pt x="143" y="127"/>
                      <a:pt x="142" y="125"/>
                      <a:pt x="142" y="124"/>
                    </a:cubicBezTo>
                    <a:cubicBezTo>
                      <a:pt x="142" y="120"/>
                      <a:pt x="141" y="117"/>
                      <a:pt x="140" y="113"/>
                    </a:cubicBezTo>
                    <a:cubicBezTo>
                      <a:pt x="140" y="112"/>
                      <a:pt x="140" y="111"/>
                      <a:pt x="140" y="110"/>
                    </a:cubicBezTo>
                    <a:cubicBezTo>
                      <a:pt x="140" y="108"/>
                      <a:pt x="139" y="106"/>
                      <a:pt x="139" y="105"/>
                    </a:cubicBezTo>
                    <a:cubicBezTo>
                      <a:pt x="139" y="104"/>
                      <a:pt x="139" y="102"/>
                      <a:pt x="139" y="101"/>
                    </a:cubicBezTo>
                    <a:cubicBezTo>
                      <a:pt x="138" y="98"/>
                      <a:pt x="137" y="95"/>
                      <a:pt x="138" y="92"/>
                    </a:cubicBezTo>
                    <a:cubicBezTo>
                      <a:pt x="137" y="92"/>
                      <a:pt x="137" y="91"/>
                      <a:pt x="137" y="90"/>
                    </a:cubicBezTo>
                    <a:cubicBezTo>
                      <a:pt x="137" y="89"/>
                      <a:pt x="137" y="84"/>
                      <a:pt x="138" y="84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7" y="82"/>
                      <a:pt x="137" y="79"/>
                      <a:pt x="138" y="77"/>
                    </a:cubicBezTo>
                    <a:cubicBezTo>
                      <a:pt x="139" y="76"/>
                      <a:pt x="137" y="74"/>
                      <a:pt x="138" y="72"/>
                    </a:cubicBezTo>
                    <a:cubicBezTo>
                      <a:pt x="139" y="70"/>
                      <a:pt x="139" y="67"/>
                      <a:pt x="139" y="66"/>
                    </a:cubicBezTo>
                    <a:cubicBezTo>
                      <a:pt x="140" y="65"/>
                      <a:pt x="141" y="63"/>
                      <a:pt x="141" y="61"/>
                    </a:cubicBezTo>
                    <a:cubicBezTo>
                      <a:pt x="141" y="60"/>
                      <a:pt x="142" y="56"/>
                      <a:pt x="142" y="55"/>
                    </a:cubicBezTo>
                    <a:cubicBezTo>
                      <a:pt x="143" y="52"/>
                      <a:pt x="144" y="49"/>
                      <a:pt x="144" y="47"/>
                    </a:cubicBezTo>
                    <a:cubicBezTo>
                      <a:pt x="144" y="46"/>
                      <a:pt x="144" y="45"/>
                      <a:pt x="144" y="43"/>
                    </a:cubicBezTo>
                    <a:cubicBezTo>
                      <a:pt x="145" y="43"/>
                      <a:pt x="145" y="41"/>
                      <a:pt x="145" y="40"/>
                    </a:cubicBezTo>
                    <a:cubicBezTo>
                      <a:pt x="145" y="40"/>
                      <a:pt x="145" y="40"/>
                      <a:pt x="145" y="39"/>
                    </a:cubicBezTo>
                    <a:cubicBezTo>
                      <a:pt x="146" y="38"/>
                      <a:pt x="146" y="36"/>
                      <a:pt x="147" y="35"/>
                    </a:cubicBezTo>
                    <a:cubicBezTo>
                      <a:pt x="147" y="30"/>
                      <a:pt x="147" y="27"/>
                      <a:pt x="145" y="22"/>
                    </a:cubicBezTo>
                    <a:close/>
                    <a:moveTo>
                      <a:pt x="141" y="41"/>
                    </a:moveTo>
                    <a:cubicBezTo>
                      <a:pt x="140" y="44"/>
                      <a:pt x="140" y="47"/>
                      <a:pt x="139" y="49"/>
                    </a:cubicBezTo>
                    <a:cubicBezTo>
                      <a:pt x="138" y="53"/>
                      <a:pt x="138" y="57"/>
                      <a:pt x="137" y="61"/>
                    </a:cubicBezTo>
                    <a:cubicBezTo>
                      <a:pt x="135" y="65"/>
                      <a:pt x="134" y="70"/>
                      <a:pt x="133" y="74"/>
                    </a:cubicBezTo>
                    <a:cubicBezTo>
                      <a:pt x="133" y="74"/>
                      <a:pt x="133" y="74"/>
                      <a:pt x="133" y="75"/>
                    </a:cubicBezTo>
                    <a:cubicBezTo>
                      <a:pt x="133" y="76"/>
                      <a:pt x="133" y="79"/>
                      <a:pt x="133" y="81"/>
                    </a:cubicBezTo>
                    <a:cubicBezTo>
                      <a:pt x="133" y="81"/>
                      <a:pt x="132" y="82"/>
                      <a:pt x="132" y="82"/>
                    </a:cubicBezTo>
                    <a:cubicBezTo>
                      <a:pt x="133" y="82"/>
                      <a:pt x="133" y="84"/>
                      <a:pt x="133" y="85"/>
                    </a:cubicBezTo>
                    <a:cubicBezTo>
                      <a:pt x="132" y="87"/>
                      <a:pt x="132" y="91"/>
                      <a:pt x="133" y="93"/>
                    </a:cubicBezTo>
                    <a:cubicBezTo>
                      <a:pt x="133" y="99"/>
                      <a:pt x="134" y="104"/>
                      <a:pt x="135" y="108"/>
                    </a:cubicBezTo>
                    <a:cubicBezTo>
                      <a:pt x="135" y="110"/>
                      <a:pt x="135" y="112"/>
                      <a:pt x="135" y="113"/>
                    </a:cubicBezTo>
                    <a:cubicBezTo>
                      <a:pt x="136" y="117"/>
                      <a:pt x="137" y="123"/>
                      <a:pt x="138" y="127"/>
                    </a:cubicBezTo>
                    <a:cubicBezTo>
                      <a:pt x="139" y="129"/>
                      <a:pt x="137" y="132"/>
                      <a:pt x="137" y="134"/>
                    </a:cubicBezTo>
                    <a:cubicBezTo>
                      <a:pt x="137" y="134"/>
                      <a:pt x="137" y="134"/>
                      <a:pt x="136" y="134"/>
                    </a:cubicBezTo>
                    <a:cubicBezTo>
                      <a:pt x="139" y="144"/>
                      <a:pt x="122" y="148"/>
                      <a:pt x="113" y="145"/>
                    </a:cubicBezTo>
                    <a:cubicBezTo>
                      <a:pt x="109" y="144"/>
                      <a:pt x="106" y="141"/>
                      <a:pt x="103" y="138"/>
                    </a:cubicBezTo>
                    <a:cubicBezTo>
                      <a:pt x="102" y="137"/>
                      <a:pt x="101" y="137"/>
                      <a:pt x="100" y="136"/>
                    </a:cubicBezTo>
                    <a:cubicBezTo>
                      <a:pt x="98" y="134"/>
                      <a:pt x="97" y="131"/>
                      <a:pt x="95" y="129"/>
                    </a:cubicBezTo>
                    <a:cubicBezTo>
                      <a:pt x="94" y="127"/>
                      <a:pt x="92" y="125"/>
                      <a:pt x="92" y="122"/>
                    </a:cubicBezTo>
                    <a:cubicBezTo>
                      <a:pt x="92" y="122"/>
                      <a:pt x="92" y="122"/>
                      <a:pt x="91" y="122"/>
                    </a:cubicBezTo>
                    <a:cubicBezTo>
                      <a:pt x="89" y="120"/>
                      <a:pt x="86" y="115"/>
                      <a:pt x="85" y="113"/>
                    </a:cubicBezTo>
                    <a:cubicBezTo>
                      <a:pt x="85" y="112"/>
                      <a:pt x="85" y="112"/>
                      <a:pt x="85" y="111"/>
                    </a:cubicBezTo>
                    <a:cubicBezTo>
                      <a:pt x="83" y="108"/>
                      <a:pt x="80" y="106"/>
                      <a:pt x="78" y="103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0"/>
                      <a:pt x="76" y="100"/>
                      <a:pt x="76" y="100"/>
                    </a:cubicBezTo>
                    <a:cubicBezTo>
                      <a:pt x="76" y="99"/>
                      <a:pt x="75" y="99"/>
                      <a:pt x="75" y="99"/>
                    </a:cubicBezTo>
                    <a:cubicBezTo>
                      <a:pt x="74" y="99"/>
                      <a:pt x="74" y="98"/>
                      <a:pt x="74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6"/>
                      <a:pt x="72" y="96"/>
                      <a:pt x="71" y="95"/>
                    </a:cubicBezTo>
                    <a:cubicBezTo>
                      <a:pt x="70" y="94"/>
                      <a:pt x="70" y="94"/>
                      <a:pt x="68" y="93"/>
                    </a:cubicBezTo>
                    <a:cubicBezTo>
                      <a:pt x="68" y="93"/>
                      <a:pt x="68" y="92"/>
                      <a:pt x="68" y="92"/>
                    </a:cubicBezTo>
                    <a:cubicBezTo>
                      <a:pt x="67" y="91"/>
                      <a:pt x="66" y="91"/>
                      <a:pt x="65" y="91"/>
                    </a:cubicBezTo>
                    <a:cubicBezTo>
                      <a:pt x="65" y="90"/>
                      <a:pt x="64" y="90"/>
                      <a:pt x="64" y="90"/>
                    </a:cubicBezTo>
                    <a:cubicBezTo>
                      <a:pt x="64" y="90"/>
                      <a:pt x="63" y="90"/>
                      <a:pt x="62" y="89"/>
                    </a:cubicBezTo>
                    <a:cubicBezTo>
                      <a:pt x="62" y="89"/>
                      <a:pt x="62" y="88"/>
                      <a:pt x="61" y="88"/>
                    </a:cubicBezTo>
                    <a:cubicBezTo>
                      <a:pt x="61" y="87"/>
                      <a:pt x="57" y="87"/>
                      <a:pt x="58" y="86"/>
                    </a:cubicBezTo>
                    <a:cubicBezTo>
                      <a:pt x="57" y="85"/>
                      <a:pt x="56" y="85"/>
                      <a:pt x="54" y="84"/>
                    </a:cubicBezTo>
                    <a:cubicBezTo>
                      <a:pt x="54" y="84"/>
                      <a:pt x="53" y="83"/>
                      <a:pt x="53" y="83"/>
                    </a:cubicBezTo>
                    <a:cubicBezTo>
                      <a:pt x="52" y="82"/>
                      <a:pt x="50" y="82"/>
                      <a:pt x="49" y="81"/>
                    </a:cubicBezTo>
                    <a:cubicBezTo>
                      <a:pt x="49" y="81"/>
                      <a:pt x="49" y="81"/>
                      <a:pt x="49" y="80"/>
                    </a:cubicBezTo>
                    <a:cubicBezTo>
                      <a:pt x="47" y="80"/>
                      <a:pt x="47" y="79"/>
                      <a:pt x="46" y="79"/>
                    </a:cubicBezTo>
                    <a:cubicBezTo>
                      <a:pt x="44" y="79"/>
                      <a:pt x="43" y="78"/>
                      <a:pt x="41" y="78"/>
                    </a:cubicBezTo>
                    <a:cubicBezTo>
                      <a:pt x="41" y="78"/>
                      <a:pt x="40" y="78"/>
                      <a:pt x="40" y="78"/>
                    </a:cubicBezTo>
                    <a:cubicBezTo>
                      <a:pt x="40" y="78"/>
                      <a:pt x="40" y="77"/>
                      <a:pt x="39" y="77"/>
                    </a:cubicBezTo>
                    <a:cubicBezTo>
                      <a:pt x="38" y="76"/>
                      <a:pt x="37" y="76"/>
                      <a:pt x="36" y="76"/>
                    </a:cubicBezTo>
                    <a:cubicBezTo>
                      <a:pt x="34" y="75"/>
                      <a:pt x="32" y="75"/>
                      <a:pt x="30" y="74"/>
                    </a:cubicBezTo>
                    <a:cubicBezTo>
                      <a:pt x="30" y="74"/>
                      <a:pt x="29" y="73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3" y="70"/>
                      <a:pt x="18" y="68"/>
                      <a:pt x="14" y="63"/>
                    </a:cubicBezTo>
                    <a:cubicBezTo>
                      <a:pt x="13" y="62"/>
                      <a:pt x="12" y="61"/>
                      <a:pt x="12" y="61"/>
                    </a:cubicBezTo>
                    <a:cubicBezTo>
                      <a:pt x="11" y="60"/>
                      <a:pt x="11" y="59"/>
                      <a:pt x="11" y="58"/>
                    </a:cubicBezTo>
                    <a:cubicBezTo>
                      <a:pt x="9" y="56"/>
                      <a:pt x="5" y="52"/>
                      <a:pt x="7" y="46"/>
                    </a:cubicBezTo>
                    <a:cubicBezTo>
                      <a:pt x="8" y="42"/>
                      <a:pt x="12" y="36"/>
                      <a:pt x="15" y="33"/>
                    </a:cubicBezTo>
                    <a:cubicBezTo>
                      <a:pt x="17" y="32"/>
                      <a:pt x="19" y="31"/>
                      <a:pt x="20" y="30"/>
                    </a:cubicBezTo>
                    <a:cubicBezTo>
                      <a:pt x="20" y="30"/>
                      <a:pt x="20" y="29"/>
                      <a:pt x="20" y="29"/>
                    </a:cubicBezTo>
                    <a:cubicBezTo>
                      <a:pt x="23" y="26"/>
                      <a:pt x="28" y="26"/>
                      <a:pt x="32" y="24"/>
                    </a:cubicBezTo>
                    <a:cubicBezTo>
                      <a:pt x="35" y="24"/>
                      <a:pt x="37" y="23"/>
                      <a:pt x="39" y="22"/>
                    </a:cubicBezTo>
                    <a:cubicBezTo>
                      <a:pt x="41" y="22"/>
                      <a:pt x="43" y="22"/>
                      <a:pt x="45" y="22"/>
                    </a:cubicBezTo>
                    <a:cubicBezTo>
                      <a:pt x="48" y="22"/>
                      <a:pt x="51" y="21"/>
                      <a:pt x="53" y="21"/>
                    </a:cubicBezTo>
                    <a:cubicBezTo>
                      <a:pt x="59" y="22"/>
                      <a:pt x="64" y="23"/>
                      <a:pt x="70" y="22"/>
                    </a:cubicBezTo>
                    <a:cubicBezTo>
                      <a:pt x="72" y="22"/>
                      <a:pt x="74" y="21"/>
                      <a:pt x="76" y="21"/>
                    </a:cubicBezTo>
                    <a:cubicBezTo>
                      <a:pt x="79" y="19"/>
                      <a:pt x="82" y="22"/>
                      <a:pt x="85" y="20"/>
                    </a:cubicBezTo>
                    <a:cubicBezTo>
                      <a:pt x="86" y="20"/>
                      <a:pt x="86" y="18"/>
                      <a:pt x="87" y="17"/>
                    </a:cubicBezTo>
                    <a:cubicBezTo>
                      <a:pt x="89" y="16"/>
                      <a:pt x="91" y="16"/>
                      <a:pt x="93" y="15"/>
                    </a:cubicBezTo>
                    <a:cubicBezTo>
                      <a:pt x="96" y="12"/>
                      <a:pt x="98" y="7"/>
                      <a:pt x="102" y="5"/>
                    </a:cubicBezTo>
                    <a:cubicBezTo>
                      <a:pt x="107" y="3"/>
                      <a:pt x="115" y="6"/>
                      <a:pt x="118" y="7"/>
                    </a:cubicBezTo>
                    <a:cubicBezTo>
                      <a:pt x="120" y="8"/>
                      <a:pt x="123" y="9"/>
                      <a:pt x="126" y="10"/>
                    </a:cubicBezTo>
                    <a:cubicBezTo>
                      <a:pt x="127" y="10"/>
                      <a:pt x="128" y="12"/>
                      <a:pt x="130" y="12"/>
                    </a:cubicBezTo>
                    <a:cubicBezTo>
                      <a:pt x="130" y="13"/>
                      <a:pt x="131" y="13"/>
                      <a:pt x="131" y="13"/>
                    </a:cubicBezTo>
                    <a:cubicBezTo>
                      <a:pt x="133" y="15"/>
                      <a:pt x="135" y="16"/>
                      <a:pt x="136" y="18"/>
                    </a:cubicBezTo>
                    <a:cubicBezTo>
                      <a:pt x="137" y="19"/>
                      <a:pt x="139" y="19"/>
                      <a:pt x="140" y="20"/>
                    </a:cubicBezTo>
                    <a:cubicBezTo>
                      <a:pt x="140" y="21"/>
                      <a:pt x="140" y="22"/>
                      <a:pt x="141" y="23"/>
                    </a:cubicBezTo>
                    <a:cubicBezTo>
                      <a:pt x="141" y="24"/>
                      <a:pt x="141" y="24"/>
                      <a:pt x="141" y="24"/>
                    </a:cubicBezTo>
                    <a:cubicBezTo>
                      <a:pt x="145" y="29"/>
                      <a:pt x="141" y="36"/>
                      <a:pt x="14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257">
                <a:extLst>
                  <a:ext uri="{FF2B5EF4-FFF2-40B4-BE49-F238E27FC236}">
                    <a16:creationId xmlns:a16="http://schemas.microsoft.com/office/drawing/2014/main" id="{D2467C1C-DB7C-CFDE-8E99-92629EE6F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9" y="862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258">
                <a:extLst>
                  <a:ext uri="{FF2B5EF4-FFF2-40B4-BE49-F238E27FC236}">
                    <a16:creationId xmlns:a16="http://schemas.microsoft.com/office/drawing/2014/main" id="{E7B29592-0D61-CDD8-7E3E-559364673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9" y="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259">
                <a:extLst>
                  <a:ext uri="{FF2B5EF4-FFF2-40B4-BE49-F238E27FC236}">
                    <a16:creationId xmlns:a16="http://schemas.microsoft.com/office/drawing/2014/main" id="{773A9BB3-EB83-79E0-A572-B15A933C2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8" y="8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260">
                <a:extLst>
                  <a:ext uri="{FF2B5EF4-FFF2-40B4-BE49-F238E27FC236}">
                    <a16:creationId xmlns:a16="http://schemas.microsoft.com/office/drawing/2014/main" id="{655B7D5B-0D64-B47E-654C-94E64F42A0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7" y="874"/>
                <a:ext cx="2143" cy="2572"/>
              </a:xfrm>
              <a:custGeom>
                <a:avLst/>
                <a:gdLst>
                  <a:gd name="T0" fmla="*/ 858 w 884"/>
                  <a:gd name="T1" fmla="*/ 530 h 1060"/>
                  <a:gd name="T2" fmla="*/ 844 w 884"/>
                  <a:gd name="T3" fmla="*/ 424 h 1060"/>
                  <a:gd name="T4" fmla="*/ 783 w 884"/>
                  <a:gd name="T5" fmla="*/ 364 h 1060"/>
                  <a:gd name="T6" fmla="*/ 700 w 884"/>
                  <a:gd name="T7" fmla="*/ 341 h 1060"/>
                  <a:gd name="T8" fmla="*/ 710 w 884"/>
                  <a:gd name="T9" fmla="*/ 247 h 1060"/>
                  <a:gd name="T10" fmla="*/ 726 w 884"/>
                  <a:gd name="T11" fmla="*/ 105 h 1060"/>
                  <a:gd name="T12" fmla="*/ 646 w 884"/>
                  <a:gd name="T13" fmla="*/ 13 h 1060"/>
                  <a:gd name="T14" fmla="*/ 520 w 884"/>
                  <a:gd name="T15" fmla="*/ 22 h 1060"/>
                  <a:gd name="T16" fmla="*/ 466 w 884"/>
                  <a:gd name="T17" fmla="*/ 60 h 1060"/>
                  <a:gd name="T18" fmla="*/ 396 w 884"/>
                  <a:gd name="T19" fmla="*/ 75 h 1060"/>
                  <a:gd name="T20" fmla="*/ 345 w 884"/>
                  <a:gd name="T21" fmla="*/ 188 h 1060"/>
                  <a:gd name="T22" fmla="*/ 244 w 884"/>
                  <a:gd name="T23" fmla="*/ 258 h 1060"/>
                  <a:gd name="T24" fmla="*/ 190 w 884"/>
                  <a:gd name="T25" fmla="*/ 292 h 1060"/>
                  <a:gd name="T26" fmla="*/ 160 w 884"/>
                  <a:gd name="T27" fmla="*/ 339 h 1060"/>
                  <a:gd name="T28" fmla="*/ 146 w 884"/>
                  <a:gd name="T29" fmla="*/ 410 h 1060"/>
                  <a:gd name="T30" fmla="*/ 165 w 884"/>
                  <a:gd name="T31" fmla="*/ 493 h 1060"/>
                  <a:gd name="T32" fmla="*/ 175 w 884"/>
                  <a:gd name="T33" fmla="*/ 559 h 1060"/>
                  <a:gd name="T34" fmla="*/ 165 w 884"/>
                  <a:gd name="T35" fmla="*/ 598 h 1060"/>
                  <a:gd name="T36" fmla="*/ 157 w 884"/>
                  <a:gd name="T37" fmla="*/ 617 h 1060"/>
                  <a:gd name="T38" fmla="*/ 135 w 884"/>
                  <a:gd name="T39" fmla="*/ 656 h 1060"/>
                  <a:gd name="T40" fmla="*/ 74 w 884"/>
                  <a:gd name="T41" fmla="*/ 771 h 1060"/>
                  <a:gd name="T42" fmla="*/ 25 w 884"/>
                  <a:gd name="T43" fmla="*/ 856 h 1060"/>
                  <a:gd name="T44" fmla="*/ 3 w 884"/>
                  <a:gd name="T45" fmla="*/ 908 h 1060"/>
                  <a:gd name="T46" fmla="*/ 53 w 884"/>
                  <a:gd name="T47" fmla="*/ 1041 h 1060"/>
                  <a:gd name="T48" fmla="*/ 138 w 884"/>
                  <a:gd name="T49" fmla="*/ 1059 h 1060"/>
                  <a:gd name="T50" fmla="*/ 196 w 884"/>
                  <a:gd name="T51" fmla="*/ 1040 h 1060"/>
                  <a:gd name="T52" fmla="*/ 245 w 884"/>
                  <a:gd name="T53" fmla="*/ 1034 h 1060"/>
                  <a:gd name="T54" fmla="*/ 365 w 884"/>
                  <a:gd name="T55" fmla="*/ 1013 h 1060"/>
                  <a:gd name="T56" fmla="*/ 449 w 884"/>
                  <a:gd name="T57" fmla="*/ 953 h 1060"/>
                  <a:gd name="T58" fmla="*/ 519 w 884"/>
                  <a:gd name="T59" fmla="*/ 920 h 1060"/>
                  <a:gd name="T60" fmla="*/ 597 w 884"/>
                  <a:gd name="T61" fmla="*/ 853 h 1060"/>
                  <a:gd name="T62" fmla="*/ 693 w 884"/>
                  <a:gd name="T63" fmla="*/ 808 h 1060"/>
                  <a:gd name="T64" fmla="*/ 731 w 884"/>
                  <a:gd name="T65" fmla="*/ 743 h 1060"/>
                  <a:gd name="T66" fmla="*/ 807 w 884"/>
                  <a:gd name="T67" fmla="*/ 715 h 1060"/>
                  <a:gd name="T68" fmla="*/ 883 w 884"/>
                  <a:gd name="T69" fmla="*/ 613 h 1060"/>
                  <a:gd name="T70" fmla="*/ 801 w 884"/>
                  <a:gd name="T71" fmla="*/ 712 h 1060"/>
                  <a:gd name="T72" fmla="*/ 720 w 884"/>
                  <a:gd name="T73" fmla="*/ 746 h 1060"/>
                  <a:gd name="T74" fmla="*/ 649 w 884"/>
                  <a:gd name="T75" fmla="*/ 840 h 1060"/>
                  <a:gd name="T76" fmla="*/ 549 w 884"/>
                  <a:gd name="T77" fmla="*/ 884 h 1060"/>
                  <a:gd name="T78" fmla="*/ 454 w 884"/>
                  <a:gd name="T79" fmla="*/ 948 h 1060"/>
                  <a:gd name="T80" fmla="*/ 362 w 884"/>
                  <a:gd name="T81" fmla="*/ 1009 h 1060"/>
                  <a:gd name="T82" fmla="*/ 190 w 884"/>
                  <a:gd name="T83" fmla="*/ 1038 h 1060"/>
                  <a:gd name="T84" fmla="*/ 93 w 884"/>
                  <a:gd name="T85" fmla="*/ 1053 h 1060"/>
                  <a:gd name="T86" fmla="*/ 6 w 884"/>
                  <a:gd name="T87" fmla="*/ 955 h 1060"/>
                  <a:gd name="T88" fmla="*/ 16 w 884"/>
                  <a:gd name="T89" fmla="*/ 879 h 1060"/>
                  <a:gd name="T90" fmla="*/ 79 w 884"/>
                  <a:gd name="T91" fmla="*/ 773 h 1060"/>
                  <a:gd name="T92" fmla="*/ 125 w 884"/>
                  <a:gd name="T93" fmla="*/ 667 h 1060"/>
                  <a:gd name="T94" fmla="*/ 160 w 884"/>
                  <a:gd name="T95" fmla="*/ 636 h 1060"/>
                  <a:gd name="T96" fmla="*/ 178 w 884"/>
                  <a:gd name="T97" fmla="*/ 569 h 1060"/>
                  <a:gd name="T98" fmla="*/ 172 w 884"/>
                  <a:gd name="T99" fmla="*/ 497 h 1060"/>
                  <a:gd name="T100" fmla="*/ 159 w 884"/>
                  <a:gd name="T101" fmla="*/ 352 h 1060"/>
                  <a:gd name="T102" fmla="*/ 251 w 884"/>
                  <a:gd name="T103" fmla="*/ 259 h 1060"/>
                  <a:gd name="T104" fmla="*/ 346 w 884"/>
                  <a:gd name="T105" fmla="*/ 197 h 1060"/>
                  <a:gd name="T106" fmla="*/ 392 w 884"/>
                  <a:gd name="T107" fmla="*/ 84 h 1060"/>
                  <a:gd name="T108" fmla="*/ 489 w 884"/>
                  <a:gd name="T109" fmla="*/ 56 h 1060"/>
                  <a:gd name="T110" fmla="*/ 634 w 884"/>
                  <a:gd name="T111" fmla="*/ 14 h 1060"/>
                  <a:gd name="T112" fmla="*/ 708 w 884"/>
                  <a:gd name="T113" fmla="*/ 74 h 1060"/>
                  <a:gd name="T114" fmla="*/ 707 w 884"/>
                  <a:gd name="T115" fmla="*/ 214 h 1060"/>
                  <a:gd name="T116" fmla="*/ 695 w 884"/>
                  <a:gd name="T117" fmla="*/ 339 h 1060"/>
                  <a:gd name="T118" fmla="*/ 804 w 884"/>
                  <a:gd name="T119" fmla="*/ 382 h 1060"/>
                  <a:gd name="T120" fmla="*/ 850 w 884"/>
                  <a:gd name="T121" fmla="*/ 499 h 10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84" h="1060">
                    <a:moveTo>
                      <a:pt x="884" y="603"/>
                    </a:moveTo>
                    <a:cubicBezTo>
                      <a:pt x="883" y="603"/>
                      <a:pt x="883" y="602"/>
                      <a:pt x="882" y="602"/>
                    </a:cubicBezTo>
                    <a:cubicBezTo>
                      <a:pt x="881" y="601"/>
                      <a:pt x="882" y="598"/>
                      <a:pt x="881" y="595"/>
                    </a:cubicBezTo>
                    <a:cubicBezTo>
                      <a:pt x="880" y="592"/>
                      <a:pt x="879" y="589"/>
                      <a:pt x="878" y="586"/>
                    </a:cubicBezTo>
                    <a:cubicBezTo>
                      <a:pt x="878" y="585"/>
                      <a:pt x="877" y="584"/>
                      <a:pt x="877" y="584"/>
                    </a:cubicBezTo>
                    <a:cubicBezTo>
                      <a:pt x="875" y="579"/>
                      <a:pt x="873" y="574"/>
                      <a:pt x="871" y="569"/>
                    </a:cubicBezTo>
                    <a:cubicBezTo>
                      <a:pt x="869" y="564"/>
                      <a:pt x="867" y="558"/>
                      <a:pt x="865" y="552"/>
                    </a:cubicBezTo>
                    <a:cubicBezTo>
                      <a:pt x="864" y="552"/>
                      <a:pt x="864" y="551"/>
                      <a:pt x="863" y="550"/>
                    </a:cubicBezTo>
                    <a:cubicBezTo>
                      <a:pt x="863" y="549"/>
                      <a:pt x="863" y="547"/>
                      <a:pt x="863" y="546"/>
                    </a:cubicBezTo>
                    <a:cubicBezTo>
                      <a:pt x="862" y="546"/>
                      <a:pt x="862" y="546"/>
                      <a:pt x="862" y="545"/>
                    </a:cubicBezTo>
                    <a:cubicBezTo>
                      <a:pt x="861" y="544"/>
                      <a:pt x="862" y="542"/>
                      <a:pt x="861" y="541"/>
                    </a:cubicBezTo>
                    <a:cubicBezTo>
                      <a:pt x="860" y="538"/>
                      <a:pt x="859" y="534"/>
                      <a:pt x="858" y="530"/>
                    </a:cubicBezTo>
                    <a:cubicBezTo>
                      <a:pt x="858" y="529"/>
                      <a:pt x="858" y="529"/>
                      <a:pt x="858" y="528"/>
                    </a:cubicBezTo>
                    <a:cubicBezTo>
                      <a:pt x="858" y="526"/>
                      <a:pt x="858" y="525"/>
                      <a:pt x="857" y="523"/>
                    </a:cubicBezTo>
                    <a:cubicBezTo>
                      <a:pt x="857" y="519"/>
                      <a:pt x="857" y="513"/>
                      <a:pt x="855" y="510"/>
                    </a:cubicBezTo>
                    <a:cubicBezTo>
                      <a:pt x="856" y="509"/>
                      <a:pt x="856" y="508"/>
                      <a:pt x="856" y="507"/>
                    </a:cubicBezTo>
                    <a:cubicBezTo>
                      <a:pt x="855" y="505"/>
                      <a:pt x="855" y="501"/>
                      <a:pt x="855" y="499"/>
                    </a:cubicBezTo>
                    <a:cubicBezTo>
                      <a:pt x="855" y="497"/>
                      <a:pt x="855" y="496"/>
                      <a:pt x="855" y="495"/>
                    </a:cubicBezTo>
                    <a:cubicBezTo>
                      <a:pt x="854" y="489"/>
                      <a:pt x="855" y="482"/>
                      <a:pt x="854" y="475"/>
                    </a:cubicBezTo>
                    <a:cubicBezTo>
                      <a:pt x="853" y="472"/>
                      <a:pt x="852" y="466"/>
                      <a:pt x="852" y="463"/>
                    </a:cubicBezTo>
                    <a:cubicBezTo>
                      <a:pt x="852" y="461"/>
                      <a:pt x="852" y="459"/>
                      <a:pt x="851" y="457"/>
                    </a:cubicBezTo>
                    <a:cubicBezTo>
                      <a:pt x="851" y="456"/>
                      <a:pt x="852" y="456"/>
                      <a:pt x="852" y="455"/>
                    </a:cubicBezTo>
                    <a:cubicBezTo>
                      <a:pt x="849" y="447"/>
                      <a:pt x="849" y="437"/>
                      <a:pt x="845" y="430"/>
                    </a:cubicBezTo>
                    <a:cubicBezTo>
                      <a:pt x="844" y="429"/>
                      <a:pt x="845" y="426"/>
                      <a:pt x="844" y="424"/>
                    </a:cubicBezTo>
                    <a:cubicBezTo>
                      <a:pt x="843" y="421"/>
                      <a:pt x="841" y="417"/>
                      <a:pt x="839" y="414"/>
                    </a:cubicBezTo>
                    <a:cubicBezTo>
                      <a:pt x="838" y="413"/>
                      <a:pt x="836" y="412"/>
                      <a:pt x="836" y="410"/>
                    </a:cubicBezTo>
                    <a:cubicBezTo>
                      <a:pt x="836" y="410"/>
                      <a:pt x="835" y="410"/>
                      <a:pt x="835" y="410"/>
                    </a:cubicBezTo>
                    <a:cubicBezTo>
                      <a:pt x="828" y="397"/>
                      <a:pt x="818" y="385"/>
                      <a:pt x="807" y="378"/>
                    </a:cubicBezTo>
                    <a:cubicBezTo>
                      <a:pt x="805" y="377"/>
                      <a:pt x="804" y="374"/>
                      <a:pt x="802" y="373"/>
                    </a:cubicBezTo>
                    <a:cubicBezTo>
                      <a:pt x="800" y="372"/>
                      <a:pt x="799" y="371"/>
                      <a:pt x="798" y="370"/>
                    </a:cubicBezTo>
                    <a:cubicBezTo>
                      <a:pt x="797" y="370"/>
                      <a:pt x="797" y="370"/>
                      <a:pt x="796" y="370"/>
                    </a:cubicBezTo>
                    <a:cubicBezTo>
                      <a:pt x="796" y="370"/>
                      <a:pt x="796" y="369"/>
                      <a:pt x="795" y="369"/>
                    </a:cubicBezTo>
                    <a:cubicBezTo>
                      <a:pt x="794" y="368"/>
                      <a:pt x="791" y="368"/>
                      <a:pt x="790" y="367"/>
                    </a:cubicBezTo>
                    <a:cubicBezTo>
                      <a:pt x="790" y="367"/>
                      <a:pt x="789" y="367"/>
                      <a:pt x="789" y="367"/>
                    </a:cubicBezTo>
                    <a:cubicBezTo>
                      <a:pt x="789" y="367"/>
                      <a:pt x="788" y="367"/>
                      <a:pt x="787" y="367"/>
                    </a:cubicBezTo>
                    <a:cubicBezTo>
                      <a:pt x="786" y="366"/>
                      <a:pt x="784" y="364"/>
                      <a:pt x="783" y="364"/>
                    </a:cubicBezTo>
                    <a:cubicBezTo>
                      <a:pt x="782" y="364"/>
                      <a:pt x="782" y="364"/>
                      <a:pt x="781" y="364"/>
                    </a:cubicBezTo>
                    <a:cubicBezTo>
                      <a:pt x="775" y="361"/>
                      <a:pt x="769" y="360"/>
                      <a:pt x="762" y="361"/>
                    </a:cubicBezTo>
                    <a:cubicBezTo>
                      <a:pt x="759" y="361"/>
                      <a:pt x="756" y="361"/>
                      <a:pt x="754" y="361"/>
                    </a:cubicBezTo>
                    <a:cubicBezTo>
                      <a:pt x="752" y="361"/>
                      <a:pt x="748" y="361"/>
                      <a:pt x="746" y="362"/>
                    </a:cubicBezTo>
                    <a:cubicBezTo>
                      <a:pt x="742" y="362"/>
                      <a:pt x="737" y="363"/>
                      <a:pt x="733" y="364"/>
                    </a:cubicBezTo>
                    <a:cubicBezTo>
                      <a:pt x="731" y="365"/>
                      <a:pt x="726" y="365"/>
                      <a:pt x="725" y="366"/>
                    </a:cubicBezTo>
                    <a:cubicBezTo>
                      <a:pt x="720" y="366"/>
                      <a:pt x="714" y="366"/>
                      <a:pt x="710" y="363"/>
                    </a:cubicBezTo>
                    <a:cubicBezTo>
                      <a:pt x="710" y="362"/>
                      <a:pt x="710" y="361"/>
                      <a:pt x="709" y="361"/>
                    </a:cubicBezTo>
                    <a:cubicBezTo>
                      <a:pt x="708" y="360"/>
                      <a:pt x="706" y="359"/>
                      <a:pt x="706" y="358"/>
                    </a:cubicBezTo>
                    <a:cubicBezTo>
                      <a:pt x="705" y="357"/>
                      <a:pt x="705" y="356"/>
                      <a:pt x="705" y="355"/>
                    </a:cubicBezTo>
                    <a:cubicBezTo>
                      <a:pt x="703" y="352"/>
                      <a:pt x="702" y="348"/>
                      <a:pt x="700" y="345"/>
                    </a:cubicBezTo>
                    <a:cubicBezTo>
                      <a:pt x="700" y="343"/>
                      <a:pt x="700" y="342"/>
                      <a:pt x="700" y="341"/>
                    </a:cubicBezTo>
                    <a:cubicBezTo>
                      <a:pt x="700" y="339"/>
                      <a:pt x="699" y="335"/>
                      <a:pt x="699" y="332"/>
                    </a:cubicBezTo>
                    <a:cubicBezTo>
                      <a:pt x="699" y="331"/>
                      <a:pt x="699" y="330"/>
                      <a:pt x="699" y="328"/>
                    </a:cubicBezTo>
                    <a:cubicBezTo>
                      <a:pt x="699" y="327"/>
                      <a:pt x="699" y="326"/>
                      <a:pt x="698" y="325"/>
                    </a:cubicBezTo>
                    <a:cubicBezTo>
                      <a:pt x="699" y="323"/>
                      <a:pt x="699" y="321"/>
                      <a:pt x="699" y="319"/>
                    </a:cubicBezTo>
                    <a:cubicBezTo>
                      <a:pt x="699" y="316"/>
                      <a:pt x="698" y="310"/>
                      <a:pt x="699" y="307"/>
                    </a:cubicBezTo>
                    <a:cubicBezTo>
                      <a:pt x="700" y="303"/>
                      <a:pt x="701" y="299"/>
                      <a:pt x="703" y="295"/>
                    </a:cubicBezTo>
                    <a:cubicBezTo>
                      <a:pt x="703" y="293"/>
                      <a:pt x="703" y="291"/>
                      <a:pt x="703" y="290"/>
                    </a:cubicBezTo>
                    <a:cubicBezTo>
                      <a:pt x="704" y="286"/>
                      <a:pt x="705" y="283"/>
                      <a:pt x="706" y="280"/>
                    </a:cubicBezTo>
                    <a:cubicBezTo>
                      <a:pt x="705" y="279"/>
                      <a:pt x="707" y="276"/>
                      <a:pt x="707" y="275"/>
                    </a:cubicBezTo>
                    <a:cubicBezTo>
                      <a:pt x="707" y="273"/>
                      <a:pt x="707" y="271"/>
                      <a:pt x="707" y="269"/>
                    </a:cubicBezTo>
                    <a:cubicBezTo>
                      <a:pt x="708" y="265"/>
                      <a:pt x="709" y="260"/>
                      <a:pt x="710" y="255"/>
                    </a:cubicBezTo>
                    <a:cubicBezTo>
                      <a:pt x="711" y="253"/>
                      <a:pt x="710" y="249"/>
                      <a:pt x="710" y="247"/>
                    </a:cubicBezTo>
                    <a:cubicBezTo>
                      <a:pt x="710" y="245"/>
                      <a:pt x="710" y="243"/>
                      <a:pt x="710" y="241"/>
                    </a:cubicBezTo>
                    <a:cubicBezTo>
                      <a:pt x="709" y="237"/>
                      <a:pt x="709" y="229"/>
                      <a:pt x="710" y="224"/>
                    </a:cubicBezTo>
                    <a:cubicBezTo>
                      <a:pt x="712" y="215"/>
                      <a:pt x="713" y="205"/>
                      <a:pt x="716" y="197"/>
                    </a:cubicBezTo>
                    <a:cubicBezTo>
                      <a:pt x="717" y="194"/>
                      <a:pt x="719" y="191"/>
                      <a:pt x="720" y="189"/>
                    </a:cubicBezTo>
                    <a:cubicBezTo>
                      <a:pt x="723" y="183"/>
                      <a:pt x="725" y="177"/>
                      <a:pt x="727" y="171"/>
                    </a:cubicBezTo>
                    <a:cubicBezTo>
                      <a:pt x="728" y="166"/>
                      <a:pt x="728" y="161"/>
                      <a:pt x="729" y="157"/>
                    </a:cubicBezTo>
                    <a:cubicBezTo>
                      <a:pt x="729" y="156"/>
                      <a:pt x="728" y="154"/>
                      <a:pt x="729" y="153"/>
                    </a:cubicBezTo>
                    <a:cubicBezTo>
                      <a:pt x="729" y="152"/>
                      <a:pt x="730" y="149"/>
                      <a:pt x="730" y="147"/>
                    </a:cubicBezTo>
                    <a:cubicBezTo>
                      <a:pt x="730" y="146"/>
                      <a:pt x="730" y="145"/>
                      <a:pt x="730" y="144"/>
                    </a:cubicBezTo>
                    <a:cubicBezTo>
                      <a:pt x="733" y="135"/>
                      <a:pt x="730" y="122"/>
                      <a:pt x="728" y="115"/>
                    </a:cubicBezTo>
                    <a:cubicBezTo>
                      <a:pt x="728" y="114"/>
                      <a:pt x="728" y="111"/>
                      <a:pt x="727" y="109"/>
                    </a:cubicBezTo>
                    <a:cubicBezTo>
                      <a:pt x="727" y="108"/>
                      <a:pt x="726" y="106"/>
                      <a:pt x="726" y="105"/>
                    </a:cubicBezTo>
                    <a:cubicBezTo>
                      <a:pt x="725" y="104"/>
                      <a:pt x="726" y="102"/>
                      <a:pt x="725" y="101"/>
                    </a:cubicBezTo>
                    <a:cubicBezTo>
                      <a:pt x="726" y="93"/>
                      <a:pt x="720" y="87"/>
                      <a:pt x="717" y="82"/>
                    </a:cubicBezTo>
                    <a:cubicBezTo>
                      <a:pt x="716" y="79"/>
                      <a:pt x="715" y="77"/>
                      <a:pt x="714" y="75"/>
                    </a:cubicBezTo>
                    <a:cubicBezTo>
                      <a:pt x="713" y="72"/>
                      <a:pt x="710" y="69"/>
                      <a:pt x="708" y="66"/>
                    </a:cubicBezTo>
                    <a:cubicBezTo>
                      <a:pt x="708" y="65"/>
                      <a:pt x="708" y="65"/>
                      <a:pt x="707" y="64"/>
                    </a:cubicBezTo>
                    <a:cubicBezTo>
                      <a:pt x="707" y="62"/>
                      <a:pt x="705" y="61"/>
                      <a:pt x="704" y="59"/>
                    </a:cubicBezTo>
                    <a:cubicBezTo>
                      <a:pt x="703" y="58"/>
                      <a:pt x="703" y="57"/>
                      <a:pt x="702" y="56"/>
                    </a:cubicBezTo>
                    <a:cubicBezTo>
                      <a:pt x="698" y="50"/>
                      <a:pt x="692" y="45"/>
                      <a:pt x="686" y="41"/>
                    </a:cubicBezTo>
                    <a:cubicBezTo>
                      <a:pt x="685" y="40"/>
                      <a:pt x="684" y="39"/>
                      <a:pt x="684" y="38"/>
                    </a:cubicBezTo>
                    <a:cubicBezTo>
                      <a:pt x="681" y="36"/>
                      <a:pt x="678" y="33"/>
                      <a:pt x="674" y="31"/>
                    </a:cubicBezTo>
                    <a:cubicBezTo>
                      <a:pt x="674" y="30"/>
                      <a:pt x="674" y="29"/>
                      <a:pt x="673" y="29"/>
                    </a:cubicBezTo>
                    <a:cubicBezTo>
                      <a:pt x="664" y="23"/>
                      <a:pt x="655" y="19"/>
                      <a:pt x="646" y="13"/>
                    </a:cubicBezTo>
                    <a:cubicBezTo>
                      <a:pt x="644" y="12"/>
                      <a:pt x="640" y="12"/>
                      <a:pt x="637" y="10"/>
                    </a:cubicBezTo>
                    <a:cubicBezTo>
                      <a:pt x="633" y="9"/>
                      <a:pt x="628" y="7"/>
                      <a:pt x="623" y="5"/>
                    </a:cubicBezTo>
                    <a:cubicBezTo>
                      <a:pt x="619" y="4"/>
                      <a:pt x="615" y="4"/>
                      <a:pt x="612" y="3"/>
                    </a:cubicBezTo>
                    <a:cubicBezTo>
                      <a:pt x="607" y="3"/>
                      <a:pt x="602" y="2"/>
                      <a:pt x="597" y="1"/>
                    </a:cubicBezTo>
                    <a:cubicBezTo>
                      <a:pt x="597" y="1"/>
                      <a:pt x="590" y="1"/>
                      <a:pt x="590" y="1"/>
                    </a:cubicBezTo>
                    <a:cubicBezTo>
                      <a:pt x="590" y="1"/>
                      <a:pt x="589" y="2"/>
                      <a:pt x="589" y="1"/>
                    </a:cubicBezTo>
                    <a:cubicBezTo>
                      <a:pt x="585" y="0"/>
                      <a:pt x="575" y="1"/>
                      <a:pt x="572" y="1"/>
                    </a:cubicBezTo>
                    <a:cubicBezTo>
                      <a:pt x="571" y="1"/>
                      <a:pt x="571" y="1"/>
                      <a:pt x="570" y="1"/>
                    </a:cubicBezTo>
                    <a:cubicBezTo>
                      <a:pt x="567" y="1"/>
                      <a:pt x="564" y="2"/>
                      <a:pt x="561" y="2"/>
                    </a:cubicBezTo>
                    <a:cubicBezTo>
                      <a:pt x="549" y="6"/>
                      <a:pt x="537" y="9"/>
                      <a:pt x="527" y="16"/>
                    </a:cubicBezTo>
                    <a:cubicBezTo>
                      <a:pt x="525" y="17"/>
                      <a:pt x="523" y="19"/>
                      <a:pt x="521" y="21"/>
                    </a:cubicBezTo>
                    <a:cubicBezTo>
                      <a:pt x="521" y="21"/>
                      <a:pt x="520" y="21"/>
                      <a:pt x="520" y="22"/>
                    </a:cubicBezTo>
                    <a:cubicBezTo>
                      <a:pt x="519" y="22"/>
                      <a:pt x="518" y="23"/>
                      <a:pt x="517" y="23"/>
                    </a:cubicBezTo>
                    <a:cubicBezTo>
                      <a:pt x="516" y="24"/>
                      <a:pt x="516" y="26"/>
                      <a:pt x="515" y="27"/>
                    </a:cubicBezTo>
                    <a:cubicBezTo>
                      <a:pt x="514" y="28"/>
                      <a:pt x="513" y="29"/>
                      <a:pt x="512" y="30"/>
                    </a:cubicBezTo>
                    <a:cubicBezTo>
                      <a:pt x="510" y="31"/>
                      <a:pt x="506" y="33"/>
                      <a:pt x="504" y="35"/>
                    </a:cubicBezTo>
                    <a:cubicBezTo>
                      <a:pt x="503" y="38"/>
                      <a:pt x="500" y="41"/>
                      <a:pt x="498" y="43"/>
                    </a:cubicBezTo>
                    <a:cubicBezTo>
                      <a:pt x="496" y="45"/>
                      <a:pt x="493" y="47"/>
                      <a:pt x="490" y="49"/>
                    </a:cubicBezTo>
                    <a:cubicBezTo>
                      <a:pt x="489" y="49"/>
                      <a:pt x="488" y="50"/>
                      <a:pt x="487" y="51"/>
                    </a:cubicBezTo>
                    <a:cubicBezTo>
                      <a:pt x="485" y="52"/>
                      <a:pt x="483" y="53"/>
                      <a:pt x="482" y="54"/>
                    </a:cubicBezTo>
                    <a:cubicBezTo>
                      <a:pt x="481" y="54"/>
                      <a:pt x="481" y="54"/>
                      <a:pt x="481" y="54"/>
                    </a:cubicBezTo>
                    <a:cubicBezTo>
                      <a:pt x="479" y="55"/>
                      <a:pt x="476" y="57"/>
                      <a:pt x="474" y="58"/>
                    </a:cubicBezTo>
                    <a:cubicBezTo>
                      <a:pt x="472" y="59"/>
                      <a:pt x="470" y="59"/>
                      <a:pt x="468" y="60"/>
                    </a:cubicBezTo>
                    <a:cubicBezTo>
                      <a:pt x="467" y="60"/>
                      <a:pt x="466" y="60"/>
                      <a:pt x="466" y="60"/>
                    </a:cubicBezTo>
                    <a:cubicBezTo>
                      <a:pt x="465" y="60"/>
                      <a:pt x="465" y="60"/>
                      <a:pt x="465" y="61"/>
                    </a:cubicBezTo>
                    <a:cubicBezTo>
                      <a:pt x="464" y="61"/>
                      <a:pt x="463" y="60"/>
                      <a:pt x="462" y="61"/>
                    </a:cubicBezTo>
                    <a:cubicBezTo>
                      <a:pt x="460" y="61"/>
                      <a:pt x="456" y="62"/>
                      <a:pt x="455" y="63"/>
                    </a:cubicBezTo>
                    <a:cubicBezTo>
                      <a:pt x="453" y="63"/>
                      <a:pt x="452" y="63"/>
                      <a:pt x="451" y="63"/>
                    </a:cubicBezTo>
                    <a:cubicBezTo>
                      <a:pt x="449" y="63"/>
                      <a:pt x="440" y="65"/>
                      <a:pt x="438" y="65"/>
                    </a:cubicBezTo>
                    <a:cubicBezTo>
                      <a:pt x="438" y="65"/>
                      <a:pt x="438" y="66"/>
                      <a:pt x="438" y="66"/>
                    </a:cubicBezTo>
                    <a:cubicBezTo>
                      <a:pt x="435" y="66"/>
                      <a:pt x="434" y="66"/>
                      <a:pt x="431" y="67"/>
                    </a:cubicBezTo>
                    <a:cubicBezTo>
                      <a:pt x="430" y="67"/>
                      <a:pt x="430" y="66"/>
                      <a:pt x="429" y="66"/>
                    </a:cubicBezTo>
                    <a:cubicBezTo>
                      <a:pt x="428" y="67"/>
                      <a:pt x="426" y="68"/>
                      <a:pt x="425" y="68"/>
                    </a:cubicBezTo>
                    <a:cubicBezTo>
                      <a:pt x="425" y="68"/>
                      <a:pt x="425" y="68"/>
                      <a:pt x="424" y="67"/>
                    </a:cubicBezTo>
                    <a:cubicBezTo>
                      <a:pt x="420" y="69"/>
                      <a:pt x="415" y="70"/>
                      <a:pt x="412" y="71"/>
                    </a:cubicBezTo>
                    <a:cubicBezTo>
                      <a:pt x="407" y="73"/>
                      <a:pt x="400" y="73"/>
                      <a:pt x="396" y="75"/>
                    </a:cubicBezTo>
                    <a:cubicBezTo>
                      <a:pt x="386" y="80"/>
                      <a:pt x="374" y="87"/>
                      <a:pt x="367" y="96"/>
                    </a:cubicBezTo>
                    <a:cubicBezTo>
                      <a:pt x="366" y="98"/>
                      <a:pt x="364" y="100"/>
                      <a:pt x="363" y="103"/>
                    </a:cubicBezTo>
                    <a:cubicBezTo>
                      <a:pt x="363" y="104"/>
                      <a:pt x="363" y="104"/>
                      <a:pt x="362" y="105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0" y="107"/>
                      <a:pt x="357" y="114"/>
                      <a:pt x="356" y="116"/>
                    </a:cubicBezTo>
                    <a:cubicBezTo>
                      <a:pt x="355" y="121"/>
                      <a:pt x="354" y="126"/>
                      <a:pt x="352" y="130"/>
                    </a:cubicBezTo>
                    <a:cubicBezTo>
                      <a:pt x="352" y="131"/>
                      <a:pt x="353" y="133"/>
                      <a:pt x="353" y="135"/>
                    </a:cubicBezTo>
                    <a:cubicBezTo>
                      <a:pt x="352" y="137"/>
                      <a:pt x="352" y="140"/>
                      <a:pt x="351" y="142"/>
                    </a:cubicBezTo>
                    <a:cubicBezTo>
                      <a:pt x="351" y="145"/>
                      <a:pt x="351" y="147"/>
                      <a:pt x="351" y="150"/>
                    </a:cubicBezTo>
                    <a:cubicBezTo>
                      <a:pt x="351" y="150"/>
                      <a:pt x="352" y="150"/>
                      <a:pt x="352" y="151"/>
                    </a:cubicBezTo>
                    <a:cubicBezTo>
                      <a:pt x="349" y="162"/>
                      <a:pt x="348" y="173"/>
                      <a:pt x="345" y="182"/>
                    </a:cubicBezTo>
                    <a:cubicBezTo>
                      <a:pt x="345" y="184"/>
                      <a:pt x="345" y="186"/>
                      <a:pt x="345" y="188"/>
                    </a:cubicBezTo>
                    <a:cubicBezTo>
                      <a:pt x="344" y="190"/>
                      <a:pt x="343" y="192"/>
                      <a:pt x="343" y="194"/>
                    </a:cubicBezTo>
                    <a:cubicBezTo>
                      <a:pt x="342" y="195"/>
                      <a:pt x="342" y="196"/>
                      <a:pt x="342" y="197"/>
                    </a:cubicBezTo>
                    <a:cubicBezTo>
                      <a:pt x="341" y="199"/>
                      <a:pt x="340" y="200"/>
                      <a:pt x="339" y="202"/>
                    </a:cubicBezTo>
                    <a:cubicBezTo>
                      <a:pt x="337" y="203"/>
                      <a:pt x="336" y="205"/>
                      <a:pt x="335" y="207"/>
                    </a:cubicBezTo>
                    <a:cubicBezTo>
                      <a:pt x="332" y="211"/>
                      <a:pt x="327" y="214"/>
                      <a:pt x="322" y="218"/>
                    </a:cubicBezTo>
                    <a:cubicBezTo>
                      <a:pt x="316" y="224"/>
                      <a:pt x="311" y="230"/>
                      <a:pt x="303" y="235"/>
                    </a:cubicBezTo>
                    <a:cubicBezTo>
                      <a:pt x="302" y="236"/>
                      <a:pt x="300" y="236"/>
                      <a:pt x="299" y="236"/>
                    </a:cubicBezTo>
                    <a:cubicBezTo>
                      <a:pt x="296" y="238"/>
                      <a:pt x="292" y="240"/>
                      <a:pt x="289" y="241"/>
                    </a:cubicBezTo>
                    <a:cubicBezTo>
                      <a:pt x="285" y="242"/>
                      <a:pt x="281" y="243"/>
                      <a:pt x="277" y="244"/>
                    </a:cubicBezTo>
                    <a:cubicBezTo>
                      <a:pt x="270" y="247"/>
                      <a:pt x="263" y="250"/>
                      <a:pt x="256" y="253"/>
                    </a:cubicBezTo>
                    <a:cubicBezTo>
                      <a:pt x="254" y="253"/>
                      <a:pt x="251" y="254"/>
                      <a:pt x="249" y="255"/>
                    </a:cubicBezTo>
                    <a:cubicBezTo>
                      <a:pt x="247" y="255"/>
                      <a:pt x="245" y="257"/>
                      <a:pt x="244" y="258"/>
                    </a:cubicBezTo>
                    <a:cubicBezTo>
                      <a:pt x="242" y="259"/>
                      <a:pt x="239" y="259"/>
                      <a:pt x="237" y="260"/>
                    </a:cubicBezTo>
                    <a:cubicBezTo>
                      <a:pt x="236" y="261"/>
                      <a:pt x="235" y="262"/>
                      <a:pt x="235" y="262"/>
                    </a:cubicBezTo>
                    <a:cubicBezTo>
                      <a:pt x="231" y="264"/>
                      <a:pt x="228" y="264"/>
                      <a:pt x="225" y="266"/>
                    </a:cubicBezTo>
                    <a:cubicBezTo>
                      <a:pt x="224" y="267"/>
                      <a:pt x="224" y="268"/>
                      <a:pt x="223" y="268"/>
                    </a:cubicBezTo>
                    <a:cubicBezTo>
                      <a:pt x="221" y="269"/>
                      <a:pt x="219" y="269"/>
                      <a:pt x="218" y="270"/>
                    </a:cubicBezTo>
                    <a:cubicBezTo>
                      <a:pt x="216" y="271"/>
                      <a:pt x="212" y="274"/>
                      <a:pt x="211" y="275"/>
                    </a:cubicBezTo>
                    <a:cubicBezTo>
                      <a:pt x="211" y="275"/>
                      <a:pt x="210" y="276"/>
                      <a:pt x="210" y="276"/>
                    </a:cubicBezTo>
                    <a:cubicBezTo>
                      <a:pt x="210" y="276"/>
                      <a:pt x="209" y="276"/>
                      <a:pt x="209" y="277"/>
                    </a:cubicBezTo>
                    <a:cubicBezTo>
                      <a:pt x="207" y="278"/>
                      <a:pt x="206" y="279"/>
                      <a:pt x="205" y="280"/>
                    </a:cubicBezTo>
                    <a:cubicBezTo>
                      <a:pt x="202" y="282"/>
                      <a:pt x="199" y="283"/>
                      <a:pt x="197" y="285"/>
                    </a:cubicBezTo>
                    <a:cubicBezTo>
                      <a:pt x="195" y="287"/>
                      <a:pt x="193" y="290"/>
                      <a:pt x="191" y="292"/>
                    </a:cubicBezTo>
                    <a:cubicBezTo>
                      <a:pt x="191" y="292"/>
                      <a:pt x="190" y="292"/>
                      <a:pt x="190" y="292"/>
                    </a:cubicBezTo>
                    <a:cubicBezTo>
                      <a:pt x="189" y="293"/>
                      <a:pt x="188" y="295"/>
                      <a:pt x="187" y="295"/>
                    </a:cubicBezTo>
                    <a:cubicBezTo>
                      <a:pt x="187" y="296"/>
                      <a:pt x="187" y="296"/>
                      <a:pt x="187" y="297"/>
                    </a:cubicBezTo>
                    <a:cubicBezTo>
                      <a:pt x="187" y="297"/>
                      <a:pt x="186" y="297"/>
                      <a:pt x="186" y="297"/>
                    </a:cubicBezTo>
                    <a:cubicBezTo>
                      <a:pt x="185" y="298"/>
                      <a:pt x="183" y="300"/>
                      <a:pt x="182" y="301"/>
                    </a:cubicBezTo>
                    <a:cubicBezTo>
                      <a:pt x="182" y="302"/>
                      <a:pt x="182" y="303"/>
                      <a:pt x="181" y="303"/>
                    </a:cubicBezTo>
                    <a:cubicBezTo>
                      <a:pt x="179" y="307"/>
                      <a:pt x="175" y="310"/>
                      <a:pt x="173" y="313"/>
                    </a:cubicBezTo>
                    <a:cubicBezTo>
                      <a:pt x="172" y="314"/>
                      <a:pt x="172" y="314"/>
                      <a:pt x="172" y="315"/>
                    </a:cubicBezTo>
                    <a:cubicBezTo>
                      <a:pt x="171" y="316"/>
                      <a:pt x="169" y="320"/>
                      <a:pt x="168" y="321"/>
                    </a:cubicBezTo>
                    <a:cubicBezTo>
                      <a:pt x="168" y="322"/>
                      <a:pt x="167" y="322"/>
                      <a:pt x="168" y="322"/>
                    </a:cubicBezTo>
                    <a:cubicBezTo>
                      <a:pt x="167" y="323"/>
                      <a:pt x="167" y="324"/>
                      <a:pt x="166" y="325"/>
                    </a:cubicBezTo>
                    <a:cubicBezTo>
                      <a:pt x="165" y="326"/>
                      <a:pt x="165" y="329"/>
                      <a:pt x="164" y="331"/>
                    </a:cubicBezTo>
                    <a:cubicBezTo>
                      <a:pt x="163" y="334"/>
                      <a:pt x="162" y="336"/>
                      <a:pt x="160" y="339"/>
                    </a:cubicBezTo>
                    <a:cubicBezTo>
                      <a:pt x="159" y="340"/>
                      <a:pt x="160" y="341"/>
                      <a:pt x="159" y="342"/>
                    </a:cubicBezTo>
                    <a:cubicBezTo>
                      <a:pt x="158" y="344"/>
                      <a:pt x="156" y="347"/>
                      <a:pt x="155" y="349"/>
                    </a:cubicBezTo>
                    <a:cubicBezTo>
                      <a:pt x="155" y="351"/>
                      <a:pt x="155" y="352"/>
                      <a:pt x="155" y="353"/>
                    </a:cubicBezTo>
                    <a:cubicBezTo>
                      <a:pt x="154" y="354"/>
                      <a:pt x="154" y="354"/>
                      <a:pt x="153" y="355"/>
                    </a:cubicBezTo>
                    <a:cubicBezTo>
                      <a:pt x="153" y="356"/>
                      <a:pt x="153" y="357"/>
                      <a:pt x="153" y="358"/>
                    </a:cubicBezTo>
                    <a:cubicBezTo>
                      <a:pt x="152" y="361"/>
                      <a:pt x="150" y="365"/>
                      <a:pt x="150" y="369"/>
                    </a:cubicBezTo>
                    <a:cubicBezTo>
                      <a:pt x="150" y="369"/>
                      <a:pt x="150" y="369"/>
                      <a:pt x="149" y="369"/>
                    </a:cubicBezTo>
                    <a:cubicBezTo>
                      <a:pt x="148" y="376"/>
                      <a:pt x="148" y="385"/>
                      <a:pt x="146" y="392"/>
                    </a:cubicBezTo>
                    <a:cubicBezTo>
                      <a:pt x="146" y="395"/>
                      <a:pt x="146" y="398"/>
                      <a:pt x="146" y="400"/>
                    </a:cubicBezTo>
                    <a:cubicBezTo>
                      <a:pt x="147" y="400"/>
                      <a:pt x="147" y="400"/>
                      <a:pt x="147" y="400"/>
                    </a:cubicBezTo>
                    <a:cubicBezTo>
                      <a:pt x="147" y="400"/>
                      <a:pt x="147" y="400"/>
                      <a:pt x="147" y="400"/>
                    </a:cubicBezTo>
                    <a:cubicBezTo>
                      <a:pt x="147" y="403"/>
                      <a:pt x="146" y="407"/>
                      <a:pt x="146" y="410"/>
                    </a:cubicBezTo>
                    <a:cubicBezTo>
                      <a:pt x="146" y="411"/>
                      <a:pt x="146" y="413"/>
                      <a:pt x="146" y="414"/>
                    </a:cubicBezTo>
                    <a:cubicBezTo>
                      <a:pt x="146" y="415"/>
                      <a:pt x="146" y="416"/>
                      <a:pt x="146" y="417"/>
                    </a:cubicBezTo>
                    <a:cubicBezTo>
                      <a:pt x="147" y="421"/>
                      <a:pt x="147" y="426"/>
                      <a:pt x="148" y="430"/>
                    </a:cubicBezTo>
                    <a:cubicBezTo>
                      <a:pt x="147" y="432"/>
                      <a:pt x="147" y="434"/>
                      <a:pt x="147" y="436"/>
                    </a:cubicBezTo>
                    <a:cubicBezTo>
                      <a:pt x="148" y="441"/>
                      <a:pt x="148" y="445"/>
                      <a:pt x="149" y="449"/>
                    </a:cubicBezTo>
                    <a:cubicBezTo>
                      <a:pt x="149" y="451"/>
                      <a:pt x="149" y="454"/>
                      <a:pt x="149" y="456"/>
                    </a:cubicBezTo>
                    <a:cubicBezTo>
                      <a:pt x="150" y="462"/>
                      <a:pt x="150" y="466"/>
                      <a:pt x="152" y="471"/>
                    </a:cubicBezTo>
                    <a:cubicBezTo>
                      <a:pt x="153" y="474"/>
                      <a:pt x="155" y="476"/>
                      <a:pt x="157" y="479"/>
                    </a:cubicBezTo>
                    <a:cubicBezTo>
                      <a:pt x="157" y="481"/>
                      <a:pt x="158" y="483"/>
                      <a:pt x="159" y="484"/>
                    </a:cubicBezTo>
                    <a:cubicBezTo>
                      <a:pt x="159" y="485"/>
                      <a:pt x="160" y="486"/>
                      <a:pt x="160" y="487"/>
                    </a:cubicBezTo>
                    <a:cubicBezTo>
                      <a:pt x="160" y="488"/>
                      <a:pt x="160" y="488"/>
                      <a:pt x="160" y="488"/>
                    </a:cubicBezTo>
                    <a:cubicBezTo>
                      <a:pt x="161" y="489"/>
                      <a:pt x="164" y="492"/>
                      <a:pt x="165" y="493"/>
                    </a:cubicBezTo>
                    <a:cubicBezTo>
                      <a:pt x="165" y="493"/>
                      <a:pt x="165" y="494"/>
                      <a:pt x="165" y="495"/>
                    </a:cubicBezTo>
                    <a:cubicBezTo>
                      <a:pt x="166" y="497"/>
                      <a:pt x="168" y="499"/>
                      <a:pt x="169" y="502"/>
                    </a:cubicBezTo>
                    <a:cubicBezTo>
                      <a:pt x="169" y="503"/>
                      <a:pt x="169" y="504"/>
                      <a:pt x="169" y="505"/>
                    </a:cubicBezTo>
                    <a:cubicBezTo>
                      <a:pt x="171" y="508"/>
                      <a:pt x="172" y="512"/>
                      <a:pt x="173" y="515"/>
                    </a:cubicBezTo>
                    <a:cubicBezTo>
                      <a:pt x="173" y="518"/>
                      <a:pt x="173" y="522"/>
                      <a:pt x="174" y="524"/>
                    </a:cubicBezTo>
                    <a:cubicBezTo>
                      <a:pt x="174" y="527"/>
                      <a:pt x="174" y="532"/>
                      <a:pt x="175" y="533"/>
                    </a:cubicBezTo>
                    <a:cubicBezTo>
                      <a:pt x="175" y="534"/>
                      <a:pt x="175" y="540"/>
                      <a:pt x="176" y="542"/>
                    </a:cubicBezTo>
                    <a:cubicBezTo>
                      <a:pt x="176" y="543"/>
                      <a:pt x="175" y="546"/>
                      <a:pt x="175" y="547"/>
                    </a:cubicBezTo>
                    <a:cubicBezTo>
                      <a:pt x="175" y="547"/>
                      <a:pt x="176" y="548"/>
                      <a:pt x="176" y="549"/>
                    </a:cubicBezTo>
                    <a:cubicBezTo>
                      <a:pt x="175" y="551"/>
                      <a:pt x="176" y="553"/>
                      <a:pt x="175" y="555"/>
                    </a:cubicBezTo>
                    <a:cubicBezTo>
                      <a:pt x="175" y="555"/>
                      <a:pt x="175" y="555"/>
                      <a:pt x="175" y="556"/>
                    </a:cubicBezTo>
                    <a:cubicBezTo>
                      <a:pt x="175" y="556"/>
                      <a:pt x="175" y="558"/>
                      <a:pt x="175" y="559"/>
                    </a:cubicBezTo>
                    <a:cubicBezTo>
                      <a:pt x="174" y="563"/>
                      <a:pt x="173" y="569"/>
                      <a:pt x="171" y="573"/>
                    </a:cubicBezTo>
                    <a:cubicBezTo>
                      <a:pt x="172" y="574"/>
                      <a:pt x="171" y="577"/>
                      <a:pt x="170" y="577"/>
                    </a:cubicBezTo>
                    <a:cubicBezTo>
                      <a:pt x="171" y="578"/>
                      <a:pt x="170" y="577"/>
                      <a:pt x="171" y="578"/>
                    </a:cubicBezTo>
                    <a:cubicBezTo>
                      <a:pt x="170" y="578"/>
                      <a:pt x="169" y="580"/>
                      <a:pt x="169" y="581"/>
                    </a:cubicBezTo>
                    <a:cubicBezTo>
                      <a:pt x="169" y="581"/>
                      <a:pt x="170" y="582"/>
                      <a:pt x="170" y="583"/>
                    </a:cubicBezTo>
                    <a:cubicBezTo>
                      <a:pt x="169" y="583"/>
                      <a:pt x="169" y="584"/>
                      <a:pt x="169" y="584"/>
                    </a:cubicBezTo>
                    <a:cubicBezTo>
                      <a:pt x="168" y="585"/>
                      <a:pt x="167" y="589"/>
                      <a:pt x="167" y="590"/>
                    </a:cubicBezTo>
                    <a:cubicBezTo>
                      <a:pt x="167" y="592"/>
                      <a:pt x="166" y="594"/>
                      <a:pt x="166" y="595"/>
                    </a:cubicBezTo>
                    <a:cubicBezTo>
                      <a:pt x="166" y="595"/>
                      <a:pt x="166" y="596"/>
                      <a:pt x="166" y="596"/>
                    </a:cubicBezTo>
                    <a:cubicBezTo>
                      <a:pt x="166" y="596"/>
                      <a:pt x="166" y="596"/>
                      <a:pt x="166" y="596"/>
                    </a:cubicBezTo>
                    <a:cubicBezTo>
                      <a:pt x="165" y="596"/>
                      <a:pt x="165" y="597"/>
                      <a:pt x="164" y="598"/>
                    </a:cubicBezTo>
                    <a:cubicBezTo>
                      <a:pt x="165" y="598"/>
                      <a:pt x="164" y="598"/>
                      <a:pt x="165" y="598"/>
                    </a:cubicBezTo>
                    <a:cubicBezTo>
                      <a:pt x="165" y="598"/>
                      <a:pt x="164" y="598"/>
                      <a:pt x="164" y="599"/>
                    </a:cubicBezTo>
                    <a:cubicBezTo>
                      <a:pt x="164" y="599"/>
                      <a:pt x="164" y="599"/>
                      <a:pt x="164" y="599"/>
                    </a:cubicBezTo>
                    <a:cubicBezTo>
                      <a:pt x="164" y="599"/>
                      <a:pt x="164" y="599"/>
                      <a:pt x="165" y="599"/>
                    </a:cubicBezTo>
                    <a:cubicBezTo>
                      <a:pt x="165" y="599"/>
                      <a:pt x="165" y="599"/>
                      <a:pt x="165" y="599"/>
                    </a:cubicBezTo>
                    <a:cubicBezTo>
                      <a:pt x="164" y="599"/>
                      <a:pt x="164" y="600"/>
                      <a:pt x="163" y="600"/>
                    </a:cubicBezTo>
                    <a:cubicBezTo>
                      <a:pt x="163" y="601"/>
                      <a:pt x="163" y="601"/>
                      <a:pt x="163" y="601"/>
                    </a:cubicBezTo>
                    <a:cubicBezTo>
                      <a:pt x="163" y="602"/>
                      <a:pt x="162" y="603"/>
                      <a:pt x="161" y="603"/>
                    </a:cubicBezTo>
                    <a:cubicBezTo>
                      <a:pt x="161" y="604"/>
                      <a:pt x="161" y="604"/>
                      <a:pt x="161" y="604"/>
                    </a:cubicBezTo>
                    <a:cubicBezTo>
                      <a:pt x="160" y="606"/>
                      <a:pt x="159" y="608"/>
                      <a:pt x="158" y="612"/>
                    </a:cubicBezTo>
                    <a:cubicBezTo>
                      <a:pt x="158" y="613"/>
                      <a:pt x="158" y="614"/>
                      <a:pt x="158" y="615"/>
                    </a:cubicBezTo>
                    <a:cubicBezTo>
                      <a:pt x="158" y="616"/>
                      <a:pt x="157" y="616"/>
                      <a:pt x="157" y="617"/>
                    </a:cubicBezTo>
                    <a:cubicBezTo>
                      <a:pt x="157" y="617"/>
                      <a:pt x="157" y="617"/>
                      <a:pt x="157" y="617"/>
                    </a:cubicBezTo>
                    <a:cubicBezTo>
                      <a:pt x="157" y="617"/>
                      <a:pt x="157" y="617"/>
                      <a:pt x="157" y="617"/>
                    </a:cubicBezTo>
                    <a:cubicBezTo>
                      <a:pt x="157" y="619"/>
                      <a:pt x="157" y="621"/>
                      <a:pt x="157" y="622"/>
                    </a:cubicBezTo>
                    <a:cubicBezTo>
                      <a:pt x="158" y="623"/>
                      <a:pt x="157" y="623"/>
                      <a:pt x="158" y="623"/>
                    </a:cubicBezTo>
                    <a:cubicBezTo>
                      <a:pt x="158" y="625"/>
                      <a:pt x="158" y="624"/>
                      <a:pt x="158" y="625"/>
                    </a:cubicBezTo>
                    <a:cubicBezTo>
                      <a:pt x="158" y="626"/>
                      <a:pt x="157" y="629"/>
                      <a:pt x="157" y="630"/>
                    </a:cubicBezTo>
                    <a:cubicBezTo>
                      <a:pt x="157" y="633"/>
                      <a:pt x="156" y="633"/>
                      <a:pt x="155" y="635"/>
                    </a:cubicBezTo>
                    <a:cubicBezTo>
                      <a:pt x="155" y="635"/>
                      <a:pt x="155" y="635"/>
                      <a:pt x="155" y="635"/>
                    </a:cubicBezTo>
                    <a:cubicBezTo>
                      <a:pt x="155" y="635"/>
                      <a:pt x="155" y="635"/>
                      <a:pt x="155" y="636"/>
                    </a:cubicBezTo>
                    <a:cubicBezTo>
                      <a:pt x="155" y="636"/>
                      <a:pt x="154" y="636"/>
                      <a:pt x="154" y="636"/>
                    </a:cubicBezTo>
                    <a:cubicBezTo>
                      <a:pt x="153" y="639"/>
                      <a:pt x="151" y="642"/>
                      <a:pt x="149" y="644"/>
                    </a:cubicBezTo>
                    <a:cubicBezTo>
                      <a:pt x="146" y="648"/>
                      <a:pt x="143" y="651"/>
                      <a:pt x="140" y="654"/>
                    </a:cubicBezTo>
                    <a:cubicBezTo>
                      <a:pt x="138" y="655"/>
                      <a:pt x="136" y="655"/>
                      <a:pt x="135" y="656"/>
                    </a:cubicBezTo>
                    <a:cubicBezTo>
                      <a:pt x="133" y="657"/>
                      <a:pt x="131" y="660"/>
                      <a:pt x="129" y="661"/>
                    </a:cubicBezTo>
                    <a:cubicBezTo>
                      <a:pt x="121" y="664"/>
                      <a:pt x="115" y="667"/>
                      <a:pt x="108" y="671"/>
                    </a:cubicBezTo>
                    <a:cubicBezTo>
                      <a:pt x="104" y="672"/>
                      <a:pt x="101" y="677"/>
                      <a:pt x="98" y="680"/>
                    </a:cubicBezTo>
                    <a:cubicBezTo>
                      <a:pt x="95" y="682"/>
                      <a:pt x="91" y="684"/>
                      <a:pt x="89" y="687"/>
                    </a:cubicBezTo>
                    <a:cubicBezTo>
                      <a:pt x="82" y="697"/>
                      <a:pt x="76" y="706"/>
                      <a:pt x="73" y="720"/>
                    </a:cubicBezTo>
                    <a:cubicBezTo>
                      <a:pt x="72" y="722"/>
                      <a:pt x="73" y="724"/>
                      <a:pt x="73" y="725"/>
                    </a:cubicBezTo>
                    <a:cubicBezTo>
                      <a:pt x="74" y="727"/>
                      <a:pt x="72" y="728"/>
                      <a:pt x="73" y="730"/>
                    </a:cubicBezTo>
                    <a:cubicBezTo>
                      <a:pt x="73" y="730"/>
                      <a:pt x="73" y="731"/>
                      <a:pt x="74" y="731"/>
                    </a:cubicBezTo>
                    <a:cubicBezTo>
                      <a:pt x="74" y="731"/>
                      <a:pt x="73" y="732"/>
                      <a:pt x="73" y="732"/>
                    </a:cubicBezTo>
                    <a:cubicBezTo>
                      <a:pt x="73" y="733"/>
                      <a:pt x="73" y="742"/>
                      <a:pt x="73" y="744"/>
                    </a:cubicBezTo>
                    <a:cubicBezTo>
                      <a:pt x="74" y="750"/>
                      <a:pt x="75" y="757"/>
                      <a:pt x="74" y="762"/>
                    </a:cubicBezTo>
                    <a:cubicBezTo>
                      <a:pt x="74" y="765"/>
                      <a:pt x="74" y="768"/>
                      <a:pt x="74" y="771"/>
                    </a:cubicBezTo>
                    <a:cubicBezTo>
                      <a:pt x="74" y="773"/>
                      <a:pt x="74" y="777"/>
                      <a:pt x="74" y="779"/>
                    </a:cubicBezTo>
                    <a:cubicBezTo>
                      <a:pt x="74" y="781"/>
                      <a:pt x="73" y="783"/>
                      <a:pt x="73" y="786"/>
                    </a:cubicBezTo>
                    <a:cubicBezTo>
                      <a:pt x="73" y="788"/>
                      <a:pt x="72" y="792"/>
                      <a:pt x="72" y="793"/>
                    </a:cubicBezTo>
                    <a:cubicBezTo>
                      <a:pt x="72" y="795"/>
                      <a:pt x="70" y="803"/>
                      <a:pt x="70" y="803"/>
                    </a:cubicBezTo>
                    <a:cubicBezTo>
                      <a:pt x="70" y="806"/>
                      <a:pt x="68" y="807"/>
                      <a:pt x="67" y="808"/>
                    </a:cubicBezTo>
                    <a:cubicBezTo>
                      <a:pt x="65" y="811"/>
                      <a:pt x="64" y="813"/>
                      <a:pt x="62" y="816"/>
                    </a:cubicBezTo>
                    <a:cubicBezTo>
                      <a:pt x="61" y="817"/>
                      <a:pt x="61" y="818"/>
                      <a:pt x="60" y="819"/>
                    </a:cubicBezTo>
                    <a:cubicBezTo>
                      <a:pt x="56" y="823"/>
                      <a:pt x="52" y="826"/>
                      <a:pt x="49" y="831"/>
                    </a:cubicBezTo>
                    <a:cubicBezTo>
                      <a:pt x="47" y="834"/>
                      <a:pt x="43" y="835"/>
                      <a:pt x="40" y="838"/>
                    </a:cubicBezTo>
                    <a:cubicBezTo>
                      <a:pt x="39" y="840"/>
                      <a:pt x="38" y="841"/>
                      <a:pt x="37" y="843"/>
                    </a:cubicBezTo>
                    <a:cubicBezTo>
                      <a:pt x="35" y="844"/>
                      <a:pt x="34" y="845"/>
                      <a:pt x="33" y="846"/>
                    </a:cubicBezTo>
                    <a:cubicBezTo>
                      <a:pt x="31" y="849"/>
                      <a:pt x="28" y="853"/>
                      <a:pt x="25" y="856"/>
                    </a:cubicBezTo>
                    <a:cubicBezTo>
                      <a:pt x="24" y="857"/>
                      <a:pt x="24" y="859"/>
                      <a:pt x="23" y="860"/>
                    </a:cubicBezTo>
                    <a:cubicBezTo>
                      <a:pt x="21" y="863"/>
                      <a:pt x="17" y="867"/>
                      <a:pt x="15" y="871"/>
                    </a:cubicBezTo>
                    <a:cubicBezTo>
                      <a:pt x="14" y="874"/>
                      <a:pt x="13" y="876"/>
                      <a:pt x="11" y="879"/>
                    </a:cubicBezTo>
                    <a:cubicBezTo>
                      <a:pt x="11" y="880"/>
                      <a:pt x="11" y="882"/>
                      <a:pt x="11" y="883"/>
                    </a:cubicBezTo>
                    <a:cubicBezTo>
                      <a:pt x="10" y="885"/>
                      <a:pt x="9" y="886"/>
                      <a:pt x="9" y="888"/>
                    </a:cubicBezTo>
                    <a:cubicBezTo>
                      <a:pt x="9" y="888"/>
                      <a:pt x="9" y="889"/>
                      <a:pt x="9" y="889"/>
                    </a:cubicBezTo>
                    <a:cubicBezTo>
                      <a:pt x="8" y="889"/>
                      <a:pt x="8" y="889"/>
                      <a:pt x="8" y="889"/>
                    </a:cubicBezTo>
                    <a:cubicBezTo>
                      <a:pt x="7" y="891"/>
                      <a:pt x="8" y="893"/>
                      <a:pt x="7" y="895"/>
                    </a:cubicBezTo>
                    <a:cubicBezTo>
                      <a:pt x="6" y="897"/>
                      <a:pt x="5" y="900"/>
                      <a:pt x="4" y="902"/>
                    </a:cubicBezTo>
                    <a:cubicBezTo>
                      <a:pt x="4" y="904"/>
                      <a:pt x="5" y="905"/>
                      <a:pt x="4" y="907"/>
                    </a:cubicBezTo>
                    <a:cubicBezTo>
                      <a:pt x="4" y="907"/>
                      <a:pt x="3" y="907"/>
                      <a:pt x="3" y="908"/>
                    </a:cubicBezTo>
                    <a:cubicBezTo>
                      <a:pt x="3" y="908"/>
                      <a:pt x="3" y="908"/>
                      <a:pt x="3" y="908"/>
                    </a:cubicBezTo>
                    <a:cubicBezTo>
                      <a:pt x="3" y="909"/>
                      <a:pt x="4" y="911"/>
                      <a:pt x="3" y="911"/>
                    </a:cubicBezTo>
                    <a:cubicBezTo>
                      <a:pt x="2" y="916"/>
                      <a:pt x="0" y="930"/>
                      <a:pt x="1" y="936"/>
                    </a:cubicBezTo>
                    <a:cubicBezTo>
                      <a:pt x="1" y="937"/>
                      <a:pt x="0" y="938"/>
                      <a:pt x="0" y="938"/>
                    </a:cubicBezTo>
                    <a:cubicBezTo>
                      <a:pt x="0" y="938"/>
                      <a:pt x="0" y="945"/>
                      <a:pt x="0" y="945"/>
                    </a:cubicBezTo>
                    <a:cubicBezTo>
                      <a:pt x="2" y="953"/>
                      <a:pt x="2" y="963"/>
                      <a:pt x="5" y="970"/>
                    </a:cubicBezTo>
                    <a:cubicBezTo>
                      <a:pt x="7" y="974"/>
                      <a:pt x="6" y="981"/>
                      <a:pt x="9" y="983"/>
                    </a:cubicBezTo>
                    <a:cubicBezTo>
                      <a:pt x="9" y="984"/>
                      <a:pt x="9" y="983"/>
                      <a:pt x="9" y="984"/>
                    </a:cubicBezTo>
                    <a:cubicBezTo>
                      <a:pt x="12" y="995"/>
                      <a:pt x="18" y="1005"/>
                      <a:pt x="24" y="1015"/>
                    </a:cubicBezTo>
                    <a:cubicBezTo>
                      <a:pt x="25" y="1018"/>
                      <a:pt x="29" y="1020"/>
                      <a:pt x="31" y="1023"/>
                    </a:cubicBezTo>
                    <a:cubicBezTo>
                      <a:pt x="31" y="1024"/>
                      <a:pt x="31" y="1024"/>
                      <a:pt x="32" y="1025"/>
                    </a:cubicBezTo>
                    <a:cubicBezTo>
                      <a:pt x="34" y="1028"/>
                      <a:pt x="38" y="1032"/>
                      <a:pt x="41" y="1034"/>
                    </a:cubicBezTo>
                    <a:cubicBezTo>
                      <a:pt x="45" y="1037"/>
                      <a:pt x="50" y="1038"/>
                      <a:pt x="53" y="1041"/>
                    </a:cubicBezTo>
                    <a:cubicBezTo>
                      <a:pt x="55" y="1042"/>
                      <a:pt x="57" y="1044"/>
                      <a:pt x="59" y="1045"/>
                    </a:cubicBezTo>
                    <a:cubicBezTo>
                      <a:pt x="62" y="1047"/>
                      <a:pt x="67" y="1049"/>
                      <a:pt x="69" y="1050"/>
                    </a:cubicBezTo>
                    <a:cubicBezTo>
                      <a:pt x="71" y="1051"/>
                      <a:pt x="73" y="1050"/>
                      <a:pt x="74" y="1051"/>
                    </a:cubicBezTo>
                    <a:cubicBezTo>
                      <a:pt x="84" y="1056"/>
                      <a:pt x="101" y="1059"/>
                      <a:pt x="113" y="1058"/>
                    </a:cubicBezTo>
                    <a:cubicBezTo>
                      <a:pt x="113" y="1059"/>
                      <a:pt x="113" y="1059"/>
                      <a:pt x="113" y="1059"/>
                    </a:cubicBezTo>
                    <a:cubicBezTo>
                      <a:pt x="113" y="1059"/>
                      <a:pt x="113" y="1059"/>
                      <a:pt x="113" y="1059"/>
                    </a:cubicBezTo>
                    <a:cubicBezTo>
                      <a:pt x="116" y="1059"/>
                      <a:pt x="119" y="1060"/>
                      <a:pt x="122" y="1059"/>
                    </a:cubicBezTo>
                    <a:cubicBezTo>
                      <a:pt x="122" y="1059"/>
                      <a:pt x="121" y="1059"/>
                      <a:pt x="121" y="1059"/>
                    </a:cubicBezTo>
                    <a:cubicBezTo>
                      <a:pt x="122" y="1060"/>
                      <a:pt x="132" y="1059"/>
                      <a:pt x="132" y="1059"/>
                    </a:cubicBezTo>
                    <a:cubicBezTo>
                      <a:pt x="133" y="1059"/>
                      <a:pt x="133" y="1059"/>
                      <a:pt x="134" y="1060"/>
                    </a:cubicBezTo>
                    <a:cubicBezTo>
                      <a:pt x="135" y="1059"/>
                      <a:pt x="136" y="1059"/>
                      <a:pt x="138" y="1059"/>
                    </a:cubicBezTo>
                    <a:cubicBezTo>
                      <a:pt x="138" y="1059"/>
                      <a:pt x="138" y="1059"/>
                      <a:pt x="138" y="1059"/>
                    </a:cubicBezTo>
                    <a:cubicBezTo>
                      <a:pt x="139" y="1058"/>
                      <a:pt x="142" y="1059"/>
                      <a:pt x="144" y="1059"/>
                    </a:cubicBezTo>
                    <a:cubicBezTo>
                      <a:pt x="145" y="1059"/>
                      <a:pt x="146" y="1058"/>
                      <a:pt x="146" y="1058"/>
                    </a:cubicBezTo>
                    <a:cubicBezTo>
                      <a:pt x="147" y="1057"/>
                      <a:pt x="149" y="1058"/>
                      <a:pt x="151" y="1058"/>
                    </a:cubicBezTo>
                    <a:cubicBezTo>
                      <a:pt x="152" y="1057"/>
                      <a:pt x="154" y="1057"/>
                      <a:pt x="155" y="1056"/>
                    </a:cubicBezTo>
                    <a:cubicBezTo>
                      <a:pt x="156" y="1056"/>
                      <a:pt x="157" y="1057"/>
                      <a:pt x="158" y="1057"/>
                    </a:cubicBezTo>
                    <a:cubicBezTo>
                      <a:pt x="160" y="1056"/>
                      <a:pt x="161" y="1056"/>
                      <a:pt x="164" y="1055"/>
                    </a:cubicBezTo>
                    <a:cubicBezTo>
                      <a:pt x="166" y="1054"/>
                      <a:pt x="174" y="1050"/>
                      <a:pt x="176" y="1050"/>
                    </a:cubicBezTo>
                    <a:cubicBezTo>
                      <a:pt x="177" y="1050"/>
                      <a:pt x="176" y="1050"/>
                      <a:pt x="176" y="1050"/>
                    </a:cubicBezTo>
                    <a:cubicBezTo>
                      <a:pt x="180" y="1049"/>
                      <a:pt x="181" y="1046"/>
                      <a:pt x="184" y="1045"/>
                    </a:cubicBezTo>
                    <a:cubicBezTo>
                      <a:pt x="188" y="1044"/>
                      <a:pt x="192" y="1043"/>
                      <a:pt x="195" y="1040"/>
                    </a:cubicBezTo>
                    <a:cubicBezTo>
                      <a:pt x="195" y="1040"/>
                      <a:pt x="195" y="1041"/>
                      <a:pt x="195" y="1041"/>
                    </a:cubicBezTo>
                    <a:cubicBezTo>
                      <a:pt x="195" y="1041"/>
                      <a:pt x="196" y="1040"/>
                      <a:pt x="196" y="1040"/>
                    </a:cubicBezTo>
                    <a:cubicBezTo>
                      <a:pt x="197" y="1040"/>
                      <a:pt x="196" y="1040"/>
                      <a:pt x="197" y="1040"/>
                    </a:cubicBezTo>
                    <a:cubicBezTo>
                      <a:pt x="198" y="1040"/>
                      <a:pt x="198" y="1039"/>
                      <a:pt x="199" y="1038"/>
                    </a:cubicBezTo>
                    <a:cubicBezTo>
                      <a:pt x="202" y="1037"/>
                      <a:pt x="205" y="1037"/>
                      <a:pt x="208" y="1036"/>
                    </a:cubicBezTo>
                    <a:cubicBezTo>
                      <a:pt x="209" y="1036"/>
                      <a:pt x="211" y="1036"/>
                      <a:pt x="213" y="1035"/>
                    </a:cubicBezTo>
                    <a:cubicBezTo>
                      <a:pt x="213" y="1035"/>
                      <a:pt x="214" y="1035"/>
                      <a:pt x="214" y="1035"/>
                    </a:cubicBezTo>
                    <a:cubicBezTo>
                      <a:pt x="214" y="1034"/>
                      <a:pt x="215" y="1035"/>
                      <a:pt x="216" y="1034"/>
                    </a:cubicBezTo>
                    <a:cubicBezTo>
                      <a:pt x="216" y="1034"/>
                      <a:pt x="216" y="1034"/>
                      <a:pt x="216" y="1034"/>
                    </a:cubicBezTo>
                    <a:cubicBezTo>
                      <a:pt x="218" y="1034"/>
                      <a:pt x="222" y="1034"/>
                      <a:pt x="224" y="1032"/>
                    </a:cubicBezTo>
                    <a:cubicBezTo>
                      <a:pt x="225" y="1033"/>
                      <a:pt x="233" y="1033"/>
                      <a:pt x="235" y="1032"/>
                    </a:cubicBezTo>
                    <a:cubicBezTo>
                      <a:pt x="237" y="1032"/>
                      <a:pt x="240" y="1034"/>
                      <a:pt x="241" y="1033"/>
                    </a:cubicBezTo>
                    <a:cubicBezTo>
                      <a:pt x="242" y="1034"/>
                      <a:pt x="241" y="1033"/>
                      <a:pt x="242" y="1034"/>
                    </a:cubicBezTo>
                    <a:cubicBezTo>
                      <a:pt x="243" y="1034"/>
                      <a:pt x="244" y="1034"/>
                      <a:pt x="245" y="1034"/>
                    </a:cubicBezTo>
                    <a:cubicBezTo>
                      <a:pt x="246" y="1034"/>
                      <a:pt x="246" y="1034"/>
                      <a:pt x="246" y="1035"/>
                    </a:cubicBezTo>
                    <a:cubicBezTo>
                      <a:pt x="247" y="1035"/>
                      <a:pt x="247" y="1035"/>
                      <a:pt x="247" y="1034"/>
                    </a:cubicBezTo>
                    <a:cubicBezTo>
                      <a:pt x="248" y="1034"/>
                      <a:pt x="249" y="1035"/>
                      <a:pt x="250" y="1035"/>
                    </a:cubicBezTo>
                    <a:cubicBezTo>
                      <a:pt x="253" y="1036"/>
                      <a:pt x="256" y="1037"/>
                      <a:pt x="259" y="1037"/>
                    </a:cubicBezTo>
                    <a:cubicBezTo>
                      <a:pt x="266" y="1038"/>
                      <a:pt x="273" y="1039"/>
                      <a:pt x="280" y="1039"/>
                    </a:cubicBezTo>
                    <a:cubicBezTo>
                      <a:pt x="288" y="1040"/>
                      <a:pt x="297" y="1039"/>
                      <a:pt x="304" y="1037"/>
                    </a:cubicBezTo>
                    <a:cubicBezTo>
                      <a:pt x="306" y="1037"/>
                      <a:pt x="308" y="1037"/>
                      <a:pt x="310" y="1037"/>
                    </a:cubicBezTo>
                    <a:cubicBezTo>
                      <a:pt x="317" y="1036"/>
                      <a:pt x="324" y="1033"/>
                      <a:pt x="329" y="1030"/>
                    </a:cubicBezTo>
                    <a:cubicBezTo>
                      <a:pt x="332" y="1029"/>
                      <a:pt x="335" y="1029"/>
                      <a:pt x="338" y="1028"/>
                    </a:cubicBezTo>
                    <a:cubicBezTo>
                      <a:pt x="343" y="1025"/>
                      <a:pt x="347" y="1023"/>
                      <a:pt x="351" y="1021"/>
                    </a:cubicBezTo>
                    <a:cubicBezTo>
                      <a:pt x="353" y="1020"/>
                      <a:pt x="355" y="1020"/>
                      <a:pt x="357" y="1019"/>
                    </a:cubicBezTo>
                    <a:cubicBezTo>
                      <a:pt x="359" y="1017"/>
                      <a:pt x="363" y="1015"/>
                      <a:pt x="365" y="1013"/>
                    </a:cubicBezTo>
                    <a:cubicBezTo>
                      <a:pt x="366" y="1012"/>
                      <a:pt x="368" y="1009"/>
                      <a:pt x="369" y="1008"/>
                    </a:cubicBezTo>
                    <a:cubicBezTo>
                      <a:pt x="372" y="1007"/>
                      <a:pt x="375" y="1004"/>
                      <a:pt x="377" y="1002"/>
                    </a:cubicBezTo>
                    <a:cubicBezTo>
                      <a:pt x="378" y="1002"/>
                      <a:pt x="379" y="1001"/>
                      <a:pt x="379" y="1000"/>
                    </a:cubicBezTo>
                    <a:cubicBezTo>
                      <a:pt x="379" y="1000"/>
                      <a:pt x="379" y="999"/>
                      <a:pt x="379" y="999"/>
                    </a:cubicBezTo>
                    <a:cubicBezTo>
                      <a:pt x="380" y="998"/>
                      <a:pt x="381" y="998"/>
                      <a:pt x="381" y="997"/>
                    </a:cubicBezTo>
                    <a:cubicBezTo>
                      <a:pt x="382" y="996"/>
                      <a:pt x="382" y="995"/>
                      <a:pt x="383" y="994"/>
                    </a:cubicBezTo>
                    <a:cubicBezTo>
                      <a:pt x="384" y="993"/>
                      <a:pt x="385" y="992"/>
                      <a:pt x="386" y="992"/>
                    </a:cubicBezTo>
                    <a:cubicBezTo>
                      <a:pt x="389" y="986"/>
                      <a:pt x="395" y="980"/>
                      <a:pt x="400" y="976"/>
                    </a:cubicBezTo>
                    <a:cubicBezTo>
                      <a:pt x="402" y="975"/>
                      <a:pt x="404" y="973"/>
                      <a:pt x="405" y="971"/>
                    </a:cubicBezTo>
                    <a:cubicBezTo>
                      <a:pt x="414" y="965"/>
                      <a:pt x="423" y="960"/>
                      <a:pt x="434" y="956"/>
                    </a:cubicBezTo>
                    <a:cubicBezTo>
                      <a:pt x="438" y="955"/>
                      <a:pt x="441" y="956"/>
                      <a:pt x="445" y="955"/>
                    </a:cubicBezTo>
                    <a:cubicBezTo>
                      <a:pt x="446" y="954"/>
                      <a:pt x="448" y="954"/>
                      <a:pt x="449" y="953"/>
                    </a:cubicBezTo>
                    <a:cubicBezTo>
                      <a:pt x="451" y="954"/>
                      <a:pt x="455" y="953"/>
                      <a:pt x="457" y="952"/>
                    </a:cubicBezTo>
                    <a:cubicBezTo>
                      <a:pt x="459" y="952"/>
                      <a:pt x="461" y="950"/>
                      <a:pt x="463" y="949"/>
                    </a:cubicBezTo>
                    <a:cubicBezTo>
                      <a:pt x="463" y="949"/>
                      <a:pt x="464" y="949"/>
                      <a:pt x="464" y="949"/>
                    </a:cubicBezTo>
                    <a:cubicBezTo>
                      <a:pt x="467" y="948"/>
                      <a:pt x="470" y="947"/>
                      <a:pt x="473" y="946"/>
                    </a:cubicBezTo>
                    <a:cubicBezTo>
                      <a:pt x="479" y="944"/>
                      <a:pt x="485" y="941"/>
                      <a:pt x="489" y="938"/>
                    </a:cubicBezTo>
                    <a:cubicBezTo>
                      <a:pt x="490" y="937"/>
                      <a:pt x="491" y="937"/>
                      <a:pt x="492" y="937"/>
                    </a:cubicBezTo>
                    <a:cubicBezTo>
                      <a:pt x="495" y="935"/>
                      <a:pt x="500" y="934"/>
                      <a:pt x="503" y="931"/>
                    </a:cubicBezTo>
                    <a:cubicBezTo>
                      <a:pt x="504" y="931"/>
                      <a:pt x="505" y="930"/>
                      <a:pt x="505" y="929"/>
                    </a:cubicBezTo>
                    <a:cubicBezTo>
                      <a:pt x="507" y="928"/>
                      <a:pt x="509" y="928"/>
                      <a:pt x="511" y="927"/>
                    </a:cubicBezTo>
                    <a:cubicBezTo>
                      <a:pt x="512" y="926"/>
                      <a:pt x="513" y="924"/>
                      <a:pt x="515" y="923"/>
                    </a:cubicBezTo>
                    <a:cubicBezTo>
                      <a:pt x="515" y="923"/>
                      <a:pt x="516" y="923"/>
                      <a:pt x="516" y="923"/>
                    </a:cubicBezTo>
                    <a:cubicBezTo>
                      <a:pt x="517" y="922"/>
                      <a:pt x="518" y="921"/>
                      <a:pt x="519" y="920"/>
                    </a:cubicBezTo>
                    <a:cubicBezTo>
                      <a:pt x="521" y="920"/>
                      <a:pt x="521" y="920"/>
                      <a:pt x="523" y="919"/>
                    </a:cubicBezTo>
                    <a:cubicBezTo>
                      <a:pt x="525" y="917"/>
                      <a:pt x="528" y="914"/>
                      <a:pt x="530" y="912"/>
                    </a:cubicBezTo>
                    <a:cubicBezTo>
                      <a:pt x="531" y="911"/>
                      <a:pt x="532" y="910"/>
                      <a:pt x="533" y="909"/>
                    </a:cubicBezTo>
                    <a:cubicBezTo>
                      <a:pt x="534" y="909"/>
                      <a:pt x="534" y="907"/>
                      <a:pt x="535" y="907"/>
                    </a:cubicBezTo>
                    <a:cubicBezTo>
                      <a:pt x="537" y="906"/>
                      <a:pt x="538" y="905"/>
                      <a:pt x="540" y="903"/>
                    </a:cubicBezTo>
                    <a:cubicBezTo>
                      <a:pt x="543" y="901"/>
                      <a:pt x="545" y="895"/>
                      <a:pt x="548" y="892"/>
                    </a:cubicBezTo>
                    <a:cubicBezTo>
                      <a:pt x="555" y="884"/>
                      <a:pt x="562" y="876"/>
                      <a:pt x="570" y="869"/>
                    </a:cubicBezTo>
                    <a:cubicBezTo>
                      <a:pt x="572" y="867"/>
                      <a:pt x="574" y="864"/>
                      <a:pt x="577" y="862"/>
                    </a:cubicBezTo>
                    <a:cubicBezTo>
                      <a:pt x="578" y="861"/>
                      <a:pt x="579" y="861"/>
                      <a:pt x="580" y="861"/>
                    </a:cubicBezTo>
                    <a:cubicBezTo>
                      <a:pt x="581" y="860"/>
                      <a:pt x="583" y="859"/>
                      <a:pt x="584" y="858"/>
                    </a:cubicBezTo>
                    <a:cubicBezTo>
                      <a:pt x="584" y="858"/>
                      <a:pt x="584" y="858"/>
                      <a:pt x="584" y="858"/>
                    </a:cubicBezTo>
                    <a:cubicBezTo>
                      <a:pt x="589" y="856"/>
                      <a:pt x="593" y="854"/>
                      <a:pt x="597" y="853"/>
                    </a:cubicBezTo>
                    <a:cubicBezTo>
                      <a:pt x="601" y="852"/>
                      <a:pt x="607" y="853"/>
                      <a:pt x="610" y="853"/>
                    </a:cubicBezTo>
                    <a:cubicBezTo>
                      <a:pt x="613" y="852"/>
                      <a:pt x="617" y="852"/>
                      <a:pt x="621" y="851"/>
                    </a:cubicBezTo>
                    <a:cubicBezTo>
                      <a:pt x="623" y="851"/>
                      <a:pt x="625" y="851"/>
                      <a:pt x="627" y="851"/>
                    </a:cubicBezTo>
                    <a:cubicBezTo>
                      <a:pt x="628" y="851"/>
                      <a:pt x="630" y="850"/>
                      <a:pt x="632" y="850"/>
                    </a:cubicBezTo>
                    <a:cubicBezTo>
                      <a:pt x="636" y="849"/>
                      <a:pt x="645" y="847"/>
                      <a:pt x="647" y="846"/>
                    </a:cubicBezTo>
                    <a:cubicBezTo>
                      <a:pt x="647" y="845"/>
                      <a:pt x="647" y="846"/>
                      <a:pt x="647" y="845"/>
                    </a:cubicBezTo>
                    <a:cubicBezTo>
                      <a:pt x="650" y="846"/>
                      <a:pt x="655" y="843"/>
                      <a:pt x="657" y="841"/>
                    </a:cubicBezTo>
                    <a:cubicBezTo>
                      <a:pt x="664" y="837"/>
                      <a:pt x="670" y="834"/>
                      <a:pt x="676" y="829"/>
                    </a:cubicBezTo>
                    <a:cubicBezTo>
                      <a:pt x="678" y="827"/>
                      <a:pt x="683" y="825"/>
                      <a:pt x="685" y="823"/>
                    </a:cubicBezTo>
                    <a:cubicBezTo>
                      <a:pt x="685" y="822"/>
                      <a:pt x="685" y="820"/>
                      <a:pt x="686" y="819"/>
                    </a:cubicBezTo>
                    <a:cubicBezTo>
                      <a:pt x="686" y="818"/>
                      <a:pt x="687" y="817"/>
                      <a:pt x="688" y="816"/>
                    </a:cubicBezTo>
                    <a:cubicBezTo>
                      <a:pt x="690" y="813"/>
                      <a:pt x="691" y="811"/>
                      <a:pt x="693" y="808"/>
                    </a:cubicBezTo>
                    <a:cubicBezTo>
                      <a:pt x="694" y="807"/>
                      <a:pt x="695" y="806"/>
                      <a:pt x="695" y="804"/>
                    </a:cubicBezTo>
                    <a:cubicBezTo>
                      <a:pt x="696" y="802"/>
                      <a:pt x="697" y="800"/>
                      <a:pt x="698" y="798"/>
                    </a:cubicBezTo>
                    <a:cubicBezTo>
                      <a:pt x="699" y="796"/>
                      <a:pt x="700" y="795"/>
                      <a:pt x="701" y="793"/>
                    </a:cubicBezTo>
                    <a:cubicBezTo>
                      <a:pt x="701" y="791"/>
                      <a:pt x="701" y="789"/>
                      <a:pt x="701" y="787"/>
                    </a:cubicBezTo>
                    <a:cubicBezTo>
                      <a:pt x="703" y="783"/>
                      <a:pt x="706" y="778"/>
                      <a:pt x="707" y="774"/>
                    </a:cubicBezTo>
                    <a:cubicBezTo>
                      <a:pt x="707" y="773"/>
                      <a:pt x="707" y="773"/>
                      <a:pt x="707" y="772"/>
                    </a:cubicBezTo>
                    <a:cubicBezTo>
                      <a:pt x="708" y="771"/>
                      <a:pt x="710" y="769"/>
                      <a:pt x="710" y="767"/>
                    </a:cubicBezTo>
                    <a:cubicBezTo>
                      <a:pt x="713" y="761"/>
                      <a:pt x="716" y="755"/>
                      <a:pt x="720" y="751"/>
                    </a:cubicBezTo>
                    <a:cubicBezTo>
                      <a:pt x="723" y="748"/>
                      <a:pt x="727" y="746"/>
                      <a:pt x="730" y="743"/>
                    </a:cubicBezTo>
                    <a:cubicBezTo>
                      <a:pt x="731" y="743"/>
                      <a:pt x="731" y="743"/>
                      <a:pt x="731" y="743"/>
                    </a:cubicBezTo>
                    <a:cubicBezTo>
                      <a:pt x="731" y="743"/>
                      <a:pt x="732" y="743"/>
                      <a:pt x="732" y="743"/>
                    </a:cubicBezTo>
                    <a:cubicBezTo>
                      <a:pt x="731" y="743"/>
                      <a:pt x="731" y="743"/>
                      <a:pt x="731" y="743"/>
                    </a:cubicBezTo>
                    <a:cubicBezTo>
                      <a:pt x="731" y="741"/>
                      <a:pt x="734" y="740"/>
                      <a:pt x="736" y="740"/>
                    </a:cubicBezTo>
                    <a:cubicBezTo>
                      <a:pt x="740" y="738"/>
                      <a:pt x="744" y="736"/>
                      <a:pt x="748" y="734"/>
                    </a:cubicBezTo>
                    <a:cubicBezTo>
                      <a:pt x="751" y="733"/>
                      <a:pt x="754" y="731"/>
                      <a:pt x="756" y="730"/>
                    </a:cubicBezTo>
                    <a:cubicBezTo>
                      <a:pt x="759" y="729"/>
                      <a:pt x="762" y="730"/>
                      <a:pt x="765" y="728"/>
                    </a:cubicBezTo>
                    <a:cubicBezTo>
                      <a:pt x="768" y="727"/>
                      <a:pt x="771" y="726"/>
                      <a:pt x="774" y="725"/>
                    </a:cubicBezTo>
                    <a:cubicBezTo>
                      <a:pt x="776" y="725"/>
                      <a:pt x="777" y="724"/>
                      <a:pt x="779" y="724"/>
                    </a:cubicBezTo>
                    <a:cubicBezTo>
                      <a:pt x="782" y="723"/>
                      <a:pt x="785" y="722"/>
                      <a:pt x="787" y="721"/>
                    </a:cubicBezTo>
                    <a:cubicBezTo>
                      <a:pt x="788" y="720"/>
                      <a:pt x="789" y="721"/>
                      <a:pt x="790" y="721"/>
                    </a:cubicBezTo>
                    <a:cubicBezTo>
                      <a:pt x="790" y="721"/>
                      <a:pt x="791" y="720"/>
                      <a:pt x="791" y="720"/>
                    </a:cubicBezTo>
                    <a:cubicBezTo>
                      <a:pt x="793" y="719"/>
                      <a:pt x="796" y="719"/>
                      <a:pt x="798" y="719"/>
                    </a:cubicBezTo>
                    <a:cubicBezTo>
                      <a:pt x="800" y="718"/>
                      <a:pt x="802" y="717"/>
                      <a:pt x="804" y="716"/>
                    </a:cubicBezTo>
                    <a:cubicBezTo>
                      <a:pt x="805" y="716"/>
                      <a:pt x="806" y="716"/>
                      <a:pt x="807" y="715"/>
                    </a:cubicBezTo>
                    <a:cubicBezTo>
                      <a:pt x="809" y="715"/>
                      <a:pt x="810" y="714"/>
                      <a:pt x="812" y="714"/>
                    </a:cubicBezTo>
                    <a:cubicBezTo>
                      <a:pt x="812" y="714"/>
                      <a:pt x="813" y="714"/>
                      <a:pt x="815" y="714"/>
                    </a:cubicBezTo>
                    <a:cubicBezTo>
                      <a:pt x="821" y="711"/>
                      <a:pt x="826" y="707"/>
                      <a:pt x="832" y="703"/>
                    </a:cubicBezTo>
                    <a:cubicBezTo>
                      <a:pt x="833" y="703"/>
                      <a:pt x="835" y="703"/>
                      <a:pt x="836" y="702"/>
                    </a:cubicBezTo>
                    <a:cubicBezTo>
                      <a:pt x="839" y="700"/>
                      <a:pt x="843" y="698"/>
                      <a:pt x="846" y="696"/>
                    </a:cubicBezTo>
                    <a:cubicBezTo>
                      <a:pt x="849" y="694"/>
                      <a:pt x="851" y="691"/>
                      <a:pt x="853" y="689"/>
                    </a:cubicBezTo>
                    <a:cubicBezTo>
                      <a:pt x="861" y="683"/>
                      <a:pt x="869" y="674"/>
                      <a:pt x="873" y="665"/>
                    </a:cubicBezTo>
                    <a:cubicBezTo>
                      <a:pt x="875" y="661"/>
                      <a:pt x="876" y="657"/>
                      <a:pt x="878" y="653"/>
                    </a:cubicBezTo>
                    <a:cubicBezTo>
                      <a:pt x="879" y="651"/>
                      <a:pt x="880" y="649"/>
                      <a:pt x="881" y="647"/>
                    </a:cubicBezTo>
                    <a:cubicBezTo>
                      <a:pt x="883" y="642"/>
                      <a:pt x="882" y="637"/>
                      <a:pt x="883" y="632"/>
                    </a:cubicBezTo>
                    <a:cubicBezTo>
                      <a:pt x="883" y="631"/>
                      <a:pt x="883" y="629"/>
                      <a:pt x="883" y="627"/>
                    </a:cubicBezTo>
                    <a:cubicBezTo>
                      <a:pt x="884" y="624"/>
                      <a:pt x="884" y="617"/>
                      <a:pt x="883" y="613"/>
                    </a:cubicBezTo>
                    <a:cubicBezTo>
                      <a:pt x="883" y="611"/>
                      <a:pt x="884" y="608"/>
                      <a:pt x="884" y="605"/>
                    </a:cubicBezTo>
                    <a:cubicBezTo>
                      <a:pt x="884" y="604"/>
                      <a:pt x="884" y="604"/>
                      <a:pt x="884" y="603"/>
                    </a:cubicBezTo>
                    <a:close/>
                    <a:moveTo>
                      <a:pt x="879" y="632"/>
                    </a:moveTo>
                    <a:cubicBezTo>
                      <a:pt x="878" y="633"/>
                      <a:pt x="878" y="634"/>
                      <a:pt x="878" y="636"/>
                    </a:cubicBezTo>
                    <a:cubicBezTo>
                      <a:pt x="878" y="637"/>
                      <a:pt x="878" y="639"/>
                      <a:pt x="878" y="641"/>
                    </a:cubicBezTo>
                    <a:cubicBezTo>
                      <a:pt x="873" y="658"/>
                      <a:pt x="864" y="676"/>
                      <a:pt x="851" y="685"/>
                    </a:cubicBezTo>
                    <a:cubicBezTo>
                      <a:pt x="848" y="687"/>
                      <a:pt x="846" y="691"/>
                      <a:pt x="842" y="693"/>
                    </a:cubicBezTo>
                    <a:cubicBezTo>
                      <a:pt x="837" y="696"/>
                      <a:pt x="832" y="698"/>
                      <a:pt x="827" y="701"/>
                    </a:cubicBezTo>
                    <a:cubicBezTo>
                      <a:pt x="825" y="702"/>
                      <a:pt x="824" y="704"/>
                      <a:pt x="822" y="705"/>
                    </a:cubicBezTo>
                    <a:cubicBezTo>
                      <a:pt x="820" y="706"/>
                      <a:pt x="817" y="707"/>
                      <a:pt x="815" y="709"/>
                    </a:cubicBezTo>
                    <a:cubicBezTo>
                      <a:pt x="813" y="710"/>
                      <a:pt x="811" y="709"/>
                      <a:pt x="809" y="710"/>
                    </a:cubicBezTo>
                    <a:cubicBezTo>
                      <a:pt x="807" y="711"/>
                      <a:pt x="803" y="711"/>
                      <a:pt x="801" y="712"/>
                    </a:cubicBezTo>
                    <a:cubicBezTo>
                      <a:pt x="800" y="713"/>
                      <a:pt x="798" y="714"/>
                      <a:pt x="796" y="714"/>
                    </a:cubicBezTo>
                    <a:cubicBezTo>
                      <a:pt x="795" y="715"/>
                      <a:pt x="794" y="714"/>
                      <a:pt x="792" y="715"/>
                    </a:cubicBezTo>
                    <a:cubicBezTo>
                      <a:pt x="789" y="715"/>
                      <a:pt x="781" y="719"/>
                      <a:pt x="779" y="717"/>
                    </a:cubicBezTo>
                    <a:cubicBezTo>
                      <a:pt x="778" y="718"/>
                      <a:pt x="777" y="720"/>
                      <a:pt x="775" y="721"/>
                    </a:cubicBezTo>
                    <a:cubicBezTo>
                      <a:pt x="774" y="721"/>
                      <a:pt x="773" y="721"/>
                      <a:pt x="772" y="721"/>
                    </a:cubicBezTo>
                    <a:cubicBezTo>
                      <a:pt x="770" y="722"/>
                      <a:pt x="768" y="722"/>
                      <a:pt x="767" y="723"/>
                    </a:cubicBezTo>
                    <a:cubicBezTo>
                      <a:pt x="761" y="725"/>
                      <a:pt x="752" y="726"/>
                      <a:pt x="748" y="729"/>
                    </a:cubicBezTo>
                    <a:cubicBezTo>
                      <a:pt x="744" y="731"/>
                      <a:pt x="740" y="733"/>
                      <a:pt x="736" y="735"/>
                    </a:cubicBezTo>
                    <a:cubicBezTo>
                      <a:pt x="735" y="735"/>
                      <a:pt x="733" y="736"/>
                      <a:pt x="732" y="736"/>
                    </a:cubicBezTo>
                    <a:cubicBezTo>
                      <a:pt x="728" y="738"/>
                      <a:pt x="726" y="740"/>
                      <a:pt x="722" y="743"/>
                    </a:cubicBezTo>
                    <a:cubicBezTo>
                      <a:pt x="721" y="743"/>
                      <a:pt x="721" y="744"/>
                      <a:pt x="720" y="745"/>
                    </a:cubicBezTo>
                    <a:cubicBezTo>
                      <a:pt x="720" y="745"/>
                      <a:pt x="720" y="745"/>
                      <a:pt x="720" y="746"/>
                    </a:cubicBezTo>
                    <a:cubicBezTo>
                      <a:pt x="718" y="746"/>
                      <a:pt x="717" y="748"/>
                      <a:pt x="716" y="749"/>
                    </a:cubicBezTo>
                    <a:cubicBezTo>
                      <a:pt x="715" y="751"/>
                      <a:pt x="713" y="753"/>
                      <a:pt x="712" y="755"/>
                    </a:cubicBezTo>
                    <a:cubicBezTo>
                      <a:pt x="710" y="758"/>
                      <a:pt x="709" y="761"/>
                      <a:pt x="707" y="764"/>
                    </a:cubicBezTo>
                    <a:cubicBezTo>
                      <a:pt x="703" y="771"/>
                      <a:pt x="699" y="780"/>
                      <a:pt x="697" y="787"/>
                    </a:cubicBezTo>
                    <a:cubicBezTo>
                      <a:pt x="696" y="789"/>
                      <a:pt x="696" y="791"/>
                      <a:pt x="696" y="793"/>
                    </a:cubicBezTo>
                    <a:cubicBezTo>
                      <a:pt x="695" y="794"/>
                      <a:pt x="694" y="795"/>
                      <a:pt x="694" y="796"/>
                    </a:cubicBezTo>
                    <a:cubicBezTo>
                      <a:pt x="693" y="798"/>
                      <a:pt x="692" y="801"/>
                      <a:pt x="691" y="803"/>
                    </a:cubicBezTo>
                    <a:cubicBezTo>
                      <a:pt x="691" y="804"/>
                      <a:pt x="690" y="804"/>
                      <a:pt x="690" y="805"/>
                    </a:cubicBezTo>
                    <a:cubicBezTo>
                      <a:pt x="687" y="808"/>
                      <a:pt x="686" y="812"/>
                      <a:pt x="683" y="815"/>
                    </a:cubicBezTo>
                    <a:cubicBezTo>
                      <a:pt x="681" y="817"/>
                      <a:pt x="680" y="819"/>
                      <a:pt x="678" y="821"/>
                    </a:cubicBezTo>
                    <a:cubicBezTo>
                      <a:pt x="675" y="824"/>
                      <a:pt x="671" y="827"/>
                      <a:pt x="668" y="830"/>
                    </a:cubicBezTo>
                    <a:cubicBezTo>
                      <a:pt x="662" y="833"/>
                      <a:pt x="655" y="837"/>
                      <a:pt x="649" y="840"/>
                    </a:cubicBezTo>
                    <a:cubicBezTo>
                      <a:pt x="648" y="840"/>
                      <a:pt x="646" y="841"/>
                      <a:pt x="645" y="841"/>
                    </a:cubicBezTo>
                    <a:cubicBezTo>
                      <a:pt x="640" y="843"/>
                      <a:pt x="635" y="844"/>
                      <a:pt x="630" y="846"/>
                    </a:cubicBezTo>
                    <a:cubicBezTo>
                      <a:pt x="626" y="847"/>
                      <a:pt x="621" y="846"/>
                      <a:pt x="617" y="847"/>
                    </a:cubicBezTo>
                    <a:cubicBezTo>
                      <a:pt x="616" y="847"/>
                      <a:pt x="614" y="848"/>
                      <a:pt x="613" y="848"/>
                    </a:cubicBezTo>
                    <a:cubicBezTo>
                      <a:pt x="612" y="848"/>
                      <a:pt x="611" y="848"/>
                      <a:pt x="610" y="848"/>
                    </a:cubicBezTo>
                    <a:cubicBezTo>
                      <a:pt x="606" y="848"/>
                      <a:pt x="603" y="848"/>
                      <a:pt x="599" y="848"/>
                    </a:cubicBezTo>
                    <a:cubicBezTo>
                      <a:pt x="592" y="850"/>
                      <a:pt x="585" y="852"/>
                      <a:pt x="580" y="855"/>
                    </a:cubicBezTo>
                    <a:cubicBezTo>
                      <a:pt x="574" y="858"/>
                      <a:pt x="569" y="863"/>
                      <a:pt x="564" y="867"/>
                    </a:cubicBezTo>
                    <a:cubicBezTo>
                      <a:pt x="564" y="868"/>
                      <a:pt x="562" y="869"/>
                      <a:pt x="562" y="869"/>
                    </a:cubicBezTo>
                    <a:cubicBezTo>
                      <a:pt x="561" y="870"/>
                      <a:pt x="561" y="871"/>
                      <a:pt x="561" y="871"/>
                    </a:cubicBezTo>
                    <a:cubicBezTo>
                      <a:pt x="558" y="874"/>
                      <a:pt x="554" y="877"/>
                      <a:pt x="552" y="880"/>
                    </a:cubicBezTo>
                    <a:cubicBezTo>
                      <a:pt x="551" y="881"/>
                      <a:pt x="550" y="883"/>
                      <a:pt x="549" y="884"/>
                    </a:cubicBezTo>
                    <a:cubicBezTo>
                      <a:pt x="548" y="886"/>
                      <a:pt x="545" y="888"/>
                      <a:pt x="544" y="890"/>
                    </a:cubicBezTo>
                    <a:cubicBezTo>
                      <a:pt x="542" y="893"/>
                      <a:pt x="540" y="896"/>
                      <a:pt x="538" y="899"/>
                    </a:cubicBezTo>
                    <a:cubicBezTo>
                      <a:pt x="536" y="901"/>
                      <a:pt x="533" y="903"/>
                      <a:pt x="531" y="904"/>
                    </a:cubicBezTo>
                    <a:cubicBezTo>
                      <a:pt x="528" y="907"/>
                      <a:pt x="525" y="911"/>
                      <a:pt x="521" y="914"/>
                    </a:cubicBezTo>
                    <a:cubicBezTo>
                      <a:pt x="519" y="916"/>
                      <a:pt x="515" y="918"/>
                      <a:pt x="513" y="920"/>
                    </a:cubicBezTo>
                    <a:cubicBezTo>
                      <a:pt x="512" y="920"/>
                      <a:pt x="512" y="920"/>
                      <a:pt x="512" y="921"/>
                    </a:cubicBezTo>
                    <a:cubicBezTo>
                      <a:pt x="512" y="921"/>
                      <a:pt x="512" y="921"/>
                      <a:pt x="512" y="921"/>
                    </a:cubicBezTo>
                    <a:cubicBezTo>
                      <a:pt x="511" y="920"/>
                      <a:pt x="506" y="925"/>
                      <a:pt x="505" y="925"/>
                    </a:cubicBezTo>
                    <a:cubicBezTo>
                      <a:pt x="500" y="928"/>
                      <a:pt x="494" y="930"/>
                      <a:pt x="489" y="934"/>
                    </a:cubicBezTo>
                    <a:cubicBezTo>
                      <a:pt x="488" y="934"/>
                      <a:pt x="487" y="934"/>
                      <a:pt x="486" y="934"/>
                    </a:cubicBezTo>
                    <a:cubicBezTo>
                      <a:pt x="484" y="936"/>
                      <a:pt x="482" y="937"/>
                      <a:pt x="480" y="939"/>
                    </a:cubicBezTo>
                    <a:cubicBezTo>
                      <a:pt x="472" y="942"/>
                      <a:pt x="462" y="945"/>
                      <a:pt x="454" y="948"/>
                    </a:cubicBezTo>
                    <a:cubicBezTo>
                      <a:pt x="452" y="948"/>
                      <a:pt x="451" y="949"/>
                      <a:pt x="449" y="949"/>
                    </a:cubicBezTo>
                    <a:cubicBezTo>
                      <a:pt x="448" y="949"/>
                      <a:pt x="446" y="950"/>
                      <a:pt x="445" y="950"/>
                    </a:cubicBezTo>
                    <a:cubicBezTo>
                      <a:pt x="442" y="951"/>
                      <a:pt x="440" y="950"/>
                      <a:pt x="438" y="951"/>
                    </a:cubicBezTo>
                    <a:cubicBezTo>
                      <a:pt x="433" y="952"/>
                      <a:pt x="427" y="954"/>
                      <a:pt x="422" y="956"/>
                    </a:cubicBezTo>
                    <a:cubicBezTo>
                      <a:pt x="413" y="960"/>
                      <a:pt x="407" y="966"/>
                      <a:pt x="400" y="970"/>
                    </a:cubicBezTo>
                    <a:cubicBezTo>
                      <a:pt x="398" y="972"/>
                      <a:pt x="397" y="974"/>
                      <a:pt x="395" y="975"/>
                    </a:cubicBezTo>
                    <a:cubicBezTo>
                      <a:pt x="391" y="978"/>
                      <a:pt x="387" y="982"/>
                      <a:pt x="384" y="986"/>
                    </a:cubicBezTo>
                    <a:cubicBezTo>
                      <a:pt x="382" y="988"/>
                      <a:pt x="380" y="989"/>
                      <a:pt x="380" y="991"/>
                    </a:cubicBezTo>
                    <a:cubicBezTo>
                      <a:pt x="380" y="991"/>
                      <a:pt x="379" y="991"/>
                      <a:pt x="379" y="992"/>
                    </a:cubicBezTo>
                    <a:cubicBezTo>
                      <a:pt x="378" y="992"/>
                      <a:pt x="376" y="996"/>
                      <a:pt x="375" y="998"/>
                    </a:cubicBezTo>
                    <a:cubicBezTo>
                      <a:pt x="373" y="1000"/>
                      <a:pt x="370" y="1002"/>
                      <a:pt x="367" y="1004"/>
                    </a:cubicBezTo>
                    <a:cubicBezTo>
                      <a:pt x="365" y="1006"/>
                      <a:pt x="364" y="1008"/>
                      <a:pt x="362" y="1009"/>
                    </a:cubicBezTo>
                    <a:cubicBezTo>
                      <a:pt x="350" y="1018"/>
                      <a:pt x="334" y="1024"/>
                      <a:pt x="319" y="1030"/>
                    </a:cubicBezTo>
                    <a:cubicBezTo>
                      <a:pt x="314" y="1032"/>
                      <a:pt x="307" y="1032"/>
                      <a:pt x="302" y="1033"/>
                    </a:cubicBezTo>
                    <a:cubicBezTo>
                      <a:pt x="298" y="1033"/>
                      <a:pt x="295" y="1034"/>
                      <a:pt x="292" y="1035"/>
                    </a:cubicBezTo>
                    <a:cubicBezTo>
                      <a:pt x="288" y="1035"/>
                      <a:pt x="280" y="1035"/>
                      <a:pt x="276" y="1034"/>
                    </a:cubicBezTo>
                    <a:cubicBezTo>
                      <a:pt x="271" y="1033"/>
                      <a:pt x="264" y="1034"/>
                      <a:pt x="260" y="1033"/>
                    </a:cubicBezTo>
                    <a:cubicBezTo>
                      <a:pt x="254" y="1032"/>
                      <a:pt x="247" y="1030"/>
                      <a:pt x="241" y="1029"/>
                    </a:cubicBezTo>
                    <a:cubicBezTo>
                      <a:pt x="238" y="1028"/>
                      <a:pt x="234" y="1029"/>
                      <a:pt x="231" y="1028"/>
                    </a:cubicBezTo>
                    <a:cubicBezTo>
                      <a:pt x="228" y="1028"/>
                      <a:pt x="226" y="1028"/>
                      <a:pt x="224" y="1028"/>
                    </a:cubicBezTo>
                    <a:cubicBezTo>
                      <a:pt x="219" y="1029"/>
                      <a:pt x="215" y="1030"/>
                      <a:pt x="210" y="1032"/>
                    </a:cubicBezTo>
                    <a:cubicBezTo>
                      <a:pt x="207" y="1032"/>
                      <a:pt x="205" y="1032"/>
                      <a:pt x="203" y="1033"/>
                    </a:cubicBezTo>
                    <a:cubicBezTo>
                      <a:pt x="200" y="1033"/>
                      <a:pt x="196" y="1034"/>
                      <a:pt x="194" y="1036"/>
                    </a:cubicBezTo>
                    <a:cubicBezTo>
                      <a:pt x="193" y="1036"/>
                      <a:pt x="191" y="1038"/>
                      <a:pt x="190" y="1038"/>
                    </a:cubicBezTo>
                    <a:cubicBezTo>
                      <a:pt x="188" y="1039"/>
                      <a:pt x="186" y="1040"/>
                      <a:pt x="184" y="1040"/>
                    </a:cubicBezTo>
                    <a:cubicBezTo>
                      <a:pt x="183" y="1040"/>
                      <a:pt x="182" y="1040"/>
                      <a:pt x="182" y="1041"/>
                    </a:cubicBezTo>
                    <a:cubicBezTo>
                      <a:pt x="181" y="1041"/>
                      <a:pt x="173" y="1045"/>
                      <a:pt x="173" y="1045"/>
                    </a:cubicBezTo>
                    <a:cubicBezTo>
                      <a:pt x="173" y="1045"/>
                      <a:pt x="173" y="1046"/>
                      <a:pt x="173" y="1046"/>
                    </a:cubicBezTo>
                    <a:cubicBezTo>
                      <a:pt x="172" y="1046"/>
                      <a:pt x="170" y="1047"/>
                      <a:pt x="169" y="1047"/>
                    </a:cubicBezTo>
                    <a:cubicBezTo>
                      <a:pt x="166" y="1048"/>
                      <a:pt x="163" y="1051"/>
                      <a:pt x="160" y="1052"/>
                    </a:cubicBezTo>
                    <a:cubicBezTo>
                      <a:pt x="157" y="1052"/>
                      <a:pt x="155" y="1052"/>
                      <a:pt x="153" y="1052"/>
                    </a:cubicBezTo>
                    <a:cubicBezTo>
                      <a:pt x="149" y="1053"/>
                      <a:pt x="144" y="1054"/>
                      <a:pt x="140" y="1055"/>
                    </a:cubicBezTo>
                    <a:cubicBezTo>
                      <a:pt x="137" y="1055"/>
                      <a:pt x="134" y="1055"/>
                      <a:pt x="131" y="1055"/>
                    </a:cubicBezTo>
                    <a:cubicBezTo>
                      <a:pt x="126" y="1056"/>
                      <a:pt x="116" y="1055"/>
                      <a:pt x="112" y="1054"/>
                    </a:cubicBezTo>
                    <a:cubicBezTo>
                      <a:pt x="111" y="1054"/>
                      <a:pt x="109" y="1054"/>
                      <a:pt x="108" y="1054"/>
                    </a:cubicBezTo>
                    <a:cubicBezTo>
                      <a:pt x="103" y="1054"/>
                      <a:pt x="98" y="1054"/>
                      <a:pt x="93" y="1053"/>
                    </a:cubicBezTo>
                    <a:cubicBezTo>
                      <a:pt x="88" y="1052"/>
                      <a:pt x="83" y="1049"/>
                      <a:pt x="79" y="1048"/>
                    </a:cubicBezTo>
                    <a:cubicBezTo>
                      <a:pt x="73" y="1046"/>
                      <a:pt x="67" y="1045"/>
                      <a:pt x="62" y="1042"/>
                    </a:cubicBezTo>
                    <a:cubicBezTo>
                      <a:pt x="60" y="1040"/>
                      <a:pt x="57" y="1038"/>
                      <a:pt x="54" y="1036"/>
                    </a:cubicBezTo>
                    <a:cubicBezTo>
                      <a:pt x="51" y="1034"/>
                      <a:pt x="47" y="1033"/>
                      <a:pt x="44" y="1030"/>
                    </a:cubicBezTo>
                    <a:cubicBezTo>
                      <a:pt x="41" y="1029"/>
                      <a:pt x="40" y="1027"/>
                      <a:pt x="39" y="1024"/>
                    </a:cubicBezTo>
                    <a:cubicBezTo>
                      <a:pt x="38" y="1023"/>
                      <a:pt x="37" y="1022"/>
                      <a:pt x="36" y="1022"/>
                    </a:cubicBezTo>
                    <a:cubicBezTo>
                      <a:pt x="34" y="1020"/>
                      <a:pt x="32" y="1019"/>
                      <a:pt x="31" y="1017"/>
                    </a:cubicBezTo>
                    <a:cubicBezTo>
                      <a:pt x="29" y="1014"/>
                      <a:pt x="28" y="1011"/>
                      <a:pt x="26" y="1008"/>
                    </a:cubicBezTo>
                    <a:cubicBezTo>
                      <a:pt x="24" y="1007"/>
                      <a:pt x="23" y="1005"/>
                      <a:pt x="22" y="1003"/>
                    </a:cubicBezTo>
                    <a:cubicBezTo>
                      <a:pt x="15" y="991"/>
                      <a:pt x="11" y="976"/>
                      <a:pt x="7" y="962"/>
                    </a:cubicBezTo>
                    <a:cubicBezTo>
                      <a:pt x="7" y="960"/>
                      <a:pt x="7" y="959"/>
                      <a:pt x="7" y="958"/>
                    </a:cubicBezTo>
                    <a:cubicBezTo>
                      <a:pt x="7" y="957"/>
                      <a:pt x="6" y="956"/>
                      <a:pt x="6" y="955"/>
                    </a:cubicBezTo>
                    <a:cubicBezTo>
                      <a:pt x="6" y="954"/>
                      <a:pt x="6" y="953"/>
                      <a:pt x="6" y="952"/>
                    </a:cubicBezTo>
                    <a:cubicBezTo>
                      <a:pt x="6" y="951"/>
                      <a:pt x="5" y="950"/>
                      <a:pt x="5" y="949"/>
                    </a:cubicBezTo>
                    <a:cubicBezTo>
                      <a:pt x="4" y="948"/>
                      <a:pt x="6" y="947"/>
                      <a:pt x="5" y="946"/>
                    </a:cubicBezTo>
                    <a:cubicBezTo>
                      <a:pt x="5" y="945"/>
                      <a:pt x="5" y="942"/>
                      <a:pt x="5" y="941"/>
                    </a:cubicBezTo>
                    <a:cubicBezTo>
                      <a:pt x="5" y="941"/>
                      <a:pt x="5" y="941"/>
                      <a:pt x="4" y="940"/>
                    </a:cubicBezTo>
                    <a:cubicBezTo>
                      <a:pt x="4" y="940"/>
                      <a:pt x="5" y="940"/>
                      <a:pt x="5" y="939"/>
                    </a:cubicBezTo>
                    <a:cubicBezTo>
                      <a:pt x="5" y="936"/>
                      <a:pt x="6" y="933"/>
                      <a:pt x="6" y="930"/>
                    </a:cubicBezTo>
                    <a:cubicBezTo>
                      <a:pt x="5" y="925"/>
                      <a:pt x="6" y="922"/>
                      <a:pt x="7" y="917"/>
                    </a:cubicBezTo>
                    <a:cubicBezTo>
                      <a:pt x="7" y="915"/>
                      <a:pt x="7" y="912"/>
                      <a:pt x="7" y="910"/>
                    </a:cubicBezTo>
                    <a:cubicBezTo>
                      <a:pt x="8" y="903"/>
                      <a:pt x="10" y="897"/>
                      <a:pt x="12" y="892"/>
                    </a:cubicBezTo>
                    <a:cubicBezTo>
                      <a:pt x="13" y="890"/>
                      <a:pt x="13" y="889"/>
                      <a:pt x="13" y="888"/>
                    </a:cubicBezTo>
                    <a:cubicBezTo>
                      <a:pt x="14" y="885"/>
                      <a:pt x="15" y="881"/>
                      <a:pt x="16" y="879"/>
                    </a:cubicBezTo>
                    <a:cubicBezTo>
                      <a:pt x="17" y="876"/>
                      <a:pt x="20" y="873"/>
                      <a:pt x="21" y="870"/>
                    </a:cubicBezTo>
                    <a:cubicBezTo>
                      <a:pt x="21" y="870"/>
                      <a:pt x="21" y="869"/>
                      <a:pt x="21" y="869"/>
                    </a:cubicBezTo>
                    <a:cubicBezTo>
                      <a:pt x="22" y="868"/>
                      <a:pt x="24" y="867"/>
                      <a:pt x="24" y="866"/>
                    </a:cubicBezTo>
                    <a:cubicBezTo>
                      <a:pt x="26" y="864"/>
                      <a:pt x="27" y="861"/>
                      <a:pt x="29" y="858"/>
                    </a:cubicBezTo>
                    <a:cubicBezTo>
                      <a:pt x="30" y="857"/>
                      <a:pt x="32" y="855"/>
                      <a:pt x="33" y="854"/>
                    </a:cubicBezTo>
                    <a:cubicBezTo>
                      <a:pt x="35" y="851"/>
                      <a:pt x="37" y="848"/>
                      <a:pt x="40" y="846"/>
                    </a:cubicBezTo>
                    <a:cubicBezTo>
                      <a:pt x="46" y="839"/>
                      <a:pt x="53" y="833"/>
                      <a:pt x="59" y="826"/>
                    </a:cubicBezTo>
                    <a:cubicBezTo>
                      <a:pt x="60" y="825"/>
                      <a:pt x="60" y="825"/>
                      <a:pt x="61" y="825"/>
                    </a:cubicBezTo>
                    <a:cubicBezTo>
                      <a:pt x="65" y="820"/>
                      <a:pt x="69" y="815"/>
                      <a:pt x="72" y="809"/>
                    </a:cubicBezTo>
                    <a:cubicBezTo>
                      <a:pt x="73" y="807"/>
                      <a:pt x="75" y="806"/>
                      <a:pt x="76" y="804"/>
                    </a:cubicBezTo>
                    <a:cubicBezTo>
                      <a:pt x="77" y="798"/>
                      <a:pt x="77" y="792"/>
                      <a:pt x="79" y="786"/>
                    </a:cubicBezTo>
                    <a:cubicBezTo>
                      <a:pt x="78" y="784"/>
                      <a:pt x="78" y="777"/>
                      <a:pt x="79" y="773"/>
                    </a:cubicBezTo>
                    <a:cubicBezTo>
                      <a:pt x="79" y="768"/>
                      <a:pt x="79" y="762"/>
                      <a:pt x="79" y="757"/>
                    </a:cubicBezTo>
                    <a:cubicBezTo>
                      <a:pt x="78" y="749"/>
                      <a:pt x="77" y="736"/>
                      <a:pt x="78" y="729"/>
                    </a:cubicBezTo>
                    <a:cubicBezTo>
                      <a:pt x="78" y="726"/>
                      <a:pt x="77" y="721"/>
                      <a:pt x="77" y="719"/>
                    </a:cubicBezTo>
                    <a:cubicBezTo>
                      <a:pt x="80" y="707"/>
                      <a:pt x="87" y="694"/>
                      <a:pt x="96" y="687"/>
                    </a:cubicBezTo>
                    <a:cubicBezTo>
                      <a:pt x="98" y="685"/>
                      <a:pt x="101" y="681"/>
                      <a:pt x="103" y="680"/>
                    </a:cubicBezTo>
                    <a:cubicBezTo>
                      <a:pt x="103" y="680"/>
                      <a:pt x="103" y="680"/>
                      <a:pt x="103" y="680"/>
                    </a:cubicBezTo>
                    <a:cubicBezTo>
                      <a:pt x="105" y="679"/>
                      <a:pt x="106" y="677"/>
                      <a:pt x="108" y="676"/>
                    </a:cubicBezTo>
                    <a:cubicBezTo>
                      <a:pt x="108" y="676"/>
                      <a:pt x="109" y="676"/>
                      <a:pt x="109" y="675"/>
                    </a:cubicBezTo>
                    <a:cubicBezTo>
                      <a:pt x="112" y="674"/>
                      <a:pt x="114" y="672"/>
                      <a:pt x="117" y="671"/>
                    </a:cubicBezTo>
                    <a:cubicBezTo>
                      <a:pt x="118" y="671"/>
                      <a:pt x="118" y="671"/>
                      <a:pt x="118" y="670"/>
                    </a:cubicBezTo>
                    <a:cubicBezTo>
                      <a:pt x="118" y="670"/>
                      <a:pt x="120" y="670"/>
                      <a:pt x="121" y="670"/>
                    </a:cubicBezTo>
                    <a:cubicBezTo>
                      <a:pt x="122" y="669"/>
                      <a:pt x="123" y="668"/>
                      <a:pt x="125" y="667"/>
                    </a:cubicBezTo>
                    <a:cubicBezTo>
                      <a:pt x="128" y="665"/>
                      <a:pt x="133" y="664"/>
                      <a:pt x="134" y="662"/>
                    </a:cubicBezTo>
                    <a:cubicBezTo>
                      <a:pt x="134" y="662"/>
                      <a:pt x="134" y="662"/>
                      <a:pt x="135" y="662"/>
                    </a:cubicBezTo>
                    <a:cubicBezTo>
                      <a:pt x="135" y="662"/>
                      <a:pt x="136" y="661"/>
                      <a:pt x="137" y="661"/>
                    </a:cubicBezTo>
                    <a:cubicBezTo>
                      <a:pt x="137" y="661"/>
                      <a:pt x="137" y="661"/>
                      <a:pt x="136" y="660"/>
                    </a:cubicBezTo>
                    <a:cubicBezTo>
                      <a:pt x="139" y="660"/>
                      <a:pt x="141" y="658"/>
                      <a:pt x="143" y="657"/>
                    </a:cubicBezTo>
                    <a:cubicBezTo>
                      <a:pt x="143" y="657"/>
                      <a:pt x="143" y="657"/>
                      <a:pt x="143" y="656"/>
                    </a:cubicBezTo>
                    <a:cubicBezTo>
                      <a:pt x="145" y="656"/>
                      <a:pt x="148" y="653"/>
                      <a:pt x="148" y="651"/>
                    </a:cubicBezTo>
                    <a:cubicBezTo>
                      <a:pt x="149" y="651"/>
                      <a:pt x="148" y="651"/>
                      <a:pt x="149" y="651"/>
                    </a:cubicBezTo>
                    <a:cubicBezTo>
                      <a:pt x="151" y="650"/>
                      <a:pt x="155" y="644"/>
                      <a:pt x="155" y="642"/>
                    </a:cubicBezTo>
                    <a:cubicBezTo>
                      <a:pt x="156" y="642"/>
                      <a:pt x="156" y="642"/>
                      <a:pt x="157" y="641"/>
                    </a:cubicBezTo>
                    <a:cubicBezTo>
                      <a:pt x="157" y="641"/>
                      <a:pt x="159" y="636"/>
                      <a:pt x="159" y="636"/>
                    </a:cubicBezTo>
                    <a:cubicBezTo>
                      <a:pt x="159" y="636"/>
                      <a:pt x="160" y="636"/>
                      <a:pt x="160" y="636"/>
                    </a:cubicBezTo>
                    <a:cubicBezTo>
                      <a:pt x="160" y="635"/>
                      <a:pt x="160" y="635"/>
                      <a:pt x="159" y="635"/>
                    </a:cubicBezTo>
                    <a:cubicBezTo>
                      <a:pt x="160" y="634"/>
                      <a:pt x="161" y="634"/>
                      <a:pt x="161" y="634"/>
                    </a:cubicBezTo>
                    <a:cubicBezTo>
                      <a:pt x="161" y="633"/>
                      <a:pt x="161" y="631"/>
                      <a:pt x="162" y="630"/>
                    </a:cubicBezTo>
                    <a:cubicBezTo>
                      <a:pt x="162" y="630"/>
                      <a:pt x="162" y="630"/>
                      <a:pt x="161" y="629"/>
                    </a:cubicBezTo>
                    <a:cubicBezTo>
                      <a:pt x="162" y="628"/>
                      <a:pt x="163" y="621"/>
                      <a:pt x="162" y="620"/>
                    </a:cubicBezTo>
                    <a:cubicBezTo>
                      <a:pt x="162" y="619"/>
                      <a:pt x="162" y="619"/>
                      <a:pt x="163" y="619"/>
                    </a:cubicBezTo>
                    <a:cubicBezTo>
                      <a:pt x="161" y="617"/>
                      <a:pt x="162" y="611"/>
                      <a:pt x="164" y="608"/>
                    </a:cubicBezTo>
                    <a:cubicBezTo>
                      <a:pt x="166" y="604"/>
                      <a:pt x="170" y="599"/>
                      <a:pt x="171" y="594"/>
                    </a:cubicBezTo>
                    <a:cubicBezTo>
                      <a:pt x="172" y="592"/>
                      <a:pt x="172" y="590"/>
                      <a:pt x="172" y="589"/>
                    </a:cubicBezTo>
                    <a:cubicBezTo>
                      <a:pt x="173" y="586"/>
                      <a:pt x="174" y="582"/>
                      <a:pt x="175" y="578"/>
                    </a:cubicBezTo>
                    <a:cubicBezTo>
                      <a:pt x="176" y="575"/>
                      <a:pt x="178" y="570"/>
                      <a:pt x="178" y="569"/>
                    </a:cubicBezTo>
                    <a:cubicBezTo>
                      <a:pt x="178" y="569"/>
                      <a:pt x="178" y="569"/>
                      <a:pt x="178" y="569"/>
                    </a:cubicBezTo>
                    <a:cubicBezTo>
                      <a:pt x="178" y="565"/>
                      <a:pt x="179" y="561"/>
                      <a:pt x="180" y="557"/>
                    </a:cubicBezTo>
                    <a:cubicBezTo>
                      <a:pt x="180" y="557"/>
                      <a:pt x="179" y="557"/>
                      <a:pt x="180" y="556"/>
                    </a:cubicBezTo>
                    <a:cubicBezTo>
                      <a:pt x="180" y="555"/>
                      <a:pt x="181" y="552"/>
                      <a:pt x="180" y="549"/>
                    </a:cubicBezTo>
                    <a:cubicBezTo>
                      <a:pt x="180" y="548"/>
                      <a:pt x="180" y="547"/>
                      <a:pt x="180" y="547"/>
                    </a:cubicBezTo>
                    <a:cubicBezTo>
                      <a:pt x="180" y="544"/>
                      <a:pt x="181" y="540"/>
                      <a:pt x="180" y="539"/>
                    </a:cubicBezTo>
                    <a:cubicBezTo>
                      <a:pt x="180" y="538"/>
                      <a:pt x="180" y="537"/>
                      <a:pt x="180" y="537"/>
                    </a:cubicBezTo>
                    <a:cubicBezTo>
                      <a:pt x="180" y="537"/>
                      <a:pt x="180" y="537"/>
                      <a:pt x="180" y="537"/>
                    </a:cubicBezTo>
                    <a:cubicBezTo>
                      <a:pt x="180" y="535"/>
                      <a:pt x="180" y="532"/>
                      <a:pt x="179" y="531"/>
                    </a:cubicBezTo>
                    <a:cubicBezTo>
                      <a:pt x="180" y="530"/>
                      <a:pt x="178" y="524"/>
                      <a:pt x="178" y="523"/>
                    </a:cubicBezTo>
                    <a:cubicBezTo>
                      <a:pt x="177" y="523"/>
                      <a:pt x="178" y="522"/>
                      <a:pt x="178" y="521"/>
                    </a:cubicBezTo>
                    <a:cubicBezTo>
                      <a:pt x="177" y="515"/>
                      <a:pt x="178" y="510"/>
                      <a:pt x="174" y="505"/>
                    </a:cubicBezTo>
                    <a:cubicBezTo>
                      <a:pt x="174" y="505"/>
                      <a:pt x="173" y="498"/>
                      <a:pt x="172" y="497"/>
                    </a:cubicBezTo>
                    <a:cubicBezTo>
                      <a:pt x="172" y="496"/>
                      <a:pt x="171" y="495"/>
                      <a:pt x="170" y="494"/>
                    </a:cubicBezTo>
                    <a:cubicBezTo>
                      <a:pt x="168" y="488"/>
                      <a:pt x="165" y="482"/>
                      <a:pt x="162" y="476"/>
                    </a:cubicBezTo>
                    <a:cubicBezTo>
                      <a:pt x="161" y="476"/>
                      <a:pt x="161" y="476"/>
                      <a:pt x="161" y="477"/>
                    </a:cubicBezTo>
                    <a:cubicBezTo>
                      <a:pt x="158" y="476"/>
                      <a:pt x="158" y="471"/>
                      <a:pt x="157" y="469"/>
                    </a:cubicBezTo>
                    <a:cubicBezTo>
                      <a:pt x="153" y="460"/>
                      <a:pt x="154" y="451"/>
                      <a:pt x="153" y="442"/>
                    </a:cubicBezTo>
                    <a:cubicBezTo>
                      <a:pt x="152" y="440"/>
                      <a:pt x="152" y="437"/>
                      <a:pt x="151" y="435"/>
                    </a:cubicBezTo>
                    <a:cubicBezTo>
                      <a:pt x="152" y="433"/>
                      <a:pt x="152" y="431"/>
                      <a:pt x="152" y="429"/>
                    </a:cubicBezTo>
                    <a:cubicBezTo>
                      <a:pt x="149" y="417"/>
                      <a:pt x="149" y="394"/>
                      <a:pt x="153" y="382"/>
                    </a:cubicBezTo>
                    <a:cubicBezTo>
                      <a:pt x="154" y="376"/>
                      <a:pt x="153" y="372"/>
                      <a:pt x="155" y="366"/>
                    </a:cubicBezTo>
                    <a:cubicBezTo>
                      <a:pt x="155" y="364"/>
                      <a:pt x="156" y="362"/>
                      <a:pt x="157" y="360"/>
                    </a:cubicBezTo>
                    <a:cubicBezTo>
                      <a:pt x="158" y="358"/>
                      <a:pt x="158" y="355"/>
                      <a:pt x="158" y="353"/>
                    </a:cubicBezTo>
                    <a:cubicBezTo>
                      <a:pt x="159" y="353"/>
                      <a:pt x="159" y="353"/>
                      <a:pt x="159" y="352"/>
                    </a:cubicBezTo>
                    <a:cubicBezTo>
                      <a:pt x="161" y="349"/>
                      <a:pt x="162" y="345"/>
                      <a:pt x="164" y="341"/>
                    </a:cubicBezTo>
                    <a:cubicBezTo>
                      <a:pt x="165" y="340"/>
                      <a:pt x="166" y="338"/>
                      <a:pt x="167" y="336"/>
                    </a:cubicBezTo>
                    <a:cubicBezTo>
                      <a:pt x="170" y="326"/>
                      <a:pt x="174" y="318"/>
                      <a:pt x="180" y="311"/>
                    </a:cubicBezTo>
                    <a:cubicBezTo>
                      <a:pt x="182" y="309"/>
                      <a:pt x="183" y="308"/>
                      <a:pt x="184" y="307"/>
                    </a:cubicBezTo>
                    <a:cubicBezTo>
                      <a:pt x="190" y="299"/>
                      <a:pt x="196" y="292"/>
                      <a:pt x="203" y="287"/>
                    </a:cubicBezTo>
                    <a:cubicBezTo>
                      <a:pt x="204" y="286"/>
                      <a:pt x="205" y="286"/>
                      <a:pt x="206" y="285"/>
                    </a:cubicBezTo>
                    <a:cubicBezTo>
                      <a:pt x="207" y="284"/>
                      <a:pt x="208" y="283"/>
                      <a:pt x="210" y="281"/>
                    </a:cubicBezTo>
                    <a:cubicBezTo>
                      <a:pt x="212" y="280"/>
                      <a:pt x="214" y="278"/>
                      <a:pt x="217" y="277"/>
                    </a:cubicBezTo>
                    <a:cubicBezTo>
                      <a:pt x="218" y="276"/>
                      <a:pt x="220" y="274"/>
                      <a:pt x="222" y="273"/>
                    </a:cubicBezTo>
                    <a:cubicBezTo>
                      <a:pt x="228" y="270"/>
                      <a:pt x="235" y="266"/>
                      <a:pt x="241" y="263"/>
                    </a:cubicBezTo>
                    <a:cubicBezTo>
                      <a:pt x="243" y="263"/>
                      <a:pt x="244" y="262"/>
                      <a:pt x="246" y="262"/>
                    </a:cubicBezTo>
                    <a:cubicBezTo>
                      <a:pt x="248" y="261"/>
                      <a:pt x="249" y="260"/>
                      <a:pt x="251" y="259"/>
                    </a:cubicBezTo>
                    <a:cubicBezTo>
                      <a:pt x="253" y="258"/>
                      <a:pt x="255" y="258"/>
                      <a:pt x="257" y="257"/>
                    </a:cubicBezTo>
                    <a:cubicBezTo>
                      <a:pt x="266" y="254"/>
                      <a:pt x="275" y="250"/>
                      <a:pt x="283" y="247"/>
                    </a:cubicBezTo>
                    <a:cubicBezTo>
                      <a:pt x="287" y="246"/>
                      <a:pt x="291" y="245"/>
                      <a:pt x="294" y="244"/>
                    </a:cubicBezTo>
                    <a:cubicBezTo>
                      <a:pt x="296" y="243"/>
                      <a:pt x="298" y="242"/>
                      <a:pt x="300" y="241"/>
                    </a:cubicBezTo>
                    <a:cubicBezTo>
                      <a:pt x="301" y="241"/>
                      <a:pt x="303" y="240"/>
                      <a:pt x="304" y="240"/>
                    </a:cubicBezTo>
                    <a:cubicBezTo>
                      <a:pt x="305" y="239"/>
                      <a:pt x="305" y="239"/>
                      <a:pt x="306" y="238"/>
                    </a:cubicBezTo>
                    <a:cubicBezTo>
                      <a:pt x="309" y="236"/>
                      <a:pt x="312" y="235"/>
                      <a:pt x="315" y="232"/>
                    </a:cubicBezTo>
                    <a:cubicBezTo>
                      <a:pt x="316" y="231"/>
                      <a:pt x="317" y="229"/>
                      <a:pt x="319" y="228"/>
                    </a:cubicBezTo>
                    <a:cubicBezTo>
                      <a:pt x="323" y="224"/>
                      <a:pt x="327" y="220"/>
                      <a:pt x="332" y="217"/>
                    </a:cubicBezTo>
                    <a:cubicBezTo>
                      <a:pt x="336" y="214"/>
                      <a:pt x="338" y="210"/>
                      <a:pt x="341" y="206"/>
                    </a:cubicBezTo>
                    <a:cubicBezTo>
                      <a:pt x="343" y="204"/>
                      <a:pt x="345" y="202"/>
                      <a:pt x="346" y="199"/>
                    </a:cubicBezTo>
                    <a:cubicBezTo>
                      <a:pt x="347" y="198"/>
                      <a:pt x="346" y="198"/>
                      <a:pt x="346" y="197"/>
                    </a:cubicBezTo>
                    <a:cubicBezTo>
                      <a:pt x="347" y="195"/>
                      <a:pt x="348" y="193"/>
                      <a:pt x="349" y="190"/>
                    </a:cubicBezTo>
                    <a:cubicBezTo>
                      <a:pt x="349" y="189"/>
                      <a:pt x="349" y="187"/>
                      <a:pt x="349" y="187"/>
                    </a:cubicBezTo>
                    <a:cubicBezTo>
                      <a:pt x="351" y="180"/>
                      <a:pt x="352" y="172"/>
                      <a:pt x="354" y="166"/>
                    </a:cubicBezTo>
                    <a:cubicBezTo>
                      <a:pt x="355" y="162"/>
                      <a:pt x="355" y="157"/>
                      <a:pt x="356" y="154"/>
                    </a:cubicBezTo>
                    <a:cubicBezTo>
                      <a:pt x="355" y="153"/>
                      <a:pt x="357" y="148"/>
                      <a:pt x="357" y="146"/>
                    </a:cubicBezTo>
                    <a:cubicBezTo>
                      <a:pt x="357" y="144"/>
                      <a:pt x="357" y="142"/>
                      <a:pt x="357" y="140"/>
                    </a:cubicBezTo>
                    <a:cubicBezTo>
                      <a:pt x="358" y="139"/>
                      <a:pt x="358" y="136"/>
                      <a:pt x="358" y="133"/>
                    </a:cubicBezTo>
                    <a:cubicBezTo>
                      <a:pt x="358" y="133"/>
                      <a:pt x="357" y="132"/>
                      <a:pt x="357" y="131"/>
                    </a:cubicBezTo>
                    <a:cubicBezTo>
                      <a:pt x="360" y="119"/>
                      <a:pt x="364" y="110"/>
                      <a:pt x="369" y="101"/>
                    </a:cubicBezTo>
                    <a:cubicBezTo>
                      <a:pt x="373" y="96"/>
                      <a:pt x="378" y="92"/>
                      <a:pt x="384" y="88"/>
                    </a:cubicBezTo>
                    <a:cubicBezTo>
                      <a:pt x="385" y="88"/>
                      <a:pt x="386" y="86"/>
                      <a:pt x="387" y="85"/>
                    </a:cubicBezTo>
                    <a:cubicBezTo>
                      <a:pt x="389" y="85"/>
                      <a:pt x="390" y="84"/>
                      <a:pt x="392" y="84"/>
                    </a:cubicBezTo>
                    <a:cubicBezTo>
                      <a:pt x="394" y="82"/>
                      <a:pt x="396" y="80"/>
                      <a:pt x="399" y="79"/>
                    </a:cubicBezTo>
                    <a:cubicBezTo>
                      <a:pt x="402" y="78"/>
                      <a:pt x="406" y="78"/>
                      <a:pt x="408" y="77"/>
                    </a:cubicBezTo>
                    <a:cubicBezTo>
                      <a:pt x="412" y="75"/>
                      <a:pt x="415" y="75"/>
                      <a:pt x="420" y="74"/>
                    </a:cubicBezTo>
                    <a:cubicBezTo>
                      <a:pt x="422" y="73"/>
                      <a:pt x="425" y="72"/>
                      <a:pt x="428" y="71"/>
                    </a:cubicBezTo>
                    <a:cubicBezTo>
                      <a:pt x="429" y="71"/>
                      <a:pt x="431" y="71"/>
                      <a:pt x="433" y="71"/>
                    </a:cubicBezTo>
                    <a:cubicBezTo>
                      <a:pt x="437" y="70"/>
                      <a:pt x="441" y="70"/>
                      <a:pt x="444" y="69"/>
                    </a:cubicBezTo>
                    <a:cubicBezTo>
                      <a:pt x="446" y="69"/>
                      <a:pt x="451" y="67"/>
                      <a:pt x="452" y="67"/>
                    </a:cubicBezTo>
                    <a:cubicBezTo>
                      <a:pt x="453" y="68"/>
                      <a:pt x="456" y="67"/>
                      <a:pt x="458" y="66"/>
                    </a:cubicBezTo>
                    <a:cubicBezTo>
                      <a:pt x="461" y="66"/>
                      <a:pt x="465" y="65"/>
                      <a:pt x="469" y="64"/>
                    </a:cubicBezTo>
                    <a:cubicBezTo>
                      <a:pt x="471" y="63"/>
                      <a:pt x="473" y="63"/>
                      <a:pt x="476" y="62"/>
                    </a:cubicBezTo>
                    <a:cubicBezTo>
                      <a:pt x="479" y="61"/>
                      <a:pt x="482" y="58"/>
                      <a:pt x="485" y="57"/>
                    </a:cubicBezTo>
                    <a:cubicBezTo>
                      <a:pt x="486" y="56"/>
                      <a:pt x="487" y="56"/>
                      <a:pt x="489" y="56"/>
                    </a:cubicBezTo>
                    <a:cubicBezTo>
                      <a:pt x="494" y="52"/>
                      <a:pt x="499" y="49"/>
                      <a:pt x="503" y="45"/>
                    </a:cubicBezTo>
                    <a:cubicBezTo>
                      <a:pt x="505" y="43"/>
                      <a:pt x="506" y="41"/>
                      <a:pt x="508" y="39"/>
                    </a:cubicBezTo>
                    <a:cubicBezTo>
                      <a:pt x="511" y="35"/>
                      <a:pt x="515" y="33"/>
                      <a:pt x="518" y="31"/>
                    </a:cubicBezTo>
                    <a:cubicBezTo>
                      <a:pt x="522" y="27"/>
                      <a:pt x="526" y="22"/>
                      <a:pt x="530" y="19"/>
                    </a:cubicBezTo>
                    <a:cubicBezTo>
                      <a:pt x="533" y="18"/>
                      <a:pt x="536" y="17"/>
                      <a:pt x="539" y="15"/>
                    </a:cubicBezTo>
                    <a:cubicBezTo>
                      <a:pt x="546" y="12"/>
                      <a:pt x="554" y="9"/>
                      <a:pt x="562" y="7"/>
                    </a:cubicBezTo>
                    <a:cubicBezTo>
                      <a:pt x="565" y="6"/>
                      <a:pt x="568" y="7"/>
                      <a:pt x="570" y="6"/>
                    </a:cubicBezTo>
                    <a:cubicBezTo>
                      <a:pt x="576" y="4"/>
                      <a:pt x="583" y="6"/>
                      <a:pt x="589" y="6"/>
                    </a:cubicBezTo>
                    <a:cubicBezTo>
                      <a:pt x="592" y="6"/>
                      <a:pt x="596" y="5"/>
                      <a:pt x="599" y="6"/>
                    </a:cubicBezTo>
                    <a:cubicBezTo>
                      <a:pt x="602" y="7"/>
                      <a:pt x="606" y="7"/>
                      <a:pt x="610" y="8"/>
                    </a:cubicBezTo>
                    <a:cubicBezTo>
                      <a:pt x="616" y="9"/>
                      <a:pt x="623" y="10"/>
                      <a:pt x="629" y="12"/>
                    </a:cubicBezTo>
                    <a:cubicBezTo>
                      <a:pt x="631" y="12"/>
                      <a:pt x="632" y="13"/>
                      <a:pt x="634" y="14"/>
                    </a:cubicBezTo>
                    <a:cubicBezTo>
                      <a:pt x="638" y="16"/>
                      <a:pt x="644" y="17"/>
                      <a:pt x="647" y="18"/>
                    </a:cubicBezTo>
                    <a:cubicBezTo>
                      <a:pt x="648" y="19"/>
                      <a:pt x="649" y="20"/>
                      <a:pt x="650" y="21"/>
                    </a:cubicBezTo>
                    <a:cubicBezTo>
                      <a:pt x="651" y="22"/>
                      <a:pt x="652" y="22"/>
                      <a:pt x="654" y="22"/>
                    </a:cubicBezTo>
                    <a:cubicBezTo>
                      <a:pt x="656" y="24"/>
                      <a:pt x="658" y="26"/>
                      <a:pt x="659" y="27"/>
                    </a:cubicBezTo>
                    <a:cubicBezTo>
                      <a:pt x="663" y="29"/>
                      <a:pt x="667" y="30"/>
                      <a:pt x="670" y="32"/>
                    </a:cubicBezTo>
                    <a:cubicBezTo>
                      <a:pt x="674" y="35"/>
                      <a:pt x="677" y="39"/>
                      <a:pt x="681" y="43"/>
                    </a:cubicBezTo>
                    <a:cubicBezTo>
                      <a:pt x="683" y="45"/>
                      <a:pt x="686" y="46"/>
                      <a:pt x="688" y="48"/>
                    </a:cubicBezTo>
                    <a:cubicBezTo>
                      <a:pt x="689" y="50"/>
                      <a:pt x="690" y="51"/>
                      <a:pt x="691" y="52"/>
                    </a:cubicBezTo>
                    <a:cubicBezTo>
                      <a:pt x="693" y="54"/>
                      <a:pt x="695" y="55"/>
                      <a:pt x="696" y="56"/>
                    </a:cubicBezTo>
                    <a:cubicBezTo>
                      <a:pt x="697" y="58"/>
                      <a:pt x="699" y="60"/>
                      <a:pt x="700" y="63"/>
                    </a:cubicBezTo>
                    <a:cubicBezTo>
                      <a:pt x="701" y="64"/>
                      <a:pt x="701" y="65"/>
                      <a:pt x="701" y="67"/>
                    </a:cubicBezTo>
                    <a:cubicBezTo>
                      <a:pt x="703" y="69"/>
                      <a:pt x="706" y="71"/>
                      <a:pt x="708" y="74"/>
                    </a:cubicBezTo>
                    <a:cubicBezTo>
                      <a:pt x="710" y="76"/>
                      <a:pt x="710" y="80"/>
                      <a:pt x="712" y="83"/>
                    </a:cubicBezTo>
                    <a:cubicBezTo>
                      <a:pt x="715" y="86"/>
                      <a:pt x="717" y="90"/>
                      <a:pt x="719" y="94"/>
                    </a:cubicBezTo>
                    <a:cubicBezTo>
                      <a:pt x="721" y="99"/>
                      <a:pt x="721" y="105"/>
                      <a:pt x="722" y="110"/>
                    </a:cubicBezTo>
                    <a:cubicBezTo>
                      <a:pt x="726" y="122"/>
                      <a:pt x="729" y="136"/>
                      <a:pt x="725" y="149"/>
                    </a:cubicBezTo>
                    <a:cubicBezTo>
                      <a:pt x="725" y="152"/>
                      <a:pt x="725" y="155"/>
                      <a:pt x="724" y="158"/>
                    </a:cubicBezTo>
                    <a:cubicBezTo>
                      <a:pt x="723" y="165"/>
                      <a:pt x="722" y="172"/>
                      <a:pt x="720" y="178"/>
                    </a:cubicBezTo>
                    <a:cubicBezTo>
                      <a:pt x="719" y="180"/>
                      <a:pt x="717" y="182"/>
                      <a:pt x="717" y="184"/>
                    </a:cubicBezTo>
                    <a:cubicBezTo>
                      <a:pt x="716" y="186"/>
                      <a:pt x="716" y="187"/>
                      <a:pt x="715" y="189"/>
                    </a:cubicBezTo>
                    <a:cubicBezTo>
                      <a:pt x="714" y="191"/>
                      <a:pt x="713" y="192"/>
                      <a:pt x="712" y="194"/>
                    </a:cubicBezTo>
                    <a:cubicBezTo>
                      <a:pt x="711" y="198"/>
                      <a:pt x="711" y="201"/>
                      <a:pt x="710" y="206"/>
                    </a:cubicBezTo>
                    <a:cubicBezTo>
                      <a:pt x="709" y="208"/>
                      <a:pt x="709" y="210"/>
                      <a:pt x="708" y="213"/>
                    </a:cubicBezTo>
                    <a:cubicBezTo>
                      <a:pt x="708" y="213"/>
                      <a:pt x="707" y="214"/>
                      <a:pt x="707" y="214"/>
                    </a:cubicBezTo>
                    <a:cubicBezTo>
                      <a:pt x="707" y="219"/>
                      <a:pt x="704" y="226"/>
                      <a:pt x="705" y="232"/>
                    </a:cubicBezTo>
                    <a:cubicBezTo>
                      <a:pt x="705" y="235"/>
                      <a:pt x="705" y="238"/>
                      <a:pt x="705" y="240"/>
                    </a:cubicBezTo>
                    <a:cubicBezTo>
                      <a:pt x="706" y="246"/>
                      <a:pt x="706" y="254"/>
                      <a:pt x="705" y="259"/>
                    </a:cubicBezTo>
                    <a:cubicBezTo>
                      <a:pt x="704" y="263"/>
                      <a:pt x="703" y="266"/>
                      <a:pt x="703" y="270"/>
                    </a:cubicBezTo>
                    <a:cubicBezTo>
                      <a:pt x="702" y="273"/>
                      <a:pt x="702" y="275"/>
                      <a:pt x="701" y="278"/>
                    </a:cubicBezTo>
                    <a:cubicBezTo>
                      <a:pt x="701" y="278"/>
                      <a:pt x="701" y="279"/>
                      <a:pt x="701" y="279"/>
                    </a:cubicBezTo>
                    <a:cubicBezTo>
                      <a:pt x="701" y="282"/>
                      <a:pt x="700" y="285"/>
                      <a:pt x="699" y="287"/>
                    </a:cubicBezTo>
                    <a:cubicBezTo>
                      <a:pt x="699" y="289"/>
                      <a:pt x="699" y="292"/>
                      <a:pt x="698" y="294"/>
                    </a:cubicBezTo>
                    <a:cubicBezTo>
                      <a:pt x="697" y="298"/>
                      <a:pt x="695" y="302"/>
                      <a:pt x="695" y="306"/>
                    </a:cubicBezTo>
                    <a:cubicBezTo>
                      <a:pt x="694" y="309"/>
                      <a:pt x="695" y="314"/>
                      <a:pt x="695" y="317"/>
                    </a:cubicBezTo>
                    <a:cubicBezTo>
                      <a:pt x="694" y="323"/>
                      <a:pt x="694" y="330"/>
                      <a:pt x="695" y="336"/>
                    </a:cubicBezTo>
                    <a:cubicBezTo>
                      <a:pt x="695" y="337"/>
                      <a:pt x="695" y="338"/>
                      <a:pt x="695" y="339"/>
                    </a:cubicBezTo>
                    <a:cubicBezTo>
                      <a:pt x="696" y="343"/>
                      <a:pt x="696" y="347"/>
                      <a:pt x="697" y="350"/>
                    </a:cubicBezTo>
                    <a:cubicBezTo>
                      <a:pt x="698" y="354"/>
                      <a:pt x="701" y="357"/>
                      <a:pt x="703" y="360"/>
                    </a:cubicBezTo>
                    <a:cubicBezTo>
                      <a:pt x="704" y="363"/>
                      <a:pt x="706" y="365"/>
                      <a:pt x="708" y="367"/>
                    </a:cubicBezTo>
                    <a:cubicBezTo>
                      <a:pt x="709" y="368"/>
                      <a:pt x="711" y="368"/>
                      <a:pt x="712" y="369"/>
                    </a:cubicBezTo>
                    <a:cubicBezTo>
                      <a:pt x="721" y="372"/>
                      <a:pt x="731" y="369"/>
                      <a:pt x="740" y="367"/>
                    </a:cubicBezTo>
                    <a:cubicBezTo>
                      <a:pt x="744" y="367"/>
                      <a:pt x="747" y="367"/>
                      <a:pt x="751" y="366"/>
                    </a:cubicBezTo>
                    <a:cubicBezTo>
                      <a:pt x="753" y="366"/>
                      <a:pt x="755" y="365"/>
                      <a:pt x="757" y="365"/>
                    </a:cubicBezTo>
                    <a:cubicBezTo>
                      <a:pt x="760" y="365"/>
                      <a:pt x="763" y="366"/>
                      <a:pt x="766" y="366"/>
                    </a:cubicBezTo>
                    <a:cubicBezTo>
                      <a:pt x="767" y="365"/>
                      <a:pt x="770" y="365"/>
                      <a:pt x="772" y="366"/>
                    </a:cubicBezTo>
                    <a:cubicBezTo>
                      <a:pt x="776" y="367"/>
                      <a:pt x="781" y="369"/>
                      <a:pt x="784" y="370"/>
                    </a:cubicBezTo>
                    <a:cubicBezTo>
                      <a:pt x="787" y="371"/>
                      <a:pt x="791" y="372"/>
                      <a:pt x="793" y="373"/>
                    </a:cubicBezTo>
                    <a:cubicBezTo>
                      <a:pt x="797" y="375"/>
                      <a:pt x="800" y="379"/>
                      <a:pt x="804" y="382"/>
                    </a:cubicBezTo>
                    <a:cubicBezTo>
                      <a:pt x="807" y="384"/>
                      <a:pt x="811" y="386"/>
                      <a:pt x="814" y="390"/>
                    </a:cubicBezTo>
                    <a:cubicBezTo>
                      <a:pt x="820" y="396"/>
                      <a:pt x="825" y="402"/>
                      <a:pt x="830" y="409"/>
                    </a:cubicBezTo>
                    <a:cubicBezTo>
                      <a:pt x="831" y="410"/>
                      <a:pt x="831" y="412"/>
                      <a:pt x="832" y="413"/>
                    </a:cubicBezTo>
                    <a:cubicBezTo>
                      <a:pt x="834" y="415"/>
                      <a:pt x="836" y="418"/>
                      <a:pt x="837" y="420"/>
                    </a:cubicBezTo>
                    <a:cubicBezTo>
                      <a:pt x="838" y="422"/>
                      <a:pt x="838" y="424"/>
                      <a:pt x="840" y="426"/>
                    </a:cubicBezTo>
                    <a:cubicBezTo>
                      <a:pt x="840" y="427"/>
                      <a:pt x="839" y="430"/>
                      <a:pt x="840" y="432"/>
                    </a:cubicBezTo>
                    <a:cubicBezTo>
                      <a:pt x="841" y="434"/>
                      <a:pt x="842" y="437"/>
                      <a:pt x="843" y="439"/>
                    </a:cubicBezTo>
                    <a:cubicBezTo>
                      <a:pt x="844" y="442"/>
                      <a:pt x="844" y="445"/>
                      <a:pt x="845" y="448"/>
                    </a:cubicBezTo>
                    <a:cubicBezTo>
                      <a:pt x="848" y="456"/>
                      <a:pt x="848" y="465"/>
                      <a:pt x="849" y="474"/>
                    </a:cubicBezTo>
                    <a:cubicBezTo>
                      <a:pt x="850" y="478"/>
                      <a:pt x="849" y="482"/>
                      <a:pt x="849" y="485"/>
                    </a:cubicBezTo>
                    <a:cubicBezTo>
                      <a:pt x="850" y="487"/>
                      <a:pt x="850" y="491"/>
                      <a:pt x="850" y="493"/>
                    </a:cubicBezTo>
                    <a:cubicBezTo>
                      <a:pt x="850" y="495"/>
                      <a:pt x="850" y="497"/>
                      <a:pt x="850" y="499"/>
                    </a:cubicBezTo>
                    <a:cubicBezTo>
                      <a:pt x="851" y="503"/>
                      <a:pt x="850" y="506"/>
                      <a:pt x="851" y="509"/>
                    </a:cubicBezTo>
                    <a:cubicBezTo>
                      <a:pt x="853" y="517"/>
                      <a:pt x="853" y="527"/>
                      <a:pt x="855" y="536"/>
                    </a:cubicBezTo>
                    <a:cubicBezTo>
                      <a:pt x="856" y="542"/>
                      <a:pt x="859" y="548"/>
                      <a:pt x="860" y="554"/>
                    </a:cubicBezTo>
                    <a:cubicBezTo>
                      <a:pt x="862" y="558"/>
                      <a:pt x="863" y="563"/>
                      <a:pt x="865" y="567"/>
                    </a:cubicBezTo>
                    <a:cubicBezTo>
                      <a:pt x="870" y="576"/>
                      <a:pt x="873" y="586"/>
                      <a:pt x="876" y="596"/>
                    </a:cubicBezTo>
                    <a:cubicBezTo>
                      <a:pt x="877" y="598"/>
                      <a:pt x="877" y="601"/>
                      <a:pt x="877" y="604"/>
                    </a:cubicBezTo>
                    <a:cubicBezTo>
                      <a:pt x="879" y="610"/>
                      <a:pt x="878" y="615"/>
                      <a:pt x="877" y="620"/>
                    </a:cubicBezTo>
                    <a:cubicBezTo>
                      <a:pt x="877" y="622"/>
                      <a:pt x="879" y="622"/>
                      <a:pt x="879" y="624"/>
                    </a:cubicBezTo>
                    <a:cubicBezTo>
                      <a:pt x="879" y="626"/>
                      <a:pt x="879" y="630"/>
                      <a:pt x="879" y="6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261">
                <a:extLst>
                  <a:ext uri="{FF2B5EF4-FFF2-40B4-BE49-F238E27FC236}">
                    <a16:creationId xmlns:a16="http://schemas.microsoft.com/office/drawing/2014/main" id="{9D7BCB3F-9004-8BA6-22A9-747C47BD0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9" y="89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262">
                <a:extLst>
                  <a:ext uri="{FF2B5EF4-FFF2-40B4-BE49-F238E27FC236}">
                    <a16:creationId xmlns:a16="http://schemas.microsoft.com/office/drawing/2014/main" id="{47EBFB3E-41B4-C03B-1C72-05AAE2B3B6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9" y="889"/>
                <a:ext cx="284" cy="300"/>
              </a:xfrm>
              <a:custGeom>
                <a:avLst/>
                <a:gdLst>
                  <a:gd name="T0" fmla="*/ 103 w 117"/>
                  <a:gd name="T1" fmla="*/ 5 h 124"/>
                  <a:gd name="T2" fmla="*/ 90 w 117"/>
                  <a:gd name="T3" fmla="*/ 2 h 124"/>
                  <a:gd name="T4" fmla="*/ 83 w 117"/>
                  <a:gd name="T5" fmla="*/ 0 h 124"/>
                  <a:gd name="T6" fmla="*/ 71 w 117"/>
                  <a:gd name="T7" fmla="*/ 1 h 124"/>
                  <a:gd name="T8" fmla="*/ 66 w 117"/>
                  <a:gd name="T9" fmla="*/ 1 h 124"/>
                  <a:gd name="T10" fmla="*/ 47 w 117"/>
                  <a:gd name="T11" fmla="*/ 9 h 124"/>
                  <a:gd name="T12" fmla="*/ 35 w 117"/>
                  <a:gd name="T13" fmla="*/ 21 h 124"/>
                  <a:gd name="T14" fmla="*/ 32 w 117"/>
                  <a:gd name="T15" fmla="*/ 26 h 124"/>
                  <a:gd name="T16" fmla="*/ 24 w 117"/>
                  <a:gd name="T17" fmla="*/ 39 h 124"/>
                  <a:gd name="T18" fmla="*/ 18 w 117"/>
                  <a:gd name="T19" fmla="*/ 54 h 124"/>
                  <a:gd name="T20" fmla="*/ 9 w 117"/>
                  <a:gd name="T21" fmla="*/ 74 h 124"/>
                  <a:gd name="T22" fmla="*/ 5 w 117"/>
                  <a:gd name="T23" fmla="*/ 87 h 124"/>
                  <a:gd name="T24" fmla="*/ 9 w 117"/>
                  <a:gd name="T25" fmla="*/ 118 h 124"/>
                  <a:gd name="T26" fmla="*/ 16 w 117"/>
                  <a:gd name="T27" fmla="*/ 120 h 124"/>
                  <a:gd name="T28" fmla="*/ 71 w 117"/>
                  <a:gd name="T29" fmla="*/ 99 h 124"/>
                  <a:gd name="T30" fmla="*/ 91 w 117"/>
                  <a:gd name="T31" fmla="*/ 80 h 124"/>
                  <a:gd name="T32" fmla="*/ 99 w 117"/>
                  <a:gd name="T33" fmla="*/ 70 h 124"/>
                  <a:gd name="T34" fmla="*/ 108 w 117"/>
                  <a:gd name="T35" fmla="*/ 53 h 124"/>
                  <a:gd name="T36" fmla="*/ 111 w 117"/>
                  <a:gd name="T37" fmla="*/ 11 h 124"/>
                  <a:gd name="T38" fmla="*/ 95 w 117"/>
                  <a:gd name="T39" fmla="*/ 68 h 124"/>
                  <a:gd name="T40" fmla="*/ 84 w 117"/>
                  <a:gd name="T41" fmla="*/ 80 h 124"/>
                  <a:gd name="T42" fmla="*/ 81 w 117"/>
                  <a:gd name="T43" fmla="*/ 84 h 124"/>
                  <a:gd name="T44" fmla="*/ 76 w 117"/>
                  <a:gd name="T45" fmla="*/ 88 h 124"/>
                  <a:gd name="T46" fmla="*/ 16 w 117"/>
                  <a:gd name="T47" fmla="*/ 115 h 124"/>
                  <a:gd name="T48" fmla="*/ 8 w 117"/>
                  <a:gd name="T49" fmla="*/ 93 h 124"/>
                  <a:gd name="T50" fmla="*/ 12 w 117"/>
                  <a:gd name="T51" fmla="*/ 80 h 124"/>
                  <a:gd name="T52" fmla="*/ 15 w 117"/>
                  <a:gd name="T53" fmla="*/ 71 h 124"/>
                  <a:gd name="T54" fmla="*/ 27 w 117"/>
                  <a:gd name="T55" fmla="*/ 43 h 124"/>
                  <a:gd name="T56" fmla="*/ 35 w 117"/>
                  <a:gd name="T57" fmla="*/ 29 h 124"/>
                  <a:gd name="T58" fmla="*/ 47 w 117"/>
                  <a:gd name="T59" fmla="*/ 17 h 124"/>
                  <a:gd name="T60" fmla="*/ 55 w 117"/>
                  <a:gd name="T61" fmla="*/ 11 h 124"/>
                  <a:gd name="T62" fmla="*/ 80 w 117"/>
                  <a:gd name="T63" fmla="*/ 5 h 124"/>
                  <a:gd name="T64" fmla="*/ 89 w 117"/>
                  <a:gd name="T65" fmla="*/ 6 h 124"/>
                  <a:gd name="T66" fmla="*/ 109 w 117"/>
                  <a:gd name="T67" fmla="*/ 2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7" h="124">
                    <a:moveTo>
                      <a:pt x="111" y="11"/>
                    </a:moveTo>
                    <a:cubicBezTo>
                      <a:pt x="109" y="10"/>
                      <a:pt x="105" y="6"/>
                      <a:pt x="103" y="5"/>
                    </a:cubicBezTo>
                    <a:cubicBezTo>
                      <a:pt x="102" y="5"/>
                      <a:pt x="101" y="5"/>
                      <a:pt x="100" y="5"/>
                    </a:cubicBezTo>
                    <a:cubicBezTo>
                      <a:pt x="98" y="4"/>
                      <a:pt x="92" y="1"/>
                      <a:pt x="90" y="2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8" y="0"/>
                      <a:pt x="85" y="0"/>
                      <a:pt x="83" y="0"/>
                    </a:cubicBezTo>
                    <a:cubicBezTo>
                      <a:pt x="81" y="1"/>
                      <a:pt x="79" y="0"/>
                      <a:pt x="77" y="0"/>
                    </a:cubicBezTo>
                    <a:cubicBezTo>
                      <a:pt x="75" y="1"/>
                      <a:pt x="73" y="1"/>
                      <a:pt x="71" y="1"/>
                    </a:cubicBezTo>
                    <a:cubicBezTo>
                      <a:pt x="70" y="1"/>
                      <a:pt x="70" y="1"/>
                      <a:pt x="69" y="1"/>
                    </a:cubicBezTo>
                    <a:cubicBezTo>
                      <a:pt x="69" y="1"/>
                      <a:pt x="67" y="1"/>
                      <a:pt x="66" y="1"/>
                    </a:cubicBezTo>
                    <a:cubicBezTo>
                      <a:pt x="62" y="3"/>
                      <a:pt x="57" y="5"/>
                      <a:pt x="53" y="6"/>
                    </a:cubicBezTo>
                    <a:cubicBezTo>
                      <a:pt x="51" y="7"/>
                      <a:pt x="49" y="7"/>
                      <a:pt x="47" y="9"/>
                    </a:cubicBezTo>
                    <a:cubicBezTo>
                      <a:pt x="43" y="12"/>
                      <a:pt x="38" y="14"/>
                      <a:pt x="35" y="19"/>
                    </a:cubicBezTo>
                    <a:cubicBezTo>
                      <a:pt x="35" y="19"/>
                      <a:pt x="35" y="20"/>
                      <a:pt x="35" y="21"/>
                    </a:cubicBezTo>
                    <a:cubicBezTo>
                      <a:pt x="34" y="22"/>
                      <a:pt x="33" y="23"/>
                      <a:pt x="32" y="24"/>
                    </a:cubicBezTo>
                    <a:cubicBezTo>
                      <a:pt x="32" y="25"/>
                      <a:pt x="32" y="25"/>
                      <a:pt x="32" y="26"/>
                    </a:cubicBezTo>
                    <a:cubicBezTo>
                      <a:pt x="31" y="27"/>
                      <a:pt x="30" y="28"/>
                      <a:pt x="29" y="29"/>
                    </a:cubicBezTo>
                    <a:cubicBezTo>
                      <a:pt x="27" y="32"/>
                      <a:pt x="26" y="35"/>
                      <a:pt x="24" y="39"/>
                    </a:cubicBezTo>
                    <a:cubicBezTo>
                      <a:pt x="24" y="40"/>
                      <a:pt x="23" y="41"/>
                      <a:pt x="22" y="42"/>
                    </a:cubicBezTo>
                    <a:cubicBezTo>
                      <a:pt x="20" y="46"/>
                      <a:pt x="20" y="50"/>
                      <a:pt x="18" y="54"/>
                    </a:cubicBezTo>
                    <a:cubicBezTo>
                      <a:pt x="16" y="59"/>
                      <a:pt x="13" y="65"/>
                      <a:pt x="10" y="70"/>
                    </a:cubicBezTo>
                    <a:cubicBezTo>
                      <a:pt x="10" y="71"/>
                      <a:pt x="9" y="73"/>
                      <a:pt x="9" y="74"/>
                    </a:cubicBezTo>
                    <a:cubicBezTo>
                      <a:pt x="8" y="77"/>
                      <a:pt x="7" y="79"/>
                      <a:pt x="6" y="82"/>
                    </a:cubicBezTo>
                    <a:cubicBezTo>
                      <a:pt x="6" y="84"/>
                      <a:pt x="5" y="85"/>
                      <a:pt x="5" y="87"/>
                    </a:cubicBezTo>
                    <a:cubicBezTo>
                      <a:pt x="3" y="93"/>
                      <a:pt x="0" y="106"/>
                      <a:pt x="3" y="112"/>
                    </a:cubicBezTo>
                    <a:cubicBezTo>
                      <a:pt x="4" y="114"/>
                      <a:pt x="7" y="116"/>
                      <a:pt x="9" y="118"/>
                    </a:cubicBezTo>
                    <a:cubicBezTo>
                      <a:pt x="10" y="118"/>
                      <a:pt x="11" y="118"/>
                      <a:pt x="12" y="118"/>
                    </a:cubicBezTo>
                    <a:cubicBezTo>
                      <a:pt x="13" y="119"/>
                      <a:pt x="15" y="120"/>
                      <a:pt x="16" y="120"/>
                    </a:cubicBezTo>
                    <a:cubicBezTo>
                      <a:pt x="29" y="124"/>
                      <a:pt x="42" y="118"/>
                      <a:pt x="50" y="114"/>
                    </a:cubicBezTo>
                    <a:cubicBezTo>
                      <a:pt x="59" y="111"/>
                      <a:pt x="64" y="104"/>
                      <a:pt x="71" y="99"/>
                    </a:cubicBezTo>
                    <a:cubicBezTo>
                      <a:pt x="76" y="95"/>
                      <a:pt x="80" y="92"/>
                      <a:pt x="83" y="88"/>
                    </a:cubicBezTo>
                    <a:cubicBezTo>
                      <a:pt x="85" y="85"/>
                      <a:pt x="89" y="83"/>
                      <a:pt x="91" y="80"/>
                    </a:cubicBezTo>
                    <a:cubicBezTo>
                      <a:pt x="93" y="78"/>
                      <a:pt x="94" y="75"/>
                      <a:pt x="96" y="73"/>
                    </a:cubicBezTo>
                    <a:cubicBezTo>
                      <a:pt x="97" y="72"/>
                      <a:pt x="99" y="71"/>
                      <a:pt x="99" y="70"/>
                    </a:cubicBezTo>
                    <a:cubicBezTo>
                      <a:pt x="102" y="67"/>
                      <a:pt x="103" y="63"/>
                      <a:pt x="105" y="59"/>
                    </a:cubicBezTo>
                    <a:cubicBezTo>
                      <a:pt x="106" y="57"/>
                      <a:pt x="108" y="55"/>
                      <a:pt x="108" y="53"/>
                    </a:cubicBezTo>
                    <a:cubicBezTo>
                      <a:pt x="111" y="47"/>
                      <a:pt x="113" y="41"/>
                      <a:pt x="115" y="35"/>
                    </a:cubicBezTo>
                    <a:cubicBezTo>
                      <a:pt x="117" y="29"/>
                      <a:pt x="114" y="16"/>
                      <a:pt x="111" y="11"/>
                    </a:cubicBezTo>
                    <a:close/>
                    <a:moveTo>
                      <a:pt x="101" y="56"/>
                    </a:moveTo>
                    <a:cubicBezTo>
                      <a:pt x="99" y="60"/>
                      <a:pt x="97" y="64"/>
                      <a:pt x="95" y="68"/>
                    </a:cubicBezTo>
                    <a:cubicBezTo>
                      <a:pt x="93" y="70"/>
                      <a:pt x="91" y="72"/>
                      <a:pt x="89" y="75"/>
                    </a:cubicBezTo>
                    <a:cubicBezTo>
                      <a:pt x="87" y="76"/>
                      <a:pt x="86" y="79"/>
                      <a:pt x="84" y="80"/>
                    </a:cubicBezTo>
                    <a:cubicBezTo>
                      <a:pt x="84" y="80"/>
                      <a:pt x="84" y="81"/>
                      <a:pt x="83" y="81"/>
                    </a:cubicBezTo>
                    <a:cubicBezTo>
                      <a:pt x="83" y="82"/>
                      <a:pt x="82" y="83"/>
                      <a:pt x="81" y="84"/>
                    </a:cubicBezTo>
                    <a:cubicBezTo>
                      <a:pt x="79" y="85"/>
                      <a:pt x="78" y="86"/>
                      <a:pt x="77" y="88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68" y="96"/>
                      <a:pt x="60" y="103"/>
                      <a:pt x="51" y="109"/>
                    </a:cubicBezTo>
                    <a:cubicBezTo>
                      <a:pt x="41" y="114"/>
                      <a:pt x="27" y="118"/>
                      <a:pt x="16" y="115"/>
                    </a:cubicBezTo>
                    <a:cubicBezTo>
                      <a:pt x="14" y="114"/>
                      <a:pt x="9" y="113"/>
                      <a:pt x="8" y="111"/>
                    </a:cubicBezTo>
                    <a:cubicBezTo>
                      <a:pt x="5" y="106"/>
                      <a:pt x="7" y="96"/>
                      <a:pt x="8" y="93"/>
                    </a:cubicBezTo>
                    <a:cubicBezTo>
                      <a:pt x="9" y="92"/>
                      <a:pt x="9" y="89"/>
                      <a:pt x="9" y="88"/>
                    </a:cubicBezTo>
                    <a:cubicBezTo>
                      <a:pt x="10" y="86"/>
                      <a:pt x="11" y="83"/>
                      <a:pt x="12" y="80"/>
                    </a:cubicBezTo>
                    <a:cubicBezTo>
                      <a:pt x="12" y="79"/>
                      <a:pt x="13" y="77"/>
                      <a:pt x="14" y="76"/>
                    </a:cubicBezTo>
                    <a:cubicBezTo>
                      <a:pt x="14" y="74"/>
                      <a:pt x="15" y="73"/>
                      <a:pt x="15" y="71"/>
                    </a:cubicBezTo>
                    <a:cubicBezTo>
                      <a:pt x="18" y="65"/>
                      <a:pt x="21" y="59"/>
                      <a:pt x="24" y="53"/>
                    </a:cubicBezTo>
                    <a:cubicBezTo>
                      <a:pt x="25" y="50"/>
                      <a:pt x="26" y="46"/>
                      <a:pt x="27" y="43"/>
                    </a:cubicBezTo>
                    <a:cubicBezTo>
                      <a:pt x="28" y="42"/>
                      <a:pt x="29" y="41"/>
                      <a:pt x="29" y="40"/>
                    </a:cubicBezTo>
                    <a:cubicBezTo>
                      <a:pt x="31" y="36"/>
                      <a:pt x="32" y="32"/>
                      <a:pt x="35" y="29"/>
                    </a:cubicBezTo>
                    <a:cubicBezTo>
                      <a:pt x="36" y="27"/>
                      <a:pt x="38" y="26"/>
                      <a:pt x="39" y="25"/>
                    </a:cubicBezTo>
                    <a:cubicBezTo>
                      <a:pt x="41" y="21"/>
                      <a:pt x="43" y="18"/>
                      <a:pt x="47" y="17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3"/>
                      <a:pt x="52" y="12"/>
                      <a:pt x="55" y="11"/>
                    </a:cubicBezTo>
                    <a:cubicBezTo>
                      <a:pt x="60" y="9"/>
                      <a:pt x="65" y="7"/>
                      <a:pt x="70" y="6"/>
                    </a:cubicBezTo>
                    <a:cubicBezTo>
                      <a:pt x="72" y="6"/>
                      <a:pt x="78" y="7"/>
                      <a:pt x="80" y="5"/>
                    </a:cubicBezTo>
                    <a:cubicBezTo>
                      <a:pt x="80" y="5"/>
                      <a:pt x="81" y="5"/>
                      <a:pt x="81" y="5"/>
                    </a:cubicBezTo>
                    <a:cubicBezTo>
                      <a:pt x="82" y="6"/>
                      <a:pt x="86" y="6"/>
                      <a:pt x="89" y="6"/>
                    </a:cubicBezTo>
                    <a:cubicBezTo>
                      <a:pt x="96" y="8"/>
                      <a:pt x="105" y="11"/>
                      <a:pt x="108" y="18"/>
                    </a:cubicBezTo>
                    <a:cubicBezTo>
                      <a:pt x="109" y="20"/>
                      <a:pt x="109" y="23"/>
                      <a:pt x="109" y="25"/>
                    </a:cubicBezTo>
                    <a:cubicBezTo>
                      <a:pt x="111" y="36"/>
                      <a:pt x="106" y="47"/>
                      <a:pt x="101" y="5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263">
                <a:extLst>
                  <a:ext uri="{FF2B5EF4-FFF2-40B4-BE49-F238E27FC236}">
                    <a16:creationId xmlns:a16="http://schemas.microsoft.com/office/drawing/2014/main" id="{BEE6B6AC-3E1D-5704-3A6E-6B9BA9F3E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0" y="9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264">
                <a:extLst>
                  <a:ext uri="{FF2B5EF4-FFF2-40B4-BE49-F238E27FC236}">
                    <a16:creationId xmlns:a16="http://schemas.microsoft.com/office/drawing/2014/main" id="{3B31A901-A078-7D1D-A6AB-7216CD5C8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5" y="9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265">
                <a:extLst>
                  <a:ext uri="{FF2B5EF4-FFF2-40B4-BE49-F238E27FC236}">
                    <a16:creationId xmlns:a16="http://schemas.microsoft.com/office/drawing/2014/main" id="{AF40668A-8481-5CA8-49D8-94969774C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5" y="9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266">
                <a:extLst>
                  <a:ext uri="{FF2B5EF4-FFF2-40B4-BE49-F238E27FC236}">
                    <a16:creationId xmlns:a16="http://schemas.microsoft.com/office/drawing/2014/main" id="{15943D5B-89AC-4C70-4827-9CEAD5608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6" y="937"/>
                <a:ext cx="480" cy="578"/>
              </a:xfrm>
              <a:custGeom>
                <a:avLst/>
                <a:gdLst>
                  <a:gd name="T0" fmla="*/ 189 w 198"/>
                  <a:gd name="T1" fmla="*/ 132 h 238"/>
                  <a:gd name="T2" fmla="*/ 159 w 198"/>
                  <a:gd name="T3" fmla="*/ 88 h 238"/>
                  <a:gd name="T4" fmla="*/ 153 w 198"/>
                  <a:gd name="T5" fmla="*/ 78 h 238"/>
                  <a:gd name="T6" fmla="*/ 136 w 198"/>
                  <a:gd name="T7" fmla="*/ 42 h 238"/>
                  <a:gd name="T8" fmla="*/ 105 w 198"/>
                  <a:gd name="T9" fmla="*/ 25 h 238"/>
                  <a:gd name="T10" fmla="*/ 75 w 198"/>
                  <a:gd name="T11" fmla="*/ 17 h 238"/>
                  <a:gd name="T12" fmla="*/ 45 w 198"/>
                  <a:gd name="T13" fmla="*/ 4 h 238"/>
                  <a:gd name="T14" fmla="*/ 15 w 198"/>
                  <a:gd name="T15" fmla="*/ 1 h 238"/>
                  <a:gd name="T16" fmla="*/ 4 w 198"/>
                  <a:gd name="T17" fmla="*/ 18 h 238"/>
                  <a:gd name="T18" fmla="*/ 2 w 198"/>
                  <a:gd name="T19" fmla="*/ 35 h 238"/>
                  <a:gd name="T20" fmla="*/ 2 w 198"/>
                  <a:gd name="T21" fmla="*/ 58 h 238"/>
                  <a:gd name="T22" fmla="*/ 13 w 198"/>
                  <a:gd name="T23" fmla="*/ 84 h 238"/>
                  <a:gd name="T24" fmla="*/ 35 w 198"/>
                  <a:gd name="T25" fmla="*/ 103 h 238"/>
                  <a:gd name="T26" fmla="*/ 57 w 198"/>
                  <a:gd name="T27" fmla="*/ 116 h 238"/>
                  <a:gd name="T28" fmla="*/ 73 w 198"/>
                  <a:gd name="T29" fmla="*/ 126 h 238"/>
                  <a:gd name="T30" fmla="*/ 89 w 198"/>
                  <a:gd name="T31" fmla="*/ 140 h 238"/>
                  <a:gd name="T32" fmla="*/ 103 w 198"/>
                  <a:gd name="T33" fmla="*/ 168 h 238"/>
                  <a:gd name="T34" fmla="*/ 109 w 198"/>
                  <a:gd name="T35" fmla="*/ 202 h 238"/>
                  <a:gd name="T36" fmla="*/ 125 w 198"/>
                  <a:gd name="T37" fmla="*/ 234 h 238"/>
                  <a:gd name="T38" fmla="*/ 150 w 198"/>
                  <a:gd name="T39" fmla="*/ 231 h 238"/>
                  <a:gd name="T40" fmla="*/ 165 w 198"/>
                  <a:gd name="T41" fmla="*/ 216 h 238"/>
                  <a:gd name="T42" fmla="*/ 173 w 198"/>
                  <a:gd name="T43" fmla="*/ 204 h 238"/>
                  <a:gd name="T44" fmla="*/ 184 w 198"/>
                  <a:gd name="T45" fmla="*/ 189 h 238"/>
                  <a:gd name="T46" fmla="*/ 193 w 198"/>
                  <a:gd name="T47" fmla="*/ 170 h 238"/>
                  <a:gd name="T48" fmla="*/ 197 w 198"/>
                  <a:gd name="T49" fmla="*/ 154 h 238"/>
                  <a:gd name="T50" fmla="*/ 183 w 198"/>
                  <a:gd name="T51" fmla="*/ 182 h 238"/>
                  <a:gd name="T52" fmla="*/ 163 w 198"/>
                  <a:gd name="T53" fmla="*/ 209 h 238"/>
                  <a:gd name="T54" fmla="*/ 140 w 198"/>
                  <a:gd name="T55" fmla="*/ 230 h 238"/>
                  <a:gd name="T56" fmla="*/ 127 w 198"/>
                  <a:gd name="T57" fmla="*/ 230 h 238"/>
                  <a:gd name="T58" fmla="*/ 114 w 198"/>
                  <a:gd name="T59" fmla="*/ 206 h 238"/>
                  <a:gd name="T60" fmla="*/ 106 w 198"/>
                  <a:gd name="T61" fmla="*/ 163 h 238"/>
                  <a:gd name="T62" fmla="*/ 99 w 198"/>
                  <a:gd name="T63" fmla="*/ 146 h 238"/>
                  <a:gd name="T64" fmla="*/ 83 w 198"/>
                  <a:gd name="T65" fmla="*/ 127 h 238"/>
                  <a:gd name="T66" fmla="*/ 64 w 198"/>
                  <a:gd name="T67" fmla="*/ 115 h 238"/>
                  <a:gd name="T68" fmla="*/ 34 w 198"/>
                  <a:gd name="T69" fmla="*/ 97 h 238"/>
                  <a:gd name="T70" fmla="*/ 15 w 198"/>
                  <a:gd name="T71" fmla="*/ 79 h 238"/>
                  <a:gd name="T72" fmla="*/ 6 w 198"/>
                  <a:gd name="T73" fmla="*/ 53 h 238"/>
                  <a:gd name="T74" fmla="*/ 6 w 198"/>
                  <a:gd name="T75" fmla="*/ 34 h 238"/>
                  <a:gd name="T76" fmla="*/ 28 w 198"/>
                  <a:gd name="T77" fmla="*/ 5 h 238"/>
                  <a:gd name="T78" fmla="*/ 60 w 198"/>
                  <a:gd name="T79" fmla="*/ 16 h 238"/>
                  <a:gd name="T80" fmla="*/ 67 w 198"/>
                  <a:gd name="T81" fmla="*/ 19 h 238"/>
                  <a:gd name="T82" fmla="*/ 80 w 198"/>
                  <a:gd name="T83" fmla="*/ 25 h 238"/>
                  <a:gd name="T84" fmla="*/ 96 w 198"/>
                  <a:gd name="T85" fmla="*/ 27 h 238"/>
                  <a:gd name="T86" fmla="*/ 128 w 198"/>
                  <a:gd name="T87" fmla="*/ 40 h 238"/>
                  <a:gd name="T88" fmla="*/ 137 w 198"/>
                  <a:gd name="T89" fmla="*/ 56 h 238"/>
                  <a:gd name="T90" fmla="*/ 148 w 198"/>
                  <a:gd name="T91" fmla="*/ 80 h 238"/>
                  <a:gd name="T92" fmla="*/ 157 w 198"/>
                  <a:gd name="T93" fmla="*/ 94 h 238"/>
                  <a:gd name="T94" fmla="*/ 165 w 198"/>
                  <a:gd name="T95" fmla="*/ 109 h 238"/>
                  <a:gd name="T96" fmla="*/ 193 w 198"/>
                  <a:gd name="T97" fmla="*/ 152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8" h="238">
                    <a:moveTo>
                      <a:pt x="197" y="154"/>
                    </a:moveTo>
                    <a:cubicBezTo>
                      <a:pt x="197" y="153"/>
                      <a:pt x="197" y="152"/>
                      <a:pt x="197" y="152"/>
                    </a:cubicBezTo>
                    <a:cubicBezTo>
                      <a:pt x="198" y="147"/>
                      <a:pt x="195" y="139"/>
                      <a:pt x="192" y="134"/>
                    </a:cubicBezTo>
                    <a:cubicBezTo>
                      <a:pt x="191" y="134"/>
                      <a:pt x="190" y="133"/>
                      <a:pt x="189" y="132"/>
                    </a:cubicBezTo>
                    <a:cubicBezTo>
                      <a:pt x="183" y="122"/>
                      <a:pt x="174" y="113"/>
                      <a:pt x="167" y="104"/>
                    </a:cubicBezTo>
                    <a:cubicBezTo>
                      <a:pt x="165" y="102"/>
                      <a:pt x="166" y="101"/>
                      <a:pt x="165" y="100"/>
                    </a:cubicBezTo>
                    <a:cubicBezTo>
                      <a:pt x="164" y="98"/>
                      <a:pt x="163" y="96"/>
                      <a:pt x="162" y="95"/>
                    </a:cubicBezTo>
                    <a:cubicBezTo>
                      <a:pt x="161" y="93"/>
                      <a:pt x="160" y="90"/>
                      <a:pt x="159" y="88"/>
                    </a:cubicBezTo>
                    <a:cubicBezTo>
                      <a:pt x="157" y="86"/>
                      <a:pt x="155" y="84"/>
                      <a:pt x="154" y="82"/>
                    </a:cubicBezTo>
                    <a:cubicBezTo>
                      <a:pt x="154" y="81"/>
                      <a:pt x="154" y="80"/>
                      <a:pt x="154" y="80"/>
                    </a:cubicBezTo>
                    <a:cubicBezTo>
                      <a:pt x="153" y="79"/>
                      <a:pt x="153" y="79"/>
                      <a:pt x="153" y="79"/>
                    </a:cubicBezTo>
                    <a:cubicBezTo>
                      <a:pt x="153" y="79"/>
                      <a:pt x="153" y="78"/>
                      <a:pt x="153" y="78"/>
                    </a:cubicBezTo>
                    <a:cubicBezTo>
                      <a:pt x="153" y="78"/>
                      <a:pt x="152" y="78"/>
                      <a:pt x="152" y="77"/>
                    </a:cubicBezTo>
                    <a:cubicBezTo>
                      <a:pt x="151" y="75"/>
                      <a:pt x="151" y="73"/>
                      <a:pt x="150" y="72"/>
                    </a:cubicBezTo>
                    <a:cubicBezTo>
                      <a:pt x="147" y="68"/>
                      <a:pt x="145" y="63"/>
                      <a:pt x="143" y="59"/>
                    </a:cubicBezTo>
                    <a:cubicBezTo>
                      <a:pt x="140" y="53"/>
                      <a:pt x="139" y="47"/>
                      <a:pt x="136" y="42"/>
                    </a:cubicBezTo>
                    <a:cubicBezTo>
                      <a:pt x="135" y="41"/>
                      <a:pt x="134" y="41"/>
                      <a:pt x="132" y="40"/>
                    </a:cubicBezTo>
                    <a:cubicBezTo>
                      <a:pt x="131" y="37"/>
                      <a:pt x="129" y="35"/>
                      <a:pt x="127" y="33"/>
                    </a:cubicBezTo>
                    <a:cubicBezTo>
                      <a:pt x="125" y="32"/>
                      <a:pt x="123" y="32"/>
                      <a:pt x="121" y="31"/>
                    </a:cubicBezTo>
                    <a:cubicBezTo>
                      <a:pt x="116" y="29"/>
                      <a:pt x="110" y="27"/>
                      <a:pt x="105" y="25"/>
                    </a:cubicBezTo>
                    <a:cubicBezTo>
                      <a:pt x="104" y="25"/>
                      <a:pt x="102" y="25"/>
                      <a:pt x="101" y="25"/>
                    </a:cubicBezTo>
                    <a:cubicBezTo>
                      <a:pt x="98" y="24"/>
                      <a:pt x="95" y="23"/>
                      <a:pt x="92" y="21"/>
                    </a:cubicBezTo>
                    <a:cubicBezTo>
                      <a:pt x="88" y="21"/>
                      <a:pt x="84" y="21"/>
                      <a:pt x="79" y="19"/>
                    </a:cubicBezTo>
                    <a:cubicBezTo>
                      <a:pt x="78" y="19"/>
                      <a:pt x="76" y="18"/>
                      <a:pt x="75" y="17"/>
                    </a:cubicBezTo>
                    <a:cubicBezTo>
                      <a:pt x="74" y="17"/>
                      <a:pt x="72" y="16"/>
                      <a:pt x="72" y="16"/>
                    </a:cubicBezTo>
                    <a:cubicBezTo>
                      <a:pt x="70" y="15"/>
                      <a:pt x="67" y="13"/>
                      <a:pt x="65" y="13"/>
                    </a:cubicBezTo>
                    <a:cubicBezTo>
                      <a:pt x="60" y="11"/>
                      <a:pt x="56" y="10"/>
                      <a:pt x="51" y="8"/>
                    </a:cubicBezTo>
                    <a:cubicBezTo>
                      <a:pt x="49" y="7"/>
                      <a:pt x="47" y="5"/>
                      <a:pt x="45" y="4"/>
                    </a:cubicBezTo>
                    <a:cubicBezTo>
                      <a:pt x="43" y="3"/>
                      <a:pt x="42" y="4"/>
                      <a:pt x="40" y="3"/>
                    </a:cubicBezTo>
                    <a:cubicBezTo>
                      <a:pt x="38" y="2"/>
                      <a:pt x="37" y="2"/>
                      <a:pt x="36" y="1"/>
                    </a:cubicBezTo>
                    <a:cubicBezTo>
                      <a:pt x="31" y="0"/>
                      <a:pt x="26" y="0"/>
                      <a:pt x="21" y="0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13" y="2"/>
                      <a:pt x="6" y="9"/>
                      <a:pt x="6" y="10"/>
                    </a:cubicBezTo>
                    <a:cubicBezTo>
                      <a:pt x="5" y="11"/>
                      <a:pt x="6" y="12"/>
                      <a:pt x="5" y="13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4" y="16"/>
                      <a:pt x="4" y="16"/>
                      <a:pt x="4" y="18"/>
                    </a:cubicBezTo>
                    <a:cubicBezTo>
                      <a:pt x="3" y="20"/>
                      <a:pt x="2" y="24"/>
                      <a:pt x="2" y="26"/>
                    </a:cubicBezTo>
                    <a:cubicBezTo>
                      <a:pt x="2" y="28"/>
                      <a:pt x="1" y="31"/>
                      <a:pt x="2" y="33"/>
                    </a:cubicBezTo>
                    <a:cubicBezTo>
                      <a:pt x="2" y="34"/>
                      <a:pt x="2" y="34"/>
                      <a:pt x="1" y="34"/>
                    </a:cubicBezTo>
                    <a:cubicBezTo>
                      <a:pt x="1" y="35"/>
                      <a:pt x="1" y="35"/>
                      <a:pt x="2" y="35"/>
                    </a:cubicBezTo>
                    <a:cubicBezTo>
                      <a:pt x="1" y="36"/>
                      <a:pt x="1" y="37"/>
                      <a:pt x="1" y="37"/>
                    </a:cubicBezTo>
                    <a:cubicBezTo>
                      <a:pt x="1" y="38"/>
                      <a:pt x="2" y="42"/>
                      <a:pt x="1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1" y="51"/>
                      <a:pt x="1" y="54"/>
                      <a:pt x="2" y="58"/>
                    </a:cubicBezTo>
                    <a:cubicBezTo>
                      <a:pt x="2" y="59"/>
                      <a:pt x="2" y="60"/>
                      <a:pt x="2" y="61"/>
                    </a:cubicBezTo>
                    <a:cubicBezTo>
                      <a:pt x="3" y="63"/>
                      <a:pt x="4" y="65"/>
                      <a:pt x="5" y="67"/>
                    </a:cubicBezTo>
                    <a:cubicBezTo>
                      <a:pt x="6" y="68"/>
                      <a:pt x="5" y="70"/>
                      <a:pt x="6" y="72"/>
                    </a:cubicBezTo>
                    <a:cubicBezTo>
                      <a:pt x="8" y="75"/>
                      <a:pt x="11" y="81"/>
                      <a:pt x="13" y="84"/>
                    </a:cubicBezTo>
                    <a:cubicBezTo>
                      <a:pt x="15" y="87"/>
                      <a:pt x="16" y="90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21" y="93"/>
                      <a:pt x="25" y="97"/>
                      <a:pt x="27" y="98"/>
                    </a:cubicBezTo>
                    <a:cubicBezTo>
                      <a:pt x="27" y="99"/>
                      <a:pt x="34" y="103"/>
                      <a:pt x="35" y="103"/>
                    </a:cubicBezTo>
                    <a:cubicBezTo>
                      <a:pt x="36" y="103"/>
                      <a:pt x="36" y="103"/>
                      <a:pt x="36" y="103"/>
                    </a:cubicBezTo>
                    <a:cubicBezTo>
                      <a:pt x="38" y="104"/>
                      <a:pt x="40" y="106"/>
                      <a:pt x="42" y="107"/>
                    </a:cubicBezTo>
                    <a:cubicBezTo>
                      <a:pt x="46" y="109"/>
                      <a:pt x="50" y="111"/>
                      <a:pt x="53" y="114"/>
                    </a:cubicBezTo>
                    <a:cubicBezTo>
                      <a:pt x="54" y="114"/>
                      <a:pt x="56" y="116"/>
                      <a:pt x="57" y="116"/>
                    </a:cubicBezTo>
                    <a:cubicBezTo>
                      <a:pt x="58" y="116"/>
                      <a:pt x="59" y="117"/>
                      <a:pt x="60" y="117"/>
                    </a:cubicBezTo>
                    <a:cubicBezTo>
                      <a:pt x="61" y="119"/>
                      <a:pt x="64" y="120"/>
                      <a:pt x="66" y="122"/>
                    </a:cubicBezTo>
                    <a:cubicBezTo>
                      <a:pt x="67" y="123"/>
                      <a:pt x="69" y="123"/>
                      <a:pt x="70" y="124"/>
                    </a:cubicBezTo>
                    <a:cubicBezTo>
                      <a:pt x="70" y="124"/>
                      <a:pt x="73" y="126"/>
                      <a:pt x="73" y="126"/>
                    </a:cubicBezTo>
                    <a:cubicBezTo>
                      <a:pt x="74" y="127"/>
                      <a:pt x="75" y="127"/>
                      <a:pt x="76" y="127"/>
                    </a:cubicBezTo>
                    <a:cubicBezTo>
                      <a:pt x="77" y="128"/>
                      <a:pt x="79" y="130"/>
                      <a:pt x="81" y="131"/>
                    </a:cubicBezTo>
                    <a:cubicBezTo>
                      <a:pt x="81" y="132"/>
                      <a:pt x="82" y="132"/>
                      <a:pt x="83" y="133"/>
                    </a:cubicBezTo>
                    <a:cubicBezTo>
                      <a:pt x="85" y="134"/>
                      <a:pt x="88" y="138"/>
                      <a:pt x="89" y="140"/>
                    </a:cubicBezTo>
                    <a:cubicBezTo>
                      <a:pt x="90" y="141"/>
                      <a:pt x="90" y="142"/>
                      <a:pt x="91" y="143"/>
                    </a:cubicBezTo>
                    <a:cubicBezTo>
                      <a:pt x="92" y="145"/>
                      <a:pt x="94" y="147"/>
                      <a:pt x="95" y="149"/>
                    </a:cubicBezTo>
                    <a:cubicBezTo>
                      <a:pt x="98" y="153"/>
                      <a:pt x="100" y="158"/>
                      <a:pt x="102" y="163"/>
                    </a:cubicBezTo>
                    <a:cubicBezTo>
                      <a:pt x="101" y="164"/>
                      <a:pt x="103" y="167"/>
                      <a:pt x="103" y="168"/>
                    </a:cubicBezTo>
                    <a:cubicBezTo>
                      <a:pt x="104" y="172"/>
                      <a:pt x="104" y="174"/>
                      <a:pt x="105" y="177"/>
                    </a:cubicBezTo>
                    <a:cubicBezTo>
                      <a:pt x="106" y="180"/>
                      <a:pt x="104" y="187"/>
                      <a:pt x="108" y="188"/>
                    </a:cubicBezTo>
                    <a:cubicBezTo>
                      <a:pt x="107" y="188"/>
                      <a:pt x="107" y="188"/>
                      <a:pt x="107" y="188"/>
                    </a:cubicBezTo>
                    <a:cubicBezTo>
                      <a:pt x="110" y="191"/>
                      <a:pt x="106" y="200"/>
                      <a:pt x="109" y="202"/>
                    </a:cubicBezTo>
                    <a:cubicBezTo>
                      <a:pt x="109" y="202"/>
                      <a:pt x="109" y="203"/>
                      <a:pt x="109" y="203"/>
                    </a:cubicBezTo>
                    <a:cubicBezTo>
                      <a:pt x="109" y="205"/>
                      <a:pt x="110" y="208"/>
                      <a:pt x="110" y="211"/>
                    </a:cubicBezTo>
                    <a:cubicBezTo>
                      <a:pt x="111" y="212"/>
                      <a:pt x="110" y="213"/>
                      <a:pt x="110" y="214"/>
                    </a:cubicBezTo>
                    <a:cubicBezTo>
                      <a:pt x="114" y="223"/>
                      <a:pt x="117" y="230"/>
                      <a:pt x="125" y="234"/>
                    </a:cubicBezTo>
                    <a:cubicBezTo>
                      <a:pt x="125" y="234"/>
                      <a:pt x="125" y="234"/>
                      <a:pt x="125" y="235"/>
                    </a:cubicBezTo>
                    <a:cubicBezTo>
                      <a:pt x="128" y="235"/>
                      <a:pt x="131" y="237"/>
                      <a:pt x="134" y="237"/>
                    </a:cubicBezTo>
                    <a:cubicBezTo>
                      <a:pt x="137" y="238"/>
                      <a:pt x="145" y="233"/>
                      <a:pt x="147" y="232"/>
                    </a:cubicBezTo>
                    <a:cubicBezTo>
                      <a:pt x="148" y="231"/>
                      <a:pt x="149" y="232"/>
                      <a:pt x="150" y="231"/>
                    </a:cubicBezTo>
                    <a:cubicBezTo>
                      <a:pt x="153" y="227"/>
                      <a:pt x="157" y="223"/>
                      <a:pt x="162" y="220"/>
                    </a:cubicBezTo>
                    <a:cubicBezTo>
                      <a:pt x="162" y="219"/>
                      <a:pt x="162" y="219"/>
                      <a:pt x="162" y="218"/>
                    </a:cubicBezTo>
                    <a:cubicBezTo>
                      <a:pt x="163" y="218"/>
                      <a:pt x="163" y="218"/>
                      <a:pt x="163" y="218"/>
                    </a:cubicBezTo>
                    <a:cubicBezTo>
                      <a:pt x="164" y="218"/>
                      <a:pt x="165" y="216"/>
                      <a:pt x="165" y="216"/>
                    </a:cubicBezTo>
                    <a:cubicBezTo>
                      <a:pt x="165" y="215"/>
                      <a:pt x="165" y="215"/>
                      <a:pt x="165" y="214"/>
                    </a:cubicBezTo>
                    <a:cubicBezTo>
                      <a:pt x="166" y="213"/>
                      <a:pt x="168" y="211"/>
                      <a:pt x="169" y="208"/>
                    </a:cubicBezTo>
                    <a:cubicBezTo>
                      <a:pt x="169" y="208"/>
                      <a:pt x="169" y="207"/>
                      <a:pt x="169" y="207"/>
                    </a:cubicBezTo>
                    <a:cubicBezTo>
                      <a:pt x="170" y="206"/>
                      <a:pt x="172" y="205"/>
                      <a:pt x="173" y="204"/>
                    </a:cubicBezTo>
                    <a:cubicBezTo>
                      <a:pt x="173" y="203"/>
                      <a:pt x="173" y="203"/>
                      <a:pt x="173" y="203"/>
                    </a:cubicBezTo>
                    <a:cubicBezTo>
                      <a:pt x="175" y="202"/>
                      <a:pt x="175" y="199"/>
                      <a:pt x="177" y="197"/>
                    </a:cubicBezTo>
                    <a:cubicBezTo>
                      <a:pt x="178" y="196"/>
                      <a:pt x="180" y="195"/>
                      <a:pt x="182" y="193"/>
                    </a:cubicBezTo>
                    <a:cubicBezTo>
                      <a:pt x="183" y="192"/>
                      <a:pt x="183" y="191"/>
                      <a:pt x="184" y="189"/>
                    </a:cubicBezTo>
                    <a:cubicBezTo>
                      <a:pt x="185" y="189"/>
                      <a:pt x="185" y="188"/>
                      <a:pt x="186" y="187"/>
                    </a:cubicBezTo>
                    <a:cubicBezTo>
                      <a:pt x="187" y="186"/>
                      <a:pt x="186" y="183"/>
                      <a:pt x="187" y="182"/>
                    </a:cubicBezTo>
                    <a:cubicBezTo>
                      <a:pt x="188" y="180"/>
                      <a:pt x="190" y="177"/>
                      <a:pt x="191" y="175"/>
                    </a:cubicBezTo>
                    <a:cubicBezTo>
                      <a:pt x="192" y="173"/>
                      <a:pt x="193" y="172"/>
                      <a:pt x="193" y="170"/>
                    </a:cubicBezTo>
                    <a:cubicBezTo>
                      <a:pt x="194" y="168"/>
                      <a:pt x="195" y="167"/>
                      <a:pt x="196" y="165"/>
                    </a:cubicBezTo>
                    <a:cubicBezTo>
                      <a:pt x="197" y="163"/>
                      <a:pt x="197" y="161"/>
                      <a:pt x="197" y="159"/>
                    </a:cubicBezTo>
                    <a:cubicBezTo>
                      <a:pt x="197" y="159"/>
                      <a:pt x="197" y="158"/>
                      <a:pt x="197" y="158"/>
                    </a:cubicBezTo>
                    <a:cubicBezTo>
                      <a:pt x="197" y="157"/>
                      <a:pt x="197" y="155"/>
                      <a:pt x="197" y="154"/>
                    </a:cubicBezTo>
                    <a:close/>
                    <a:moveTo>
                      <a:pt x="192" y="161"/>
                    </a:moveTo>
                    <a:cubicBezTo>
                      <a:pt x="191" y="164"/>
                      <a:pt x="190" y="167"/>
                      <a:pt x="188" y="169"/>
                    </a:cubicBezTo>
                    <a:cubicBezTo>
                      <a:pt x="187" y="173"/>
                      <a:pt x="185" y="176"/>
                      <a:pt x="183" y="179"/>
                    </a:cubicBezTo>
                    <a:cubicBezTo>
                      <a:pt x="183" y="180"/>
                      <a:pt x="183" y="181"/>
                      <a:pt x="183" y="182"/>
                    </a:cubicBezTo>
                    <a:cubicBezTo>
                      <a:pt x="181" y="185"/>
                      <a:pt x="180" y="187"/>
                      <a:pt x="178" y="189"/>
                    </a:cubicBezTo>
                    <a:cubicBezTo>
                      <a:pt x="177" y="191"/>
                      <a:pt x="176" y="191"/>
                      <a:pt x="175" y="193"/>
                    </a:cubicBezTo>
                    <a:cubicBezTo>
                      <a:pt x="173" y="195"/>
                      <a:pt x="170" y="198"/>
                      <a:pt x="168" y="201"/>
                    </a:cubicBezTo>
                    <a:cubicBezTo>
                      <a:pt x="166" y="204"/>
                      <a:pt x="164" y="206"/>
                      <a:pt x="163" y="209"/>
                    </a:cubicBezTo>
                    <a:cubicBezTo>
                      <a:pt x="163" y="210"/>
                      <a:pt x="163" y="211"/>
                      <a:pt x="163" y="212"/>
                    </a:cubicBezTo>
                    <a:cubicBezTo>
                      <a:pt x="161" y="213"/>
                      <a:pt x="157" y="217"/>
                      <a:pt x="155" y="218"/>
                    </a:cubicBezTo>
                    <a:cubicBezTo>
                      <a:pt x="154" y="219"/>
                      <a:pt x="153" y="221"/>
                      <a:pt x="152" y="222"/>
                    </a:cubicBezTo>
                    <a:cubicBezTo>
                      <a:pt x="148" y="225"/>
                      <a:pt x="145" y="228"/>
                      <a:pt x="140" y="230"/>
                    </a:cubicBezTo>
                    <a:cubicBezTo>
                      <a:pt x="139" y="230"/>
                      <a:pt x="138" y="232"/>
                      <a:pt x="137" y="232"/>
                    </a:cubicBezTo>
                    <a:cubicBezTo>
                      <a:pt x="135" y="232"/>
                      <a:pt x="131" y="232"/>
                      <a:pt x="129" y="231"/>
                    </a:cubicBezTo>
                    <a:cubicBezTo>
                      <a:pt x="129" y="230"/>
                      <a:pt x="129" y="230"/>
                      <a:pt x="128" y="230"/>
                    </a:cubicBezTo>
                    <a:cubicBezTo>
                      <a:pt x="128" y="230"/>
                      <a:pt x="127" y="230"/>
                      <a:pt x="127" y="230"/>
                    </a:cubicBezTo>
                    <a:cubicBezTo>
                      <a:pt x="125" y="229"/>
                      <a:pt x="122" y="227"/>
                      <a:pt x="121" y="226"/>
                    </a:cubicBezTo>
                    <a:cubicBezTo>
                      <a:pt x="120" y="225"/>
                      <a:pt x="120" y="224"/>
                      <a:pt x="119" y="223"/>
                    </a:cubicBezTo>
                    <a:cubicBezTo>
                      <a:pt x="117" y="220"/>
                      <a:pt x="116" y="216"/>
                      <a:pt x="115" y="212"/>
                    </a:cubicBezTo>
                    <a:cubicBezTo>
                      <a:pt x="114" y="210"/>
                      <a:pt x="115" y="208"/>
                      <a:pt x="114" y="206"/>
                    </a:cubicBezTo>
                    <a:cubicBezTo>
                      <a:pt x="113" y="203"/>
                      <a:pt x="112" y="199"/>
                      <a:pt x="113" y="195"/>
                    </a:cubicBezTo>
                    <a:cubicBezTo>
                      <a:pt x="114" y="189"/>
                      <a:pt x="110" y="181"/>
                      <a:pt x="109" y="175"/>
                    </a:cubicBezTo>
                    <a:cubicBezTo>
                      <a:pt x="108" y="173"/>
                      <a:pt x="108" y="171"/>
                      <a:pt x="108" y="169"/>
                    </a:cubicBezTo>
                    <a:cubicBezTo>
                      <a:pt x="107" y="167"/>
                      <a:pt x="107" y="165"/>
                      <a:pt x="106" y="163"/>
                    </a:cubicBezTo>
                    <a:cubicBezTo>
                      <a:pt x="106" y="163"/>
                      <a:pt x="106" y="162"/>
                      <a:pt x="105" y="162"/>
                    </a:cubicBezTo>
                    <a:cubicBezTo>
                      <a:pt x="105" y="161"/>
                      <a:pt x="105" y="159"/>
                      <a:pt x="105" y="158"/>
                    </a:cubicBezTo>
                    <a:cubicBezTo>
                      <a:pt x="104" y="157"/>
                      <a:pt x="103" y="156"/>
                      <a:pt x="103" y="155"/>
                    </a:cubicBezTo>
                    <a:cubicBezTo>
                      <a:pt x="101" y="151"/>
                      <a:pt x="100" y="149"/>
                      <a:pt x="99" y="146"/>
                    </a:cubicBezTo>
                    <a:cubicBezTo>
                      <a:pt x="98" y="145"/>
                      <a:pt x="98" y="144"/>
                      <a:pt x="97" y="143"/>
                    </a:cubicBezTo>
                    <a:cubicBezTo>
                      <a:pt x="95" y="141"/>
                      <a:pt x="93" y="138"/>
                      <a:pt x="91" y="135"/>
                    </a:cubicBezTo>
                    <a:cubicBezTo>
                      <a:pt x="88" y="132"/>
                      <a:pt x="86" y="130"/>
                      <a:pt x="83" y="128"/>
                    </a:cubicBezTo>
                    <a:cubicBezTo>
                      <a:pt x="83" y="127"/>
                      <a:pt x="83" y="127"/>
                      <a:pt x="83" y="127"/>
                    </a:cubicBezTo>
                    <a:cubicBezTo>
                      <a:pt x="81" y="126"/>
                      <a:pt x="80" y="125"/>
                      <a:pt x="79" y="124"/>
                    </a:cubicBezTo>
                    <a:cubicBezTo>
                      <a:pt x="75" y="122"/>
                      <a:pt x="71" y="121"/>
                      <a:pt x="68" y="118"/>
                    </a:cubicBezTo>
                    <a:cubicBezTo>
                      <a:pt x="67" y="117"/>
                      <a:pt x="65" y="117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2" y="113"/>
                      <a:pt x="60" y="113"/>
                      <a:pt x="58" y="111"/>
                    </a:cubicBezTo>
                    <a:cubicBezTo>
                      <a:pt x="54" y="109"/>
                      <a:pt x="49" y="106"/>
                      <a:pt x="45" y="104"/>
                    </a:cubicBezTo>
                    <a:cubicBezTo>
                      <a:pt x="45" y="104"/>
                      <a:pt x="45" y="103"/>
                      <a:pt x="45" y="103"/>
                    </a:cubicBezTo>
                    <a:cubicBezTo>
                      <a:pt x="41" y="102"/>
                      <a:pt x="38" y="99"/>
                      <a:pt x="34" y="97"/>
                    </a:cubicBezTo>
                    <a:cubicBezTo>
                      <a:pt x="30" y="94"/>
                      <a:pt x="26" y="92"/>
                      <a:pt x="23" y="89"/>
                    </a:cubicBezTo>
                    <a:cubicBezTo>
                      <a:pt x="22" y="88"/>
                      <a:pt x="22" y="87"/>
                      <a:pt x="21" y="86"/>
                    </a:cubicBezTo>
                    <a:cubicBezTo>
                      <a:pt x="20" y="85"/>
                      <a:pt x="19" y="85"/>
                      <a:pt x="18" y="84"/>
                    </a:cubicBezTo>
                    <a:cubicBezTo>
                      <a:pt x="17" y="82"/>
                      <a:pt x="17" y="80"/>
                      <a:pt x="15" y="79"/>
                    </a:cubicBezTo>
                    <a:cubicBezTo>
                      <a:pt x="15" y="78"/>
                      <a:pt x="15" y="78"/>
                      <a:pt x="16" y="78"/>
                    </a:cubicBezTo>
                    <a:cubicBezTo>
                      <a:pt x="15" y="77"/>
                      <a:pt x="14" y="77"/>
                      <a:pt x="14" y="77"/>
                    </a:cubicBezTo>
                    <a:cubicBezTo>
                      <a:pt x="14" y="77"/>
                      <a:pt x="12" y="72"/>
                      <a:pt x="11" y="71"/>
                    </a:cubicBezTo>
                    <a:cubicBezTo>
                      <a:pt x="10" y="66"/>
                      <a:pt x="6" y="59"/>
                      <a:pt x="6" y="53"/>
                    </a:cubicBezTo>
                    <a:cubicBezTo>
                      <a:pt x="6" y="50"/>
                      <a:pt x="5" y="47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2"/>
                      <a:pt x="6" y="39"/>
                      <a:pt x="6" y="36"/>
                    </a:cubicBezTo>
                    <a:cubicBezTo>
                      <a:pt x="6" y="35"/>
                      <a:pt x="6" y="35"/>
                      <a:pt x="6" y="34"/>
                    </a:cubicBezTo>
                    <a:cubicBezTo>
                      <a:pt x="6" y="31"/>
                      <a:pt x="6" y="28"/>
                      <a:pt x="7" y="25"/>
                    </a:cubicBezTo>
                    <a:cubicBezTo>
                      <a:pt x="8" y="18"/>
                      <a:pt x="10" y="11"/>
                      <a:pt x="16" y="6"/>
                    </a:cubicBezTo>
                    <a:cubicBezTo>
                      <a:pt x="17" y="5"/>
                      <a:pt x="20" y="5"/>
                      <a:pt x="22" y="4"/>
                    </a:cubicBezTo>
                    <a:cubicBezTo>
                      <a:pt x="24" y="5"/>
                      <a:pt x="27" y="4"/>
                      <a:pt x="28" y="5"/>
                    </a:cubicBezTo>
                    <a:cubicBezTo>
                      <a:pt x="33" y="5"/>
                      <a:pt x="37" y="6"/>
                      <a:pt x="41" y="8"/>
                    </a:cubicBezTo>
                    <a:cubicBezTo>
                      <a:pt x="43" y="8"/>
                      <a:pt x="45" y="10"/>
                      <a:pt x="47" y="11"/>
                    </a:cubicBezTo>
                    <a:cubicBezTo>
                      <a:pt x="48" y="12"/>
                      <a:pt x="51" y="12"/>
                      <a:pt x="53" y="13"/>
                    </a:cubicBezTo>
                    <a:cubicBezTo>
                      <a:pt x="55" y="14"/>
                      <a:pt x="57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7"/>
                      <a:pt x="63" y="17"/>
                      <a:pt x="65" y="18"/>
                    </a:cubicBezTo>
                    <a:cubicBezTo>
                      <a:pt x="65" y="18"/>
                      <a:pt x="65" y="18"/>
                      <a:pt x="65" y="19"/>
                    </a:cubicBezTo>
                    <a:cubicBezTo>
                      <a:pt x="65" y="19"/>
                      <a:pt x="67" y="19"/>
                      <a:pt x="67" y="19"/>
                    </a:cubicBezTo>
                    <a:cubicBezTo>
                      <a:pt x="68" y="19"/>
                      <a:pt x="68" y="20"/>
                      <a:pt x="68" y="20"/>
                    </a:cubicBezTo>
                    <a:cubicBezTo>
                      <a:pt x="69" y="20"/>
                      <a:pt x="71" y="20"/>
                      <a:pt x="72" y="20"/>
                    </a:cubicBezTo>
                    <a:cubicBezTo>
                      <a:pt x="73" y="21"/>
                      <a:pt x="74" y="22"/>
                      <a:pt x="76" y="23"/>
                    </a:cubicBezTo>
                    <a:cubicBezTo>
                      <a:pt x="77" y="24"/>
                      <a:pt x="79" y="24"/>
                      <a:pt x="80" y="25"/>
                    </a:cubicBezTo>
                    <a:cubicBezTo>
                      <a:pt x="81" y="25"/>
                      <a:pt x="80" y="24"/>
                      <a:pt x="81" y="24"/>
                    </a:cubicBezTo>
                    <a:cubicBezTo>
                      <a:pt x="82" y="24"/>
                      <a:pt x="83" y="25"/>
                      <a:pt x="83" y="25"/>
                    </a:cubicBezTo>
                    <a:cubicBezTo>
                      <a:pt x="86" y="26"/>
                      <a:pt x="88" y="25"/>
                      <a:pt x="90" y="26"/>
                    </a:cubicBezTo>
                    <a:cubicBezTo>
                      <a:pt x="91" y="26"/>
                      <a:pt x="94" y="28"/>
                      <a:pt x="96" y="27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8" y="30"/>
                      <a:pt x="101" y="29"/>
                      <a:pt x="104" y="30"/>
                    </a:cubicBezTo>
                    <a:cubicBezTo>
                      <a:pt x="107" y="31"/>
                      <a:pt x="110" y="32"/>
                      <a:pt x="113" y="33"/>
                    </a:cubicBezTo>
                    <a:cubicBezTo>
                      <a:pt x="119" y="35"/>
                      <a:pt x="123" y="37"/>
                      <a:pt x="128" y="40"/>
                    </a:cubicBezTo>
                    <a:cubicBezTo>
                      <a:pt x="129" y="41"/>
                      <a:pt x="129" y="42"/>
                      <a:pt x="129" y="43"/>
                    </a:cubicBezTo>
                    <a:cubicBezTo>
                      <a:pt x="130" y="45"/>
                      <a:pt x="133" y="46"/>
                      <a:pt x="134" y="48"/>
                    </a:cubicBezTo>
                    <a:cubicBezTo>
                      <a:pt x="134" y="49"/>
                      <a:pt x="134" y="51"/>
                      <a:pt x="135" y="52"/>
                    </a:cubicBezTo>
                    <a:cubicBezTo>
                      <a:pt x="136" y="53"/>
                      <a:pt x="136" y="55"/>
                      <a:pt x="137" y="56"/>
                    </a:cubicBezTo>
                    <a:cubicBezTo>
                      <a:pt x="138" y="57"/>
                      <a:pt x="137" y="58"/>
                      <a:pt x="138" y="59"/>
                    </a:cubicBezTo>
                    <a:cubicBezTo>
                      <a:pt x="140" y="63"/>
                      <a:pt x="142" y="68"/>
                      <a:pt x="144" y="72"/>
                    </a:cubicBezTo>
                    <a:cubicBezTo>
                      <a:pt x="145" y="73"/>
                      <a:pt x="146" y="74"/>
                      <a:pt x="146" y="75"/>
                    </a:cubicBezTo>
                    <a:cubicBezTo>
                      <a:pt x="147" y="76"/>
                      <a:pt x="147" y="79"/>
                      <a:pt x="148" y="80"/>
                    </a:cubicBezTo>
                    <a:cubicBezTo>
                      <a:pt x="149" y="81"/>
                      <a:pt x="150" y="82"/>
                      <a:pt x="150" y="83"/>
                    </a:cubicBezTo>
                    <a:cubicBezTo>
                      <a:pt x="151" y="84"/>
                      <a:pt x="151" y="86"/>
                      <a:pt x="152" y="87"/>
                    </a:cubicBezTo>
                    <a:cubicBezTo>
                      <a:pt x="153" y="89"/>
                      <a:pt x="155" y="91"/>
                      <a:pt x="156" y="93"/>
                    </a:cubicBezTo>
                    <a:cubicBezTo>
                      <a:pt x="157" y="94"/>
                      <a:pt x="156" y="94"/>
                      <a:pt x="157" y="94"/>
                    </a:cubicBezTo>
                    <a:cubicBezTo>
                      <a:pt x="158" y="96"/>
                      <a:pt x="160" y="98"/>
                      <a:pt x="161" y="100"/>
                    </a:cubicBezTo>
                    <a:cubicBezTo>
                      <a:pt x="161" y="101"/>
                      <a:pt x="161" y="102"/>
                      <a:pt x="161" y="103"/>
                    </a:cubicBezTo>
                    <a:cubicBezTo>
                      <a:pt x="163" y="105"/>
                      <a:pt x="164" y="106"/>
                      <a:pt x="165" y="108"/>
                    </a:cubicBezTo>
                    <a:cubicBezTo>
                      <a:pt x="165" y="108"/>
                      <a:pt x="165" y="109"/>
                      <a:pt x="165" y="109"/>
                    </a:cubicBezTo>
                    <a:cubicBezTo>
                      <a:pt x="166" y="110"/>
                      <a:pt x="168" y="111"/>
                      <a:pt x="168" y="112"/>
                    </a:cubicBezTo>
                    <a:cubicBezTo>
                      <a:pt x="170" y="114"/>
                      <a:pt x="171" y="116"/>
                      <a:pt x="172" y="118"/>
                    </a:cubicBezTo>
                    <a:cubicBezTo>
                      <a:pt x="173" y="119"/>
                      <a:pt x="174" y="119"/>
                      <a:pt x="174" y="120"/>
                    </a:cubicBezTo>
                    <a:cubicBezTo>
                      <a:pt x="182" y="129"/>
                      <a:pt x="192" y="139"/>
                      <a:pt x="193" y="152"/>
                    </a:cubicBezTo>
                    <a:cubicBezTo>
                      <a:pt x="193" y="154"/>
                      <a:pt x="193" y="160"/>
                      <a:pt x="192" y="1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267">
                <a:extLst>
                  <a:ext uri="{FF2B5EF4-FFF2-40B4-BE49-F238E27FC236}">
                    <a16:creationId xmlns:a16="http://schemas.microsoft.com/office/drawing/2014/main" id="{2EAA74F7-8CB1-A96E-C616-2F6AB5DF3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7" y="9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268">
                <a:extLst>
                  <a:ext uri="{FF2B5EF4-FFF2-40B4-BE49-F238E27FC236}">
                    <a16:creationId xmlns:a16="http://schemas.microsoft.com/office/drawing/2014/main" id="{6079A9BD-DB08-9103-2C70-4195A65898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5" y="959"/>
                <a:ext cx="1579" cy="2349"/>
              </a:xfrm>
              <a:custGeom>
                <a:avLst/>
                <a:gdLst>
                  <a:gd name="T0" fmla="*/ 616 w 651"/>
                  <a:gd name="T1" fmla="*/ 36 h 968"/>
                  <a:gd name="T2" fmla="*/ 555 w 651"/>
                  <a:gd name="T3" fmla="*/ 4 h 968"/>
                  <a:gd name="T4" fmla="*/ 498 w 651"/>
                  <a:gd name="T5" fmla="*/ 10 h 968"/>
                  <a:gd name="T6" fmla="*/ 471 w 651"/>
                  <a:gd name="T7" fmla="*/ 28 h 968"/>
                  <a:gd name="T8" fmla="*/ 435 w 651"/>
                  <a:gd name="T9" fmla="*/ 59 h 968"/>
                  <a:gd name="T10" fmla="*/ 355 w 651"/>
                  <a:gd name="T11" fmla="*/ 104 h 968"/>
                  <a:gd name="T12" fmla="*/ 325 w 651"/>
                  <a:gd name="T13" fmla="*/ 174 h 968"/>
                  <a:gd name="T14" fmla="*/ 290 w 651"/>
                  <a:gd name="T15" fmla="*/ 231 h 968"/>
                  <a:gd name="T16" fmla="*/ 227 w 651"/>
                  <a:gd name="T17" fmla="*/ 253 h 968"/>
                  <a:gd name="T18" fmla="*/ 169 w 651"/>
                  <a:gd name="T19" fmla="*/ 305 h 968"/>
                  <a:gd name="T20" fmla="*/ 145 w 651"/>
                  <a:gd name="T21" fmla="*/ 416 h 968"/>
                  <a:gd name="T22" fmla="*/ 170 w 651"/>
                  <a:gd name="T23" fmla="*/ 514 h 968"/>
                  <a:gd name="T24" fmla="*/ 167 w 651"/>
                  <a:gd name="T25" fmla="*/ 601 h 968"/>
                  <a:gd name="T26" fmla="*/ 152 w 651"/>
                  <a:gd name="T27" fmla="*/ 618 h 968"/>
                  <a:gd name="T28" fmla="*/ 124 w 651"/>
                  <a:gd name="T29" fmla="*/ 660 h 968"/>
                  <a:gd name="T30" fmla="*/ 81 w 651"/>
                  <a:gd name="T31" fmla="*/ 683 h 968"/>
                  <a:gd name="T32" fmla="*/ 62 w 651"/>
                  <a:gd name="T33" fmla="*/ 748 h 968"/>
                  <a:gd name="T34" fmla="*/ 9 w 651"/>
                  <a:gd name="T35" fmla="*/ 839 h 968"/>
                  <a:gd name="T36" fmla="*/ 37 w 651"/>
                  <a:gd name="T37" fmla="*/ 955 h 968"/>
                  <a:gd name="T38" fmla="*/ 103 w 651"/>
                  <a:gd name="T39" fmla="*/ 964 h 968"/>
                  <a:gd name="T40" fmla="*/ 155 w 651"/>
                  <a:gd name="T41" fmla="*/ 943 h 968"/>
                  <a:gd name="T42" fmla="*/ 259 w 651"/>
                  <a:gd name="T43" fmla="*/ 952 h 968"/>
                  <a:gd name="T44" fmla="*/ 284 w 651"/>
                  <a:gd name="T45" fmla="*/ 856 h 968"/>
                  <a:gd name="T46" fmla="*/ 327 w 651"/>
                  <a:gd name="T47" fmla="*/ 750 h 968"/>
                  <a:gd name="T48" fmla="*/ 408 w 651"/>
                  <a:gd name="T49" fmla="*/ 696 h 968"/>
                  <a:gd name="T50" fmla="*/ 488 w 651"/>
                  <a:gd name="T51" fmla="*/ 632 h 968"/>
                  <a:gd name="T52" fmla="*/ 486 w 651"/>
                  <a:gd name="T53" fmla="*/ 576 h 968"/>
                  <a:gd name="T54" fmla="*/ 419 w 651"/>
                  <a:gd name="T55" fmla="*/ 507 h 968"/>
                  <a:gd name="T56" fmla="*/ 478 w 651"/>
                  <a:gd name="T57" fmla="*/ 422 h 968"/>
                  <a:gd name="T58" fmla="*/ 548 w 651"/>
                  <a:gd name="T59" fmla="*/ 372 h 968"/>
                  <a:gd name="T60" fmla="*/ 605 w 651"/>
                  <a:gd name="T61" fmla="*/ 315 h 968"/>
                  <a:gd name="T62" fmla="*/ 628 w 651"/>
                  <a:gd name="T63" fmla="*/ 253 h 968"/>
                  <a:gd name="T64" fmla="*/ 630 w 651"/>
                  <a:gd name="T65" fmla="*/ 188 h 968"/>
                  <a:gd name="T66" fmla="*/ 648 w 651"/>
                  <a:gd name="T67" fmla="*/ 87 h 968"/>
                  <a:gd name="T68" fmla="*/ 631 w 651"/>
                  <a:gd name="T69" fmla="*/ 158 h 968"/>
                  <a:gd name="T70" fmla="*/ 626 w 651"/>
                  <a:gd name="T71" fmla="*/ 230 h 968"/>
                  <a:gd name="T72" fmla="*/ 612 w 651"/>
                  <a:gd name="T73" fmla="*/ 290 h 968"/>
                  <a:gd name="T74" fmla="*/ 565 w 651"/>
                  <a:gd name="T75" fmla="*/ 354 h 968"/>
                  <a:gd name="T76" fmla="*/ 512 w 651"/>
                  <a:gd name="T77" fmla="*/ 395 h 968"/>
                  <a:gd name="T78" fmla="*/ 454 w 651"/>
                  <a:gd name="T79" fmla="*/ 439 h 968"/>
                  <a:gd name="T80" fmla="*/ 423 w 651"/>
                  <a:gd name="T81" fmla="*/ 539 h 968"/>
                  <a:gd name="T82" fmla="*/ 495 w 651"/>
                  <a:gd name="T83" fmla="*/ 587 h 968"/>
                  <a:gd name="T84" fmla="*/ 426 w 651"/>
                  <a:gd name="T85" fmla="*/ 672 h 968"/>
                  <a:gd name="T86" fmla="*/ 337 w 651"/>
                  <a:gd name="T87" fmla="*/ 735 h 968"/>
                  <a:gd name="T88" fmla="*/ 283 w 651"/>
                  <a:gd name="T89" fmla="*/ 885 h 968"/>
                  <a:gd name="T90" fmla="*/ 187 w 651"/>
                  <a:gd name="T91" fmla="*/ 940 h 968"/>
                  <a:gd name="T92" fmla="*/ 118 w 651"/>
                  <a:gd name="T93" fmla="*/ 951 h 968"/>
                  <a:gd name="T94" fmla="*/ 33 w 651"/>
                  <a:gd name="T95" fmla="*/ 948 h 968"/>
                  <a:gd name="T96" fmla="*/ 7 w 651"/>
                  <a:gd name="T97" fmla="*/ 892 h 968"/>
                  <a:gd name="T98" fmla="*/ 28 w 651"/>
                  <a:gd name="T99" fmla="*/ 818 h 968"/>
                  <a:gd name="T100" fmla="*/ 64 w 651"/>
                  <a:gd name="T101" fmla="*/ 741 h 968"/>
                  <a:gd name="T102" fmla="*/ 144 w 651"/>
                  <a:gd name="T103" fmla="*/ 650 h 968"/>
                  <a:gd name="T104" fmla="*/ 178 w 651"/>
                  <a:gd name="T105" fmla="*/ 598 h 968"/>
                  <a:gd name="T106" fmla="*/ 173 w 651"/>
                  <a:gd name="T107" fmla="*/ 525 h 968"/>
                  <a:gd name="T108" fmla="*/ 151 w 651"/>
                  <a:gd name="T109" fmla="*/ 418 h 968"/>
                  <a:gd name="T110" fmla="*/ 167 w 651"/>
                  <a:gd name="T111" fmla="*/ 318 h 968"/>
                  <a:gd name="T112" fmla="*/ 257 w 651"/>
                  <a:gd name="T113" fmla="*/ 247 h 968"/>
                  <a:gd name="T114" fmla="*/ 309 w 651"/>
                  <a:gd name="T115" fmla="*/ 218 h 968"/>
                  <a:gd name="T116" fmla="*/ 338 w 651"/>
                  <a:gd name="T117" fmla="*/ 132 h 968"/>
                  <a:gd name="T118" fmla="*/ 417 w 651"/>
                  <a:gd name="T119" fmla="*/ 80 h 968"/>
                  <a:gd name="T120" fmla="*/ 535 w 651"/>
                  <a:gd name="T121" fmla="*/ 7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51" h="968">
                    <a:moveTo>
                      <a:pt x="648" y="87"/>
                    </a:moveTo>
                    <a:cubicBezTo>
                      <a:pt x="648" y="85"/>
                      <a:pt x="648" y="84"/>
                      <a:pt x="647" y="82"/>
                    </a:cubicBezTo>
                    <a:cubicBezTo>
                      <a:pt x="647" y="81"/>
                      <a:pt x="645" y="79"/>
                      <a:pt x="645" y="78"/>
                    </a:cubicBezTo>
                    <a:cubicBezTo>
                      <a:pt x="645" y="77"/>
                      <a:pt x="644" y="76"/>
                      <a:pt x="644" y="74"/>
                    </a:cubicBezTo>
                    <a:cubicBezTo>
                      <a:pt x="642" y="70"/>
                      <a:pt x="639" y="62"/>
                      <a:pt x="635" y="59"/>
                    </a:cubicBezTo>
                    <a:cubicBezTo>
                      <a:pt x="635" y="59"/>
                      <a:pt x="635" y="59"/>
                      <a:pt x="635" y="59"/>
                    </a:cubicBezTo>
                    <a:cubicBezTo>
                      <a:pt x="635" y="57"/>
                      <a:pt x="633" y="56"/>
                      <a:pt x="632" y="54"/>
                    </a:cubicBezTo>
                    <a:cubicBezTo>
                      <a:pt x="629" y="48"/>
                      <a:pt x="624" y="45"/>
                      <a:pt x="620" y="40"/>
                    </a:cubicBezTo>
                    <a:cubicBezTo>
                      <a:pt x="619" y="39"/>
                      <a:pt x="619" y="38"/>
                      <a:pt x="618" y="37"/>
                    </a:cubicBezTo>
                    <a:cubicBezTo>
                      <a:pt x="617" y="37"/>
                      <a:pt x="616" y="37"/>
                      <a:pt x="616" y="36"/>
                    </a:cubicBezTo>
                    <a:cubicBezTo>
                      <a:pt x="615" y="35"/>
                      <a:pt x="614" y="34"/>
                      <a:pt x="613" y="32"/>
                    </a:cubicBezTo>
                    <a:cubicBezTo>
                      <a:pt x="613" y="32"/>
                      <a:pt x="611" y="31"/>
                      <a:pt x="611" y="31"/>
                    </a:cubicBezTo>
                    <a:cubicBezTo>
                      <a:pt x="610" y="30"/>
                      <a:pt x="610" y="29"/>
                      <a:pt x="609" y="28"/>
                    </a:cubicBezTo>
                    <a:cubicBezTo>
                      <a:pt x="608" y="27"/>
                      <a:pt x="606" y="27"/>
                      <a:pt x="605" y="26"/>
                    </a:cubicBezTo>
                    <a:cubicBezTo>
                      <a:pt x="603" y="24"/>
                      <a:pt x="601" y="22"/>
                      <a:pt x="599" y="20"/>
                    </a:cubicBezTo>
                    <a:cubicBezTo>
                      <a:pt x="598" y="19"/>
                      <a:pt x="596" y="19"/>
                      <a:pt x="594" y="18"/>
                    </a:cubicBezTo>
                    <a:cubicBezTo>
                      <a:pt x="594" y="17"/>
                      <a:pt x="593" y="17"/>
                      <a:pt x="592" y="16"/>
                    </a:cubicBezTo>
                    <a:cubicBezTo>
                      <a:pt x="588" y="13"/>
                      <a:pt x="583" y="11"/>
                      <a:pt x="578" y="9"/>
                    </a:cubicBezTo>
                    <a:cubicBezTo>
                      <a:pt x="575" y="9"/>
                      <a:pt x="573" y="8"/>
                      <a:pt x="571" y="8"/>
                    </a:cubicBezTo>
                    <a:cubicBezTo>
                      <a:pt x="565" y="7"/>
                      <a:pt x="560" y="5"/>
                      <a:pt x="555" y="4"/>
                    </a:cubicBezTo>
                    <a:cubicBezTo>
                      <a:pt x="553" y="4"/>
                      <a:pt x="552" y="4"/>
                      <a:pt x="551" y="4"/>
                    </a:cubicBezTo>
                    <a:cubicBezTo>
                      <a:pt x="547" y="3"/>
                      <a:pt x="544" y="3"/>
                      <a:pt x="541" y="2"/>
                    </a:cubicBezTo>
                    <a:cubicBezTo>
                      <a:pt x="540" y="3"/>
                      <a:pt x="539" y="3"/>
                      <a:pt x="538" y="3"/>
                    </a:cubicBezTo>
                    <a:cubicBezTo>
                      <a:pt x="534" y="2"/>
                      <a:pt x="530" y="0"/>
                      <a:pt x="525" y="0"/>
                    </a:cubicBezTo>
                    <a:cubicBezTo>
                      <a:pt x="524" y="1"/>
                      <a:pt x="522" y="0"/>
                      <a:pt x="521" y="1"/>
                    </a:cubicBezTo>
                    <a:cubicBezTo>
                      <a:pt x="518" y="1"/>
                      <a:pt x="514" y="1"/>
                      <a:pt x="510" y="2"/>
                    </a:cubicBezTo>
                    <a:cubicBezTo>
                      <a:pt x="508" y="3"/>
                      <a:pt x="506" y="4"/>
                      <a:pt x="504" y="6"/>
                    </a:cubicBezTo>
                    <a:cubicBezTo>
                      <a:pt x="504" y="6"/>
                      <a:pt x="503" y="7"/>
                      <a:pt x="503" y="7"/>
                    </a:cubicBezTo>
                    <a:cubicBezTo>
                      <a:pt x="502" y="7"/>
                      <a:pt x="501" y="8"/>
                      <a:pt x="500" y="8"/>
                    </a:cubicBezTo>
                    <a:cubicBezTo>
                      <a:pt x="499" y="8"/>
                      <a:pt x="499" y="9"/>
                      <a:pt x="498" y="10"/>
                    </a:cubicBezTo>
                    <a:cubicBezTo>
                      <a:pt x="497" y="10"/>
                      <a:pt x="495" y="11"/>
                      <a:pt x="494" y="11"/>
                    </a:cubicBezTo>
                    <a:cubicBezTo>
                      <a:pt x="493" y="12"/>
                      <a:pt x="493" y="13"/>
                      <a:pt x="492" y="13"/>
                    </a:cubicBezTo>
                    <a:cubicBezTo>
                      <a:pt x="491" y="14"/>
                      <a:pt x="490" y="14"/>
                      <a:pt x="489" y="14"/>
                    </a:cubicBezTo>
                    <a:cubicBezTo>
                      <a:pt x="488" y="15"/>
                      <a:pt x="487" y="17"/>
                      <a:pt x="485" y="17"/>
                    </a:cubicBezTo>
                    <a:cubicBezTo>
                      <a:pt x="484" y="18"/>
                      <a:pt x="484" y="18"/>
                      <a:pt x="483" y="19"/>
                    </a:cubicBezTo>
                    <a:cubicBezTo>
                      <a:pt x="482" y="19"/>
                      <a:pt x="482" y="19"/>
                      <a:pt x="482" y="20"/>
                    </a:cubicBezTo>
                    <a:cubicBezTo>
                      <a:pt x="481" y="20"/>
                      <a:pt x="481" y="20"/>
                      <a:pt x="481" y="20"/>
                    </a:cubicBezTo>
                    <a:cubicBezTo>
                      <a:pt x="480" y="20"/>
                      <a:pt x="478" y="22"/>
                      <a:pt x="477" y="22"/>
                    </a:cubicBezTo>
                    <a:cubicBezTo>
                      <a:pt x="475" y="24"/>
                      <a:pt x="474" y="26"/>
                      <a:pt x="472" y="27"/>
                    </a:cubicBezTo>
                    <a:cubicBezTo>
                      <a:pt x="472" y="27"/>
                      <a:pt x="471" y="28"/>
                      <a:pt x="471" y="28"/>
                    </a:cubicBezTo>
                    <a:cubicBezTo>
                      <a:pt x="470" y="28"/>
                      <a:pt x="469" y="30"/>
                      <a:pt x="468" y="31"/>
                    </a:cubicBezTo>
                    <a:cubicBezTo>
                      <a:pt x="467" y="31"/>
                      <a:pt x="466" y="31"/>
                      <a:pt x="466" y="32"/>
                    </a:cubicBezTo>
                    <a:cubicBezTo>
                      <a:pt x="466" y="32"/>
                      <a:pt x="465" y="33"/>
                      <a:pt x="465" y="33"/>
                    </a:cubicBezTo>
                    <a:cubicBezTo>
                      <a:pt x="464" y="34"/>
                      <a:pt x="464" y="34"/>
                      <a:pt x="463" y="34"/>
                    </a:cubicBezTo>
                    <a:cubicBezTo>
                      <a:pt x="462" y="36"/>
                      <a:pt x="461" y="37"/>
                      <a:pt x="460" y="38"/>
                    </a:cubicBezTo>
                    <a:cubicBezTo>
                      <a:pt x="457" y="40"/>
                      <a:pt x="455" y="42"/>
                      <a:pt x="452" y="44"/>
                    </a:cubicBezTo>
                    <a:cubicBezTo>
                      <a:pt x="451" y="45"/>
                      <a:pt x="450" y="47"/>
                      <a:pt x="449" y="48"/>
                    </a:cubicBezTo>
                    <a:cubicBezTo>
                      <a:pt x="448" y="49"/>
                      <a:pt x="446" y="50"/>
                      <a:pt x="445" y="50"/>
                    </a:cubicBezTo>
                    <a:cubicBezTo>
                      <a:pt x="444" y="51"/>
                      <a:pt x="444" y="52"/>
                      <a:pt x="443" y="53"/>
                    </a:cubicBezTo>
                    <a:cubicBezTo>
                      <a:pt x="441" y="55"/>
                      <a:pt x="438" y="57"/>
                      <a:pt x="435" y="59"/>
                    </a:cubicBezTo>
                    <a:cubicBezTo>
                      <a:pt x="434" y="61"/>
                      <a:pt x="432" y="62"/>
                      <a:pt x="431" y="63"/>
                    </a:cubicBezTo>
                    <a:cubicBezTo>
                      <a:pt x="424" y="69"/>
                      <a:pt x="416" y="74"/>
                      <a:pt x="409" y="79"/>
                    </a:cubicBezTo>
                    <a:cubicBezTo>
                      <a:pt x="404" y="83"/>
                      <a:pt x="396" y="86"/>
                      <a:pt x="390" y="88"/>
                    </a:cubicBezTo>
                    <a:cubicBezTo>
                      <a:pt x="388" y="89"/>
                      <a:pt x="386" y="88"/>
                      <a:pt x="383" y="89"/>
                    </a:cubicBezTo>
                    <a:cubicBezTo>
                      <a:pt x="382" y="89"/>
                      <a:pt x="380" y="90"/>
                      <a:pt x="379" y="91"/>
                    </a:cubicBezTo>
                    <a:cubicBezTo>
                      <a:pt x="377" y="91"/>
                      <a:pt x="374" y="91"/>
                      <a:pt x="372" y="92"/>
                    </a:cubicBezTo>
                    <a:cubicBezTo>
                      <a:pt x="370" y="93"/>
                      <a:pt x="367" y="95"/>
                      <a:pt x="365" y="97"/>
                    </a:cubicBezTo>
                    <a:cubicBezTo>
                      <a:pt x="365" y="97"/>
                      <a:pt x="364" y="97"/>
                      <a:pt x="364" y="97"/>
                    </a:cubicBezTo>
                    <a:cubicBezTo>
                      <a:pt x="363" y="97"/>
                      <a:pt x="360" y="99"/>
                      <a:pt x="359" y="100"/>
                    </a:cubicBezTo>
                    <a:cubicBezTo>
                      <a:pt x="358" y="101"/>
                      <a:pt x="356" y="103"/>
                      <a:pt x="355" y="104"/>
                    </a:cubicBezTo>
                    <a:cubicBezTo>
                      <a:pt x="353" y="105"/>
                      <a:pt x="352" y="106"/>
                      <a:pt x="350" y="107"/>
                    </a:cubicBezTo>
                    <a:cubicBezTo>
                      <a:pt x="348" y="108"/>
                      <a:pt x="346" y="111"/>
                      <a:pt x="344" y="113"/>
                    </a:cubicBezTo>
                    <a:cubicBezTo>
                      <a:pt x="343" y="113"/>
                      <a:pt x="343" y="114"/>
                      <a:pt x="343" y="115"/>
                    </a:cubicBezTo>
                    <a:cubicBezTo>
                      <a:pt x="341" y="117"/>
                      <a:pt x="340" y="118"/>
                      <a:pt x="339" y="120"/>
                    </a:cubicBezTo>
                    <a:cubicBezTo>
                      <a:pt x="339" y="121"/>
                      <a:pt x="338" y="121"/>
                      <a:pt x="338" y="122"/>
                    </a:cubicBezTo>
                    <a:cubicBezTo>
                      <a:pt x="332" y="132"/>
                      <a:pt x="331" y="144"/>
                      <a:pt x="328" y="156"/>
                    </a:cubicBezTo>
                    <a:cubicBezTo>
                      <a:pt x="327" y="159"/>
                      <a:pt x="327" y="162"/>
                      <a:pt x="326" y="165"/>
                    </a:cubicBezTo>
                    <a:cubicBezTo>
                      <a:pt x="326" y="166"/>
                      <a:pt x="326" y="167"/>
                      <a:pt x="326" y="168"/>
                    </a:cubicBezTo>
                    <a:cubicBezTo>
                      <a:pt x="326" y="169"/>
                      <a:pt x="325" y="170"/>
                      <a:pt x="325" y="171"/>
                    </a:cubicBezTo>
                    <a:cubicBezTo>
                      <a:pt x="325" y="172"/>
                      <a:pt x="326" y="173"/>
                      <a:pt x="325" y="174"/>
                    </a:cubicBezTo>
                    <a:cubicBezTo>
                      <a:pt x="325" y="174"/>
                      <a:pt x="325" y="174"/>
                      <a:pt x="324" y="175"/>
                    </a:cubicBezTo>
                    <a:cubicBezTo>
                      <a:pt x="324" y="175"/>
                      <a:pt x="324" y="176"/>
                      <a:pt x="324" y="177"/>
                    </a:cubicBezTo>
                    <a:cubicBezTo>
                      <a:pt x="323" y="182"/>
                      <a:pt x="322" y="189"/>
                      <a:pt x="320" y="193"/>
                    </a:cubicBezTo>
                    <a:cubicBezTo>
                      <a:pt x="320" y="194"/>
                      <a:pt x="319" y="195"/>
                      <a:pt x="319" y="196"/>
                    </a:cubicBezTo>
                    <a:cubicBezTo>
                      <a:pt x="316" y="201"/>
                      <a:pt x="314" y="207"/>
                      <a:pt x="310" y="211"/>
                    </a:cubicBezTo>
                    <a:cubicBezTo>
                      <a:pt x="308" y="214"/>
                      <a:pt x="305" y="217"/>
                      <a:pt x="303" y="219"/>
                    </a:cubicBezTo>
                    <a:cubicBezTo>
                      <a:pt x="302" y="220"/>
                      <a:pt x="301" y="221"/>
                      <a:pt x="299" y="222"/>
                    </a:cubicBezTo>
                    <a:cubicBezTo>
                      <a:pt x="299" y="223"/>
                      <a:pt x="298" y="224"/>
                      <a:pt x="297" y="225"/>
                    </a:cubicBezTo>
                    <a:cubicBezTo>
                      <a:pt x="296" y="226"/>
                      <a:pt x="295" y="227"/>
                      <a:pt x="294" y="227"/>
                    </a:cubicBezTo>
                    <a:cubicBezTo>
                      <a:pt x="292" y="228"/>
                      <a:pt x="291" y="230"/>
                      <a:pt x="290" y="231"/>
                    </a:cubicBezTo>
                    <a:cubicBezTo>
                      <a:pt x="289" y="232"/>
                      <a:pt x="287" y="231"/>
                      <a:pt x="286" y="232"/>
                    </a:cubicBezTo>
                    <a:cubicBezTo>
                      <a:pt x="285" y="232"/>
                      <a:pt x="285" y="233"/>
                      <a:pt x="284" y="233"/>
                    </a:cubicBezTo>
                    <a:cubicBezTo>
                      <a:pt x="284" y="233"/>
                      <a:pt x="283" y="234"/>
                      <a:pt x="282" y="234"/>
                    </a:cubicBezTo>
                    <a:cubicBezTo>
                      <a:pt x="280" y="235"/>
                      <a:pt x="278" y="236"/>
                      <a:pt x="276" y="237"/>
                    </a:cubicBezTo>
                    <a:cubicBezTo>
                      <a:pt x="271" y="238"/>
                      <a:pt x="266" y="238"/>
                      <a:pt x="262" y="240"/>
                    </a:cubicBezTo>
                    <a:cubicBezTo>
                      <a:pt x="260" y="241"/>
                      <a:pt x="258" y="242"/>
                      <a:pt x="256" y="243"/>
                    </a:cubicBezTo>
                    <a:cubicBezTo>
                      <a:pt x="251" y="245"/>
                      <a:pt x="247" y="244"/>
                      <a:pt x="243" y="246"/>
                    </a:cubicBezTo>
                    <a:cubicBezTo>
                      <a:pt x="240" y="247"/>
                      <a:pt x="237" y="249"/>
                      <a:pt x="234" y="250"/>
                    </a:cubicBezTo>
                    <a:cubicBezTo>
                      <a:pt x="234" y="250"/>
                      <a:pt x="234" y="251"/>
                      <a:pt x="233" y="251"/>
                    </a:cubicBezTo>
                    <a:cubicBezTo>
                      <a:pt x="231" y="252"/>
                      <a:pt x="229" y="252"/>
                      <a:pt x="227" y="253"/>
                    </a:cubicBezTo>
                    <a:cubicBezTo>
                      <a:pt x="223" y="255"/>
                      <a:pt x="219" y="258"/>
                      <a:pt x="216" y="261"/>
                    </a:cubicBezTo>
                    <a:cubicBezTo>
                      <a:pt x="213" y="263"/>
                      <a:pt x="209" y="264"/>
                      <a:pt x="206" y="266"/>
                    </a:cubicBezTo>
                    <a:cubicBezTo>
                      <a:pt x="204" y="268"/>
                      <a:pt x="202" y="271"/>
                      <a:pt x="199" y="273"/>
                    </a:cubicBezTo>
                    <a:cubicBezTo>
                      <a:pt x="193" y="277"/>
                      <a:pt x="188" y="281"/>
                      <a:pt x="183" y="287"/>
                    </a:cubicBezTo>
                    <a:cubicBezTo>
                      <a:pt x="183" y="287"/>
                      <a:pt x="181" y="289"/>
                      <a:pt x="181" y="289"/>
                    </a:cubicBezTo>
                    <a:cubicBezTo>
                      <a:pt x="180" y="290"/>
                      <a:pt x="180" y="290"/>
                      <a:pt x="180" y="291"/>
                    </a:cubicBezTo>
                    <a:cubicBezTo>
                      <a:pt x="179" y="293"/>
                      <a:pt x="177" y="294"/>
                      <a:pt x="176" y="295"/>
                    </a:cubicBezTo>
                    <a:cubicBezTo>
                      <a:pt x="175" y="296"/>
                      <a:pt x="174" y="298"/>
                      <a:pt x="173" y="300"/>
                    </a:cubicBezTo>
                    <a:cubicBezTo>
                      <a:pt x="172" y="301"/>
                      <a:pt x="171" y="302"/>
                      <a:pt x="170" y="303"/>
                    </a:cubicBezTo>
                    <a:cubicBezTo>
                      <a:pt x="170" y="304"/>
                      <a:pt x="170" y="305"/>
                      <a:pt x="169" y="305"/>
                    </a:cubicBezTo>
                    <a:cubicBezTo>
                      <a:pt x="168" y="307"/>
                      <a:pt x="165" y="310"/>
                      <a:pt x="166" y="313"/>
                    </a:cubicBezTo>
                    <a:cubicBezTo>
                      <a:pt x="163" y="314"/>
                      <a:pt x="162" y="318"/>
                      <a:pt x="161" y="321"/>
                    </a:cubicBezTo>
                    <a:cubicBezTo>
                      <a:pt x="159" y="324"/>
                      <a:pt x="158" y="327"/>
                      <a:pt x="156" y="331"/>
                    </a:cubicBezTo>
                    <a:cubicBezTo>
                      <a:pt x="154" y="335"/>
                      <a:pt x="152" y="339"/>
                      <a:pt x="150" y="344"/>
                    </a:cubicBezTo>
                    <a:cubicBezTo>
                      <a:pt x="150" y="346"/>
                      <a:pt x="150" y="348"/>
                      <a:pt x="149" y="350"/>
                    </a:cubicBezTo>
                    <a:cubicBezTo>
                      <a:pt x="146" y="358"/>
                      <a:pt x="143" y="366"/>
                      <a:pt x="142" y="376"/>
                    </a:cubicBezTo>
                    <a:cubicBezTo>
                      <a:pt x="142" y="378"/>
                      <a:pt x="142" y="380"/>
                      <a:pt x="142" y="382"/>
                    </a:cubicBezTo>
                    <a:cubicBezTo>
                      <a:pt x="141" y="384"/>
                      <a:pt x="142" y="387"/>
                      <a:pt x="142" y="389"/>
                    </a:cubicBezTo>
                    <a:cubicBezTo>
                      <a:pt x="141" y="398"/>
                      <a:pt x="143" y="406"/>
                      <a:pt x="145" y="413"/>
                    </a:cubicBezTo>
                    <a:cubicBezTo>
                      <a:pt x="145" y="414"/>
                      <a:pt x="145" y="415"/>
                      <a:pt x="145" y="416"/>
                    </a:cubicBezTo>
                    <a:cubicBezTo>
                      <a:pt x="146" y="418"/>
                      <a:pt x="148" y="420"/>
                      <a:pt x="149" y="422"/>
                    </a:cubicBezTo>
                    <a:cubicBezTo>
                      <a:pt x="150" y="424"/>
                      <a:pt x="150" y="426"/>
                      <a:pt x="151" y="428"/>
                    </a:cubicBezTo>
                    <a:cubicBezTo>
                      <a:pt x="152" y="430"/>
                      <a:pt x="154" y="432"/>
                      <a:pt x="155" y="435"/>
                    </a:cubicBezTo>
                    <a:cubicBezTo>
                      <a:pt x="156" y="436"/>
                      <a:pt x="156" y="437"/>
                      <a:pt x="156" y="438"/>
                    </a:cubicBezTo>
                    <a:cubicBezTo>
                      <a:pt x="158" y="439"/>
                      <a:pt x="159" y="440"/>
                      <a:pt x="161" y="442"/>
                    </a:cubicBezTo>
                    <a:cubicBezTo>
                      <a:pt x="162" y="443"/>
                      <a:pt x="163" y="446"/>
                      <a:pt x="164" y="447"/>
                    </a:cubicBezTo>
                    <a:cubicBezTo>
                      <a:pt x="166" y="450"/>
                      <a:pt x="171" y="455"/>
                      <a:pt x="172" y="458"/>
                    </a:cubicBezTo>
                    <a:cubicBezTo>
                      <a:pt x="172" y="460"/>
                      <a:pt x="172" y="462"/>
                      <a:pt x="172" y="463"/>
                    </a:cubicBezTo>
                    <a:cubicBezTo>
                      <a:pt x="175" y="474"/>
                      <a:pt x="172" y="486"/>
                      <a:pt x="169" y="496"/>
                    </a:cubicBezTo>
                    <a:cubicBezTo>
                      <a:pt x="167" y="503"/>
                      <a:pt x="170" y="508"/>
                      <a:pt x="170" y="514"/>
                    </a:cubicBezTo>
                    <a:cubicBezTo>
                      <a:pt x="169" y="519"/>
                      <a:pt x="168" y="525"/>
                      <a:pt x="169" y="529"/>
                    </a:cubicBezTo>
                    <a:cubicBezTo>
                      <a:pt x="172" y="541"/>
                      <a:pt x="180" y="548"/>
                      <a:pt x="185" y="558"/>
                    </a:cubicBezTo>
                    <a:cubicBezTo>
                      <a:pt x="187" y="562"/>
                      <a:pt x="190" y="566"/>
                      <a:pt x="188" y="573"/>
                    </a:cubicBezTo>
                    <a:cubicBezTo>
                      <a:pt x="188" y="573"/>
                      <a:pt x="188" y="574"/>
                      <a:pt x="188" y="574"/>
                    </a:cubicBezTo>
                    <a:cubicBezTo>
                      <a:pt x="187" y="578"/>
                      <a:pt x="184" y="581"/>
                      <a:pt x="182" y="584"/>
                    </a:cubicBezTo>
                    <a:cubicBezTo>
                      <a:pt x="181" y="587"/>
                      <a:pt x="180" y="590"/>
                      <a:pt x="179" y="592"/>
                    </a:cubicBezTo>
                    <a:cubicBezTo>
                      <a:pt x="178" y="592"/>
                      <a:pt x="178" y="592"/>
                      <a:pt x="178" y="592"/>
                    </a:cubicBezTo>
                    <a:cubicBezTo>
                      <a:pt x="178" y="592"/>
                      <a:pt x="178" y="592"/>
                      <a:pt x="178" y="592"/>
                    </a:cubicBezTo>
                    <a:cubicBezTo>
                      <a:pt x="176" y="595"/>
                      <a:pt x="168" y="599"/>
                      <a:pt x="168" y="601"/>
                    </a:cubicBezTo>
                    <a:cubicBezTo>
                      <a:pt x="167" y="601"/>
                      <a:pt x="167" y="601"/>
                      <a:pt x="167" y="601"/>
                    </a:cubicBezTo>
                    <a:cubicBezTo>
                      <a:pt x="167" y="601"/>
                      <a:pt x="167" y="601"/>
                      <a:pt x="167" y="602"/>
                    </a:cubicBezTo>
                    <a:cubicBezTo>
                      <a:pt x="166" y="602"/>
                      <a:pt x="166" y="601"/>
                      <a:pt x="166" y="601"/>
                    </a:cubicBezTo>
                    <a:cubicBezTo>
                      <a:pt x="165" y="602"/>
                      <a:pt x="163" y="604"/>
                      <a:pt x="162" y="605"/>
                    </a:cubicBezTo>
                    <a:cubicBezTo>
                      <a:pt x="162" y="606"/>
                      <a:pt x="161" y="607"/>
                      <a:pt x="161" y="607"/>
                    </a:cubicBezTo>
                    <a:cubicBezTo>
                      <a:pt x="159" y="609"/>
                      <a:pt x="157" y="611"/>
                      <a:pt x="155" y="613"/>
                    </a:cubicBezTo>
                    <a:cubicBezTo>
                      <a:pt x="155" y="613"/>
                      <a:pt x="155" y="613"/>
                      <a:pt x="155" y="613"/>
                    </a:cubicBezTo>
                    <a:cubicBezTo>
                      <a:pt x="155" y="613"/>
                      <a:pt x="155" y="613"/>
                      <a:pt x="155" y="613"/>
                    </a:cubicBezTo>
                    <a:cubicBezTo>
                      <a:pt x="155" y="613"/>
                      <a:pt x="155" y="613"/>
                      <a:pt x="156" y="613"/>
                    </a:cubicBezTo>
                    <a:cubicBezTo>
                      <a:pt x="156" y="613"/>
                      <a:pt x="156" y="613"/>
                      <a:pt x="156" y="613"/>
                    </a:cubicBezTo>
                    <a:cubicBezTo>
                      <a:pt x="153" y="614"/>
                      <a:pt x="152" y="616"/>
                      <a:pt x="152" y="618"/>
                    </a:cubicBezTo>
                    <a:cubicBezTo>
                      <a:pt x="151" y="618"/>
                      <a:pt x="151" y="618"/>
                      <a:pt x="150" y="619"/>
                    </a:cubicBezTo>
                    <a:cubicBezTo>
                      <a:pt x="149" y="620"/>
                      <a:pt x="149" y="623"/>
                      <a:pt x="149" y="624"/>
                    </a:cubicBezTo>
                    <a:cubicBezTo>
                      <a:pt x="149" y="625"/>
                      <a:pt x="147" y="627"/>
                      <a:pt x="147" y="628"/>
                    </a:cubicBezTo>
                    <a:cubicBezTo>
                      <a:pt x="146" y="631"/>
                      <a:pt x="146" y="633"/>
                      <a:pt x="146" y="635"/>
                    </a:cubicBezTo>
                    <a:cubicBezTo>
                      <a:pt x="144" y="640"/>
                      <a:pt x="142" y="644"/>
                      <a:pt x="140" y="648"/>
                    </a:cubicBezTo>
                    <a:cubicBezTo>
                      <a:pt x="140" y="649"/>
                      <a:pt x="136" y="651"/>
                      <a:pt x="135" y="651"/>
                    </a:cubicBezTo>
                    <a:cubicBezTo>
                      <a:pt x="134" y="652"/>
                      <a:pt x="134" y="653"/>
                      <a:pt x="133" y="654"/>
                    </a:cubicBezTo>
                    <a:cubicBezTo>
                      <a:pt x="131" y="655"/>
                      <a:pt x="128" y="657"/>
                      <a:pt x="126" y="658"/>
                    </a:cubicBezTo>
                    <a:cubicBezTo>
                      <a:pt x="126" y="659"/>
                      <a:pt x="126" y="660"/>
                      <a:pt x="125" y="660"/>
                    </a:cubicBezTo>
                    <a:cubicBezTo>
                      <a:pt x="125" y="660"/>
                      <a:pt x="125" y="660"/>
                      <a:pt x="124" y="660"/>
                    </a:cubicBezTo>
                    <a:cubicBezTo>
                      <a:pt x="124" y="660"/>
                      <a:pt x="119" y="663"/>
                      <a:pt x="119" y="663"/>
                    </a:cubicBezTo>
                    <a:cubicBezTo>
                      <a:pt x="118" y="663"/>
                      <a:pt x="118" y="663"/>
                      <a:pt x="118" y="663"/>
                    </a:cubicBezTo>
                    <a:cubicBezTo>
                      <a:pt x="117" y="665"/>
                      <a:pt x="112" y="667"/>
                      <a:pt x="110" y="668"/>
                    </a:cubicBezTo>
                    <a:cubicBezTo>
                      <a:pt x="108" y="669"/>
                      <a:pt x="106" y="671"/>
                      <a:pt x="104" y="672"/>
                    </a:cubicBezTo>
                    <a:cubicBezTo>
                      <a:pt x="102" y="671"/>
                      <a:pt x="101" y="673"/>
                      <a:pt x="100" y="673"/>
                    </a:cubicBezTo>
                    <a:cubicBezTo>
                      <a:pt x="99" y="673"/>
                      <a:pt x="99" y="673"/>
                      <a:pt x="98" y="673"/>
                    </a:cubicBezTo>
                    <a:cubicBezTo>
                      <a:pt x="96" y="674"/>
                      <a:pt x="95" y="675"/>
                      <a:pt x="94" y="676"/>
                    </a:cubicBezTo>
                    <a:cubicBezTo>
                      <a:pt x="93" y="676"/>
                      <a:pt x="93" y="676"/>
                      <a:pt x="92" y="676"/>
                    </a:cubicBezTo>
                    <a:cubicBezTo>
                      <a:pt x="92" y="676"/>
                      <a:pt x="89" y="677"/>
                      <a:pt x="88" y="678"/>
                    </a:cubicBezTo>
                    <a:cubicBezTo>
                      <a:pt x="86" y="679"/>
                      <a:pt x="83" y="681"/>
                      <a:pt x="81" y="683"/>
                    </a:cubicBezTo>
                    <a:cubicBezTo>
                      <a:pt x="80" y="684"/>
                      <a:pt x="80" y="685"/>
                      <a:pt x="79" y="686"/>
                    </a:cubicBezTo>
                    <a:cubicBezTo>
                      <a:pt x="77" y="688"/>
                      <a:pt x="75" y="689"/>
                      <a:pt x="74" y="691"/>
                    </a:cubicBezTo>
                    <a:cubicBezTo>
                      <a:pt x="72" y="694"/>
                      <a:pt x="70" y="696"/>
                      <a:pt x="68" y="698"/>
                    </a:cubicBezTo>
                    <a:cubicBezTo>
                      <a:pt x="68" y="699"/>
                      <a:pt x="68" y="700"/>
                      <a:pt x="67" y="700"/>
                    </a:cubicBezTo>
                    <a:cubicBezTo>
                      <a:pt x="67" y="701"/>
                      <a:pt x="66" y="701"/>
                      <a:pt x="66" y="701"/>
                    </a:cubicBezTo>
                    <a:cubicBezTo>
                      <a:pt x="66" y="702"/>
                      <a:pt x="66" y="703"/>
                      <a:pt x="65" y="704"/>
                    </a:cubicBezTo>
                    <a:cubicBezTo>
                      <a:pt x="64" y="706"/>
                      <a:pt x="64" y="708"/>
                      <a:pt x="62" y="710"/>
                    </a:cubicBezTo>
                    <a:cubicBezTo>
                      <a:pt x="63" y="710"/>
                      <a:pt x="62" y="713"/>
                      <a:pt x="62" y="714"/>
                    </a:cubicBezTo>
                    <a:cubicBezTo>
                      <a:pt x="59" y="721"/>
                      <a:pt x="58" y="734"/>
                      <a:pt x="59" y="740"/>
                    </a:cubicBezTo>
                    <a:cubicBezTo>
                      <a:pt x="60" y="743"/>
                      <a:pt x="61" y="746"/>
                      <a:pt x="62" y="748"/>
                    </a:cubicBezTo>
                    <a:cubicBezTo>
                      <a:pt x="63" y="751"/>
                      <a:pt x="62" y="753"/>
                      <a:pt x="63" y="756"/>
                    </a:cubicBezTo>
                    <a:cubicBezTo>
                      <a:pt x="64" y="756"/>
                      <a:pt x="63" y="756"/>
                      <a:pt x="64" y="756"/>
                    </a:cubicBezTo>
                    <a:cubicBezTo>
                      <a:pt x="64" y="759"/>
                      <a:pt x="64" y="764"/>
                      <a:pt x="63" y="768"/>
                    </a:cubicBezTo>
                    <a:cubicBezTo>
                      <a:pt x="62" y="773"/>
                      <a:pt x="58" y="777"/>
                      <a:pt x="55" y="781"/>
                    </a:cubicBezTo>
                    <a:cubicBezTo>
                      <a:pt x="48" y="792"/>
                      <a:pt x="38" y="800"/>
                      <a:pt x="29" y="810"/>
                    </a:cubicBezTo>
                    <a:cubicBezTo>
                      <a:pt x="27" y="812"/>
                      <a:pt x="26" y="814"/>
                      <a:pt x="24" y="816"/>
                    </a:cubicBezTo>
                    <a:cubicBezTo>
                      <a:pt x="22" y="819"/>
                      <a:pt x="19" y="822"/>
                      <a:pt x="17" y="825"/>
                    </a:cubicBezTo>
                    <a:cubicBezTo>
                      <a:pt x="15" y="828"/>
                      <a:pt x="14" y="832"/>
                      <a:pt x="12" y="835"/>
                    </a:cubicBezTo>
                    <a:cubicBezTo>
                      <a:pt x="12" y="835"/>
                      <a:pt x="12" y="835"/>
                      <a:pt x="11" y="835"/>
                    </a:cubicBezTo>
                    <a:cubicBezTo>
                      <a:pt x="11" y="837"/>
                      <a:pt x="10" y="838"/>
                      <a:pt x="9" y="839"/>
                    </a:cubicBezTo>
                    <a:cubicBezTo>
                      <a:pt x="7" y="846"/>
                      <a:pt x="6" y="853"/>
                      <a:pt x="4" y="860"/>
                    </a:cubicBezTo>
                    <a:cubicBezTo>
                      <a:pt x="2" y="865"/>
                      <a:pt x="0" y="871"/>
                      <a:pt x="1" y="876"/>
                    </a:cubicBezTo>
                    <a:cubicBezTo>
                      <a:pt x="1" y="878"/>
                      <a:pt x="0" y="879"/>
                      <a:pt x="0" y="882"/>
                    </a:cubicBezTo>
                    <a:cubicBezTo>
                      <a:pt x="1" y="890"/>
                      <a:pt x="2" y="898"/>
                      <a:pt x="5" y="906"/>
                    </a:cubicBezTo>
                    <a:cubicBezTo>
                      <a:pt x="6" y="910"/>
                      <a:pt x="6" y="913"/>
                      <a:pt x="7" y="917"/>
                    </a:cubicBezTo>
                    <a:cubicBezTo>
                      <a:pt x="9" y="921"/>
                      <a:pt x="12" y="925"/>
                      <a:pt x="15" y="929"/>
                    </a:cubicBezTo>
                    <a:cubicBezTo>
                      <a:pt x="17" y="933"/>
                      <a:pt x="19" y="937"/>
                      <a:pt x="22" y="941"/>
                    </a:cubicBezTo>
                    <a:cubicBezTo>
                      <a:pt x="23" y="944"/>
                      <a:pt x="27" y="947"/>
                      <a:pt x="30" y="949"/>
                    </a:cubicBezTo>
                    <a:cubicBezTo>
                      <a:pt x="31" y="950"/>
                      <a:pt x="32" y="952"/>
                      <a:pt x="33" y="953"/>
                    </a:cubicBezTo>
                    <a:cubicBezTo>
                      <a:pt x="34" y="954"/>
                      <a:pt x="36" y="954"/>
                      <a:pt x="37" y="955"/>
                    </a:cubicBezTo>
                    <a:cubicBezTo>
                      <a:pt x="39" y="956"/>
                      <a:pt x="41" y="957"/>
                      <a:pt x="43" y="958"/>
                    </a:cubicBezTo>
                    <a:cubicBezTo>
                      <a:pt x="46" y="959"/>
                      <a:pt x="48" y="960"/>
                      <a:pt x="50" y="961"/>
                    </a:cubicBezTo>
                    <a:cubicBezTo>
                      <a:pt x="54" y="962"/>
                      <a:pt x="57" y="964"/>
                      <a:pt x="60" y="965"/>
                    </a:cubicBezTo>
                    <a:cubicBezTo>
                      <a:pt x="62" y="966"/>
                      <a:pt x="65" y="966"/>
                      <a:pt x="67" y="966"/>
                    </a:cubicBezTo>
                    <a:cubicBezTo>
                      <a:pt x="67" y="966"/>
                      <a:pt x="68" y="966"/>
                      <a:pt x="68" y="966"/>
                    </a:cubicBezTo>
                    <a:cubicBezTo>
                      <a:pt x="70" y="967"/>
                      <a:pt x="72" y="967"/>
                      <a:pt x="74" y="967"/>
                    </a:cubicBezTo>
                    <a:cubicBezTo>
                      <a:pt x="76" y="967"/>
                      <a:pt x="77" y="967"/>
                      <a:pt x="79" y="967"/>
                    </a:cubicBezTo>
                    <a:cubicBezTo>
                      <a:pt x="82" y="968"/>
                      <a:pt x="86" y="968"/>
                      <a:pt x="89" y="967"/>
                    </a:cubicBezTo>
                    <a:cubicBezTo>
                      <a:pt x="90" y="967"/>
                      <a:pt x="92" y="968"/>
                      <a:pt x="93" y="967"/>
                    </a:cubicBezTo>
                    <a:cubicBezTo>
                      <a:pt x="95" y="965"/>
                      <a:pt x="101" y="965"/>
                      <a:pt x="103" y="964"/>
                    </a:cubicBezTo>
                    <a:cubicBezTo>
                      <a:pt x="106" y="964"/>
                      <a:pt x="109" y="963"/>
                      <a:pt x="111" y="961"/>
                    </a:cubicBezTo>
                    <a:cubicBezTo>
                      <a:pt x="112" y="960"/>
                      <a:pt x="113" y="959"/>
                      <a:pt x="114" y="958"/>
                    </a:cubicBezTo>
                    <a:cubicBezTo>
                      <a:pt x="116" y="957"/>
                      <a:pt x="118" y="957"/>
                      <a:pt x="120" y="955"/>
                    </a:cubicBezTo>
                    <a:cubicBezTo>
                      <a:pt x="122" y="954"/>
                      <a:pt x="124" y="953"/>
                      <a:pt x="126" y="952"/>
                    </a:cubicBezTo>
                    <a:cubicBezTo>
                      <a:pt x="126" y="951"/>
                      <a:pt x="127" y="951"/>
                      <a:pt x="127" y="951"/>
                    </a:cubicBezTo>
                    <a:cubicBezTo>
                      <a:pt x="128" y="950"/>
                      <a:pt x="129" y="950"/>
                      <a:pt x="130" y="950"/>
                    </a:cubicBezTo>
                    <a:cubicBezTo>
                      <a:pt x="134" y="948"/>
                      <a:pt x="140" y="946"/>
                      <a:pt x="145" y="944"/>
                    </a:cubicBezTo>
                    <a:cubicBezTo>
                      <a:pt x="145" y="944"/>
                      <a:pt x="146" y="944"/>
                      <a:pt x="147" y="944"/>
                    </a:cubicBezTo>
                    <a:cubicBezTo>
                      <a:pt x="148" y="944"/>
                      <a:pt x="151" y="943"/>
                      <a:pt x="152" y="943"/>
                    </a:cubicBezTo>
                    <a:cubicBezTo>
                      <a:pt x="153" y="943"/>
                      <a:pt x="154" y="943"/>
                      <a:pt x="155" y="943"/>
                    </a:cubicBezTo>
                    <a:cubicBezTo>
                      <a:pt x="159" y="943"/>
                      <a:pt x="162" y="942"/>
                      <a:pt x="165" y="942"/>
                    </a:cubicBezTo>
                    <a:cubicBezTo>
                      <a:pt x="167" y="942"/>
                      <a:pt x="169" y="943"/>
                      <a:pt x="171" y="943"/>
                    </a:cubicBezTo>
                    <a:cubicBezTo>
                      <a:pt x="174" y="944"/>
                      <a:pt x="177" y="942"/>
                      <a:pt x="180" y="943"/>
                    </a:cubicBezTo>
                    <a:cubicBezTo>
                      <a:pt x="187" y="944"/>
                      <a:pt x="194" y="946"/>
                      <a:pt x="201" y="948"/>
                    </a:cubicBezTo>
                    <a:cubicBezTo>
                      <a:pt x="205" y="948"/>
                      <a:pt x="210" y="949"/>
                      <a:pt x="215" y="950"/>
                    </a:cubicBezTo>
                    <a:cubicBezTo>
                      <a:pt x="219" y="952"/>
                      <a:pt x="225" y="954"/>
                      <a:pt x="231" y="955"/>
                    </a:cubicBezTo>
                    <a:cubicBezTo>
                      <a:pt x="236" y="955"/>
                      <a:pt x="242" y="956"/>
                      <a:pt x="246" y="955"/>
                    </a:cubicBezTo>
                    <a:cubicBezTo>
                      <a:pt x="246" y="955"/>
                      <a:pt x="247" y="955"/>
                      <a:pt x="248" y="955"/>
                    </a:cubicBezTo>
                    <a:cubicBezTo>
                      <a:pt x="250" y="955"/>
                      <a:pt x="252" y="953"/>
                      <a:pt x="253" y="953"/>
                    </a:cubicBezTo>
                    <a:cubicBezTo>
                      <a:pt x="255" y="952"/>
                      <a:pt x="257" y="953"/>
                      <a:pt x="259" y="952"/>
                    </a:cubicBezTo>
                    <a:cubicBezTo>
                      <a:pt x="262" y="950"/>
                      <a:pt x="263" y="948"/>
                      <a:pt x="265" y="946"/>
                    </a:cubicBezTo>
                    <a:cubicBezTo>
                      <a:pt x="266" y="945"/>
                      <a:pt x="267" y="945"/>
                      <a:pt x="268" y="944"/>
                    </a:cubicBezTo>
                    <a:cubicBezTo>
                      <a:pt x="272" y="939"/>
                      <a:pt x="276" y="933"/>
                      <a:pt x="279" y="927"/>
                    </a:cubicBezTo>
                    <a:cubicBezTo>
                      <a:pt x="280" y="926"/>
                      <a:pt x="280" y="924"/>
                      <a:pt x="281" y="922"/>
                    </a:cubicBezTo>
                    <a:cubicBezTo>
                      <a:pt x="282" y="919"/>
                      <a:pt x="284" y="916"/>
                      <a:pt x="285" y="912"/>
                    </a:cubicBezTo>
                    <a:cubicBezTo>
                      <a:pt x="286" y="908"/>
                      <a:pt x="286" y="904"/>
                      <a:pt x="287" y="900"/>
                    </a:cubicBezTo>
                    <a:cubicBezTo>
                      <a:pt x="287" y="899"/>
                      <a:pt x="287" y="897"/>
                      <a:pt x="287" y="895"/>
                    </a:cubicBezTo>
                    <a:cubicBezTo>
                      <a:pt x="288" y="890"/>
                      <a:pt x="288" y="883"/>
                      <a:pt x="287" y="878"/>
                    </a:cubicBezTo>
                    <a:cubicBezTo>
                      <a:pt x="287" y="876"/>
                      <a:pt x="287" y="875"/>
                      <a:pt x="287" y="873"/>
                    </a:cubicBezTo>
                    <a:cubicBezTo>
                      <a:pt x="286" y="867"/>
                      <a:pt x="286" y="861"/>
                      <a:pt x="284" y="856"/>
                    </a:cubicBezTo>
                    <a:cubicBezTo>
                      <a:pt x="283" y="853"/>
                      <a:pt x="285" y="851"/>
                      <a:pt x="284" y="847"/>
                    </a:cubicBezTo>
                    <a:cubicBezTo>
                      <a:pt x="282" y="840"/>
                      <a:pt x="282" y="832"/>
                      <a:pt x="282" y="826"/>
                    </a:cubicBezTo>
                    <a:cubicBezTo>
                      <a:pt x="282" y="824"/>
                      <a:pt x="281" y="821"/>
                      <a:pt x="281" y="819"/>
                    </a:cubicBezTo>
                    <a:cubicBezTo>
                      <a:pt x="281" y="817"/>
                      <a:pt x="283" y="808"/>
                      <a:pt x="284" y="807"/>
                    </a:cubicBezTo>
                    <a:cubicBezTo>
                      <a:pt x="285" y="805"/>
                      <a:pt x="286" y="804"/>
                      <a:pt x="288" y="803"/>
                    </a:cubicBezTo>
                    <a:cubicBezTo>
                      <a:pt x="289" y="803"/>
                      <a:pt x="290" y="801"/>
                      <a:pt x="291" y="800"/>
                    </a:cubicBezTo>
                    <a:cubicBezTo>
                      <a:pt x="296" y="798"/>
                      <a:pt x="300" y="795"/>
                      <a:pt x="303" y="791"/>
                    </a:cubicBezTo>
                    <a:cubicBezTo>
                      <a:pt x="306" y="787"/>
                      <a:pt x="309" y="781"/>
                      <a:pt x="311" y="776"/>
                    </a:cubicBezTo>
                    <a:cubicBezTo>
                      <a:pt x="312" y="774"/>
                      <a:pt x="312" y="772"/>
                      <a:pt x="313" y="770"/>
                    </a:cubicBezTo>
                    <a:cubicBezTo>
                      <a:pt x="318" y="763"/>
                      <a:pt x="322" y="756"/>
                      <a:pt x="327" y="750"/>
                    </a:cubicBezTo>
                    <a:cubicBezTo>
                      <a:pt x="330" y="746"/>
                      <a:pt x="334" y="744"/>
                      <a:pt x="337" y="741"/>
                    </a:cubicBezTo>
                    <a:cubicBezTo>
                      <a:pt x="338" y="740"/>
                      <a:pt x="340" y="738"/>
                      <a:pt x="341" y="737"/>
                    </a:cubicBezTo>
                    <a:cubicBezTo>
                      <a:pt x="343" y="736"/>
                      <a:pt x="346" y="736"/>
                      <a:pt x="347" y="735"/>
                    </a:cubicBezTo>
                    <a:cubicBezTo>
                      <a:pt x="347" y="734"/>
                      <a:pt x="347" y="734"/>
                      <a:pt x="347" y="734"/>
                    </a:cubicBezTo>
                    <a:cubicBezTo>
                      <a:pt x="348" y="733"/>
                      <a:pt x="349" y="733"/>
                      <a:pt x="350" y="733"/>
                    </a:cubicBezTo>
                    <a:cubicBezTo>
                      <a:pt x="352" y="731"/>
                      <a:pt x="357" y="730"/>
                      <a:pt x="359" y="728"/>
                    </a:cubicBezTo>
                    <a:cubicBezTo>
                      <a:pt x="368" y="722"/>
                      <a:pt x="377" y="716"/>
                      <a:pt x="386" y="711"/>
                    </a:cubicBezTo>
                    <a:cubicBezTo>
                      <a:pt x="387" y="711"/>
                      <a:pt x="389" y="709"/>
                      <a:pt x="390" y="708"/>
                    </a:cubicBezTo>
                    <a:cubicBezTo>
                      <a:pt x="392" y="707"/>
                      <a:pt x="393" y="707"/>
                      <a:pt x="394" y="706"/>
                    </a:cubicBezTo>
                    <a:cubicBezTo>
                      <a:pt x="399" y="703"/>
                      <a:pt x="403" y="699"/>
                      <a:pt x="408" y="696"/>
                    </a:cubicBezTo>
                    <a:cubicBezTo>
                      <a:pt x="412" y="693"/>
                      <a:pt x="415" y="688"/>
                      <a:pt x="419" y="685"/>
                    </a:cubicBezTo>
                    <a:cubicBezTo>
                      <a:pt x="427" y="679"/>
                      <a:pt x="433" y="672"/>
                      <a:pt x="441" y="665"/>
                    </a:cubicBezTo>
                    <a:cubicBezTo>
                      <a:pt x="443" y="664"/>
                      <a:pt x="445" y="664"/>
                      <a:pt x="446" y="663"/>
                    </a:cubicBezTo>
                    <a:cubicBezTo>
                      <a:pt x="448" y="662"/>
                      <a:pt x="449" y="661"/>
                      <a:pt x="451" y="660"/>
                    </a:cubicBezTo>
                    <a:cubicBezTo>
                      <a:pt x="454" y="658"/>
                      <a:pt x="456" y="657"/>
                      <a:pt x="459" y="655"/>
                    </a:cubicBezTo>
                    <a:cubicBezTo>
                      <a:pt x="460" y="655"/>
                      <a:pt x="460" y="654"/>
                      <a:pt x="460" y="654"/>
                    </a:cubicBezTo>
                    <a:cubicBezTo>
                      <a:pt x="463" y="652"/>
                      <a:pt x="466" y="651"/>
                      <a:pt x="468" y="650"/>
                    </a:cubicBezTo>
                    <a:cubicBezTo>
                      <a:pt x="470" y="649"/>
                      <a:pt x="471" y="647"/>
                      <a:pt x="472" y="647"/>
                    </a:cubicBezTo>
                    <a:cubicBezTo>
                      <a:pt x="477" y="643"/>
                      <a:pt x="482" y="639"/>
                      <a:pt x="486" y="635"/>
                    </a:cubicBezTo>
                    <a:cubicBezTo>
                      <a:pt x="487" y="634"/>
                      <a:pt x="487" y="633"/>
                      <a:pt x="488" y="632"/>
                    </a:cubicBezTo>
                    <a:cubicBezTo>
                      <a:pt x="488" y="631"/>
                      <a:pt x="489" y="630"/>
                      <a:pt x="490" y="629"/>
                    </a:cubicBezTo>
                    <a:cubicBezTo>
                      <a:pt x="490" y="629"/>
                      <a:pt x="490" y="628"/>
                      <a:pt x="491" y="627"/>
                    </a:cubicBezTo>
                    <a:cubicBezTo>
                      <a:pt x="492" y="626"/>
                      <a:pt x="493" y="624"/>
                      <a:pt x="494" y="623"/>
                    </a:cubicBezTo>
                    <a:cubicBezTo>
                      <a:pt x="495" y="622"/>
                      <a:pt x="495" y="620"/>
                      <a:pt x="496" y="619"/>
                    </a:cubicBezTo>
                    <a:cubicBezTo>
                      <a:pt x="497" y="617"/>
                      <a:pt x="500" y="614"/>
                      <a:pt x="501" y="612"/>
                    </a:cubicBezTo>
                    <a:cubicBezTo>
                      <a:pt x="504" y="605"/>
                      <a:pt x="504" y="598"/>
                      <a:pt x="501" y="590"/>
                    </a:cubicBezTo>
                    <a:cubicBezTo>
                      <a:pt x="501" y="590"/>
                      <a:pt x="501" y="589"/>
                      <a:pt x="501" y="589"/>
                    </a:cubicBezTo>
                    <a:cubicBezTo>
                      <a:pt x="500" y="586"/>
                      <a:pt x="498" y="584"/>
                      <a:pt x="497" y="583"/>
                    </a:cubicBezTo>
                    <a:cubicBezTo>
                      <a:pt x="497" y="582"/>
                      <a:pt x="497" y="581"/>
                      <a:pt x="496" y="580"/>
                    </a:cubicBezTo>
                    <a:cubicBezTo>
                      <a:pt x="496" y="580"/>
                      <a:pt x="488" y="576"/>
                      <a:pt x="486" y="576"/>
                    </a:cubicBezTo>
                    <a:cubicBezTo>
                      <a:pt x="485" y="575"/>
                      <a:pt x="483" y="576"/>
                      <a:pt x="481" y="575"/>
                    </a:cubicBezTo>
                    <a:cubicBezTo>
                      <a:pt x="475" y="573"/>
                      <a:pt x="469" y="571"/>
                      <a:pt x="462" y="570"/>
                    </a:cubicBezTo>
                    <a:cubicBezTo>
                      <a:pt x="460" y="569"/>
                      <a:pt x="456" y="570"/>
                      <a:pt x="454" y="570"/>
                    </a:cubicBezTo>
                    <a:cubicBezTo>
                      <a:pt x="450" y="569"/>
                      <a:pt x="443" y="568"/>
                      <a:pt x="440" y="567"/>
                    </a:cubicBezTo>
                    <a:cubicBezTo>
                      <a:pt x="435" y="563"/>
                      <a:pt x="432" y="557"/>
                      <a:pt x="430" y="551"/>
                    </a:cubicBezTo>
                    <a:cubicBezTo>
                      <a:pt x="430" y="549"/>
                      <a:pt x="429" y="547"/>
                      <a:pt x="429" y="546"/>
                    </a:cubicBezTo>
                    <a:cubicBezTo>
                      <a:pt x="430" y="543"/>
                      <a:pt x="428" y="539"/>
                      <a:pt x="428" y="538"/>
                    </a:cubicBezTo>
                    <a:cubicBezTo>
                      <a:pt x="427" y="536"/>
                      <a:pt x="428" y="534"/>
                      <a:pt x="428" y="532"/>
                    </a:cubicBezTo>
                    <a:cubicBezTo>
                      <a:pt x="427" y="531"/>
                      <a:pt x="426" y="529"/>
                      <a:pt x="425" y="527"/>
                    </a:cubicBezTo>
                    <a:cubicBezTo>
                      <a:pt x="423" y="521"/>
                      <a:pt x="420" y="514"/>
                      <a:pt x="419" y="507"/>
                    </a:cubicBezTo>
                    <a:cubicBezTo>
                      <a:pt x="418" y="504"/>
                      <a:pt x="421" y="499"/>
                      <a:pt x="422" y="496"/>
                    </a:cubicBezTo>
                    <a:cubicBezTo>
                      <a:pt x="423" y="493"/>
                      <a:pt x="424" y="490"/>
                      <a:pt x="426" y="488"/>
                    </a:cubicBezTo>
                    <a:cubicBezTo>
                      <a:pt x="426" y="486"/>
                      <a:pt x="427" y="484"/>
                      <a:pt x="427" y="482"/>
                    </a:cubicBezTo>
                    <a:cubicBezTo>
                      <a:pt x="429" y="478"/>
                      <a:pt x="430" y="474"/>
                      <a:pt x="432" y="470"/>
                    </a:cubicBezTo>
                    <a:cubicBezTo>
                      <a:pt x="438" y="459"/>
                      <a:pt x="447" y="450"/>
                      <a:pt x="457" y="443"/>
                    </a:cubicBezTo>
                    <a:cubicBezTo>
                      <a:pt x="458" y="442"/>
                      <a:pt x="459" y="440"/>
                      <a:pt x="460" y="438"/>
                    </a:cubicBezTo>
                    <a:cubicBezTo>
                      <a:pt x="463" y="436"/>
                      <a:pt x="466" y="433"/>
                      <a:pt x="469" y="430"/>
                    </a:cubicBezTo>
                    <a:cubicBezTo>
                      <a:pt x="470" y="429"/>
                      <a:pt x="471" y="428"/>
                      <a:pt x="472" y="427"/>
                    </a:cubicBezTo>
                    <a:cubicBezTo>
                      <a:pt x="473" y="426"/>
                      <a:pt x="475" y="425"/>
                      <a:pt x="476" y="424"/>
                    </a:cubicBezTo>
                    <a:cubicBezTo>
                      <a:pt x="477" y="423"/>
                      <a:pt x="478" y="423"/>
                      <a:pt x="478" y="422"/>
                    </a:cubicBezTo>
                    <a:cubicBezTo>
                      <a:pt x="481" y="421"/>
                      <a:pt x="484" y="420"/>
                      <a:pt x="486" y="418"/>
                    </a:cubicBezTo>
                    <a:cubicBezTo>
                      <a:pt x="488" y="416"/>
                      <a:pt x="491" y="414"/>
                      <a:pt x="494" y="412"/>
                    </a:cubicBezTo>
                    <a:cubicBezTo>
                      <a:pt x="495" y="412"/>
                      <a:pt x="496" y="410"/>
                      <a:pt x="497" y="409"/>
                    </a:cubicBezTo>
                    <a:cubicBezTo>
                      <a:pt x="500" y="407"/>
                      <a:pt x="503" y="406"/>
                      <a:pt x="506" y="404"/>
                    </a:cubicBezTo>
                    <a:cubicBezTo>
                      <a:pt x="508" y="403"/>
                      <a:pt x="509" y="402"/>
                      <a:pt x="510" y="401"/>
                    </a:cubicBezTo>
                    <a:cubicBezTo>
                      <a:pt x="511" y="401"/>
                      <a:pt x="512" y="401"/>
                      <a:pt x="512" y="400"/>
                    </a:cubicBezTo>
                    <a:cubicBezTo>
                      <a:pt x="513" y="399"/>
                      <a:pt x="514" y="398"/>
                      <a:pt x="515" y="397"/>
                    </a:cubicBezTo>
                    <a:cubicBezTo>
                      <a:pt x="515" y="397"/>
                      <a:pt x="515" y="397"/>
                      <a:pt x="515" y="397"/>
                    </a:cubicBezTo>
                    <a:cubicBezTo>
                      <a:pt x="516" y="397"/>
                      <a:pt x="516" y="396"/>
                      <a:pt x="517" y="396"/>
                    </a:cubicBezTo>
                    <a:cubicBezTo>
                      <a:pt x="528" y="389"/>
                      <a:pt x="537" y="380"/>
                      <a:pt x="548" y="372"/>
                    </a:cubicBezTo>
                    <a:cubicBezTo>
                      <a:pt x="553" y="368"/>
                      <a:pt x="559" y="365"/>
                      <a:pt x="564" y="361"/>
                    </a:cubicBezTo>
                    <a:cubicBezTo>
                      <a:pt x="566" y="360"/>
                      <a:pt x="568" y="357"/>
                      <a:pt x="570" y="356"/>
                    </a:cubicBezTo>
                    <a:cubicBezTo>
                      <a:pt x="574" y="353"/>
                      <a:pt x="577" y="350"/>
                      <a:pt x="581" y="347"/>
                    </a:cubicBezTo>
                    <a:cubicBezTo>
                      <a:pt x="582" y="346"/>
                      <a:pt x="582" y="345"/>
                      <a:pt x="583" y="345"/>
                    </a:cubicBezTo>
                    <a:cubicBezTo>
                      <a:pt x="584" y="343"/>
                      <a:pt x="586" y="341"/>
                      <a:pt x="587" y="340"/>
                    </a:cubicBezTo>
                    <a:cubicBezTo>
                      <a:pt x="589" y="339"/>
                      <a:pt x="591" y="338"/>
                      <a:pt x="592" y="337"/>
                    </a:cubicBezTo>
                    <a:cubicBezTo>
                      <a:pt x="592" y="336"/>
                      <a:pt x="592" y="336"/>
                      <a:pt x="592" y="335"/>
                    </a:cubicBezTo>
                    <a:cubicBezTo>
                      <a:pt x="593" y="334"/>
                      <a:pt x="595" y="332"/>
                      <a:pt x="597" y="330"/>
                    </a:cubicBezTo>
                    <a:cubicBezTo>
                      <a:pt x="599" y="327"/>
                      <a:pt x="600" y="323"/>
                      <a:pt x="602" y="320"/>
                    </a:cubicBezTo>
                    <a:cubicBezTo>
                      <a:pt x="603" y="318"/>
                      <a:pt x="604" y="317"/>
                      <a:pt x="605" y="315"/>
                    </a:cubicBezTo>
                    <a:cubicBezTo>
                      <a:pt x="609" y="309"/>
                      <a:pt x="612" y="302"/>
                      <a:pt x="616" y="296"/>
                    </a:cubicBezTo>
                    <a:cubicBezTo>
                      <a:pt x="616" y="294"/>
                      <a:pt x="616" y="293"/>
                      <a:pt x="617" y="291"/>
                    </a:cubicBezTo>
                    <a:cubicBezTo>
                      <a:pt x="617" y="290"/>
                      <a:pt x="617" y="290"/>
                      <a:pt x="618" y="290"/>
                    </a:cubicBezTo>
                    <a:cubicBezTo>
                      <a:pt x="618" y="289"/>
                      <a:pt x="618" y="288"/>
                      <a:pt x="618" y="288"/>
                    </a:cubicBezTo>
                    <a:cubicBezTo>
                      <a:pt x="618" y="286"/>
                      <a:pt x="620" y="283"/>
                      <a:pt x="621" y="281"/>
                    </a:cubicBezTo>
                    <a:cubicBezTo>
                      <a:pt x="622" y="279"/>
                      <a:pt x="622" y="277"/>
                      <a:pt x="622" y="275"/>
                    </a:cubicBezTo>
                    <a:cubicBezTo>
                      <a:pt x="623" y="274"/>
                      <a:pt x="624" y="272"/>
                      <a:pt x="625" y="270"/>
                    </a:cubicBezTo>
                    <a:cubicBezTo>
                      <a:pt x="625" y="269"/>
                      <a:pt x="625" y="268"/>
                      <a:pt x="625" y="268"/>
                    </a:cubicBezTo>
                    <a:cubicBezTo>
                      <a:pt x="626" y="264"/>
                      <a:pt x="628" y="260"/>
                      <a:pt x="629" y="256"/>
                    </a:cubicBezTo>
                    <a:cubicBezTo>
                      <a:pt x="629" y="255"/>
                      <a:pt x="629" y="254"/>
                      <a:pt x="628" y="253"/>
                    </a:cubicBezTo>
                    <a:cubicBezTo>
                      <a:pt x="629" y="252"/>
                      <a:pt x="630" y="249"/>
                      <a:pt x="630" y="247"/>
                    </a:cubicBezTo>
                    <a:cubicBezTo>
                      <a:pt x="630" y="246"/>
                      <a:pt x="630" y="245"/>
                      <a:pt x="630" y="243"/>
                    </a:cubicBezTo>
                    <a:cubicBezTo>
                      <a:pt x="630" y="241"/>
                      <a:pt x="630" y="239"/>
                      <a:pt x="629" y="238"/>
                    </a:cubicBezTo>
                    <a:cubicBezTo>
                      <a:pt x="629" y="238"/>
                      <a:pt x="631" y="232"/>
                      <a:pt x="631" y="230"/>
                    </a:cubicBezTo>
                    <a:cubicBezTo>
                      <a:pt x="631" y="227"/>
                      <a:pt x="631" y="224"/>
                      <a:pt x="631" y="221"/>
                    </a:cubicBezTo>
                    <a:cubicBezTo>
                      <a:pt x="631" y="220"/>
                      <a:pt x="631" y="218"/>
                      <a:pt x="630" y="217"/>
                    </a:cubicBezTo>
                    <a:cubicBezTo>
                      <a:pt x="630" y="214"/>
                      <a:pt x="630" y="211"/>
                      <a:pt x="630" y="208"/>
                    </a:cubicBezTo>
                    <a:cubicBezTo>
                      <a:pt x="630" y="207"/>
                      <a:pt x="630" y="205"/>
                      <a:pt x="630" y="204"/>
                    </a:cubicBezTo>
                    <a:cubicBezTo>
                      <a:pt x="629" y="200"/>
                      <a:pt x="630" y="195"/>
                      <a:pt x="630" y="191"/>
                    </a:cubicBezTo>
                    <a:cubicBezTo>
                      <a:pt x="630" y="190"/>
                      <a:pt x="630" y="189"/>
                      <a:pt x="630" y="188"/>
                    </a:cubicBezTo>
                    <a:cubicBezTo>
                      <a:pt x="630" y="186"/>
                      <a:pt x="631" y="183"/>
                      <a:pt x="631" y="181"/>
                    </a:cubicBezTo>
                    <a:cubicBezTo>
                      <a:pt x="632" y="179"/>
                      <a:pt x="632" y="177"/>
                      <a:pt x="632" y="175"/>
                    </a:cubicBezTo>
                    <a:cubicBezTo>
                      <a:pt x="632" y="174"/>
                      <a:pt x="633" y="172"/>
                      <a:pt x="633" y="171"/>
                    </a:cubicBezTo>
                    <a:cubicBezTo>
                      <a:pt x="635" y="155"/>
                      <a:pt x="639" y="141"/>
                      <a:pt x="646" y="128"/>
                    </a:cubicBezTo>
                    <a:cubicBezTo>
                      <a:pt x="647" y="126"/>
                      <a:pt x="648" y="120"/>
                      <a:pt x="647" y="118"/>
                    </a:cubicBezTo>
                    <a:cubicBezTo>
                      <a:pt x="647" y="118"/>
                      <a:pt x="647" y="117"/>
                      <a:pt x="647" y="117"/>
                    </a:cubicBezTo>
                    <a:cubicBezTo>
                      <a:pt x="647" y="116"/>
                      <a:pt x="647" y="115"/>
                      <a:pt x="648" y="114"/>
                    </a:cubicBezTo>
                    <a:cubicBezTo>
                      <a:pt x="647" y="112"/>
                      <a:pt x="647" y="111"/>
                      <a:pt x="647" y="110"/>
                    </a:cubicBezTo>
                    <a:cubicBezTo>
                      <a:pt x="648" y="108"/>
                      <a:pt x="649" y="106"/>
                      <a:pt x="649" y="104"/>
                    </a:cubicBezTo>
                    <a:cubicBezTo>
                      <a:pt x="651" y="98"/>
                      <a:pt x="648" y="92"/>
                      <a:pt x="648" y="87"/>
                    </a:cubicBezTo>
                    <a:close/>
                    <a:moveTo>
                      <a:pt x="645" y="100"/>
                    </a:moveTo>
                    <a:cubicBezTo>
                      <a:pt x="645" y="103"/>
                      <a:pt x="643" y="108"/>
                      <a:pt x="643" y="112"/>
                    </a:cubicBezTo>
                    <a:cubicBezTo>
                      <a:pt x="643" y="114"/>
                      <a:pt x="642" y="117"/>
                      <a:pt x="642" y="119"/>
                    </a:cubicBezTo>
                    <a:cubicBezTo>
                      <a:pt x="643" y="120"/>
                      <a:pt x="643" y="121"/>
                      <a:pt x="643" y="122"/>
                    </a:cubicBezTo>
                    <a:cubicBezTo>
                      <a:pt x="642" y="122"/>
                      <a:pt x="642" y="123"/>
                      <a:pt x="642" y="123"/>
                    </a:cubicBezTo>
                    <a:cubicBezTo>
                      <a:pt x="642" y="124"/>
                      <a:pt x="642" y="125"/>
                      <a:pt x="642" y="125"/>
                    </a:cubicBezTo>
                    <a:cubicBezTo>
                      <a:pt x="640" y="130"/>
                      <a:pt x="638" y="135"/>
                      <a:pt x="635" y="140"/>
                    </a:cubicBezTo>
                    <a:cubicBezTo>
                      <a:pt x="635" y="142"/>
                      <a:pt x="635" y="144"/>
                      <a:pt x="634" y="146"/>
                    </a:cubicBezTo>
                    <a:cubicBezTo>
                      <a:pt x="633" y="149"/>
                      <a:pt x="632" y="153"/>
                      <a:pt x="631" y="156"/>
                    </a:cubicBezTo>
                    <a:cubicBezTo>
                      <a:pt x="631" y="157"/>
                      <a:pt x="631" y="157"/>
                      <a:pt x="631" y="158"/>
                    </a:cubicBezTo>
                    <a:cubicBezTo>
                      <a:pt x="630" y="161"/>
                      <a:pt x="629" y="164"/>
                      <a:pt x="629" y="166"/>
                    </a:cubicBezTo>
                    <a:cubicBezTo>
                      <a:pt x="628" y="167"/>
                      <a:pt x="629" y="170"/>
                      <a:pt x="629" y="170"/>
                    </a:cubicBezTo>
                    <a:cubicBezTo>
                      <a:pt x="629" y="171"/>
                      <a:pt x="628" y="173"/>
                      <a:pt x="628" y="173"/>
                    </a:cubicBezTo>
                    <a:cubicBezTo>
                      <a:pt x="628" y="174"/>
                      <a:pt x="628" y="174"/>
                      <a:pt x="627" y="174"/>
                    </a:cubicBezTo>
                    <a:cubicBezTo>
                      <a:pt x="627" y="177"/>
                      <a:pt x="627" y="179"/>
                      <a:pt x="626" y="181"/>
                    </a:cubicBezTo>
                    <a:cubicBezTo>
                      <a:pt x="626" y="183"/>
                      <a:pt x="626" y="185"/>
                      <a:pt x="626" y="188"/>
                    </a:cubicBezTo>
                    <a:cubicBezTo>
                      <a:pt x="626" y="190"/>
                      <a:pt x="624" y="198"/>
                      <a:pt x="625" y="201"/>
                    </a:cubicBezTo>
                    <a:cubicBezTo>
                      <a:pt x="626" y="204"/>
                      <a:pt x="624" y="208"/>
                      <a:pt x="625" y="212"/>
                    </a:cubicBezTo>
                    <a:cubicBezTo>
                      <a:pt x="626" y="215"/>
                      <a:pt x="627" y="223"/>
                      <a:pt x="626" y="226"/>
                    </a:cubicBezTo>
                    <a:cubicBezTo>
                      <a:pt x="626" y="227"/>
                      <a:pt x="626" y="229"/>
                      <a:pt x="626" y="230"/>
                    </a:cubicBezTo>
                    <a:cubicBezTo>
                      <a:pt x="626" y="233"/>
                      <a:pt x="625" y="236"/>
                      <a:pt x="625" y="239"/>
                    </a:cubicBezTo>
                    <a:cubicBezTo>
                      <a:pt x="625" y="244"/>
                      <a:pt x="625" y="249"/>
                      <a:pt x="625" y="252"/>
                    </a:cubicBezTo>
                    <a:cubicBezTo>
                      <a:pt x="624" y="256"/>
                      <a:pt x="623" y="259"/>
                      <a:pt x="622" y="262"/>
                    </a:cubicBezTo>
                    <a:cubicBezTo>
                      <a:pt x="621" y="264"/>
                      <a:pt x="620" y="267"/>
                      <a:pt x="620" y="270"/>
                    </a:cubicBezTo>
                    <a:cubicBezTo>
                      <a:pt x="619" y="272"/>
                      <a:pt x="618" y="274"/>
                      <a:pt x="617" y="276"/>
                    </a:cubicBezTo>
                    <a:cubicBezTo>
                      <a:pt x="617" y="277"/>
                      <a:pt x="617" y="277"/>
                      <a:pt x="617" y="278"/>
                    </a:cubicBezTo>
                    <a:cubicBezTo>
                      <a:pt x="617" y="279"/>
                      <a:pt x="616" y="280"/>
                      <a:pt x="615" y="281"/>
                    </a:cubicBezTo>
                    <a:cubicBezTo>
                      <a:pt x="614" y="283"/>
                      <a:pt x="614" y="284"/>
                      <a:pt x="613" y="286"/>
                    </a:cubicBezTo>
                    <a:cubicBezTo>
                      <a:pt x="613" y="287"/>
                      <a:pt x="612" y="287"/>
                      <a:pt x="612" y="288"/>
                    </a:cubicBezTo>
                    <a:cubicBezTo>
                      <a:pt x="612" y="289"/>
                      <a:pt x="612" y="289"/>
                      <a:pt x="612" y="290"/>
                    </a:cubicBezTo>
                    <a:cubicBezTo>
                      <a:pt x="612" y="290"/>
                      <a:pt x="611" y="291"/>
                      <a:pt x="610" y="292"/>
                    </a:cubicBezTo>
                    <a:cubicBezTo>
                      <a:pt x="610" y="294"/>
                      <a:pt x="610" y="295"/>
                      <a:pt x="610" y="296"/>
                    </a:cubicBezTo>
                    <a:cubicBezTo>
                      <a:pt x="609" y="297"/>
                      <a:pt x="608" y="299"/>
                      <a:pt x="607" y="300"/>
                    </a:cubicBezTo>
                    <a:cubicBezTo>
                      <a:pt x="605" y="307"/>
                      <a:pt x="601" y="312"/>
                      <a:pt x="598" y="318"/>
                    </a:cubicBezTo>
                    <a:cubicBezTo>
                      <a:pt x="594" y="324"/>
                      <a:pt x="592" y="329"/>
                      <a:pt x="588" y="334"/>
                    </a:cubicBezTo>
                    <a:cubicBezTo>
                      <a:pt x="586" y="336"/>
                      <a:pt x="584" y="337"/>
                      <a:pt x="583" y="338"/>
                    </a:cubicBezTo>
                    <a:cubicBezTo>
                      <a:pt x="581" y="340"/>
                      <a:pt x="579" y="343"/>
                      <a:pt x="577" y="345"/>
                    </a:cubicBezTo>
                    <a:cubicBezTo>
                      <a:pt x="576" y="346"/>
                      <a:pt x="574" y="346"/>
                      <a:pt x="573" y="347"/>
                    </a:cubicBezTo>
                    <a:cubicBezTo>
                      <a:pt x="572" y="348"/>
                      <a:pt x="572" y="349"/>
                      <a:pt x="571" y="350"/>
                    </a:cubicBezTo>
                    <a:cubicBezTo>
                      <a:pt x="569" y="351"/>
                      <a:pt x="567" y="353"/>
                      <a:pt x="565" y="354"/>
                    </a:cubicBezTo>
                    <a:cubicBezTo>
                      <a:pt x="564" y="355"/>
                      <a:pt x="563" y="356"/>
                      <a:pt x="563" y="357"/>
                    </a:cubicBezTo>
                    <a:cubicBezTo>
                      <a:pt x="561" y="358"/>
                      <a:pt x="558" y="359"/>
                      <a:pt x="556" y="360"/>
                    </a:cubicBezTo>
                    <a:cubicBezTo>
                      <a:pt x="556" y="361"/>
                      <a:pt x="555" y="362"/>
                      <a:pt x="555" y="362"/>
                    </a:cubicBezTo>
                    <a:cubicBezTo>
                      <a:pt x="552" y="364"/>
                      <a:pt x="550" y="366"/>
                      <a:pt x="547" y="367"/>
                    </a:cubicBezTo>
                    <a:cubicBezTo>
                      <a:pt x="545" y="368"/>
                      <a:pt x="543" y="370"/>
                      <a:pt x="542" y="372"/>
                    </a:cubicBezTo>
                    <a:cubicBezTo>
                      <a:pt x="541" y="372"/>
                      <a:pt x="540" y="373"/>
                      <a:pt x="539" y="373"/>
                    </a:cubicBezTo>
                    <a:cubicBezTo>
                      <a:pt x="537" y="375"/>
                      <a:pt x="535" y="377"/>
                      <a:pt x="532" y="379"/>
                    </a:cubicBezTo>
                    <a:cubicBezTo>
                      <a:pt x="528" y="382"/>
                      <a:pt x="524" y="385"/>
                      <a:pt x="520" y="388"/>
                    </a:cubicBezTo>
                    <a:cubicBezTo>
                      <a:pt x="519" y="390"/>
                      <a:pt x="517" y="389"/>
                      <a:pt x="516" y="390"/>
                    </a:cubicBezTo>
                    <a:cubicBezTo>
                      <a:pt x="514" y="391"/>
                      <a:pt x="513" y="394"/>
                      <a:pt x="512" y="395"/>
                    </a:cubicBezTo>
                    <a:cubicBezTo>
                      <a:pt x="509" y="397"/>
                      <a:pt x="507" y="398"/>
                      <a:pt x="504" y="400"/>
                    </a:cubicBezTo>
                    <a:cubicBezTo>
                      <a:pt x="503" y="400"/>
                      <a:pt x="501" y="402"/>
                      <a:pt x="500" y="403"/>
                    </a:cubicBezTo>
                    <a:cubicBezTo>
                      <a:pt x="495" y="405"/>
                      <a:pt x="492" y="408"/>
                      <a:pt x="487" y="411"/>
                    </a:cubicBezTo>
                    <a:cubicBezTo>
                      <a:pt x="486" y="411"/>
                      <a:pt x="486" y="413"/>
                      <a:pt x="485" y="413"/>
                    </a:cubicBezTo>
                    <a:cubicBezTo>
                      <a:pt x="482" y="415"/>
                      <a:pt x="479" y="416"/>
                      <a:pt x="477" y="417"/>
                    </a:cubicBezTo>
                    <a:cubicBezTo>
                      <a:pt x="475" y="418"/>
                      <a:pt x="473" y="421"/>
                      <a:pt x="472" y="422"/>
                    </a:cubicBezTo>
                    <a:cubicBezTo>
                      <a:pt x="470" y="423"/>
                      <a:pt x="469" y="423"/>
                      <a:pt x="468" y="424"/>
                    </a:cubicBezTo>
                    <a:cubicBezTo>
                      <a:pt x="466" y="425"/>
                      <a:pt x="466" y="428"/>
                      <a:pt x="464" y="429"/>
                    </a:cubicBezTo>
                    <a:cubicBezTo>
                      <a:pt x="461" y="431"/>
                      <a:pt x="458" y="433"/>
                      <a:pt x="456" y="436"/>
                    </a:cubicBezTo>
                    <a:cubicBezTo>
                      <a:pt x="455" y="437"/>
                      <a:pt x="455" y="438"/>
                      <a:pt x="454" y="439"/>
                    </a:cubicBezTo>
                    <a:cubicBezTo>
                      <a:pt x="452" y="441"/>
                      <a:pt x="449" y="443"/>
                      <a:pt x="447" y="445"/>
                    </a:cubicBezTo>
                    <a:cubicBezTo>
                      <a:pt x="445" y="446"/>
                      <a:pt x="444" y="448"/>
                      <a:pt x="443" y="450"/>
                    </a:cubicBezTo>
                    <a:cubicBezTo>
                      <a:pt x="441" y="452"/>
                      <a:pt x="438" y="453"/>
                      <a:pt x="437" y="455"/>
                    </a:cubicBezTo>
                    <a:cubicBezTo>
                      <a:pt x="433" y="461"/>
                      <a:pt x="428" y="467"/>
                      <a:pt x="425" y="474"/>
                    </a:cubicBezTo>
                    <a:cubicBezTo>
                      <a:pt x="424" y="477"/>
                      <a:pt x="423" y="480"/>
                      <a:pt x="422" y="484"/>
                    </a:cubicBezTo>
                    <a:cubicBezTo>
                      <a:pt x="421" y="485"/>
                      <a:pt x="420" y="487"/>
                      <a:pt x="419" y="489"/>
                    </a:cubicBezTo>
                    <a:cubicBezTo>
                      <a:pt x="418" y="492"/>
                      <a:pt x="417" y="494"/>
                      <a:pt x="416" y="497"/>
                    </a:cubicBezTo>
                    <a:cubicBezTo>
                      <a:pt x="415" y="499"/>
                      <a:pt x="413" y="505"/>
                      <a:pt x="414" y="508"/>
                    </a:cubicBezTo>
                    <a:cubicBezTo>
                      <a:pt x="416" y="517"/>
                      <a:pt x="421" y="525"/>
                      <a:pt x="423" y="534"/>
                    </a:cubicBezTo>
                    <a:cubicBezTo>
                      <a:pt x="424" y="535"/>
                      <a:pt x="423" y="537"/>
                      <a:pt x="423" y="539"/>
                    </a:cubicBezTo>
                    <a:cubicBezTo>
                      <a:pt x="424" y="539"/>
                      <a:pt x="424" y="540"/>
                      <a:pt x="424" y="541"/>
                    </a:cubicBezTo>
                    <a:cubicBezTo>
                      <a:pt x="424" y="544"/>
                      <a:pt x="425" y="547"/>
                      <a:pt x="425" y="549"/>
                    </a:cubicBezTo>
                    <a:cubicBezTo>
                      <a:pt x="427" y="559"/>
                      <a:pt x="432" y="566"/>
                      <a:pt x="439" y="571"/>
                    </a:cubicBezTo>
                    <a:cubicBezTo>
                      <a:pt x="442" y="573"/>
                      <a:pt x="452" y="573"/>
                      <a:pt x="457" y="574"/>
                    </a:cubicBezTo>
                    <a:cubicBezTo>
                      <a:pt x="460" y="574"/>
                      <a:pt x="465" y="575"/>
                      <a:pt x="468" y="576"/>
                    </a:cubicBezTo>
                    <a:cubicBezTo>
                      <a:pt x="469" y="576"/>
                      <a:pt x="470" y="576"/>
                      <a:pt x="471" y="576"/>
                    </a:cubicBezTo>
                    <a:cubicBezTo>
                      <a:pt x="473" y="577"/>
                      <a:pt x="476" y="579"/>
                      <a:pt x="478" y="579"/>
                    </a:cubicBezTo>
                    <a:cubicBezTo>
                      <a:pt x="482" y="580"/>
                      <a:pt x="486" y="581"/>
                      <a:pt x="489" y="582"/>
                    </a:cubicBezTo>
                    <a:cubicBezTo>
                      <a:pt x="491" y="583"/>
                      <a:pt x="492" y="585"/>
                      <a:pt x="493" y="585"/>
                    </a:cubicBezTo>
                    <a:cubicBezTo>
                      <a:pt x="494" y="586"/>
                      <a:pt x="494" y="586"/>
                      <a:pt x="495" y="587"/>
                    </a:cubicBezTo>
                    <a:cubicBezTo>
                      <a:pt x="495" y="588"/>
                      <a:pt x="495" y="589"/>
                      <a:pt x="496" y="590"/>
                    </a:cubicBezTo>
                    <a:cubicBezTo>
                      <a:pt x="497" y="593"/>
                      <a:pt x="500" y="599"/>
                      <a:pt x="499" y="603"/>
                    </a:cubicBezTo>
                    <a:cubicBezTo>
                      <a:pt x="497" y="609"/>
                      <a:pt x="494" y="613"/>
                      <a:pt x="491" y="618"/>
                    </a:cubicBezTo>
                    <a:cubicBezTo>
                      <a:pt x="488" y="624"/>
                      <a:pt x="485" y="629"/>
                      <a:pt x="481" y="634"/>
                    </a:cubicBezTo>
                    <a:cubicBezTo>
                      <a:pt x="479" y="636"/>
                      <a:pt x="476" y="638"/>
                      <a:pt x="474" y="639"/>
                    </a:cubicBezTo>
                    <a:cubicBezTo>
                      <a:pt x="471" y="642"/>
                      <a:pt x="467" y="645"/>
                      <a:pt x="464" y="648"/>
                    </a:cubicBezTo>
                    <a:cubicBezTo>
                      <a:pt x="462" y="649"/>
                      <a:pt x="460" y="649"/>
                      <a:pt x="458" y="650"/>
                    </a:cubicBezTo>
                    <a:cubicBezTo>
                      <a:pt x="452" y="654"/>
                      <a:pt x="447" y="657"/>
                      <a:pt x="440" y="661"/>
                    </a:cubicBezTo>
                    <a:cubicBezTo>
                      <a:pt x="437" y="663"/>
                      <a:pt x="435" y="666"/>
                      <a:pt x="432" y="668"/>
                    </a:cubicBezTo>
                    <a:cubicBezTo>
                      <a:pt x="430" y="670"/>
                      <a:pt x="428" y="671"/>
                      <a:pt x="426" y="672"/>
                    </a:cubicBezTo>
                    <a:cubicBezTo>
                      <a:pt x="423" y="674"/>
                      <a:pt x="422" y="677"/>
                      <a:pt x="420" y="679"/>
                    </a:cubicBezTo>
                    <a:cubicBezTo>
                      <a:pt x="417" y="681"/>
                      <a:pt x="414" y="683"/>
                      <a:pt x="411" y="686"/>
                    </a:cubicBezTo>
                    <a:cubicBezTo>
                      <a:pt x="406" y="691"/>
                      <a:pt x="400" y="697"/>
                      <a:pt x="394" y="701"/>
                    </a:cubicBezTo>
                    <a:cubicBezTo>
                      <a:pt x="385" y="706"/>
                      <a:pt x="376" y="712"/>
                      <a:pt x="367" y="717"/>
                    </a:cubicBezTo>
                    <a:cubicBezTo>
                      <a:pt x="365" y="718"/>
                      <a:pt x="362" y="721"/>
                      <a:pt x="360" y="722"/>
                    </a:cubicBezTo>
                    <a:cubicBezTo>
                      <a:pt x="359" y="722"/>
                      <a:pt x="359" y="722"/>
                      <a:pt x="358" y="723"/>
                    </a:cubicBezTo>
                    <a:cubicBezTo>
                      <a:pt x="354" y="725"/>
                      <a:pt x="350" y="728"/>
                      <a:pt x="345" y="729"/>
                    </a:cubicBezTo>
                    <a:cubicBezTo>
                      <a:pt x="345" y="730"/>
                      <a:pt x="344" y="730"/>
                      <a:pt x="343" y="730"/>
                    </a:cubicBezTo>
                    <a:cubicBezTo>
                      <a:pt x="342" y="730"/>
                      <a:pt x="342" y="731"/>
                      <a:pt x="342" y="732"/>
                    </a:cubicBezTo>
                    <a:cubicBezTo>
                      <a:pt x="340" y="733"/>
                      <a:pt x="338" y="734"/>
                      <a:pt x="337" y="735"/>
                    </a:cubicBezTo>
                    <a:cubicBezTo>
                      <a:pt x="335" y="736"/>
                      <a:pt x="334" y="738"/>
                      <a:pt x="332" y="739"/>
                    </a:cubicBezTo>
                    <a:cubicBezTo>
                      <a:pt x="330" y="741"/>
                      <a:pt x="327" y="742"/>
                      <a:pt x="325" y="745"/>
                    </a:cubicBezTo>
                    <a:cubicBezTo>
                      <a:pt x="319" y="751"/>
                      <a:pt x="314" y="758"/>
                      <a:pt x="310" y="766"/>
                    </a:cubicBezTo>
                    <a:cubicBezTo>
                      <a:pt x="306" y="773"/>
                      <a:pt x="304" y="781"/>
                      <a:pt x="300" y="788"/>
                    </a:cubicBezTo>
                    <a:cubicBezTo>
                      <a:pt x="298" y="792"/>
                      <a:pt x="287" y="797"/>
                      <a:pt x="282" y="801"/>
                    </a:cubicBezTo>
                    <a:cubicBezTo>
                      <a:pt x="279" y="804"/>
                      <a:pt x="278" y="811"/>
                      <a:pt x="276" y="816"/>
                    </a:cubicBezTo>
                    <a:cubicBezTo>
                      <a:pt x="276" y="819"/>
                      <a:pt x="278" y="823"/>
                      <a:pt x="278" y="824"/>
                    </a:cubicBezTo>
                    <a:cubicBezTo>
                      <a:pt x="276" y="830"/>
                      <a:pt x="279" y="835"/>
                      <a:pt x="279" y="841"/>
                    </a:cubicBezTo>
                    <a:cubicBezTo>
                      <a:pt x="278" y="852"/>
                      <a:pt x="281" y="865"/>
                      <a:pt x="283" y="873"/>
                    </a:cubicBezTo>
                    <a:cubicBezTo>
                      <a:pt x="283" y="877"/>
                      <a:pt x="283" y="881"/>
                      <a:pt x="283" y="885"/>
                    </a:cubicBezTo>
                    <a:cubicBezTo>
                      <a:pt x="284" y="888"/>
                      <a:pt x="283" y="894"/>
                      <a:pt x="282" y="898"/>
                    </a:cubicBezTo>
                    <a:cubicBezTo>
                      <a:pt x="282" y="902"/>
                      <a:pt x="282" y="905"/>
                      <a:pt x="281" y="909"/>
                    </a:cubicBezTo>
                    <a:cubicBezTo>
                      <a:pt x="278" y="918"/>
                      <a:pt x="275" y="927"/>
                      <a:pt x="270" y="934"/>
                    </a:cubicBezTo>
                    <a:cubicBezTo>
                      <a:pt x="268" y="938"/>
                      <a:pt x="264" y="940"/>
                      <a:pt x="261" y="943"/>
                    </a:cubicBezTo>
                    <a:cubicBezTo>
                      <a:pt x="260" y="944"/>
                      <a:pt x="259" y="946"/>
                      <a:pt x="258" y="947"/>
                    </a:cubicBezTo>
                    <a:cubicBezTo>
                      <a:pt x="252" y="951"/>
                      <a:pt x="231" y="952"/>
                      <a:pt x="223" y="949"/>
                    </a:cubicBezTo>
                    <a:cubicBezTo>
                      <a:pt x="219" y="948"/>
                      <a:pt x="216" y="946"/>
                      <a:pt x="212" y="945"/>
                    </a:cubicBezTo>
                    <a:cubicBezTo>
                      <a:pt x="210" y="945"/>
                      <a:pt x="208" y="944"/>
                      <a:pt x="206" y="944"/>
                    </a:cubicBezTo>
                    <a:cubicBezTo>
                      <a:pt x="203" y="944"/>
                      <a:pt x="198" y="942"/>
                      <a:pt x="195" y="942"/>
                    </a:cubicBezTo>
                    <a:cubicBezTo>
                      <a:pt x="192" y="941"/>
                      <a:pt x="190" y="940"/>
                      <a:pt x="187" y="940"/>
                    </a:cubicBezTo>
                    <a:cubicBezTo>
                      <a:pt x="187" y="940"/>
                      <a:pt x="186" y="940"/>
                      <a:pt x="186" y="940"/>
                    </a:cubicBezTo>
                    <a:cubicBezTo>
                      <a:pt x="185" y="940"/>
                      <a:pt x="185" y="940"/>
                      <a:pt x="184" y="939"/>
                    </a:cubicBezTo>
                    <a:cubicBezTo>
                      <a:pt x="183" y="939"/>
                      <a:pt x="182" y="939"/>
                      <a:pt x="182" y="939"/>
                    </a:cubicBezTo>
                    <a:cubicBezTo>
                      <a:pt x="178" y="939"/>
                      <a:pt x="174" y="939"/>
                      <a:pt x="170" y="938"/>
                    </a:cubicBezTo>
                    <a:cubicBezTo>
                      <a:pt x="168" y="938"/>
                      <a:pt x="166" y="937"/>
                      <a:pt x="163" y="937"/>
                    </a:cubicBezTo>
                    <a:cubicBezTo>
                      <a:pt x="160" y="938"/>
                      <a:pt x="154" y="938"/>
                      <a:pt x="150" y="939"/>
                    </a:cubicBezTo>
                    <a:cubicBezTo>
                      <a:pt x="148" y="939"/>
                      <a:pt x="147" y="939"/>
                      <a:pt x="145" y="939"/>
                    </a:cubicBezTo>
                    <a:cubicBezTo>
                      <a:pt x="140" y="941"/>
                      <a:pt x="134" y="943"/>
                      <a:pt x="129" y="945"/>
                    </a:cubicBezTo>
                    <a:cubicBezTo>
                      <a:pt x="128" y="945"/>
                      <a:pt x="127" y="946"/>
                      <a:pt x="126" y="947"/>
                    </a:cubicBezTo>
                    <a:cubicBezTo>
                      <a:pt x="123" y="949"/>
                      <a:pt x="121" y="949"/>
                      <a:pt x="118" y="951"/>
                    </a:cubicBezTo>
                    <a:cubicBezTo>
                      <a:pt x="118" y="951"/>
                      <a:pt x="118" y="951"/>
                      <a:pt x="118" y="951"/>
                    </a:cubicBezTo>
                    <a:cubicBezTo>
                      <a:pt x="116" y="952"/>
                      <a:pt x="114" y="952"/>
                      <a:pt x="112" y="954"/>
                    </a:cubicBezTo>
                    <a:cubicBezTo>
                      <a:pt x="110" y="956"/>
                      <a:pt x="106" y="959"/>
                      <a:pt x="103" y="959"/>
                    </a:cubicBezTo>
                    <a:cubicBezTo>
                      <a:pt x="99" y="960"/>
                      <a:pt x="97" y="961"/>
                      <a:pt x="95" y="962"/>
                    </a:cubicBezTo>
                    <a:cubicBezTo>
                      <a:pt x="92" y="963"/>
                      <a:pt x="91" y="962"/>
                      <a:pt x="89" y="963"/>
                    </a:cubicBezTo>
                    <a:cubicBezTo>
                      <a:pt x="85" y="963"/>
                      <a:pt x="82" y="963"/>
                      <a:pt x="78" y="962"/>
                    </a:cubicBezTo>
                    <a:cubicBezTo>
                      <a:pt x="76" y="962"/>
                      <a:pt x="75" y="963"/>
                      <a:pt x="73" y="963"/>
                    </a:cubicBezTo>
                    <a:cubicBezTo>
                      <a:pt x="68" y="962"/>
                      <a:pt x="63" y="962"/>
                      <a:pt x="58" y="960"/>
                    </a:cubicBezTo>
                    <a:cubicBezTo>
                      <a:pt x="52" y="958"/>
                      <a:pt x="45" y="954"/>
                      <a:pt x="39" y="951"/>
                    </a:cubicBezTo>
                    <a:cubicBezTo>
                      <a:pt x="38" y="950"/>
                      <a:pt x="34" y="949"/>
                      <a:pt x="33" y="948"/>
                    </a:cubicBezTo>
                    <a:cubicBezTo>
                      <a:pt x="33" y="947"/>
                      <a:pt x="33" y="947"/>
                      <a:pt x="33" y="947"/>
                    </a:cubicBezTo>
                    <a:cubicBezTo>
                      <a:pt x="32" y="946"/>
                      <a:pt x="32" y="945"/>
                      <a:pt x="31" y="944"/>
                    </a:cubicBezTo>
                    <a:cubicBezTo>
                      <a:pt x="28" y="941"/>
                      <a:pt x="26" y="939"/>
                      <a:pt x="24" y="936"/>
                    </a:cubicBezTo>
                    <a:cubicBezTo>
                      <a:pt x="22" y="932"/>
                      <a:pt x="20" y="929"/>
                      <a:pt x="18" y="926"/>
                    </a:cubicBezTo>
                    <a:cubicBezTo>
                      <a:pt x="17" y="924"/>
                      <a:pt x="15" y="921"/>
                      <a:pt x="13" y="919"/>
                    </a:cubicBezTo>
                    <a:cubicBezTo>
                      <a:pt x="13" y="917"/>
                      <a:pt x="11" y="912"/>
                      <a:pt x="10" y="911"/>
                    </a:cubicBezTo>
                    <a:cubicBezTo>
                      <a:pt x="11" y="908"/>
                      <a:pt x="8" y="903"/>
                      <a:pt x="7" y="899"/>
                    </a:cubicBezTo>
                    <a:cubicBezTo>
                      <a:pt x="7" y="899"/>
                      <a:pt x="8" y="895"/>
                      <a:pt x="8" y="895"/>
                    </a:cubicBezTo>
                    <a:cubicBezTo>
                      <a:pt x="8" y="894"/>
                      <a:pt x="7" y="894"/>
                      <a:pt x="7" y="894"/>
                    </a:cubicBezTo>
                    <a:cubicBezTo>
                      <a:pt x="7" y="893"/>
                      <a:pt x="7" y="893"/>
                      <a:pt x="7" y="892"/>
                    </a:cubicBezTo>
                    <a:cubicBezTo>
                      <a:pt x="7" y="892"/>
                      <a:pt x="7" y="892"/>
                      <a:pt x="6" y="892"/>
                    </a:cubicBezTo>
                    <a:cubicBezTo>
                      <a:pt x="6" y="891"/>
                      <a:pt x="7" y="886"/>
                      <a:pt x="6" y="883"/>
                    </a:cubicBezTo>
                    <a:cubicBezTo>
                      <a:pt x="5" y="876"/>
                      <a:pt x="6" y="867"/>
                      <a:pt x="9" y="860"/>
                    </a:cubicBezTo>
                    <a:cubicBezTo>
                      <a:pt x="9" y="859"/>
                      <a:pt x="9" y="858"/>
                      <a:pt x="9" y="856"/>
                    </a:cubicBezTo>
                    <a:cubicBezTo>
                      <a:pt x="11" y="850"/>
                      <a:pt x="12" y="845"/>
                      <a:pt x="14" y="840"/>
                    </a:cubicBezTo>
                    <a:cubicBezTo>
                      <a:pt x="15" y="838"/>
                      <a:pt x="17" y="835"/>
                      <a:pt x="18" y="833"/>
                    </a:cubicBezTo>
                    <a:cubicBezTo>
                      <a:pt x="18" y="833"/>
                      <a:pt x="19" y="832"/>
                      <a:pt x="20" y="831"/>
                    </a:cubicBezTo>
                    <a:cubicBezTo>
                      <a:pt x="21" y="829"/>
                      <a:pt x="21" y="827"/>
                      <a:pt x="22" y="826"/>
                    </a:cubicBezTo>
                    <a:cubicBezTo>
                      <a:pt x="23" y="823"/>
                      <a:pt x="25" y="821"/>
                      <a:pt x="27" y="819"/>
                    </a:cubicBezTo>
                    <a:cubicBezTo>
                      <a:pt x="27" y="819"/>
                      <a:pt x="28" y="818"/>
                      <a:pt x="28" y="818"/>
                    </a:cubicBezTo>
                    <a:cubicBezTo>
                      <a:pt x="30" y="816"/>
                      <a:pt x="31" y="814"/>
                      <a:pt x="32" y="813"/>
                    </a:cubicBezTo>
                    <a:cubicBezTo>
                      <a:pt x="35" y="810"/>
                      <a:pt x="38" y="807"/>
                      <a:pt x="40" y="805"/>
                    </a:cubicBezTo>
                    <a:cubicBezTo>
                      <a:pt x="41" y="804"/>
                      <a:pt x="42" y="803"/>
                      <a:pt x="43" y="802"/>
                    </a:cubicBezTo>
                    <a:cubicBezTo>
                      <a:pt x="44" y="801"/>
                      <a:pt x="46" y="800"/>
                      <a:pt x="46" y="799"/>
                    </a:cubicBezTo>
                    <a:cubicBezTo>
                      <a:pt x="49" y="797"/>
                      <a:pt x="50" y="794"/>
                      <a:pt x="52" y="792"/>
                    </a:cubicBezTo>
                    <a:cubicBezTo>
                      <a:pt x="55" y="788"/>
                      <a:pt x="58" y="785"/>
                      <a:pt x="61" y="781"/>
                    </a:cubicBezTo>
                    <a:cubicBezTo>
                      <a:pt x="63" y="777"/>
                      <a:pt x="66" y="774"/>
                      <a:pt x="68" y="770"/>
                    </a:cubicBezTo>
                    <a:cubicBezTo>
                      <a:pt x="69" y="766"/>
                      <a:pt x="69" y="760"/>
                      <a:pt x="69" y="756"/>
                    </a:cubicBezTo>
                    <a:cubicBezTo>
                      <a:pt x="68" y="756"/>
                      <a:pt x="68" y="756"/>
                      <a:pt x="68" y="756"/>
                    </a:cubicBezTo>
                    <a:cubicBezTo>
                      <a:pt x="68" y="750"/>
                      <a:pt x="65" y="746"/>
                      <a:pt x="64" y="741"/>
                    </a:cubicBezTo>
                    <a:cubicBezTo>
                      <a:pt x="63" y="739"/>
                      <a:pt x="63" y="732"/>
                      <a:pt x="63" y="730"/>
                    </a:cubicBezTo>
                    <a:cubicBezTo>
                      <a:pt x="64" y="709"/>
                      <a:pt x="77" y="690"/>
                      <a:pt x="91" y="681"/>
                    </a:cubicBezTo>
                    <a:cubicBezTo>
                      <a:pt x="95" y="679"/>
                      <a:pt x="99" y="678"/>
                      <a:pt x="103" y="676"/>
                    </a:cubicBezTo>
                    <a:cubicBezTo>
                      <a:pt x="104" y="676"/>
                      <a:pt x="105" y="676"/>
                      <a:pt x="106" y="676"/>
                    </a:cubicBezTo>
                    <a:cubicBezTo>
                      <a:pt x="108" y="675"/>
                      <a:pt x="110" y="673"/>
                      <a:pt x="112" y="672"/>
                    </a:cubicBezTo>
                    <a:cubicBezTo>
                      <a:pt x="113" y="671"/>
                      <a:pt x="114" y="671"/>
                      <a:pt x="115" y="671"/>
                    </a:cubicBezTo>
                    <a:cubicBezTo>
                      <a:pt x="117" y="670"/>
                      <a:pt x="120" y="668"/>
                      <a:pt x="122" y="667"/>
                    </a:cubicBezTo>
                    <a:cubicBezTo>
                      <a:pt x="122" y="666"/>
                      <a:pt x="123" y="666"/>
                      <a:pt x="124" y="666"/>
                    </a:cubicBezTo>
                    <a:cubicBezTo>
                      <a:pt x="131" y="662"/>
                      <a:pt x="137" y="656"/>
                      <a:pt x="142" y="651"/>
                    </a:cubicBezTo>
                    <a:cubicBezTo>
                      <a:pt x="142" y="650"/>
                      <a:pt x="143" y="650"/>
                      <a:pt x="144" y="650"/>
                    </a:cubicBezTo>
                    <a:cubicBezTo>
                      <a:pt x="145" y="649"/>
                      <a:pt x="146" y="646"/>
                      <a:pt x="147" y="645"/>
                    </a:cubicBezTo>
                    <a:cubicBezTo>
                      <a:pt x="147" y="643"/>
                      <a:pt x="150" y="637"/>
                      <a:pt x="150" y="635"/>
                    </a:cubicBezTo>
                    <a:cubicBezTo>
                      <a:pt x="150" y="635"/>
                      <a:pt x="150" y="635"/>
                      <a:pt x="150" y="635"/>
                    </a:cubicBezTo>
                    <a:cubicBezTo>
                      <a:pt x="152" y="632"/>
                      <a:pt x="152" y="627"/>
                      <a:pt x="153" y="623"/>
                    </a:cubicBezTo>
                    <a:cubicBezTo>
                      <a:pt x="155" y="619"/>
                      <a:pt x="158" y="616"/>
                      <a:pt x="161" y="613"/>
                    </a:cubicBezTo>
                    <a:cubicBezTo>
                      <a:pt x="163" y="612"/>
                      <a:pt x="164" y="609"/>
                      <a:pt x="165" y="609"/>
                    </a:cubicBezTo>
                    <a:cubicBezTo>
                      <a:pt x="165" y="609"/>
                      <a:pt x="165" y="608"/>
                      <a:pt x="165" y="608"/>
                    </a:cubicBezTo>
                    <a:cubicBezTo>
                      <a:pt x="167" y="607"/>
                      <a:pt x="167" y="606"/>
                      <a:pt x="169" y="605"/>
                    </a:cubicBezTo>
                    <a:cubicBezTo>
                      <a:pt x="170" y="604"/>
                      <a:pt x="171" y="604"/>
                      <a:pt x="172" y="603"/>
                    </a:cubicBezTo>
                    <a:cubicBezTo>
                      <a:pt x="174" y="602"/>
                      <a:pt x="176" y="600"/>
                      <a:pt x="178" y="598"/>
                    </a:cubicBezTo>
                    <a:cubicBezTo>
                      <a:pt x="179" y="597"/>
                      <a:pt x="180" y="597"/>
                      <a:pt x="181" y="596"/>
                    </a:cubicBezTo>
                    <a:cubicBezTo>
                      <a:pt x="181" y="596"/>
                      <a:pt x="181" y="595"/>
                      <a:pt x="181" y="595"/>
                    </a:cubicBezTo>
                    <a:cubicBezTo>
                      <a:pt x="185" y="590"/>
                      <a:pt x="187" y="587"/>
                      <a:pt x="189" y="581"/>
                    </a:cubicBezTo>
                    <a:cubicBezTo>
                      <a:pt x="190" y="580"/>
                      <a:pt x="191" y="579"/>
                      <a:pt x="192" y="577"/>
                    </a:cubicBezTo>
                    <a:cubicBezTo>
                      <a:pt x="194" y="574"/>
                      <a:pt x="194" y="566"/>
                      <a:pt x="193" y="563"/>
                    </a:cubicBezTo>
                    <a:cubicBezTo>
                      <a:pt x="192" y="560"/>
                      <a:pt x="190" y="557"/>
                      <a:pt x="188" y="555"/>
                    </a:cubicBezTo>
                    <a:cubicBezTo>
                      <a:pt x="187" y="553"/>
                      <a:pt x="187" y="552"/>
                      <a:pt x="186" y="551"/>
                    </a:cubicBezTo>
                    <a:cubicBezTo>
                      <a:pt x="185" y="549"/>
                      <a:pt x="182" y="547"/>
                      <a:pt x="181" y="545"/>
                    </a:cubicBezTo>
                    <a:cubicBezTo>
                      <a:pt x="181" y="544"/>
                      <a:pt x="181" y="543"/>
                      <a:pt x="180" y="542"/>
                    </a:cubicBezTo>
                    <a:cubicBezTo>
                      <a:pt x="177" y="537"/>
                      <a:pt x="175" y="533"/>
                      <a:pt x="173" y="525"/>
                    </a:cubicBezTo>
                    <a:cubicBezTo>
                      <a:pt x="173" y="522"/>
                      <a:pt x="175" y="519"/>
                      <a:pt x="174" y="516"/>
                    </a:cubicBezTo>
                    <a:cubicBezTo>
                      <a:pt x="174" y="514"/>
                      <a:pt x="174" y="512"/>
                      <a:pt x="174" y="511"/>
                    </a:cubicBezTo>
                    <a:cubicBezTo>
                      <a:pt x="173" y="508"/>
                      <a:pt x="173" y="503"/>
                      <a:pt x="173" y="500"/>
                    </a:cubicBezTo>
                    <a:cubicBezTo>
                      <a:pt x="176" y="489"/>
                      <a:pt x="179" y="478"/>
                      <a:pt x="177" y="464"/>
                    </a:cubicBezTo>
                    <a:cubicBezTo>
                      <a:pt x="176" y="461"/>
                      <a:pt x="177" y="459"/>
                      <a:pt x="176" y="456"/>
                    </a:cubicBezTo>
                    <a:cubicBezTo>
                      <a:pt x="175" y="454"/>
                      <a:pt x="174" y="453"/>
                      <a:pt x="173" y="452"/>
                    </a:cubicBezTo>
                    <a:cubicBezTo>
                      <a:pt x="170" y="448"/>
                      <a:pt x="167" y="444"/>
                      <a:pt x="164" y="440"/>
                    </a:cubicBezTo>
                    <a:cubicBezTo>
                      <a:pt x="163" y="438"/>
                      <a:pt x="162" y="435"/>
                      <a:pt x="160" y="433"/>
                    </a:cubicBezTo>
                    <a:cubicBezTo>
                      <a:pt x="159" y="431"/>
                      <a:pt x="158" y="430"/>
                      <a:pt x="157" y="429"/>
                    </a:cubicBezTo>
                    <a:cubicBezTo>
                      <a:pt x="155" y="425"/>
                      <a:pt x="153" y="421"/>
                      <a:pt x="151" y="418"/>
                    </a:cubicBezTo>
                    <a:cubicBezTo>
                      <a:pt x="149" y="416"/>
                      <a:pt x="150" y="413"/>
                      <a:pt x="149" y="410"/>
                    </a:cubicBezTo>
                    <a:cubicBezTo>
                      <a:pt x="149" y="408"/>
                      <a:pt x="148" y="406"/>
                      <a:pt x="147" y="404"/>
                    </a:cubicBezTo>
                    <a:cubicBezTo>
                      <a:pt x="147" y="402"/>
                      <a:pt x="146" y="399"/>
                      <a:pt x="146" y="396"/>
                    </a:cubicBezTo>
                    <a:cubicBezTo>
                      <a:pt x="145" y="393"/>
                      <a:pt x="146" y="389"/>
                      <a:pt x="146" y="385"/>
                    </a:cubicBezTo>
                    <a:cubicBezTo>
                      <a:pt x="146" y="383"/>
                      <a:pt x="146" y="379"/>
                      <a:pt x="146" y="375"/>
                    </a:cubicBezTo>
                    <a:cubicBezTo>
                      <a:pt x="148" y="368"/>
                      <a:pt x="150" y="360"/>
                      <a:pt x="153" y="353"/>
                    </a:cubicBezTo>
                    <a:cubicBezTo>
                      <a:pt x="153" y="353"/>
                      <a:pt x="154" y="346"/>
                      <a:pt x="155" y="345"/>
                    </a:cubicBezTo>
                    <a:cubicBezTo>
                      <a:pt x="157" y="341"/>
                      <a:pt x="159" y="336"/>
                      <a:pt x="161" y="331"/>
                    </a:cubicBezTo>
                    <a:cubicBezTo>
                      <a:pt x="163" y="327"/>
                      <a:pt x="164" y="323"/>
                      <a:pt x="166" y="319"/>
                    </a:cubicBezTo>
                    <a:cubicBezTo>
                      <a:pt x="166" y="319"/>
                      <a:pt x="167" y="318"/>
                      <a:pt x="167" y="318"/>
                    </a:cubicBezTo>
                    <a:cubicBezTo>
                      <a:pt x="171" y="310"/>
                      <a:pt x="176" y="303"/>
                      <a:pt x="181" y="296"/>
                    </a:cubicBezTo>
                    <a:cubicBezTo>
                      <a:pt x="181" y="295"/>
                      <a:pt x="183" y="294"/>
                      <a:pt x="183" y="293"/>
                    </a:cubicBezTo>
                    <a:cubicBezTo>
                      <a:pt x="187" y="289"/>
                      <a:pt x="190" y="286"/>
                      <a:pt x="194" y="282"/>
                    </a:cubicBezTo>
                    <a:cubicBezTo>
                      <a:pt x="196" y="281"/>
                      <a:pt x="197" y="279"/>
                      <a:pt x="199" y="277"/>
                    </a:cubicBezTo>
                    <a:cubicBezTo>
                      <a:pt x="199" y="277"/>
                      <a:pt x="200" y="277"/>
                      <a:pt x="201" y="277"/>
                    </a:cubicBezTo>
                    <a:cubicBezTo>
                      <a:pt x="204" y="274"/>
                      <a:pt x="207" y="272"/>
                      <a:pt x="210" y="269"/>
                    </a:cubicBezTo>
                    <a:cubicBezTo>
                      <a:pt x="212" y="267"/>
                      <a:pt x="215" y="266"/>
                      <a:pt x="217" y="265"/>
                    </a:cubicBezTo>
                    <a:cubicBezTo>
                      <a:pt x="222" y="262"/>
                      <a:pt x="226" y="259"/>
                      <a:pt x="231" y="256"/>
                    </a:cubicBezTo>
                    <a:cubicBezTo>
                      <a:pt x="235" y="254"/>
                      <a:pt x="239" y="252"/>
                      <a:pt x="244" y="250"/>
                    </a:cubicBezTo>
                    <a:cubicBezTo>
                      <a:pt x="248" y="249"/>
                      <a:pt x="252" y="249"/>
                      <a:pt x="257" y="247"/>
                    </a:cubicBezTo>
                    <a:cubicBezTo>
                      <a:pt x="260" y="246"/>
                      <a:pt x="263" y="244"/>
                      <a:pt x="266" y="243"/>
                    </a:cubicBezTo>
                    <a:cubicBezTo>
                      <a:pt x="271" y="241"/>
                      <a:pt x="278" y="242"/>
                      <a:pt x="282" y="239"/>
                    </a:cubicBezTo>
                    <a:cubicBezTo>
                      <a:pt x="284" y="239"/>
                      <a:pt x="283" y="239"/>
                      <a:pt x="284" y="240"/>
                    </a:cubicBezTo>
                    <a:cubicBezTo>
                      <a:pt x="284" y="240"/>
                      <a:pt x="284" y="240"/>
                      <a:pt x="284" y="240"/>
                    </a:cubicBezTo>
                    <a:cubicBezTo>
                      <a:pt x="284" y="239"/>
                      <a:pt x="284" y="239"/>
                      <a:pt x="284" y="239"/>
                    </a:cubicBezTo>
                    <a:cubicBezTo>
                      <a:pt x="285" y="237"/>
                      <a:pt x="287" y="237"/>
                      <a:pt x="289" y="237"/>
                    </a:cubicBezTo>
                    <a:cubicBezTo>
                      <a:pt x="293" y="235"/>
                      <a:pt x="295" y="233"/>
                      <a:pt x="298" y="231"/>
                    </a:cubicBezTo>
                    <a:cubicBezTo>
                      <a:pt x="300" y="229"/>
                      <a:pt x="302" y="227"/>
                      <a:pt x="303" y="226"/>
                    </a:cubicBezTo>
                    <a:cubicBezTo>
                      <a:pt x="304" y="224"/>
                      <a:pt x="306" y="223"/>
                      <a:pt x="307" y="222"/>
                    </a:cubicBezTo>
                    <a:cubicBezTo>
                      <a:pt x="308" y="221"/>
                      <a:pt x="309" y="220"/>
                      <a:pt x="309" y="218"/>
                    </a:cubicBezTo>
                    <a:cubicBezTo>
                      <a:pt x="311" y="217"/>
                      <a:pt x="313" y="216"/>
                      <a:pt x="314" y="214"/>
                    </a:cubicBezTo>
                    <a:cubicBezTo>
                      <a:pt x="317" y="209"/>
                      <a:pt x="320" y="204"/>
                      <a:pt x="323" y="199"/>
                    </a:cubicBezTo>
                    <a:cubicBezTo>
                      <a:pt x="325" y="195"/>
                      <a:pt x="325" y="189"/>
                      <a:pt x="327" y="184"/>
                    </a:cubicBezTo>
                    <a:cubicBezTo>
                      <a:pt x="327" y="182"/>
                      <a:pt x="328" y="181"/>
                      <a:pt x="328" y="179"/>
                    </a:cubicBezTo>
                    <a:cubicBezTo>
                      <a:pt x="328" y="179"/>
                      <a:pt x="328" y="179"/>
                      <a:pt x="328" y="178"/>
                    </a:cubicBezTo>
                    <a:cubicBezTo>
                      <a:pt x="328" y="178"/>
                      <a:pt x="329" y="176"/>
                      <a:pt x="330" y="175"/>
                    </a:cubicBezTo>
                    <a:cubicBezTo>
                      <a:pt x="330" y="174"/>
                      <a:pt x="330" y="173"/>
                      <a:pt x="330" y="171"/>
                    </a:cubicBezTo>
                    <a:cubicBezTo>
                      <a:pt x="331" y="167"/>
                      <a:pt x="331" y="163"/>
                      <a:pt x="332" y="159"/>
                    </a:cubicBezTo>
                    <a:cubicBezTo>
                      <a:pt x="333" y="153"/>
                      <a:pt x="335" y="145"/>
                      <a:pt x="336" y="139"/>
                    </a:cubicBezTo>
                    <a:cubicBezTo>
                      <a:pt x="337" y="136"/>
                      <a:pt x="337" y="134"/>
                      <a:pt x="338" y="132"/>
                    </a:cubicBezTo>
                    <a:cubicBezTo>
                      <a:pt x="340" y="126"/>
                      <a:pt x="344" y="122"/>
                      <a:pt x="347" y="116"/>
                    </a:cubicBezTo>
                    <a:cubicBezTo>
                      <a:pt x="348" y="114"/>
                      <a:pt x="354" y="110"/>
                      <a:pt x="357" y="108"/>
                    </a:cubicBezTo>
                    <a:cubicBezTo>
                      <a:pt x="360" y="106"/>
                      <a:pt x="364" y="102"/>
                      <a:pt x="367" y="100"/>
                    </a:cubicBezTo>
                    <a:cubicBezTo>
                      <a:pt x="371" y="98"/>
                      <a:pt x="375" y="96"/>
                      <a:pt x="378" y="95"/>
                    </a:cubicBezTo>
                    <a:cubicBezTo>
                      <a:pt x="379" y="95"/>
                      <a:pt x="386" y="93"/>
                      <a:pt x="388" y="92"/>
                    </a:cubicBezTo>
                    <a:cubicBezTo>
                      <a:pt x="390" y="92"/>
                      <a:pt x="393" y="92"/>
                      <a:pt x="395" y="91"/>
                    </a:cubicBezTo>
                    <a:cubicBezTo>
                      <a:pt x="397" y="90"/>
                      <a:pt x="398" y="89"/>
                      <a:pt x="400" y="89"/>
                    </a:cubicBezTo>
                    <a:cubicBezTo>
                      <a:pt x="401" y="88"/>
                      <a:pt x="402" y="88"/>
                      <a:pt x="404" y="88"/>
                    </a:cubicBezTo>
                    <a:cubicBezTo>
                      <a:pt x="407" y="86"/>
                      <a:pt x="410" y="83"/>
                      <a:pt x="413" y="82"/>
                    </a:cubicBezTo>
                    <a:cubicBezTo>
                      <a:pt x="415" y="81"/>
                      <a:pt x="416" y="80"/>
                      <a:pt x="417" y="80"/>
                    </a:cubicBezTo>
                    <a:cubicBezTo>
                      <a:pt x="426" y="72"/>
                      <a:pt x="435" y="67"/>
                      <a:pt x="443" y="59"/>
                    </a:cubicBezTo>
                    <a:cubicBezTo>
                      <a:pt x="451" y="52"/>
                      <a:pt x="458" y="44"/>
                      <a:pt x="467" y="38"/>
                    </a:cubicBezTo>
                    <a:cubicBezTo>
                      <a:pt x="470" y="35"/>
                      <a:pt x="473" y="33"/>
                      <a:pt x="476" y="30"/>
                    </a:cubicBezTo>
                    <a:cubicBezTo>
                      <a:pt x="482" y="26"/>
                      <a:pt x="487" y="22"/>
                      <a:pt x="494" y="18"/>
                    </a:cubicBezTo>
                    <a:cubicBezTo>
                      <a:pt x="496" y="16"/>
                      <a:pt x="498" y="14"/>
                      <a:pt x="501" y="13"/>
                    </a:cubicBezTo>
                    <a:cubicBezTo>
                      <a:pt x="502" y="12"/>
                      <a:pt x="504" y="12"/>
                      <a:pt x="505" y="12"/>
                    </a:cubicBezTo>
                    <a:cubicBezTo>
                      <a:pt x="506" y="11"/>
                      <a:pt x="507" y="9"/>
                      <a:pt x="508" y="8"/>
                    </a:cubicBezTo>
                    <a:cubicBezTo>
                      <a:pt x="509" y="8"/>
                      <a:pt x="512" y="7"/>
                      <a:pt x="513" y="6"/>
                    </a:cubicBezTo>
                    <a:cubicBezTo>
                      <a:pt x="515" y="6"/>
                      <a:pt x="518" y="6"/>
                      <a:pt x="520" y="6"/>
                    </a:cubicBezTo>
                    <a:cubicBezTo>
                      <a:pt x="526" y="5"/>
                      <a:pt x="530" y="6"/>
                      <a:pt x="535" y="7"/>
                    </a:cubicBezTo>
                    <a:cubicBezTo>
                      <a:pt x="538" y="8"/>
                      <a:pt x="541" y="7"/>
                      <a:pt x="544" y="8"/>
                    </a:cubicBezTo>
                    <a:cubicBezTo>
                      <a:pt x="545" y="7"/>
                      <a:pt x="548" y="8"/>
                      <a:pt x="549" y="8"/>
                    </a:cubicBezTo>
                    <a:cubicBezTo>
                      <a:pt x="554" y="7"/>
                      <a:pt x="562" y="11"/>
                      <a:pt x="567" y="12"/>
                    </a:cubicBezTo>
                    <a:cubicBezTo>
                      <a:pt x="571" y="13"/>
                      <a:pt x="574" y="13"/>
                      <a:pt x="577" y="14"/>
                    </a:cubicBezTo>
                    <a:cubicBezTo>
                      <a:pt x="593" y="21"/>
                      <a:pt x="607" y="31"/>
                      <a:pt x="617" y="44"/>
                    </a:cubicBezTo>
                    <a:cubicBezTo>
                      <a:pt x="620" y="47"/>
                      <a:pt x="624" y="51"/>
                      <a:pt x="627" y="55"/>
                    </a:cubicBezTo>
                    <a:cubicBezTo>
                      <a:pt x="634" y="64"/>
                      <a:pt x="640" y="73"/>
                      <a:pt x="643" y="85"/>
                    </a:cubicBezTo>
                    <a:cubicBezTo>
                      <a:pt x="644" y="86"/>
                      <a:pt x="644" y="88"/>
                      <a:pt x="644" y="89"/>
                    </a:cubicBezTo>
                    <a:cubicBezTo>
                      <a:pt x="644" y="92"/>
                      <a:pt x="645" y="98"/>
                      <a:pt x="645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269">
                <a:extLst>
                  <a:ext uri="{FF2B5EF4-FFF2-40B4-BE49-F238E27FC236}">
                    <a16:creationId xmlns:a16="http://schemas.microsoft.com/office/drawing/2014/main" id="{EAEE142A-14D6-4E8E-7295-EC8647FE39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969"/>
                <a:ext cx="582" cy="410"/>
              </a:xfrm>
              <a:custGeom>
                <a:avLst/>
                <a:gdLst>
                  <a:gd name="T0" fmla="*/ 234 w 240"/>
                  <a:gd name="T1" fmla="*/ 13 h 169"/>
                  <a:gd name="T2" fmla="*/ 224 w 240"/>
                  <a:gd name="T3" fmla="*/ 5 h 169"/>
                  <a:gd name="T4" fmla="*/ 180 w 240"/>
                  <a:gd name="T5" fmla="*/ 4 h 169"/>
                  <a:gd name="T6" fmla="*/ 159 w 240"/>
                  <a:gd name="T7" fmla="*/ 35 h 169"/>
                  <a:gd name="T8" fmla="*/ 147 w 240"/>
                  <a:gd name="T9" fmla="*/ 66 h 169"/>
                  <a:gd name="T10" fmla="*/ 129 w 240"/>
                  <a:gd name="T11" fmla="*/ 78 h 169"/>
                  <a:gd name="T12" fmla="*/ 80 w 240"/>
                  <a:gd name="T13" fmla="*/ 75 h 169"/>
                  <a:gd name="T14" fmla="*/ 59 w 240"/>
                  <a:gd name="T15" fmla="*/ 74 h 169"/>
                  <a:gd name="T16" fmla="*/ 30 w 240"/>
                  <a:gd name="T17" fmla="*/ 82 h 169"/>
                  <a:gd name="T18" fmla="*/ 11 w 240"/>
                  <a:gd name="T19" fmla="*/ 97 h 169"/>
                  <a:gd name="T20" fmla="*/ 5 w 240"/>
                  <a:gd name="T21" fmla="*/ 103 h 169"/>
                  <a:gd name="T22" fmla="*/ 4 w 240"/>
                  <a:gd name="T23" fmla="*/ 128 h 169"/>
                  <a:gd name="T24" fmla="*/ 40 w 240"/>
                  <a:gd name="T25" fmla="*/ 143 h 169"/>
                  <a:gd name="T26" fmla="*/ 61 w 240"/>
                  <a:gd name="T27" fmla="*/ 145 h 169"/>
                  <a:gd name="T28" fmla="*/ 95 w 240"/>
                  <a:gd name="T29" fmla="*/ 165 h 169"/>
                  <a:gd name="T30" fmla="*/ 148 w 240"/>
                  <a:gd name="T31" fmla="*/ 155 h 169"/>
                  <a:gd name="T32" fmla="*/ 193 w 240"/>
                  <a:gd name="T33" fmla="*/ 156 h 169"/>
                  <a:gd name="T34" fmla="*/ 206 w 240"/>
                  <a:gd name="T35" fmla="*/ 150 h 169"/>
                  <a:gd name="T36" fmla="*/ 220 w 240"/>
                  <a:gd name="T37" fmla="*/ 136 h 169"/>
                  <a:gd name="T38" fmla="*/ 225 w 240"/>
                  <a:gd name="T39" fmla="*/ 118 h 169"/>
                  <a:gd name="T40" fmla="*/ 225 w 240"/>
                  <a:gd name="T41" fmla="*/ 106 h 169"/>
                  <a:gd name="T42" fmla="*/ 225 w 240"/>
                  <a:gd name="T43" fmla="*/ 97 h 169"/>
                  <a:gd name="T44" fmla="*/ 229 w 240"/>
                  <a:gd name="T45" fmla="*/ 63 h 169"/>
                  <a:gd name="T46" fmla="*/ 237 w 240"/>
                  <a:gd name="T47" fmla="*/ 38 h 169"/>
                  <a:gd name="T48" fmla="*/ 232 w 240"/>
                  <a:gd name="T49" fmla="*/ 39 h 169"/>
                  <a:gd name="T50" fmla="*/ 231 w 240"/>
                  <a:gd name="T51" fmla="*/ 40 h 169"/>
                  <a:gd name="T52" fmla="*/ 228 w 240"/>
                  <a:gd name="T53" fmla="*/ 51 h 169"/>
                  <a:gd name="T54" fmla="*/ 220 w 240"/>
                  <a:gd name="T55" fmla="*/ 84 h 169"/>
                  <a:gd name="T56" fmla="*/ 220 w 240"/>
                  <a:gd name="T57" fmla="*/ 105 h 169"/>
                  <a:gd name="T58" fmla="*/ 219 w 240"/>
                  <a:gd name="T59" fmla="*/ 125 h 169"/>
                  <a:gd name="T60" fmla="*/ 179 w 240"/>
                  <a:gd name="T61" fmla="*/ 150 h 169"/>
                  <a:gd name="T62" fmla="*/ 159 w 240"/>
                  <a:gd name="T63" fmla="*/ 150 h 169"/>
                  <a:gd name="T64" fmla="*/ 121 w 240"/>
                  <a:gd name="T65" fmla="*/ 160 h 169"/>
                  <a:gd name="T66" fmla="*/ 99 w 240"/>
                  <a:gd name="T67" fmla="*/ 161 h 169"/>
                  <a:gd name="T68" fmla="*/ 80 w 240"/>
                  <a:gd name="T69" fmla="*/ 150 h 169"/>
                  <a:gd name="T70" fmla="*/ 41 w 240"/>
                  <a:gd name="T71" fmla="*/ 138 h 169"/>
                  <a:gd name="T72" fmla="*/ 12 w 240"/>
                  <a:gd name="T73" fmla="*/ 129 h 169"/>
                  <a:gd name="T74" fmla="*/ 6 w 240"/>
                  <a:gd name="T75" fmla="*/ 113 h 169"/>
                  <a:gd name="T76" fmla="*/ 53 w 240"/>
                  <a:gd name="T77" fmla="*/ 79 h 169"/>
                  <a:gd name="T78" fmla="*/ 77 w 240"/>
                  <a:gd name="T79" fmla="*/ 79 h 169"/>
                  <a:gd name="T80" fmla="*/ 146 w 240"/>
                  <a:gd name="T81" fmla="*/ 75 h 169"/>
                  <a:gd name="T82" fmla="*/ 163 w 240"/>
                  <a:gd name="T83" fmla="*/ 45 h 169"/>
                  <a:gd name="T84" fmla="*/ 194 w 240"/>
                  <a:gd name="T85" fmla="*/ 5 h 169"/>
                  <a:gd name="T86" fmla="*/ 232 w 240"/>
                  <a:gd name="T87" fmla="*/ 1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0" h="169">
                    <a:moveTo>
                      <a:pt x="239" y="23"/>
                    </a:moveTo>
                    <a:cubicBezTo>
                      <a:pt x="239" y="21"/>
                      <a:pt x="237" y="19"/>
                      <a:pt x="235" y="17"/>
                    </a:cubicBezTo>
                    <a:cubicBezTo>
                      <a:pt x="235" y="16"/>
                      <a:pt x="235" y="14"/>
                      <a:pt x="234" y="13"/>
                    </a:cubicBezTo>
                    <a:cubicBezTo>
                      <a:pt x="233" y="13"/>
                      <a:pt x="233" y="13"/>
                      <a:pt x="233" y="13"/>
                    </a:cubicBezTo>
                    <a:cubicBezTo>
                      <a:pt x="231" y="10"/>
                      <a:pt x="229" y="9"/>
                      <a:pt x="226" y="7"/>
                    </a:cubicBezTo>
                    <a:cubicBezTo>
                      <a:pt x="225" y="7"/>
                      <a:pt x="225" y="6"/>
                      <a:pt x="224" y="5"/>
                    </a:cubicBezTo>
                    <a:cubicBezTo>
                      <a:pt x="223" y="5"/>
                      <a:pt x="219" y="3"/>
                      <a:pt x="218" y="2"/>
                    </a:cubicBezTo>
                    <a:cubicBezTo>
                      <a:pt x="211" y="0"/>
                      <a:pt x="201" y="0"/>
                      <a:pt x="193" y="0"/>
                    </a:cubicBezTo>
                    <a:cubicBezTo>
                      <a:pt x="189" y="2"/>
                      <a:pt x="184" y="2"/>
                      <a:pt x="180" y="4"/>
                    </a:cubicBezTo>
                    <a:cubicBezTo>
                      <a:pt x="172" y="8"/>
                      <a:pt x="165" y="15"/>
                      <a:pt x="162" y="24"/>
                    </a:cubicBezTo>
                    <a:cubicBezTo>
                      <a:pt x="161" y="25"/>
                      <a:pt x="161" y="29"/>
                      <a:pt x="161" y="30"/>
                    </a:cubicBezTo>
                    <a:cubicBezTo>
                      <a:pt x="160" y="31"/>
                      <a:pt x="160" y="33"/>
                      <a:pt x="159" y="35"/>
                    </a:cubicBezTo>
                    <a:cubicBezTo>
                      <a:pt x="159" y="37"/>
                      <a:pt x="160" y="40"/>
                      <a:pt x="159" y="43"/>
                    </a:cubicBezTo>
                    <a:cubicBezTo>
                      <a:pt x="158" y="49"/>
                      <a:pt x="155" y="56"/>
                      <a:pt x="152" y="61"/>
                    </a:cubicBezTo>
                    <a:cubicBezTo>
                      <a:pt x="151" y="63"/>
                      <a:pt x="149" y="65"/>
                      <a:pt x="147" y="66"/>
                    </a:cubicBezTo>
                    <a:cubicBezTo>
                      <a:pt x="146" y="68"/>
                      <a:pt x="144" y="71"/>
                      <a:pt x="142" y="72"/>
                    </a:cubicBezTo>
                    <a:cubicBezTo>
                      <a:pt x="141" y="72"/>
                      <a:pt x="140" y="73"/>
                      <a:pt x="139" y="73"/>
                    </a:cubicBezTo>
                    <a:cubicBezTo>
                      <a:pt x="136" y="75"/>
                      <a:pt x="133" y="77"/>
                      <a:pt x="129" y="78"/>
                    </a:cubicBezTo>
                    <a:cubicBezTo>
                      <a:pt x="119" y="80"/>
                      <a:pt x="106" y="80"/>
                      <a:pt x="96" y="77"/>
                    </a:cubicBezTo>
                    <a:cubicBezTo>
                      <a:pt x="94" y="77"/>
                      <a:pt x="92" y="76"/>
                      <a:pt x="90" y="76"/>
                    </a:cubicBezTo>
                    <a:cubicBezTo>
                      <a:pt x="87" y="75"/>
                      <a:pt x="83" y="76"/>
                      <a:pt x="80" y="75"/>
                    </a:cubicBezTo>
                    <a:cubicBezTo>
                      <a:pt x="78" y="74"/>
                      <a:pt x="74" y="73"/>
                      <a:pt x="71" y="73"/>
                    </a:cubicBezTo>
                    <a:cubicBezTo>
                      <a:pt x="69" y="72"/>
                      <a:pt x="63" y="72"/>
                      <a:pt x="61" y="73"/>
                    </a:cubicBezTo>
                    <a:cubicBezTo>
                      <a:pt x="60" y="73"/>
                      <a:pt x="60" y="73"/>
                      <a:pt x="59" y="74"/>
                    </a:cubicBezTo>
                    <a:cubicBezTo>
                      <a:pt x="58" y="74"/>
                      <a:pt x="56" y="74"/>
                      <a:pt x="55" y="74"/>
                    </a:cubicBezTo>
                    <a:cubicBezTo>
                      <a:pt x="52" y="74"/>
                      <a:pt x="49" y="75"/>
                      <a:pt x="45" y="76"/>
                    </a:cubicBezTo>
                    <a:cubicBezTo>
                      <a:pt x="40" y="78"/>
                      <a:pt x="35" y="80"/>
                      <a:pt x="30" y="82"/>
                    </a:cubicBezTo>
                    <a:cubicBezTo>
                      <a:pt x="27" y="84"/>
                      <a:pt x="24" y="86"/>
                      <a:pt x="21" y="88"/>
                    </a:cubicBezTo>
                    <a:cubicBezTo>
                      <a:pt x="18" y="90"/>
                      <a:pt x="14" y="92"/>
                      <a:pt x="12" y="95"/>
                    </a:cubicBezTo>
                    <a:cubicBezTo>
                      <a:pt x="12" y="96"/>
                      <a:pt x="11" y="96"/>
                      <a:pt x="11" y="97"/>
                    </a:cubicBezTo>
                    <a:cubicBezTo>
                      <a:pt x="11" y="97"/>
                      <a:pt x="10" y="97"/>
                      <a:pt x="9" y="97"/>
                    </a:cubicBezTo>
                    <a:cubicBezTo>
                      <a:pt x="7" y="99"/>
                      <a:pt x="7" y="101"/>
                      <a:pt x="6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2" y="105"/>
                      <a:pt x="2" y="112"/>
                      <a:pt x="0" y="115"/>
                    </a:cubicBezTo>
                    <a:cubicBezTo>
                      <a:pt x="1" y="117"/>
                      <a:pt x="2" y="119"/>
                      <a:pt x="3" y="121"/>
                    </a:cubicBezTo>
                    <a:cubicBezTo>
                      <a:pt x="4" y="124"/>
                      <a:pt x="3" y="126"/>
                      <a:pt x="4" y="128"/>
                    </a:cubicBezTo>
                    <a:cubicBezTo>
                      <a:pt x="5" y="131"/>
                      <a:pt x="13" y="138"/>
                      <a:pt x="15" y="139"/>
                    </a:cubicBezTo>
                    <a:cubicBezTo>
                      <a:pt x="19" y="141"/>
                      <a:pt x="25" y="141"/>
                      <a:pt x="29" y="142"/>
                    </a:cubicBezTo>
                    <a:cubicBezTo>
                      <a:pt x="32" y="142"/>
                      <a:pt x="37" y="142"/>
                      <a:pt x="40" y="143"/>
                    </a:cubicBezTo>
                    <a:cubicBezTo>
                      <a:pt x="42" y="143"/>
                      <a:pt x="44" y="143"/>
                      <a:pt x="47" y="143"/>
                    </a:cubicBezTo>
                    <a:cubicBezTo>
                      <a:pt x="49" y="143"/>
                      <a:pt x="52" y="144"/>
                      <a:pt x="54" y="144"/>
                    </a:cubicBezTo>
                    <a:cubicBezTo>
                      <a:pt x="56" y="144"/>
                      <a:pt x="59" y="144"/>
                      <a:pt x="61" y="145"/>
                    </a:cubicBezTo>
                    <a:cubicBezTo>
                      <a:pt x="66" y="147"/>
                      <a:pt x="72" y="150"/>
                      <a:pt x="77" y="153"/>
                    </a:cubicBezTo>
                    <a:cubicBezTo>
                      <a:pt x="79" y="155"/>
                      <a:pt x="81" y="155"/>
                      <a:pt x="83" y="157"/>
                    </a:cubicBezTo>
                    <a:cubicBezTo>
                      <a:pt x="87" y="160"/>
                      <a:pt x="90" y="164"/>
                      <a:pt x="95" y="165"/>
                    </a:cubicBezTo>
                    <a:cubicBezTo>
                      <a:pt x="107" y="169"/>
                      <a:pt x="120" y="166"/>
                      <a:pt x="130" y="161"/>
                    </a:cubicBezTo>
                    <a:cubicBezTo>
                      <a:pt x="135" y="159"/>
                      <a:pt x="138" y="157"/>
                      <a:pt x="144" y="155"/>
                    </a:cubicBezTo>
                    <a:cubicBezTo>
                      <a:pt x="145" y="155"/>
                      <a:pt x="147" y="155"/>
                      <a:pt x="148" y="155"/>
                    </a:cubicBezTo>
                    <a:cubicBezTo>
                      <a:pt x="152" y="155"/>
                      <a:pt x="156" y="155"/>
                      <a:pt x="161" y="156"/>
                    </a:cubicBezTo>
                    <a:cubicBezTo>
                      <a:pt x="166" y="156"/>
                      <a:pt x="173" y="154"/>
                      <a:pt x="178" y="155"/>
                    </a:cubicBezTo>
                    <a:cubicBezTo>
                      <a:pt x="182" y="156"/>
                      <a:pt x="190" y="157"/>
                      <a:pt x="193" y="156"/>
                    </a:cubicBezTo>
                    <a:cubicBezTo>
                      <a:pt x="196" y="155"/>
                      <a:pt x="198" y="154"/>
                      <a:pt x="200" y="153"/>
                    </a:cubicBezTo>
                    <a:cubicBezTo>
                      <a:pt x="201" y="153"/>
                      <a:pt x="202" y="153"/>
                      <a:pt x="203" y="152"/>
                    </a:cubicBezTo>
                    <a:cubicBezTo>
                      <a:pt x="204" y="152"/>
                      <a:pt x="205" y="150"/>
                      <a:pt x="206" y="150"/>
                    </a:cubicBezTo>
                    <a:cubicBezTo>
                      <a:pt x="206" y="150"/>
                      <a:pt x="207" y="150"/>
                      <a:pt x="207" y="150"/>
                    </a:cubicBezTo>
                    <a:cubicBezTo>
                      <a:pt x="210" y="148"/>
                      <a:pt x="213" y="146"/>
                      <a:pt x="215" y="144"/>
                    </a:cubicBezTo>
                    <a:cubicBezTo>
                      <a:pt x="218" y="142"/>
                      <a:pt x="218" y="138"/>
                      <a:pt x="220" y="136"/>
                    </a:cubicBezTo>
                    <a:cubicBezTo>
                      <a:pt x="221" y="133"/>
                      <a:pt x="224" y="129"/>
                      <a:pt x="224" y="127"/>
                    </a:cubicBezTo>
                    <a:cubicBezTo>
                      <a:pt x="224" y="126"/>
                      <a:pt x="224" y="125"/>
                      <a:pt x="224" y="124"/>
                    </a:cubicBezTo>
                    <a:cubicBezTo>
                      <a:pt x="225" y="122"/>
                      <a:pt x="224" y="120"/>
                      <a:pt x="225" y="118"/>
                    </a:cubicBezTo>
                    <a:cubicBezTo>
                      <a:pt x="225" y="116"/>
                      <a:pt x="225" y="114"/>
                      <a:pt x="224" y="113"/>
                    </a:cubicBezTo>
                    <a:cubicBezTo>
                      <a:pt x="224" y="113"/>
                      <a:pt x="224" y="112"/>
                      <a:pt x="225" y="112"/>
                    </a:cubicBezTo>
                    <a:cubicBezTo>
                      <a:pt x="225" y="112"/>
                      <a:pt x="224" y="107"/>
                      <a:pt x="225" y="106"/>
                    </a:cubicBezTo>
                    <a:cubicBezTo>
                      <a:pt x="225" y="105"/>
                      <a:pt x="225" y="105"/>
                      <a:pt x="225" y="105"/>
                    </a:cubicBezTo>
                    <a:cubicBezTo>
                      <a:pt x="225" y="105"/>
                      <a:pt x="225" y="105"/>
                      <a:pt x="224" y="105"/>
                    </a:cubicBezTo>
                    <a:cubicBezTo>
                      <a:pt x="224" y="102"/>
                      <a:pt x="226" y="99"/>
                      <a:pt x="225" y="97"/>
                    </a:cubicBezTo>
                    <a:cubicBezTo>
                      <a:pt x="224" y="91"/>
                      <a:pt x="225" y="75"/>
                      <a:pt x="228" y="70"/>
                    </a:cubicBezTo>
                    <a:cubicBezTo>
                      <a:pt x="227" y="69"/>
                      <a:pt x="229" y="65"/>
                      <a:pt x="229" y="64"/>
                    </a:cubicBezTo>
                    <a:cubicBezTo>
                      <a:pt x="229" y="64"/>
                      <a:pt x="229" y="64"/>
                      <a:pt x="229" y="63"/>
                    </a:cubicBezTo>
                    <a:cubicBezTo>
                      <a:pt x="230" y="60"/>
                      <a:pt x="232" y="56"/>
                      <a:pt x="233" y="53"/>
                    </a:cubicBezTo>
                    <a:cubicBezTo>
                      <a:pt x="234" y="49"/>
                      <a:pt x="234" y="46"/>
                      <a:pt x="236" y="43"/>
                    </a:cubicBezTo>
                    <a:cubicBezTo>
                      <a:pt x="236" y="41"/>
                      <a:pt x="236" y="39"/>
                      <a:pt x="237" y="38"/>
                    </a:cubicBezTo>
                    <a:cubicBezTo>
                      <a:pt x="238" y="34"/>
                      <a:pt x="240" y="26"/>
                      <a:pt x="239" y="23"/>
                    </a:cubicBezTo>
                    <a:close/>
                    <a:moveTo>
                      <a:pt x="233" y="33"/>
                    </a:moveTo>
                    <a:cubicBezTo>
                      <a:pt x="232" y="35"/>
                      <a:pt x="233" y="37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40"/>
                    </a:cubicBezTo>
                    <a:cubicBezTo>
                      <a:pt x="231" y="40"/>
                      <a:pt x="231" y="40"/>
                      <a:pt x="231" y="40"/>
                    </a:cubicBezTo>
                    <a:cubicBezTo>
                      <a:pt x="231" y="41"/>
                      <a:pt x="231" y="43"/>
                      <a:pt x="230" y="44"/>
                    </a:cubicBezTo>
                    <a:cubicBezTo>
                      <a:pt x="230" y="45"/>
                      <a:pt x="229" y="46"/>
                      <a:pt x="229" y="46"/>
                    </a:cubicBezTo>
                    <a:cubicBezTo>
                      <a:pt x="229" y="48"/>
                      <a:pt x="229" y="49"/>
                      <a:pt x="228" y="51"/>
                    </a:cubicBezTo>
                    <a:cubicBezTo>
                      <a:pt x="228" y="52"/>
                      <a:pt x="227" y="52"/>
                      <a:pt x="227" y="53"/>
                    </a:cubicBezTo>
                    <a:cubicBezTo>
                      <a:pt x="227" y="54"/>
                      <a:pt x="227" y="55"/>
                      <a:pt x="227" y="55"/>
                    </a:cubicBezTo>
                    <a:cubicBezTo>
                      <a:pt x="224" y="63"/>
                      <a:pt x="221" y="75"/>
                      <a:pt x="220" y="84"/>
                    </a:cubicBezTo>
                    <a:cubicBezTo>
                      <a:pt x="220" y="85"/>
                      <a:pt x="220" y="86"/>
                      <a:pt x="221" y="86"/>
                    </a:cubicBezTo>
                    <a:cubicBezTo>
                      <a:pt x="220" y="89"/>
                      <a:pt x="219" y="94"/>
                      <a:pt x="221" y="97"/>
                    </a:cubicBezTo>
                    <a:cubicBezTo>
                      <a:pt x="219" y="99"/>
                      <a:pt x="220" y="104"/>
                      <a:pt x="220" y="105"/>
                    </a:cubicBezTo>
                    <a:cubicBezTo>
                      <a:pt x="220" y="105"/>
                      <a:pt x="219" y="105"/>
                      <a:pt x="219" y="105"/>
                    </a:cubicBezTo>
                    <a:cubicBezTo>
                      <a:pt x="219" y="107"/>
                      <a:pt x="221" y="115"/>
                      <a:pt x="220" y="116"/>
                    </a:cubicBezTo>
                    <a:cubicBezTo>
                      <a:pt x="219" y="118"/>
                      <a:pt x="220" y="122"/>
                      <a:pt x="219" y="125"/>
                    </a:cubicBezTo>
                    <a:cubicBezTo>
                      <a:pt x="218" y="129"/>
                      <a:pt x="216" y="135"/>
                      <a:pt x="213" y="139"/>
                    </a:cubicBezTo>
                    <a:cubicBezTo>
                      <a:pt x="210" y="143"/>
                      <a:pt x="199" y="150"/>
                      <a:pt x="193" y="151"/>
                    </a:cubicBezTo>
                    <a:cubicBezTo>
                      <a:pt x="189" y="152"/>
                      <a:pt x="182" y="151"/>
                      <a:pt x="179" y="150"/>
                    </a:cubicBezTo>
                    <a:cubicBezTo>
                      <a:pt x="178" y="150"/>
                      <a:pt x="176" y="151"/>
                      <a:pt x="175" y="151"/>
                    </a:cubicBezTo>
                    <a:cubicBezTo>
                      <a:pt x="171" y="150"/>
                      <a:pt x="166" y="150"/>
                      <a:pt x="162" y="151"/>
                    </a:cubicBezTo>
                    <a:cubicBezTo>
                      <a:pt x="161" y="151"/>
                      <a:pt x="160" y="150"/>
                      <a:pt x="159" y="150"/>
                    </a:cubicBezTo>
                    <a:cubicBezTo>
                      <a:pt x="156" y="149"/>
                      <a:pt x="153" y="150"/>
                      <a:pt x="151" y="151"/>
                    </a:cubicBezTo>
                    <a:cubicBezTo>
                      <a:pt x="149" y="151"/>
                      <a:pt x="147" y="151"/>
                      <a:pt x="145" y="151"/>
                    </a:cubicBezTo>
                    <a:cubicBezTo>
                      <a:pt x="135" y="152"/>
                      <a:pt x="129" y="157"/>
                      <a:pt x="121" y="160"/>
                    </a:cubicBezTo>
                    <a:cubicBezTo>
                      <a:pt x="117" y="162"/>
                      <a:pt x="113" y="162"/>
                      <a:pt x="108" y="161"/>
                    </a:cubicBezTo>
                    <a:cubicBezTo>
                      <a:pt x="107" y="162"/>
                      <a:pt x="105" y="162"/>
                      <a:pt x="103" y="162"/>
                    </a:cubicBezTo>
                    <a:cubicBezTo>
                      <a:pt x="102" y="162"/>
                      <a:pt x="100" y="161"/>
                      <a:pt x="99" y="161"/>
                    </a:cubicBezTo>
                    <a:cubicBezTo>
                      <a:pt x="98" y="161"/>
                      <a:pt x="97" y="161"/>
                      <a:pt x="96" y="161"/>
                    </a:cubicBezTo>
                    <a:cubicBezTo>
                      <a:pt x="91" y="159"/>
                      <a:pt x="89" y="154"/>
                      <a:pt x="85" y="152"/>
                    </a:cubicBezTo>
                    <a:cubicBezTo>
                      <a:pt x="84" y="151"/>
                      <a:pt x="82" y="151"/>
                      <a:pt x="80" y="150"/>
                    </a:cubicBezTo>
                    <a:cubicBezTo>
                      <a:pt x="74" y="147"/>
                      <a:pt x="69" y="143"/>
                      <a:pt x="61" y="140"/>
                    </a:cubicBezTo>
                    <a:cubicBezTo>
                      <a:pt x="59" y="139"/>
                      <a:pt x="55" y="140"/>
                      <a:pt x="52" y="139"/>
                    </a:cubicBezTo>
                    <a:cubicBezTo>
                      <a:pt x="49" y="138"/>
                      <a:pt x="45" y="139"/>
                      <a:pt x="41" y="138"/>
                    </a:cubicBezTo>
                    <a:cubicBezTo>
                      <a:pt x="39" y="138"/>
                      <a:pt x="38" y="138"/>
                      <a:pt x="37" y="138"/>
                    </a:cubicBezTo>
                    <a:cubicBezTo>
                      <a:pt x="31" y="137"/>
                      <a:pt x="23" y="137"/>
                      <a:pt x="18" y="135"/>
                    </a:cubicBezTo>
                    <a:cubicBezTo>
                      <a:pt x="15" y="134"/>
                      <a:pt x="14" y="130"/>
                      <a:pt x="12" y="129"/>
                    </a:cubicBezTo>
                    <a:cubicBezTo>
                      <a:pt x="11" y="128"/>
                      <a:pt x="10" y="128"/>
                      <a:pt x="9" y="127"/>
                    </a:cubicBezTo>
                    <a:cubicBezTo>
                      <a:pt x="8" y="125"/>
                      <a:pt x="9" y="121"/>
                      <a:pt x="8" y="117"/>
                    </a:cubicBezTo>
                    <a:cubicBezTo>
                      <a:pt x="7" y="116"/>
                      <a:pt x="6" y="114"/>
                      <a:pt x="6" y="113"/>
                    </a:cubicBezTo>
                    <a:cubicBezTo>
                      <a:pt x="5" y="111"/>
                      <a:pt x="8" y="107"/>
                      <a:pt x="9" y="106"/>
                    </a:cubicBezTo>
                    <a:cubicBezTo>
                      <a:pt x="13" y="99"/>
                      <a:pt x="18" y="96"/>
                      <a:pt x="25" y="91"/>
                    </a:cubicBezTo>
                    <a:cubicBezTo>
                      <a:pt x="34" y="85"/>
                      <a:pt x="41" y="82"/>
                      <a:pt x="53" y="79"/>
                    </a:cubicBezTo>
                    <a:cubicBezTo>
                      <a:pt x="54" y="78"/>
                      <a:pt x="56" y="79"/>
                      <a:pt x="57" y="79"/>
                    </a:cubicBezTo>
                    <a:cubicBezTo>
                      <a:pt x="60" y="78"/>
                      <a:pt x="63" y="78"/>
                      <a:pt x="65" y="77"/>
                    </a:cubicBezTo>
                    <a:cubicBezTo>
                      <a:pt x="69" y="77"/>
                      <a:pt x="74" y="78"/>
                      <a:pt x="77" y="79"/>
                    </a:cubicBezTo>
                    <a:cubicBezTo>
                      <a:pt x="80" y="79"/>
                      <a:pt x="82" y="79"/>
                      <a:pt x="84" y="80"/>
                    </a:cubicBezTo>
                    <a:cubicBezTo>
                      <a:pt x="87" y="81"/>
                      <a:pt x="93" y="81"/>
                      <a:pt x="96" y="82"/>
                    </a:cubicBezTo>
                    <a:cubicBezTo>
                      <a:pt x="114" y="86"/>
                      <a:pt x="133" y="84"/>
                      <a:pt x="146" y="75"/>
                    </a:cubicBezTo>
                    <a:cubicBezTo>
                      <a:pt x="148" y="73"/>
                      <a:pt x="149" y="71"/>
                      <a:pt x="151" y="70"/>
                    </a:cubicBezTo>
                    <a:cubicBezTo>
                      <a:pt x="153" y="67"/>
                      <a:pt x="155" y="65"/>
                      <a:pt x="157" y="63"/>
                    </a:cubicBezTo>
                    <a:cubicBezTo>
                      <a:pt x="160" y="59"/>
                      <a:pt x="162" y="49"/>
                      <a:pt x="163" y="45"/>
                    </a:cubicBezTo>
                    <a:cubicBezTo>
                      <a:pt x="166" y="36"/>
                      <a:pt x="164" y="28"/>
                      <a:pt x="169" y="21"/>
                    </a:cubicBezTo>
                    <a:cubicBezTo>
                      <a:pt x="172" y="15"/>
                      <a:pt x="177" y="11"/>
                      <a:pt x="184" y="8"/>
                    </a:cubicBezTo>
                    <a:cubicBezTo>
                      <a:pt x="187" y="7"/>
                      <a:pt x="191" y="6"/>
                      <a:pt x="194" y="5"/>
                    </a:cubicBezTo>
                    <a:cubicBezTo>
                      <a:pt x="201" y="5"/>
                      <a:pt x="211" y="5"/>
                      <a:pt x="217" y="7"/>
                    </a:cubicBezTo>
                    <a:cubicBezTo>
                      <a:pt x="221" y="9"/>
                      <a:pt x="223" y="11"/>
                      <a:pt x="226" y="13"/>
                    </a:cubicBezTo>
                    <a:cubicBezTo>
                      <a:pt x="229" y="15"/>
                      <a:pt x="230" y="17"/>
                      <a:pt x="232" y="19"/>
                    </a:cubicBezTo>
                    <a:cubicBezTo>
                      <a:pt x="232" y="20"/>
                      <a:pt x="233" y="21"/>
                      <a:pt x="233" y="21"/>
                    </a:cubicBezTo>
                    <a:cubicBezTo>
                      <a:pt x="234" y="26"/>
                      <a:pt x="234" y="30"/>
                      <a:pt x="233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270">
                <a:extLst>
                  <a:ext uri="{FF2B5EF4-FFF2-40B4-BE49-F238E27FC236}">
                    <a16:creationId xmlns:a16="http://schemas.microsoft.com/office/drawing/2014/main" id="{1AFCD926-F3D0-3B96-BEE7-6DD76646F8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9" y="976"/>
                <a:ext cx="97" cy="99"/>
              </a:xfrm>
              <a:custGeom>
                <a:avLst/>
                <a:gdLst>
                  <a:gd name="T0" fmla="*/ 39 w 40"/>
                  <a:gd name="T1" fmla="*/ 10 h 41"/>
                  <a:gd name="T2" fmla="*/ 39 w 40"/>
                  <a:gd name="T3" fmla="*/ 6 h 41"/>
                  <a:gd name="T4" fmla="*/ 36 w 40"/>
                  <a:gd name="T5" fmla="*/ 4 h 41"/>
                  <a:gd name="T6" fmla="*/ 35 w 40"/>
                  <a:gd name="T7" fmla="*/ 2 h 41"/>
                  <a:gd name="T8" fmla="*/ 27 w 40"/>
                  <a:gd name="T9" fmla="*/ 0 h 41"/>
                  <a:gd name="T10" fmla="*/ 24 w 40"/>
                  <a:gd name="T11" fmla="*/ 1 h 41"/>
                  <a:gd name="T12" fmla="*/ 19 w 40"/>
                  <a:gd name="T13" fmla="*/ 3 h 41"/>
                  <a:gd name="T14" fmla="*/ 3 w 40"/>
                  <a:gd name="T15" fmla="*/ 23 h 41"/>
                  <a:gd name="T16" fmla="*/ 7 w 40"/>
                  <a:gd name="T17" fmla="*/ 38 h 41"/>
                  <a:gd name="T18" fmla="*/ 21 w 40"/>
                  <a:gd name="T19" fmla="*/ 35 h 41"/>
                  <a:gd name="T20" fmla="*/ 26 w 40"/>
                  <a:gd name="T21" fmla="*/ 32 h 41"/>
                  <a:gd name="T22" fmla="*/ 29 w 40"/>
                  <a:gd name="T23" fmla="*/ 29 h 41"/>
                  <a:gd name="T24" fmla="*/ 31 w 40"/>
                  <a:gd name="T25" fmla="*/ 28 h 41"/>
                  <a:gd name="T26" fmla="*/ 33 w 40"/>
                  <a:gd name="T27" fmla="*/ 24 h 41"/>
                  <a:gd name="T28" fmla="*/ 39 w 40"/>
                  <a:gd name="T29" fmla="*/ 17 h 41"/>
                  <a:gd name="T30" fmla="*/ 39 w 40"/>
                  <a:gd name="T31" fmla="*/ 10 h 41"/>
                  <a:gd name="T32" fmla="*/ 21 w 40"/>
                  <a:gd name="T33" fmla="*/ 26 h 41"/>
                  <a:gd name="T34" fmla="*/ 18 w 40"/>
                  <a:gd name="T35" fmla="*/ 27 h 41"/>
                  <a:gd name="T36" fmla="*/ 17 w 40"/>
                  <a:gd name="T37" fmla="*/ 28 h 41"/>
                  <a:gd name="T38" fmla="*/ 16 w 40"/>
                  <a:gd name="T39" fmla="*/ 29 h 41"/>
                  <a:gd name="T40" fmla="*/ 17 w 40"/>
                  <a:gd name="T41" fmla="*/ 30 h 41"/>
                  <a:gd name="T42" fmla="*/ 20 w 40"/>
                  <a:gd name="T43" fmla="*/ 30 h 41"/>
                  <a:gd name="T44" fmla="*/ 9 w 40"/>
                  <a:gd name="T45" fmla="*/ 34 h 41"/>
                  <a:gd name="T46" fmla="*/ 7 w 40"/>
                  <a:gd name="T47" fmla="*/ 32 h 41"/>
                  <a:gd name="T48" fmla="*/ 14 w 40"/>
                  <a:gd name="T49" fmla="*/ 16 h 41"/>
                  <a:gd name="T50" fmla="*/ 22 w 40"/>
                  <a:gd name="T51" fmla="*/ 6 h 41"/>
                  <a:gd name="T52" fmla="*/ 26 w 40"/>
                  <a:gd name="T53" fmla="*/ 5 h 41"/>
                  <a:gd name="T54" fmla="*/ 35 w 40"/>
                  <a:gd name="T55" fmla="*/ 9 h 41"/>
                  <a:gd name="T56" fmla="*/ 21 w 40"/>
                  <a:gd name="T5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41">
                    <a:moveTo>
                      <a:pt x="39" y="10"/>
                    </a:moveTo>
                    <a:cubicBezTo>
                      <a:pt x="39" y="9"/>
                      <a:pt x="39" y="8"/>
                      <a:pt x="39" y="6"/>
                    </a:cubicBezTo>
                    <a:cubicBezTo>
                      <a:pt x="38" y="5"/>
                      <a:pt x="37" y="5"/>
                      <a:pt x="36" y="4"/>
                    </a:cubicBezTo>
                    <a:cubicBezTo>
                      <a:pt x="35" y="4"/>
                      <a:pt x="35" y="3"/>
                      <a:pt x="35" y="2"/>
                    </a:cubicBezTo>
                    <a:cubicBezTo>
                      <a:pt x="33" y="1"/>
                      <a:pt x="30" y="0"/>
                      <a:pt x="27" y="0"/>
                    </a:cubicBezTo>
                    <a:cubicBezTo>
                      <a:pt x="26" y="0"/>
                      <a:pt x="25" y="0"/>
                      <a:pt x="24" y="1"/>
                    </a:cubicBezTo>
                    <a:cubicBezTo>
                      <a:pt x="22" y="1"/>
                      <a:pt x="21" y="2"/>
                      <a:pt x="19" y="3"/>
                    </a:cubicBezTo>
                    <a:cubicBezTo>
                      <a:pt x="13" y="7"/>
                      <a:pt x="6" y="16"/>
                      <a:pt x="3" y="23"/>
                    </a:cubicBezTo>
                    <a:cubicBezTo>
                      <a:pt x="0" y="29"/>
                      <a:pt x="2" y="35"/>
                      <a:pt x="7" y="38"/>
                    </a:cubicBezTo>
                    <a:cubicBezTo>
                      <a:pt x="11" y="41"/>
                      <a:pt x="18" y="37"/>
                      <a:pt x="21" y="35"/>
                    </a:cubicBezTo>
                    <a:cubicBezTo>
                      <a:pt x="23" y="34"/>
                      <a:pt x="24" y="33"/>
                      <a:pt x="26" y="32"/>
                    </a:cubicBezTo>
                    <a:cubicBezTo>
                      <a:pt x="27" y="31"/>
                      <a:pt x="28" y="30"/>
                      <a:pt x="29" y="29"/>
                    </a:cubicBezTo>
                    <a:cubicBezTo>
                      <a:pt x="30" y="29"/>
                      <a:pt x="30" y="29"/>
                      <a:pt x="31" y="28"/>
                    </a:cubicBezTo>
                    <a:cubicBezTo>
                      <a:pt x="32" y="27"/>
                      <a:pt x="32" y="26"/>
                      <a:pt x="33" y="24"/>
                    </a:cubicBezTo>
                    <a:cubicBezTo>
                      <a:pt x="35" y="22"/>
                      <a:pt x="38" y="20"/>
                      <a:pt x="39" y="17"/>
                    </a:cubicBezTo>
                    <a:cubicBezTo>
                      <a:pt x="40" y="14"/>
                      <a:pt x="40" y="12"/>
                      <a:pt x="39" y="10"/>
                    </a:cubicBezTo>
                    <a:close/>
                    <a:moveTo>
                      <a:pt x="21" y="26"/>
                    </a:moveTo>
                    <a:cubicBezTo>
                      <a:pt x="20" y="26"/>
                      <a:pt x="20" y="28"/>
                      <a:pt x="18" y="27"/>
                    </a:cubicBezTo>
                    <a:cubicBezTo>
                      <a:pt x="17" y="27"/>
                      <a:pt x="17" y="28"/>
                      <a:pt x="17" y="28"/>
                    </a:cubicBezTo>
                    <a:cubicBezTo>
                      <a:pt x="17" y="28"/>
                      <a:pt x="17" y="29"/>
                      <a:pt x="16" y="29"/>
                    </a:cubicBezTo>
                    <a:cubicBezTo>
                      <a:pt x="17" y="29"/>
                      <a:pt x="17" y="29"/>
                      <a:pt x="17" y="30"/>
                    </a:cubicBezTo>
                    <a:cubicBezTo>
                      <a:pt x="18" y="30"/>
                      <a:pt x="19" y="30"/>
                      <a:pt x="20" y="30"/>
                    </a:cubicBezTo>
                    <a:cubicBezTo>
                      <a:pt x="19" y="33"/>
                      <a:pt x="12" y="36"/>
                      <a:pt x="9" y="34"/>
                    </a:cubicBezTo>
                    <a:cubicBezTo>
                      <a:pt x="8" y="33"/>
                      <a:pt x="7" y="32"/>
                      <a:pt x="7" y="32"/>
                    </a:cubicBezTo>
                    <a:cubicBezTo>
                      <a:pt x="6" y="23"/>
                      <a:pt x="10" y="21"/>
                      <a:pt x="14" y="16"/>
                    </a:cubicBezTo>
                    <a:cubicBezTo>
                      <a:pt x="16" y="12"/>
                      <a:pt x="19" y="9"/>
                      <a:pt x="22" y="6"/>
                    </a:cubicBezTo>
                    <a:cubicBezTo>
                      <a:pt x="24" y="6"/>
                      <a:pt x="25" y="5"/>
                      <a:pt x="26" y="5"/>
                    </a:cubicBezTo>
                    <a:cubicBezTo>
                      <a:pt x="29" y="6"/>
                      <a:pt x="33" y="5"/>
                      <a:pt x="35" y="9"/>
                    </a:cubicBezTo>
                    <a:cubicBezTo>
                      <a:pt x="39" y="17"/>
                      <a:pt x="26" y="25"/>
                      <a:pt x="21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271">
                <a:extLst>
                  <a:ext uri="{FF2B5EF4-FFF2-40B4-BE49-F238E27FC236}">
                    <a16:creationId xmlns:a16="http://schemas.microsoft.com/office/drawing/2014/main" id="{94AE3B10-8329-D469-5D16-6159DCEF4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102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272">
                <a:extLst>
                  <a:ext uri="{FF2B5EF4-FFF2-40B4-BE49-F238E27FC236}">
                    <a16:creationId xmlns:a16="http://schemas.microsoft.com/office/drawing/2014/main" id="{CCAFE698-DACC-C969-CA55-4F0961A457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02" y="1020"/>
                <a:ext cx="868" cy="1196"/>
              </a:xfrm>
              <a:custGeom>
                <a:avLst/>
                <a:gdLst>
                  <a:gd name="T0" fmla="*/ 349 w 358"/>
                  <a:gd name="T1" fmla="*/ 344 h 493"/>
                  <a:gd name="T2" fmla="*/ 330 w 358"/>
                  <a:gd name="T3" fmla="*/ 315 h 493"/>
                  <a:gd name="T4" fmla="*/ 321 w 358"/>
                  <a:gd name="T5" fmla="*/ 301 h 493"/>
                  <a:gd name="T6" fmla="*/ 304 w 358"/>
                  <a:gd name="T7" fmla="*/ 266 h 493"/>
                  <a:gd name="T8" fmla="*/ 297 w 358"/>
                  <a:gd name="T9" fmla="*/ 226 h 493"/>
                  <a:gd name="T10" fmla="*/ 295 w 358"/>
                  <a:gd name="T11" fmla="*/ 201 h 493"/>
                  <a:gd name="T12" fmla="*/ 287 w 358"/>
                  <a:gd name="T13" fmla="*/ 150 h 493"/>
                  <a:gd name="T14" fmla="*/ 272 w 358"/>
                  <a:gd name="T15" fmla="*/ 111 h 493"/>
                  <a:gd name="T16" fmla="*/ 243 w 358"/>
                  <a:gd name="T17" fmla="*/ 77 h 493"/>
                  <a:gd name="T18" fmla="*/ 189 w 358"/>
                  <a:gd name="T19" fmla="*/ 56 h 493"/>
                  <a:gd name="T20" fmla="*/ 129 w 358"/>
                  <a:gd name="T21" fmla="*/ 12 h 493"/>
                  <a:gd name="T22" fmla="*/ 83 w 358"/>
                  <a:gd name="T23" fmla="*/ 5 h 493"/>
                  <a:gd name="T24" fmla="*/ 67 w 358"/>
                  <a:gd name="T25" fmla="*/ 51 h 493"/>
                  <a:gd name="T26" fmla="*/ 47 w 358"/>
                  <a:gd name="T27" fmla="*/ 152 h 493"/>
                  <a:gd name="T28" fmla="*/ 31 w 358"/>
                  <a:gd name="T29" fmla="*/ 171 h 493"/>
                  <a:gd name="T30" fmla="*/ 39 w 358"/>
                  <a:gd name="T31" fmla="*/ 266 h 493"/>
                  <a:gd name="T32" fmla="*/ 78 w 358"/>
                  <a:gd name="T33" fmla="*/ 285 h 493"/>
                  <a:gd name="T34" fmla="*/ 106 w 358"/>
                  <a:gd name="T35" fmla="*/ 310 h 493"/>
                  <a:gd name="T36" fmla="*/ 137 w 358"/>
                  <a:gd name="T37" fmla="*/ 353 h 493"/>
                  <a:gd name="T38" fmla="*/ 145 w 358"/>
                  <a:gd name="T39" fmla="*/ 426 h 493"/>
                  <a:gd name="T40" fmla="*/ 151 w 358"/>
                  <a:gd name="T41" fmla="*/ 488 h 493"/>
                  <a:gd name="T42" fmla="*/ 185 w 358"/>
                  <a:gd name="T43" fmla="*/ 474 h 493"/>
                  <a:gd name="T44" fmla="*/ 203 w 358"/>
                  <a:gd name="T45" fmla="*/ 447 h 493"/>
                  <a:gd name="T46" fmla="*/ 267 w 358"/>
                  <a:gd name="T47" fmla="*/ 402 h 493"/>
                  <a:gd name="T48" fmla="*/ 293 w 358"/>
                  <a:gd name="T49" fmla="*/ 399 h 493"/>
                  <a:gd name="T50" fmla="*/ 353 w 358"/>
                  <a:gd name="T51" fmla="*/ 386 h 493"/>
                  <a:gd name="T52" fmla="*/ 345 w 358"/>
                  <a:gd name="T53" fmla="*/ 390 h 493"/>
                  <a:gd name="T54" fmla="*/ 314 w 358"/>
                  <a:gd name="T55" fmla="*/ 395 h 493"/>
                  <a:gd name="T56" fmla="*/ 282 w 358"/>
                  <a:gd name="T57" fmla="*/ 395 h 493"/>
                  <a:gd name="T58" fmla="*/ 231 w 358"/>
                  <a:gd name="T59" fmla="*/ 412 h 493"/>
                  <a:gd name="T60" fmla="*/ 213 w 358"/>
                  <a:gd name="T61" fmla="*/ 428 h 493"/>
                  <a:gd name="T62" fmla="*/ 186 w 358"/>
                  <a:gd name="T63" fmla="*/ 463 h 493"/>
                  <a:gd name="T64" fmla="*/ 163 w 358"/>
                  <a:gd name="T65" fmla="*/ 488 h 493"/>
                  <a:gd name="T66" fmla="*/ 144 w 358"/>
                  <a:gd name="T67" fmla="*/ 443 h 493"/>
                  <a:gd name="T68" fmla="*/ 151 w 358"/>
                  <a:gd name="T69" fmla="*/ 416 h 493"/>
                  <a:gd name="T70" fmla="*/ 147 w 358"/>
                  <a:gd name="T71" fmla="*/ 370 h 493"/>
                  <a:gd name="T72" fmla="*/ 133 w 358"/>
                  <a:gd name="T73" fmla="*/ 341 h 493"/>
                  <a:gd name="T74" fmla="*/ 119 w 358"/>
                  <a:gd name="T75" fmla="*/ 323 h 493"/>
                  <a:gd name="T76" fmla="*/ 95 w 358"/>
                  <a:gd name="T77" fmla="*/ 293 h 493"/>
                  <a:gd name="T78" fmla="*/ 74 w 358"/>
                  <a:gd name="T79" fmla="*/ 276 h 493"/>
                  <a:gd name="T80" fmla="*/ 41 w 358"/>
                  <a:gd name="T81" fmla="*/ 262 h 493"/>
                  <a:gd name="T82" fmla="*/ 23 w 358"/>
                  <a:gd name="T83" fmla="*/ 252 h 493"/>
                  <a:gd name="T84" fmla="*/ 18 w 358"/>
                  <a:gd name="T85" fmla="*/ 194 h 493"/>
                  <a:gd name="T86" fmla="*/ 54 w 358"/>
                  <a:gd name="T87" fmla="*/ 148 h 493"/>
                  <a:gd name="T88" fmla="*/ 65 w 358"/>
                  <a:gd name="T89" fmla="*/ 127 h 493"/>
                  <a:gd name="T90" fmla="*/ 70 w 358"/>
                  <a:gd name="T91" fmla="*/ 97 h 493"/>
                  <a:gd name="T92" fmla="*/ 71 w 358"/>
                  <a:gd name="T93" fmla="*/ 53 h 493"/>
                  <a:gd name="T94" fmla="*/ 83 w 358"/>
                  <a:gd name="T95" fmla="*/ 11 h 493"/>
                  <a:gd name="T96" fmla="*/ 104 w 358"/>
                  <a:gd name="T97" fmla="*/ 5 h 493"/>
                  <a:gd name="T98" fmla="*/ 146 w 358"/>
                  <a:gd name="T99" fmla="*/ 33 h 493"/>
                  <a:gd name="T100" fmla="*/ 187 w 358"/>
                  <a:gd name="T101" fmla="*/ 61 h 493"/>
                  <a:gd name="T102" fmla="*/ 235 w 358"/>
                  <a:gd name="T103" fmla="*/ 78 h 493"/>
                  <a:gd name="T104" fmla="*/ 278 w 358"/>
                  <a:gd name="T105" fmla="*/ 134 h 493"/>
                  <a:gd name="T106" fmla="*/ 291 w 358"/>
                  <a:gd name="T107" fmla="*/ 197 h 493"/>
                  <a:gd name="T108" fmla="*/ 300 w 358"/>
                  <a:gd name="T109" fmla="*/ 268 h 493"/>
                  <a:gd name="T110" fmla="*/ 325 w 358"/>
                  <a:gd name="T111" fmla="*/ 314 h 493"/>
                  <a:gd name="T112" fmla="*/ 346 w 358"/>
                  <a:gd name="T113" fmla="*/ 34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8" h="493">
                    <a:moveTo>
                      <a:pt x="355" y="362"/>
                    </a:moveTo>
                    <a:cubicBezTo>
                      <a:pt x="355" y="360"/>
                      <a:pt x="354" y="358"/>
                      <a:pt x="353" y="357"/>
                    </a:cubicBezTo>
                    <a:cubicBezTo>
                      <a:pt x="353" y="355"/>
                      <a:pt x="353" y="354"/>
                      <a:pt x="353" y="353"/>
                    </a:cubicBezTo>
                    <a:cubicBezTo>
                      <a:pt x="352" y="352"/>
                      <a:pt x="351" y="351"/>
                      <a:pt x="351" y="350"/>
                    </a:cubicBezTo>
                    <a:cubicBezTo>
                      <a:pt x="351" y="349"/>
                      <a:pt x="350" y="345"/>
                      <a:pt x="349" y="344"/>
                    </a:cubicBezTo>
                    <a:cubicBezTo>
                      <a:pt x="349" y="344"/>
                      <a:pt x="349" y="344"/>
                      <a:pt x="349" y="344"/>
                    </a:cubicBezTo>
                    <a:cubicBezTo>
                      <a:pt x="348" y="343"/>
                      <a:pt x="348" y="341"/>
                      <a:pt x="347" y="340"/>
                    </a:cubicBezTo>
                    <a:cubicBezTo>
                      <a:pt x="346" y="336"/>
                      <a:pt x="344" y="334"/>
                      <a:pt x="341" y="331"/>
                    </a:cubicBezTo>
                    <a:cubicBezTo>
                      <a:pt x="341" y="330"/>
                      <a:pt x="339" y="329"/>
                      <a:pt x="339" y="329"/>
                    </a:cubicBezTo>
                    <a:cubicBezTo>
                      <a:pt x="336" y="323"/>
                      <a:pt x="333" y="319"/>
                      <a:pt x="330" y="315"/>
                    </a:cubicBezTo>
                    <a:cubicBezTo>
                      <a:pt x="329" y="314"/>
                      <a:pt x="328" y="312"/>
                      <a:pt x="327" y="310"/>
                    </a:cubicBezTo>
                    <a:cubicBezTo>
                      <a:pt x="327" y="310"/>
                      <a:pt x="326" y="309"/>
                      <a:pt x="325" y="309"/>
                    </a:cubicBezTo>
                    <a:cubicBezTo>
                      <a:pt x="325" y="308"/>
                      <a:pt x="325" y="308"/>
                      <a:pt x="325" y="307"/>
                    </a:cubicBezTo>
                    <a:cubicBezTo>
                      <a:pt x="324" y="306"/>
                      <a:pt x="323" y="306"/>
                      <a:pt x="323" y="305"/>
                    </a:cubicBezTo>
                    <a:cubicBezTo>
                      <a:pt x="322" y="304"/>
                      <a:pt x="322" y="303"/>
                      <a:pt x="321" y="301"/>
                    </a:cubicBezTo>
                    <a:cubicBezTo>
                      <a:pt x="318" y="297"/>
                      <a:pt x="315" y="293"/>
                      <a:pt x="312" y="289"/>
                    </a:cubicBezTo>
                    <a:cubicBezTo>
                      <a:pt x="312" y="288"/>
                      <a:pt x="312" y="287"/>
                      <a:pt x="311" y="286"/>
                    </a:cubicBezTo>
                    <a:cubicBezTo>
                      <a:pt x="311" y="285"/>
                      <a:pt x="309" y="284"/>
                      <a:pt x="309" y="282"/>
                    </a:cubicBezTo>
                    <a:cubicBezTo>
                      <a:pt x="307" y="277"/>
                      <a:pt x="306" y="273"/>
                      <a:pt x="304" y="269"/>
                    </a:cubicBezTo>
                    <a:cubicBezTo>
                      <a:pt x="303" y="268"/>
                      <a:pt x="304" y="267"/>
                      <a:pt x="304" y="266"/>
                    </a:cubicBezTo>
                    <a:cubicBezTo>
                      <a:pt x="303" y="264"/>
                      <a:pt x="302" y="261"/>
                      <a:pt x="301" y="259"/>
                    </a:cubicBezTo>
                    <a:cubicBezTo>
                      <a:pt x="301" y="258"/>
                      <a:pt x="300" y="252"/>
                      <a:pt x="299" y="251"/>
                    </a:cubicBezTo>
                    <a:cubicBezTo>
                      <a:pt x="299" y="250"/>
                      <a:pt x="299" y="249"/>
                      <a:pt x="299" y="247"/>
                    </a:cubicBezTo>
                    <a:cubicBezTo>
                      <a:pt x="298" y="243"/>
                      <a:pt x="299" y="239"/>
                      <a:pt x="297" y="235"/>
                    </a:cubicBezTo>
                    <a:cubicBezTo>
                      <a:pt x="297" y="234"/>
                      <a:pt x="297" y="228"/>
                      <a:pt x="297" y="226"/>
                    </a:cubicBezTo>
                    <a:cubicBezTo>
                      <a:pt x="296" y="224"/>
                      <a:pt x="296" y="221"/>
                      <a:pt x="296" y="219"/>
                    </a:cubicBezTo>
                    <a:cubicBezTo>
                      <a:pt x="296" y="219"/>
                      <a:pt x="296" y="218"/>
                      <a:pt x="296" y="218"/>
                    </a:cubicBezTo>
                    <a:cubicBezTo>
                      <a:pt x="296" y="217"/>
                      <a:pt x="296" y="215"/>
                      <a:pt x="295" y="214"/>
                    </a:cubicBezTo>
                    <a:cubicBezTo>
                      <a:pt x="296" y="212"/>
                      <a:pt x="296" y="207"/>
                      <a:pt x="295" y="205"/>
                    </a:cubicBezTo>
                    <a:cubicBezTo>
                      <a:pt x="295" y="204"/>
                      <a:pt x="295" y="202"/>
                      <a:pt x="295" y="201"/>
                    </a:cubicBezTo>
                    <a:cubicBezTo>
                      <a:pt x="295" y="198"/>
                      <a:pt x="295" y="195"/>
                      <a:pt x="294" y="192"/>
                    </a:cubicBezTo>
                    <a:cubicBezTo>
                      <a:pt x="294" y="191"/>
                      <a:pt x="295" y="190"/>
                      <a:pt x="295" y="190"/>
                    </a:cubicBezTo>
                    <a:cubicBezTo>
                      <a:pt x="294" y="188"/>
                      <a:pt x="294" y="185"/>
                      <a:pt x="294" y="183"/>
                    </a:cubicBezTo>
                    <a:cubicBezTo>
                      <a:pt x="294" y="182"/>
                      <a:pt x="294" y="181"/>
                      <a:pt x="294" y="180"/>
                    </a:cubicBezTo>
                    <a:cubicBezTo>
                      <a:pt x="292" y="171"/>
                      <a:pt x="289" y="158"/>
                      <a:pt x="287" y="150"/>
                    </a:cubicBezTo>
                    <a:cubicBezTo>
                      <a:pt x="286" y="147"/>
                      <a:pt x="286" y="143"/>
                      <a:pt x="284" y="140"/>
                    </a:cubicBezTo>
                    <a:cubicBezTo>
                      <a:pt x="284" y="138"/>
                      <a:pt x="284" y="136"/>
                      <a:pt x="283" y="135"/>
                    </a:cubicBezTo>
                    <a:cubicBezTo>
                      <a:pt x="283" y="134"/>
                      <a:pt x="282" y="134"/>
                      <a:pt x="282" y="134"/>
                    </a:cubicBezTo>
                    <a:cubicBezTo>
                      <a:pt x="280" y="128"/>
                      <a:pt x="277" y="120"/>
                      <a:pt x="273" y="115"/>
                    </a:cubicBezTo>
                    <a:cubicBezTo>
                      <a:pt x="273" y="115"/>
                      <a:pt x="272" y="112"/>
                      <a:pt x="272" y="111"/>
                    </a:cubicBezTo>
                    <a:cubicBezTo>
                      <a:pt x="268" y="105"/>
                      <a:pt x="263" y="98"/>
                      <a:pt x="258" y="92"/>
                    </a:cubicBezTo>
                    <a:cubicBezTo>
                      <a:pt x="256" y="90"/>
                      <a:pt x="254" y="87"/>
                      <a:pt x="252" y="85"/>
                    </a:cubicBezTo>
                    <a:cubicBezTo>
                      <a:pt x="251" y="85"/>
                      <a:pt x="249" y="84"/>
                      <a:pt x="249" y="83"/>
                    </a:cubicBezTo>
                    <a:cubicBezTo>
                      <a:pt x="249" y="82"/>
                      <a:pt x="249" y="82"/>
                      <a:pt x="249" y="81"/>
                    </a:cubicBezTo>
                    <a:cubicBezTo>
                      <a:pt x="247" y="79"/>
                      <a:pt x="244" y="78"/>
                      <a:pt x="243" y="77"/>
                    </a:cubicBezTo>
                    <a:cubicBezTo>
                      <a:pt x="239" y="74"/>
                      <a:pt x="235" y="71"/>
                      <a:pt x="230" y="69"/>
                    </a:cubicBezTo>
                    <a:cubicBezTo>
                      <a:pt x="226" y="68"/>
                      <a:pt x="222" y="69"/>
                      <a:pt x="219" y="68"/>
                    </a:cubicBezTo>
                    <a:cubicBezTo>
                      <a:pt x="215" y="68"/>
                      <a:pt x="211" y="66"/>
                      <a:pt x="208" y="65"/>
                    </a:cubicBezTo>
                    <a:cubicBezTo>
                      <a:pt x="207" y="65"/>
                      <a:pt x="206" y="65"/>
                      <a:pt x="204" y="65"/>
                    </a:cubicBezTo>
                    <a:cubicBezTo>
                      <a:pt x="199" y="63"/>
                      <a:pt x="194" y="59"/>
                      <a:pt x="189" y="56"/>
                    </a:cubicBezTo>
                    <a:cubicBezTo>
                      <a:pt x="181" y="53"/>
                      <a:pt x="175" y="50"/>
                      <a:pt x="169" y="45"/>
                    </a:cubicBezTo>
                    <a:cubicBezTo>
                      <a:pt x="168" y="44"/>
                      <a:pt x="165" y="44"/>
                      <a:pt x="164" y="43"/>
                    </a:cubicBezTo>
                    <a:cubicBezTo>
                      <a:pt x="156" y="37"/>
                      <a:pt x="150" y="29"/>
                      <a:pt x="142" y="23"/>
                    </a:cubicBezTo>
                    <a:cubicBezTo>
                      <a:pt x="139" y="21"/>
                      <a:pt x="138" y="17"/>
                      <a:pt x="135" y="15"/>
                    </a:cubicBezTo>
                    <a:cubicBezTo>
                      <a:pt x="133" y="14"/>
                      <a:pt x="131" y="13"/>
                      <a:pt x="129" y="12"/>
                    </a:cubicBezTo>
                    <a:cubicBezTo>
                      <a:pt x="128" y="11"/>
                      <a:pt x="127" y="10"/>
                      <a:pt x="126" y="9"/>
                    </a:cubicBezTo>
                    <a:cubicBezTo>
                      <a:pt x="125" y="9"/>
                      <a:pt x="125" y="9"/>
                      <a:pt x="124" y="9"/>
                    </a:cubicBezTo>
                    <a:cubicBezTo>
                      <a:pt x="115" y="3"/>
                      <a:pt x="111" y="0"/>
                      <a:pt x="96" y="0"/>
                    </a:cubicBezTo>
                    <a:cubicBezTo>
                      <a:pt x="95" y="1"/>
                      <a:pt x="93" y="0"/>
                      <a:pt x="91" y="1"/>
                    </a:cubicBezTo>
                    <a:cubicBezTo>
                      <a:pt x="88" y="2"/>
                      <a:pt x="85" y="3"/>
                      <a:pt x="83" y="5"/>
                    </a:cubicBezTo>
                    <a:cubicBezTo>
                      <a:pt x="82" y="6"/>
                      <a:pt x="81" y="7"/>
                      <a:pt x="80" y="8"/>
                    </a:cubicBezTo>
                    <a:cubicBezTo>
                      <a:pt x="79" y="9"/>
                      <a:pt x="78" y="9"/>
                      <a:pt x="77" y="9"/>
                    </a:cubicBezTo>
                    <a:cubicBezTo>
                      <a:pt x="73" y="11"/>
                      <a:pt x="71" y="23"/>
                      <a:pt x="69" y="27"/>
                    </a:cubicBezTo>
                    <a:cubicBezTo>
                      <a:pt x="68" y="31"/>
                      <a:pt x="67" y="36"/>
                      <a:pt x="67" y="39"/>
                    </a:cubicBezTo>
                    <a:cubicBezTo>
                      <a:pt x="68" y="42"/>
                      <a:pt x="65" y="49"/>
                      <a:pt x="67" y="51"/>
                    </a:cubicBezTo>
                    <a:cubicBezTo>
                      <a:pt x="66" y="54"/>
                      <a:pt x="66" y="56"/>
                      <a:pt x="67" y="59"/>
                    </a:cubicBezTo>
                    <a:cubicBezTo>
                      <a:pt x="67" y="60"/>
                      <a:pt x="66" y="61"/>
                      <a:pt x="66" y="62"/>
                    </a:cubicBezTo>
                    <a:cubicBezTo>
                      <a:pt x="66" y="63"/>
                      <a:pt x="67" y="64"/>
                      <a:pt x="67" y="65"/>
                    </a:cubicBezTo>
                    <a:cubicBezTo>
                      <a:pt x="63" y="82"/>
                      <a:pt x="70" y="100"/>
                      <a:pt x="64" y="117"/>
                    </a:cubicBezTo>
                    <a:cubicBezTo>
                      <a:pt x="60" y="129"/>
                      <a:pt x="54" y="141"/>
                      <a:pt x="47" y="152"/>
                    </a:cubicBezTo>
                    <a:cubicBezTo>
                      <a:pt x="46" y="153"/>
                      <a:pt x="44" y="155"/>
                      <a:pt x="43" y="157"/>
                    </a:cubicBezTo>
                    <a:cubicBezTo>
                      <a:pt x="41" y="159"/>
                      <a:pt x="40" y="161"/>
                      <a:pt x="38" y="163"/>
                    </a:cubicBezTo>
                    <a:cubicBezTo>
                      <a:pt x="37" y="165"/>
                      <a:pt x="36" y="167"/>
                      <a:pt x="34" y="168"/>
                    </a:cubicBezTo>
                    <a:cubicBezTo>
                      <a:pt x="34" y="169"/>
                      <a:pt x="34" y="170"/>
                      <a:pt x="34" y="170"/>
                    </a:cubicBezTo>
                    <a:cubicBezTo>
                      <a:pt x="33" y="171"/>
                      <a:pt x="32" y="171"/>
                      <a:pt x="31" y="171"/>
                    </a:cubicBezTo>
                    <a:cubicBezTo>
                      <a:pt x="30" y="173"/>
                      <a:pt x="28" y="175"/>
                      <a:pt x="27" y="176"/>
                    </a:cubicBezTo>
                    <a:cubicBezTo>
                      <a:pt x="25" y="178"/>
                      <a:pt x="22" y="179"/>
                      <a:pt x="20" y="182"/>
                    </a:cubicBezTo>
                    <a:cubicBezTo>
                      <a:pt x="19" y="184"/>
                      <a:pt x="18" y="186"/>
                      <a:pt x="17" y="189"/>
                    </a:cubicBezTo>
                    <a:cubicBezTo>
                      <a:pt x="9" y="201"/>
                      <a:pt x="0" y="221"/>
                      <a:pt x="7" y="238"/>
                    </a:cubicBezTo>
                    <a:cubicBezTo>
                      <a:pt x="13" y="252"/>
                      <a:pt x="25" y="261"/>
                      <a:pt x="39" y="266"/>
                    </a:cubicBezTo>
                    <a:cubicBezTo>
                      <a:pt x="42" y="267"/>
                      <a:pt x="45" y="267"/>
                      <a:pt x="48" y="268"/>
                    </a:cubicBezTo>
                    <a:cubicBezTo>
                      <a:pt x="49" y="269"/>
                      <a:pt x="51" y="268"/>
                      <a:pt x="53" y="269"/>
                    </a:cubicBezTo>
                    <a:cubicBezTo>
                      <a:pt x="54" y="269"/>
                      <a:pt x="56" y="271"/>
                      <a:pt x="57" y="272"/>
                    </a:cubicBezTo>
                    <a:cubicBezTo>
                      <a:pt x="62" y="274"/>
                      <a:pt x="66" y="276"/>
                      <a:pt x="71" y="279"/>
                    </a:cubicBezTo>
                    <a:cubicBezTo>
                      <a:pt x="73" y="281"/>
                      <a:pt x="76" y="283"/>
                      <a:pt x="78" y="285"/>
                    </a:cubicBezTo>
                    <a:cubicBezTo>
                      <a:pt x="82" y="287"/>
                      <a:pt x="86" y="290"/>
                      <a:pt x="90" y="293"/>
                    </a:cubicBezTo>
                    <a:cubicBezTo>
                      <a:pt x="91" y="294"/>
                      <a:pt x="91" y="295"/>
                      <a:pt x="92" y="296"/>
                    </a:cubicBezTo>
                    <a:cubicBezTo>
                      <a:pt x="94" y="298"/>
                      <a:pt x="96" y="299"/>
                      <a:pt x="98" y="301"/>
                    </a:cubicBezTo>
                    <a:cubicBezTo>
                      <a:pt x="98" y="302"/>
                      <a:pt x="100" y="303"/>
                      <a:pt x="101" y="304"/>
                    </a:cubicBezTo>
                    <a:cubicBezTo>
                      <a:pt x="102" y="305"/>
                      <a:pt x="104" y="308"/>
                      <a:pt x="106" y="310"/>
                    </a:cubicBezTo>
                    <a:cubicBezTo>
                      <a:pt x="109" y="314"/>
                      <a:pt x="112" y="320"/>
                      <a:pt x="115" y="325"/>
                    </a:cubicBezTo>
                    <a:cubicBezTo>
                      <a:pt x="116" y="326"/>
                      <a:pt x="118" y="327"/>
                      <a:pt x="119" y="328"/>
                    </a:cubicBezTo>
                    <a:cubicBezTo>
                      <a:pt x="121" y="331"/>
                      <a:pt x="124" y="334"/>
                      <a:pt x="126" y="337"/>
                    </a:cubicBezTo>
                    <a:cubicBezTo>
                      <a:pt x="128" y="340"/>
                      <a:pt x="130" y="343"/>
                      <a:pt x="132" y="346"/>
                    </a:cubicBezTo>
                    <a:cubicBezTo>
                      <a:pt x="133" y="348"/>
                      <a:pt x="136" y="350"/>
                      <a:pt x="137" y="353"/>
                    </a:cubicBezTo>
                    <a:cubicBezTo>
                      <a:pt x="142" y="364"/>
                      <a:pt x="144" y="374"/>
                      <a:pt x="146" y="388"/>
                    </a:cubicBezTo>
                    <a:cubicBezTo>
                      <a:pt x="146" y="391"/>
                      <a:pt x="146" y="395"/>
                      <a:pt x="146" y="398"/>
                    </a:cubicBezTo>
                    <a:cubicBezTo>
                      <a:pt x="147" y="403"/>
                      <a:pt x="147" y="409"/>
                      <a:pt x="146" y="413"/>
                    </a:cubicBezTo>
                    <a:cubicBezTo>
                      <a:pt x="146" y="416"/>
                      <a:pt x="146" y="418"/>
                      <a:pt x="146" y="421"/>
                    </a:cubicBezTo>
                    <a:cubicBezTo>
                      <a:pt x="146" y="423"/>
                      <a:pt x="146" y="425"/>
                      <a:pt x="145" y="426"/>
                    </a:cubicBezTo>
                    <a:cubicBezTo>
                      <a:pt x="145" y="427"/>
                      <a:pt x="145" y="427"/>
                      <a:pt x="145" y="427"/>
                    </a:cubicBezTo>
                    <a:cubicBezTo>
                      <a:pt x="145" y="428"/>
                      <a:pt x="144" y="429"/>
                      <a:pt x="143" y="430"/>
                    </a:cubicBezTo>
                    <a:cubicBezTo>
                      <a:pt x="142" y="432"/>
                      <a:pt x="141" y="434"/>
                      <a:pt x="141" y="436"/>
                    </a:cubicBezTo>
                    <a:cubicBezTo>
                      <a:pt x="138" y="445"/>
                      <a:pt x="138" y="455"/>
                      <a:pt x="139" y="463"/>
                    </a:cubicBezTo>
                    <a:cubicBezTo>
                      <a:pt x="140" y="476"/>
                      <a:pt x="142" y="482"/>
                      <a:pt x="151" y="488"/>
                    </a:cubicBezTo>
                    <a:cubicBezTo>
                      <a:pt x="152" y="489"/>
                      <a:pt x="152" y="490"/>
                      <a:pt x="153" y="490"/>
                    </a:cubicBezTo>
                    <a:cubicBezTo>
                      <a:pt x="155" y="492"/>
                      <a:pt x="162" y="493"/>
                      <a:pt x="164" y="493"/>
                    </a:cubicBezTo>
                    <a:cubicBezTo>
                      <a:pt x="168" y="492"/>
                      <a:pt x="170" y="490"/>
                      <a:pt x="173" y="487"/>
                    </a:cubicBezTo>
                    <a:cubicBezTo>
                      <a:pt x="176" y="486"/>
                      <a:pt x="179" y="485"/>
                      <a:pt x="181" y="482"/>
                    </a:cubicBezTo>
                    <a:cubicBezTo>
                      <a:pt x="183" y="480"/>
                      <a:pt x="183" y="477"/>
                      <a:pt x="185" y="474"/>
                    </a:cubicBezTo>
                    <a:cubicBezTo>
                      <a:pt x="186" y="474"/>
                      <a:pt x="186" y="473"/>
                      <a:pt x="187" y="472"/>
                    </a:cubicBezTo>
                    <a:cubicBezTo>
                      <a:pt x="188" y="470"/>
                      <a:pt x="189" y="468"/>
                      <a:pt x="190" y="466"/>
                    </a:cubicBezTo>
                    <a:cubicBezTo>
                      <a:pt x="192" y="463"/>
                      <a:pt x="195" y="460"/>
                      <a:pt x="197" y="456"/>
                    </a:cubicBezTo>
                    <a:cubicBezTo>
                      <a:pt x="198" y="454"/>
                      <a:pt x="200" y="452"/>
                      <a:pt x="201" y="450"/>
                    </a:cubicBezTo>
                    <a:cubicBezTo>
                      <a:pt x="202" y="449"/>
                      <a:pt x="202" y="448"/>
                      <a:pt x="203" y="447"/>
                    </a:cubicBezTo>
                    <a:cubicBezTo>
                      <a:pt x="204" y="445"/>
                      <a:pt x="206" y="443"/>
                      <a:pt x="207" y="441"/>
                    </a:cubicBezTo>
                    <a:cubicBezTo>
                      <a:pt x="208" y="440"/>
                      <a:pt x="208" y="440"/>
                      <a:pt x="209" y="439"/>
                    </a:cubicBezTo>
                    <a:cubicBezTo>
                      <a:pt x="220" y="424"/>
                      <a:pt x="236" y="413"/>
                      <a:pt x="254" y="405"/>
                    </a:cubicBezTo>
                    <a:cubicBezTo>
                      <a:pt x="255" y="405"/>
                      <a:pt x="256" y="405"/>
                      <a:pt x="257" y="405"/>
                    </a:cubicBezTo>
                    <a:cubicBezTo>
                      <a:pt x="260" y="404"/>
                      <a:pt x="264" y="402"/>
                      <a:pt x="267" y="402"/>
                    </a:cubicBezTo>
                    <a:cubicBezTo>
                      <a:pt x="269" y="402"/>
                      <a:pt x="270" y="402"/>
                      <a:pt x="272" y="401"/>
                    </a:cubicBezTo>
                    <a:cubicBezTo>
                      <a:pt x="273" y="401"/>
                      <a:pt x="277" y="399"/>
                      <a:pt x="279" y="399"/>
                    </a:cubicBezTo>
                    <a:cubicBezTo>
                      <a:pt x="280" y="399"/>
                      <a:pt x="280" y="399"/>
                      <a:pt x="281" y="399"/>
                    </a:cubicBezTo>
                    <a:cubicBezTo>
                      <a:pt x="283" y="399"/>
                      <a:pt x="285" y="399"/>
                      <a:pt x="287" y="399"/>
                    </a:cubicBezTo>
                    <a:cubicBezTo>
                      <a:pt x="289" y="399"/>
                      <a:pt x="290" y="400"/>
                      <a:pt x="293" y="399"/>
                    </a:cubicBezTo>
                    <a:cubicBezTo>
                      <a:pt x="295" y="399"/>
                      <a:pt x="297" y="399"/>
                      <a:pt x="300" y="398"/>
                    </a:cubicBezTo>
                    <a:cubicBezTo>
                      <a:pt x="307" y="400"/>
                      <a:pt x="314" y="400"/>
                      <a:pt x="321" y="400"/>
                    </a:cubicBezTo>
                    <a:cubicBezTo>
                      <a:pt x="326" y="400"/>
                      <a:pt x="330" y="399"/>
                      <a:pt x="334" y="398"/>
                    </a:cubicBezTo>
                    <a:cubicBezTo>
                      <a:pt x="340" y="395"/>
                      <a:pt x="346" y="395"/>
                      <a:pt x="350" y="391"/>
                    </a:cubicBezTo>
                    <a:cubicBezTo>
                      <a:pt x="351" y="390"/>
                      <a:pt x="352" y="388"/>
                      <a:pt x="353" y="386"/>
                    </a:cubicBezTo>
                    <a:cubicBezTo>
                      <a:pt x="354" y="385"/>
                      <a:pt x="355" y="385"/>
                      <a:pt x="356" y="383"/>
                    </a:cubicBezTo>
                    <a:cubicBezTo>
                      <a:pt x="358" y="378"/>
                      <a:pt x="358" y="367"/>
                      <a:pt x="355" y="362"/>
                    </a:cubicBezTo>
                    <a:close/>
                    <a:moveTo>
                      <a:pt x="351" y="382"/>
                    </a:moveTo>
                    <a:cubicBezTo>
                      <a:pt x="351" y="383"/>
                      <a:pt x="350" y="383"/>
                      <a:pt x="349" y="384"/>
                    </a:cubicBezTo>
                    <a:cubicBezTo>
                      <a:pt x="348" y="386"/>
                      <a:pt x="347" y="389"/>
                      <a:pt x="345" y="390"/>
                    </a:cubicBezTo>
                    <a:cubicBezTo>
                      <a:pt x="342" y="392"/>
                      <a:pt x="338" y="392"/>
                      <a:pt x="334" y="393"/>
                    </a:cubicBezTo>
                    <a:cubicBezTo>
                      <a:pt x="332" y="394"/>
                      <a:pt x="328" y="395"/>
                      <a:pt x="325" y="396"/>
                    </a:cubicBezTo>
                    <a:cubicBezTo>
                      <a:pt x="324" y="396"/>
                      <a:pt x="323" y="395"/>
                      <a:pt x="321" y="395"/>
                    </a:cubicBezTo>
                    <a:cubicBezTo>
                      <a:pt x="321" y="396"/>
                      <a:pt x="320" y="396"/>
                      <a:pt x="320" y="396"/>
                    </a:cubicBezTo>
                    <a:cubicBezTo>
                      <a:pt x="318" y="396"/>
                      <a:pt x="316" y="395"/>
                      <a:pt x="314" y="395"/>
                    </a:cubicBezTo>
                    <a:cubicBezTo>
                      <a:pt x="312" y="395"/>
                      <a:pt x="311" y="395"/>
                      <a:pt x="309" y="395"/>
                    </a:cubicBezTo>
                    <a:cubicBezTo>
                      <a:pt x="307" y="394"/>
                      <a:pt x="303" y="393"/>
                      <a:pt x="300" y="394"/>
                    </a:cubicBezTo>
                    <a:cubicBezTo>
                      <a:pt x="297" y="394"/>
                      <a:pt x="293" y="395"/>
                      <a:pt x="290" y="395"/>
                    </a:cubicBezTo>
                    <a:cubicBezTo>
                      <a:pt x="289" y="395"/>
                      <a:pt x="287" y="394"/>
                      <a:pt x="286" y="394"/>
                    </a:cubicBezTo>
                    <a:cubicBezTo>
                      <a:pt x="285" y="394"/>
                      <a:pt x="284" y="395"/>
                      <a:pt x="282" y="395"/>
                    </a:cubicBezTo>
                    <a:cubicBezTo>
                      <a:pt x="281" y="395"/>
                      <a:pt x="279" y="395"/>
                      <a:pt x="278" y="395"/>
                    </a:cubicBezTo>
                    <a:cubicBezTo>
                      <a:pt x="269" y="397"/>
                      <a:pt x="258" y="399"/>
                      <a:pt x="249" y="402"/>
                    </a:cubicBezTo>
                    <a:cubicBezTo>
                      <a:pt x="248" y="402"/>
                      <a:pt x="247" y="403"/>
                      <a:pt x="246" y="404"/>
                    </a:cubicBezTo>
                    <a:cubicBezTo>
                      <a:pt x="243" y="405"/>
                      <a:pt x="240" y="406"/>
                      <a:pt x="237" y="408"/>
                    </a:cubicBezTo>
                    <a:cubicBezTo>
                      <a:pt x="235" y="409"/>
                      <a:pt x="233" y="411"/>
                      <a:pt x="231" y="412"/>
                    </a:cubicBezTo>
                    <a:cubicBezTo>
                      <a:pt x="229" y="414"/>
                      <a:pt x="227" y="414"/>
                      <a:pt x="224" y="416"/>
                    </a:cubicBezTo>
                    <a:cubicBezTo>
                      <a:pt x="225" y="416"/>
                      <a:pt x="223" y="417"/>
                      <a:pt x="223" y="417"/>
                    </a:cubicBezTo>
                    <a:cubicBezTo>
                      <a:pt x="221" y="419"/>
                      <a:pt x="220" y="421"/>
                      <a:pt x="218" y="423"/>
                    </a:cubicBezTo>
                    <a:cubicBezTo>
                      <a:pt x="217" y="423"/>
                      <a:pt x="216" y="423"/>
                      <a:pt x="216" y="424"/>
                    </a:cubicBezTo>
                    <a:cubicBezTo>
                      <a:pt x="215" y="425"/>
                      <a:pt x="214" y="427"/>
                      <a:pt x="213" y="428"/>
                    </a:cubicBezTo>
                    <a:cubicBezTo>
                      <a:pt x="212" y="429"/>
                      <a:pt x="210" y="430"/>
                      <a:pt x="209" y="431"/>
                    </a:cubicBezTo>
                    <a:cubicBezTo>
                      <a:pt x="208" y="432"/>
                      <a:pt x="208" y="434"/>
                      <a:pt x="207" y="435"/>
                    </a:cubicBezTo>
                    <a:cubicBezTo>
                      <a:pt x="202" y="440"/>
                      <a:pt x="198" y="446"/>
                      <a:pt x="194" y="451"/>
                    </a:cubicBezTo>
                    <a:cubicBezTo>
                      <a:pt x="193" y="453"/>
                      <a:pt x="193" y="454"/>
                      <a:pt x="192" y="456"/>
                    </a:cubicBezTo>
                    <a:cubicBezTo>
                      <a:pt x="190" y="458"/>
                      <a:pt x="188" y="460"/>
                      <a:pt x="186" y="463"/>
                    </a:cubicBezTo>
                    <a:cubicBezTo>
                      <a:pt x="186" y="464"/>
                      <a:pt x="186" y="466"/>
                      <a:pt x="185" y="467"/>
                    </a:cubicBezTo>
                    <a:cubicBezTo>
                      <a:pt x="184" y="468"/>
                      <a:pt x="182" y="470"/>
                      <a:pt x="181" y="472"/>
                    </a:cubicBezTo>
                    <a:cubicBezTo>
                      <a:pt x="180" y="474"/>
                      <a:pt x="179" y="477"/>
                      <a:pt x="178" y="478"/>
                    </a:cubicBezTo>
                    <a:cubicBezTo>
                      <a:pt x="176" y="481"/>
                      <a:pt x="173" y="482"/>
                      <a:pt x="170" y="484"/>
                    </a:cubicBezTo>
                    <a:cubicBezTo>
                      <a:pt x="167" y="486"/>
                      <a:pt x="166" y="487"/>
                      <a:pt x="163" y="488"/>
                    </a:cubicBezTo>
                    <a:cubicBezTo>
                      <a:pt x="158" y="489"/>
                      <a:pt x="154" y="485"/>
                      <a:pt x="152" y="483"/>
                    </a:cubicBezTo>
                    <a:cubicBezTo>
                      <a:pt x="147" y="480"/>
                      <a:pt x="145" y="476"/>
                      <a:pt x="144" y="470"/>
                    </a:cubicBezTo>
                    <a:cubicBezTo>
                      <a:pt x="143" y="468"/>
                      <a:pt x="144" y="465"/>
                      <a:pt x="143" y="463"/>
                    </a:cubicBezTo>
                    <a:cubicBezTo>
                      <a:pt x="143" y="462"/>
                      <a:pt x="142" y="458"/>
                      <a:pt x="143" y="455"/>
                    </a:cubicBezTo>
                    <a:cubicBezTo>
                      <a:pt x="144" y="451"/>
                      <a:pt x="142" y="446"/>
                      <a:pt x="144" y="443"/>
                    </a:cubicBezTo>
                    <a:cubicBezTo>
                      <a:pt x="144" y="442"/>
                      <a:pt x="145" y="442"/>
                      <a:pt x="145" y="442"/>
                    </a:cubicBezTo>
                    <a:cubicBezTo>
                      <a:pt x="145" y="441"/>
                      <a:pt x="144" y="440"/>
                      <a:pt x="145" y="439"/>
                    </a:cubicBezTo>
                    <a:cubicBezTo>
                      <a:pt x="146" y="437"/>
                      <a:pt x="147" y="435"/>
                      <a:pt x="148" y="433"/>
                    </a:cubicBezTo>
                    <a:cubicBezTo>
                      <a:pt x="149" y="429"/>
                      <a:pt x="150" y="426"/>
                      <a:pt x="151" y="422"/>
                    </a:cubicBezTo>
                    <a:cubicBezTo>
                      <a:pt x="151" y="420"/>
                      <a:pt x="151" y="418"/>
                      <a:pt x="151" y="416"/>
                    </a:cubicBezTo>
                    <a:cubicBezTo>
                      <a:pt x="152" y="409"/>
                      <a:pt x="150" y="401"/>
                      <a:pt x="151" y="394"/>
                    </a:cubicBezTo>
                    <a:cubicBezTo>
                      <a:pt x="151" y="391"/>
                      <a:pt x="151" y="389"/>
                      <a:pt x="150" y="386"/>
                    </a:cubicBezTo>
                    <a:cubicBezTo>
                      <a:pt x="150" y="385"/>
                      <a:pt x="150" y="384"/>
                      <a:pt x="151" y="383"/>
                    </a:cubicBezTo>
                    <a:cubicBezTo>
                      <a:pt x="150" y="382"/>
                      <a:pt x="151" y="382"/>
                      <a:pt x="150" y="382"/>
                    </a:cubicBezTo>
                    <a:cubicBezTo>
                      <a:pt x="150" y="378"/>
                      <a:pt x="148" y="374"/>
                      <a:pt x="147" y="370"/>
                    </a:cubicBezTo>
                    <a:cubicBezTo>
                      <a:pt x="147" y="369"/>
                      <a:pt x="147" y="368"/>
                      <a:pt x="147" y="366"/>
                    </a:cubicBezTo>
                    <a:cubicBezTo>
                      <a:pt x="146" y="362"/>
                      <a:pt x="144" y="358"/>
                      <a:pt x="142" y="354"/>
                    </a:cubicBezTo>
                    <a:cubicBezTo>
                      <a:pt x="141" y="352"/>
                      <a:pt x="141" y="350"/>
                      <a:pt x="139" y="348"/>
                    </a:cubicBezTo>
                    <a:cubicBezTo>
                      <a:pt x="139" y="348"/>
                      <a:pt x="139" y="348"/>
                      <a:pt x="138" y="348"/>
                    </a:cubicBezTo>
                    <a:cubicBezTo>
                      <a:pt x="138" y="345"/>
                      <a:pt x="135" y="343"/>
                      <a:pt x="133" y="341"/>
                    </a:cubicBezTo>
                    <a:cubicBezTo>
                      <a:pt x="132" y="339"/>
                      <a:pt x="132" y="337"/>
                      <a:pt x="131" y="335"/>
                    </a:cubicBezTo>
                    <a:cubicBezTo>
                      <a:pt x="130" y="335"/>
                      <a:pt x="129" y="334"/>
                      <a:pt x="129" y="333"/>
                    </a:cubicBezTo>
                    <a:cubicBezTo>
                      <a:pt x="127" y="332"/>
                      <a:pt x="126" y="329"/>
                      <a:pt x="124" y="327"/>
                    </a:cubicBezTo>
                    <a:cubicBezTo>
                      <a:pt x="123" y="326"/>
                      <a:pt x="122" y="324"/>
                      <a:pt x="121" y="324"/>
                    </a:cubicBezTo>
                    <a:cubicBezTo>
                      <a:pt x="120" y="323"/>
                      <a:pt x="119" y="323"/>
                      <a:pt x="119" y="323"/>
                    </a:cubicBezTo>
                    <a:cubicBezTo>
                      <a:pt x="118" y="322"/>
                      <a:pt x="117" y="319"/>
                      <a:pt x="116" y="317"/>
                    </a:cubicBezTo>
                    <a:cubicBezTo>
                      <a:pt x="114" y="314"/>
                      <a:pt x="111" y="309"/>
                      <a:pt x="108" y="306"/>
                    </a:cubicBezTo>
                    <a:cubicBezTo>
                      <a:pt x="108" y="305"/>
                      <a:pt x="107" y="305"/>
                      <a:pt x="106" y="304"/>
                    </a:cubicBezTo>
                    <a:cubicBezTo>
                      <a:pt x="106" y="304"/>
                      <a:pt x="106" y="303"/>
                      <a:pt x="106" y="303"/>
                    </a:cubicBezTo>
                    <a:cubicBezTo>
                      <a:pt x="102" y="299"/>
                      <a:pt x="98" y="296"/>
                      <a:pt x="95" y="293"/>
                    </a:cubicBezTo>
                    <a:cubicBezTo>
                      <a:pt x="93" y="291"/>
                      <a:pt x="92" y="289"/>
                      <a:pt x="90" y="287"/>
                    </a:cubicBezTo>
                    <a:cubicBezTo>
                      <a:pt x="88" y="286"/>
                      <a:pt x="85" y="285"/>
                      <a:pt x="83" y="283"/>
                    </a:cubicBezTo>
                    <a:cubicBezTo>
                      <a:pt x="82" y="282"/>
                      <a:pt x="81" y="281"/>
                      <a:pt x="80" y="280"/>
                    </a:cubicBezTo>
                    <a:cubicBezTo>
                      <a:pt x="80" y="280"/>
                      <a:pt x="79" y="280"/>
                      <a:pt x="79" y="280"/>
                    </a:cubicBezTo>
                    <a:cubicBezTo>
                      <a:pt x="78" y="279"/>
                      <a:pt x="76" y="277"/>
                      <a:pt x="74" y="276"/>
                    </a:cubicBezTo>
                    <a:cubicBezTo>
                      <a:pt x="69" y="272"/>
                      <a:pt x="64" y="270"/>
                      <a:pt x="59" y="267"/>
                    </a:cubicBezTo>
                    <a:cubicBezTo>
                      <a:pt x="58" y="266"/>
                      <a:pt x="53" y="264"/>
                      <a:pt x="52" y="264"/>
                    </a:cubicBezTo>
                    <a:cubicBezTo>
                      <a:pt x="50" y="264"/>
                      <a:pt x="49" y="264"/>
                      <a:pt x="48" y="264"/>
                    </a:cubicBezTo>
                    <a:cubicBezTo>
                      <a:pt x="47" y="264"/>
                      <a:pt x="45" y="262"/>
                      <a:pt x="43" y="262"/>
                    </a:cubicBezTo>
                    <a:cubicBezTo>
                      <a:pt x="42" y="262"/>
                      <a:pt x="42" y="262"/>
                      <a:pt x="41" y="262"/>
                    </a:cubicBezTo>
                    <a:cubicBezTo>
                      <a:pt x="40" y="261"/>
                      <a:pt x="39" y="260"/>
                      <a:pt x="38" y="260"/>
                    </a:cubicBezTo>
                    <a:cubicBezTo>
                      <a:pt x="36" y="260"/>
                      <a:pt x="35" y="260"/>
                      <a:pt x="33" y="259"/>
                    </a:cubicBezTo>
                    <a:cubicBezTo>
                      <a:pt x="32" y="259"/>
                      <a:pt x="32" y="258"/>
                      <a:pt x="31" y="257"/>
                    </a:cubicBezTo>
                    <a:cubicBezTo>
                      <a:pt x="30" y="257"/>
                      <a:pt x="29" y="257"/>
                      <a:pt x="29" y="256"/>
                    </a:cubicBezTo>
                    <a:cubicBezTo>
                      <a:pt x="27" y="255"/>
                      <a:pt x="25" y="254"/>
                      <a:pt x="23" y="252"/>
                    </a:cubicBezTo>
                    <a:cubicBezTo>
                      <a:pt x="22" y="251"/>
                      <a:pt x="21" y="250"/>
                      <a:pt x="20" y="249"/>
                    </a:cubicBezTo>
                    <a:cubicBezTo>
                      <a:pt x="19" y="248"/>
                      <a:pt x="19" y="248"/>
                      <a:pt x="18" y="248"/>
                    </a:cubicBezTo>
                    <a:cubicBezTo>
                      <a:pt x="13" y="239"/>
                      <a:pt x="7" y="229"/>
                      <a:pt x="10" y="215"/>
                    </a:cubicBezTo>
                    <a:cubicBezTo>
                      <a:pt x="12" y="208"/>
                      <a:pt x="14" y="203"/>
                      <a:pt x="17" y="198"/>
                    </a:cubicBezTo>
                    <a:cubicBezTo>
                      <a:pt x="17" y="197"/>
                      <a:pt x="18" y="195"/>
                      <a:pt x="18" y="194"/>
                    </a:cubicBezTo>
                    <a:cubicBezTo>
                      <a:pt x="19" y="193"/>
                      <a:pt x="20" y="191"/>
                      <a:pt x="21" y="190"/>
                    </a:cubicBezTo>
                    <a:cubicBezTo>
                      <a:pt x="22" y="187"/>
                      <a:pt x="23" y="186"/>
                      <a:pt x="24" y="184"/>
                    </a:cubicBezTo>
                    <a:cubicBezTo>
                      <a:pt x="26" y="181"/>
                      <a:pt x="33" y="177"/>
                      <a:pt x="36" y="174"/>
                    </a:cubicBezTo>
                    <a:cubicBezTo>
                      <a:pt x="41" y="169"/>
                      <a:pt x="44" y="162"/>
                      <a:pt x="48" y="156"/>
                    </a:cubicBezTo>
                    <a:cubicBezTo>
                      <a:pt x="50" y="154"/>
                      <a:pt x="53" y="151"/>
                      <a:pt x="54" y="148"/>
                    </a:cubicBezTo>
                    <a:cubicBezTo>
                      <a:pt x="54" y="148"/>
                      <a:pt x="54" y="148"/>
                      <a:pt x="54" y="148"/>
                    </a:cubicBezTo>
                    <a:cubicBezTo>
                      <a:pt x="54" y="147"/>
                      <a:pt x="55" y="147"/>
                      <a:pt x="55" y="146"/>
                    </a:cubicBezTo>
                    <a:cubicBezTo>
                      <a:pt x="57" y="143"/>
                      <a:pt x="60" y="140"/>
                      <a:pt x="61" y="136"/>
                    </a:cubicBezTo>
                    <a:cubicBezTo>
                      <a:pt x="62" y="134"/>
                      <a:pt x="64" y="130"/>
                      <a:pt x="65" y="128"/>
                    </a:cubicBezTo>
                    <a:cubicBezTo>
                      <a:pt x="65" y="127"/>
                      <a:pt x="65" y="127"/>
                      <a:pt x="65" y="127"/>
                    </a:cubicBezTo>
                    <a:cubicBezTo>
                      <a:pt x="66" y="124"/>
                      <a:pt x="68" y="122"/>
                      <a:pt x="68" y="119"/>
                    </a:cubicBezTo>
                    <a:cubicBezTo>
                      <a:pt x="70" y="115"/>
                      <a:pt x="70" y="112"/>
                      <a:pt x="71" y="108"/>
                    </a:cubicBezTo>
                    <a:cubicBezTo>
                      <a:pt x="71" y="108"/>
                      <a:pt x="72" y="107"/>
                      <a:pt x="72" y="107"/>
                    </a:cubicBezTo>
                    <a:cubicBezTo>
                      <a:pt x="71" y="103"/>
                      <a:pt x="71" y="101"/>
                      <a:pt x="71" y="98"/>
                    </a:cubicBezTo>
                    <a:cubicBezTo>
                      <a:pt x="71" y="98"/>
                      <a:pt x="71" y="98"/>
                      <a:pt x="70" y="97"/>
                    </a:cubicBezTo>
                    <a:cubicBezTo>
                      <a:pt x="71" y="95"/>
                      <a:pt x="72" y="90"/>
                      <a:pt x="70" y="88"/>
                    </a:cubicBezTo>
                    <a:cubicBezTo>
                      <a:pt x="70" y="87"/>
                      <a:pt x="71" y="85"/>
                      <a:pt x="71" y="83"/>
                    </a:cubicBezTo>
                    <a:cubicBezTo>
                      <a:pt x="70" y="81"/>
                      <a:pt x="70" y="78"/>
                      <a:pt x="70" y="76"/>
                    </a:cubicBezTo>
                    <a:cubicBezTo>
                      <a:pt x="71" y="71"/>
                      <a:pt x="70" y="66"/>
                      <a:pt x="71" y="61"/>
                    </a:cubicBezTo>
                    <a:cubicBezTo>
                      <a:pt x="72" y="58"/>
                      <a:pt x="70" y="55"/>
                      <a:pt x="71" y="53"/>
                    </a:cubicBezTo>
                    <a:cubicBezTo>
                      <a:pt x="71" y="46"/>
                      <a:pt x="72" y="39"/>
                      <a:pt x="73" y="32"/>
                    </a:cubicBezTo>
                    <a:cubicBezTo>
                      <a:pt x="74" y="29"/>
                      <a:pt x="75" y="26"/>
                      <a:pt x="76" y="23"/>
                    </a:cubicBezTo>
                    <a:cubicBezTo>
                      <a:pt x="77" y="20"/>
                      <a:pt x="78" y="17"/>
                      <a:pt x="80" y="14"/>
                    </a:cubicBezTo>
                    <a:cubicBezTo>
                      <a:pt x="80" y="13"/>
                      <a:pt x="82" y="13"/>
                      <a:pt x="82" y="13"/>
                    </a:cubicBezTo>
                    <a:cubicBezTo>
                      <a:pt x="83" y="12"/>
                      <a:pt x="83" y="12"/>
                      <a:pt x="83" y="11"/>
                    </a:cubicBezTo>
                    <a:cubicBezTo>
                      <a:pt x="84" y="10"/>
                      <a:pt x="85" y="9"/>
                      <a:pt x="86" y="8"/>
                    </a:cubicBezTo>
                    <a:cubicBezTo>
                      <a:pt x="87" y="7"/>
                      <a:pt x="89" y="8"/>
                      <a:pt x="90" y="7"/>
                    </a:cubicBezTo>
                    <a:cubicBezTo>
                      <a:pt x="91" y="7"/>
                      <a:pt x="93" y="6"/>
                      <a:pt x="94" y="5"/>
                    </a:cubicBezTo>
                    <a:cubicBezTo>
                      <a:pt x="95" y="5"/>
                      <a:pt x="96" y="5"/>
                      <a:pt x="98" y="5"/>
                    </a:cubicBezTo>
                    <a:cubicBezTo>
                      <a:pt x="100" y="6"/>
                      <a:pt x="102" y="5"/>
                      <a:pt x="104" y="5"/>
                    </a:cubicBezTo>
                    <a:cubicBezTo>
                      <a:pt x="107" y="6"/>
                      <a:pt x="112" y="7"/>
                      <a:pt x="115" y="8"/>
                    </a:cubicBezTo>
                    <a:cubicBezTo>
                      <a:pt x="115" y="9"/>
                      <a:pt x="116" y="9"/>
                      <a:pt x="116" y="10"/>
                    </a:cubicBezTo>
                    <a:cubicBezTo>
                      <a:pt x="122" y="13"/>
                      <a:pt x="127" y="16"/>
                      <a:pt x="132" y="19"/>
                    </a:cubicBezTo>
                    <a:cubicBezTo>
                      <a:pt x="134" y="21"/>
                      <a:pt x="135" y="23"/>
                      <a:pt x="137" y="25"/>
                    </a:cubicBezTo>
                    <a:cubicBezTo>
                      <a:pt x="140" y="28"/>
                      <a:pt x="143" y="30"/>
                      <a:pt x="146" y="33"/>
                    </a:cubicBezTo>
                    <a:cubicBezTo>
                      <a:pt x="150" y="36"/>
                      <a:pt x="154" y="40"/>
                      <a:pt x="158" y="44"/>
                    </a:cubicBezTo>
                    <a:cubicBezTo>
                      <a:pt x="160" y="45"/>
                      <a:pt x="161" y="47"/>
                      <a:pt x="163" y="48"/>
                    </a:cubicBezTo>
                    <a:cubicBezTo>
                      <a:pt x="164" y="48"/>
                      <a:pt x="165" y="49"/>
                      <a:pt x="166" y="49"/>
                    </a:cubicBezTo>
                    <a:cubicBezTo>
                      <a:pt x="169" y="51"/>
                      <a:pt x="173" y="54"/>
                      <a:pt x="176" y="55"/>
                    </a:cubicBezTo>
                    <a:cubicBezTo>
                      <a:pt x="179" y="58"/>
                      <a:pt x="184" y="58"/>
                      <a:pt x="187" y="61"/>
                    </a:cubicBezTo>
                    <a:cubicBezTo>
                      <a:pt x="194" y="65"/>
                      <a:pt x="201" y="69"/>
                      <a:pt x="209" y="72"/>
                    </a:cubicBezTo>
                    <a:cubicBezTo>
                      <a:pt x="210" y="72"/>
                      <a:pt x="212" y="72"/>
                      <a:pt x="213" y="72"/>
                    </a:cubicBezTo>
                    <a:cubicBezTo>
                      <a:pt x="217" y="74"/>
                      <a:pt x="221" y="75"/>
                      <a:pt x="224" y="75"/>
                    </a:cubicBezTo>
                    <a:cubicBezTo>
                      <a:pt x="225" y="76"/>
                      <a:pt x="226" y="74"/>
                      <a:pt x="227" y="75"/>
                    </a:cubicBezTo>
                    <a:cubicBezTo>
                      <a:pt x="230" y="76"/>
                      <a:pt x="233" y="77"/>
                      <a:pt x="235" y="78"/>
                    </a:cubicBezTo>
                    <a:cubicBezTo>
                      <a:pt x="238" y="80"/>
                      <a:pt x="241" y="82"/>
                      <a:pt x="243" y="85"/>
                    </a:cubicBezTo>
                    <a:cubicBezTo>
                      <a:pt x="245" y="86"/>
                      <a:pt x="248" y="88"/>
                      <a:pt x="250" y="90"/>
                    </a:cubicBezTo>
                    <a:cubicBezTo>
                      <a:pt x="252" y="92"/>
                      <a:pt x="253" y="94"/>
                      <a:pt x="255" y="97"/>
                    </a:cubicBezTo>
                    <a:cubicBezTo>
                      <a:pt x="257" y="99"/>
                      <a:pt x="259" y="101"/>
                      <a:pt x="261" y="103"/>
                    </a:cubicBezTo>
                    <a:cubicBezTo>
                      <a:pt x="268" y="112"/>
                      <a:pt x="274" y="123"/>
                      <a:pt x="278" y="134"/>
                    </a:cubicBezTo>
                    <a:cubicBezTo>
                      <a:pt x="280" y="139"/>
                      <a:pt x="280" y="145"/>
                      <a:pt x="282" y="149"/>
                    </a:cubicBezTo>
                    <a:cubicBezTo>
                      <a:pt x="284" y="155"/>
                      <a:pt x="285" y="162"/>
                      <a:pt x="287" y="167"/>
                    </a:cubicBezTo>
                    <a:cubicBezTo>
                      <a:pt x="287" y="170"/>
                      <a:pt x="287" y="172"/>
                      <a:pt x="288" y="174"/>
                    </a:cubicBezTo>
                    <a:cubicBezTo>
                      <a:pt x="290" y="181"/>
                      <a:pt x="290" y="188"/>
                      <a:pt x="290" y="193"/>
                    </a:cubicBezTo>
                    <a:cubicBezTo>
                      <a:pt x="291" y="194"/>
                      <a:pt x="291" y="195"/>
                      <a:pt x="291" y="197"/>
                    </a:cubicBezTo>
                    <a:cubicBezTo>
                      <a:pt x="291" y="201"/>
                      <a:pt x="291" y="207"/>
                      <a:pt x="292" y="213"/>
                    </a:cubicBezTo>
                    <a:cubicBezTo>
                      <a:pt x="292" y="215"/>
                      <a:pt x="291" y="217"/>
                      <a:pt x="292" y="219"/>
                    </a:cubicBezTo>
                    <a:cubicBezTo>
                      <a:pt x="292" y="222"/>
                      <a:pt x="293" y="226"/>
                      <a:pt x="293" y="228"/>
                    </a:cubicBezTo>
                    <a:cubicBezTo>
                      <a:pt x="293" y="230"/>
                      <a:pt x="292" y="231"/>
                      <a:pt x="293" y="233"/>
                    </a:cubicBezTo>
                    <a:cubicBezTo>
                      <a:pt x="295" y="244"/>
                      <a:pt x="295" y="258"/>
                      <a:pt x="300" y="268"/>
                    </a:cubicBezTo>
                    <a:cubicBezTo>
                      <a:pt x="300" y="269"/>
                      <a:pt x="300" y="271"/>
                      <a:pt x="300" y="273"/>
                    </a:cubicBezTo>
                    <a:cubicBezTo>
                      <a:pt x="303" y="280"/>
                      <a:pt x="307" y="288"/>
                      <a:pt x="311" y="295"/>
                    </a:cubicBezTo>
                    <a:cubicBezTo>
                      <a:pt x="312" y="297"/>
                      <a:pt x="314" y="299"/>
                      <a:pt x="315" y="301"/>
                    </a:cubicBezTo>
                    <a:cubicBezTo>
                      <a:pt x="318" y="305"/>
                      <a:pt x="320" y="309"/>
                      <a:pt x="323" y="313"/>
                    </a:cubicBezTo>
                    <a:cubicBezTo>
                      <a:pt x="323" y="313"/>
                      <a:pt x="324" y="314"/>
                      <a:pt x="325" y="314"/>
                    </a:cubicBezTo>
                    <a:cubicBezTo>
                      <a:pt x="327" y="317"/>
                      <a:pt x="328" y="320"/>
                      <a:pt x="330" y="323"/>
                    </a:cubicBezTo>
                    <a:cubicBezTo>
                      <a:pt x="331" y="324"/>
                      <a:pt x="333" y="326"/>
                      <a:pt x="334" y="327"/>
                    </a:cubicBezTo>
                    <a:cubicBezTo>
                      <a:pt x="335" y="329"/>
                      <a:pt x="335" y="331"/>
                      <a:pt x="336" y="332"/>
                    </a:cubicBezTo>
                    <a:cubicBezTo>
                      <a:pt x="338" y="334"/>
                      <a:pt x="339" y="335"/>
                      <a:pt x="340" y="336"/>
                    </a:cubicBezTo>
                    <a:cubicBezTo>
                      <a:pt x="342" y="339"/>
                      <a:pt x="345" y="344"/>
                      <a:pt x="346" y="347"/>
                    </a:cubicBezTo>
                    <a:cubicBezTo>
                      <a:pt x="348" y="354"/>
                      <a:pt x="350" y="360"/>
                      <a:pt x="352" y="366"/>
                    </a:cubicBezTo>
                    <a:cubicBezTo>
                      <a:pt x="352" y="367"/>
                      <a:pt x="352" y="368"/>
                      <a:pt x="352" y="369"/>
                    </a:cubicBezTo>
                    <a:cubicBezTo>
                      <a:pt x="353" y="373"/>
                      <a:pt x="353" y="379"/>
                      <a:pt x="351" y="3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273">
                <a:extLst>
                  <a:ext uri="{FF2B5EF4-FFF2-40B4-BE49-F238E27FC236}">
                    <a16:creationId xmlns:a16="http://schemas.microsoft.com/office/drawing/2014/main" id="{DB1D57D1-23FD-2CD1-6377-ACA8A23FB3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" y="1034"/>
                <a:ext cx="308" cy="369"/>
              </a:xfrm>
              <a:custGeom>
                <a:avLst/>
                <a:gdLst>
                  <a:gd name="T0" fmla="*/ 127 w 127"/>
                  <a:gd name="T1" fmla="*/ 112 h 152"/>
                  <a:gd name="T2" fmla="*/ 121 w 127"/>
                  <a:gd name="T3" fmla="*/ 98 h 152"/>
                  <a:gd name="T4" fmla="*/ 101 w 127"/>
                  <a:gd name="T5" fmla="*/ 70 h 152"/>
                  <a:gd name="T6" fmla="*/ 94 w 127"/>
                  <a:gd name="T7" fmla="*/ 60 h 152"/>
                  <a:gd name="T8" fmla="*/ 85 w 127"/>
                  <a:gd name="T9" fmla="*/ 43 h 152"/>
                  <a:gd name="T10" fmla="*/ 83 w 127"/>
                  <a:gd name="T11" fmla="*/ 37 h 152"/>
                  <a:gd name="T12" fmla="*/ 69 w 127"/>
                  <a:gd name="T13" fmla="*/ 23 h 152"/>
                  <a:gd name="T14" fmla="*/ 58 w 127"/>
                  <a:gd name="T15" fmla="*/ 15 h 152"/>
                  <a:gd name="T16" fmla="*/ 40 w 127"/>
                  <a:gd name="T17" fmla="*/ 5 h 152"/>
                  <a:gd name="T18" fmla="*/ 16 w 127"/>
                  <a:gd name="T19" fmla="*/ 0 h 152"/>
                  <a:gd name="T20" fmla="*/ 1 w 127"/>
                  <a:gd name="T21" fmla="*/ 10 h 152"/>
                  <a:gd name="T22" fmla="*/ 3 w 127"/>
                  <a:gd name="T23" fmla="*/ 19 h 152"/>
                  <a:gd name="T24" fmla="*/ 5 w 127"/>
                  <a:gd name="T25" fmla="*/ 23 h 152"/>
                  <a:gd name="T26" fmla="*/ 15 w 127"/>
                  <a:gd name="T27" fmla="*/ 34 h 152"/>
                  <a:gd name="T28" fmla="*/ 14 w 127"/>
                  <a:gd name="T29" fmla="*/ 34 h 152"/>
                  <a:gd name="T30" fmla="*/ 33 w 127"/>
                  <a:gd name="T31" fmla="*/ 44 h 152"/>
                  <a:gd name="T32" fmla="*/ 43 w 127"/>
                  <a:gd name="T33" fmla="*/ 48 h 152"/>
                  <a:gd name="T34" fmla="*/ 51 w 127"/>
                  <a:gd name="T35" fmla="*/ 55 h 152"/>
                  <a:gd name="T36" fmla="*/ 58 w 127"/>
                  <a:gd name="T37" fmla="*/ 64 h 152"/>
                  <a:gd name="T38" fmla="*/ 65 w 127"/>
                  <a:gd name="T39" fmla="*/ 69 h 152"/>
                  <a:gd name="T40" fmla="*/ 71 w 127"/>
                  <a:gd name="T41" fmla="*/ 77 h 152"/>
                  <a:gd name="T42" fmla="*/ 77 w 127"/>
                  <a:gd name="T43" fmla="*/ 86 h 152"/>
                  <a:gd name="T44" fmla="*/ 84 w 127"/>
                  <a:gd name="T45" fmla="*/ 96 h 152"/>
                  <a:gd name="T46" fmla="*/ 88 w 127"/>
                  <a:gd name="T47" fmla="*/ 105 h 152"/>
                  <a:gd name="T48" fmla="*/ 92 w 127"/>
                  <a:gd name="T49" fmla="*/ 121 h 152"/>
                  <a:gd name="T50" fmla="*/ 94 w 127"/>
                  <a:gd name="T51" fmla="*/ 128 h 152"/>
                  <a:gd name="T52" fmla="*/ 97 w 127"/>
                  <a:gd name="T53" fmla="*/ 136 h 152"/>
                  <a:gd name="T54" fmla="*/ 116 w 127"/>
                  <a:gd name="T55" fmla="*/ 149 h 152"/>
                  <a:gd name="T56" fmla="*/ 125 w 127"/>
                  <a:gd name="T57" fmla="*/ 136 h 152"/>
                  <a:gd name="T58" fmla="*/ 126 w 127"/>
                  <a:gd name="T59" fmla="*/ 116 h 152"/>
                  <a:gd name="T60" fmla="*/ 120 w 127"/>
                  <a:gd name="T61" fmla="*/ 126 h 152"/>
                  <a:gd name="T62" fmla="*/ 104 w 127"/>
                  <a:gd name="T63" fmla="*/ 140 h 152"/>
                  <a:gd name="T64" fmla="*/ 99 w 127"/>
                  <a:gd name="T65" fmla="*/ 130 h 152"/>
                  <a:gd name="T66" fmla="*/ 87 w 127"/>
                  <a:gd name="T67" fmla="*/ 92 h 152"/>
                  <a:gd name="T68" fmla="*/ 81 w 127"/>
                  <a:gd name="T69" fmla="*/ 83 h 152"/>
                  <a:gd name="T70" fmla="*/ 62 w 127"/>
                  <a:gd name="T71" fmla="*/ 60 h 152"/>
                  <a:gd name="T72" fmla="*/ 54 w 127"/>
                  <a:gd name="T73" fmla="*/ 52 h 152"/>
                  <a:gd name="T74" fmla="*/ 17 w 127"/>
                  <a:gd name="T75" fmla="*/ 30 h 152"/>
                  <a:gd name="T76" fmla="*/ 6 w 127"/>
                  <a:gd name="T77" fmla="*/ 11 h 152"/>
                  <a:gd name="T78" fmla="*/ 19 w 127"/>
                  <a:gd name="T79" fmla="*/ 5 h 152"/>
                  <a:gd name="T80" fmla="*/ 29 w 127"/>
                  <a:gd name="T81" fmla="*/ 7 h 152"/>
                  <a:gd name="T82" fmla="*/ 45 w 127"/>
                  <a:gd name="T83" fmla="*/ 13 h 152"/>
                  <a:gd name="T84" fmla="*/ 61 w 127"/>
                  <a:gd name="T85" fmla="*/ 23 h 152"/>
                  <a:gd name="T86" fmla="*/ 73 w 127"/>
                  <a:gd name="T87" fmla="*/ 30 h 152"/>
                  <a:gd name="T88" fmla="*/ 85 w 127"/>
                  <a:gd name="T89" fmla="*/ 54 h 152"/>
                  <a:gd name="T90" fmla="*/ 100 w 127"/>
                  <a:gd name="T91" fmla="*/ 78 h 152"/>
                  <a:gd name="T92" fmla="*/ 106 w 127"/>
                  <a:gd name="T93" fmla="*/ 85 h 152"/>
                  <a:gd name="T94" fmla="*/ 109 w 127"/>
                  <a:gd name="T95" fmla="*/ 89 h 152"/>
                  <a:gd name="T96" fmla="*/ 121 w 127"/>
                  <a:gd name="T97" fmla="*/ 109 h 152"/>
                  <a:gd name="T98" fmla="*/ 122 w 127"/>
                  <a:gd name="T99" fmla="*/ 11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7" h="152">
                    <a:moveTo>
                      <a:pt x="126" y="116"/>
                    </a:moveTo>
                    <a:cubicBezTo>
                      <a:pt x="125" y="114"/>
                      <a:pt x="127" y="114"/>
                      <a:pt x="127" y="112"/>
                    </a:cubicBezTo>
                    <a:cubicBezTo>
                      <a:pt x="126" y="107"/>
                      <a:pt x="124" y="104"/>
                      <a:pt x="122" y="100"/>
                    </a:cubicBezTo>
                    <a:cubicBezTo>
                      <a:pt x="122" y="99"/>
                      <a:pt x="122" y="98"/>
                      <a:pt x="121" y="98"/>
                    </a:cubicBezTo>
                    <a:cubicBezTo>
                      <a:pt x="121" y="96"/>
                      <a:pt x="118" y="93"/>
                      <a:pt x="117" y="91"/>
                    </a:cubicBezTo>
                    <a:cubicBezTo>
                      <a:pt x="111" y="85"/>
                      <a:pt x="106" y="77"/>
                      <a:pt x="101" y="70"/>
                    </a:cubicBezTo>
                    <a:cubicBezTo>
                      <a:pt x="99" y="67"/>
                      <a:pt x="96" y="65"/>
                      <a:pt x="94" y="62"/>
                    </a:cubicBezTo>
                    <a:cubicBezTo>
                      <a:pt x="94" y="61"/>
                      <a:pt x="94" y="61"/>
                      <a:pt x="94" y="60"/>
                    </a:cubicBezTo>
                    <a:cubicBezTo>
                      <a:pt x="92" y="57"/>
                      <a:pt x="90" y="54"/>
                      <a:pt x="88" y="51"/>
                    </a:cubicBezTo>
                    <a:cubicBezTo>
                      <a:pt x="87" y="48"/>
                      <a:pt x="86" y="46"/>
                      <a:pt x="85" y="43"/>
                    </a:cubicBezTo>
                    <a:cubicBezTo>
                      <a:pt x="85" y="42"/>
                      <a:pt x="85" y="42"/>
                      <a:pt x="86" y="42"/>
                    </a:cubicBezTo>
                    <a:cubicBezTo>
                      <a:pt x="85" y="40"/>
                      <a:pt x="83" y="39"/>
                      <a:pt x="83" y="37"/>
                    </a:cubicBezTo>
                    <a:cubicBezTo>
                      <a:pt x="81" y="34"/>
                      <a:pt x="80" y="31"/>
                      <a:pt x="77" y="28"/>
                    </a:cubicBezTo>
                    <a:cubicBezTo>
                      <a:pt x="75" y="26"/>
                      <a:pt x="72" y="24"/>
                      <a:pt x="69" y="23"/>
                    </a:cubicBezTo>
                    <a:cubicBezTo>
                      <a:pt x="68" y="22"/>
                      <a:pt x="68" y="21"/>
                      <a:pt x="67" y="21"/>
                    </a:cubicBezTo>
                    <a:cubicBezTo>
                      <a:pt x="64" y="19"/>
                      <a:pt x="61" y="17"/>
                      <a:pt x="58" y="15"/>
                    </a:cubicBezTo>
                    <a:cubicBezTo>
                      <a:pt x="56" y="14"/>
                      <a:pt x="54" y="13"/>
                      <a:pt x="52" y="13"/>
                    </a:cubicBezTo>
                    <a:cubicBezTo>
                      <a:pt x="48" y="10"/>
                      <a:pt x="44" y="7"/>
                      <a:pt x="40" y="5"/>
                    </a:cubicBezTo>
                    <a:cubicBezTo>
                      <a:pt x="37" y="3"/>
                      <a:pt x="34" y="3"/>
                      <a:pt x="30" y="2"/>
                    </a:cubicBezTo>
                    <a:cubicBezTo>
                      <a:pt x="25" y="1"/>
                      <a:pt x="22" y="0"/>
                      <a:pt x="16" y="0"/>
                    </a:cubicBezTo>
                    <a:cubicBezTo>
                      <a:pt x="14" y="0"/>
                      <a:pt x="12" y="0"/>
                      <a:pt x="10" y="0"/>
                    </a:cubicBezTo>
                    <a:cubicBezTo>
                      <a:pt x="6" y="2"/>
                      <a:pt x="2" y="6"/>
                      <a:pt x="1" y="10"/>
                    </a:cubicBezTo>
                    <a:cubicBezTo>
                      <a:pt x="0" y="12"/>
                      <a:pt x="1" y="14"/>
                      <a:pt x="2" y="16"/>
                    </a:cubicBezTo>
                    <a:cubicBezTo>
                      <a:pt x="2" y="17"/>
                      <a:pt x="3" y="18"/>
                      <a:pt x="3" y="19"/>
                    </a:cubicBezTo>
                    <a:cubicBezTo>
                      <a:pt x="3" y="19"/>
                      <a:pt x="4" y="21"/>
                      <a:pt x="4" y="22"/>
                    </a:cubicBezTo>
                    <a:cubicBezTo>
                      <a:pt x="5" y="22"/>
                      <a:pt x="5" y="22"/>
                      <a:pt x="5" y="23"/>
                    </a:cubicBezTo>
                    <a:cubicBezTo>
                      <a:pt x="7" y="24"/>
                      <a:pt x="8" y="28"/>
                      <a:pt x="10" y="30"/>
                    </a:cubicBezTo>
                    <a:cubicBezTo>
                      <a:pt x="11" y="31"/>
                      <a:pt x="13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4" y="34"/>
                    </a:cubicBezTo>
                    <a:cubicBezTo>
                      <a:pt x="19" y="38"/>
                      <a:pt x="24" y="40"/>
                      <a:pt x="29" y="43"/>
                    </a:cubicBezTo>
                    <a:cubicBezTo>
                      <a:pt x="30" y="44"/>
                      <a:pt x="33" y="43"/>
                      <a:pt x="33" y="44"/>
                    </a:cubicBezTo>
                    <a:cubicBezTo>
                      <a:pt x="33" y="44"/>
                      <a:pt x="34" y="45"/>
                      <a:pt x="34" y="45"/>
                    </a:cubicBezTo>
                    <a:cubicBezTo>
                      <a:pt x="37" y="46"/>
                      <a:pt x="40" y="47"/>
                      <a:pt x="43" y="48"/>
                    </a:cubicBezTo>
                    <a:cubicBezTo>
                      <a:pt x="44" y="49"/>
                      <a:pt x="45" y="51"/>
                      <a:pt x="46" y="52"/>
                    </a:cubicBezTo>
                    <a:cubicBezTo>
                      <a:pt x="48" y="53"/>
                      <a:pt x="50" y="54"/>
                      <a:pt x="51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3" y="58"/>
                      <a:pt x="58" y="61"/>
                      <a:pt x="58" y="64"/>
                    </a:cubicBezTo>
                    <a:cubicBezTo>
                      <a:pt x="59" y="64"/>
                      <a:pt x="61" y="64"/>
                      <a:pt x="61" y="65"/>
                    </a:cubicBezTo>
                    <a:cubicBezTo>
                      <a:pt x="63" y="66"/>
                      <a:pt x="63" y="68"/>
                      <a:pt x="65" y="69"/>
                    </a:cubicBezTo>
                    <a:cubicBezTo>
                      <a:pt x="66" y="70"/>
                      <a:pt x="68" y="71"/>
                      <a:pt x="69" y="73"/>
                    </a:cubicBezTo>
                    <a:cubicBezTo>
                      <a:pt x="70" y="74"/>
                      <a:pt x="70" y="75"/>
                      <a:pt x="71" y="77"/>
                    </a:cubicBezTo>
                    <a:cubicBezTo>
                      <a:pt x="72" y="79"/>
                      <a:pt x="75" y="80"/>
                      <a:pt x="76" y="82"/>
                    </a:cubicBezTo>
                    <a:cubicBezTo>
                      <a:pt x="76" y="83"/>
                      <a:pt x="76" y="85"/>
                      <a:pt x="77" y="86"/>
                    </a:cubicBezTo>
                    <a:cubicBezTo>
                      <a:pt x="79" y="88"/>
                      <a:pt x="81" y="90"/>
                      <a:pt x="82" y="92"/>
                    </a:cubicBezTo>
                    <a:cubicBezTo>
                      <a:pt x="82" y="94"/>
                      <a:pt x="83" y="95"/>
                      <a:pt x="84" y="96"/>
                    </a:cubicBezTo>
                    <a:cubicBezTo>
                      <a:pt x="84" y="96"/>
                      <a:pt x="84" y="97"/>
                      <a:pt x="84" y="98"/>
                    </a:cubicBezTo>
                    <a:cubicBezTo>
                      <a:pt x="85" y="100"/>
                      <a:pt x="87" y="102"/>
                      <a:pt x="88" y="105"/>
                    </a:cubicBezTo>
                    <a:cubicBezTo>
                      <a:pt x="89" y="107"/>
                      <a:pt x="88" y="109"/>
                      <a:pt x="89" y="111"/>
                    </a:cubicBezTo>
                    <a:cubicBezTo>
                      <a:pt x="90" y="114"/>
                      <a:pt x="91" y="118"/>
                      <a:pt x="92" y="121"/>
                    </a:cubicBezTo>
                    <a:cubicBezTo>
                      <a:pt x="92" y="123"/>
                      <a:pt x="92" y="124"/>
                      <a:pt x="92" y="125"/>
                    </a:cubicBezTo>
                    <a:cubicBezTo>
                      <a:pt x="92" y="126"/>
                      <a:pt x="93" y="127"/>
                      <a:pt x="94" y="128"/>
                    </a:cubicBezTo>
                    <a:cubicBezTo>
                      <a:pt x="94" y="130"/>
                      <a:pt x="95" y="133"/>
                      <a:pt x="96" y="135"/>
                    </a:cubicBezTo>
                    <a:cubicBezTo>
                      <a:pt x="96" y="135"/>
                      <a:pt x="97" y="136"/>
                      <a:pt x="97" y="136"/>
                    </a:cubicBezTo>
                    <a:cubicBezTo>
                      <a:pt x="97" y="137"/>
                      <a:pt x="97" y="137"/>
                      <a:pt x="97" y="138"/>
                    </a:cubicBezTo>
                    <a:cubicBezTo>
                      <a:pt x="100" y="143"/>
                      <a:pt x="106" y="152"/>
                      <a:pt x="116" y="149"/>
                    </a:cubicBezTo>
                    <a:cubicBezTo>
                      <a:pt x="118" y="148"/>
                      <a:pt x="119" y="148"/>
                      <a:pt x="121" y="146"/>
                    </a:cubicBezTo>
                    <a:cubicBezTo>
                      <a:pt x="123" y="144"/>
                      <a:pt x="124" y="139"/>
                      <a:pt x="125" y="136"/>
                    </a:cubicBezTo>
                    <a:cubicBezTo>
                      <a:pt x="125" y="134"/>
                      <a:pt x="125" y="132"/>
                      <a:pt x="124" y="130"/>
                    </a:cubicBezTo>
                    <a:cubicBezTo>
                      <a:pt x="125" y="125"/>
                      <a:pt x="127" y="121"/>
                      <a:pt x="126" y="116"/>
                    </a:cubicBezTo>
                    <a:close/>
                    <a:moveTo>
                      <a:pt x="122" y="119"/>
                    </a:moveTo>
                    <a:cubicBezTo>
                      <a:pt x="121" y="122"/>
                      <a:pt x="120" y="124"/>
                      <a:pt x="120" y="126"/>
                    </a:cubicBezTo>
                    <a:cubicBezTo>
                      <a:pt x="119" y="131"/>
                      <a:pt x="120" y="139"/>
                      <a:pt x="116" y="143"/>
                    </a:cubicBezTo>
                    <a:cubicBezTo>
                      <a:pt x="113" y="146"/>
                      <a:pt x="106" y="143"/>
                      <a:pt x="104" y="140"/>
                    </a:cubicBezTo>
                    <a:cubicBezTo>
                      <a:pt x="104" y="139"/>
                      <a:pt x="103" y="138"/>
                      <a:pt x="102" y="136"/>
                    </a:cubicBezTo>
                    <a:cubicBezTo>
                      <a:pt x="101" y="135"/>
                      <a:pt x="99" y="133"/>
                      <a:pt x="99" y="130"/>
                    </a:cubicBezTo>
                    <a:cubicBezTo>
                      <a:pt x="95" y="118"/>
                      <a:pt x="94" y="106"/>
                      <a:pt x="88" y="94"/>
                    </a:cubicBezTo>
                    <a:cubicBezTo>
                      <a:pt x="88" y="94"/>
                      <a:pt x="87" y="93"/>
                      <a:pt x="87" y="92"/>
                    </a:cubicBezTo>
                    <a:cubicBezTo>
                      <a:pt x="86" y="90"/>
                      <a:pt x="85" y="88"/>
                      <a:pt x="84" y="86"/>
                    </a:cubicBezTo>
                    <a:cubicBezTo>
                      <a:pt x="83" y="85"/>
                      <a:pt x="82" y="84"/>
                      <a:pt x="81" y="83"/>
                    </a:cubicBezTo>
                    <a:cubicBezTo>
                      <a:pt x="76" y="75"/>
                      <a:pt x="71" y="67"/>
                      <a:pt x="63" y="61"/>
                    </a:cubicBezTo>
                    <a:cubicBezTo>
                      <a:pt x="63" y="61"/>
                      <a:pt x="62" y="60"/>
                      <a:pt x="62" y="60"/>
                    </a:cubicBezTo>
                    <a:cubicBezTo>
                      <a:pt x="60" y="58"/>
                      <a:pt x="58" y="56"/>
                      <a:pt x="56" y="55"/>
                    </a:cubicBezTo>
                    <a:cubicBezTo>
                      <a:pt x="55" y="54"/>
                      <a:pt x="55" y="53"/>
                      <a:pt x="54" y="52"/>
                    </a:cubicBezTo>
                    <a:cubicBezTo>
                      <a:pt x="51" y="50"/>
                      <a:pt x="49" y="48"/>
                      <a:pt x="46" y="45"/>
                    </a:cubicBezTo>
                    <a:cubicBezTo>
                      <a:pt x="37" y="39"/>
                      <a:pt x="26" y="37"/>
                      <a:pt x="17" y="30"/>
                    </a:cubicBezTo>
                    <a:cubicBezTo>
                      <a:pt x="14" y="28"/>
                      <a:pt x="8" y="20"/>
                      <a:pt x="7" y="16"/>
                    </a:cubicBezTo>
                    <a:cubicBezTo>
                      <a:pt x="7" y="14"/>
                      <a:pt x="5" y="12"/>
                      <a:pt x="6" y="11"/>
                    </a:cubicBezTo>
                    <a:cubicBezTo>
                      <a:pt x="8" y="7"/>
                      <a:pt x="11" y="6"/>
                      <a:pt x="14" y="5"/>
                    </a:cubicBezTo>
                    <a:cubicBezTo>
                      <a:pt x="16" y="5"/>
                      <a:pt x="17" y="5"/>
                      <a:pt x="19" y="5"/>
                    </a:cubicBezTo>
                    <a:cubicBezTo>
                      <a:pt x="21" y="5"/>
                      <a:pt x="23" y="5"/>
                      <a:pt x="26" y="6"/>
                    </a:cubicBezTo>
                    <a:cubicBezTo>
                      <a:pt x="26" y="6"/>
                      <a:pt x="28" y="7"/>
                      <a:pt x="29" y="7"/>
                    </a:cubicBezTo>
                    <a:cubicBezTo>
                      <a:pt x="30" y="7"/>
                      <a:pt x="33" y="7"/>
                      <a:pt x="34" y="8"/>
                    </a:cubicBezTo>
                    <a:cubicBezTo>
                      <a:pt x="38" y="9"/>
                      <a:pt x="41" y="11"/>
                      <a:pt x="45" y="13"/>
                    </a:cubicBezTo>
                    <a:cubicBezTo>
                      <a:pt x="46" y="14"/>
                      <a:pt x="48" y="16"/>
                      <a:pt x="49" y="17"/>
                    </a:cubicBezTo>
                    <a:cubicBezTo>
                      <a:pt x="53" y="19"/>
                      <a:pt x="57" y="21"/>
                      <a:pt x="61" y="23"/>
                    </a:cubicBezTo>
                    <a:cubicBezTo>
                      <a:pt x="64" y="25"/>
                      <a:pt x="67" y="28"/>
                      <a:pt x="70" y="29"/>
                    </a:cubicBezTo>
                    <a:cubicBezTo>
                      <a:pt x="71" y="30"/>
                      <a:pt x="72" y="30"/>
                      <a:pt x="73" y="30"/>
                    </a:cubicBezTo>
                    <a:cubicBezTo>
                      <a:pt x="74" y="31"/>
                      <a:pt x="75" y="34"/>
                      <a:pt x="76" y="35"/>
                    </a:cubicBezTo>
                    <a:cubicBezTo>
                      <a:pt x="80" y="41"/>
                      <a:pt x="82" y="49"/>
                      <a:pt x="85" y="54"/>
                    </a:cubicBezTo>
                    <a:cubicBezTo>
                      <a:pt x="88" y="60"/>
                      <a:pt x="92" y="66"/>
                      <a:pt x="96" y="70"/>
                    </a:cubicBezTo>
                    <a:cubicBezTo>
                      <a:pt x="98" y="73"/>
                      <a:pt x="98" y="75"/>
                      <a:pt x="100" y="78"/>
                    </a:cubicBezTo>
                    <a:cubicBezTo>
                      <a:pt x="101" y="79"/>
                      <a:pt x="102" y="79"/>
                      <a:pt x="103" y="80"/>
                    </a:cubicBezTo>
                    <a:cubicBezTo>
                      <a:pt x="104" y="82"/>
                      <a:pt x="105" y="84"/>
                      <a:pt x="106" y="85"/>
                    </a:cubicBezTo>
                    <a:cubicBezTo>
                      <a:pt x="106" y="86"/>
                      <a:pt x="108" y="86"/>
                      <a:pt x="108" y="87"/>
                    </a:cubicBezTo>
                    <a:cubicBezTo>
                      <a:pt x="109" y="87"/>
                      <a:pt x="109" y="89"/>
                      <a:pt x="109" y="89"/>
                    </a:cubicBezTo>
                    <a:cubicBezTo>
                      <a:pt x="111" y="93"/>
                      <a:pt x="115" y="95"/>
                      <a:pt x="117" y="99"/>
                    </a:cubicBezTo>
                    <a:cubicBezTo>
                      <a:pt x="118" y="101"/>
                      <a:pt x="120" y="106"/>
                      <a:pt x="121" y="109"/>
                    </a:cubicBezTo>
                    <a:cubicBezTo>
                      <a:pt x="122" y="110"/>
                      <a:pt x="120" y="112"/>
                      <a:pt x="121" y="114"/>
                    </a:cubicBezTo>
                    <a:cubicBezTo>
                      <a:pt x="121" y="115"/>
                      <a:pt x="122" y="118"/>
                      <a:pt x="122" y="1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274">
                <a:extLst>
                  <a:ext uri="{FF2B5EF4-FFF2-40B4-BE49-F238E27FC236}">
                    <a16:creationId xmlns:a16="http://schemas.microsoft.com/office/drawing/2014/main" id="{BF9827B9-3C14-4A73-E534-8F2D36229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2" y="1046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275">
                <a:extLst>
                  <a:ext uri="{FF2B5EF4-FFF2-40B4-BE49-F238E27FC236}">
                    <a16:creationId xmlns:a16="http://schemas.microsoft.com/office/drawing/2014/main" id="{FC06FCD5-6B79-6F58-CE42-E769D4CBA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4" y="105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276">
                <a:extLst>
                  <a:ext uri="{FF2B5EF4-FFF2-40B4-BE49-F238E27FC236}">
                    <a16:creationId xmlns:a16="http://schemas.microsoft.com/office/drawing/2014/main" id="{7C734577-3A6A-6260-230C-A1F25D023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0" y="10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277">
                <a:extLst>
                  <a:ext uri="{FF2B5EF4-FFF2-40B4-BE49-F238E27FC236}">
                    <a16:creationId xmlns:a16="http://schemas.microsoft.com/office/drawing/2014/main" id="{4F7DD894-C0B9-6B3A-9880-3197C54A6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083"/>
                <a:ext cx="410" cy="359"/>
              </a:xfrm>
              <a:custGeom>
                <a:avLst/>
                <a:gdLst>
                  <a:gd name="T0" fmla="*/ 40 w 169"/>
                  <a:gd name="T1" fmla="*/ 40 h 148"/>
                  <a:gd name="T2" fmla="*/ 69 w 169"/>
                  <a:gd name="T3" fmla="*/ 31 h 148"/>
                  <a:gd name="T4" fmla="*/ 79 w 169"/>
                  <a:gd name="T5" fmla="*/ 24 h 148"/>
                  <a:gd name="T6" fmla="*/ 88 w 169"/>
                  <a:gd name="T7" fmla="*/ 17 h 148"/>
                  <a:gd name="T8" fmla="*/ 111 w 169"/>
                  <a:gd name="T9" fmla="*/ 1 h 148"/>
                  <a:gd name="T10" fmla="*/ 132 w 169"/>
                  <a:gd name="T11" fmla="*/ 12 h 148"/>
                  <a:gd name="T12" fmla="*/ 137 w 169"/>
                  <a:gd name="T13" fmla="*/ 29 h 148"/>
                  <a:gd name="T14" fmla="*/ 142 w 169"/>
                  <a:gd name="T15" fmla="*/ 47 h 148"/>
                  <a:gd name="T16" fmla="*/ 144 w 169"/>
                  <a:gd name="T17" fmla="*/ 58 h 148"/>
                  <a:gd name="T18" fmla="*/ 150 w 169"/>
                  <a:gd name="T19" fmla="*/ 66 h 148"/>
                  <a:gd name="T20" fmla="*/ 162 w 169"/>
                  <a:gd name="T21" fmla="*/ 82 h 148"/>
                  <a:gd name="T22" fmla="*/ 168 w 169"/>
                  <a:gd name="T23" fmla="*/ 107 h 148"/>
                  <a:gd name="T24" fmla="*/ 138 w 169"/>
                  <a:gd name="T25" fmla="*/ 137 h 148"/>
                  <a:gd name="T26" fmla="*/ 121 w 169"/>
                  <a:gd name="T27" fmla="*/ 142 h 148"/>
                  <a:gd name="T28" fmla="*/ 68 w 169"/>
                  <a:gd name="T29" fmla="*/ 147 h 148"/>
                  <a:gd name="T30" fmla="*/ 52 w 169"/>
                  <a:gd name="T31" fmla="*/ 144 h 148"/>
                  <a:gd name="T32" fmla="*/ 30 w 169"/>
                  <a:gd name="T33" fmla="*/ 136 h 148"/>
                  <a:gd name="T34" fmla="*/ 19 w 169"/>
                  <a:gd name="T35" fmla="*/ 132 h 148"/>
                  <a:gd name="T36" fmla="*/ 11 w 169"/>
                  <a:gd name="T37" fmla="*/ 127 h 148"/>
                  <a:gd name="T38" fmla="*/ 0 w 169"/>
                  <a:gd name="T39" fmla="*/ 118 h 148"/>
                  <a:gd name="T40" fmla="*/ 2 w 169"/>
                  <a:gd name="T41" fmla="*/ 112 h 148"/>
                  <a:gd name="T42" fmla="*/ 9 w 169"/>
                  <a:gd name="T43" fmla="*/ 119 h 148"/>
                  <a:gd name="T44" fmla="*/ 13 w 169"/>
                  <a:gd name="T45" fmla="*/ 122 h 148"/>
                  <a:gd name="T46" fmla="*/ 23 w 169"/>
                  <a:gd name="T47" fmla="*/ 128 h 148"/>
                  <a:gd name="T48" fmla="*/ 39 w 169"/>
                  <a:gd name="T49" fmla="*/ 135 h 148"/>
                  <a:gd name="T50" fmla="*/ 63 w 169"/>
                  <a:gd name="T51" fmla="*/ 140 h 148"/>
                  <a:gd name="T52" fmla="*/ 75 w 169"/>
                  <a:gd name="T53" fmla="*/ 141 h 148"/>
                  <a:gd name="T54" fmla="*/ 93 w 169"/>
                  <a:gd name="T55" fmla="*/ 140 h 148"/>
                  <a:gd name="T56" fmla="*/ 103 w 169"/>
                  <a:gd name="T57" fmla="*/ 140 h 148"/>
                  <a:gd name="T58" fmla="*/ 103 w 169"/>
                  <a:gd name="T59" fmla="*/ 141 h 148"/>
                  <a:gd name="T60" fmla="*/ 125 w 169"/>
                  <a:gd name="T61" fmla="*/ 136 h 148"/>
                  <a:gd name="T62" fmla="*/ 145 w 169"/>
                  <a:gd name="T63" fmla="*/ 128 h 148"/>
                  <a:gd name="T64" fmla="*/ 162 w 169"/>
                  <a:gd name="T65" fmla="*/ 100 h 148"/>
                  <a:gd name="T66" fmla="*/ 162 w 169"/>
                  <a:gd name="T67" fmla="*/ 97 h 148"/>
                  <a:gd name="T68" fmla="*/ 156 w 169"/>
                  <a:gd name="T69" fmla="*/ 80 h 148"/>
                  <a:gd name="T70" fmla="*/ 145 w 169"/>
                  <a:gd name="T71" fmla="*/ 69 h 148"/>
                  <a:gd name="T72" fmla="*/ 137 w 169"/>
                  <a:gd name="T73" fmla="*/ 56 h 148"/>
                  <a:gd name="T74" fmla="*/ 134 w 169"/>
                  <a:gd name="T75" fmla="*/ 42 h 148"/>
                  <a:gd name="T76" fmla="*/ 131 w 169"/>
                  <a:gd name="T77" fmla="*/ 28 h 148"/>
                  <a:gd name="T78" fmla="*/ 129 w 169"/>
                  <a:gd name="T79" fmla="*/ 19 h 148"/>
                  <a:gd name="T80" fmla="*/ 120 w 169"/>
                  <a:gd name="T81" fmla="*/ 7 h 148"/>
                  <a:gd name="T82" fmla="*/ 101 w 169"/>
                  <a:gd name="T83" fmla="*/ 13 h 148"/>
                  <a:gd name="T84" fmla="*/ 86 w 169"/>
                  <a:gd name="T85" fmla="*/ 26 h 148"/>
                  <a:gd name="T86" fmla="*/ 62 w 169"/>
                  <a:gd name="T87" fmla="*/ 38 h 148"/>
                  <a:gd name="T88" fmla="*/ 20 w 169"/>
                  <a:gd name="T89" fmla="*/ 44 h 148"/>
                  <a:gd name="T90" fmla="*/ 6 w 169"/>
                  <a:gd name="T91" fmla="*/ 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9" h="148">
                    <a:moveTo>
                      <a:pt x="0" y="41"/>
                    </a:moveTo>
                    <a:cubicBezTo>
                      <a:pt x="0" y="40"/>
                      <a:pt x="0" y="38"/>
                      <a:pt x="0" y="37"/>
                    </a:cubicBezTo>
                    <a:cubicBezTo>
                      <a:pt x="13" y="36"/>
                      <a:pt x="27" y="42"/>
                      <a:pt x="40" y="40"/>
                    </a:cubicBezTo>
                    <a:cubicBezTo>
                      <a:pt x="43" y="39"/>
                      <a:pt x="46" y="40"/>
                      <a:pt x="49" y="39"/>
                    </a:cubicBezTo>
                    <a:cubicBezTo>
                      <a:pt x="53" y="37"/>
                      <a:pt x="56" y="35"/>
                      <a:pt x="59" y="34"/>
                    </a:cubicBezTo>
                    <a:cubicBezTo>
                      <a:pt x="63" y="33"/>
                      <a:pt x="66" y="32"/>
                      <a:pt x="69" y="31"/>
                    </a:cubicBezTo>
                    <a:cubicBezTo>
                      <a:pt x="71" y="30"/>
                      <a:pt x="72" y="29"/>
                      <a:pt x="73" y="28"/>
                    </a:cubicBezTo>
                    <a:cubicBezTo>
                      <a:pt x="74" y="28"/>
                      <a:pt x="76" y="28"/>
                      <a:pt x="77" y="27"/>
                    </a:cubicBezTo>
                    <a:cubicBezTo>
                      <a:pt x="77" y="26"/>
                      <a:pt x="78" y="25"/>
                      <a:pt x="79" y="24"/>
                    </a:cubicBezTo>
                    <a:cubicBezTo>
                      <a:pt x="80" y="24"/>
                      <a:pt x="81" y="24"/>
                      <a:pt x="82" y="23"/>
                    </a:cubicBezTo>
                    <a:cubicBezTo>
                      <a:pt x="83" y="22"/>
                      <a:pt x="84" y="21"/>
                      <a:pt x="84" y="19"/>
                    </a:cubicBezTo>
                    <a:cubicBezTo>
                      <a:pt x="86" y="19"/>
                      <a:pt x="87" y="18"/>
                      <a:pt x="88" y="17"/>
                    </a:cubicBezTo>
                    <a:cubicBezTo>
                      <a:pt x="92" y="15"/>
                      <a:pt x="94" y="12"/>
                      <a:pt x="98" y="10"/>
                    </a:cubicBezTo>
                    <a:cubicBezTo>
                      <a:pt x="100" y="8"/>
                      <a:pt x="101" y="5"/>
                      <a:pt x="103" y="4"/>
                    </a:cubicBezTo>
                    <a:cubicBezTo>
                      <a:pt x="105" y="3"/>
                      <a:pt x="109" y="1"/>
                      <a:pt x="111" y="1"/>
                    </a:cubicBezTo>
                    <a:cubicBezTo>
                      <a:pt x="114" y="1"/>
                      <a:pt x="116" y="0"/>
                      <a:pt x="119" y="1"/>
                    </a:cubicBezTo>
                    <a:cubicBezTo>
                      <a:pt x="124" y="2"/>
                      <a:pt x="130" y="6"/>
                      <a:pt x="132" y="11"/>
                    </a:cubicBezTo>
                    <a:cubicBezTo>
                      <a:pt x="132" y="11"/>
                      <a:pt x="132" y="12"/>
                      <a:pt x="132" y="12"/>
                    </a:cubicBezTo>
                    <a:cubicBezTo>
                      <a:pt x="133" y="15"/>
                      <a:pt x="134" y="17"/>
                      <a:pt x="135" y="19"/>
                    </a:cubicBezTo>
                    <a:cubicBezTo>
                      <a:pt x="135" y="20"/>
                      <a:pt x="135" y="21"/>
                      <a:pt x="135" y="22"/>
                    </a:cubicBezTo>
                    <a:cubicBezTo>
                      <a:pt x="136" y="24"/>
                      <a:pt x="137" y="26"/>
                      <a:pt x="137" y="29"/>
                    </a:cubicBezTo>
                    <a:cubicBezTo>
                      <a:pt x="138" y="34"/>
                      <a:pt x="140" y="40"/>
                      <a:pt x="140" y="46"/>
                    </a:cubicBezTo>
                    <a:cubicBezTo>
                      <a:pt x="141" y="46"/>
                      <a:pt x="142" y="46"/>
                      <a:pt x="142" y="46"/>
                    </a:cubicBezTo>
                    <a:cubicBezTo>
                      <a:pt x="142" y="46"/>
                      <a:pt x="142" y="47"/>
                      <a:pt x="142" y="47"/>
                    </a:cubicBezTo>
                    <a:cubicBezTo>
                      <a:pt x="141" y="47"/>
                      <a:pt x="141" y="46"/>
                      <a:pt x="141" y="48"/>
                    </a:cubicBezTo>
                    <a:cubicBezTo>
                      <a:pt x="142" y="49"/>
                      <a:pt x="141" y="50"/>
                      <a:pt x="141" y="52"/>
                    </a:cubicBezTo>
                    <a:cubicBezTo>
                      <a:pt x="142" y="53"/>
                      <a:pt x="143" y="56"/>
                      <a:pt x="144" y="58"/>
                    </a:cubicBezTo>
                    <a:cubicBezTo>
                      <a:pt x="144" y="58"/>
                      <a:pt x="145" y="59"/>
                      <a:pt x="145" y="59"/>
                    </a:cubicBezTo>
                    <a:cubicBezTo>
                      <a:pt x="145" y="60"/>
                      <a:pt x="145" y="60"/>
                      <a:pt x="145" y="61"/>
                    </a:cubicBezTo>
                    <a:cubicBezTo>
                      <a:pt x="146" y="63"/>
                      <a:pt x="149" y="64"/>
                      <a:pt x="150" y="66"/>
                    </a:cubicBezTo>
                    <a:cubicBezTo>
                      <a:pt x="151" y="68"/>
                      <a:pt x="153" y="70"/>
                      <a:pt x="154" y="72"/>
                    </a:cubicBezTo>
                    <a:cubicBezTo>
                      <a:pt x="156" y="74"/>
                      <a:pt x="158" y="75"/>
                      <a:pt x="159" y="77"/>
                    </a:cubicBezTo>
                    <a:cubicBezTo>
                      <a:pt x="160" y="78"/>
                      <a:pt x="161" y="80"/>
                      <a:pt x="162" y="82"/>
                    </a:cubicBezTo>
                    <a:cubicBezTo>
                      <a:pt x="164" y="83"/>
                      <a:pt x="164" y="87"/>
                      <a:pt x="165" y="89"/>
                    </a:cubicBezTo>
                    <a:cubicBezTo>
                      <a:pt x="166" y="92"/>
                      <a:pt x="167" y="94"/>
                      <a:pt x="168" y="98"/>
                    </a:cubicBezTo>
                    <a:cubicBezTo>
                      <a:pt x="168" y="99"/>
                      <a:pt x="169" y="105"/>
                      <a:pt x="168" y="107"/>
                    </a:cubicBezTo>
                    <a:cubicBezTo>
                      <a:pt x="167" y="108"/>
                      <a:pt x="167" y="109"/>
                      <a:pt x="166" y="110"/>
                    </a:cubicBezTo>
                    <a:cubicBezTo>
                      <a:pt x="166" y="114"/>
                      <a:pt x="164" y="121"/>
                      <a:pt x="161" y="124"/>
                    </a:cubicBezTo>
                    <a:cubicBezTo>
                      <a:pt x="156" y="130"/>
                      <a:pt x="145" y="134"/>
                      <a:pt x="138" y="137"/>
                    </a:cubicBezTo>
                    <a:cubicBezTo>
                      <a:pt x="136" y="138"/>
                      <a:pt x="134" y="138"/>
                      <a:pt x="132" y="138"/>
                    </a:cubicBezTo>
                    <a:cubicBezTo>
                      <a:pt x="131" y="139"/>
                      <a:pt x="130" y="140"/>
                      <a:pt x="129" y="141"/>
                    </a:cubicBezTo>
                    <a:cubicBezTo>
                      <a:pt x="127" y="142"/>
                      <a:pt x="124" y="141"/>
                      <a:pt x="121" y="142"/>
                    </a:cubicBezTo>
                    <a:cubicBezTo>
                      <a:pt x="110" y="146"/>
                      <a:pt x="98" y="148"/>
                      <a:pt x="85" y="147"/>
                    </a:cubicBezTo>
                    <a:cubicBezTo>
                      <a:pt x="83" y="147"/>
                      <a:pt x="81" y="148"/>
                      <a:pt x="79" y="148"/>
                    </a:cubicBezTo>
                    <a:cubicBezTo>
                      <a:pt x="76" y="148"/>
                      <a:pt x="70" y="146"/>
                      <a:pt x="68" y="147"/>
                    </a:cubicBezTo>
                    <a:cubicBezTo>
                      <a:pt x="67" y="147"/>
                      <a:pt x="66" y="147"/>
                      <a:pt x="64" y="147"/>
                    </a:cubicBezTo>
                    <a:cubicBezTo>
                      <a:pt x="62" y="146"/>
                      <a:pt x="59" y="145"/>
                      <a:pt x="56" y="144"/>
                    </a:cubicBezTo>
                    <a:cubicBezTo>
                      <a:pt x="55" y="144"/>
                      <a:pt x="53" y="144"/>
                      <a:pt x="52" y="144"/>
                    </a:cubicBezTo>
                    <a:cubicBezTo>
                      <a:pt x="49" y="143"/>
                      <a:pt x="45" y="142"/>
                      <a:pt x="43" y="141"/>
                    </a:cubicBezTo>
                    <a:cubicBezTo>
                      <a:pt x="42" y="141"/>
                      <a:pt x="41" y="141"/>
                      <a:pt x="39" y="141"/>
                    </a:cubicBezTo>
                    <a:cubicBezTo>
                      <a:pt x="36" y="140"/>
                      <a:pt x="33" y="137"/>
                      <a:pt x="30" y="136"/>
                    </a:cubicBezTo>
                    <a:cubicBezTo>
                      <a:pt x="28" y="135"/>
                      <a:pt x="27" y="136"/>
                      <a:pt x="26" y="135"/>
                    </a:cubicBezTo>
                    <a:cubicBezTo>
                      <a:pt x="24" y="134"/>
                      <a:pt x="23" y="133"/>
                      <a:pt x="21" y="132"/>
                    </a:cubicBezTo>
                    <a:cubicBezTo>
                      <a:pt x="21" y="132"/>
                      <a:pt x="20" y="133"/>
                      <a:pt x="19" y="132"/>
                    </a:cubicBezTo>
                    <a:cubicBezTo>
                      <a:pt x="18" y="132"/>
                      <a:pt x="18" y="131"/>
                      <a:pt x="18" y="131"/>
                    </a:cubicBezTo>
                    <a:cubicBezTo>
                      <a:pt x="16" y="130"/>
                      <a:pt x="15" y="130"/>
                      <a:pt x="14" y="129"/>
                    </a:cubicBezTo>
                    <a:cubicBezTo>
                      <a:pt x="13" y="128"/>
                      <a:pt x="12" y="127"/>
                      <a:pt x="11" y="127"/>
                    </a:cubicBezTo>
                    <a:cubicBezTo>
                      <a:pt x="10" y="127"/>
                      <a:pt x="10" y="126"/>
                      <a:pt x="9" y="126"/>
                    </a:cubicBezTo>
                    <a:cubicBezTo>
                      <a:pt x="8" y="125"/>
                      <a:pt x="7" y="124"/>
                      <a:pt x="6" y="123"/>
                    </a:cubicBezTo>
                    <a:cubicBezTo>
                      <a:pt x="4" y="121"/>
                      <a:pt x="1" y="120"/>
                      <a:pt x="0" y="118"/>
                    </a:cubicBezTo>
                    <a:cubicBezTo>
                      <a:pt x="0" y="115"/>
                      <a:pt x="0" y="113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112"/>
                      <a:pt x="1" y="112"/>
                      <a:pt x="2" y="112"/>
                    </a:cubicBezTo>
                    <a:cubicBezTo>
                      <a:pt x="2" y="112"/>
                      <a:pt x="1" y="112"/>
                      <a:pt x="1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3" y="115"/>
                      <a:pt x="6" y="118"/>
                      <a:pt x="9" y="119"/>
                    </a:cubicBezTo>
                    <a:cubicBezTo>
                      <a:pt x="8" y="119"/>
                      <a:pt x="8" y="119"/>
                      <a:pt x="8" y="119"/>
                    </a:cubicBezTo>
                    <a:cubicBezTo>
                      <a:pt x="8" y="119"/>
                      <a:pt x="8" y="119"/>
                      <a:pt x="8" y="119"/>
                    </a:cubicBezTo>
                    <a:cubicBezTo>
                      <a:pt x="10" y="121"/>
                      <a:pt x="11" y="121"/>
                      <a:pt x="13" y="122"/>
                    </a:cubicBezTo>
                    <a:cubicBezTo>
                      <a:pt x="15" y="123"/>
                      <a:pt x="17" y="124"/>
                      <a:pt x="19" y="125"/>
                    </a:cubicBezTo>
                    <a:cubicBezTo>
                      <a:pt x="20" y="126"/>
                      <a:pt x="21" y="126"/>
                      <a:pt x="22" y="127"/>
                    </a:cubicBezTo>
                    <a:cubicBezTo>
                      <a:pt x="22" y="127"/>
                      <a:pt x="22" y="127"/>
                      <a:pt x="23" y="128"/>
                    </a:cubicBezTo>
                    <a:cubicBezTo>
                      <a:pt x="24" y="129"/>
                      <a:pt x="26" y="129"/>
                      <a:pt x="27" y="130"/>
                    </a:cubicBezTo>
                    <a:cubicBezTo>
                      <a:pt x="28" y="130"/>
                      <a:pt x="30" y="131"/>
                      <a:pt x="31" y="131"/>
                    </a:cubicBezTo>
                    <a:cubicBezTo>
                      <a:pt x="33" y="132"/>
                      <a:pt x="36" y="134"/>
                      <a:pt x="39" y="135"/>
                    </a:cubicBezTo>
                    <a:cubicBezTo>
                      <a:pt x="41" y="136"/>
                      <a:pt x="44" y="136"/>
                      <a:pt x="47" y="137"/>
                    </a:cubicBezTo>
                    <a:cubicBezTo>
                      <a:pt x="49" y="138"/>
                      <a:pt x="51" y="138"/>
                      <a:pt x="53" y="139"/>
                    </a:cubicBezTo>
                    <a:cubicBezTo>
                      <a:pt x="57" y="140"/>
                      <a:pt x="60" y="139"/>
                      <a:pt x="63" y="140"/>
                    </a:cubicBezTo>
                    <a:cubicBezTo>
                      <a:pt x="66" y="140"/>
                      <a:pt x="68" y="140"/>
                      <a:pt x="70" y="140"/>
                    </a:cubicBezTo>
                    <a:cubicBezTo>
                      <a:pt x="71" y="140"/>
                      <a:pt x="72" y="140"/>
                      <a:pt x="73" y="140"/>
                    </a:cubicBezTo>
                    <a:cubicBezTo>
                      <a:pt x="73" y="140"/>
                      <a:pt x="74" y="140"/>
                      <a:pt x="75" y="141"/>
                    </a:cubicBezTo>
                    <a:cubicBezTo>
                      <a:pt x="77" y="142"/>
                      <a:pt x="80" y="142"/>
                      <a:pt x="82" y="143"/>
                    </a:cubicBezTo>
                    <a:cubicBezTo>
                      <a:pt x="85" y="143"/>
                      <a:pt x="92" y="141"/>
                      <a:pt x="93" y="142"/>
                    </a:cubicBezTo>
                    <a:cubicBezTo>
                      <a:pt x="93" y="141"/>
                      <a:pt x="93" y="141"/>
                      <a:pt x="93" y="140"/>
                    </a:cubicBezTo>
                    <a:cubicBezTo>
                      <a:pt x="94" y="141"/>
                      <a:pt x="94" y="141"/>
                      <a:pt x="95" y="140"/>
                    </a:cubicBezTo>
                    <a:cubicBezTo>
                      <a:pt x="95" y="141"/>
                      <a:pt x="95" y="141"/>
                      <a:pt x="96" y="141"/>
                    </a:cubicBezTo>
                    <a:cubicBezTo>
                      <a:pt x="96" y="141"/>
                      <a:pt x="101" y="141"/>
                      <a:pt x="103" y="140"/>
                    </a:cubicBezTo>
                    <a:cubicBezTo>
                      <a:pt x="103" y="140"/>
                      <a:pt x="103" y="140"/>
                      <a:pt x="103" y="140"/>
                    </a:cubicBezTo>
                    <a:cubicBezTo>
                      <a:pt x="103" y="141"/>
                      <a:pt x="103" y="141"/>
                      <a:pt x="102" y="141"/>
                    </a:cubicBezTo>
                    <a:cubicBezTo>
                      <a:pt x="103" y="141"/>
                      <a:pt x="103" y="141"/>
                      <a:pt x="103" y="141"/>
                    </a:cubicBezTo>
                    <a:cubicBezTo>
                      <a:pt x="105" y="140"/>
                      <a:pt x="107" y="141"/>
                      <a:pt x="111" y="140"/>
                    </a:cubicBezTo>
                    <a:cubicBezTo>
                      <a:pt x="113" y="139"/>
                      <a:pt x="117" y="138"/>
                      <a:pt x="119" y="137"/>
                    </a:cubicBezTo>
                    <a:cubicBezTo>
                      <a:pt x="122" y="136"/>
                      <a:pt x="123" y="137"/>
                      <a:pt x="125" y="136"/>
                    </a:cubicBezTo>
                    <a:cubicBezTo>
                      <a:pt x="127" y="135"/>
                      <a:pt x="129" y="134"/>
                      <a:pt x="130" y="133"/>
                    </a:cubicBezTo>
                    <a:cubicBezTo>
                      <a:pt x="134" y="132"/>
                      <a:pt x="138" y="132"/>
                      <a:pt x="142" y="130"/>
                    </a:cubicBezTo>
                    <a:cubicBezTo>
                      <a:pt x="143" y="130"/>
                      <a:pt x="144" y="128"/>
                      <a:pt x="145" y="128"/>
                    </a:cubicBezTo>
                    <a:cubicBezTo>
                      <a:pt x="148" y="126"/>
                      <a:pt x="154" y="124"/>
                      <a:pt x="156" y="122"/>
                    </a:cubicBezTo>
                    <a:cubicBezTo>
                      <a:pt x="158" y="119"/>
                      <a:pt x="158" y="118"/>
                      <a:pt x="159" y="115"/>
                    </a:cubicBezTo>
                    <a:cubicBezTo>
                      <a:pt x="161" y="111"/>
                      <a:pt x="164" y="106"/>
                      <a:pt x="162" y="100"/>
                    </a:cubicBezTo>
                    <a:cubicBezTo>
                      <a:pt x="162" y="100"/>
                      <a:pt x="162" y="100"/>
                      <a:pt x="162" y="100"/>
                    </a:cubicBezTo>
                    <a:cubicBezTo>
                      <a:pt x="163" y="100"/>
                      <a:pt x="162" y="100"/>
                      <a:pt x="163" y="99"/>
                    </a:cubicBezTo>
                    <a:cubicBezTo>
                      <a:pt x="163" y="98"/>
                      <a:pt x="163" y="97"/>
                      <a:pt x="162" y="97"/>
                    </a:cubicBezTo>
                    <a:cubicBezTo>
                      <a:pt x="162" y="96"/>
                      <a:pt x="162" y="96"/>
                      <a:pt x="162" y="95"/>
                    </a:cubicBezTo>
                    <a:cubicBezTo>
                      <a:pt x="162" y="94"/>
                      <a:pt x="161" y="92"/>
                      <a:pt x="161" y="91"/>
                    </a:cubicBezTo>
                    <a:cubicBezTo>
                      <a:pt x="160" y="88"/>
                      <a:pt x="158" y="84"/>
                      <a:pt x="156" y="80"/>
                    </a:cubicBezTo>
                    <a:cubicBezTo>
                      <a:pt x="155" y="79"/>
                      <a:pt x="154" y="79"/>
                      <a:pt x="153" y="78"/>
                    </a:cubicBezTo>
                    <a:cubicBezTo>
                      <a:pt x="151" y="76"/>
                      <a:pt x="149" y="73"/>
                      <a:pt x="147" y="71"/>
                    </a:cubicBezTo>
                    <a:cubicBezTo>
                      <a:pt x="147" y="70"/>
                      <a:pt x="146" y="69"/>
                      <a:pt x="145" y="69"/>
                    </a:cubicBezTo>
                    <a:cubicBezTo>
                      <a:pt x="144" y="67"/>
                      <a:pt x="143" y="66"/>
                      <a:pt x="142" y="64"/>
                    </a:cubicBezTo>
                    <a:cubicBezTo>
                      <a:pt x="142" y="63"/>
                      <a:pt x="141" y="62"/>
                      <a:pt x="140" y="61"/>
                    </a:cubicBezTo>
                    <a:cubicBezTo>
                      <a:pt x="139" y="59"/>
                      <a:pt x="138" y="58"/>
                      <a:pt x="137" y="56"/>
                    </a:cubicBezTo>
                    <a:cubicBezTo>
                      <a:pt x="136" y="54"/>
                      <a:pt x="136" y="50"/>
                      <a:pt x="136" y="48"/>
                    </a:cubicBezTo>
                    <a:cubicBezTo>
                      <a:pt x="135" y="47"/>
                      <a:pt x="136" y="45"/>
                      <a:pt x="135" y="43"/>
                    </a:cubicBezTo>
                    <a:cubicBezTo>
                      <a:pt x="135" y="43"/>
                      <a:pt x="134" y="43"/>
                      <a:pt x="134" y="42"/>
                    </a:cubicBezTo>
                    <a:cubicBezTo>
                      <a:pt x="134" y="42"/>
                      <a:pt x="134" y="41"/>
                      <a:pt x="134" y="40"/>
                    </a:cubicBezTo>
                    <a:cubicBezTo>
                      <a:pt x="133" y="38"/>
                      <a:pt x="133" y="34"/>
                      <a:pt x="132" y="32"/>
                    </a:cubicBezTo>
                    <a:cubicBezTo>
                      <a:pt x="132" y="30"/>
                      <a:pt x="132" y="29"/>
                      <a:pt x="131" y="28"/>
                    </a:cubicBezTo>
                    <a:cubicBezTo>
                      <a:pt x="131" y="28"/>
                      <a:pt x="131" y="27"/>
                      <a:pt x="131" y="26"/>
                    </a:cubicBezTo>
                    <a:cubicBezTo>
                      <a:pt x="130" y="24"/>
                      <a:pt x="129" y="22"/>
                      <a:pt x="128" y="20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7" y="16"/>
                      <a:pt x="126" y="13"/>
                      <a:pt x="124" y="10"/>
                    </a:cubicBezTo>
                    <a:cubicBezTo>
                      <a:pt x="124" y="10"/>
                      <a:pt x="124" y="10"/>
                      <a:pt x="124" y="9"/>
                    </a:cubicBezTo>
                    <a:cubicBezTo>
                      <a:pt x="123" y="7"/>
                      <a:pt x="122" y="8"/>
                      <a:pt x="120" y="7"/>
                    </a:cubicBezTo>
                    <a:cubicBezTo>
                      <a:pt x="119" y="6"/>
                      <a:pt x="118" y="5"/>
                      <a:pt x="117" y="5"/>
                    </a:cubicBezTo>
                    <a:cubicBezTo>
                      <a:pt x="113" y="4"/>
                      <a:pt x="106" y="8"/>
                      <a:pt x="104" y="10"/>
                    </a:cubicBezTo>
                    <a:cubicBezTo>
                      <a:pt x="103" y="11"/>
                      <a:pt x="102" y="12"/>
                      <a:pt x="101" y="13"/>
                    </a:cubicBezTo>
                    <a:cubicBezTo>
                      <a:pt x="98" y="15"/>
                      <a:pt x="96" y="18"/>
                      <a:pt x="93" y="20"/>
                    </a:cubicBezTo>
                    <a:cubicBezTo>
                      <a:pt x="91" y="21"/>
                      <a:pt x="90" y="21"/>
                      <a:pt x="88" y="23"/>
                    </a:cubicBezTo>
                    <a:cubicBezTo>
                      <a:pt x="87" y="23"/>
                      <a:pt x="87" y="25"/>
                      <a:pt x="86" y="26"/>
                    </a:cubicBezTo>
                    <a:cubicBezTo>
                      <a:pt x="84" y="27"/>
                      <a:pt x="82" y="28"/>
                      <a:pt x="81" y="29"/>
                    </a:cubicBezTo>
                    <a:cubicBezTo>
                      <a:pt x="80" y="30"/>
                      <a:pt x="78" y="31"/>
                      <a:pt x="77" y="32"/>
                    </a:cubicBezTo>
                    <a:cubicBezTo>
                      <a:pt x="72" y="35"/>
                      <a:pt x="67" y="36"/>
                      <a:pt x="62" y="38"/>
                    </a:cubicBezTo>
                    <a:cubicBezTo>
                      <a:pt x="57" y="40"/>
                      <a:pt x="53" y="42"/>
                      <a:pt x="48" y="44"/>
                    </a:cubicBezTo>
                    <a:cubicBezTo>
                      <a:pt x="46" y="44"/>
                      <a:pt x="44" y="44"/>
                      <a:pt x="41" y="44"/>
                    </a:cubicBezTo>
                    <a:cubicBezTo>
                      <a:pt x="34" y="46"/>
                      <a:pt x="28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5" y="43"/>
                      <a:pt x="11" y="41"/>
                      <a:pt x="6" y="42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1" y="41"/>
                      <a:pt x="0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278">
                <a:extLst>
                  <a:ext uri="{FF2B5EF4-FFF2-40B4-BE49-F238E27FC236}">
                    <a16:creationId xmlns:a16="http://schemas.microsoft.com/office/drawing/2014/main" id="{4DB91F32-41D9-C644-23BF-3979DA3605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2" y="10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279">
                <a:extLst>
                  <a:ext uri="{FF2B5EF4-FFF2-40B4-BE49-F238E27FC236}">
                    <a16:creationId xmlns:a16="http://schemas.microsoft.com/office/drawing/2014/main" id="{97A21457-083D-7890-AC5C-D02F954EB6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60" y="1080"/>
                <a:ext cx="1379" cy="2123"/>
              </a:xfrm>
              <a:custGeom>
                <a:avLst/>
                <a:gdLst>
                  <a:gd name="T0" fmla="*/ 558 w 569"/>
                  <a:gd name="T1" fmla="*/ 36 h 875"/>
                  <a:gd name="T2" fmla="*/ 528 w 569"/>
                  <a:gd name="T3" fmla="*/ 11 h 875"/>
                  <a:gd name="T4" fmla="*/ 486 w 569"/>
                  <a:gd name="T5" fmla="*/ 1 h 875"/>
                  <a:gd name="T6" fmla="*/ 449 w 569"/>
                  <a:gd name="T7" fmla="*/ 18 h 875"/>
                  <a:gd name="T8" fmla="*/ 414 w 569"/>
                  <a:gd name="T9" fmla="*/ 51 h 875"/>
                  <a:gd name="T10" fmla="*/ 340 w 569"/>
                  <a:gd name="T11" fmla="*/ 124 h 875"/>
                  <a:gd name="T12" fmla="*/ 317 w 569"/>
                  <a:gd name="T13" fmla="*/ 189 h 875"/>
                  <a:gd name="T14" fmla="*/ 293 w 569"/>
                  <a:gd name="T15" fmla="*/ 209 h 875"/>
                  <a:gd name="T16" fmla="*/ 199 w 569"/>
                  <a:gd name="T17" fmla="*/ 252 h 875"/>
                  <a:gd name="T18" fmla="*/ 162 w 569"/>
                  <a:gd name="T19" fmla="*/ 292 h 875"/>
                  <a:gd name="T20" fmla="*/ 156 w 569"/>
                  <a:gd name="T21" fmla="*/ 355 h 875"/>
                  <a:gd name="T22" fmla="*/ 179 w 569"/>
                  <a:gd name="T23" fmla="*/ 403 h 875"/>
                  <a:gd name="T24" fmla="*/ 192 w 569"/>
                  <a:gd name="T25" fmla="*/ 496 h 875"/>
                  <a:gd name="T26" fmla="*/ 153 w 569"/>
                  <a:gd name="T27" fmla="*/ 579 h 875"/>
                  <a:gd name="T28" fmla="*/ 114 w 569"/>
                  <a:gd name="T29" fmla="*/ 641 h 875"/>
                  <a:gd name="T30" fmla="*/ 66 w 569"/>
                  <a:gd name="T31" fmla="*/ 735 h 875"/>
                  <a:gd name="T32" fmla="*/ 2 w 569"/>
                  <a:gd name="T33" fmla="*/ 841 h 875"/>
                  <a:gd name="T34" fmla="*/ 61 w 569"/>
                  <a:gd name="T35" fmla="*/ 867 h 875"/>
                  <a:gd name="T36" fmla="*/ 128 w 569"/>
                  <a:gd name="T37" fmla="*/ 804 h 875"/>
                  <a:gd name="T38" fmla="*/ 191 w 569"/>
                  <a:gd name="T39" fmla="*/ 714 h 875"/>
                  <a:gd name="T40" fmla="*/ 289 w 569"/>
                  <a:gd name="T41" fmla="*/ 644 h 875"/>
                  <a:gd name="T42" fmla="*/ 365 w 569"/>
                  <a:gd name="T43" fmla="*/ 603 h 875"/>
                  <a:gd name="T44" fmla="*/ 353 w 569"/>
                  <a:gd name="T45" fmla="*/ 524 h 875"/>
                  <a:gd name="T46" fmla="*/ 318 w 569"/>
                  <a:gd name="T47" fmla="*/ 456 h 875"/>
                  <a:gd name="T48" fmla="*/ 388 w 569"/>
                  <a:gd name="T49" fmla="*/ 364 h 875"/>
                  <a:gd name="T50" fmla="*/ 448 w 569"/>
                  <a:gd name="T51" fmla="*/ 318 h 875"/>
                  <a:gd name="T52" fmla="*/ 516 w 569"/>
                  <a:gd name="T53" fmla="*/ 264 h 875"/>
                  <a:gd name="T54" fmla="*/ 548 w 569"/>
                  <a:gd name="T55" fmla="*/ 150 h 875"/>
                  <a:gd name="T56" fmla="*/ 501 w 569"/>
                  <a:gd name="T57" fmla="*/ 273 h 875"/>
                  <a:gd name="T58" fmla="*/ 443 w 569"/>
                  <a:gd name="T59" fmla="*/ 314 h 875"/>
                  <a:gd name="T60" fmla="*/ 400 w 569"/>
                  <a:gd name="T61" fmla="*/ 343 h 875"/>
                  <a:gd name="T62" fmla="*/ 351 w 569"/>
                  <a:gd name="T63" fmla="*/ 397 h 875"/>
                  <a:gd name="T64" fmla="*/ 324 w 569"/>
                  <a:gd name="T65" fmla="*/ 417 h 875"/>
                  <a:gd name="T66" fmla="*/ 349 w 569"/>
                  <a:gd name="T67" fmla="*/ 516 h 875"/>
                  <a:gd name="T68" fmla="*/ 358 w 569"/>
                  <a:gd name="T69" fmla="*/ 554 h 875"/>
                  <a:gd name="T70" fmla="*/ 334 w 569"/>
                  <a:gd name="T71" fmla="*/ 617 h 875"/>
                  <a:gd name="T72" fmla="*/ 282 w 569"/>
                  <a:gd name="T73" fmla="*/ 643 h 875"/>
                  <a:gd name="T74" fmla="*/ 232 w 569"/>
                  <a:gd name="T75" fmla="*/ 674 h 875"/>
                  <a:gd name="T76" fmla="*/ 179 w 569"/>
                  <a:gd name="T77" fmla="*/ 717 h 875"/>
                  <a:gd name="T78" fmla="*/ 141 w 569"/>
                  <a:gd name="T79" fmla="*/ 784 h 875"/>
                  <a:gd name="T80" fmla="*/ 50 w 569"/>
                  <a:gd name="T81" fmla="*/ 868 h 875"/>
                  <a:gd name="T82" fmla="*/ 10 w 569"/>
                  <a:gd name="T83" fmla="*/ 813 h 875"/>
                  <a:gd name="T84" fmla="*/ 34 w 569"/>
                  <a:gd name="T85" fmla="*/ 776 h 875"/>
                  <a:gd name="T86" fmla="*/ 63 w 569"/>
                  <a:gd name="T87" fmla="*/ 749 h 875"/>
                  <a:gd name="T88" fmla="*/ 89 w 569"/>
                  <a:gd name="T89" fmla="*/ 673 h 875"/>
                  <a:gd name="T90" fmla="*/ 141 w 569"/>
                  <a:gd name="T91" fmla="*/ 615 h 875"/>
                  <a:gd name="T92" fmla="*/ 175 w 569"/>
                  <a:gd name="T93" fmla="*/ 565 h 875"/>
                  <a:gd name="T94" fmla="*/ 206 w 569"/>
                  <a:gd name="T95" fmla="*/ 526 h 875"/>
                  <a:gd name="T96" fmla="*/ 176 w 569"/>
                  <a:gd name="T97" fmla="*/ 422 h 875"/>
                  <a:gd name="T98" fmla="*/ 166 w 569"/>
                  <a:gd name="T99" fmla="*/ 294 h 875"/>
                  <a:gd name="T100" fmla="*/ 247 w 569"/>
                  <a:gd name="T101" fmla="*/ 235 h 875"/>
                  <a:gd name="T102" fmla="*/ 316 w 569"/>
                  <a:gd name="T103" fmla="*/ 197 h 875"/>
                  <a:gd name="T104" fmla="*/ 340 w 569"/>
                  <a:gd name="T105" fmla="*/ 137 h 875"/>
                  <a:gd name="T106" fmla="*/ 399 w 569"/>
                  <a:gd name="T107" fmla="*/ 80 h 875"/>
                  <a:gd name="T108" fmla="*/ 455 w 569"/>
                  <a:gd name="T109" fmla="*/ 18 h 875"/>
                  <a:gd name="T110" fmla="*/ 501 w 569"/>
                  <a:gd name="T111" fmla="*/ 7 h 875"/>
                  <a:gd name="T112" fmla="*/ 559 w 569"/>
                  <a:gd name="T113" fmla="*/ 56 h 875"/>
                  <a:gd name="T114" fmla="*/ 543 w 569"/>
                  <a:gd name="T115" fmla="*/ 14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9" h="875">
                    <a:moveTo>
                      <a:pt x="548" y="150"/>
                    </a:moveTo>
                    <a:cubicBezTo>
                      <a:pt x="547" y="148"/>
                      <a:pt x="547" y="143"/>
                      <a:pt x="547" y="141"/>
                    </a:cubicBezTo>
                    <a:cubicBezTo>
                      <a:pt x="549" y="135"/>
                      <a:pt x="548" y="132"/>
                      <a:pt x="550" y="126"/>
                    </a:cubicBezTo>
                    <a:cubicBezTo>
                      <a:pt x="550" y="123"/>
                      <a:pt x="552" y="121"/>
                      <a:pt x="552" y="118"/>
                    </a:cubicBezTo>
                    <a:cubicBezTo>
                      <a:pt x="553" y="117"/>
                      <a:pt x="553" y="115"/>
                      <a:pt x="553" y="114"/>
                    </a:cubicBezTo>
                    <a:cubicBezTo>
                      <a:pt x="559" y="97"/>
                      <a:pt x="569" y="69"/>
                      <a:pt x="563" y="50"/>
                    </a:cubicBezTo>
                    <a:cubicBezTo>
                      <a:pt x="563" y="48"/>
                      <a:pt x="563" y="47"/>
                      <a:pt x="564" y="46"/>
                    </a:cubicBezTo>
                    <a:cubicBezTo>
                      <a:pt x="563" y="45"/>
                      <a:pt x="561" y="43"/>
                      <a:pt x="560" y="42"/>
                    </a:cubicBezTo>
                    <a:cubicBezTo>
                      <a:pt x="559" y="40"/>
                      <a:pt x="559" y="38"/>
                      <a:pt x="558" y="36"/>
                    </a:cubicBezTo>
                    <a:cubicBezTo>
                      <a:pt x="556" y="34"/>
                      <a:pt x="553" y="32"/>
                      <a:pt x="551" y="30"/>
                    </a:cubicBezTo>
                    <a:cubicBezTo>
                      <a:pt x="550" y="28"/>
                      <a:pt x="549" y="27"/>
                      <a:pt x="548" y="25"/>
                    </a:cubicBezTo>
                    <a:cubicBezTo>
                      <a:pt x="547" y="24"/>
                      <a:pt x="546" y="24"/>
                      <a:pt x="544" y="23"/>
                    </a:cubicBezTo>
                    <a:cubicBezTo>
                      <a:pt x="544" y="22"/>
                      <a:pt x="543" y="21"/>
                      <a:pt x="543" y="21"/>
                    </a:cubicBezTo>
                    <a:cubicBezTo>
                      <a:pt x="540" y="19"/>
                      <a:pt x="538" y="18"/>
                      <a:pt x="535" y="16"/>
                    </a:cubicBezTo>
                    <a:cubicBezTo>
                      <a:pt x="534" y="16"/>
                      <a:pt x="534" y="16"/>
                      <a:pt x="533" y="16"/>
                    </a:cubicBezTo>
                    <a:cubicBezTo>
                      <a:pt x="533" y="15"/>
                      <a:pt x="532" y="15"/>
                      <a:pt x="532" y="14"/>
                    </a:cubicBezTo>
                    <a:cubicBezTo>
                      <a:pt x="531" y="14"/>
                      <a:pt x="530" y="13"/>
                      <a:pt x="529" y="13"/>
                    </a:cubicBezTo>
                    <a:cubicBezTo>
                      <a:pt x="528" y="12"/>
                      <a:pt x="528" y="12"/>
                      <a:pt x="528" y="11"/>
                    </a:cubicBezTo>
                    <a:cubicBezTo>
                      <a:pt x="526" y="11"/>
                      <a:pt x="524" y="10"/>
                      <a:pt x="522" y="9"/>
                    </a:cubicBezTo>
                    <a:cubicBezTo>
                      <a:pt x="521" y="9"/>
                      <a:pt x="519" y="7"/>
                      <a:pt x="517" y="7"/>
                    </a:cubicBezTo>
                    <a:cubicBezTo>
                      <a:pt x="516" y="6"/>
                      <a:pt x="515" y="6"/>
                      <a:pt x="514" y="6"/>
                    </a:cubicBezTo>
                    <a:cubicBezTo>
                      <a:pt x="513" y="5"/>
                      <a:pt x="513" y="5"/>
                      <a:pt x="512" y="5"/>
                    </a:cubicBezTo>
                    <a:cubicBezTo>
                      <a:pt x="509" y="4"/>
                      <a:pt x="507" y="3"/>
                      <a:pt x="504" y="3"/>
                    </a:cubicBezTo>
                    <a:cubicBezTo>
                      <a:pt x="504" y="3"/>
                      <a:pt x="503" y="3"/>
                      <a:pt x="503" y="3"/>
                    </a:cubicBezTo>
                    <a:cubicBezTo>
                      <a:pt x="500" y="2"/>
                      <a:pt x="499" y="1"/>
                      <a:pt x="496" y="0"/>
                    </a:cubicBezTo>
                    <a:cubicBezTo>
                      <a:pt x="495" y="1"/>
                      <a:pt x="494" y="1"/>
                      <a:pt x="494" y="1"/>
                    </a:cubicBezTo>
                    <a:cubicBezTo>
                      <a:pt x="491" y="1"/>
                      <a:pt x="488" y="0"/>
                      <a:pt x="486" y="1"/>
                    </a:cubicBezTo>
                    <a:cubicBezTo>
                      <a:pt x="485" y="1"/>
                      <a:pt x="483" y="1"/>
                      <a:pt x="482" y="1"/>
                    </a:cubicBezTo>
                    <a:cubicBezTo>
                      <a:pt x="482" y="1"/>
                      <a:pt x="481" y="2"/>
                      <a:pt x="480" y="2"/>
                    </a:cubicBezTo>
                    <a:cubicBezTo>
                      <a:pt x="479" y="2"/>
                      <a:pt x="477" y="2"/>
                      <a:pt x="476" y="3"/>
                    </a:cubicBezTo>
                    <a:cubicBezTo>
                      <a:pt x="473" y="3"/>
                      <a:pt x="471" y="5"/>
                      <a:pt x="469" y="5"/>
                    </a:cubicBezTo>
                    <a:cubicBezTo>
                      <a:pt x="468" y="6"/>
                      <a:pt x="466" y="7"/>
                      <a:pt x="465" y="7"/>
                    </a:cubicBezTo>
                    <a:cubicBezTo>
                      <a:pt x="465" y="8"/>
                      <a:pt x="464" y="8"/>
                      <a:pt x="464" y="9"/>
                    </a:cubicBezTo>
                    <a:cubicBezTo>
                      <a:pt x="463" y="9"/>
                      <a:pt x="462" y="9"/>
                      <a:pt x="461" y="9"/>
                    </a:cubicBezTo>
                    <a:cubicBezTo>
                      <a:pt x="459" y="11"/>
                      <a:pt x="455" y="12"/>
                      <a:pt x="452" y="14"/>
                    </a:cubicBezTo>
                    <a:cubicBezTo>
                      <a:pt x="451" y="15"/>
                      <a:pt x="450" y="17"/>
                      <a:pt x="449" y="18"/>
                    </a:cubicBezTo>
                    <a:cubicBezTo>
                      <a:pt x="448" y="19"/>
                      <a:pt x="446" y="19"/>
                      <a:pt x="445" y="20"/>
                    </a:cubicBezTo>
                    <a:cubicBezTo>
                      <a:pt x="445" y="21"/>
                      <a:pt x="445" y="21"/>
                      <a:pt x="444" y="22"/>
                    </a:cubicBezTo>
                    <a:cubicBezTo>
                      <a:pt x="443" y="22"/>
                      <a:pt x="442" y="22"/>
                      <a:pt x="441" y="23"/>
                    </a:cubicBezTo>
                    <a:cubicBezTo>
                      <a:pt x="439" y="25"/>
                      <a:pt x="437" y="28"/>
                      <a:pt x="434" y="30"/>
                    </a:cubicBezTo>
                    <a:cubicBezTo>
                      <a:pt x="433" y="30"/>
                      <a:pt x="432" y="31"/>
                      <a:pt x="431" y="32"/>
                    </a:cubicBezTo>
                    <a:cubicBezTo>
                      <a:pt x="430" y="32"/>
                      <a:pt x="430" y="33"/>
                      <a:pt x="429" y="33"/>
                    </a:cubicBezTo>
                    <a:cubicBezTo>
                      <a:pt x="426" y="36"/>
                      <a:pt x="420" y="42"/>
                      <a:pt x="418" y="46"/>
                    </a:cubicBezTo>
                    <a:cubicBezTo>
                      <a:pt x="417" y="47"/>
                      <a:pt x="416" y="48"/>
                      <a:pt x="416" y="49"/>
                    </a:cubicBezTo>
                    <a:cubicBezTo>
                      <a:pt x="415" y="50"/>
                      <a:pt x="415" y="50"/>
                      <a:pt x="414" y="51"/>
                    </a:cubicBezTo>
                    <a:cubicBezTo>
                      <a:pt x="413" y="54"/>
                      <a:pt x="411" y="56"/>
                      <a:pt x="410" y="59"/>
                    </a:cubicBezTo>
                    <a:cubicBezTo>
                      <a:pt x="408" y="62"/>
                      <a:pt x="404" y="65"/>
                      <a:pt x="402" y="68"/>
                    </a:cubicBezTo>
                    <a:cubicBezTo>
                      <a:pt x="400" y="70"/>
                      <a:pt x="400" y="73"/>
                      <a:pt x="398" y="75"/>
                    </a:cubicBezTo>
                    <a:cubicBezTo>
                      <a:pt x="396" y="78"/>
                      <a:pt x="393" y="80"/>
                      <a:pt x="391" y="83"/>
                    </a:cubicBezTo>
                    <a:cubicBezTo>
                      <a:pt x="390" y="84"/>
                      <a:pt x="389" y="85"/>
                      <a:pt x="388" y="86"/>
                    </a:cubicBezTo>
                    <a:cubicBezTo>
                      <a:pt x="382" y="90"/>
                      <a:pt x="376" y="95"/>
                      <a:pt x="369" y="99"/>
                    </a:cubicBezTo>
                    <a:cubicBezTo>
                      <a:pt x="367" y="101"/>
                      <a:pt x="363" y="102"/>
                      <a:pt x="361" y="104"/>
                    </a:cubicBezTo>
                    <a:cubicBezTo>
                      <a:pt x="359" y="106"/>
                      <a:pt x="357" y="108"/>
                      <a:pt x="355" y="110"/>
                    </a:cubicBezTo>
                    <a:cubicBezTo>
                      <a:pt x="350" y="114"/>
                      <a:pt x="343" y="118"/>
                      <a:pt x="340" y="124"/>
                    </a:cubicBezTo>
                    <a:cubicBezTo>
                      <a:pt x="336" y="131"/>
                      <a:pt x="334" y="142"/>
                      <a:pt x="333" y="152"/>
                    </a:cubicBezTo>
                    <a:cubicBezTo>
                      <a:pt x="333" y="154"/>
                      <a:pt x="333" y="155"/>
                      <a:pt x="334" y="157"/>
                    </a:cubicBezTo>
                    <a:cubicBezTo>
                      <a:pt x="334" y="159"/>
                      <a:pt x="333" y="161"/>
                      <a:pt x="333" y="163"/>
                    </a:cubicBezTo>
                    <a:cubicBezTo>
                      <a:pt x="333" y="166"/>
                      <a:pt x="332" y="168"/>
                      <a:pt x="330" y="171"/>
                    </a:cubicBezTo>
                    <a:cubicBezTo>
                      <a:pt x="330" y="172"/>
                      <a:pt x="329" y="173"/>
                      <a:pt x="329" y="174"/>
                    </a:cubicBezTo>
                    <a:cubicBezTo>
                      <a:pt x="328" y="175"/>
                      <a:pt x="328" y="175"/>
                      <a:pt x="327" y="175"/>
                    </a:cubicBezTo>
                    <a:cubicBezTo>
                      <a:pt x="325" y="178"/>
                      <a:pt x="324" y="181"/>
                      <a:pt x="323" y="183"/>
                    </a:cubicBezTo>
                    <a:cubicBezTo>
                      <a:pt x="322" y="185"/>
                      <a:pt x="320" y="185"/>
                      <a:pt x="319" y="186"/>
                    </a:cubicBezTo>
                    <a:cubicBezTo>
                      <a:pt x="318" y="187"/>
                      <a:pt x="318" y="188"/>
                      <a:pt x="317" y="189"/>
                    </a:cubicBezTo>
                    <a:cubicBezTo>
                      <a:pt x="316" y="190"/>
                      <a:pt x="314" y="191"/>
                      <a:pt x="313" y="193"/>
                    </a:cubicBezTo>
                    <a:cubicBezTo>
                      <a:pt x="313" y="194"/>
                      <a:pt x="313" y="194"/>
                      <a:pt x="312" y="195"/>
                    </a:cubicBezTo>
                    <a:cubicBezTo>
                      <a:pt x="312" y="196"/>
                      <a:pt x="311" y="196"/>
                      <a:pt x="311" y="196"/>
                    </a:cubicBezTo>
                    <a:cubicBezTo>
                      <a:pt x="310" y="197"/>
                      <a:pt x="309" y="198"/>
                      <a:pt x="308" y="199"/>
                    </a:cubicBezTo>
                    <a:cubicBezTo>
                      <a:pt x="307" y="199"/>
                      <a:pt x="306" y="200"/>
                      <a:pt x="306" y="200"/>
                    </a:cubicBezTo>
                    <a:cubicBezTo>
                      <a:pt x="305" y="201"/>
                      <a:pt x="304" y="203"/>
                      <a:pt x="303" y="203"/>
                    </a:cubicBezTo>
                    <a:cubicBezTo>
                      <a:pt x="302" y="204"/>
                      <a:pt x="301" y="204"/>
                      <a:pt x="301" y="204"/>
                    </a:cubicBezTo>
                    <a:cubicBezTo>
                      <a:pt x="300" y="205"/>
                      <a:pt x="300" y="206"/>
                      <a:pt x="300" y="206"/>
                    </a:cubicBezTo>
                    <a:cubicBezTo>
                      <a:pt x="298" y="207"/>
                      <a:pt x="295" y="208"/>
                      <a:pt x="293" y="209"/>
                    </a:cubicBezTo>
                    <a:cubicBezTo>
                      <a:pt x="292" y="211"/>
                      <a:pt x="287" y="213"/>
                      <a:pt x="285" y="214"/>
                    </a:cubicBezTo>
                    <a:cubicBezTo>
                      <a:pt x="275" y="219"/>
                      <a:pt x="264" y="223"/>
                      <a:pt x="254" y="228"/>
                    </a:cubicBezTo>
                    <a:cubicBezTo>
                      <a:pt x="252" y="228"/>
                      <a:pt x="250" y="229"/>
                      <a:pt x="248" y="229"/>
                    </a:cubicBezTo>
                    <a:cubicBezTo>
                      <a:pt x="246" y="231"/>
                      <a:pt x="243" y="232"/>
                      <a:pt x="241" y="234"/>
                    </a:cubicBezTo>
                    <a:cubicBezTo>
                      <a:pt x="238" y="235"/>
                      <a:pt x="235" y="236"/>
                      <a:pt x="232" y="238"/>
                    </a:cubicBezTo>
                    <a:cubicBezTo>
                      <a:pt x="231" y="238"/>
                      <a:pt x="229" y="239"/>
                      <a:pt x="228" y="239"/>
                    </a:cubicBezTo>
                    <a:cubicBezTo>
                      <a:pt x="224" y="240"/>
                      <a:pt x="220" y="241"/>
                      <a:pt x="216" y="243"/>
                    </a:cubicBezTo>
                    <a:cubicBezTo>
                      <a:pt x="214" y="244"/>
                      <a:pt x="212" y="246"/>
                      <a:pt x="210" y="247"/>
                    </a:cubicBezTo>
                    <a:cubicBezTo>
                      <a:pt x="206" y="249"/>
                      <a:pt x="203" y="251"/>
                      <a:pt x="199" y="252"/>
                    </a:cubicBezTo>
                    <a:cubicBezTo>
                      <a:pt x="198" y="253"/>
                      <a:pt x="196" y="253"/>
                      <a:pt x="195" y="254"/>
                    </a:cubicBezTo>
                    <a:cubicBezTo>
                      <a:pt x="193" y="256"/>
                      <a:pt x="191" y="259"/>
                      <a:pt x="188" y="260"/>
                    </a:cubicBezTo>
                    <a:cubicBezTo>
                      <a:pt x="186" y="261"/>
                      <a:pt x="184" y="262"/>
                      <a:pt x="182" y="264"/>
                    </a:cubicBezTo>
                    <a:cubicBezTo>
                      <a:pt x="182" y="265"/>
                      <a:pt x="181" y="266"/>
                      <a:pt x="180" y="267"/>
                    </a:cubicBezTo>
                    <a:cubicBezTo>
                      <a:pt x="179" y="268"/>
                      <a:pt x="177" y="270"/>
                      <a:pt x="175" y="271"/>
                    </a:cubicBezTo>
                    <a:cubicBezTo>
                      <a:pt x="175" y="272"/>
                      <a:pt x="175" y="272"/>
                      <a:pt x="175" y="272"/>
                    </a:cubicBezTo>
                    <a:cubicBezTo>
                      <a:pt x="174" y="275"/>
                      <a:pt x="170" y="277"/>
                      <a:pt x="168" y="280"/>
                    </a:cubicBezTo>
                    <a:cubicBezTo>
                      <a:pt x="166" y="282"/>
                      <a:pt x="164" y="286"/>
                      <a:pt x="163" y="289"/>
                    </a:cubicBezTo>
                    <a:cubicBezTo>
                      <a:pt x="163" y="290"/>
                      <a:pt x="162" y="291"/>
                      <a:pt x="162" y="292"/>
                    </a:cubicBezTo>
                    <a:cubicBezTo>
                      <a:pt x="160" y="296"/>
                      <a:pt x="159" y="300"/>
                      <a:pt x="157" y="304"/>
                    </a:cubicBezTo>
                    <a:cubicBezTo>
                      <a:pt x="156" y="306"/>
                      <a:pt x="155" y="309"/>
                      <a:pt x="154" y="311"/>
                    </a:cubicBezTo>
                    <a:cubicBezTo>
                      <a:pt x="153" y="314"/>
                      <a:pt x="153" y="316"/>
                      <a:pt x="152" y="319"/>
                    </a:cubicBezTo>
                    <a:cubicBezTo>
                      <a:pt x="152" y="320"/>
                      <a:pt x="152" y="321"/>
                      <a:pt x="152" y="322"/>
                    </a:cubicBezTo>
                    <a:cubicBezTo>
                      <a:pt x="152" y="322"/>
                      <a:pt x="152" y="323"/>
                      <a:pt x="151" y="323"/>
                    </a:cubicBezTo>
                    <a:cubicBezTo>
                      <a:pt x="151" y="326"/>
                      <a:pt x="151" y="330"/>
                      <a:pt x="150" y="332"/>
                    </a:cubicBezTo>
                    <a:cubicBezTo>
                      <a:pt x="150" y="335"/>
                      <a:pt x="151" y="338"/>
                      <a:pt x="152" y="340"/>
                    </a:cubicBezTo>
                    <a:cubicBezTo>
                      <a:pt x="152" y="342"/>
                      <a:pt x="152" y="343"/>
                      <a:pt x="152" y="344"/>
                    </a:cubicBezTo>
                    <a:cubicBezTo>
                      <a:pt x="153" y="348"/>
                      <a:pt x="154" y="353"/>
                      <a:pt x="156" y="355"/>
                    </a:cubicBezTo>
                    <a:cubicBezTo>
                      <a:pt x="158" y="359"/>
                      <a:pt x="162" y="362"/>
                      <a:pt x="166" y="364"/>
                    </a:cubicBezTo>
                    <a:cubicBezTo>
                      <a:pt x="168" y="365"/>
                      <a:pt x="170" y="366"/>
                      <a:pt x="172" y="367"/>
                    </a:cubicBezTo>
                    <a:cubicBezTo>
                      <a:pt x="172" y="368"/>
                      <a:pt x="173" y="369"/>
                      <a:pt x="173" y="370"/>
                    </a:cubicBezTo>
                    <a:cubicBezTo>
                      <a:pt x="177" y="374"/>
                      <a:pt x="181" y="383"/>
                      <a:pt x="184" y="389"/>
                    </a:cubicBezTo>
                    <a:cubicBezTo>
                      <a:pt x="183" y="391"/>
                      <a:pt x="183" y="392"/>
                      <a:pt x="183" y="394"/>
                    </a:cubicBezTo>
                    <a:cubicBezTo>
                      <a:pt x="183" y="395"/>
                      <a:pt x="183" y="396"/>
                      <a:pt x="183" y="397"/>
                    </a:cubicBezTo>
                    <a:cubicBezTo>
                      <a:pt x="182" y="397"/>
                      <a:pt x="182" y="398"/>
                      <a:pt x="182" y="398"/>
                    </a:cubicBezTo>
                    <a:cubicBezTo>
                      <a:pt x="182" y="399"/>
                      <a:pt x="182" y="399"/>
                      <a:pt x="182" y="400"/>
                    </a:cubicBezTo>
                    <a:cubicBezTo>
                      <a:pt x="181" y="401"/>
                      <a:pt x="180" y="402"/>
                      <a:pt x="179" y="403"/>
                    </a:cubicBezTo>
                    <a:cubicBezTo>
                      <a:pt x="176" y="411"/>
                      <a:pt x="172" y="418"/>
                      <a:pt x="169" y="427"/>
                    </a:cubicBezTo>
                    <a:cubicBezTo>
                      <a:pt x="168" y="432"/>
                      <a:pt x="167" y="437"/>
                      <a:pt x="167" y="441"/>
                    </a:cubicBezTo>
                    <a:cubicBezTo>
                      <a:pt x="168" y="443"/>
                      <a:pt x="168" y="446"/>
                      <a:pt x="169" y="448"/>
                    </a:cubicBezTo>
                    <a:cubicBezTo>
                      <a:pt x="169" y="450"/>
                      <a:pt x="168" y="453"/>
                      <a:pt x="169" y="455"/>
                    </a:cubicBezTo>
                    <a:cubicBezTo>
                      <a:pt x="170" y="459"/>
                      <a:pt x="172" y="464"/>
                      <a:pt x="173" y="468"/>
                    </a:cubicBezTo>
                    <a:cubicBezTo>
                      <a:pt x="174" y="470"/>
                      <a:pt x="175" y="473"/>
                      <a:pt x="176" y="475"/>
                    </a:cubicBezTo>
                    <a:cubicBezTo>
                      <a:pt x="178" y="479"/>
                      <a:pt x="180" y="482"/>
                      <a:pt x="183" y="485"/>
                    </a:cubicBezTo>
                    <a:cubicBezTo>
                      <a:pt x="183" y="486"/>
                      <a:pt x="184" y="488"/>
                      <a:pt x="185" y="489"/>
                    </a:cubicBezTo>
                    <a:cubicBezTo>
                      <a:pt x="187" y="492"/>
                      <a:pt x="190" y="494"/>
                      <a:pt x="192" y="496"/>
                    </a:cubicBezTo>
                    <a:cubicBezTo>
                      <a:pt x="193" y="497"/>
                      <a:pt x="193" y="498"/>
                      <a:pt x="194" y="499"/>
                    </a:cubicBezTo>
                    <a:cubicBezTo>
                      <a:pt x="195" y="501"/>
                      <a:pt x="196" y="502"/>
                      <a:pt x="198" y="503"/>
                    </a:cubicBezTo>
                    <a:cubicBezTo>
                      <a:pt x="200" y="508"/>
                      <a:pt x="201" y="513"/>
                      <a:pt x="202" y="518"/>
                    </a:cubicBezTo>
                    <a:cubicBezTo>
                      <a:pt x="204" y="526"/>
                      <a:pt x="199" y="533"/>
                      <a:pt x="196" y="537"/>
                    </a:cubicBezTo>
                    <a:cubicBezTo>
                      <a:pt x="193" y="540"/>
                      <a:pt x="192" y="543"/>
                      <a:pt x="189" y="546"/>
                    </a:cubicBezTo>
                    <a:cubicBezTo>
                      <a:pt x="183" y="553"/>
                      <a:pt x="176" y="560"/>
                      <a:pt x="168" y="565"/>
                    </a:cubicBezTo>
                    <a:cubicBezTo>
                      <a:pt x="164" y="568"/>
                      <a:pt x="154" y="575"/>
                      <a:pt x="153" y="579"/>
                    </a:cubicBezTo>
                    <a:cubicBezTo>
                      <a:pt x="153" y="579"/>
                      <a:pt x="153" y="579"/>
                      <a:pt x="153" y="579"/>
                    </a:cubicBezTo>
                    <a:cubicBezTo>
                      <a:pt x="153" y="579"/>
                      <a:pt x="153" y="579"/>
                      <a:pt x="153" y="579"/>
                    </a:cubicBezTo>
                    <a:cubicBezTo>
                      <a:pt x="150" y="584"/>
                      <a:pt x="148" y="589"/>
                      <a:pt x="146" y="594"/>
                    </a:cubicBezTo>
                    <a:cubicBezTo>
                      <a:pt x="145" y="596"/>
                      <a:pt x="146" y="598"/>
                      <a:pt x="145" y="600"/>
                    </a:cubicBezTo>
                    <a:cubicBezTo>
                      <a:pt x="144" y="601"/>
                      <a:pt x="143" y="602"/>
                      <a:pt x="142" y="604"/>
                    </a:cubicBezTo>
                    <a:cubicBezTo>
                      <a:pt x="142" y="605"/>
                      <a:pt x="142" y="607"/>
                      <a:pt x="141" y="608"/>
                    </a:cubicBezTo>
                    <a:cubicBezTo>
                      <a:pt x="139" y="611"/>
                      <a:pt x="133" y="618"/>
                      <a:pt x="133" y="620"/>
                    </a:cubicBezTo>
                    <a:cubicBezTo>
                      <a:pt x="131" y="620"/>
                      <a:pt x="128" y="625"/>
                      <a:pt x="128" y="627"/>
                    </a:cubicBezTo>
                    <a:cubicBezTo>
                      <a:pt x="128" y="627"/>
                      <a:pt x="127" y="627"/>
                      <a:pt x="127" y="627"/>
                    </a:cubicBezTo>
                    <a:cubicBezTo>
                      <a:pt x="126" y="629"/>
                      <a:pt x="124" y="630"/>
                      <a:pt x="123" y="632"/>
                    </a:cubicBezTo>
                    <a:cubicBezTo>
                      <a:pt x="120" y="636"/>
                      <a:pt x="118" y="638"/>
                      <a:pt x="114" y="641"/>
                    </a:cubicBezTo>
                    <a:cubicBezTo>
                      <a:pt x="111" y="644"/>
                      <a:pt x="109" y="646"/>
                      <a:pt x="106" y="649"/>
                    </a:cubicBezTo>
                    <a:cubicBezTo>
                      <a:pt x="100" y="654"/>
                      <a:pt x="93" y="659"/>
                      <a:pt x="88" y="666"/>
                    </a:cubicBezTo>
                    <a:cubicBezTo>
                      <a:pt x="83" y="674"/>
                      <a:pt x="80" y="682"/>
                      <a:pt x="77" y="692"/>
                    </a:cubicBezTo>
                    <a:cubicBezTo>
                      <a:pt x="75" y="695"/>
                      <a:pt x="77" y="698"/>
                      <a:pt x="76" y="701"/>
                    </a:cubicBezTo>
                    <a:cubicBezTo>
                      <a:pt x="76" y="703"/>
                      <a:pt x="76" y="705"/>
                      <a:pt x="75" y="707"/>
                    </a:cubicBezTo>
                    <a:cubicBezTo>
                      <a:pt x="75" y="708"/>
                      <a:pt x="76" y="708"/>
                      <a:pt x="76" y="709"/>
                    </a:cubicBezTo>
                    <a:cubicBezTo>
                      <a:pt x="74" y="714"/>
                      <a:pt x="74" y="720"/>
                      <a:pt x="71" y="725"/>
                    </a:cubicBezTo>
                    <a:cubicBezTo>
                      <a:pt x="70" y="727"/>
                      <a:pt x="69" y="728"/>
                      <a:pt x="68" y="730"/>
                    </a:cubicBezTo>
                    <a:cubicBezTo>
                      <a:pt x="68" y="732"/>
                      <a:pt x="67" y="733"/>
                      <a:pt x="66" y="735"/>
                    </a:cubicBezTo>
                    <a:cubicBezTo>
                      <a:pt x="63" y="741"/>
                      <a:pt x="60" y="746"/>
                      <a:pt x="55" y="751"/>
                    </a:cubicBezTo>
                    <a:cubicBezTo>
                      <a:pt x="55" y="751"/>
                      <a:pt x="54" y="751"/>
                      <a:pt x="54" y="751"/>
                    </a:cubicBezTo>
                    <a:cubicBezTo>
                      <a:pt x="52" y="753"/>
                      <a:pt x="50" y="756"/>
                      <a:pt x="48" y="758"/>
                    </a:cubicBezTo>
                    <a:cubicBezTo>
                      <a:pt x="48" y="759"/>
                      <a:pt x="47" y="759"/>
                      <a:pt x="47" y="759"/>
                    </a:cubicBezTo>
                    <a:cubicBezTo>
                      <a:pt x="45" y="761"/>
                      <a:pt x="44" y="763"/>
                      <a:pt x="43" y="764"/>
                    </a:cubicBezTo>
                    <a:cubicBezTo>
                      <a:pt x="40" y="767"/>
                      <a:pt x="33" y="770"/>
                      <a:pt x="31" y="773"/>
                    </a:cubicBezTo>
                    <a:cubicBezTo>
                      <a:pt x="22" y="783"/>
                      <a:pt x="13" y="795"/>
                      <a:pt x="7" y="808"/>
                    </a:cubicBezTo>
                    <a:cubicBezTo>
                      <a:pt x="5" y="811"/>
                      <a:pt x="5" y="814"/>
                      <a:pt x="4" y="818"/>
                    </a:cubicBezTo>
                    <a:cubicBezTo>
                      <a:pt x="1" y="826"/>
                      <a:pt x="0" y="833"/>
                      <a:pt x="2" y="841"/>
                    </a:cubicBezTo>
                    <a:cubicBezTo>
                      <a:pt x="2" y="843"/>
                      <a:pt x="2" y="844"/>
                      <a:pt x="2" y="846"/>
                    </a:cubicBezTo>
                    <a:cubicBezTo>
                      <a:pt x="3" y="848"/>
                      <a:pt x="4" y="850"/>
                      <a:pt x="5" y="852"/>
                    </a:cubicBezTo>
                    <a:cubicBezTo>
                      <a:pt x="6" y="856"/>
                      <a:pt x="7" y="860"/>
                      <a:pt x="9" y="863"/>
                    </a:cubicBezTo>
                    <a:cubicBezTo>
                      <a:pt x="11" y="864"/>
                      <a:pt x="13" y="865"/>
                      <a:pt x="15" y="867"/>
                    </a:cubicBezTo>
                    <a:cubicBezTo>
                      <a:pt x="18" y="869"/>
                      <a:pt x="21" y="871"/>
                      <a:pt x="25" y="873"/>
                    </a:cubicBezTo>
                    <a:cubicBezTo>
                      <a:pt x="27" y="873"/>
                      <a:pt x="30" y="874"/>
                      <a:pt x="32" y="874"/>
                    </a:cubicBezTo>
                    <a:cubicBezTo>
                      <a:pt x="33" y="874"/>
                      <a:pt x="36" y="875"/>
                      <a:pt x="37" y="875"/>
                    </a:cubicBezTo>
                    <a:cubicBezTo>
                      <a:pt x="40" y="875"/>
                      <a:pt x="43" y="875"/>
                      <a:pt x="46" y="875"/>
                    </a:cubicBezTo>
                    <a:cubicBezTo>
                      <a:pt x="51" y="872"/>
                      <a:pt x="56" y="870"/>
                      <a:pt x="61" y="867"/>
                    </a:cubicBezTo>
                    <a:cubicBezTo>
                      <a:pt x="63" y="865"/>
                      <a:pt x="65" y="863"/>
                      <a:pt x="67" y="861"/>
                    </a:cubicBezTo>
                    <a:cubicBezTo>
                      <a:pt x="69" y="859"/>
                      <a:pt x="72" y="857"/>
                      <a:pt x="74" y="855"/>
                    </a:cubicBezTo>
                    <a:cubicBezTo>
                      <a:pt x="77" y="851"/>
                      <a:pt x="80" y="847"/>
                      <a:pt x="83" y="842"/>
                    </a:cubicBezTo>
                    <a:cubicBezTo>
                      <a:pt x="86" y="838"/>
                      <a:pt x="88" y="830"/>
                      <a:pt x="92" y="827"/>
                    </a:cubicBezTo>
                    <a:cubicBezTo>
                      <a:pt x="96" y="823"/>
                      <a:pt x="100" y="821"/>
                      <a:pt x="104" y="819"/>
                    </a:cubicBezTo>
                    <a:cubicBezTo>
                      <a:pt x="105" y="818"/>
                      <a:pt x="106" y="817"/>
                      <a:pt x="107" y="816"/>
                    </a:cubicBezTo>
                    <a:cubicBezTo>
                      <a:pt x="108" y="815"/>
                      <a:pt x="109" y="815"/>
                      <a:pt x="111" y="814"/>
                    </a:cubicBezTo>
                    <a:cubicBezTo>
                      <a:pt x="112" y="813"/>
                      <a:pt x="114" y="811"/>
                      <a:pt x="115" y="810"/>
                    </a:cubicBezTo>
                    <a:cubicBezTo>
                      <a:pt x="120" y="808"/>
                      <a:pt x="124" y="807"/>
                      <a:pt x="128" y="804"/>
                    </a:cubicBezTo>
                    <a:cubicBezTo>
                      <a:pt x="130" y="803"/>
                      <a:pt x="131" y="801"/>
                      <a:pt x="132" y="800"/>
                    </a:cubicBezTo>
                    <a:cubicBezTo>
                      <a:pt x="143" y="791"/>
                      <a:pt x="152" y="776"/>
                      <a:pt x="159" y="763"/>
                    </a:cubicBezTo>
                    <a:cubicBezTo>
                      <a:pt x="160" y="761"/>
                      <a:pt x="160" y="758"/>
                      <a:pt x="162" y="755"/>
                    </a:cubicBezTo>
                    <a:cubicBezTo>
                      <a:pt x="163" y="753"/>
                      <a:pt x="165" y="750"/>
                      <a:pt x="166" y="747"/>
                    </a:cubicBezTo>
                    <a:cubicBezTo>
                      <a:pt x="167" y="744"/>
                      <a:pt x="167" y="742"/>
                      <a:pt x="168" y="739"/>
                    </a:cubicBezTo>
                    <a:cubicBezTo>
                      <a:pt x="169" y="736"/>
                      <a:pt x="172" y="733"/>
                      <a:pt x="172" y="729"/>
                    </a:cubicBezTo>
                    <a:cubicBezTo>
                      <a:pt x="174" y="728"/>
                      <a:pt x="175" y="726"/>
                      <a:pt x="176" y="725"/>
                    </a:cubicBezTo>
                    <a:cubicBezTo>
                      <a:pt x="178" y="722"/>
                      <a:pt x="182" y="719"/>
                      <a:pt x="185" y="717"/>
                    </a:cubicBezTo>
                    <a:cubicBezTo>
                      <a:pt x="187" y="716"/>
                      <a:pt x="189" y="715"/>
                      <a:pt x="191" y="714"/>
                    </a:cubicBezTo>
                    <a:cubicBezTo>
                      <a:pt x="202" y="707"/>
                      <a:pt x="215" y="702"/>
                      <a:pt x="223" y="693"/>
                    </a:cubicBezTo>
                    <a:cubicBezTo>
                      <a:pt x="226" y="689"/>
                      <a:pt x="229" y="685"/>
                      <a:pt x="233" y="680"/>
                    </a:cubicBezTo>
                    <a:cubicBezTo>
                      <a:pt x="234" y="679"/>
                      <a:pt x="236" y="677"/>
                      <a:pt x="237" y="676"/>
                    </a:cubicBezTo>
                    <a:cubicBezTo>
                      <a:pt x="237" y="674"/>
                      <a:pt x="238" y="673"/>
                      <a:pt x="239" y="671"/>
                    </a:cubicBezTo>
                    <a:cubicBezTo>
                      <a:pt x="243" y="667"/>
                      <a:pt x="247" y="662"/>
                      <a:pt x="252" y="659"/>
                    </a:cubicBezTo>
                    <a:cubicBezTo>
                      <a:pt x="254" y="658"/>
                      <a:pt x="256" y="658"/>
                      <a:pt x="258" y="657"/>
                    </a:cubicBezTo>
                    <a:cubicBezTo>
                      <a:pt x="262" y="655"/>
                      <a:pt x="266" y="653"/>
                      <a:pt x="270" y="651"/>
                    </a:cubicBezTo>
                    <a:cubicBezTo>
                      <a:pt x="274" y="650"/>
                      <a:pt x="278" y="649"/>
                      <a:pt x="281" y="648"/>
                    </a:cubicBezTo>
                    <a:cubicBezTo>
                      <a:pt x="284" y="647"/>
                      <a:pt x="287" y="645"/>
                      <a:pt x="289" y="644"/>
                    </a:cubicBezTo>
                    <a:cubicBezTo>
                      <a:pt x="292" y="643"/>
                      <a:pt x="294" y="642"/>
                      <a:pt x="297" y="641"/>
                    </a:cubicBezTo>
                    <a:cubicBezTo>
                      <a:pt x="298" y="640"/>
                      <a:pt x="300" y="639"/>
                      <a:pt x="302" y="638"/>
                    </a:cubicBezTo>
                    <a:cubicBezTo>
                      <a:pt x="304" y="637"/>
                      <a:pt x="306" y="636"/>
                      <a:pt x="308" y="636"/>
                    </a:cubicBezTo>
                    <a:cubicBezTo>
                      <a:pt x="310" y="635"/>
                      <a:pt x="311" y="634"/>
                      <a:pt x="313" y="633"/>
                    </a:cubicBezTo>
                    <a:cubicBezTo>
                      <a:pt x="316" y="631"/>
                      <a:pt x="320" y="631"/>
                      <a:pt x="324" y="629"/>
                    </a:cubicBezTo>
                    <a:cubicBezTo>
                      <a:pt x="329" y="626"/>
                      <a:pt x="334" y="623"/>
                      <a:pt x="338" y="620"/>
                    </a:cubicBezTo>
                    <a:cubicBezTo>
                      <a:pt x="341" y="618"/>
                      <a:pt x="344" y="617"/>
                      <a:pt x="347" y="616"/>
                    </a:cubicBezTo>
                    <a:cubicBezTo>
                      <a:pt x="350" y="614"/>
                      <a:pt x="353" y="611"/>
                      <a:pt x="355" y="609"/>
                    </a:cubicBezTo>
                    <a:cubicBezTo>
                      <a:pt x="359" y="607"/>
                      <a:pt x="362" y="605"/>
                      <a:pt x="365" y="603"/>
                    </a:cubicBezTo>
                    <a:cubicBezTo>
                      <a:pt x="365" y="602"/>
                      <a:pt x="365" y="602"/>
                      <a:pt x="365" y="602"/>
                    </a:cubicBezTo>
                    <a:cubicBezTo>
                      <a:pt x="374" y="593"/>
                      <a:pt x="391" y="578"/>
                      <a:pt x="382" y="562"/>
                    </a:cubicBezTo>
                    <a:cubicBezTo>
                      <a:pt x="380" y="560"/>
                      <a:pt x="379" y="558"/>
                      <a:pt x="377" y="556"/>
                    </a:cubicBezTo>
                    <a:cubicBezTo>
                      <a:pt x="376" y="556"/>
                      <a:pt x="375" y="556"/>
                      <a:pt x="374" y="556"/>
                    </a:cubicBezTo>
                    <a:cubicBezTo>
                      <a:pt x="373" y="555"/>
                      <a:pt x="372" y="554"/>
                      <a:pt x="371" y="553"/>
                    </a:cubicBezTo>
                    <a:cubicBezTo>
                      <a:pt x="368" y="551"/>
                      <a:pt x="361" y="550"/>
                      <a:pt x="358" y="549"/>
                    </a:cubicBezTo>
                    <a:cubicBezTo>
                      <a:pt x="355" y="548"/>
                      <a:pt x="352" y="548"/>
                      <a:pt x="351" y="545"/>
                    </a:cubicBezTo>
                    <a:cubicBezTo>
                      <a:pt x="350" y="541"/>
                      <a:pt x="349" y="534"/>
                      <a:pt x="350" y="530"/>
                    </a:cubicBezTo>
                    <a:cubicBezTo>
                      <a:pt x="351" y="528"/>
                      <a:pt x="352" y="526"/>
                      <a:pt x="353" y="524"/>
                    </a:cubicBezTo>
                    <a:cubicBezTo>
                      <a:pt x="353" y="523"/>
                      <a:pt x="354" y="521"/>
                      <a:pt x="354" y="520"/>
                    </a:cubicBezTo>
                    <a:cubicBezTo>
                      <a:pt x="354" y="517"/>
                      <a:pt x="354" y="514"/>
                      <a:pt x="353" y="511"/>
                    </a:cubicBezTo>
                    <a:cubicBezTo>
                      <a:pt x="354" y="506"/>
                      <a:pt x="351" y="500"/>
                      <a:pt x="350" y="497"/>
                    </a:cubicBezTo>
                    <a:cubicBezTo>
                      <a:pt x="350" y="496"/>
                      <a:pt x="350" y="495"/>
                      <a:pt x="349" y="494"/>
                    </a:cubicBezTo>
                    <a:cubicBezTo>
                      <a:pt x="348" y="490"/>
                      <a:pt x="347" y="485"/>
                      <a:pt x="344" y="482"/>
                    </a:cubicBezTo>
                    <a:cubicBezTo>
                      <a:pt x="344" y="480"/>
                      <a:pt x="342" y="479"/>
                      <a:pt x="341" y="478"/>
                    </a:cubicBezTo>
                    <a:cubicBezTo>
                      <a:pt x="340" y="477"/>
                      <a:pt x="339" y="475"/>
                      <a:pt x="338" y="475"/>
                    </a:cubicBezTo>
                    <a:cubicBezTo>
                      <a:pt x="332" y="471"/>
                      <a:pt x="327" y="468"/>
                      <a:pt x="323" y="463"/>
                    </a:cubicBezTo>
                    <a:cubicBezTo>
                      <a:pt x="322" y="462"/>
                      <a:pt x="318" y="457"/>
                      <a:pt x="318" y="456"/>
                    </a:cubicBezTo>
                    <a:cubicBezTo>
                      <a:pt x="318" y="455"/>
                      <a:pt x="318" y="456"/>
                      <a:pt x="317" y="456"/>
                    </a:cubicBezTo>
                    <a:cubicBezTo>
                      <a:pt x="313" y="441"/>
                      <a:pt x="322" y="424"/>
                      <a:pt x="331" y="417"/>
                    </a:cubicBezTo>
                    <a:cubicBezTo>
                      <a:pt x="333" y="415"/>
                      <a:pt x="335" y="415"/>
                      <a:pt x="337" y="414"/>
                    </a:cubicBezTo>
                    <a:cubicBezTo>
                      <a:pt x="340" y="412"/>
                      <a:pt x="342" y="410"/>
                      <a:pt x="344" y="409"/>
                    </a:cubicBezTo>
                    <a:cubicBezTo>
                      <a:pt x="346" y="407"/>
                      <a:pt x="348" y="405"/>
                      <a:pt x="351" y="403"/>
                    </a:cubicBezTo>
                    <a:cubicBezTo>
                      <a:pt x="362" y="396"/>
                      <a:pt x="371" y="387"/>
                      <a:pt x="380" y="377"/>
                    </a:cubicBezTo>
                    <a:cubicBezTo>
                      <a:pt x="381" y="376"/>
                      <a:pt x="381" y="375"/>
                      <a:pt x="381" y="374"/>
                    </a:cubicBezTo>
                    <a:cubicBezTo>
                      <a:pt x="382" y="371"/>
                      <a:pt x="384" y="368"/>
                      <a:pt x="386" y="366"/>
                    </a:cubicBezTo>
                    <a:cubicBezTo>
                      <a:pt x="386" y="365"/>
                      <a:pt x="387" y="364"/>
                      <a:pt x="388" y="364"/>
                    </a:cubicBezTo>
                    <a:cubicBezTo>
                      <a:pt x="391" y="359"/>
                      <a:pt x="394" y="355"/>
                      <a:pt x="397" y="351"/>
                    </a:cubicBezTo>
                    <a:cubicBezTo>
                      <a:pt x="402" y="346"/>
                      <a:pt x="407" y="342"/>
                      <a:pt x="413" y="339"/>
                    </a:cubicBezTo>
                    <a:cubicBezTo>
                      <a:pt x="416" y="338"/>
                      <a:pt x="418" y="335"/>
                      <a:pt x="420" y="334"/>
                    </a:cubicBezTo>
                    <a:cubicBezTo>
                      <a:pt x="422" y="332"/>
                      <a:pt x="424" y="332"/>
                      <a:pt x="426" y="331"/>
                    </a:cubicBezTo>
                    <a:cubicBezTo>
                      <a:pt x="427" y="330"/>
                      <a:pt x="427" y="329"/>
                      <a:pt x="428" y="329"/>
                    </a:cubicBezTo>
                    <a:cubicBezTo>
                      <a:pt x="431" y="327"/>
                      <a:pt x="434" y="325"/>
                      <a:pt x="437" y="323"/>
                    </a:cubicBezTo>
                    <a:cubicBezTo>
                      <a:pt x="438" y="323"/>
                      <a:pt x="439" y="323"/>
                      <a:pt x="439" y="323"/>
                    </a:cubicBezTo>
                    <a:cubicBezTo>
                      <a:pt x="441" y="321"/>
                      <a:pt x="445" y="319"/>
                      <a:pt x="448" y="318"/>
                    </a:cubicBezTo>
                    <a:cubicBezTo>
                      <a:pt x="448" y="317"/>
                      <a:pt x="448" y="318"/>
                      <a:pt x="448" y="318"/>
                    </a:cubicBezTo>
                    <a:cubicBezTo>
                      <a:pt x="450" y="315"/>
                      <a:pt x="454" y="315"/>
                      <a:pt x="457" y="313"/>
                    </a:cubicBezTo>
                    <a:cubicBezTo>
                      <a:pt x="460" y="311"/>
                      <a:pt x="464" y="309"/>
                      <a:pt x="467" y="306"/>
                    </a:cubicBezTo>
                    <a:cubicBezTo>
                      <a:pt x="469" y="305"/>
                      <a:pt x="471" y="305"/>
                      <a:pt x="473" y="304"/>
                    </a:cubicBezTo>
                    <a:cubicBezTo>
                      <a:pt x="475" y="303"/>
                      <a:pt x="477" y="300"/>
                      <a:pt x="479" y="299"/>
                    </a:cubicBezTo>
                    <a:cubicBezTo>
                      <a:pt x="487" y="293"/>
                      <a:pt x="495" y="287"/>
                      <a:pt x="502" y="280"/>
                    </a:cubicBezTo>
                    <a:cubicBezTo>
                      <a:pt x="503" y="279"/>
                      <a:pt x="504" y="277"/>
                      <a:pt x="506" y="275"/>
                    </a:cubicBezTo>
                    <a:cubicBezTo>
                      <a:pt x="507" y="274"/>
                      <a:pt x="508" y="272"/>
                      <a:pt x="510" y="271"/>
                    </a:cubicBezTo>
                    <a:cubicBezTo>
                      <a:pt x="511" y="270"/>
                      <a:pt x="511" y="268"/>
                      <a:pt x="512" y="267"/>
                    </a:cubicBezTo>
                    <a:cubicBezTo>
                      <a:pt x="513" y="266"/>
                      <a:pt x="515" y="265"/>
                      <a:pt x="516" y="264"/>
                    </a:cubicBezTo>
                    <a:cubicBezTo>
                      <a:pt x="517" y="263"/>
                      <a:pt x="518" y="261"/>
                      <a:pt x="520" y="259"/>
                    </a:cubicBezTo>
                    <a:cubicBezTo>
                      <a:pt x="521" y="258"/>
                      <a:pt x="522" y="257"/>
                      <a:pt x="523" y="256"/>
                    </a:cubicBezTo>
                    <a:cubicBezTo>
                      <a:pt x="528" y="249"/>
                      <a:pt x="532" y="241"/>
                      <a:pt x="536" y="233"/>
                    </a:cubicBezTo>
                    <a:cubicBezTo>
                      <a:pt x="537" y="232"/>
                      <a:pt x="538" y="231"/>
                      <a:pt x="539" y="230"/>
                    </a:cubicBezTo>
                    <a:cubicBezTo>
                      <a:pt x="539" y="229"/>
                      <a:pt x="539" y="228"/>
                      <a:pt x="540" y="227"/>
                    </a:cubicBezTo>
                    <a:cubicBezTo>
                      <a:pt x="541" y="225"/>
                      <a:pt x="544" y="222"/>
                      <a:pt x="545" y="219"/>
                    </a:cubicBezTo>
                    <a:cubicBezTo>
                      <a:pt x="551" y="209"/>
                      <a:pt x="555" y="197"/>
                      <a:pt x="555" y="185"/>
                    </a:cubicBezTo>
                    <a:cubicBezTo>
                      <a:pt x="556" y="175"/>
                      <a:pt x="552" y="166"/>
                      <a:pt x="549" y="159"/>
                    </a:cubicBezTo>
                    <a:cubicBezTo>
                      <a:pt x="548" y="156"/>
                      <a:pt x="548" y="153"/>
                      <a:pt x="548" y="150"/>
                    </a:cubicBezTo>
                    <a:close/>
                    <a:moveTo>
                      <a:pt x="551" y="183"/>
                    </a:moveTo>
                    <a:cubicBezTo>
                      <a:pt x="550" y="190"/>
                      <a:pt x="549" y="200"/>
                      <a:pt x="547" y="206"/>
                    </a:cubicBezTo>
                    <a:cubicBezTo>
                      <a:pt x="543" y="215"/>
                      <a:pt x="537" y="223"/>
                      <a:pt x="532" y="231"/>
                    </a:cubicBezTo>
                    <a:cubicBezTo>
                      <a:pt x="531" y="234"/>
                      <a:pt x="530" y="236"/>
                      <a:pt x="528" y="239"/>
                    </a:cubicBezTo>
                    <a:cubicBezTo>
                      <a:pt x="527" y="241"/>
                      <a:pt x="525" y="244"/>
                      <a:pt x="523" y="247"/>
                    </a:cubicBezTo>
                    <a:cubicBezTo>
                      <a:pt x="522" y="249"/>
                      <a:pt x="521" y="251"/>
                      <a:pt x="520" y="252"/>
                    </a:cubicBezTo>
                    <a:cubicBezTo>
                      <a:pt x="517" y="255"/>
                      <a:pt x="514" y="257"/>
                      <a:pt x="512" y="259"/>
                    </a:cubicBezTo>
                    <a:cubicBezTo>
                      <a:pt x="510" y="262"/>
                      <a:pt x="509" y="264"/>
                      <a:pt x="507" y="267"/>
                    </a:cubicBezTo>
                    <a:cubicBezTo>
                      <a:pt x="505" y="269"/>
                      <a:pt x="503" y="271"/>
                      <a:pt x="501" y="273"/>
                    </a:cubicBezTo>
                    <a:cubicBezTo>
                      <a:pt x="501" y="274"/>
                      <a:pt x="500" y="274"/>
                      <a:pt x="500" y="275"/>
                    </a:cubicBezTo>
                    <a:cubicBezTo>
                      <a:pt x="499" y="277"/>
                      <a:pt x="497" y="278"/>
                      <a:pt x="496" y="279"/>
                    </a:cubicBezTo>
                    <a:cubicBezTo>
                      <a:pt x="495" y="280"/>
                      <a:pt x="494" y="281"/>
                      <a:pt x="493" y="282"/>
                    </a:cubicBezTo>
                    <a:cubicBezTo>
                      <a:pt x="488" y="286"/>
                      <a:pt x="484" y="290"/>
                      <a:pt x="479" y="294"/>
                    </a:cubicBezTo>
                    <a:cubicBezTo>
                      <a:pt x="477" y="295"/>
                      <a:pt x="475" y="296"/>
                      <a:pt x="474" y="297"/>
                    </a:cubicBezTo>
                    <a:cubicBezTo>
                      <a:pt x="473" y="298"/>
                      <a:pt x="474" y="298"/>
                      <a:pt x="473" y="298"/>
                    </a:cubicBezTo>
                    <a:cubicBezTo>
                      <a:pt x="470" y="300"/>
                      <a:pt x="467" y="301"/>
                      <a:pt x="464" y="303"/>
                    </a:cubicBezTo>
                    <a:cubicBezTo>
                      <a:pt x="459" y="306"/>
                      <a:pt x="453" y="310"/>
                      <a:pt x="447" y="313"/>
                    </a:cubicBezTo>
                    <a:cubicBezTo>
                      <a:pt x="446" y="314"/>
                      <a:pt x="444" y="314"/>
                      <a:pt x="443" y="314"/>
                    </a:cubicBezTo>
                    <a:cubicBezTo>
                      <a:pt x="438" y="318"/>
                      <a:pt x="432" y="321"/>
                      <a:pt x="427" y="324"/>
                    </a:cubicBezTo>
                    <a:cubicBezTo>
                      <a:pt x="426" y="325"/>
                      <a:pt x="425" y="326"/>
                      <a:pt x="424" y="327"/>
                    </a:cubicBezTo>
                    <a:cubicBezTo>
                      <a:pt x="422" y="328"/>
                      <a:pt x="421" y="328"/>
                      <a:pt x="419" y="329"/>
                    </a:cubicBezTo>
                    <a:cubicBezTo>
                      <a:pt x="419" y="329"/>
                      <a:pt x="418" y="330"/>
                      <a:pt x="418" y="331"/>
                    </a:cubicBezTo>
                    <a:cubicBezTo>
                      <a:pt x="415" y="332"/>
                      <a:pt x="413" y="334"/>
                      <a:pt x="410" y="336"/>
                    </a:cubicBezTo>
                    <a:cubicBezTo>
                      <a:pt x="409" y="336"/>
                      <a:pt x="408" y="337"/>
                      <a:pt x="407" y="337"/>
                    </a:cubicBezTo>
                    <a:cubicBezTo>
                      <a:pt x="405" y="339"/>
                      <a:pt x="404" y="340"/>
                      <a:pt x="402" y="341"/>
                    </a:cubicBezTo>
                    <a:cubicBezTo>
                      <a:pt x="401" y="342"/>
                      <a:pt x="401" y="342"/>
                      <a:pt x="400" y="342"/>
                    </a:cubicBezTo>
                    <a:cubicBezTo>
                      <a:pt x="400" y="342"/>
                      <a:pt x="400" y="343"/>
                      <a:pt x="400" y="343"/>
                    </a:cubicBezTo>
                    <a:cubicBezTo>
                      <a:pt x="397" y="346"/>
                      <a:pt x="393" y="349"/>
                      <a:pt x="391" y="352"/>
                    </a:cubicBezTo>
                    <a:cubicBezTo>
                      <a:pt x="390" y="353"/>
                      <a:pt x="389" y="355"/>
                      <a:pt x="388" y="356"/>
                    </a:cubicBezTo>
                    <a:cubicBezTo>
                      <a:pt x="388" y="356"/>
                      <a:pt x="387" y="356"/>
                      <a:pt x="387" y="357"/>
                    </a:cubicBezTo>
                    <a:cubicBezTo>
                      <a:pt x="386" y="358"/>
                      <a:pt x="385" y="360"/>
                      <a:pt x="384" y="361"/>
                    </a:cubicBezTo>
                    <a:cubicBezTo>
                      <a:pt x="383" y="362"/>
                      <a:pt x="383" y="362"/>
                      <a:pt x="382" y="363"/>
                    </a:cubicBezTo>
                    <a:cubicBezTo>
                      <a:pt x="380" y="366"/>
                      <a:pt x="379" y="370"/>
                      <a:pt x="377" y="374"/>
                    </a:cubicBezTo>
                    <a:cubicBezTo>
                      <a:pt x="374" y="378"/>
                      <a:pt x="370" y="380"/>
                      <a:pt x="367" y="384"/>
                    </a:cubicBezTo>
                    <a:cubicBezTo>
                      <a:pt x="366" y="386"/>
                      <a:pt x="364" y="388"/>
                      <a:pt x="362" y="389"/>
                    </a:cubicBezTo>
                    <a:cubicBezTo>
                      <a:pt x="359" y="393"/>
                      <a:pt x="355" y="395"/>
                      <a:pt x="351" y="397"/>
                    </a:cubicBezTo>
                    <a:cubicBezTo>
                      <a:pt x="351" y="398"/>
                      <a:pt x="350" y="398"/>
                      <a:pt x="350" y="398"/>
                    </a:cubicBezTo>
                    <a:cubicBezTo>
                      <a:pt x="350" y="399"/>
                      <a:pt x="349" y="399"/>
                      <a:pt x="348" y="399"/>
                    </a:cubicBezTo>
                    <a:cubicBezTo>
                      <a:pt x="347" y="400"/>
                      <a:pt x="347" y="401"/>
                      <a:pt x="346" y="402"/>
                    </a:cubicBezTo>
                    <a:cubicBezTo>
                      <a:pt x="344" y="404"/>
                      <a:pt x="341" y="406"/>
                      <a:pt x="338" y="408"/>
                    </a:cubicBezTo>
                    <a:cubicBezTo>
                      <a:pt x="336" y="409"/>
                      <a:pt x="334" y="409"/>
                      <a:pt x="332" y="411"/>
                    </a:cubicBezTo>
                    <a:cubicBezTo>
                      <a:pt x="332" y="411"/>
                      <a:pt x="332" y="411"/>
                      <a:pt x="332" y="412"/>
                    </a:cubicBezTo>
                    <a:cubicBezTo>
                      <a:pt x="331" y="412"/>
                      <a:pt x="329" y="412"/>
                      <a:pt x="329" y="413"/>
                    </a:cubicBezTo>
                    <a:cubicBezTo>
                      <a:pt x="327" y="413"/>
                      <a:pt x="327" y="415"/>
                      <a:pt x="326" y="416"/>
                    </a:cubicBezTo>
                    <a:cubicBezTo>
                      <a:pt x="325" y="417"/>
                      <a:pt x="325" y="417"/>
                      <a:pt x="324" y="417"/>
                    </a:cubicBezTo>
                    <a:cubicBezTo>
                      <a:pt x="323" y="418"/>
                      <a:pt x="322" y="419"/>
                      <a:pt x="321" y="421"/>
                    </a:cubicBezTo>
                    <a:cubicBezTo>
                      <a:pt x="318" y="424"/>
                      <a:pt x="316" y="429"/>
                      <a:pt x="314" y="433"/>
                    </a:cubicBezTo>
                    <a:cubicBezTo>
                      <a:pt x="313" y="436"/>
                      <a:pt x="312" y="440"/>
                      <a:pt x="312" y="443"/>
                    </a:cubicBezTo>
                    <a:cubicBezTo>
                      <a:pt x="312" y="447"/>
                      <a:pt x="311" y="451"/>
                      <a:pt x="312" y="456"/>
                    </a:cubicBezTo>
                    <a:cubicBezTo>
                      <a:pt x="313" y="458"/>
                      <a:pt x="316" y="460"/>
                      <a:pt x="317" y="462"/>
                    </a:cubicBezTo>
                    <a:cubicBezTo>
                      <a:pt x="320" y="467"/>
                      <a:pt x="324" y="471"/>
                      <a:pt x="329" y="474"/>
                    </a:cubicBezTo>
                    <a:cubicBezTo>
                      <a:pt x="332" y="476"/>
                      <a:pt x="335" y="478"/>
                      <a:pt x="337" y="481"/>
                    </a:cubicBezTo>
                    <a:cubicBezTo>
                      <a:pt x="342" y="486"/>
                      <a:pt x="345" y="496"/>
                      <a:pt x="348" y="503"/>
                    </a:cubicBezTo>
                    <a:cubicBezTo>
                      <a:pt x="348" y="505"/>
                      <a:pt x="349" y="514"/>
                      <a:pt x="349" y="516"/>
                    </a:cubicBezTo>
                    <a:cubicBezTo>
                      <a:pt x="348" y="516"/>
                      <a:pt x="348" y="517"/>
                      <a:pt x="348" y="518"/>
                    </a:cubicBezTo>
                    <a:cubicBezTo>
                      <a:pt x="347" y="520"/>
                      <a:pt x="347" y="521"/>
                      <a:pt x="347" y="523"/>
                    </a:cubicBezTo>
                    <a:cubicBezTo>
                      <a:pt x="347" y="523"/>
                      <a:pt x="347" y="524"/>
                      <a:pt x="346" y="524"/>
                    </a:cubicBezTo>
                    <a:cubicBezTo>
                      <a:pt x="346" y="526"/>
                      <a:pt x="346" y="527"/>
                      <a:pt x="346" y="528"/>
                    </a:cubicBezTo>
                    <a:cubicBezTo>
                      <a:pt x="346" y="529"/>
                      <a:pt x="346" y="529"/>
                      <a:pt x="346" y="529"/>
                    </a:cubicBezTo>
                    <a:cubicBezTo>
                      <a:pt x="346" y="529"/>
                      <a:pt x="345" y="530"/>
                      <a:pt x="345" y="531"/>
                    </a:cubicBezTo>
                    <a:cubicBezTo>
                      <a:pt x="344" y="534"/>
                      <a:pt x="346" y="539"/>
                      <a:pt x="346" y="542"/>
                    </a:cubicBezTo>
                    <a:cubicBezTo>
                      <a:pt x="347" y="544"/>
                      <a:pt x="347" y="547"/>
                      <a:pt x="348" y="549"/>
                    </a:cubicBezTo>
                    <a:cubicBezTo>
                      <a:pt x="350" y="552"/>
                      <a:pt x="354" y="552"/>
                      <a:pt x="358" y="554"/>
                    </a:cubicBezTo>
                    <a:cubicBezTo>
                      <a:pt x="360" y="554"/>
                      <a:pt x="362" y="554"/>
                      <a:pt x="365" y="555"/>
                    </a:cubicBezTo>
                    <a:cubicBezTo>
                      <a:pt x="369" y="556"/>
                      <a:pt x="377" y="561"/>
                      <a:pt x="378" y="564"/>
                    </a:cubicBezTo>
                    <a:cubicBezTo>
                      <a:pt x="378" y="565"/>
                      <a:pt x="379" y="566"/>
                      <a:pt x="379" y="567"/>
                    </a:cubicBezTo>
                    <a:cubicBezTo>
                      <a:pt x="379" y="569"/>
                      <a:pt x="380" y="571"/>
                      <a:pt x="380" y="574"/>
                    </a:cubicBezTo>
                    <a:cubicBezTo>
                      <a:pt x="378" y="581"/>
                      <a:pt x="373" y="587"/>
                      <a:pt x="368" y="591"/>
                    </a:cubicBezTo>
                    <a:cubicBezTo>
                      <a:pt x="366" y="593"/>
                      <a:pt x="365" y="596"/>
                      <a:pt x="363" y="598"/>
                    </a:cubicBezTo>
                    <a:cubicBezTo>
                      <a:pt x="358" y="603"/>
                      <a:pt x="350" y="608"/>
                      <a:pt x="344" y="611"/>
                    </a:cubicBezTo>
                    <a:cubicBezTo>
                      <a:pt x="343" y="612"/>
                      <a:pt x="342" y="613"/>
                      <a:pt x="342" y="613"/>
                    </a:cubicBezTo>
                    <a:cubicBezTo>
                      <a:pt x="339" y="615"/>
                      <a:pt x="336" y="616"/>
                      <a:pt x="334" y="617"/>
                    </a:cubicBezTo>
                    <a:cubicBezTo>
                      <a:pt x="331" y="619"/>
                      <a:pt x="328" y="622"/>
                      <a:pt x="325" y="623"/>
                    </a:cubicBezTo>
                    <a:cubicBezTo>
                      <a:pt x="322" y="624"/>
                      <a:pt x="320" y="625"/>
                      <a:pt x="318" y="626"/>
                    </a:cubicBezTo>
                    <a:cubicBezTo>
                      <a:pt x="317" y="626"/>
                      <a:pt x="317" y="627"/>
                      <a:pt x="317" y="627"/>
                    </a:cubicBezTo>
                    <a:cubicBezTo>
                      <a:pt x="317" y="627"/>
                      <a:pt x="315" y="627"/>
                      <a:pt x="314" y="627"/>
                    </a:cubicBezTo>
                    <a:cubicBezTo>
                      <a:pt x="312" y="628"/>
                      <a:pt x="308" y="630"/>
                      <a:pt x="305" y="632"/>
                    </a:cubicBezTo>
                    <a:cubicBezTo>
                      <a:pt x="304" y="632"/>
                      <a:pt x="302" y="632"/>
                      <a:pt x="300" y="633"/>
                    </a:cubicBezTo>
                    <a:cubicBezTo>
                      <a:pt x="299" y="634"/>
                      <a:pt x="298" y="635"/>
                      <a:pt x="297" y="635"/>
                    </a:cubicBezTo>
                    <a:cubicBezTo>
                      <a:pt x="295" y="636"/>
                      <a:pt x="293" y="637"/>
                      <a:pt x="291" y="638"/>
                    </a:cubicBezTo>
                    <a:cubicBezTo>
                      <a:pt x="288" y="639"/>
                      <a:pt x="285" y="642"/>
                      <a:pt x="282" y="643"/>
                    </a:cubicBezTo>
                    <a:cubicBezTo>
                      <a:pt x="282" y="643"/>
                      <a:pt x="281" y="643"/>
                      <a:pt x="281" y="643"/>
                    </a:cubicBezTo>
                    <a:cubicBezTo>
                      <a:pt x="278" y="643"/>
                      <a:pt x="275" y="645"/>
                      <a:pt x="273" y="645"/>
                    </a:cubicBezTo>
                    <a:cubicBezTo>
                      <a:pt x="272" y="645"/>
                      <a:pt x="272" y="645"/>
                      <a:pt x="271" y="645"/>
                    </a:cubicBezTo>
                    <a:cubicBezTo>
                      <a:pt x="269" y="646"/>
                      <a:pt x="267" y="648"/>
                      <a:pt x="265" y="649"/>
                    </a:cubicBezTo>
                    <a:cubicBezTo>
                      <a:pt x="263" y="649"/>
                      <a:pt x="263" y="649"/>
                      <a:pt x="261" y="650"/>
                    </a:cubicBezTo>
                    <a:cubicBezTo>
                      <a:pt x="260" y="651"/>
                      <a:pt x="258" y="652"/>
                      <a:pt x="257" y="653"/>
                    </a:cubicBezTo>
                    <a:cubicBezTo>
                      <a:pt x="255" y="653"/>
                      <a:pt x="254" y="653"/>
                      <a:pt x="252" y="654"/>
                    </a:cubicBezTo>
                    <a:cubicBezTo>
                      <a:pt x="247" y="656"/>
                      <a:pt x="243" y="661"/>
                      <a:pt x="238" y="665"/>
                    </a:cubicBezTo>
                    <a:cubicBezTo>
                      <a:pt x="236" y="667"/>
                      <a:pt x="234" y="671"/>
                      <a:pt x="232" y="674"/>
                    </a:cubicBezTo>
                    <a:cubicBezTo>
                      <a:pt x="231" y="675"/>
                      <a:pt x="230" y="677"/>
                      <a:pt x="228" y="678"/>
                    </a:cubicBezTo>
                    <a:cubicBezTo>
                      <a:pt x="224" y="684"/>
                      <a:pt x="220" y="691"/>
                      <a:pt x="214" y="695"/>
                    </a:cubicBezTo>
                    <a:cubicBezTo>
                      <a:pt x="212" y="697"/>
                      <a:pt x="210" y="697"/>
                      <a:pt x="208" y="698"/>
                    </a:cubicBezTo>
                    <a:cubicBezTo>
                      <a:pt x="208" y="699"/>
                      <a:pt x="207" y="700"/>
                      <a:pt x="207" y="700"/>
                    </a:cubicBezTo>
                    <a:cubicBezTo>
                      <a:pt x="204" y="702"/>
                      <a:pt x="201" y="703"/>
                      <a:pt x="198" y="705"/>
                    </a:cubicBezTo>
                    <a:cubicBezTo>
                      <a:pt x="197" y="706"/>
                      <a:pt x="195" y="705"/>
                      <a:pt x="194" y="706"/>
                    </a:cubicBezTo>
                    <a:cubicBezTo>
                      <a:pt x="192" y="707"/>
                      <a:pt x="191" y="709"/>
                      <a:pt x="190" y="710"/>
                    </a:cubicBezTo>
                    <a:cubicBezTo>
                      <a:pt x="187" y="711"/>
                      <a:pt x="185" y="711"/>
                      <a:pt x="183" y="713"/>
                    </a:cubicBezTo>
                    <a:cubicBezTo>
                      <a:pt x="182" y="714"/>
                      <a:pt x="180" y="716"/>
                      <a:pt x="179" y="717"/>
                    </a:cubicBezTo>
                    <a:cubicBezTo>
                      <a:pt x="177" y="718"/>
                      <a:pt x="174" y="720"/>
                      <a:pt x="172" y="723"/>
                    </a:cubicBezTo>
                    <a:cubicBezTo>
                      <a:pt x="171" y="725"/>
                      <a:pt x="170" y="727"/>
                      <a:pt x="168" y="729"/>
                    </a:cubicBezTo>
                    <a:cubicBezTo>
                      <a:pt x="167" y="730"/>
                      <a:pt x="166" y="731"/>
                      <a:pt x="165" y="733"/>
                    </a:cubicBezTo>
                    <a:cubicBezTo>
                      <a:pt x="164" y="736"/>
                      <a:pt x="163" y="739"/>
                      <a:pt x="162" y="742"/>
                    </a:cubicBezTo>
                    <a:cubicBezTo>
                      <a:pt x="162" y="743"/>
                      <a:pt x="162" y="744"/>
                      <a:pt x="162" y="746"/>
                    </a:cubicBezTo>
                    <a:cubicBezTo>
                      <a:pt x="161" y="748"/>
                      <a:pt x="158" y="752"/>
                      <a:pt x="157" y="754"/>
                    </a:cubicBezTo>
                    <a:cubicBezTo>
                      <a:pt x="155" y="759"/>
                      <a:pt x="154" y="763"/>
                      <a:pt x="152" y="767"/>
                    </a:cubicBezTo>
                    <a:cubicBezTo>
                      <a:pt x="149" y="771"/>
                      <a:pt x="146" y="776"/>
                      <a:pt x="143" y="780"/>
                    </a:cubicBezTo>
                    <a:cubicBezTo>
                      <a:pt x="142" y="781"/>
                      <a:pt x="142" y="783"/>
                      <a:pt x="141" y="784"/>
                    </a:cubicBezTo>
                    <a:cubicBezTo>
                      <a:pt x="138" y="789"/>
                      <a:pt x="132" y="794"/>
                      <a:pt x="128" y="798"/>
                    </a:cubicBezTo>
                    <a:cubicBezTo>
                      <a:pt x="127" y="798"/>
                      <a:pt x="126" y="800"/>
                      <a:pt x="125" y="800"/>
                    </a:cubicBezTo>
                    <a:cubicBezTo>
                      <a:pt x="122" y="803"/>
                      <a:pt x="118" y="804"/>
                      <a:pt x="115" y="805"/>
                    </a:cubicBezTo>
                    <a:cubicBezTo>
                      <a:pt x="110" y="808"/>
                      <a:pt x="106" y="812"/>
                      <a:pt x="101" y="815"/>
                    </a:cubicBezTo>
                    <a:cubicBezTo>
                      <a:pt x="97" y="818"/>
                      <a:pt x="93" y="820"/>
                      <a:pt x="89" y="823"/>
                    </a:cubicBezTo>
                    <a:cubicBezTo>
                      <a:pt x="85" y="828"/>
                      <a:pt x="83" y="834"/>
                      <a:pt x="79" y="840"/>
                    </a:cubicBezTo>
                    <a:cubicBezTo>
                      <a:pt x="77" y="844"/>
                      <a:pt x="74" y="848"/>
                      <a:pt x="72" y="852"/>
                    </a:cubicBezTo>
                    <a:cubicBezTo>
                      <a:pt x="71" y="853"/>
                      <a:pt x="69" y="853"/>
                      <a:pt x="68" y="855"/>
                    </a:cubicBezTo>
                    <a:cubicBezTo>
                      <a:pt x="62" y="860"/>
                      <a:pt x="58" y="865"/>
                      <a:pt x="50" y="868"/>
                    </a:cubicBezTo>
                    <a:cubicBezTo>
                      <a:pt x="46" y="869"/>
                      <a:pt x="42" y="871"/>
                      <a:pt x="38" y="871"/>
                    </a:cubicBezTo>
                    <a:cubicBezTo>
                      <a:pt x="35" y="870"/>
                      <a:pt x="32" y="869"/>
                      <a:pt x="29" y="869"/>
                    </a:cubicBezTo>
                    <a:cubicBezTo>
                      <a:pt x="25" y="868"/>
                      <a:pt x="22" y="867"/>
                      <a:pt x="19" y="865"/>
                    </a:cubicBezTo>
                    <a:cubicBezTo>
                      <a:pt x="16" y="863"/>
                      <a:pt x="13" y="861"/>
                      <a:pt x="12" y="858"/>
                    </a:cubicBezTo>
                    <a:cubicBezTo>
                      <a:pt x="11" y="857"/>
                      <a:pt x="11" y="856"/>
                      <a:pt x="10" y="854"/>
                    </a:cubicBezTo>
                    <a:cubicBezTo>
                      <a:pt x="8" y="847"/>
                      <a:pt x="4" y="838"/>
                      <a:pt x="6" y="828"/>
                    </a:cubicBezTo>
                    <a:cubicBezTo>
                      <a:pt x="6" y="827"/>
                      <a:pt x="6" y="825"/>
                      <a:pt x="6" y="823"/>
                    </a:cubicBezTo>
                    <a:cubicBezTo>
                      <a:pt x="6" y="822"/>
                      <a:pt x="7" y="821"/>
                      <a:pt x="8" y="820"/>
                    </a:cubicBezTo>
                    <a:cubicBezTo>
                      <a:pt x="8" y="818"/>
                      <a:pt x="9" y="815"/>
                      <a:pt x="10" y="813"/>
                    </a:cubicBezTo>
                    <a:cubicBezTo>
                      <a:pt x="11" y="810"/>
                      <a:pt x="13" y="807"/>
                      <a:pt x="14" y="805"/>
                    </a:cubicBezTo>
                    <a:cubicBezTo>
                      <a:pt x="14" y="804"/>
                      <a:pt x="14" y="803"/>
                      <a:pt x="14" y="803"/>
                    </a:cubicBezTo>
                    <a:cubicBezTo>
                      <a:pt x="14" y="802"/>
                      <a:pt x="16" y="801"/>
                      <a:pt x="17" y="800"/>
                    </a:cubicBezTo>
                    <a:cubicBezTo>
                      <a:pt x="18" y="799"/>
                      <a:pt x="19" y="797"/>
                      <a:pt x="19" y="795"/>
                    </a:cubicBezTo>
                    <a:cubicBezTo>
                      <a:pt x="19" y="795"/>
                      <a:pt x="19" y="794"/>
                      <a:pt x="19" y="794"/>
                    </a:cubicBezTo>
                    <a:cubicBezTo>
                      <a:pt x="20" y="794"/>
                      <a:pt x="21" y="793"/>
                      <a:pt x="21" y="792"/>
                    </a:cubicBezTo>
                    <a:cubicBezTo>
                      <a:pt x="24" y="788"/>
                      <a:pt x="27" y="785"/>
                      <a:pt x="30" y="781"/>
                    </a:cubicBezTo>
                    <a:cubicBezTo>
                      <a:pt x="30" y="780"/>
                      <a:pt x="31" y="779"/>
                      <a:pt x="32" y="778"/>
                    </a:cubicBezTo>
                    <a:cubicBezTo>
                      <a:pt x="32" y="777"/>
                      <a:pt x="33" y="777"/>
                      <a:pt x="34" y="776"/>
                    </a:cubicBezTo>
                    <a:cubicBezTo>
                      <a:pt x="34" y="776"/>
                      <a:pt x="34" y="775"/>
                      <a:pt x="35" y="775"/>
                    </a:cubicBezTo>
                    <a:cubicBezTo>
                      <a:pt x="38" y="773"/>
                      <a:pt x="40" y="771"/>
                      <a:pt x="43" y="769"/>
                    </a:cubicBezTo>
                    <a:cubicBezTo>
                      <a:pt x="44" y="768"/>
                      <a:pt x="44" y="767"/>
                      <a:pt x="45" y="767"/>
                    </a:cubicBezTo>
                    <a:cubicBezTo>
                      <a:pt x="45" y="766"/>
                      <a:pt x="46" y="766"/>
                      <a:pt x="47" y="766"/>
                    </a:cubicBezTo>
                    <a:cubicBezTo>
                      <a:pt x="48" y="764"/>
                      <a:pt x="50" y="762"/>
                      <a:pt x="52" y="760"/>
                    </a:cubicBezTo>
                    <a:cubicBezTo>
                      <a:pt x="52" y="760"/>
                      <a:pt x="52" y="760"/>
                      <a:pt x="53" y="760"/>
                    </a:cubicBezTo>
                    <a:cubicBezTo>
                      <a:pt x="55" y="758"/>
                      <a:pt x="57" y="756"/>
                      <a:pt x="58" y="753"/>
                    </a:cubicBezTo>
                    <a:cubicBezTo>
                      <a:pt x="59" y="753"/>
                      <a:pt x="60" y="752"/>
                      <a:pt x="61" y="751"/>
                    </a:cubicBezTo>
                    <a:cubicBezTo>
                      <a:pt x="62" y="751"/>
                      <a:pt x="62" y="749"/>
                      <a:pt x="63" y="749"/>
                    </a:cubicBezTo>
                    <a:cubicBezTo>
                      <a:pt x="63" y="748"/>
                      <a:pt x="65" y="747"/>
                      <a:pt x="66" y="746"/>
                    </a:cubicBezTo>
                    <a:cubicBezTo>
                      <a:pt x="68" y="743"/>
                      <a:pt x="68" y="740"/>
                      <a:pt x="70" y="737"/>
                    </a:cubicBezTo>
                    <a:cubicBezTo>
                      <a:pt x="74" y="730"/>
                      <a:pt x="78" y="721"/>
                      <a:pt x="80" y="712"/>
                    </a:cubicBezTo>
                    <a:cubicBezTo>
                      <a:pt x="80" y="708"/>
                      <a:pt x="81" y="702"/>
                      <a:pt x="81" y="699"/>
                    </a:cubicBezTo>
                    <a:cubicBezTo>
                      <a:pt x="82" y="697"/>
                      <a:pt x="81" y="695"/>
                      <a:pt x="81" y="693"/>
                    </a:cubicBezTo>
                    <a:cubicBezTo>
                      <a:pt x="81" y="692"/>
                      <a:pt x="82" y="690"/>
                      <a:pt x="82" y="689"/>
                    </a:cubicBezTo>
                    <a:cubicBezTo>
                      <a:pt x="83" y="688"/>
                      <a:pt x="83" y="687"/>
                      <a:pt x="83" y="685"/>
                    </a:cubicBezTo>
                    <a:cubicBezTo>
                      <a:pt x="84" y="682"/>
                      <a:pt x="86" y="680"/>
                      <a:pt x="87" y="677"/>
                    </a:cubicBezTo>
                    <a:cubicBezTo>
                      <a:pt x="88" y="675"/>
                      <a:pt x="88" y="674"/>
                      <a:pt x="89" y="673"/>
                    </a:cubicBezTo>
                    <a:cubicBezTo>
                      <a:pt x="94" y="665"/>
                      <a:pt x="100" y="658"/>
                      <a:pt x="108" y="653"/>
                    </a:cubicBezTo>
                    <a:cubicBezTo>
                      <a:pt x="111" y="651"/>
                      <a:pt x="113" y="648"/>
                      <a:pt x="115" y="645"/>
                    </a:cubicBezTo>
                    <a:cubicBezTo>
                      <a:pt x="117" y="643"/>
                      <a:pt x="120" y="642"/>
                      <a:pt x="122" y="640"/>
                    </a:cubicBezTo>
                    <a:cubicBezTo>
                      <a:pt x="124" y="637"/>
                      <a:pt x="126" y="635"/>
                      <a:pt x="128" y="632"/>
                    </a:cubicBezTo>
                    <a:cubicBezTo>
                      <a:pt x="128" y="631"/>
                      <a:pt x="130" y="630"/>
                      <a:pt x="131" y="629"/>
                    </a:cubicBezTo>
                    <a:cubicBezTo>
                      <a:pt x="132" y="627"/>
                      <a:pt x="132" y="626"/>
                      <a:pt x="133" y="624"/>
                    </a:cubicBezTo>
                    <a:cubicBezTo>
                      <a:pt x="134" y="624"/>
                      <a:pt x="134" y="624"/>
                      <a:pt x="135" y="624"/>
                    </a:cubicBezTo>
                    <a:cubicBezTo>
                      <a:pt x="136" y="622"/>
                      <a:pt x="136" y="621"/>
                      <a:pt x="137" y="619"/>
                    </a:cubicBezTo>
                    <a:cubicBezTo>
                      <a:pt x="138" y="618"/>
                      <a:pt x="140" y="617"/>
                      <a:pt x="141" y="615"/>
                    </a:cubicBezTo>
                    <a:cubicBezTo>
                      <a:pt x="143" y="613"/>
                      <a:pt x="144" y="610"/>
                      <a:pt x="146" y="607"/>
                    </a:cubicBezTo>
                    <a:cubicBezTo>
                      <a:pt x="146" y="607"/>
                      <a:pt x="146" y="606"/>
                      <a:pt x="147" y="605"/>
                    </a:cubicBezTo>
                    <a:cubicBezTo>
                      <a:pt x="148" y="602"/>
                      <a:pt x="149" y="600"/>
                      <a:pt x="150" y="598"/>
                    </a:cubicBezTo>
                    <a:cubicBezTo>
                      <a:pt x="151" y="595"/>
                      <a:pt x="151" y="592"/>
                      <a:pt x="151" y="590"/>
                    </a:cubicBezTo>
                    <a:cubicBezTo>
                      <a:pt x="152" y="589"/>
                      <a:pt x="153" y="589"/>
                      <a:pt x="153" y="588"/>
                    </a:cubicBezTo>
                    <a:cubicBezTo>
                      <a:pt x="153" y="587"/>
                      <a:pt x="154" y="586"/>
                      <a:pt x="154" y="585"/>
                    </a:cubicBezTo>
                    <a:cubicBezTo>
                      <a:pt x="157" y="579"/>
                      <a:pt x="162" y="575"/>
                      <a:pt x="167" y="571"/>
                    </a:cubicBezTo>
                    <a:cubicBezTo>
                      <a:pt x="168" y="570"/>
                      <a:pt x="169" y="568"/>
                      <a:pt x="171" y="567"/>
                    </a:cubicBezTo>
                    <a:cubicBezTo>
                      <a:pt x="172" y="566"/>
                      <a:pt x="174" y="566"/>
                      <a:pt x="175" y="565"/>
                    </a:cubicBezTo>
                    <a:cubicBezTo>
                      <a:pt x="175" y="565"/>
                      <a:pt x="175" y="564"/>
                      <a:pt x="175" y="564"/>
                    </a:cubicBezTo>
                    <a:cubicBezTo>
                      <a:pt x="175" y="564"/>
                      <a:pt x="177" y="564"/>
                      <a:pt x="177" y="563"/>
                    </a:cubicBezTo>
                    <a:cubicBezTo>
                      <a:pt x="178" y="563"/>
                      <a:pt x="179" y="561"/>
                      <a:pt x="180" y="560"/>
                    </a:cubicBezTo>
                    <a:cubicBezTo>
                      <a:pt x="185" y="557"/>
                      <a:pt x="190" y="552"/>
                      <a:pt x="194" y="546"/>
                    </a:cubicBezTo>
                    <a:cubicBezTo>
                      <a:pt x="195" y="545"/>
                      <a:pt x="196" y="545"/>
                      <a:pt x="196" y="544"/>
                    </a:cubicBezTo>
                    <a:cubicBezTo>
                      <a:pt x="196" y="544"/>
                      <a:pt x="196" y="544"/>
                      <a:pt x="196" y="543"/>
                    </a:cubicBezTo>
                    <a:cubicBezTo>
                      <a:pt x="199" y="540"/>
                      <a:pt x="203" y="536"/>
                      <a:pt x="205" y="532"/>
                    </a:cubicBezTo>
                    <a:cubicBezTo>
                      <a:pt x="205" y="531"/>
                      <a:pt x="206" y="528"/>
                      <a:pt x="206" y="527"/>
                    </a:cubicBezTo>
                    <a:cubicBezTo>
                      <a:pt x="206" y="526"/>
                      <a:pt x="206" y="526"/>
                      <a:pt x="206" y="526"/>
                    </a:cubicBezTo>
                    <a:cubicBezTo>
                      <a:pt x="206" y="522"/>
                      <a:pt x="207" y="518"/>
                      <a:pt x="206" y="515"/>
                    </a:cubicBezTo>
                    <a:cubicBezTo>
                      <a:pt x="204" y="505"/>
                      <a:pt x="200" y="499"/>
                      <a:pt x="195" y="492"/>
                    </a:cubicBezTo>
                    <a:cubicBezTo>
                      <a:pt x="193" y="490"/>
                      <a:pt x="190" y="488"/>
                      <a:pt x="188" y="486"/>
                    </a:cubicBezTo>
                    <a:cubicBezTo>
                      <a:pt x="188" y="485"/>
                      <a:pt x="187" y="484"/>
                      <a:pt x="187" y="483"/>
                    </a:cubicBezTo>
                    <a:cubicBezTo>
                      <a:pt x="185" y="481"/>
                      <a:pt x="183" y="478"/>
                      <a:pt x="181" y="475"/>
                    </a:cubicBezTo>
                    <a:cubicBezTo>
                      <a:pt x="178" y="472"/>
                      <a:pt x="178" y="467"/>
                      <a:pt x="177" y="463"/>
                    </a:cubicBezTo>
                    <a:cubicBezTo>
                      <a:pt x="176" y="460"/>
                      <a:pt x="174" y="456"/>
                      <a:pt x="173" y="453"/>
                    </a:cubicBezTo>
                    <a:cubicBezTo>
                      <a:pt x="173" y="451"/>
                      <a:pt x="173" y="448"/>
                      <a:pt x="173" y="447"/>
                    </a:cubicBezTo>
                    <a:cubicBezTo>
                      <a:pt x="171" y="438"/>
                      <a:pt x="172" y="430"/>
                      <a:pt x="176" y="422"/>
                    </a:cubicBezTo>
                    <a:cubicBezTo>
                      <a:pt x="177" y="419"/>
                      <a:pt x="177" y="416"/>
                      <a:pt x="179" y="414"/>
                    </a:cubicBezTo>
                    <a:cubicBezTo>
                      <a:pt x="182" y="408"/>
                      <a:pt x="185" y="402"/>
                      <a:pt x="187" y="395"/>
                    </a:cubicBezTo>
                    <a:cubicBezTo>
                      <a:pt x="187" y="394"/>
                      <a:pt x="188" y="390"/>
                      <a:pt x="188" y="388"/>
                    </a:cubicBezTo>
                    <a:cubicBezTo>
                      <a:pt x="187" y="386"/>
                      <a:pt x="186" y="384"/>
                      <a:pt x="185" y="383"/>
                    </a:cubicBezTo>
                    <a:cubicBezTo>
                      <a:pt x="183" y="377"/>
                      <a:pt x="180" y="372"/>
                      <a:pt x="177" y="367"/>
                    </a:cubicBezTo>
                    <a:cubicBezTo>
                      <a:pt x="176" y="366"/>
                      <a:pt x="175" y="364"/>
                      <a:pt x="174" y="363"/>
                    </a:cubicBezTo>
                    <a:cubicBezTo>
                      <a:pt x="170" y="360"/>
                      <a:pt x="165" y="359"/>
                      <a:pt x="162" y="355"/>
                    </a:cubicBezTo>
                    <a:cubicBezTo>
                      <a:pt x="155" y="347"/>
                      <a:pt x="154" y="325"/>
                      <a:pt x="158" y="313"/>
                    </a:cubicBezTo>
                    <a:cubicBezTo>
                      <a:pt x="160" y="306"/>
                      <a:pt x="163" y="300"/>
                      <a:pt x="166" y="294"/>
                    </a:cubicBezTo>
                    <a:cubicBezTo>
                      <a:pt x="168" y="290"/>
                      <a:pt x="169" y="285"/>
                      <a:pt x="172" y="282"/>
                    </a:cubicBezTo>
                    <a:cubicBezTo>
                      <a:pt x="173" y="280"/>
                      <a:pt x="175" y="279"/>
                      <a:pt x="176" y="277"/>
                    </a:cubicBezTo>
                    <a:cubicBezTo>
                      <a:pt x="181" y="271"/>
                      <a:pt x="186" y="267"/>
                      <a:pt x="192" y="263"/>
                    </a:cubicBezTo>
                    <a:cubicBezTo>
                      <a:pt x="194" y="261"/>
                      <a:pt x="196" y="258"/>
                      <a:pt x="199" y="257"/>
                    </a:cubicBezTo>
                    <a:cubicBezTo>
                      <a:pt x="201" y="255"/>
                      <a:pt x="204" y="255"/>
                      <a:pt x="207" y="253"/>
                    </a:cubicBezTo>
                    <a:cubicBezTo>
                      <a:pt x="213" y="250"/>
                      <a:pt x="220" y="247"/>
                      <a:pt x="226" y="244"/>
                    </a:cubicBezTo>
                    <a:cubicBezTo>
                      <a:pt x="229" y="242"/>
                      <a:pt x="233" y="242"/>
                      <a:pt x="236" y="241"/>
                    </a:cubicBezTo>
                    <a:cubicBezTo>
                      <a:pt x="239" y="240"/>
                      <a:pt x="242" y="238"/>
                      <a:pt x="244" y="236"/>
                    </a:cubicBezTo>
                    <a:cubicBezTo>
                      <a:pt x="245" y="236"/>
                      <a:pt x="246" y="236"/>
                      <a:pt x="247" y="235"/>
                    </a:cubicBezTo>
                    <a:cubicBezTo>
                      <a:pt x="250" y="234"/>
                      <a:pt x="254" y="232"/>
                      <a:pt x="257" y="230"/>
                    </a:cubicBezTo>
                    <a:cubicBezTo>
                      <a:pt x="261" y="229"/>
                      <a:pt x="265" y="227"/>
                      <a:pt x="269" y="226"/>
                    </a:cubicBezTo>
                    <a:cubicBezTo>
                      <a:pt x="271" y="225"/>
                      <a:pt x="272" y="225"/>
                      <a:pt x="274" y="224"/>
                    </a:cubicBezTo>
                    <a:cubicBezTo>
                      <a:pt x="279" y="222"/>
                      <a:pt x="285" y="220"/>
                      <a:pt x="290" y="217"/>
                    </a:cubicBezTo>
                    <a:cubicBezTo>
                      <a:pt x="295" y="214"/>
                      <a:pt x="300" y="210"/>
                      <a:pt x="305" y="207"/>
                    </a:cubicBezTo>
                    <a:cubicBezTo>
                      <a:pt x="306" y="206"/>
                      <a:pt x="306" y="206"/>
                      <a:pt x="307" y="205"/>
                    </a:cubicBezTo>
                    <a:cubicBezTo>
                      <a:pt x="309" y="203"/>
                      <a:pt x="312" y="202"/>
                      <a:pt x="313" y="200"/>
                    </a:cubicBezTo>
                    <a:cubicBezTo>
                      <a:pt x="314" y="199"/>
                      <a:pt x="314" y="198"/>
                      <a:pt x="315" y="197"/>
                    </a:cubicBezTo>
                    <a:cubicBezTo>
                      <a:pt x="315" y="197"/>
                      <a:pt x="316" y="197"/>
                      <a:pt x="316" y="197"/>
                    </a:cubicBezTo>
                    <a:cubicBezTo>
                      <a:pt x="317" y="196"/>
                      <a:pt x="319" y="193"/>
                      <a:pt x="320" y="191"/>
                    </a:cubicBezTo>
                    <a:cubicBezTo>
                      <a:pt x="322" y="190"/>
                      <a:pt x="323" y="188"/>
                      <a:pt x="325" y="187"/>
                    </a:cubicBezTo>
                    <a:cubicBezTo>
                      <a:pt x="327" y="185"/>
                      <a:pt x="328" y="183"/>
                      <a:pt x="329" y="181"/>
                    </a:cubicBezTo>
                    <a:cubicBezTo>
                      <a:pt x="330" y="180"/>
                      <a:pt x="331" y="179"/>
                      <a:pt x="332" y="178"/>
                    </a:cubicBezTo>
                    <a:cubicBezTo>
                      <a:pt x="333" y="177"/>
                      <a:pt x="332" y="176"/>
                      <a:pt x="333" y="175"/>
                    </a:cubicBezTo>
                    <a:cubicBezTo>
                      <a:pt x="335" y="172"/>
                      <a:pt x="337" y="169"/>
                      <a:pt x="338" y="166"/>
                    </a:cubicBezTo>
                    <a:cubicBezTo>
                      <a:pt x="338" y="163"/>
                      <a:pt x="338" y="159"/>
                      <a:pt x="338" y="156"/>
                    </a:cubicBezTo>
                    <a:cubicBezTo>
                      <a:pt x="338" y="155"/>
                      <a:pt x="338" y="153"/>
                      <a:pt x="338" y="152"/>
                    </a:cubicBezTo>
                    <a:cubicBezTo>
                      <a:pt x="339" y="148"/>
                      <a:pt x="338" y="141"/>
                      <a:pt x="340" y="137"/>
                    </a:cubicBezTo>
                    <a:cubicBezTo>
                      <a:pt x="340" y="134"/>
                      <a:pt x="343" y="131"/>
                      <a:pt x="344" y="128"/>
                    </a:cubicBezTo>
                    <a:cubicBezTo>
                      <a:pt x="344" y="127"/>
                      <a:pt x="344" y="127"/>
                      <a:pt x="344" y="127"/>
                    </a:cubicBezTo>
                    <a:cubicBezTo>
                      <a:pt x="344" y="125"/>
                      <a:pt x="346" y="124"/>
                      <a:pt x="347" y="123"/>
                    </a:cubicBezTo>
                    <a:cubicBezTo>
                      <a:pt x="350" y="118"/>
                      <a:pt x="355" y="114"/>
                      <a:pt x="360" y="111"/>
                    </a:cubicBezTo>
                    <a:cubicBezTo>
                      <a:pt x="363" y="109"/>
                      <a:pt x="366" y="106"/>
                      <a:pt x="368" y="104"/>
                    </a:cubicBezTo>
                    <a:cubicBezTo>
                      <a:pt x="370" y="103"/>
                      <a:pt x="372" y="102"/>
                      <a:pt x="374" y="101"/>
                    </a:cubicBezTo>
                    <a:cubicBezTo>
                      <a:pt x="379" y="97"/>
                      <a:pt x="384" y="94"/>
                      <a:pt x="388" y="91"/>
                    </a:cubicBezTo>
                    <a:cubicBezTo>
                      <a:pt x="391" y="89"/>
                      <a:pt x="393" y="86"/>
                      <a:pt x="396" y="84"/>
                    </a:cubicBezTo>
                    <a:cubicBezTo>
                      <a:pt x="397" y="83"/>
                      <a:pt x="398" y="81"/>
                      <a:pt x="399" y="80"/>
                    </a:cubicBezTo>
                    <a:cubicBezTo>
                      <a:pt x="400" y="79"/>
                      <a:pt x="402" y="78"/>
                      <a:pt x="403" y="76"/>
                    </a:cubicBezTo>
                    <a:cubicBezTo>
                      <a:pt x="404" y="75"/>
                      <a:pt x="404" y="73"/>
                      <a:pt x="405" y="71"/>
                    </a:cubicBezTo>
                    <a:cubicBezTo>
                      <a:pt x="408" y="68"/>
                      <a:pt x="411" y="65"/>
                      <a:pt x="414" y="61"/>
                    </a:cubicBezTo>
                    <a:cubicBezTo>
                      <a:pt x="416" y="58"/>
                      <a:pt x="417" y="54"/>
                      <a:pt x="420" y="51"/>
                    </a:cubicBezTo>
                    <a:cubicBezTo>
                      <a:pt x="422" y="47"/>
                      <a:pt x="426" y="44"/>
                      <a:pt x="429" y="40"/>
                    </a:cubicBezTo>
                    <a:cubicBezTo>
                      <a:pt x="430" y="39"/>
                      <a:pt x="432" y="36"/>
                      <a:pt x="434" y="35"/>
                    </a:cubicBezTo>
                    <a:cubicBezTo>
                      <a:pt x="436" y="33"/>
                      <a:pt x="438" y="32"/>
                      <a:pt x="441" y="30"/>
                    </a:cubicBezTo>
                    <a:cubicBezTo>
                      <a:pt x="442" y="29"/>
                      <a:pt x="443" y="27"/>
                      <a:pt x="445" y="26"/>
                    </a:cubicBezTo>
                    <a:cubicBezTo>
                      <a:pt x="448" y="23"/>
                      <a:pt x="452" y="21"/>
                      <a:pt x="455" y="18"/>
                    </a:cubicBezTo>
                    <a:cubicBezTo>
                      <a:pt x="457" y="17"/>
                      <a:pt x="458" y="17"/>
                      <a:pt x="459" y="16"/>
                    </a:cubicBezTo>
                    <a:cubicBezTo>
                      <a:pt x="461" y="15"/>
                      <a:pt x="462" y="14"/>
                      <a:pt x="463" y="13"/>
                    </a:cubicBezTo>
                    <a:cubicBezTo>
                      <a:pt x="464" y="13"/>
                      <a:pt x="465" y="13"/>
                      <a:pt x="465" y="13"/>
                    </a:cubicBezTo>
                    <a:cubicBezTo>
                      <a:pt x="468" y="12"/>
                      <a:pt x="471" y="9"/>
                      <a:pt x="474" y="8"/>
                    </a:cubicBezTo>
                    <a:cubicBezTo>
                      <a:pt x="476" y="7"/>
                      <a:pt x="478" y="7"/>
                      <a:pt x="480" y="7"/>
                    </a:cubicBezTo>
                    <a:cubicBezTo>
                      <a:pt x="482" y="6"/>
                      <a:pt x="487" y="5"/>
                      <a:pt x="491" y="5"/>
                    </a:cubicBezTo>
                    <a:cubicBezTo>
                      <a:pt x="492" y="5"/>
                      <a:pt x="493" y="5"/>
                      <a:pt x="494" y="5"/>
                    </a:cubicBezTo>
                    <a:cubicBezTo>
                      <a:pt x="495" y="5"/>
                      <a:pt x="496" y="5"/>
                      <a:pt x="497" y="5"/>
                    </a:cubicBezTo>
                    <a:cubicBezTo>
                      <a:pt x="498" y="6"/>
                      <a:pt x="500" y="7"/>
                      <a:pt x="501" y="7"/>
                    </a:cubicBezTo>
                    <a:cubicBezTo>
                      <a:pt x="502" y="7"/>
                      <a:pt x="504" y="7"/>
                      <a:pt x="506" y="8"/>
                    </a:cubicBezTo>
                    <a:cubicBezTo>
                      <a:pt x="508" y="9"/>
                      <a:pt x="511" y="9"/>
                      <a:pt x="513" y="10"/>
                    </a:cubicBezTo>
                    <a:cubicBezTo>
                      <a:pt x="520" y="13"/>
                      <a:pt x="525" y="16"/>
                      <a:pt x="531" y="20"/>
                    </a:cubicBezTo>
                    <a:cubicBezTo>
                      <a:pt x="534" y="21"/>
                      <a:pt x="536" y="23"/>
                      <a:pt x="539" y="24"/>
                    </a:cubicBezTo>
                    <a:cubicBezTo>
                      <a:pt x="542" y="26"/>
                      <a:pt x="545" y="30"/>
                      <a:pt x="548" y="33"/>
                    </a:cubicBezTo>
                    <a:cubicBezTo>
                      <a:pt x="549" y="34"/>
                      <a:pt x="550" y="35"/>
                      <a:pt x="551" y="35"/>
                    </a:cubicBezTo>
                    <a:cubicBezTo>
                      <a:pt x="553" y="38"/>
                      <a:pt x="557" y="43"/>
                      <a:pt x="558" y="46"/>
                    </a:cubicBezTo>
                    <a:cubicBezTo>
                      <a:pt x="557" y="47"/>
                      <a:pt x="559" y="54"/>
                      <a:pt x="560" y="55"/>
                    </a:cubicBezTo>
                    <a:cubicBezTo>
                      <a:pt x="560" y="56"/>
                      <a:pt x="559" y="56"/>
                      <a:pt x="559" y="56"/>
                    </a:cubicBezTo>
                    <a:cubicBezTo>
                      <a:pt x="559" y="56"/>
                      <a:pt x="559" y="56"/>
                      <a:pt x="559" y="56"/>
                    </a:cubicBezTo>
                    <a:cubicBezTo>
                      <a:pt x="559" y="56"/>
                      <a:pt x="559" y="56"/>
                      <a:pt x="560" y="56"/>
                    </a:cubicBezTo>
                    <a:cubicBezTo>
                      <a:pt x="560" y="60"/>
                      <a:pt x="561" y="63"/>
                      <a:pt x="560" y="67"/>
                    </a:cubicBezTo>
                    <a:cubicBezTo>
                      <a:pt x="560" y="70"/>
                      <a:pt x="559" y="72"/>
                      <a:pt x="559" y="75"/>
                    </a:cubicBezTo>
                    <a:cubicBezTo>
                      <a:pt x="559" y="77"/>
                      <a:pt x="559" y="80"/>
                      <a:pt x="558" y="82"/>
                    </a:cubicBezTo>
                    <a:cubicBezTo>
                      <a:pt x="556" y="91"/>
                      <a:pt x="553" y="98"/>
                      <a:pt x="551" y="106"/>
                    </a:cubicBezTo>
                    <a:cubicBezTo>
                      <a:pt x="549" y="110"/>
                      <a:pt x="548" y="115"/>
                      <a:pt x="547" y="119"/>
                    </a:cubicBezTo>
                    <a:cubicBezTo>
                      <a:pt x="547" y="121"/>
                      <a:pt x="546" y="122"/>
                      <a:pt x="546" y="123"/>
                    </a:cubicBezTo>
                    <a:cubicBezTo>
                      <a:pt x="545" y="128"/>
                      <a:pt x="544" y="135"/>
                      <a:pt x="543" y="140"/>
                    </a:cubicBezTo>
                    <a:cubicBezTo>
                      <a:pt x="542" y="143"/>
                      <a:pt x="542" y="146"/>
                      <a:pt x="543" y="148"/>
                    </a:cubicBezTo>
                    <a:cubicBezTo>
                      <a:pt x="544" y="152"/>
                      <a:pt x="543" y="156"/>
                      <a:pt x="544" y="159"/>
                    </a:cubicBezTo>
                    <a:cubicBezTo>
                      <a:pt x="545" y="163"/>
                      <a:pt x="547" y="166"/>
                      <a:pt x="549" y="170"/>
                    </a:cubicBezTo>
                    <a:cubicBezTo>
                      <a:pt x="550" y="173"/>
                      <a:pt x="549" y="175"/>
                      <a:pt x="550" y="179"/>
                    </a:cubicBezTo>
                    <a:cubicBezTo>
                      <a:pt x="550" y="180"/>
                      <a:pt x="551" y="182"/>
                      <a:pt x="551" y="18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280">
                <a:extLst>
                  <a:ext uri="{FF2B5EF4-FFF2-40B4-BE49-F238E27FC236}">
                    <a16:creationId xmlns:a16="http://schemas.microsoft.com/office/drawing/2014/main" id="{6BF1D603-7226-E9E5-0F9A-D3691629E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" y="1095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0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281">
                <a:extLst>
                  <a:ext uri="{FF2B5EF4-FFF2-40B4-BE49-F238E27FC236}">
                    <a16:creationId xmlns:a16="http://schemas.microsoft.com/office/drawing/2014/main" id="{FE920B8D-1CBC-C4AC-C18C-ADD444C65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4" y="110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282">
                <a:extLst>
                  <a:ext uri="{FF2B5EF4-FFF2-40B4-BE49-F238E27FC236}">
                    <a16:creationId xmlns:a16="http://schemas.microsoft.com/office/drawing/2014/main" id="{8645544C-B136-2635-2FDA-3869ED9BF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7" y="111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283">
                <a:extLst>
                  <a:ext uri="{FF2B5EF4-FFF2-40B4-BE49-F238E27FC236}">
                    <a16:creationId xmlns:a16="http://schemas.microsoft.com/office/drawing/2014/main" id="{0C4A6A5B-3847-60BD-33F0-25DD5A5A9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3" y="112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284">
                <a:extLst>
                  <a:ext uri="{FF2B5EF4-FFF2-40B4-BE49-F238E27FC236}">
                    <a16:creationId xmlns:a16="http://schemas.microsoft.com/office/drawing/2014/main" id="{5B2E7FA2-A11F-9BF5-D3CD-07D8E503F3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9" y="1134"/>
                <a:ext cx="1036" cy="1286"/>
              </a:xfrm>
              <a:custGeom>
                <a:avLst/>
                <a:gdLst>
                  <a:gd name="T0" fmla="*/ 414 w 427"/>
                  <a:gd name="T1" fmla="*/ 65 h 530"/>
                  <a:gd name="T2" fmla="*/ 385 w 427"/>
                  <a:gd name="T3" fmla="*/ 2 h 530"/>
                  <a:gd name="T4" fmla="*/ 355 w 427"/>
                  <a:gd name="T5" fmla="*/ 51 h 530"/>
                  <a:gd name="T6" fmla="*/ 340 w 427"/>
                  <a:gd name="T7" fmla="*/ 129 h 530"/>
                  <a:gd name="T8" fmla="*/ 305 w 427"/>
                  <a:gd name="T9" fmla="*/ 189 h 530"/>
                  <a:gd name="T10" fmla="*/ 264 w 427"/>
                  <a:gd name="T11" fmla="*/ 213 h 530"/>
                  <a:gd name="T12" fmla="*/ 198 w 427"/>
                  <a:gd name="T13" fmla="*/ 217 h 530"/>
                  <a:gd name="T14" fmla="*/ 156 w 427"/>
                  <a:gd name="T15" fmla="*/ 252 h 530"/>
                  <a:gd name="T16" fmla="*/ 98 w 427"/>
                  <a:gd name="T17" fmla="*/ 293 h 530"/>
                  <a:gd name="T18" fmla="*/ 3 w 427"/>
                  <a:gd name="T19" fmla="*/ 353 h 530"/>
                  <a:gd name="T20" fmla="*/ 11 w 427"/>
                  <a:gd name="T21" fmla="*/ 385 h 530"/>
                  <a:gd name="T22" fmla="*/ 40 w 427"/>
                  <a:gd name="T23" fmla="*/ 387 h 530"/>
                  <a:gd name="T24" fmla="*/ 91 w 427"/>
                  <a:gd name="T25" fmla="*/ 389 h 530"/>
                  <a:gd name="T26" fmla="*/ 114 w 427"/>
                  <a:gd name="T27" fmla="*/ 398 h 530"/>
                  <a:gd name="T28" fmla="*/ 151 w 427"/>
                  <a:gd name="T29" fmla="*/ 440 h 530"/>
                  <a:gd name="T30" fmla="*/ 160 w 427"/>
                  <a:gd name="T31" fmla="*/ 467 h 530"/>
                  <a:gd name="T32" fmla="*/ 208 w 427"/>
                  <a:gd name="T33" fmla="*/ 495 h 530"/>
                  <a:gd name="T34" fmla="*/ 224 w 427"/>
                  <a:gd name="T35" fmla="*/ 509 h 530"/>
                  <a:gd name="T36" fmla="*/ 243 w 427"/>
                  <a:gd name="T37" fmla="*/ 523 h 530"/>
                  <a:gd name="T38" fmla="*/ 290 w 427"/>
                  <a:gd name="T39" fmla="*/ 517 h 530"/>
                  <a:gd name="T40" fmla="*/ 340 w 427"/>
                  <a:gd name="T41" fmla="*/ 498 h 530"/>
                  <a:gd name="T42" fmla="*/ 358 w 427"/>
                  <a:gd name="T43" fmla="*/ 467 h 530"/>
                  <a:gd name="T44" fmla="*/ 383 w 427"/>
                  <a:gd name="T45" fmla="*/ 405 h 530"/>
                  <a:gd name="T46" fmla="*/ 345 w 427"/>
                  <a:gd name="T47" fmla="*/ 365 h 530"/>
                  <a:gd name="T48" fmla="*/ 332 w 427"/>
                  <a:gd name="T49" fmla="*/ 308 h 530"/>
                  <a:gd name="T50" fmla="*/ 356 w 427"/>
                  <a:gd name="T51" fmla="*/ 243 h 530"/>
                  <a:gd name="T52" fmla="*/ 365 w 427"/>
                  <a:gd name="T53" fmla="*/ 229 h 530"/>
                  <a:gd name="T54" fmla="*/ 393 w 427"/>
                  <a:gd name="T55" fmla="*/ 194 h 530"/>
                  <a:gd name="T56" fmla="*/ 411 w 427"/>
                  <a:gd name="T57" fmla="*/ 173 h 530"/>
                  <a:gd name="T58" fmla="*/ 419 w 427"/>
                  <a:gd name="T59" fmla="*/ 161 h 530"/>
                  <a:gd name="T60" fmla="*/ 422 w 427"/>
                  <a:gd name="T61" fmla="*/ 142 h 530"/>
                  <a:gd name="T62" fmla="*/ 398 w 427"/>
                  <a:gd name="T63" fmla="*/ 179 h 530"/>
                  <a:gd name="T64" fmla="*/ 374 w 427"/>
                  <a:gd name="T65" fmla="*/ 212 h 530"/>
                  <a:gd name="T66" fmla="*/ 339 w 427"/>
                  <a:gd name="T67" fmla="*/ 265 h 530"/>
                  <a:gd name="T68" fmla="*/ 359 w 427"/>
                  <a:gd name="T69" fmla="*/ 385 h 530"/>
                  <a:gd name="T70" fmla="*/ 393 w 427"/>
                  <a:gd name="T71" fmla="*/ 438 h 530"/>
                  <a:gd name="T72" fmla="*/ 340 w 427"/>
                  <a:gd name="T73" fmla="*/ 493 h 530"/>
                  <a:gd name="T74" fmla="*/ 242 w 427"/>
                  <a:gd name="T75" fmla="*/ 515 h 530"/>
                  <a:gd name="T76" fmla="*/ 196 w 427"/>
                  <a:gd name="T77" fmla="*/ 484 h 530"/>
                  <a:gd name="T78" fmla="*/ 154 w 427"/>
                  <a:gd name="T79" fmla="*/ 437 h 530"/>
                  <a:gd name="T80" fmla="*/ 134 w 427"/>
                  <a:gd name="T81" fmla="*/ 408 h 530"/>
                  <a:gd name="T82" fmla="*/ 60 w 427"/>
                  <a:gd name="T83" fmla="*/ 382 h 530"/>
                  <a:gd name="T84" fmla="*/ 5 w 427"/>
                  <a:gd name="T85" fmla="*/ 362 h 530"/>
                  <a:gd name="T86" fmla="*/ 25 w 427"/>
                  <a:gd name="T87" fmla="*/ 334 h 530"/>
                  <a:gd name="T88" fmla="*/ 45 w 427"/>
                  <a:gd name="T89" fmla="*/ 320 h 530"/>
                  <a:gd name="T90" fmla="*/ 71 w 427"/>
                  <a:gd name="T91" fmla="*/ 310 h 530"/>
                  <a:gd name="T92" fmla="*/ 122 w 427"/>
                  <a:gd name="T93" fmla="*/ 287 h 530"/>
                  <a:gd name="T94" fmla="*/ 142 w 427"/>
                  <a:gd name="T95" fmla="*/ 272 h 530"/>
                  <a:gd name="T96" fmla="*/ 159 w 427"/>
                  <a:gd name="T97" fmla="*/ 254 h 530"/>
                  <a:gd name="T98" fmla="*/ 178 w 427"/>
                  <a:gd name="T99" fmla="*/ 235 h 530"/>
                  <a:gd name="T100" fmla="*/ 202 w 427"/>
                  <a:gd name="T101" fmla="*/ 222 h 530"/>
                  <a:gd name="T102" fmla="*/ 240 w 427"/>
                  <a:gd name="T103" fmla="*/ 221 h 530"/>
                  <a:gd name="T104" fmla="*/ 299 w 427"/>
                  <a:gd name="T105" fmla="*/ 200 h 530"/>
                  <a:gd name="T106" fmla="*/ 316 w 427"/>
                  <a:gd name="T107" fmla="*/ 183 h 530"/>
                  <a:gd name="T108" fmla="*/ 340 w 427"/>
                  <a:gd name="T109" fmla="*/ 139 h 530"/>
                  <a:gd name="T110" fmla="*/ 351 w 427"/>
                  <a:gd name="T111" fmla="*/ 108 h 530"/>
                  <a:gd name="T112" fmla="*/ 360 w 427"/>
                  <a:gd name="T113" fmla="*/ 52 h 530"/>
                  <a:gd name="T114" fmla="*/ 383 w 427"/>
                  <a:gd name="T115" fmla="*/ 8 h 530"/>
                  <a:gd name="T116" fmla="*/ 404 w 427"/>
                  <a:gd name="T117" fmla="*/ 17 h 530"/>
                  <a:gd name="T118" fmla="*/ 408 w 427"/>
                  <a:gd name="T119" fmla="*/ 42 h 530"/>
                  <a:gd name="T120" fmla="*/ 411 w 427"/>
                  <a:gd name="T121" fmla="*/ 88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7" h="530">
                    <a:moveTo>
                      <a:pt x="426" y="120"/>
                    </a:moveTo>
                    <a:cubicBezTo>
                      <a:pt x="425" y="113"/>
                      <a:pt x="422" y="105"/>
                      <a:pt x="419" y="100"/>
                    </a:cubicBezTo>
                    <a:cubicBezTo>
                      <a:pt x="418" y="98"/>
                      <a:pt x="418" y="96"/>
                      <a:pt x="417" y="94"/>
                    </a:cubicBezTo>
                    <a:cubicBezTo>
                      <a:pt x="415" y="88"/>
                      <a:pt x="414" y="83"/>
                      <a:pt x="413" y="78"/>
                    </a:cubicBezTo>
                    <a:cubicBezTo>
                      <a:pt x="413" y="77"/>
                      <a:pt x="414" y="74"/>
                      <a:pt x="414" y="73"/>
                    </a:cubicBezTo>
                    <a:cubicBezTo>
                      <a:pt x="414" y="73"/>
                      <a:pt x="414" y="73"/>
                      <a:pt x="414" y="73"/>
                    </a:cubicBezTo>
                    <a:cubicBezTo>
                      <a:pt x="414" y="71"/>
                      <a:pt x="414" y="69"/>
                      <a:pt x="413" y="67"/>
                    </a:cubicBezTo>
                    <a:cubicBezTo>
                      <a:pt x="413" y="67"/>
                      <a:pt x="414" y="66"/>
                      <a:pt x="414" y="65"/>
                    </a:cubicBezTo>
                    <a:cubicBezTo>
                      <a:pt x="413" y="62"/>
                      <a:pt x="414" y="59"/>
                      <a:pt x="413" y="56"/>
                    </a:cubicBezTo>
                    <a:cubicBezTo>
                      <a:pt x="413" y="55"/>
                      <a:pt x="414" y="49"/>
                      <a:pt x="413" y="48"/>
                    </a:cubicBezTo>
                    <a:cubicBezTo>
                      <a:pt x="413" y="47"/>
                      <a:pt x="413" y="43"/>
                      <a:pt x="413" y="40"/>
                    </a:cubicBezTo>
                    <a:cubicBezTo>
                      <a:pt x="413" y="40"/>
                      <a:pt x="412" y="37"/>
                      <a:pt x="412" y="37"/>
                    </a:cubicBezTo>
                    <a:cubicBezTo>
                      <a:pt x="412" y="32"/>
                      <a:pt x="410" y="23"/>
                      <a:pt x="409" y="18"/>
                    </a:cubicBezTo>
                    <a:cubicBezTo>
                      <a:pt x="407" y="14"/>
                      <a:pt x="403" y="10"/>
                      <a:pt x="401" y="7"/>
                    </a:cubicBezTo>
                    <a:cubicBezTo>
                      <a:pt x="399" y="4"/>
                      <a:pt x="397" y="2"/>
                      <a:pt x="393" y="0"/>
                    </a:cubicBezTo>
                    <a:cubicBezTo>
                      <a:pt x="391" y="1"/>
                      <a:pt x="388" y="1"/>
                      <a:pt x="385" y="2"/>
                    </a:cubicBezTo>
                    <a:cubicBezTo>
                      <a:pt x="384" y="2"/>
                      <a:pt x="383" y="4"/>
                      <a:pt x="381" y="5"/>
                    </a:cubicBezTo>
                    <a:cubicBezTo>
                      <a:pt x="378" y="8"/>
                      <a:pt x="375" y="10"/>
                      <a:pt x="373" y="13"/>
                    </a:cubicBezTo>
                    <a:cubicBezTo>
                      <a:pt x="372" y="14"/>
                      <a:pt x="372" y="14"/>
                      <a:pt x="371" y="14"/>
                    </a:cubicBezTo>
                    <a:cubicBezTo>
                      <a:pt x="371" y="15"/>
                      <a:pt x="370" y="16"/>
                      <a:pt x="370" y="17"/>
                    </a:cubicBezTo>
                    <a:cubicBezTo>
                      <a:pt x="370" y="17"/>
                      <a:pt x="369" y="17"/>
                      <a:pt x="368" y="18"/>
                    </a:cubicBezTo>
                    <a:cubicBezTo>
                      <a:pt x="365" y="23"/>
                      <a:pt x="362" y="31"/>
                      <a:pt x="360" y="36"/>
                    </a:cubicBezTo>
                    <a:cubicBezTo>
                      <a:pt x="360" y="37"/>
                      <a:pt x="360" y="38"/>
                      <a:pt x="360" y="39"/>
                    </a:cubicBezTo>
                    <a:cubicBezTo>
                      <a:pt x="358" y="42"/>
                      <a:pt x="356" y="47"/>
                      <a:pt x="355" y="51"/>
                    </a:cubicBezTo>
                    <a:cubicBezTo>
                      <a:pt x="353" y="59"/>
                      <a:pt x="355" y="65"/>
                      <a:pt x="352" y="72"/>
                    </a:cubicBezTo>
                    <a:cubicBezTo>
                      <a:pt x="353" y="73"/>
                      <a:pt x="351" y="77"/>
                      <a:pt x="352" y="79"/>
                    </a:cubicBezTo>
                    <a:cubicBezTo>
                      <a:pt x="353" y="82"/>
                      <a:pt x="352" y="86"/>
                      <a:pt x="351" y="89"/>
                    </a:cubicBezTo>
                    <a:cubicBezTo>
                      <a:pt x="351" y="91"/>
                      <a:pt x="351" y="93"/>
                      <a:pt x="351" y="96"/>
                    </a:cubicBezTo>
                    <a:cubicBezTo>
                      <a:pt x="349" y="99"/>
                      <a:pt x="348" y="105"/>
                      <a:pt x="347" y="109"/>
                    </a:cubicBezTo>
                    <a:cubicBezTo>
                      <a:pt x="346" y="111"/>
                      <a:pt x="347" y="113"/>
                      <a:pt x="347" y="114"/>
                    </a:cubicBezTo>
                    <a:cubicBezTo>
                      <a:pt x="346" y="116"/>
                      <a:pt x="344" y="119"/>
                      <a:pt x="343" y="121"/>
                    </a:cubicBezTo>
                    <a:cubicBezTo>
                      <a:pt x="342" y="124"/>
                      <a:pt x="341" y="126"/>
                      <a:pt x="340" y="129"/>
                    </a:cubicBezTo>
                    <a:cubicBezTo>
                      <a:pt x="339" y="131"/>
                      <a:pt x="338" y="133"/>
                      <a:pt x="337" y="134"/>
                    </a:cubicBezTo>
                    <a:cubicBezTo>
                      <a:pt x="336" y="136"/>
                      <a:pt x="337" y="137"/>
                      <a:pt x="336" y="138"/>
                    </a:cubicBezTo>
                    <a:cubicBezTo>
                      <a:pt x="335" y="141"/>
                      <a:pt x="333" y="144"/>
                      <a:pt x="332" y="148"/>
                    </a:cubicBezTo>
                    <a:cubicBezTo>
                      <a:pt x="330" y="153"/>
                      <a:pt x="330" y="156"/>
                      <a:pt x="328" y="160"/>
                    </a:cubicBezTo>
                    <a:cubicBezTo>
                      <a:pt x="326" y="163"/>
                      <a:pt x="324" y="166"/>
                      <a:pt x="322" y="168"/>
                    </a:cubicBezTo>
                    <a:cubicBezTo>
                      <a:pt x="321" y="170"/>
                      <a:pt x="320" y="172"/>
                      <a:pt x="319" y="174"/>
                    </a:cubicBezTo>
                    <a:cubicBezTo>
                      <a:pt x="317" y="177"/>
                      <a:pt x="314" y="179"/>
                      <a:pt x="312" y="182"/>
                    </a:cubicBezTo>
                    <a:cubicBezTo>
                      <a:pt x="310" y="184"/>
                      <a:pt x="308" y="187"/>
                      <a:pt x="305" y="189"/>
                    </a:cubicBezTo>
                    <a:cubicBezTo>
                      <a:pt x="304" y="190"/>
                      <a:pt x="303" y="191"/>
                      <a:pt x="302" y="192"/>
                    </a:cubicBezTo>
                    <a:cubicBezTo>
                      <a:pt x="301" y="194"/>
                      <a:pt x="298" y="195"/>
                      <a:pt x="297" y="196"/>
                    </a:cubicBezTo>
                    <a:cubicBezTo>
                      <a:pt x="296" y="197"/>
                      <a:pt x="295" y="198"/>
                      <a:pt x="294" y="199"/>
                    </a:cubicBezTo>
                    <a:cubicBezTo>
                      <a:pt x="292" y="200"/>
                      <a:pt x="290" y="201"/>
                      <a:pt x="289" y="202"/>
                    </a:cubicBezTo>
                    <a:cubicBezTo>
                      <a:pt x="288" y="202"/>
                      <a:pt x="288" y="203"/>
                      <a:pt x="287" y="204"/>
                    </a:cubicBezTo>
                    <a:cubicBezTo>
                      <a:pt x="285" y="204"/>
                      <a:pt x="283" y="204"/>
                      <a:pt x="282" y="205"/>
                    </a:cubicBezTo>
                    <a:cubicBezTo>
                      <a:pt x="279" y="206"/>
                      <a:pt x="277" y="208"/>
                      <a:pt x="275" y="209"/>
                    </a:cubicBezTo>
                    <a:cubicBezTo>
                      <a:pt x="272" y="210"/>
                      <a:pt x="267" y="211"/>
                      <a:pt x="264" y="213"/>
                    </a:cubicBezTo>
                    <a:cubicBezTo>
                      <a:pt x="262" y="213"/>
                      <a:pt x="259" y="213"/>
                      <a:pt x="257" y="214"/>
                    </a:cubicBezTo>
                    <a:cubicBezTo>
                      <a:pt x="255" y="214"/>
                      <a:pt x="252" y="215"/>
                      <a:pt x="250" y="216"/>
                    </a:cubicBezTo>
                    <a:cubicBezTo>
                      <a:pt x="247" y="216"/>
                      <a:pt x="244" y="216"/>
                      <a:pt x="240" y="216"/>
                    </a:cubicBezTo>
                    <a:cubicBezTo>
                      <a:pt x="236" y="217"/>
                      <a:pt x="231" y="217"/>
                      <a:pt x="227" y="218"/>
                    </a:cubicBezTo>
                    <a:cubicBezTo>
                      <a:pt x="224" y="218"/>
                      <a:pt x="221" y="217"/>
                      <a:pt x="219" y="217"/>
                    </a:cubicBezTo>
                    <a:cubicBezTo>
                      <a:pt x="217" y="216"/>
                      <a:pt x="214" y="217"/>
                      <a:pt x="212" y="216"/>
                    </a:cubicBezTo>
                    <a:cubicBezTo>
                      <a:pt x="208" y="216"/>
                      <a:pt x="204" y="217"/>
                      <a:pt x="201" y="217"/>
                    </a:cubicBezTo>
                    <a:cubicBezTo>
                      <a:pt x="200" y="217"/>
                      <a:pt x="199" y="217"/>
                      <a:pt x="198" y="217"/>
                    </a:cubicBezTo>
                    <a:cubicBezTo>
                      <a:pt x="195" y="219"/>
                      <a:pt x="191" y="219"/>
                      <a:pt x="188" y="220"/>
                    </a:cubicBezTo>
                    <a:cubicBezTo>
                      <a:pt x="183" y="222"/>
                      <a:pt x="180" y="226"/>
                      <a:pt x="176" y="230"/>
                    </a:cubicBezTo>
                    <a:cubicBezTo>
                      <a:pt x="175" y="231"/>
                      <a:pt x="174" y="231"/>
                      <a:pt x="173" y="232"/>
                    </a:cubicBezTo>
                    <a:cubicBezTo>
                      <a:pt x="171" y="233"/>
                      <a:pt x="169" y="236"/>
                      <a:pt x="167" y="238"/>
                    </a:cubicBezTo>
                    <a:cubicBezTo>
                      <a:pt x="167" y="239"/>
                      <a:pt x="166" y="239"/>
                      <a:pt x="165" y="240"/>
                    </a:cubicBezTo>
                    <a:cubicBezTo>
                      <a:pt x="164" y="242"/>
                      <a:pt x="163" y="243"/>
                      <a:pt x="162" y="245"/>
                    </a:cubicBezTo>
                    <a:cubicBezTo>
                      <a:pt x="161" y="246"/>
                      <a:pt x="160" y="247"/>
                      <a:pt x="159" y="248"/>
                    </a:cubicBezTo>
                    <a:cubicBezTo>
                      <a:pt x="158" y="249"/>
                      <a:pt x="157" y="250"/>
                      <a:pt x="156" y="252"/>
                    </a:cubicBezTo>
                    <a:cubicBezTo>
                      <a:pt x="156" y="252"/>
                      <a:pt x="154" y="253"/>
                      <a:pt x="153" y="254"/>
                    </a:cubicBezTo>
                    <a:cubicBezTo>
                      <a:pt x="148" y="261"/>
                      <a:pt x="142" y="267"/>
                      <a:pt x="135" y="272"/>
                    </a:cubicBezTo>
                    <a:cubicBezTo>
                      <a:pt x="134" y="273"/>
                      <a:pt x="132" y="274"/>
                      <a:pt x="131" y="274"/>
                    </a:cubicBezTo>
                    <a:cubicBezTo>
                      <a:pt x="127" y="277"/>
                      <a:pt x="123" y="281"/>
                      <a:pt x="119" y="283"/>
                    </a:cubicBezTo>
                    <a:cubicBezTo>
                      <a:pt x="118" y="284"/>
                      <a:pt x="117" y="284"/>
                      <a:pt x="115" y="284"/>
                    </a:cubicBezTo>
                    <a:cubicBezTo>
                      <a:pt x="114" y="285"/>
                      <a:pt x="113" y="287"/>
                      <a:pt x="111" y="288"/>
                    </a:cubicBezTo>
                    <a:cubicBezTo>
                      <a:pt x="109" y="289"/>
                      <a:pt x="107" y="290"/>
                      <a:pt x="105" y="291"/>
                    </a:cubicBezTo>
                    <a:cubicBezTo>
                      <a:pt x="103" y="292"/>
                      <a:pt x="101" y="292"/>
                      <a:pt x="98" y="293"/>
                    </a:cubicBezTo>
                    <a:cubicBezTo>
                      <a:pt x="90" y="297"/>
                      <a:pt x="81" y="301"/>
                      <a:pt x="73" y="304"/>
                    </a:cubicBezTo>
                    <a:cubicBezTo>
                      <a:pt x="71" y="305"/>
                      <a:pt x="69" y="305"/>
                      <a:pt x="66" y="306"/>
                    </a:cubicBezTo>
                    <a:cubicBezTo>
                      <a:pt x="62" y="308"/>
                      <a:pt x="58" y="310"/>
                      <a:pt x="54" y="312"/>
                    </a:cubicBezTo>
                    <a:cubicBezTo>
                      <a:pt x="52" y="312"/>
                      <a:pt x="51" y="312"/>
                      <a:pt x="49" y="313"/>
                    </a:cubicBezTo>
                    <a:cubicBezTo>
                      <a:pt x="46" y="314"/>
                      <a:pt x="43" y="315"/>
                      <a:pt x="41" y="317"/>
                    </a:cubicBezTo>
                    <a:cubicBezTo>
                      <a:pt x="40" y="317"/>
                      <a:pt x="39" y="317"/>
                      <a:pt x="38" y="318"/>
                    </a:cubicBezTo>
                    <a:cubicBezTo>
                      <a:pt x="25" y="327"/>
                      <a:pt x="13" y="337"/>
                      <a:pt x="5" y="349"/>
                    </a:cubicBezTo>
                    <a:cubicBezTo>
                      <a:pt x="4" y="349"/>
                      <a:pt x="3" y="353"/>
                      <a:pt x="3" y="353"/>
                    </a:cubicBezTo>
                    <a:cubicBezTo>
                      <a:pt x="3" y="354"/>
                      <a:pt x="3" y="354"/>
                      <a:pt x="3" y="355"/>
                    </a:cubicBezTo>
                    <a:cubicBezTo>
                      <a:pt x="2" y="357"/>
                      <a:pt x="2" y="359"/>
                      <a:pt x="1" y="361"/>
                    </a:cubicBezTo>
                    <a:cubicBezTo>
                      <a:pt x="1" y="362"/>
                      <a:pt x="1" y="364"/>
                      <a:pt x="0" y="365"/>
                    </a:cubicBezTo>
                    <a:cubicBezTo>
                      <a:pt x="0" y="365"/>
                      <a:pt x="1" y="365"/>
                      <a:pt x="1" y="365"/>
                    </a:cubicBezTo>
                    <a:cubicBezTo>
                      <a:pt x="0" y="369"/>
                      <a:pt x="1" y="369"/>
                      <a:pt x="1" y="373"/>
                    </a:cubicBezTo>
                    <a:cubicBezTo>
                      <a:pt x="1" y="373"/>
                      <a:pt x="1" y="373"/>
                      <a:pt x="2" y="373"/>
                    </a:cubicBezTo>
                    <a:cubicBezTo>
                      <a:pt x="1" y="373"/>
                      <a:pt x="1" y="373"/>
                      <a:pt x="1" y="373"/>
                    </a:cubicBezTo>
                    <a:cubicBezTo>
                      <a:pt x="3" y="378"/>
                      <a:pt x="5" y="383"/>
                      <a:pt x="11" y="385"/>
                    </a:cubicBezTo>
                    <a:cubicBezTo>
                      <a:pt x="11" y="385"/>
                      <a:pt x="11" y="385"/>
                      <a:pt x="12" y="385"/>
                    </a:cubicBezTo>
                    <a:cubicBezTo>
                      <a:pt x="12" y="384"/>
                      <a:pt x="12" y="384"/>
                      <a:pt x="12" y="384"/>
                    </a:cubicBezTo>
                    <a:cubicBezTo>
                      <a:pt x="12" y="384"/>
                      <a:pt x="12" y="383"/>
                      <a:pt x="12" y="383"/>
                    </a:cubicBezTo>
                    <a:cubicBezTo>
                      <a:pt x="16" y="384"/>
                      <a:pt x="19" y="386"/>
                      <a:pt x="22" y="387"/>
                    </a:cubicBezTo>
                    <a:cubicBezTo>
                      <a:pt x="23" y="387"/>
                      <a:pt x="31" y="387"/>
                      <a:pt x="33" y="387"/>
                    </a:cubicBezTo>
                    <a:cubicBezTo>
                      <a:pt x="33" y="386"/>
                      <a:pt x="34" y="386"/>
                      <a:pt x="35" y="386"/>
                    </a:cubicBezTo>
                    <a:cubicBezTo>
                      <a:pt x="36" y="386"/>
                      <a:pt x="37" y="386"/>
                      <a:pt x="38" y="386"/>
                    </a:cubicBezTo>
                    <a:cubicBezTo>
                      <a:pt x="38" y="386"/>
                      <a:pt x="39" y="387"/>
                      <a:pt x="40" y="387"/>
                    </a:cubicBezTo>
                    <a:cubicBezTo>
                      <a:pt x="41" y="387"/>
                      <a:pt x="41" y="387"/>
                      <a:pt x="41" y="386"/>
                    </a:cubicBezTo>
                    <a:cubicBezTo>
                      <a:pt x="47" y="388"/>
                      <a:pt x="54" y="387"/>
                      <a:pt x="62" y="386"/>
                    </a:cubicBezTo>
                    <a:cubicBezTo>
                      <a:pt x="62" y="386"/>
                      <a:pt x="62" y="386"/>
                      <a:pt x="63" y="386"/>
                    </a:cubicBezTo>
                    <a:cubicBezTo>
                      <a:pt x="64" y="386"/>
                      <a:pt x="65" y="386"/>
                      <a:pt x="66" y="385"/>
                    </a:cubicBezTo>
                    <a:cubicBezTo>
                      <a:pt x="67" y="385"/>
                      <a:pt x="67" y="386"/>
                      <a:pt x="68" y="386"/>
                    </a:cubicBezTo>
                    <a:cubicBezTo>
                      <a:pt x="72" y="386"/>
                      <a:pt x="78" y="386"/>
                      <a:pt x="81" y="387"/>
                    </a:cubicBezTo>
                    <a:cubicBezTo>
                      <a:pt x="81" y="387"/>
                      <a:pt x="82" y="387"/>
                      <a:pt x="83" y="387"/>
                    </a:cubicBezTo>
                    <a:cubicBezTo>
                      <a:pt x="85" y="387"/>
                      <a:pt x="89" y="391"/>
                      <a:pt x="91" y="389"/>
                    </a:cubicBezTo>
                    <a:cubicBezTo>
                      <a:pt x="92" y="389"/>
                      <a:pt x="93" y="390"/>
                      <a:pt x="94" y="390"/>
                    </a:cubicBezTo>
                    <a:cubicBezTo>
                      <a:pt x="96" y="391"/>
                      <a:pt x="98" y="391"/>
                      <a:pt x="100" y="392"/>
                    </a:cubicBezTo>
                    <a:cubicBezTo>
                      <a:pt x="101" y="392"/>
                      <a:pt x="102" y="393"/>
                      <a:pt x="103" y="394"/>
                    </a:cubicBezTo>
                    <a:cubicBezTo>
                      <a:pt x="104" y="394"/>
                      <a:pt x="104" y="394"/>
                      <a:pt x="105" y="394"/>
                    </a:cubicBezTo>
                    <a:cubicBezTo>
                      <a:pt x="106" y="394"/>
                      <a:pt x="106" y="395"/>
                      <a:pt x="107" y="395"/>
                    </a:cubicBezTo>
                    <a:cubicBezTo>
                      <a:pt x="108" y="395"/>
                      <a:pt x="108" y="395"/>
                      <a:pt x="109" y="395"/>
                    </a:cubicBezTo>
                    <a:cubicBezTo>
                      <a:pt x="111" y="396"/>
                      <a:pt x="112" y="397"/>
                      <a:pt x="114" y="398"/>
                    </a:cubicBezTo>
                    <a:cubicBezTo>
                      <a:pt x="114" y="398"/>
                      <a:pt x="114" y="398"/>
                      <a:pt x="114" y="398"/>
                    </a:cubicBezTo>
                    <a:cubicBezTo>
                      <a:pt x="114" y="398"/>
                      <a:pt x="114" y="398"/>
                      <a:pt x="115" y="398"/>
                    </a:cubicBezTo>
                    <a:cubicBezTo>
                      <a:pt x="117" y="399"/>
                      <a:pt x="119" y="402"/>
                      <a:pt x="121" y="404"/>
                    </a:cubicBezTo>
                    <a:cubicBezTo>
                      <a:pt x="122" y="404"/>
                      <a:pt x="123" y="404"/>
                      <a:pt x="124" y="405"/>
                    </a:cubicBezTo>
                    <a:cubicBezTo>
                      <a:pt x="125" y="406"/>
                      <a:pt x="126" y="407"/>
                      <a:pt x="127" y="408"/>
                    </a:cubicBezTo>
                    <a:cubicBezTo>
                      <a:pt x="130" y="411"/>
                      <a:pt x="131" y="412"/>
                      <a:pt x="134" y="416"/>
                    </a:cubicBezTo>
                    <a:cubicBezTo>
                      <a:pt x="135" y="417"/>
                      <a:pt x="137" y="419"/>
                      <a:pt x="138" y="420"/>
                    </a:cubicBezTo>
                    <a:cubicBezTo>
                      <a:pt x="139" y="423"/>
                      <a:pt x="144" y="431"/>
                      <a:pt x="147" y="431"/>
                    </a:cubicBezTo>
                    <a:cubicBezTo>
                      <a:pt x="147" y="435"/>
                      <a:pt x="150" y="437"/>
                      <a:pt x="151" y="440"/>
                    </a:cubicBezTo>
                    <a:cubicBezTo>
                      <a:pt x="152" y="442"/>
                      <a:pt x="152" y="444"/>
                      <a:pt x="153" y="446"/>
                    </a:cubicBezTo>
                    <a:cubicBezTo>
                      <a:pt x="153" y="447"/>
                      <a:pt x="153" y="448"/>
                      <a:pt x="153" y="449"/>
                    </a:cubicBezTo>
                    <a:cubicBezTo>
                      <a:pt x="153" y="449"/>
                      <a:pt x="154" y="449"/>
                      <a:pt x="154" y="450"/>
                    </a:cubicBezTo>
                    <a:cubicBezTo>
                      <a:pt x="155" y="451"/>
                      <a:pt x="155" y="452"/>
                      <a:pt x="155" y="453"/>
                    </a:cubicBezTo>
                    <a:cubicBezTo>
                      <a:pt x="155" y="455"/>
                      <a:pt x="156" y="457"/>
                      <a:pt x="157" y="458"/>
                    </a:cubicBezTo>
                    <a:cubicBezTo>
                      <a:pt x="157" y="459"/>
                      <a:pt x="157" y="461"/>
                      <a:pt x="157" y="462"/>
                    </a:cubicBezTo>
                    <a:cubicBezTo>
                      <a:pt x="158" y="464"/>
                      <a:pt x="159" y="465"/>
                      <a:pt x="159" y="467"/>
                    </a:cubicBezTo>
                    <a:cubicBezTo>
                      <a:pt x="160" y="467"/>
                      <a:pt x="160" y="467"/>
                      <a:pt x="160" y="467"/>
                    </a:cubicBezTo>
                    <a:cubicBezTo>
                      <a:pt x="158" y="470"/>
                      <a:pt x="166" y="476"/>
                      <a:pt x="168" y="477"/>
                    </a:cubicBezTo>
                    <a:cubicBezTo>
                      <a:pt x="169" y="478"/>
                      <a:pt x="171" y="480"/>
                      <a:pt x="171" y="481"/>
                    </a:cubicBezTo>
                    <a:cubicBezTo>
                      <a:pt x="176" y="483"/>
                      <a:pt x="181" y="485"/>
                      <a:pt x="185" y="487"/>
                    </a:cubicBezTo>
                    <a:cubicBezTo>
                      <a:pt x="187" y="487"/>
                      <a:pt x="189" y="487"/>
                      <a:pt x="191" y="487"/>
                    </a:cubicBezTo>
                    <a:cubicBezTo>
                      <a:pt x="192" y="488"/>
                      <a:pt x="194" y="489"/>
                      <a:pt x="195" y="489"/>
                    </a:cubicBezTo>
                    <a:cubicBezTo>
                      <a:pt x="195" y="489"/>
                      <a:pt x="197" y="488"/>
                      <a:pt x="198" y="489"/>
                    </a:cubicBezTo>
                    <a:cubicBezTo>
                      <a:pt x="200" y="490"/>
                      <a:pt x="205" y="494"/>
                      <a:pt x="208" y="494"/>
                    </a:cubicBezTo>
                    <a:cubicBezTo>
                      <a:pt x="208" y="494"/>
                      <a:pt x="208" y="494"/>
                      <a:pt x="208" y="495"/>
                    </a:cubicBezTo>
                    <a:cubicBezTo>
                      <a:pt x="208" y="495"/>
                      <a:pt x="208" y="495"/>
                      <a:pt x="208" y="495"/>
                    </a:cubicBezTo>
                    <a:cubicBezTo>
                      <a:pt x="208" y="495"/>
                      <a:pt x="208" y="495"/>
                      <a:pt x="208" y="495"/>
                    </a:cubicBezTo>
                    <a:cubicBezTo>
                      <a:pt x="209" y="496"/>
                      <a:pt x="210" y="496"/>
                      <a:pt x="211" y="498"/>
                    </a:cubicBezTo>
                    <a:cubicBezTo>
                      <a:pt x="211" y="498"/>
                      <a:pt x="211" y="497"/>
                      <a:pt x="212" y="497"/>
                    </a:cubicBezTo>
                    <a:cubicBezTo>
                      <a:pt x="213" y="499"/>
                      <a:pt x="215" y="502"/>
                      <a:pt x="217" y="503"/>
                    </a:cubicBezTo>
                    <a:cubicBezTo>
                      <a:pt x="217" y="503"/>
                      <a:pt x="218" y="503"/>
                      <a:pt x="218" y="503"/>
                    </a:cubicBezTo>
                    <a:cubicBezTo>
                      <a:pt x="219" y="504"/>
                      <a:pt x="219" y="505"/>
                      <a:pt x="220" y="506"/>
                    </a:cubicBezTo>
                    <a:cubicBezTo>
                      <a:pt x="221" y="507"/>
                      <a:pt x="222" y="508"/>
                      <a:pt x="224" y="509"/>
                    </a:cubicBezTo>
                    <a:cubicBezTo>
                      <a:pt x="225" y="509"/>
                      <a:pt x="225" y="510"/>
                      <a:pt x="226" y="510"/>
                    </a:cubicBezTo>
                    <a:cubicBezTo>
                      <a:pt x="227" y="511"/>
                      <a:pt x="228" y="511"/>
                      <a:pt x="229" y="511"/>
                    </a:cubicBezTo>
                    <a:cubicBezTo>
                      <a:pt x="230" y="511"/>
                      <a:pt x="231" y="512"/>
                      <a:pt x="233" y="513"/>
                    </a:cubicBezTo>
                    <a:cubicBezTo>
                      <a:pt x="234" y="513"/>
                      <a:pt x="234" y="515"/>
                      <a:pt x="235" y="515"/>
                    </a:cubicBezTo>
                    <a:cubicBezTo>
                      <a:pt x="236" y="516"/>
                      <a:pt x="238" y="516"/>
                      <a:pt x="239" y="518"/>
                    </a:cubicBezTo>
                    <a:cubicBezTo>
                      <a:pt x="239" y="518"/>
                      <a:pt x="239" y="519"/>
                      <a:pt x="240" y="519"/>
                    </a:cubicBezTo>
                    <a:cubicBezTo>
                      <a:pt x="240" y="520"/>
                      <a:pt x="240" y="519"/>
                      <a:pt x="241" y="520"/>
                    </a:cubicBezTo>
                    <a:cubicBezTo>
                      <a:pt x="241" y="521"/>
                      <a:pt x="242" y="522"/>
                      <a:pt x="243" y="523"/>
                    </a:cubicBezTo>
                    <a:cubicBezTo>
                      <a:pt x="244" y="524"/>
                      <a:pt x="246" y="526"/>
                      <a:pt x="247" y="527"/>
                    </a:cubicBezTo>
                    <a:cubicBezTo>
                      <a:pt x="249" y="528"/>
                      <a:pt x="251" y="528"/>
                      <a:pt x="253" y="529"/>
                    </a:cubicBezTo>
                    <a:cubicBezTo>
                      <a:pt x="254" y="530"/>
                      <a:pt x="258" y="529"/>
                      <a:pt x="260" y="529"/>
                    </a:cubicBezTo>
                    <a:cubicBezTo>
                      <a:pt x="264" y="530"/>
                      <a:pt x="268" y="528"/>
                      <a:pt x="271" y="527"/>
                    </a:cubicBezTo>
                    <a:cubicBezTo>
                      <a:pt x="273" y="526"/>
                      <a:pt x="275" y="526"/>
                      <a:pt x="277" y="525"/>
                    </a:cubicBezTo>
                    <a:cubicBezTo>
                      <a:pt x="278" y="524"/>
                      <a:pt x="279" y="524"/>
                      <a:pt x="280" y="523"/>
                    </a:cubicBezTo>
                    <a:cubicBezTo>
                      <a:pt x="281" y="522"/>
                      <a:pt x="283" y="521"/>
                      <a:pt x="284" y="520"/>
                    </a:cubicBezTo>
                    <a:cubicBezTo>
                      <a:pt x="286" y="519"/>
                      <a:pt x="288" y="518"/>
                      <a:pt x="290" y="517"/>
                    </a:cubicBezTo>
                    <a:cubicBezTo>
                      <a:pt x="294" y="515"/>
                      <a:pt x="298" y="516"/>
                      <a:pt x="303" y="514"/>
                    </a:cubicBezTo>
                    <a:cubicBezTo>
                      <a:pt x="306" y="513"/>
                      <a:pt x="310" y="512"/>
                      <a:pt x="313" y="511"/>
                    </a:cubicBezTo>
                    <a:cubicBezTo>
                      <a:pt x="316" y="510"/>
                      <a:pt x="318" y="510"/>
                      <a:pt x="320" y="510"/>
                    </a:cubicBezTo>
                    <a:cubicBezTo>
                      <a:pt x="323" y="508"/>
                      <a:pt x="326" y="506"/>
                      <a:pt x="329" y="505"/>
                    </a:cubicBezTo>
                    <a:cubicBezTo>
                      <a:pt x="331" y="504"/>
                      <a:pt x="336" y="502"/>
                      <a:pt x="337" y="501"/>
                    </a:cubicBezTo>
                    <a:cubicBezTo>
                      <a:pt x="338" y="501"/>
                      <a:pt x="338" y="500"/>
                      <a:pt x="338" y="500"/>
                    </a:cubicBezTo>
                    <a:cubicBezTo>
                      <a:pt x="338" y="499"/>
                      <a:pt x="339" y="499"/>
                      <a:pt x="339" y="499"/>
                    </a:cubicBezTo>
                    <a:cubicBezTo>
                      <a:pt x="340" y="499"/>
                      <a:pt x="340" y="498"/>
                      <a:pt x="340" y="498"/>
                    </a:cubicBezTo>
                    <a:cubicBezTo>
                      <a:pt x="341" y="498"/>
                      <a:pt x="341" y="498"/>
                      <a:pt x="342" y="498"/>
                    </a:cubicBezTo>
                    <a:cubicBezTo>
                      <a:pt x="343" y="497"/>
                      <a:pt x="343" y="496"/>
                      <a:pt x="344" y="496"/>
                    </a:cubicBezTo>
                    <a:cubicBezTo>
                      <a:pt x="344" y="496"/>
                      <a:pt x="344" y="496"/>
                      <a:pt x="344" y="495"/>
                    </a:cubicBezTo>
                    <a:cubicBezTo>
                      <a:pt x="346" y="495"/>
                      <a:pt x="352" y="487"/>
                      <a:pt x="352" y="486"/>
                    </a:cubicBezTo>
                    <a:cubicBezTo>
                      <a:pt x="354" y="482"/>
                      <a:pt x="353" y="479"/>
                      <a:pt x="354" y="476"/>
                    </a:cubicBezTo>
                    <a:cubicBezTo>
                      <a:pt x="355" y="475"/>
                      <a:pt x="356" y="474"/>
                      <a:pt x="356" y="473"/>
                    </a:cubicBezTo>
                    <a:cubicBezTo>
                      <a:pt x="357" y="471"/>
                      <a:pt x="356" y="469"/>
                      <a:pt x="357" y="468"/>
                    </a:cubicBezTo>
                    <a:cubicBezTo>
                      <a:pt x="358" y="467"/>
                      <a:pt x="358" y="467"/>
                      <a:pt x="358" y="467"/>
                    </a:cubicBezTo>
                    <a:cubicBezTo>
                      <a:pt x="359" y="466"/>
                      <a:pt x="359" y="465"/>
                      <a:pt x="360" y="464"/>
                    </a:cubicBezTo>
                    <a:cubicBezTo>
                      <a:pt x="362" y="460"/>
                      <a:pt x="367" y="458"/>
                      <a:pt x="372" y="457"/>
                    </a:cubicBezTo>
                    <a:cubicBezTo>
                      <a:pt x="374" y="456"/>
                      <a:pt x="376" y="457"/>
                      <a:pt x="379" y="456"/>
                    </a:cubicBezTo>
                    <a:cubicBezTo>
                      <a:pt x="381" y="455"/>
                      <a:pt x="384" y="455"/>
                      <a:pt x="386" y="454"/>
                    </a:cubicBezTo>
                    <a:cubicBezTo>
                      <a:pt x="391" y="452"/>
                      <a:pt x="397" y="444"/>
                      <a:pt x="398" y="438"/>
                    </a:cubicBezTo>
                    <a:cubicBezTo>
                      <a:pt x="400" y="431"/>
                      <a:pt x="395" y="425"/>
                      <a:pt x="393" y="421"/>
                    </a:cubicBezTo>
                    <a:cubicBezTo>
                      <a:pt x="393" y="420"/>
                      <a:pt x="393" y="419"/>
                      <a:pt x="393" y="419"/>
                    </a:cubicBezTo>
                    <a:cubicBezTo>
                      <a:pt x="390" y="414"/>
                      <a:pt x="386" y="410"/>
                      <a:pt x="383" y="405"/>
                    </a:cubicBezTo>
                    <a:cubicBezTo>
                      <a:pt x="382" y="404"/>
                      <a:pt x="382" y="402"/>
                      <a:pt x="381" y="400"/>
                    </a:cubicBezTo>
                    <a:cubicBezTo>
                      <a:pt x="380" y="399"/>
                      <a:pt x="378" y="398"/>
                      <a:pt x="377" y="397"/>
                    </a:cubicBezTo>
                    <a:cubicBezTo>
                      <a:pt x="375" y="395"/>
                      <a:pt x="373" y="392"/>
                      <a:pt x="371" y="390"/>
                    </a:cubicBezTo>
                    <a:cubicBezTo>
                      <a:pt x="369" y="388"/>
                      <a:pt x="368" y="387"/>
                      <a:pt x="366" y="386"/>
                    </a:cubicBezTo>
                    <a:cubicBezTo>
                      <a:pt x="366" y="386"/>
                      <a:pt x="366" y="386"/>
                      <a:pt x="366" y="385"/>
                    </a:cubicBezTo>
                    <a:cubicBezTo>
                      <a:pt x="365" y="384"/>
                      <a:pt x="362" y="383"/>
                      <a:pt x="361" y="381"/>
                    </a:cubicBezTo>
                    <a:cubicBezTo>
                      <a:pt x="360" y="380"/>
                      <a:pt x="359" y="378"/>
                      <a:pt x="358" y="377"/>
                    </a:cubicBezTo>
                    <a:cubicBezTo>
                      <a:pt x="353" y="373"/>
                      <a:pt x="349" y="369"/>
                      <a:pt x="345" y="365"/>
                    </a:cubicBezTo>
                    <a:cubicBezTo>
                      <a:pt x="345" y="364"/>
                      <a:pt x="344" y="363"/>
                      <a:pt x="344" y="362"/>
                    </a:cubicBezTo>
                    <a:cubicBezTo>
                      <a:pt x="343" y="360"/>
                      <a:pt x="341" y="358"/>
                      <a:pt x="340" y="356"/>
                    </a:cubicBezTo>
                    <a:cubicBezTo>
                      <a:pt x="340" y="356"/>
                      <a:pt x="339" y="355"/>
                      <a:pt x="339" y="354"/>
                    </a:cubicBezTo>
                    <a:cubicBezTo>
                      <a:pt x="338" y="353"/>
                      <a:pt x="337" y="351"/>
                      <a:pt x="336" y="349"/>
                    </a:cubicBezTo>
                    <a:cubicBezTo>
                      <a:pt x="334" y="345"/>
                      <a:pt x="334" y="339"/>
                      <a:pt x="332" y="335"/>
                    </a:cubicBezTo>
                    <a:cubicBezTo>
                      <a:pt x="332" y="333"/>
                      <a:pt x="333" y="332"/>
                      <a:pt x="333" y="331"/>
                    </a:cubicBezTo>
                    <a:cubicBezTo>
                      <a:pt x="332" y="325"/>
                      <a:pt x="331" y="319"/>
                      <a:pt x="332" y="314"/>
                    </a:cubicBezTo>
                    <a:cubicBezTo>
                      <a:pt x="332" y="312"/>
                      <a:pt x="332" y="310"/>
                      <a:pt x="332" y="308"/>
                    </a:cubicBezTo>
                    <a:cubicBezTo>
                      <a:pt x="333" y="302"/>
                      <a:pt x="335" y="297"/>
                      <a:pt x="336" y="291"/>
                    </a:cubicBezTo>
                    <a:cubicBezTo>
                      <a:pt x="337" y="289"/>
                      <a:pt x="336" y="287"/>
                      <a:pt x="337" y="285"/>
                    </a:cubicBezTo>
                    <a:cubicBezTo>
                      <a:pt x="338" y="283"/>
                      <a:pt x="339" y="281"/>
                      <a:pt x="340" y="279"/>
                    </a:cubicBezTo>
                    <a:cubicBezTo>
                      <a:pt x="340" y="274"/>
                      <a:pt x="342" y="267"/>
                      <a:pt x="345" y="262"/>
                    </a:cubicBezTo>
                    <a:cubicBezTo>
                      <a:pt x="346" y="260"/>
                      <a:pt x="346" y="257"/>
                      <a:pt x="348" y="255"/>
                    </a:cubicBezTo>
                    <a:cubicBezTo>
                      <a:pt x="348" y="255"/>
                      <a:pt x="348" y="255"/>
                      <a:pt x="347" y="255"/>
                    </a:cubicBezTo>
                    <a:cubicBezTo>
                      <a:pt x="350" y="252"/>
                      <a:pt x="351" y="249"/>
                      <a:pt x="353" y="246"/>
                    </a:cubicBezTo>
                    <a:cubicBezTo>
                      <a:pt x="354" y="245"/>
                      <a:pt x="355" y="244"/>
                      <a:pt x="356" y="243"/>
                    </a:cubicBezTo>
                    <a:cubicBezTo>
                      <a:pt x="357" y="242"/>
                      <a:pt x="357" y="241"/>
                      <a:pt x="357" y="240"/>
                    </a:cubicBezTo>
                    <a:cubicBezTo>
                      <a:pt x="358" y="240"/>
                      <a:pt x="358" y="240"/>
                      <a:pt x="359" y="239"/>
                    </a:cubicBezTo>
                    <a:cubicBezTo>
                      <a:pt x="359" y="239"/>
                      <a:pt x="359" y="238"/>
                      <a:pt x="359" y="238"/>
                    </a:cubicBezTo>
                    <a:cubicBezTo>
                      <a:pt x="359" y="237"/>
                      <a:pt x="360" y="237"/>
                      <a:pt x="360" y="236"/>
                    </a:cubicBezTo>
                    <a:cubicBezTo>
                      <a:pt x="360" y="236"/>
                      <a:pt x="360" y="236"/>
                      <a:pt x="360" y="235"/>
                    </a:cubicBezTo>
                    <a:cubicBezTo>
                      <a:pt x="360" y="235"/>
                      <a:pt x="361" y="234"/>
                      <a:pt x="362" y="234"/>
                    </a:cubicBezTo>
                    <a:cubicBezTo>
                      <a:pt x="362" y="233"/>
                      <a:pt x="362" y="232"/>
                      <a:pt x="363" y="231"/>
                    </a:cubicBezTo>
                    <a:cubicBezTo>
                      <a:pt x="364" y="230"/>
                      <a:pt x="364" y="230"/>
                      <a:pt x="365" y="229"/>
                    </a:cubicBezTo>
                    <a:cubicBezTo>
                      <a:pt x="366" y="227"/>
                      <a:pt x="369" y="221"/>
                      <a:pt x="373" y="220"/>
                    </a:cubicBezTo>
                    <a:cubicBezTo>
                      <a:pt x="373" y="219"/>
                      <a:pt x="373" y="219"/>
                      <a:pt x="373" y="218"/>
                    </a:cubicBezTo>
                    <a:cubicBezTo>
                      <a:pt x="373" y="217"/>
                      <a:pt x="374" y="217"/>
                      <a:pt x="375" y="216"/>
                    </a:cubicBezTo>
                    <a:cubicBezTo>
                      <a:pt x="379" y="216"/>
                      <a:pt x="378" y="212"/>
                      <a:pt x="381" y="211"/>
                    </a:cubicBezTo>
                    <a:cubicBezTo>
                      <a:pt x="381" y="210"/>
                      <a:pt x="381" y="210"/>
                      <a:pt x="381" y="210"/>
                    </a:cubicBezTo>
                    <a:cubicBezTo>
                      <a:pt x="383" y="209"/>
                      <a:pt x="383" y="207"/>
                      <a:pt x="384" y="205"/>
                    </a:cubicBezTo>
                    <a:cubicBezTo>
                      <a:pt x="386" y="203"/>
                      <a:pt x="388" y="201"/>
                      <a:pt x="390" y="199"/>
                    </a:cubicBezTo>
                    <a:cubicBezTo>
                      <a:pt x="390" y="197"/>
                      <a:pt x="392" y="195"/>
                      <a:pt x="393" y="194"/>
                    </a:cubicBezTo>
                    <a:cubicBezTo>
                      <a:pt x="393" y="194"/>
                      <a:pt x="393" y="194"/>
                      <a:pt x="393" y="193"/>
                    </a:cubicBezTo>
                    <a:cubicBezTo>
                      <a:pt x="394" y="193"/>
                      <a:pt x="395" y="192"/>
                      <a:pt x="395" y="191"/>
                    </a:cubicBezTo>
                    <a:cubicBezTo>
                      <a:pt x="395" y="191"/>
                      <a:pt x="395" y="190"/>
                      <a:pt x="396" y="190"/>
                    </a:cubicBezTo>
                    <a:cubicBezTo>
                      <a:pt x="397" y="188"/>
                      <a:pt x="399" y="187"/>
                      <a:pt x="400" y="185"/>
                    </a:cubicBezTo>
                    <a:cubicBezTo>
                      <a:pt x="401" y="184"/>
                      <a:pt x="401" y="183"/>
                      <a:pt x="402" y="182"/>
                    </a:cubicBezTo>
                    <a:cubicBezTo>
                      <a:pt x="402" y="182"/>
                      <a:pt x="402" y="182"/>
                      <a:pt x="403" y="181"/>
                    </a:cubicBezTo>
                    <a:cubicBezTo>
                      <a:pt x="405" y="179"/>
                      <a:pt x="406" y="177"/>
                      <a:pt x="408" y="175"/>
                    </a:cubicBezTo>
                    <a:cubicBezTo>
                      <a:pt x="408" y="174"/>
                      <a:pt x="410" y="174"/>
                      <a:pt x="411" y="173"/>
                    </a:cubicBezTo>
                    <a:cubicBezTo>
                      <a:pt x="412" y="171"/>
                      <a:pt x="412" y="170"/>
                      <a:pt x="413" y="168"/>
                    </a:cubicBezTo>
                    <a:cubicBezTo>
                      <a:pt x="413" y="168"/>
                      <a:pt x="413" y="168"/>
                      <a:pt x="413" y="168"/>
                    </a:cubicBezTo>
                    <a:cubicBezTo>
                      <a:pt x="413" y="168"/>
                      <a:pt x="413" y="168"/>
                      <a:pt x="413" y="168"/>
                    </a:cubicBezTo>
                    <a:cubicBezTo>
                      <a:pt x="414" y="167"/>
                      <a:pt x="415" y="166"/>
                      <a:pt x="416" y="165"/>
                    </a:cubicBezTo>
                    <a:cubicBezTo>
                      <a:pt x="416" y="164"/>
                      <a:pt x="416" y="164"/>
                      <a:pt x="416" y="164"/>
                    </a:cubicBezTo>
                    <a:cubicBezTo>
                      <a:pt x="416" y="163"/>
                      <a:pt x="417" y="163"/>
                      <a:pt x="417" y="163"/>
                    </a:cubicBezTo>
                    <a:cubicBezTo>
                      <a:pt x="417" y="163"/>
                      <a:pt x="417" y="163"/>
                      <a:pt x="417" y="162"/>
                    </a:cubicBezTo>
                    <a:cubicBezTo>
                      <a:pt x="418" y="162"/>
                      <a:pt x="418" y="161"/>
                      <a:pt x="419" y="161"/>
                    </a:cubicBezTo>
                    <a:cubicBezTo>
                      <a:pt x="420" y="157"/>
                      <a:pt x="423" y="154"/>
                      <a:pt x="424" y="150"/>
                    </a:cubicBezTo>
                    <a:cubicBezTo>
                      <a:pt x="425" y="149"/>
                      <a:pt x="424" y="147"/>
                      <a:pt x="424" y="146"/>
                    </a:cubicBezTo>
                    <a:cubicBezTo>
                      <a:pt x="425" y="144"/>
                      <a:pt x="426" y="142"/>
                      <a:pt x="426" y="140"/>
                    </a:cubicBezTo>
                    <a:cubicBezTo>
                      <a:pt x="427" y="139"/>
                      <a:pt x="426" y="137"/>
                      <a:pt x="426" y="137"/>
                    </a:cubicBezTo>
                    <a:cubicBezTo>
                      <a:pt x="426" y="132"/>
                      <a:pt x="427" y="125"/>
                      <a:pt x="426" y="120"/>
                    </a:cubicBezTo>
                    <a:close/>
                    <a:moveTo>
                      <a:pt x="422" y="130"/>
                    </a:moveTo>
                    <a:cubicBezTo>
                      <a:pt x="422" y="132"/>
                      <a:pt x="422" y="133"/>
                      <a:pt x="422" y="134"/>
                    </a:cubicBezTo>
                    <a:cubicBezTo>
                      <a:pt x="422" y="135"/>
                      <a:pt x="422" y="141"/>
                      <a:pt x="422" y="142"/>
                    </a:cubicBezTo>
                    <a:cubicBezTo>
                      <a:pt x="421" y="143"/>
                      <a:pt x="421" y="144"/>
                      <a:pt x="420" y="145"/>
                    </a:cubicBezTo>
                    <a:cubicBezTo>
                      <a:pt x="420" y="146"/>
                      <a:pt x="420" y="146"/>
                      <a:pt x="420" y="147"/>
                    </a:cubicBezTo>
                    <a:cubicBezTo>
                      <a:pt x="420" y="148"/>
                      <a:pt x="419" y="149"/>
                      <a:pt x="419" y="150"/>
                    </a:cubicBezTo>
                    <a:cubicBezTo>
                      <a:pt x="419" y="151"/>
                      <a:pt x="419" y="151"/>
                      <a:pt x="419" y="152"/>
                    </a:cubicBezTo>
                    <a:cubicBezTo>
                      <a:pt x="415" y="159"/>
                      <a:pt x="410" y="165"/>
                      <a:pt x="405" y="172"/>
                    </a:cubicBezTo>
                    <a:cubicBezTo>
                      <a:pt x="405" y="172"/>
                      <a:pt x="404" y="172"/>
                      <a:pt x="404" y="173"/>
                    </a:cubicBezTo>
                    <a:cubicBezTo>
                      <a:pt x="402" y="175"/>
                      <a:pt x="401" y="176"/>
                      <a:pt x="400" y="178"/>
                    </a:cubicBezTo>
                    <a:cubicBezTo>
                      <a:pt x="399" y="178"/>
                      <a:pt x="398" y="178"/>
                      <a:pt x="398" y="179"/>
                    </a:cubicBezTo>
                    <a:cubicBezTo>
                      <a:pt x="398" y="179"/>
                      <a:pt x="397" y="181"/>
                      <a:pt x="397" y="181"/>
                    </a:cubicBezTo>
                    <a:cubicBezTo>
                      <a:pt x="394" y="185"/>
                      <a:pt x="391" y="188"/>
                      <a:pt x="389" y="192"/>
                    </a:cubicBezTo>
                    <a:cubicBezTo>
                      <a:pt x="388" y="193"/>
                      <a:pt x="387" y="194"/>
                      <a:pt x="386" y="194"/>
                    </a:cubicBezTo>
                    <a:cubicBezTo>
                      <a:pt x="385" y="196"/>
                      <a:pt x="384" y="198"/>
                      <a:pt x="383" y="199"/>
                    </a:cubicBezTo>
                    <a:cubicBezTo>
                      <a:pt x="382" y="200"/>
                      <a:pt x="381" y="200"/>
                      <a:pt x="381" y="201"/>
                    </a:cubicBezTo>
                    <a:cubicBezTo>
                      <a:pt x="379" y="203"/>
                      <a:pt x="378" y="205"/>
                      <a:pt x="378" y="206"/>
                    </a:cubicBezTo>
                    <a:cubicBezTo>
                      <a:pt x="377" y="207"/>
                      <a:pt x="377" y="208"/>
                      <a:pt x="377" y="209"/>
                    </a:cubicBezTo>
                    <a:cubicBezTo>
                      <a:pt x="376" y="210"/>
                      <a:pt x="374" y="212"/>
                      <a:pt x="374" y="212"/>
                    </a:cubicBezTo>
                    <a:cubicBezTo>
                      <a:pt x="374" y="212"/>
                      <a:pt x="373" y="212"/>
                      <a:pt x="373" y="212"/>
                    </a:cubicBezTo>
                    <a:cubicBezTo>
                      <a:pt x="370" y="213"/>
                      <a:pt x="368" y="217"/>
                      <a:pt x="366" y="219"/>
                    </a:cubicBezTo>
                    <a:cubicBezTo>
                      <a:pt x="365" y="220"/>
                      <a:pt x="364" y="221"/>
                      <a:pt x="363" y="222"/>
                    </a:cubicBezTo>
                    <a:cubicBezTo>
                      <a:pt x="360" y="228"/>
                      <a:pt x="357" y="233"/>
                      <a:pt x="354" y="238"/>
                    </a:cubicBezTo>
                    <a:cubicBezTo>
                      <a:pt x="352" y="240"/>
                      <a:pt x="350" y="242"/>
                      <a:pt x="349" y="244"/>
                    </a:cubicBezTo>
                    <a:cubicBezTo>
                      <a:pt x="348" y="244"/>
                      <a:pt x="348" y="246"/>
                      <a:pt x="348" y="247"/>
                    </a:cubicBezTo>
                    <a:cubicBezTo>
                      <a:pt x="344" y="251"/>
                      <a:pt x="342" y="255"/>
                      <a:pt x="340" y="260"/>
                    </a:cubicBezTo>
                    <a:cubicBezTo>
                      <a:pt x="340" y="261"/>
                      <a:pt x="340" y="263"/>
                      <a:pt x="339" y="265"/>
                    </a:cubicBezTo>
                    <a:cubicBezTo>
                      <a:pt x="339" y="266"/>
                      <a:pt x="337" y="267"/>
                      <a:pt x="337" y="268"/>
                    </a:cubicBezTo>
                    <a:cubicBezTo>
                      <a:pt x="336" y="271"/>
                      <a:pt x="336" y="274"/>
                      <a:pt x="335" y="279"/>
                    </a:cubicBezTo>
                    <a:cubicBezTo>
                      <a:pt x="330" y="295"/>
                      <a:pt x="324" y="314"/>
                      <a:pt x="328" y="335"/>
                    </a:cubicBezTo>
                    <a:cubicBezTo>
                      <a:pt x="329" y="336"/>
                      <a:pt x="328" y="337"/>
                      <a:pt x="329" y="339"/>
                    </a:cubicBezTo>
                    <a:cubicBezTo>
                      <a:pt x="330" y="343"/>
                      <a:pt x="330" y="347"/>
                      <a:pt x="332" y="351"/>
                    </a:cubicBezTo>
                    <a:cubicBezTo>
                      <a:pt x="335" y="358"/>
                      <a:pt x="340" y="366"/>
                      <a:pt x="345" y="372"/>
                    </a:cubicBezTo>
                    <a:cubicBezTo>
                      <a:pt x="348" y="375"/>
                      <a:pt x="351" y="377"/>
                      <a:pt x="354" y="379"/>
                    </a:cubicBezTo>
                    <a:cubicBezTo>
                      <a:pt x="356" y="381"/>
                      <a:pt x="357" y="383"/>
                      <a:pt x="359" y="385"/>
                    </a:cubicBezTo>
                    <a:cubicBezTo>
                      <a:pt x="360" y="386"/>
                      <a:pt x="361" y="386"/>
                      <a:pt x="362" y="387"/>
                    </a:cubicBezTo>
                    <a:cubicBezTo>
                      <a:pt x="362" y="388"/>
                      <a:pt x="363" y="388"/>
                      <a:pt x="363" y="388"/>
                    </a:cubicBezTo>
                    <a:cubicBezTo>
                      <a:pt x="364" y="390"/>
                      <a:pt x="366" y="392"/>
                      <a:pt x="368" y="394"/>
                    </a:cubicBezTo>
                    <a:cubicBezTo>
                      <a:pt x="369" y="395"/>
                      <a:pt x="371" y="396"/>
                      <a:pt x="373" y="398"/>
                    </a:cubicBezTo>
                    <a:cubicBezTo>
                      <a:pt x="375" y="400"/>
                      <a:pt x="377" y="403"/>
                      <a:pt x="379" y="405"/>
                    </a:cubicBezTo>
                    <a:cubicBezTo>
                      <a:pt x="379" y="406"/>
                      <a:pt x="381" y="410"/>
                      <a:pt x="381" y="410"/>
                    </a:cubicBezTo>
                    <a:cubicBezTo>
                      <a:pt x="384" y="413"/>
                      <a:pt x="386" y="416"/>
                      <a:pt x="388" y="419"/>
                    </a:cubicBezTo>
                    <a:cubicBezTo>
                      <a:pt x="390" y="423"/>
                      <a:pt x="395" y="432"/>
                      <a:pt x="393" y="438"/>
                    </a:cubicBezTo>
                    <a:cubicBezTo>
                      <a:pt x="393" y="441"/>
                      <a:pt x="387" y="448"/>
                      <a:pt x="385" y="449"/>
                    </a:cubicBezTo>
                    <a:cubicBezTo>
                      <a:pt x="382" y="450"/>
                      <a:pt x="379" y="451"/>
                      <a:pt x="377" y="452"/>
                    </a:cubicBezTo>
                    <a:cubicBezTo>
                      <a:pt x="375" y="452"/>
                      <a:pt x="372" y="452"/>
                      <a:pt x="370" y="452"/>
                    </a:cubicBezTo>
                    <a:cubicBezTo>
                      <a:pt x="368" y="453"/>
                      <a:pt x="361" y="455"/>
                      <a:pt x="359" y="457"/>
                    </a:cubicBezTo>
                    <a:cubicBezTo>
                      <a:pt x="357" y="459"/>
                      <a:pt x="351" y="467"/>
                      <a:pt x="350" y="471"/>
                    </a:cubicBezTo>
                    <a:cubicBezTo>
                      <a:pt x="350" y="473"/>
                      <a:pt x="349" y="480"/>
                      <a:pt x="347" y="482"/>
                    </a:cubicBezTo>
                    <a:cubicBezTo>
                      <a:pt x="347" y="482"/>
                      <a:pt x="347" y="483"/>
                      <a:pt x="348" y="483"/>
                    </a:cubicBezTo>
                    <a:cubicBezTo>
                      <a:pt x="345" y="486"/>
                      <a:pt x="343" y="490"/>
                      <a:pt x="340" y="493"/>
                    </a:cubicBezTo>
                    <a:cubicBezTo>
                      <a:pt x="338" y="494"/>
                      <a:pt x="336" y="495"/>
                      <a:pt x="335" y="496"/>
                    </a:cubicBezTo>
                    <a:cubicBezTo>
                      <a:pt x="329" y="500"/>
                      <a:pt x="323" y="503"/>
                      <a:pt x="316" y="505"/>
                    </a:cubicBezTo>
                    <a:cubicBezTo>
                      <a:pt x="315" y="506"/>
                      <a:pt x="313" y="506"/>
                      <a:pt x="311" y="506"/>
                    </a:cubicBezTo>
                    <a:cubicBezTo>
                      <a:pt x="308" y="507"/>
                      <a:pt x="305" y="509"/>
                      <a:pt x="301" y="510"/>
                    </a:cubicBezTo>
                    <a:cubicBezTo>
                      <a:pt x="297" y="511"/>
                      <a:pt x="291" y="511"/>
                      <a:pt x="286" y="513"/>
                    </a:cubicBezTo>
                    <a:cubicBezTo>
                      <a:pt x="284" y="515"/>
                      <a:pt x="282" y="516"/>
                      <a:pt x="280" y="517"/>
                    </a:cubicBezTo>
                    <a:cubicBezTo>
                      <a:pt x="275" y="520"/>
                      <a:pt x="262" y="526"/>
                      <a:pt x="254" y="524"/>
                    </a:cubicBezTo>
                    <a:cubicBezTo>
                      <a:pt x="249" y="523"/>
                      <a:pt x="245" y="518"/>
                      <a:pt x="242" y="515"/>
                    </a:cubicBezTo>
                    <a:cubicBezTo>
                      <a:pt x="241" y="514"/>
                      <a:pt x="241" y="513"/>
                      <a:pt x="240" y="512"/>
                    </a:cubicBezTo>
                    <a:cubicBezTo>
                      <a:pt x="238" y="511"/>
                      <a:pt x="236" y="510"/>
                      <a:pt x="234" y="508"/>
                    </a:cubicBezTo>
                    <a:cubicBezTo>
                      <a:pt x="233" y="508"/>
                      <a:pt x="233" y="507"/>
                      <a:pt x="232" y="507"/>
                    </a:cubicBezTo>
                    <a:cubicBezTo>
                      <a:pt x="229" y="505"/>
                      <a:pt x="227" y="504"/>
                      <a:pt x="224" y="503"/>
                    </a:cubicBezTo>
                    <a:cubicBezTo>
                      <a:pt x="221" y="501"/>
                      <a:pt x="220" y="498"/>
                      <a:pt x="217" y="496"/>
                    </a:cubicBezTo>
                    <a:cubicBezTo>
                      <a:pt x="213" y="493"/>
                      <a:pt x="210" y="490"/>
                      <a:pt x="206" y="487"/>
                    </a:cubicBezTo>
                    <a:cubicBezTo>
                      <a:pt x="204" y="486"/>
                      <a:pt x="201" y="485"/>
                      <a:pt x="199" y="484"/>
                    </a:cubicBezTo>
                    <a:cubicBezTo>
                      <a:pt x="198" y="484"/>
                      <a:pt x="197" y="484"/>
                      <a:pt x="196" y="484"/>
                    </a:cubicBezTo>
                    <a:cubicBezTo>
                      <a:pt x="185" y="480"/>
                      <a:pt x="175" y="479"/>
                      <a:pt x="168" y="471"/>
                    </a:cubicBezTo>
                    <a:cubicBezTo>
                      <a:pt x="168" y="471"/>
                      <a:pt x="167" y="470"/>
                      <a:pt x="166" y="470"/>
                    </a:cubicBezTo>
                    <a:cubicBezTo>
                      <a:pt x="163" y="465"/>
                      <a:pt x="163" y="460"/>
                      <a:pt x="161" y="454"/>
                    </a:cubicBezTo>
                    <a:cubicBezTo>
                      <a:pt x="160" y="451"/>
                      <a:pt x="158" y="449"/>
                      <a:pt x="157" y="447"/>
                    </a:cubicBezTo>
                    <a:cubicBezTo>
                      <a:pt x="157" y="445"/>
                      <a:pt x="157" y="444"/>
                      <a:pt x="157" y="442"/>
                    </a:cubicBezTo>
                    <a:cubicBezTo>
                      <a:pt x="157" y="442"/>
                      <a:pt x="156" y="441"/>
                      <a:pt x="156" y="440"/>
                    </a:cubicBezTo>
                    <a:cubicBezTo>
                      <a:pt x="155" y="439"/>
                      <a:pt x="155" y="438"/>
                      <a:pt x="155" y="437"/>
                    </a:cubicBezTo>
                    <a:cubicBezTo>
                      <a:pt x="155" y="437"/>
                      <a:pt x="154" y="437"/>
                      <a:pt x="154" y="437"/>
                    </a:cubicBezTo>
                    <a:cubicBezTo>
                      <a:pt x="153" y="436"/>
                      <a:pt x="153" y="433"/>
                      <a:pt x="152" y="432"/>
                    </a:cubicBezTo>
                    <a:cubicBezTo>
                      <a:pt x="151" y="430"/>
                      <a:pt x="149" y="428"/>
                      <a:pt x="147" y="426"/>
                    </a:cubicBezTo>
                    <a:cubicBezTo>
                      <a:pt x="147" y="425"/>
                      <a:pt x="146" y="424"/>
                      <a:pt x="146" y="423"/>
                    </a:cubicBezTo>
                    <a:cubicBezTo>
                      <a:pt x="145" y="422"/>
                      <a:pt x="144" y="420"/>
                      <a:pt x="143" y="419"/>
                    </a:cubicBezTo>
                    <a:cubicBezTo>
                      <a:pt x="143" y="419"/>
                      <a:pt x="141" y="419"/>
                      <a:pt x="141" y="418"/>
                    </a:cubicBezTo>
                    <a:cubicBezTo>
                      <a:pt x="141" y="417"/>
                      <a:pt x="141" y="417"/>
                      <a:pt x="141" y="417"/>
                    </a:cubicBezTo>
                    <a:cubicBezTo>
                      <a:pt x="140" y="415"/>
                      <a:pt x="138" y="413"/>
                      <a:pt x="137" y="411"/>
                    </a:cubicBezTo>
                    <a:cubicBezTo>
                      <a:pt x="136" y="410"/>
                      <a:pt x="135" y="409"/>
                      <a:pt x="134" y="408"/>
                    </a:cubicBezTo>
                    <a:cubicBezTo>
                      <a:pt x="132" y="406"/>
                      <a:pt x="130" y="404"/>
                      <a:pt x="127" y="402"/>
                    </a:cubicBezTo>
                    <a:cubicBezTo>
                      <a:pt x="125" y="400"/>
                      <a:pt x="123" y="400"/>
                      <a:pt x="121" y="398"/>
                    </a:cubicBezTo>
                    <a:cubicBezTo>
                      <a:pt x="119" y="396"/>
                      <a:pt x="117" y="394"/>
                      <a:pt x="115" y="393"/>
                    </a:cubicBezTo>
                    <a:cubicBezTo>
                      <a:pt x="113" y="392"/>
                      <a:pt x="112" y="392"/>
                      <a:pt x="111" y="392"/>
                    </a:cubicBezTo>
                    <a:cubicBezTo>
                      <a:pt x="106" y="390"/>
                      <a:pt x="101" y="388"/>
                      <a:pt x="96" y="386"/>
                    </a:cubicBezTo>
                    <a:cubicBezTo>
                      <a:pt x="92" y="385"/>
                      <a:pt x="87" y="384"/>
                      <a:pt x="83" y="383"/>
                    </a:cubicBezTo>
                    <a:cubicBezTo>
                      <a:pt x="78" y="382"/>
                      <a:pt x="72" y="382"/>
                      <a:pt x="66" y="381"/>
                    </a:cubicBezTo>
                    <a:cubicBezTo>
                      <a:pt x="65" y="381"/>
                      <a:pt x="62" y="382"/>
                      <a:pt x="60" y="382"/>
                    </a:cubicBezTo>
                    <a:cubicBezTo>
                      <a:pt x="59" y="382"/>
                      <a:pt x="57" y="382"/>
                      <a:pt x="55" y="382"/>
                    </a:cubicBezTo>
                    <a:cubicBezTo>
                      <a:pt x="49" y="382"/>
                      <a:pt x="41" y="383"/>
                      <a:pt x="36" y="382"/>
                    </a:cubicBezTo>
                    <a:cubicBezTo>
                      <a:pt x="32" y="382"/>
                      <a:pt x="27" y="382"/>
                      <a:pt x="23" y="382"/>
                    </a:cubicBezTo>
                    <a:cubicBezTo>
                      <a:pt x="21" y="382"/>
                      <a:pt x="19" y="381"/>
                      <a:pt x="17" y="380"/>
                    </a:cubicBezTo>
                    <a:cubicBezTo>
                      <a:pt x="16" y="380"/>
                      <a:pt x="14" y="379"/>
                      <a:pt x="13" y="379"/>
                    </a:cubicBezTo>
                    <a:cubicBezTo>
                      <a:pt x="10" y="378"/>
                      <a:pt x="6" y="375"/>
                      <a:pt x="5" y="373"/>
                    </a:cubicBezTo>
                    <a:cubicBezTo>
                      <a:pt x="5" y="371"/>
                      <a:pt x="5" y="368"/>
                      <a:pt x="5" y="367"/>
                    </a:cubicBezTo>
                    <a:cubicBezTo>
                      <a:pt x="5" y="365"/>
                      <a:pt x="5" y="364"/>
                      <a:pt x="5" y="362"/>
                    </a:cubicBezTo>
                    <a:cubicBezTo>
                      <a:pt x="5" y="361"/>
                      <a:pt x="6" y="359"/>
                      <a:pt x="7" y="358"/>
                    </a:cubicBezTo>
                    <a:cubicBezTo>
                      <a:pt x="7" y="357"/>
                      <a:pt x="7" y="355"/>
                      <a:pt x="7" y="354"/>
                    </a:cubicBezTo>
                    <a:cubicBezTo>
                      <a:pt x="8" y="352"/>
                      <a:pt x="10" y="349"/>
                      <a:pt x="11" y="347"/>
                    </a:cubicBezTo>
                    <a:cubicBezTo>
                      <a:pt x="12" y="346"/>
                      <a:pt x="13" y="345"/>
                      <a:pt x="15" y="344"/>
                    </a:cubicBezTo>
                    <a:cubicBezTo>
                      <a:pt x="15" y="343"/>
                      <a:pt x="16" y="341"/>
                      <a:pt x="17" y="340"/>
                    </a:cubicBezTo>
                    <a:cubicBezTo>
                      <a:pt x="19" y="339"/>
                      <a:pt x="19" y="339"/>
                      <a:pt x="20" y="338"/>
                    </a:cubicBezTo>
                    <a:cubicBezTo>
                      <a:pt x="21" y="337"/>
                      <a:pt x="22" y="336"/>
                      <a:pt x="23" y="335"/>
                    </a:cubicBezTo>
                    <a:cubicBezTo>
                      <a:pt x="24" y="335"/>
                      <a:pt x="24" y="334"/>
                      <a:pt x="25" y="334"/>
                    </a:cubicBezTo>
                    <a:cubicBezTo>
                      <a:pt x="25" y="334"/>
                      <a:pt x="25" y="333"/>
                      <a:pt x="25" y="333"/>
                    </a:cubicBezTo>
                    <a:cubicBezTo>
                      <a:pt x="26" y="332"/>
                      <a:pt x="27" y="332"/>
                      <a:pt x="28" y="331"/>
                    </a:cubicBezTo>
                    <a:cubicBezTo>
                      <a:pt x="29" y="330"/>
                      <a:pt x="29" y="329"/>
                      <a:pt x="30" y="328"/>
                    </a:cubicBezTo>
                    <a:cubicBezTo>
                      <a:pt x="32" y="327"/>
                      <a:pt x="34" y="327"/>
                      <a:pt x="36" y="325"/>
                    </a:cubicBezTo>
                    <a:cubicBezTo>
                      <a:pt x="37" y="325"/>
                      <a:pt x="37" y="324"/>
                      <a:pt x="38" y="323"/>
                    </a:cubicBezTo>
                    <a:cubicBezTo>
                      <a:pt x="39" y="323"/>
                      <a:pt x="40" y="323"/>
                      <a:pt x="41" y="322"/>
                    </a:cubicBezTo>
                    <a:cubicBezTo>
                      <a:pt x="41" y="322"/>
                      <a:pt x="41" y="322"/>
                      <a:pt x="41" y="322"/>
                    </a:cubicBezTo>
                    <a:cubicBezTo>
                      <a:pt x="42" y="321"/>
                      <a:pt x="44" y="320"/>
                      <a:pt x="45" y="320"/>
                    </a:cubicBezTo>
                    <a:cubicBezTo>
                      <a:pt x="45" y="320"/>
                      <a:pt x="45" y="319"/>
                      <a:pt x="45" y="319"/>
                    </a:cubicBezTo>
                    <a:cubicBezTo>
                      <a:pt x="46" y="319"/>
                      <a:pt x="46" y="319"/>
                      <a:pt x="47" y="319"/>
                    </a:cubicBezTo>
                    <a:cubicBezTo>
                      <a:pt x="48" y="318"/>
                      <a:pt x="49" y="318"/>
                      <a:pt x="50" y="317"/>
                    </a:cubicBezTo>
                    <a:cubicBezTo>
                      <a:pt x="51" y="317"/>
                      <a:pt x="52" y="317"/>
                      <a:pt x="53" y="317"/>
                    </a:cubicBezTo>
                    <a:cubicBezTo>
                      <a:pt x="54" y="317"/>
                      <a:pt x="55" y="316"/>
                      <a:pt x="57" y="316"/>
                    </a:cubicBezTo>
                    <a:cubicBezTo>
                      <a:pt x="60" y="315"/>
                      <a:pt x="62" y="313"/>
                      <a:pt x="65" y="311"/>
                    </a:cubicBezTo>
                    <a:cubicBezTo>
                      <a:pt x="65" y="311"/>
                      <a:pt x="66" y="311"/>
                      <a:pt x="66" y="311"/>
                    </a:cubicBezTo>
                    <a:cubicBezTo>
                      <a:pt x="68" y="311"/>
                      <a:pt x="70" y="310"/>
                      <a:pt x="71" y="310"/>
                    </a:cubicBezTo>
                    <a:cubicBezTo>
                      <a:pt x="74" y="309"/>
                      <a:pt x="76" y="307"/>
                      <a:pt x="78" y="306"/>
                    </a:cubicBezTo>
                    <a:cubicBezTo>
                      <a:pt x="79" y="306"/>
                      <a:pt x="79" y="306"/>
                      <a:pt x="79" y="307"/>
                    </a:cubicBezTo>
                    <a:cubicBezTo>
                      <a:pt x="81" y="306"/>
                      <a:pt x="83" y="306"/>
                      <a:pt x="84" y="305"/>
                    </a:cubicBezTo>
                    <a:cubicBezTo>
                      <a:pt x="88" y="303"/>
                      <a:pt x="94" y="300"/>
                      <a:pt x="98" y="298"/>
                    </a:cubicBezTo>
                    <a:cubicBezTo>
                      <a:pt x="100" y="297"/>
                      <a:pt x="106" y="296"/>
                      <a:pt x="107" y="294"/>
                    </a:cubicBezTo>
                    <a:cubicBezTo>
                      <a:pt x="110" y="295"/>
                      <a:pt x="114" y="291"/>
                      <a:pt x="116" y="289"/>
                    </a:cubicBezTo>
                    <a:cubicBezTo>
                      <a:pt x="117" y="289"/>
                      <a:pt x="118" y="289"/>
                      <a:pt x="118" y="289"/>
                    </a:cubicBezTo>
                    <a:cubicBezTo>
                      <a:pt x="119" y="288"/>
                      <a:pt x="121" y="287"/>
                      <a:pt x="122" y="287"/>
                    </a:cubicBezTo>
                    <a:cubicBezTo>
                      <a:pt x="122" y="286"/>
                      <a:pt x="122" y="287"/>
                      <a:pt x="122" y="286"/>
                    </a:cubicBezTo>
                    <a:cubicBezTo>
                      <a:pt x="123" y="286"/>
                      <a:pt x="123" y="286"/>
                      <a:pt x="124" y="285"/>
                    </a:cubicBezTo>
                    <a:cubicBezTo>
                      <a:pt x="125" y="285"/>
                      <a:pt x="124" y="285"/>
                      <a:pt x="125" y="284"/>
                    </a:cubicBezTo>
                    <a:cubicBezTo>
                      <a:pt x="125" y="283"/>
                      <a:pt x="127" y="283"/>
                      <a:pt x="128" y="283"/>
                    </a:cubicBezTo>
                    <a:cubicBezTo>
                      <a:pt x="131" y="281"/>
                      <a:pt x="134" y="279"/>
                      <a:pt x="136" y="277"/>
                    </a:cubicBezTo>
                    <a:cubicBezTo>
                      <a:pt x="137" y="276"/>
                      <a:pt x="138" y="276"/>
                      <a:pt x="139" y="275"/>
                    </a:cubicBezTo>
                    <a:cubicBezTo>
                      <a:pt x="139" y="275"/>
                      <a:pt x="139" y="274"/>
                      <a:pt x="140" y="274"/>
                    </a:cubicBezTo>
                    <a:cubicBezTo>
                      <a:pt x="140" y="274"/>
                      <a:pt x="142" y="273"/>
                      <a:pt x="142" y="272"/>
                    </a:cubicBezTo>
                    <a:cubicBezTo>
                      <a:pt x="143" y="272"/>
                      <a:pt x="143" y="271"/>
                      <a:pt x="143" y="271"/>
                    </a:cubicBezTo>
                    <a:cubicBezTo>
                      <a:pt x="145" y="269"/>
                      <a:pt x="147" y="268"/>
                      <a:pt x="148" y="267"/>
                    </a:cubicBezTo>
                    <a:cubicBezTo>
                      <a:pt x="149" y="265"/>
                      <a:pt x="151" y="263"/>
                      <a:pt x="152" y="262"/>
                    </a:cubicBezTo>
                    <a:cubicBezTo>
                      <a:pt x="153" y="261"/>
                      <a:pt x="154" y="261"/>
                      <a:pt x="154" y="260"/>
                    </a:cubicBezTo>
                    <a:cubicBezTo>
                      <a:pt x="155" y="260"/>
                      <a:pt x="155" y="258"/>
                      <a:pt x="156" y="257"/>
                    </a:cubicBezTo>
                    <a:cubicBezTo>
                      <a:pt x="156" y="257"/>
                      <a:pt x="157" y="257"/>
                      <a:pt x="157" y="257"/>
                    </a:cubicBezTo>
                    <a:cubicBezTo>
                      <a:pt x="158" y="256"/>
                      <a:pt x="158" y="255"/>
                      <a:pt x="159" y="255"/>
                    </a:cubicBezTo>
                    <a:cubicBezTo>
                      <a:pt x="159" y="255"/>
                      <a:pt x="159" y="255"/>
                      <a:pt x="159" y="254"/>
                    </a:cubicBezTo>
                    <a:cubicBezTo>
                      <a:pt x="159" y="254"/>
                      <a:pt x="160" y="254"/>
                      <a:pt x="160" y="254"/>
                    </a:cubicBezTo>
                    <a:cubicBezTo>
                      <a:pt x="161" y="252"/>
                      <a:pt x="162" y="250"/>
                      <a:pt x="164" y="249"/>
                    </a:cubicBezTo>
                    <a:cubicBezTo>
                      <a:pt x="164" y="249"/>
                      <a:pt x="164" y="248"/>
                      <a:pt x="164" y="248"/>
                    </a:cubicBezTo>
                    <a:cubicBezTo>
                      <a:pt x="164" y="248"/>
                      <a:pt x="165" y="248"/>
                      <a:pt x="165" y="248"/>
                    </a:cubicBezTo>
                    <a:cubicBezTo>
                      <a:pt x="166" y="246"/>
                      <a:pt x="168" y="244"/>
                      <a:pt x="169" y="243"/>
                    </a:cubicBezTo>
                    <a:cubicBezTo>
                      <a:pt x="169" y="242"/>
                      <a:pt x="170" y="241"/>
                      <a:pt x="170" y="241"/>
                    </a:cubicBezTo>
                    <a:cubicBezTo>
                      <a:pt x="171" y="240"/>
                      <a:pt x="172" y="240"/>
                      <a:pt x="172" y="239"/>
                    </a:cubicBezTo>
                    <a:cubicBezTo>
                      <a:pt x="174" y="238"/>
                      <a:pt x="175" y="236"/>
                      <a:pt x="178" y="235"/>
                    </a:cubicBezTo>
                    <a:cubicBezTo>
                      <a:pt x="178" y="234"/>
                      <a:pt x="178" y="233"/>
                      <a:pt x="179" y="232"/>
                    </a:cubicBezTo>
                    <a:cubicBezTo>
                      <a:pt x="180" y="231"/>
                      <a:pt x="181" y="232"/>
                      <a:pt x="181" y="231"/>
                    </a:cubicBezTo>
                    <a:cubicBezTo>
                      <a:pt x="181" y="231"/>
                      <a:pt x="181" y="230"/>
                      <a:pt x="181" y="230"/>
                    </a:cubicBezTo>
                    <a:cubicBezTo>
                      <a:pt x="184" y="229"/>
                      <a:pt x="186" y="226"/>
                      <a:pt x="190" y="225"/>
                    </a:cubicBezTo>
                    <a:cubicBezTo>
                      <a:pt x="190" y="225"/>
                      <a:pt x="190" y="225"/>
                      <a:pt x="189" y="224"/>
                    </a:cubicBezTo>
                    <a:cubicBezTo>
                      <a:pt x="189" y="224"/>
                      <a:pt x="189" y="224"/>
                      <a:pt x="189" y="224"/>
                    </a:cubicBezTo>
                    <a:cubicBezTo>
                      <a:pt x="191" y="225"/>
                      <a:pt x="197" y="223"/>
                      <a:pt x="199" y="222"/>
                    </a:cubicBezTo>
                    <a:cubicBezTo>
                      <a:pt x="200" y="222"/>
                      <a:pt x="201" y="222"/>
                      <a:pt x="202" y="222"/>
                    </a:cubicBezTo>
                    <a:cubicBezTo>
                      <a:pt x="206" y="221"/>
                      <a:pt x="212" y="220"/>
                      <a:pt x="216" y="221"/>
                    </a:cubicBezTo>
                    <a:cubicBezTo>
                      <a:pt x="217" y="221"/>
                      <a:pt x="220" y="222"/>
                      <a:pt x="220" y="222"/>
                    </a:cubicBezTo>
                    <a:cubicBezTo>
                      <a:pt x="221" y="221"/>
                      <a:pt x="221" y="221"/>
                      <a:pt x="221" y="221"/>
                    </a:cubicBezTo>
                    <a:cubicBezTo>
                      <a:pt x="222" y="221"/>
                      <a:pt x="222" y="222"/>
                      <a:pt x="223" y="222"/>
                    </a:cubicBezTo>
                    <a:cubicBezTo>
                      <a:pt x="225" y="223"/>
                      <a:pt x="228" y="221"/>
                      <a:pt x="230" y="222"/>
                    </a:cubicBezTo>
                    <a:cubicBezTo>
                      <a:pt x="231" y="222"/>
                      <a:pt x="231" y="222"/>
                      <a:pt x="231" y="221"/>
                    </a:cubicBezTo>
                    <a:cubicBezTo>
                      <a:pt x="234" y="222"/>
                      <a:pt x="236" y="222"/>
                      <a:pt x="238" y="221"/>
                    </a:cubicBezTo>
                    <a:cubicBezTo>
                      <a:pt x="239" y="220"/>
                      <a:pt x="240" y="221"/>
                      <a:pt x="240" y="221"/>
                    </a:cubicBezTo>
                    <a:cubicBezTo>
                      <a:pt x="242" y="221"/>
                      <a:pt x="243" y="221"/>
                      <a:pt x="244" y="220"/>
                    </a:cubicBezTo>
                    <a:cubicBezTo>
                      <a:pt x="246" y="220"/>
                      <a:pt x="249" y="221"/>
                      <a:pt x="251" y="220"/>
                    </a:cubicBezTo>
                    <a:cubicBezTo>
                      <a:pt x="259" y="218"/>
                      <a:pt x="268" y="217"/>
                      <a:pt x="274" y="214"/>
                    </a:cubicBezTo>
                    <a:cubicBezTo>
                      <a:pt x="277" y="213"/>
                      <a:pt x="280" y="211"/>
                      <a:pt x="283" y="209"/>
                    </a:cubicBezTo>
                    <a:cubicBezTo>
                      <a:pt x="284" y="209"/>
                      <a:pt x="286" y="209"/>
                      <a:pt x="288" y="208"/>
                    </a:cubicBezTo>
                    <a:cubicBezTo>
                      <a:pt x="289" y="208"/>
                      <a:pt x="291" y="206"/>
                      <a:pt x="292" y="206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5" y="204"/>
                      <a:pt x="297" y="202"/>
                      <a:pt x="299" y="200"/>
                    </a:cubicBezTo>
                    <a:cubicBezTo>
                      <a:pt x="300" y="199"/>
                      <a:pt x="301" y="199"/>
                      <a:pt x="301" y="198"/>
                    </a:cubicBezTo>
                    <a:cubicBezTo>
                      <a:pt x="303" y="197"/>
                      <a:pt x="305" y="196"/>
                      <a:pt x="305" y="194"/>
                    </a:cubicBezTo>
                    <a:cubicBezTo>
                      <a:pt x="305" y="194"/>
                      <a:pt x="306" y="194"/>
                      <a:pt x="306" y="194"/>
                    </a:cubicBezTo>
                    <a:cubicBezTo>
                      <a:pt x="307" y="194"/>
                      <a:pt x="307" y="192"/>
                      <a:pt x="308" y="191"/>
                    </a:cubicBezTo>
                    <a:cubicBezTo>
                      <a:pt x="308" y="191"/>
                      <a:pt x="309" y="191"/>
                      <a:pt x="310" y="190"/>
                    </a:cubicBezTo>
                    <a:cubicBezTo>
                      <a:pt x="311" y="190"/>
                      <a:pt x="311" y="188"/>
                      <a:pt x="312" y="188"/>
                    </a:cubicBezTo>
                    <a:cubicBezTo>
                      <a:pt x="313" y="187"/>
                      <a:pt x="314" y="186"/>
                      <a:pt x="316" y="184"/>
                    </a:cubicBezTo>
                    <a:cubicBezTo>
                      <a:pt x="315" y="184"/>
                      <a:pt x="316" y="183"/>
                      <a:pt x="316" y="183"/>
                    </a:cubicBezTo>
                    <a:cubicBezTo>
                      <a:pt x="317" y="182"/>
                      <a:pt x="318" y="181"/>
                      <a:pt x="319" y="180"/>
                    </a:cubicBezTo>
                    <a:cubicBezTo>
                      <a:pt x="319" y="180"/>
                      <a:pt x="320" y="179"/>
                      <a:pt x="320" y="179"/>
                    </a:cubicBezTo>
                    <a:cubicBezTo>
                      <a:pt x="321" y="178"/>
                      <a:pt x="323" y="176"/>
                      <a:pt x="324" y="175"/>
                    </a:cubicBezTo>
                    <a:cubicBezTo>
                      <a:pt x="325" y="172"/>
                      <a:pt x="327" y="169"/>
                      <a:pt x="328" y="167"/>
                    </a:cubicBezTo>
                    <a:cubicBezTo>
                      <a:pt x="329" y="165"/>
                      <a:pt x="331" y="163"/>
                      <a:pt x="332" y="161"/>
                    </a:cubicBezTo>
                    <a:cubicBezTo>
                      <a:pt x="334" y="158"/>
                      <a:pt x="335" y="154"/>
                      <a:pt x="336" y="151"/>
                    </a:cubicBezTo>
                    <a:cubicBezTo>
                      <a:pt x="336" y="150"/>
                      <a:pt x="336" y="149"/>
                      <a:pt x="336" y="149"/>
                    </a:cubicBezTo>
                    <a:cubicBezTo>
                      <a:pt x="337" y="146"/>
                      <a:pt x="339" y="143"/>
                      <a:pt x="340" y="139"/>
                    </a:cubicBezTo>
                    <a:cubicBezTo>
                      <a:pt x="341" y="137"/>
                      <a:pt x="341" y="136"/>
                      <a:pt x="341" y="134"/>
                    </a:cubicBezTo>
                    <a:cubicBezTo>
                      <a:pt x="342" y="132"/>
                      <a:pt x="344" y="131"/>
                      <a:pt x="345" y="129"/>
                    </a:cubicBezTo>
                    <a:cubicBezTo>
                      <a:pt x="345" y="128"/>
                      <a:pt x="346" y="126"/>
                      <a:pt x="347" y="125"/>
                    </a:cubicBezTo>
                    <a:cubicBezTo>
                      <a:pt x="346" y="124"/>
                      <a:pt x="346" y="124"/>
                      <a:pt x="346" y="124"/>
                    </a:cubicBezTo>
                    <a:cubicBezTo>
                      <a:pt x="347" y="124"/>
                      <a:pt x="347" y="123"/>
                      <a:pt x="347" y="123"/>
                    </a:cubicBezTo>
                    <a:cubicBezTo>
                      <a:pt x="348" y="122"/>
                      <a:pt x="347" y="121"/>
                      <a:pt x="348" y="120"/>
                    </a:cubicBezTo>
                    <a:cubicBezTo>
                      <a:pt x="349" y="119"/>
                      <a:pt x="350" y="117"/>
                      <a:pt x="351" y="115"/>
                    </a:cubicBezTo>
                    <a:cubicBezTo>
                      <a:pt x="351" y="113"/>
                      <a:pt x="351" y="109"/>
                      <a:pt x="351" y="108"/>
                    </a:cubicBezTo>
                    <a:cubicBezTo>
                      <a:pt x="351" y="107"/>
                      <a:pt x="352" y="107"/>
                      <a:pt x="352" y="107"/>
                    </a:cubicBezTo>
                    <a:cubicBezTo>
                      <a:pt x="353" y="106"/>
                      <a:pt x="352" y="105"/>
                      <a:pt x="352" y="104"/>
                    </a:cubicBezTo>
                    <a:cubicBezTo>
                      <a:pt x="353" y="102"/>
                      <a:pt x="353" y="100"/>
                      <a:pt x="354" y="97"/>
                    </a:cubicBezTo>
                    <a:cubicBezTo>
                      <a:pt x="355" y="96"/>
                      <a:pt x="354" y="92"/>
                      <a:pt x="355" y="91"/>
                    </a:cubicBezTo>
                    <a:cubicBezTo>
                      <a:pt x="356" y="89"/>
                      <a:pt x="357" y="85"/>
                      <a:pt x="357" y="83"/>
                    </a:cubicBezTo>
                    <a:cubicBezTo>
                      <a:pt x="357" y="82"/>
                      <a:pt x="355" y="73"/>
                      <a:pt x="356" y="72"/>
                    </a:cubicBezTo>
                    <a:cubicBezTo>
                      <a:pt x="356" y="71"/>
                      <a:pt x="356" y="70"/>
                      <a:pt x="356" y="68"/>
                    </a:cubicBezTo>
                    <a:cubicBezTo>
                      <a:pt x="358" y="64"/>
                      <a:pt x="359" y="57"/>
                      <a:pt x="360" y="52"/>
                    </a:cubicBezTo>
                    <a:cubicBezTo>
                      <a:pt x="360" y="46"/>
                      <a:pt x="363" y="41"/>
                      <a:pt x="365" y="36"/>
                    </a:cubicBezTo>
                    <a:cubicBezTo>
                      <a:pt x="366" y="34"/>
                      <a:pt x="365" y="32"/>
                      <a:pt x="366" y="31"/>
                    </a:cubicBezTo>
                    <a:cubicBezTo>
                      <a:pt x="368" y="27"/>
                      <a:pt x="370" y="23"/>
                      <a:pt x="372" y="20"/>
                    </a:cubicBezTo>
                    <a:cubicBezTo>
                      <a:pt x="373" y="19"/>
                      <a:pt x="374" y="16"/>
                      <a:pt x="374" y="16"/>
                    </a:cubicBezTo>
                    <a:cubicBezTo>
                      <a:pt x="375" y="16"/>
                      <a:pt x="376" y="16"/>
                      <a:pt x="376" y="15"/>
                    </a:cubicBezTo>
                    <a:cubicBezTo>
                      <a:pt x="377" y="14"/>
                      <a:pt x="378" y="13"/>
                      <a:pt x="378" y="12"/>
                    </a:cubicBezTo>
                    <a:cubicBezTo>
                      <a:pt x="379" y="11"/>
                      <a:pt x="380" y="11"/>
                      <a:pt x="381" y="11"/>
                    </a:cubicBezTo>
                    <a:cubicBezTo>
                      <a:pt x="382" y="10"/>
                      <a:pt x="382" y="9"/>
                      <a:pt x="383" y="8"/>
                    </a:cubicBezTo>
                    <a:cubicBezTo>
                      <a:pt x="385" y="7"/>
                      <a:pt x="388" y="5"/>
                      <a:pt x="391" y="5"/>
                    </a:cubicBezTo>
                    <a:cubicBezTo>
                      <a:pt x="391" y="5"/>
                      <a:pt x="391" y="5"/>
                      <a:pt x="391" y="4"/>
                    </a:cubicBezTo>
                    <a:cubicBezTo>
                      <a:pt x="392" y="4"/>
                      <a:pt x="393" y="5"/>
                      <a:pt x="394" y="5"/>
                    </a:cubicBezTo>
                    <a:cubicBezTo>
                      <a:pt x="396" y="6"/>
                      <a:pt x="399" y="10"/>
                      <a:pt x="401" y="12"/>
                    </a:cubicBezTo>
                    <a:cubicBezTo>
                      <a:pt x="400" y="12"/>
                      <a:pt x="401" y="12"/>
                      <a:pt x="400" y="12"/>
                    </a:cubicBezTo>
                    <a:cubicBezTo>
                      <a:pt x="401" y="13"/>
                      <a:pt x="401" y="14"/>
                      <a:pt x="402" y="15"/>
                    </a:cubicBezTo>
                    <a:cubicBezTo>
                      <a:pt x="402" y="15"/>
                      <a:pt x="402" y="15"/>
                      <a:pt x="402" y="16"/>
                    </a:cubicBezTo>
                    <a:cubicBezTo>
                      <a:pt x="402" y="16"/>
                      <a:pt x="403" y="17"/>
                      <a:pt x="404" y="17"/>
                    </a:cubicBezTo>
                    <a:cubicBezTo>
                      <a:pt x="405" y="19"/>
                      <a:pt x="404" y="20"/>
                      <a:pt x="405" y="21"/>
                    </a:cubicBezTo>
                    <a:cubicBezTo>
                      <a:pt x="405" y="21"/>
                      <a:pt x="405" y="21"/>
                      <a:pt x="405" y="21"/>
                    </a:cubicBezTo>
                    <a:cubicBezTo>
                      <a:pt x="405" y="22"/>
                      <a:pt x="406" y="22"/>
                      <a:pt x="406" y="22"/>
                    </a:cubicBezTo>
                    <a:cubicBezTo>
                      <a:pt x="406" y="22"/>
                      <a:pt x="406" y="22"/>
                      <a:pt x="405" y="23"/>
                    </a:cubicBezTo>
                    <a:cubicBezTo>
                      <a:pt x="406" y="25"/>
                      <a:pt x="409" y="34"/>
                      <a:pt x="407" y="36"/>
                    </a:cubicBezTo>
                    <a:cubicBezTo>
                      <a:pt x="407" y="36"/>
                      <a:pt x="408" y="36"/>
                      <a:pt x="408" y="36"/>
                    </a:cubicBezTo>
                    <a:cubicBezTo>
                      <a:pt x="408" y="37"/>
                      <a:pt x="407" y="41"/>
                      <a:pt x="409" y="42"/>
                    </a:cubicBezTo>
                    <a:cubicBezTo>
                      <a:pt x="408" y="42"/>
                      <a:pt x="408" y="42"/>
                      <a:pt x="408" y="42"/>
                    </a:cubicBezTo>
                    <a:cubicBezTo>
                      <a:pt x="408" y="42"/>
                      <a:pt x="409" y="44"/>
                      <a:pt x="409" y="45"/>
                    </a:cubicBezTo>
                    <a:cubicBezTo>
                      <a:pt x="409" y="46"/>
                      <a:pt x="409" y="51"/>
                      <a:pt x="409" y="53"/>
                    </a:cubicBezTo>
                    <a:cubicBezTo>
                      <a:pt x="409" y="53"/>
                      <a:pt x="409" y="54"/>
                      <a:pt x="409" y="54"/>
                    </a:cubicBezTo>
                    <a:cubicBezTo>
                      <a:pt x="409" y="57"/>
                      <a:pt x="409" y="59"/>
                      <a:pt x="410" y="62"/>
                    </a:cubicBezTo>
                    <a:cubicBezTo>
                      <a:pt x="410" y="64"/>
                      <a:pt x="409" y="67"/>
                      <a:pt x="410" y="69"/>
                    </a:cubicBezTo>
                    <a:cubicBezTo>
                      <a:pt x="409" y="71"/>
                      <a:pt x="410" y="75"/>
                      <a:pt x="410" y="77"/>
                    </a:cubicBezTo>
                    <a:cubicBezTo>
                      <a:pt x="410" y="79"/>
                      <a:pt x="409" y="82"/>
                      <a:pt x="409" y="83"/>
                    </a:cubicBezTo>
                    <a:cubicBezTo>
                      <a:pt x="410" y="85"/>
                      <a:pt x="411" y="86"/>
                      <a:pt x="411" y="88"/>
                    </a:cubicBezTo>
                    <a:cubicBezTo>
                      <a:pt x="411" y="89"/>
                      <a:pt x="414" y="98"/>
                      <a:pt x="414" y="98"/>
                    </a:cubicBezTo>
                    <a:cubicBezTo>
                      <a:pt x="414" y="98"/>
                      <a:pt x="414" y="98"/>
                      <a:pt x="414" y="98"/>
                    </a:cubicBezTo>
                    <a:cubicBezTo>
                      <a:pt x="416" y="105"/>
                      <a:pt x="419" y="111"/>
                      <a:pt x="421" y="118"/>
                    </a:cubicBezTo>
                    <a:cubicBezTo>
                      <a:pt x="421" y="120"/>
                      <a:pt x="422" y="123"/>
                      <a:pt x="422" y="125"/>
                    </a:cubicBezTo>
                    <a:cubicBezTo>
                      <a:pt x="422" y="126"/>
                      <a:pt x="422" y="129"/>
                      <a:pt x="422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285">
                <a:extLst>
                  <a:ext uri="{FF2B5EF4-FFF2-40B4-BE49-F238E27FC236}">
                    <a16:creationId xmlns:a16="http://schemas.microsoft.com/office/drawing/2014/main" id="{F29753A0-B350-79FB-C73B-C45A2C3847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82" y="1141"/>
                <a:ext cx="131" cy="138"/>
              </a:xfrm>
              <a:custGeom>
                <a:avLst/>
                <a:gdLst>
                  <a:gd name="T0" fmla="*/ 45 w 54"/>
                  <a:gd name="T1" fmla="*/ 0 h 57"/>
                  <a:gd name="T2" fmla="*/ 42 w 54"/>
                  <a:gd name="T3" fmla="*/ 0 h 57"/>
                  <a:gd name="T4" fmla="*/ 32 w 54"/>
                  <a:gd name="T5" fmla="*/ 5 h 57"/>
                  <a:gd name="T6" fmla="*/ 30 w 54"/>
                  <a:gd name="T7" fmla="*/ 8 h 57"/>
                  <a:gd name="T8" fmla="*/ 26 w 54"/>
                  <a:gd name="T9" fmla="*/ 12 h 57"/>
                  <a:gd name="T10" fmla="*/ 26 w 54"/>
                  <a:gd name="T11" fmla="*/ 14 h 57"/>
                  <a:gd name="T12" fmla="*/ 24 w 54"/>
                  <a:gd name="T13" fmla="*/ 15 h 57"/>
                  <a:gd name="T14" fmla="*/ 23 w 54"/>
                  <a:gd name="T15" fmla="*/ 17 h 57"/>
                  <a:gd name="T16" fmla="*/ 21 w 54"/>
                  <a:gd name="T17" fmla="*/ 20 h 57"/>
                  <a:gd name="T18" fmla="*/ 19 w 54"/>
                  <a:gd name="T19" fmla="*/ 24 h 57"/>
                  <a:gd name="T20" fmla="*/ 14 w 54"/>
                  <a:gd name="T21" fmla="*/ 29 h 57"/>
                  <a:gd name="T22" fmla="*/ 9 w 54"/>
                  <a:gd name="T23" fmla="*/ 33 h 57"/>
                  <a:gd name="T24" fmla="*/ 6 w 54"/>
                  <a:gd name="T25" fmla="*/ 36 h 57"/>
                  <a:gd name="T26" fmla="*/ 5 w 54"/>
                  <a:gd name="T27" fmla="*/ 52 h 57"/>
                  <a:gd name="T28" fmla="*/ 11 w 54"/>
                  <a:gd name="T29" fmla="*/ 53 h 57"/>
                  <a:gd name="T30" fmla="*/ 16 w 54"/>
                  <a:gd name="T31" fmla="*/ 55 h 57"/>
                  <a:gd name="T32" fmla="*/ 27 w 54"/>
                  <a:gd name="T33" fmla="*/ 56 h 57"/>
                  <a:gd name="T34" fmla="*/ 33 w 54"/>
                  <a:gd name="T35" fmla="*/ 55 h 57"/>
                  <a:gd name="T36" fmla="*/ 42 w 54"/>
                  <a:gd name="T37" fmla="*/ 51 h 57"/>
                  <a:gd name="T38" fmla="*/ 48 w 54"/>
                  <a:gd name="T39" fmla="*/ 37 h 57"/>
                  <a:gd name="T40" fmla="*/ 48 w 54"/>
                  <a:gd name="T41" fmla="*/ 32 h 57"/>
                  <a:gd name="T42" fmla="*/ 49 w 54"/>
                  <a:gd name="T43" fmla="*/ 24 h 57"/>
                  <a:gd name="T44" fmla="*/ 52 w 54"/>
                  <a:gd name="T45" fmla="*/ 16 h 57"/>
                  <a:gd name="T46" fmla="*/ 45 w 54"/>
                  <a:gd name="T47" fmla="*/ 0 h 57"/>
                  <a:gd name="T48" fmla="*/ 45 w 54"/>
                  <a:gd name="T49" fmla="*/ 20 h 57"/>
                  <a:gd name="T50" fmla="*/ 43 w 54"/>
                  <a:gd name="T51" fmla="*/ 24 h 57"/>
                  <a:gd name="T52" fmla="*/ 43 w 54"/>
                  <a:gd name="T53" fmla="*/ 34 h 57"/>
                  <a:gd name="T54" fmla="*/ 43 w 54"/>
                  <a:gd name="T55" fmla="*/ 39 h 57"/>
                  <a:gd name="T56" fmla="*/ 42 w 54"/>
                  <a:gd name="T57" fmla="*/ 41 h 57"/>
                  <a:gd name="T58" fmla="*/ 42 w 54"/>
                  <a:gd name="T59" fmla="*/ 43 h 57"/>
                  <a:gd name="T60" fmla="*/ 17 w 54"/>
                  <a:gd name="T61" fmla="*/ 51 h 57"/>
                  <a:gd name="T62" fmla="*/ 13 w 54"/>
                  <a:gd name="T63" fmla="*/ 49 h 57"/>
                  <a:gd name="T64" fmla="*/ 9 w 54"/>
                  <a:gd name="T65" fmla="*/ 49 h 57"/>
                  <a:gd name="T66" fmla="*/ 8 w 54"/>
                  <a:gd name="T67" fmla="*/ 48 h 57"/>
                  <a:gd name="T68" fmla="*/ 17 w 54"/>
                  <a:gd name="T69" fmla="*/ 32 h 57"/>
                  <a:gd name="T70" fmla="*/ 24 w 54"/>
                  <a:gd name="T71" fmla="*/ 25 h 57"/>
                  <a:gd name="T72" fmla="*/ 34 w 54"/>
                  <a:gd name="T73" fmla="*/ 9 h 57"/>
                  <a:gd name="T74" fmla="*/ 42 w 54"/>
                  <a:gd name="T75" fmla="*/ 5 h 57"/>
                  <a:gd name="T76" fmla="*/ 45 w 54"/>
                  <a:gd name="T77" fmla="*/ 6 h 57"/>
                  <a:gd name="T78" fmla="*/ 45 w 54"/>
                  <a:gd name="T79" fmla="*/ 2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4" h="57">
                    <a:moveTo>
                      <a:pt x="45" y="0"/>
                    </a:moveTo>
                    <a:cubicBezTo>
                      <a:pt x="44" y="0"/>
                      <a:pt x="43" y="0"/>
                      <a:pt x="42" y="0"/>
                    </a:cubicBezTo>
                    <a:cubicBezTo>
                      <a:pt x="40" y="1"/>
                      <a:pt x="34" y="4"/>
                      <a:pt x="32" y="5"/>
                    </a:cubicBezTo>
                    <a:cubicBezTo>
                      <a:pt x="31" y="6"/>
                      <a:pt x="31" y="7"/>
                      <a:pt x="30" y="8"/>
                    </a:cubicBezTo>
                    <a:cubicBezTo>
                      <a:pt x="30" y="9"/>
                      <a:pt x="27" y="10"/>
                      <a:pt x="26" y="12"/>
                    </a:cubicBezTo>
                    <a:cubicBezTo>
                      <a:pt x="26" y="12"/>
                      <a:pt x="26" y="13"/>
                      <a:pt x="26" y="14"/>
                    </a:cubicBezTo>
                    <a:cubicBezTo>
                      <a:pt x="25" y="15"/>
                      <a:pt x="24" y="15"/>
                      <a:pt x="24" y="15"/>
                    </a:cubicBezTo>
                    <a:cubicBezTo>
                      <a:pt x="24" y="16"/>
                      <a:pt x="23" y="17"/>
                      <a:pt x="23" y="17"/>
                    </a:cubicBezTo>
                    <a:cubicBezTo>
                      <a:pt x="23" y="18"/>
                      <a:pt x="22" y="19"/>
                      <a:pt x="21" y="20"/>
                    </a:cubicBezTo>
                    <a:cubicBezTo>
                      <a:pt x="20" y="21"/>
                      <a:pt x="20" y="23"/>
                      <a:pt x="19" y="24"/>
                    </a:cubicBezTo>
                    <a:cubicBezTo>
                      <a:pt x="17" y="26"/>
                      <a:pt x="15" y="27"/>
                      <a:pt x="14" y="29"/>
                    </a:cubicBezTo>
                    <a:cubicBezTo>
                      <a:pt x="12" y="30"/>
                      <a:pt x="11" y="32"/>
                      <a:pt x="9" y="33"/>
                    </a:cubicBezTo>
                    <a:cubicBezTo>
                      <a:pt x="8" y="34"/>
                      <a:pt x="7" y="35"/>
                      <a:pt x="6" y="36"/>
                    </a:cubicBezTo>
                    <a:cubicBezTo>
                      <a:pt x="3" y="39"/>
                      <a:pt x="0" y="49"/>
                      <a:pt x="5" y="52"/>
                    </a:cubicBezTo>
                    <a:cubicBezTo>
                      <a:pt x="7" y="53"/>
                      <a:pt x="9" y="52"/>
                      <a:pt x="11" y="53"/>
                    </a:cubicBezTo>
                    <a:cubicBezTo>
                      <a:pt x="12" y="54"/>
                      <a:pt x="14" y="54"/>
                      <a:pt x="16" y="55"/>
                    </a:cubicBezTo>
                    <a:cubicBezTo>
                      <a:pt x="19" y="56"/>
                      <a:pt x="24" y="57"/>
                      <a:pt x="27" y="56"/>
                    </a:cubicBezTo>
                    <a:cubicBezTo>
                      <a:pt x="29" y="56"/>
                      <a:pt x="31" y="56"/>
                      <a:pt x="33" y="55"/>
                    </a:cubicBezTo>
                    <a:cubicBezTo>
                      <a:pt x="35" y="55"/>
                      <a:pt x="41" y="52"/>
                      <a:pt x="42" y="51"/>
                    </a:cubicBezTo>
                    <a:cubicBezTo>
                      <a:pt x="45" y="47"/>
                      <a:pt x="47" y="42"/>
                      <a:pt x="48" y="37"/>
                    </a:cubicBezTo>
                    <a:cubicBezTo>
                      <a:pt x="49" y="35"/>
                      <a:pt x="48" y="33"/>
                      <a:pt x="48" y="32"/>
                    </a:cubicBezTo>
                    <a:cubicBezTo>
                      <a:pt x="48" y="31"/>
                      <a:pt x="49" y="24"/>
                      <a:pt x="49" y="24"/>
                    </a:cubicBezTo>
                    <a:cubicBezTo>
                      <a:pt x="50" y="21"/>
                      <a:pt x="51" y="19"/>
                      <a:pt x="52" y="16"/>
                    </a:cubicBezTo>
                    <a:cubicBezTo>
                      <a:pt x="54" y="11"/>
                      <a:pt x="51" y="0"/>
                      <a:pt x="45" y="0"/>
                    </a:cubicBezTo>
                    <a:close/>
                    <a:moveTo>
                      <a:pt x="45" y="20"/>
                    </a:moveTo>
                    <a:cubicBezTo>
                      <a:pt x="45" y="21"/>
                      <a:pt x="43" y="23"/>
                      <a:pt x="43" y="24"/>
                    </a:cubicBezTo>
                    <a:cubicBezTo>
                      <a:pt x="44" y="26"/>
                      <a:pt x="43" y="31"/>
                      <a:pt x="43" y="34"/>
                    </a:cubicBezTo>
                    <a:cubicBezTo>
                      <a:pt x="43" y="35"/>
                      <a:pt x="43" y="37"/>
                      <a:pt x="43" y="39"/>
                    </a:cubicBezTo>
                    <a:cubicBezTo>
                      <a:pt x="43" y="40"/>
                      <a:pt x="42" y="41"/>
                      <a:pt x="42" y="41"/>
                    </a:cubicBezTo>
                    <a:cubicBezTo>
                      <a:pt x="42" y="42"/>
                      <a:pt x="42" y="42"/>
                      <a:pt x="42" y="43"/>
                    </a:cubicBezTo>
                    <a:cubicBezTo>
                      <a:pt x="38" y="50"/>
                      <a:pt x="28" y="54"/>
                      <a:pt x="17" y="51"/>
                    </a:cubicBezTo>
                    <a:cubicBezTo>
                      <a:pt x="16" y="50"/>
                      <a:pt x="15" y="50"/>
                      <a:pt x="13" y="49"/>
                    </a:cubicBezTo>
                    <a:cubicBezTo>
                      <a:pt x="12" y="49"/>
                      <a:pt x="11" y="49"/>
                      <a:pt x="9" y="49"/>
                    </a:cubicBezTo>
                    <a:cubicBezTo>
                      <a:pt x="9" y="49"/>
                      <a:pt x="8" y="48"/>
                      <a:pt x="8" y="48"/>
                    </a:cubicBezTo>
                    <a:cubicBezTo>
                      <a:pt x="7" y="39"/>
                      <a:pt x="14" y="37"/>
                      <a:pt x="17" y="32"/>
                    </a:cubicBezTo>
                    <a:cubicBezTo>
                      <a:pt x="19" y="30"/>
                      <a:pt x="22" y="28"/>
                      <a:pt x="24" y="25"/>
                    </a:cubicBezTo>
                    <a:cubicBezTo>
                      <a:pt x="27" y="20"/>
                      <a:pt x="30" y="14"/>
                      <a:pt x="34" y="9"/>
                    </a:cubicBezTo>
                    <a:cubicBezTo>
                      <a:pt x="36" y="7"/>
                      <a:pt x="39" y="7"/>
                      <a:pt x="42" y="5"/>
                    </a:cubicBezTo>
                    <a:cubicBezTo>
                      <a:pt x="43" y="5"/>
                      <a:pt x="44" y="5"/>
                      <a:pt x="45" y="6"/>
                    </a:cubicBezTo>
                    <a:cubicBezTo>
                      <a:pt x="49" y="9"/>
                      <a:pt x="46" y="16"/>
                      <a:pt x="45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286">
                <a:extLst>
                  <a:ext uri="{FF2B5EF4-FFF2-40B4-BE49-F238E27FC236}">
                    <a16:creationId xmlns:a16="http://schemas.microsoft.com/office/drawing/2014/main" id="{2396725A-8C92-3057-B8A3-1F6A23DBE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1" y="1158"/>
                <a:ext cx="429" cy="924"/>
              </a:xfrm>
              <a:custGeom>
                <a:avLst/>
                <a:gdLst>
                  <a:gd name="T0" fmla="*/ 177 w 177"/>
                  <a:gd name="T1" fmla="*/ 47 h 381"/>
                  <a:gd name="T2" fmla="*/ 111 w 177"/>
                  <a:gd name="T3" fmla="*/ 31 h 381"/>
                  <a:gd name="T4" fmla="*/ 101 w 177"/>
                  <a:gd name="T5" fmla="*/ 24 h 381"/>
                  <a:gd name="T6" fmla="*/ 45 w 177"/>
                  <a:gd name="T7" fmla="*/ 6 h 381"/>
                  <a:gd name="T8" fmla="*/ 32 w 177"/>
                  <a:gd name="T9" fmla="*/ 10 h 381"/>
                  <a:gd name="T10" fmla="*/ 24 w 177"/>
                  <a:gd name="T11" fmla="*/ 63 h 381"/>
                  <a:gd name="T12" fmla="*/ 25 w 177"/>
                  <a:gd name="T13" fmla="*/ 73 h 381"/>
                  <a:gd name="T14" fmla="*/ 20 w 177"/>
                  <a:gd name="T15" fmla="*/ 95 h 381"/>
                  <a:gd name="T16" fmla="*/ 8 w 177"/>
                  <a:gd name="T17" fmla="*/ 122 h 381"/>
                  <a:gd name="T18" fmla="*/ 7 w 177"/>
                  <a:gd name="T19" fmla="*/ 138 h 381"/>
                  <a:gd name="T20" fmla="*/ 11 w 177"/>
                  <a:gd name="T21" fmla="*/ 152 h 381"/>
                  <a:gd name="T22" fmla="*/ 20 w 177"/>
                  <a:gd name="T23" fmla="*/ 161 h 381"/>
                  <a:gd name="T24" fmla="*/ 33 w 177"/>
                  <a:gd name="T25" fmla="*/ 175 h 381"/>
                  <a:gd name="T26" fmla="*/ 39 w 177"/>
                  <a:gd name="T27" fmla="*/ 180 h 381"/>
                  <a:gd name="T28" fmla="*/ 46 w 177"/>
                  <a:gd name="T29" fmla="*/ 193 h 381"/>
                  <a:gd name="T30" fmla="*/ 54 w 177"/>
                  <a:gd name="T31" fmla="*/ 208 h 381"/>
                  <a:gd name="T32" fmla="*/ 81 w 177"/>
                  <a:gd name="T33" fmla="*/ 251 h 381"/>
                  <a:gd name="T34" fmla="*/ 97 w 177"/>
                  <a:gd name="T35" fmla="*/ 260 h 381"/>
                  <a:gd name="T36" fmla="*/ 108 w 177"/>
                  <a:gd name="T37" fmla="*/ 269 h 381"/>
                  <a:gd name="T38" fmla="*/ 124 w 177"/>
                  <a:gd name="T39" fmla="*/ 285 h 381"/>
                  <a:gd name="T40" fmla="*/ 130 w 177"/>
                  <a:gd name="T41" fmla="*/ 294 h 381"/>
                  <a:gd name="T42" fmla="*/ 138 w 177"/>
                  <a:gd name="T43" fmla="*/ 308 h 381"/>
                  <a:gd name="T44" fmla="*/ 143 w 177"/>
                  <a:gd name="T45" fmla="*/ 315 h 381"/>
                  <a:gd name="T46" fmla="*/ 156 w 177"/>
                  <a:gd name="T47" fmla="*/ 345 h 381"/>
                  <a:gd name="T48" fmla="*/ 169 w 177"/>
                  <a:gd name="T49" fmla="*/ 369 h 381"/>
                  <a:gd name="T50" fmla="*/ 176 w 177"/>
                  <a:gd name="T51" fmla="*/ 381 h 381"/>
                  <a:gd name="T52" fmla="*/ 151 w 177"/>
                  <a:gd name="T53" fmla="*/ 346 h 381"/>
                  <a:gd name="T54" fmla="*/ 143 w 177"/>
                  <a:gd name="T55" fmla="*/ 330 h 381"/>
                  <a:gd name="T56" fmla="*/ 136 w 177"/>
                  <a:gd name="T57" fmla="*/ 313 h 381"/>
                  <a:gd name="T58" fmla="*/ 121 w 177"/>
                  <a:gd name="T59" fmla="*/ 291 h 381"/>
                  <a:gd name="T60" fmla="*/ 112 w 177"/>
                  <a:gd name="T61" fmla="*/ 279 h 381"/>
                  <a:gd name="T62" fmla="*/ 105 w 177"/>
                  <a:gd name="T63" fmla="*/ 274 h 381"/>
                  <a:gd name="T64" fmla="*/ 98 w 177"/>
                  <a:gd name="T65" fmla="*/ 267 h 381"/>
                  <a:gd name="T66" fmla="*/ 86 w 177"/>
                  <a:gd name="T67" fmla="*/ 259 h 381"/>
                  <a:gd name="T68" fmla="*/ 68 w 177"/>
                  <a:gd name="T69" fmla="*/ 247 h 381"/>
                  <a:gd name="T70" fmla="*/ 52 w 177"/>
                  <a:gd name="T71" fmla="*/ 219 h 381"/>
                  <a:gd name="T72" fmla="*/ 42 w 177"/>
                  <a:gd name="T73" fmla="*/ 195 h 381"/>
                  <a:gd name="T74" fmla="*/ 23 w 177"/>
                  <a:gd name="T75" fmla="*/ 171 h 381"/>
                  <a:gd name="T76" fmla="*/ 7 w 177"/>
                  <a:gd name="T77" fmla="*/ 158 h 381"/>
                  <a:gd name="T78" fmla="*/ 6 w 177"/>
                  <a:gd name="T79" fmla="*/ 110 h 381"/>
                  <a:gd name="T80" fmla="*/ 19 w 177"/>
                  <a:gd name="T81" fmla="*/ 70 h 381"/>
                  <a:gd name="T82" fmla="*/ 11 w 177"/>
                  <a:gd name="T83" fmla="*/ 24 h 381"/>
                  <a:gd name="T84" fmla="*/ 28 w 177"/>
                  <a:gd name="T85" fmla="*/ 5 h 381"/>
                  <a:gd name="T86" fmla="*/ 49 w 177"/>
                  <a:gd name="T87" fmla="*/ 1 h 381"/>
                  <a:gd name="T88" fmla="*/ 62 w 177"/>
                  <a:gd name="T89" fmla="*/ 2 h 381"/>
                  <a:gd name="T90" fmla="*/ 77 w 177"/>
                  <a:gd name="T91" fmla="*/ 7 h 381"/>
                  <a:gd name="T92" fmla="*/ 91 w 177"/>
                  <a:gd name="T93" fmla="*/ 13 h 381"/>
                  <a:gd name="T94" fmla="*/ 103 w 177"/>
                  <a:gd name="T95" fmla="*/ 20 h 381"/>
                  <a:gd name="T96" fmla="*/ 132 w 177"/>
                  <a:gd name="T97" fmla="*/ 37 h 381"/>
                  <a:gd name="T98" fmla="*/ 143 w 177"/>
                  <a:gd name="T99" fmla="*/ 40 h 381"/>
                  <a:gd name="T100" fmla="*/ 159 w 177"/>
                  <a:gd name="T101" fmla="*/ 45 h 381"/>
                  <a:gd name="T102" fmla="*/ 170 w 177"/>
                  <a:gd name="T103" fmla="*/ 4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7" h="381">
                    <a:moveTo>
                      <a:pt x="177" y="43"/>
                    </a:moveTo>
                    <a:cubicBezTo>
                      <a:pt x="177" y="44"/>
                      <a:pt x="177" y="46"/>
                      <a:pt x="177" y="47"/>
                    </a:cubicBezTo>
                    <a:cubicBezTo>
                      <a:pt x="177" y="47"/>
                      <a:pt x="177" y="47"/>
                      <a:pt x="177" y="47"/>
                    </a:cubicBezTo>
                    <a:cubicBezTo>
                      <a:pt x="168" y="48"/>
                      <a:pt x="160" y="50"/>
                      <a:pt x="153" y="48"/>
                    </a:cubicBezTo>
                    <a:cubicBezTo>
                      <a:pt x="140" y="46"/>
                      <a:pt x="128" y="42"/>
                      <a:pt x="119" y="36"/>
                    </a:cubicBezTo>
                    <a:cubicBezTo>
                      <a:pt x="116" y="34"/>
                      <a:pt x="114" y="33"/>
                      <a:pt x="111" y="31"/>
                    </a:cubicBezTo>
                    <a:cubicBezTo>
                      <a:pt x="110" y="31"/>
                      <a:pt x="109" y="30"/>
                      <a:pt x="108" y="30"/>
                    </a:cubicBezTo>
                    <a:cubicBezTo>
                      <a:pt x="108" y="30"/>
                      <a:pt x="108" y="29"/>
                      <a:pt x="107" y="29"/>
                    </a:cubicBezTo>
                    <a:cubicBezTo>
                      <a:pt x="107" y="28"/>
                      <a:pt x="101" y="24"/>
                      <a:pt x="101" y="24"/>
                    </a:cubicBezTo>
                    <a:cubicBezTo>
                      <a:pt x="89" y="17"/>
                      <a:pt x="77" y="12"/>
                      <a:pt x="65" y="7"/>
                    </a:cubicBezTo>
                    <a:cubicBezTo>
                      <a:pt x="61" y="6"/>
                      <a:pt x="56" y="7"/>
                      <a:pt x="51" y="6"/>
                    </a:cubicBezTo>
                    <a:cubicBezTo>
                      <a:pt x="49" y="6"/>
                      <a:pt x="47" y="6"/>
                      <a:pt x="45" y="6"/>
                    </a:cubicBezTo>
                    <a:cubicBezTo>
                      <a:pt x="44" y="6"/>
                      <a:pt x="42" y="6"/>
                      <a:pt x="41" y="7"/>
                    </a:cubicBezTo>
                    <a:cubicBezTo>
                      <a:pt x="38" y="7"/>
                      <a:pt x="36" y="8"/>
                      <a:pt x="34" y="8"/>
                    </a:cubicBezTo>
                    <a:cubicBezTo>
                      <a:pt x="33" y="8"/>
                      <a:pt x="32" y="9"/>
                      <a:pt x="32" y="10"/>
                    </a:cubicBezTo>
                    <a:cubicBezTo>
                      <a:pt x="26" y="13"/>
                      <a:pt x="21" y="15"/>
                      <a:pt x="18" y="22"/>
                    </a:cubicBezTo>
                    <a:cubicBezTo>
                      <a:pt x="18" y="24"/>
                      <a:pt x="16" y="26"/>
                      <a:pt x="16" y="28"/>
                    </a:cubicBezTo>
                    <a:cubicBezTo>
                      <a:pt x="15" y="41"/>
                      <a:pt x="21" y="51"/>
                      <a:pt x="24" y="63"/>
                    </a:cubicBezTo>
                    <a:cubicBezTo>
                      <a:pt x="24" y="64"/>
                      <a:pt x="24" y="65"/>
                      <a:pt x="24" y="66"/>
                    </a:cubicBezTo>
                    <a:cubicBezTo>
                      <a:pt x="24" y="67"/>
                      <a:pt x="24" y="68"/>
                      <a:pt x="25" y="70"/>
                    </a:cubicBezTo>
                    <a:cubicBezTo>
                      <a:pt x="25" y="71"/>
                      <a:pt x="25" y="72"/>
                      <a:pt x="25" y="73"/>
                    </a:cubicBezTo>
                    <a:cubicBezTo>
                      <a:pt x="25" y="74"/>
                      <a:pt x="24" y="76"/>
                      <a:pt x="25" y="77"/>
                    </a:cubicBezTo>
                    <a:cubicBezTo>
                      <a:pt x="24" y="78"/>
                      <a:pt x="25" y="81"/>
                      <a:pt x="25" y="82"/>
                    </a:cubicBezTo>
                    <a:cubicBezTo>
                      <a:pt x="24" y="86"/>
                      <a:pt x="22" y="91"/>
                      <a:pt x="20" y="95"/>
                    </a:cubicBezTo>
                    <a:cubicBezTo>
                      <a:pt x="18" y="101"/>
                      <a:pt x="14" y="105"/>
                      <a:pt x="12" y="111"/>
                    </a:cubicBezTo>
                    <a:cubicBezTo>
                      <a:pt x="11" y="113"/>
                      <a:pt x="11" y="115"/>
                      <a:pt x="10" y="117"/>
                    </a:cubicBezTo>
                    <a:cubicBezTo>
                      <a:pt x="10" y="119"/>
                      <a:pt x="8" y="121"/>
                      <a:pt x="8" y="122"/>
                    </a:cubicBezTo>
                    <a:cubicBezTo>
                      <a:pt x="7" y="124"/>
                      <a:pt x="8" y="125"/>
                      <a:pt x="7" y="127"/>
                    </a:cubicBezTo>
                    <a:cubicBezTo>
                      <a:pt x="7" y="128"/>
                      <a:pt x="8" y="129"/>
                      <a:pt x="8" y="130"/>
                    </a:cubicBezTo>
                    <a:cubicBezTo>
                      <a:pt x="8" y="133"/>
                      <a:pt x="7" y="135"/>
                      <a:pt x="7" y="138"/>
                    </a:cubicBezTo>
                    <a:cubicBezTo>
                      <a:pt x="8" y="139"/>
                      <a:pt x="8" y="140"/>
                      <a:pt x="8" y="142"/>
                    </a:cubicBezTo>
                    <a:cubicBezTo>
                      <a:pt x="9" y="143"/>
                      <a:pt x="10" y="144"/>
                      <a:pt x="9" y="147"/>
                    </a:cubicBezTo>
                    <a:cubicBezTo>
                      <a:pt x="10" y="148"/>
                      <a:pt x="11" y="151"/>
                      <a:pt x="11" y="152"/>
                    </a:cubicBezTo>
                    <a:cubicBezTo>
                      <a:pt x="11" y="153"/>
                      <a:pt x="12" y="153"/>
                      <a:pt x="14" y="154"/>
                    </a:cubicBezTo>
                    <a:cubicBezTo>
                      <a:pt x="15" y="155"/>
                      <a:pt x="17" y="158"/>
                      <a:pt x="18" y="160"/>
                    </a:cubicBezTo>
                    <a:cubicBezTo>
                      <a:pt x="18" y="160"/>
                      <a:pt x="20" y="161"/>
                      <a:pt x="20" y="161"/>
                    </a:cubicBezTo>
                    <a:cubicBezTo>
                      <a:pt x="23" y="165"/>
                      <a:pt x="27" y="168"/>
                      <a:pt x="30" y="172"/>
                    </a:cubicBezTo>
                    <a:cubicBezTo>
                      <a:pt x="31" y="172"/>
                      <a:pt x="32" y="172"/>
                      <a:pt x="32" y="173"/>
                    </a:cubicBezTo>
                    <a:cubicBezTo>
                      <a:pt x="33" y="174"/>
                      <a:pt x="33" y="174"/>
                      <a:pt x="33" y="175"/>
                    </a:cubicBezTo>
                    <a:cubicBezTo>
                      <a:pt x="33" y="175"/>
                      <a:pt x="34" y="175"/>
                      <a:pt x="34" y="175"/>
                    </a:cubicBezTo>
                    <a:cubicBezTo>
                      <a:pt x="35" y="176"/>
                      <a:pt x="35" y="177"/>
                      <a:pt x="36" y="179"/>
                    </a:cubicBezTo>
                    <a:cubicBezTo>
                      <a:pt x="37" y="179"/>
                      <a:pt x="38" y="180"/>
                      <a:pt x="39" y="180"/>
                    </a:cubicBezTo>
                    <a:cubicBezTo>
                      <a:pt x="39" y="181"/>
                      <a:pt x="40" y="184"/>
                      <a:pt x="41" y="185"/>
                    </a:cubicBezTo>
                    <a:cubicBezTo>
                      <a:pt x="42" y="185"/>
                      <a:pt x="43" y="186"/>
                      <a:pt x="43" y="187"/>
                    </a:cubicBezTo>
                    <a:cubicBezTo>
                      <a:pt x="45" y="189"/>
                      <a:pt x="45" y="191"/>
                      <a:pt x="46" y="193"/>
                    </a:cubicBezTo>
                    <a:cubicBezTo>
                      <a:pt x="49" y="197"/>
                      <a:pt x="53" y="203"/>
                      <a:pt x="54" y="207"/>
                    </a:cubicBezTo>
                    <a:cubicBezTo>
                      <a:pt x="53" y="207"/>
                      <a:pt x="53" y="207"/>
                      <a:pt x="53" y="207"/>
                    </a:cubicBezTo>
                    <a:cubicBezTo>
                      <a:pt x="54" y="207"/>
                      <a:pt x="54" y="207"/>
                      <a:pt x="54" y="208"/>
                    </a:cubicBezTo>
                    <a:cubicBezTo>
                      <a:pt x="54" y="208"/>
                      <a:pt x="54" y="208"/>
                      <a:pt x="54" y="208"/>
                    </a:cubicBezTo>
                    <a:cubicBezTo>
                      <a:pt x="58" y="221"/>
                      <a:pt x="63" y="234"/>
                      <a:pt x="72" y="243"/>
                    </a:cubicBezTo>
                    <a:cubicBezTo>
                      <a:pt x="74" y="246"/>
                      <a:pt x="78" y="249"/>
                      <a:pt x="81" y="251"/>
                    </a:cubicBezTo>
                    <a:cubicBezTo>
                      <a:pt x="84" y="252"/>
                      <a:pt x="86" y="253"/>
                      <a:pt x="88" y="254"/>
                    </a:cubicBezTo>
                    <a:cubicBezTo>
                      <a:pt x="90" y="256"/>
                      <a:pt x="92" y="258"/>
                      <a:pt x="94" y="259"/>
                    </a:cubicBezTo>
                    <a:cubicBezTo>
                      <a:pt x="95" y="260"/>
                      <a:pt x="96" y="259"/>
                      <a:pt x="97" y="260"/>
                    </a:cubicBezTo>
                    <a:cubicBezTo>
                      <a:pt x="98" y="261"/>
                      <a:pt x="99" y="262"/>
                      <a:pt x="100" y="263"/>
                    </a:cubicBezTo>
                    <a:cubicBezTo>
                      <a:pt x="102" y="264"/>
                      <a:pt x="103" y="265"/>
                      <a:pt x="105" y="266"/>
                    </a:cubicBezTo>
                    <a:cubicBezTo>
                      <a:pt x="106" y="267"/>
                      <a:pt x="107" y="268"/>
                      <a:pt x="108" y="269"/>
                    </a:cubicBezTo>
                    <a:cubicBezTo>
                      <a:pt x="110" y="271"/>
                      <a:pt x="113" y="272"/>
                      <a:pt x="115" y="274"/>
                    </a:cubicBezTo>
                    <a:cubicBezTo>
                      <a:pt x="116" y="276"/>
                      <a:pt x="118" y="279"/>
                      <a:pt x="120" y="281"/>
                    </a:cubicBezTo>
                    <a:cubicBezTo>
                      <a:pt x="121" y="282"/>
                      <a:pt x="123" y="283"/>
                      <a:pt x="124" y="285"/>
                    </a:cubicBezTo>
                    <a:cubicBezTo>
                      <a:pt x="125" y="287"/>
                      <a:pt x="127" y="290"/>
                      <a:pt x="129" y="292"/>
                    </a:cubicBezTo>
                    <a:cubicBezTo>
                      <a:pt x="129" y="293"/>
                      <a:pt x="129" y="293"/>
                      <a:pt x="129" y="293"/>
                    </a:cubicBezTo>
                    <a:cubicBezTo>
                      <a:pt x="129" y="293"/>
                      <a:pt x="130" y="293"/>
                      <a:pt x="130" y="294"/>
                    </a:cubicBezTo>
                    <a:cubicBezTo>
                      <a:pt x="131" y="296"/>
                      <a:pt x="133" y="299"/>
                      <a:pt x="134" y="301"/>
                    </a:cubicBezTo>
                    <a:cubicBezTo>
                      <a:pt x="134" y="302"/>
                      <a:pt x="135" y="302"/>
                      <a:pt x="135" y="303"/>
                    </a:cubicBezTo>
                    <a:cubicBezTo>
                      <a:pt x="137" y="304"/>
                      <a:pt x="137" y="307"/>
                      <a:pt x="138" y="308"/>
                    </a:cubicBezTo>
                    <a:cubicBezTo>
                      <a:pt x="139" y="308"/>
                      <a:pt x="139" y="308"/>
                      <a:pt x="139" y="308"/>
                    </a:cubicBezTo>
                    <a:cubicBezTo>
                      <a:pt x="139" y="309"/>
                      <a:pt x="139" y="310"/>
                      <a:pt x="140" y="311"/>
                    </a:cubicBezTo>
                    <a:cubicBezTo>
                      <a:pt x="141" y="312"/>
                      <a:pt x="142" y="314"/>
                      <a:pt x="143" y="315"/>
                    </a:cubicBezTo>
                    <a:cubicBezTo>
                      <a:pt x="145" y="322"/>
                      <a:pt x="148" y="328"/>
                      <a:pt x="151" y="334"/>
                    </a:cubicBezTo>
                    <a:cubicBezTo>
                      <a:pt x="152" y="336"/>
                      <a:pt x="151" y="338"/>
                      <a:pt x="152" y="339"/>
                    </a:cubicBezTo>
                    <a:cubicBezTo>
                      <a:pt x="153" y="341"/>
                      <a:pt x="155" y="343"/>
                      <a:pt x="156" y="345"/>
                    </a:cubicBezTo>
                    <a:cubicBezTo>
                      <a:pt x="157" y="349"/>
                      <a:pt x="159" y="353"/>
                      <a:pt x="160" y="356"/>
                    </a:cubicBezTo>
                    <a:cubicBezTo>
                      <a:pt x="161" y="357"/>
                      <a:pt x="161" y="358"/>
                      <a:pt x="161" y="358"/>
                    </a:cubicBezTo>
                    <a:cubicBezTo>
                      <a:pt x="164" y="362"/>
                      <a:pt x="166" y="366"/>
                      <a:pt x="169" y="369"/>
                    </a:cubicBezTo>
                    <a:cubicBezTo>
                      <a:pt x="171" y="370"/>
                      <a:pt x="176" y="373"/>
                      <a:pt x="177" y="375"/>
                    </a:cubicBezTo>
                    <a:cubicBezTo>
                      <a:pt x="177" y="377"/>
                      <a:pt x="177" y="379"/>
                      <a:pt x="177" y="381"/>
                    </a:cubicBezTo>
                    <a:cubicBezTo>
                      <a:pt x="177" y="381"/>
                      <a:pt x="177" y="381"/>
                      <a:pt x="176" y="381"/>
                    </a:cubicBezTo>
                    <a:cubicBezTo>
                      <a:pt x="172" y="376"/>
                      <a:pt x="165" y="372"/>
                      <a:pt x="161" y="367"/>
                    </a:cubicBezTo>
                    <a:cubicBezTo>
                      <a:pt x="157" y="362"/>
                      <a:pt x="153" y="355"/>
                      <a:pt x="151" y="349"/>
                    </a:cubicBezTo>
                    <a:cubicBezTo>
                      <a:pt x="151" y="348"/>
                      <a:pt x="151" y="347"/>
                      <a:pt x="151" y="346"/>
                    </a:cubicBezTo>
                    <a:cubicBezTo>
                      <a:pt x="150" y="344"/>
                      <a:pt x="148" y="342"/>
                      <a:pt x="147" y="341"/>
                    </a:cubicBezTo>
                    <a:cubicBezTo>
                      <a:pt x="146" y="339"/>
                      <a:pt x="146" y="336"/>
                      <a:pt x="145" y="333"/>
                    </a:cubicBezTo>
                    <a:cubicBezTo>
                      <a:pt x="144" y="332"/>
                      <a:pt x="143" y="331"/>
                      <a:pt x="143" y="330"/>
                    </a:cubicBezTo>
                    <a:cubicBezTo>
                      <a:pt x="143" y="329"/>
                      <a:pt x="142" y="328"/>
                      <a:pt x="142" y="327"/>
                    </a:cubicBezTo>
                    <a:cubicBezTo>
                      <a:pt x="141" y="325"/>
                      <a:pt x="139" y="321"/>
                      <a:pt x="138" y="318"/>
                    </a:cubicBezTo>
                    <a:cubicBezTo>
                      <a:pt x="137" y="317"/>
                      <a:pt x="137" y="314"/>
                      <a:pt x="136" y="313"/>
                    </a:cubicBezTo>
                    <a:cubicBezTo>
                      <a:pt x="134" y="310"/>
                      <a:pt x="132" y="307"/>
                      <a:pt x="130" y="305"/>
                    </a:cubicBezTo>
                    <a:cubicBezTo>
                      <a:pt x="129" y="302"/>
                      <a:pt x="128" y="300"/>
                      <a:pt x="127" y="297"/>
                    </a:cubicBezTo>
                    <a:cubicBezTo>
                      <a:pt x="125" y="295"/>
                      <a:pt x="123" y="293"/>
                      <a:pt x="121" y="291"/>
                    </a:cubicBezTo>
                    <a:cubicBezTo>
                      <a:pt x="121" y="290"/>
                      <a:pt x="120" y="288"/>
                      <a:pt x="119" y="287"/>
                    </a:cubicBezTo>
                    <a:cubicBezTo>
                      <a:pt x="118" y="286"/>
                      <a:pt x="117" y="285"/>
                      <a:pt x="116" y="284"/>
                    </a:cubicBezTo>
                    <a:cubicBezTo>
                      <a:pt x="115" y="282"/>
                      <a:pt x="114" y="280"/>
                      <a:pt x="112" y="279"/>
                    </a:cubicBezTo>
                    <a:cubicBezTo>
                      <a:pt x="110" y="277"/>
                      <a:pt x="108" y="276"/>
                      <a:pt x="106" y="274"/>
                    </a:cubicBezTo>
                    <a:cubicBezTo>
                      <a:pt x="105" y="274"/>
                      <a:pt x="105" y="274"/>
                      <a:pt x="105" y="275"/>
                    </a:cubicBezTo>
                    <a:cubicBezTo>
                      <a:pt x="105" y="275"/>
                      <a:pt x="105" y="275"/>
                      <a:pt x="105" y="274"/>
                    </a:cubicBezTo>
                    <a:cubicBezTo>
                      <a:pt x="105" y="274"/>
                      <a:pt x="105" y="274"/>
                      <a:pt x="105" y="274"/>
                    </a:cubicBezTo>
                    <a:cubicBezTo>
                      <a:pt x="105" y="274"/>
                      <a:pt x="105" y="274"/>
                      <a:pt x="106" y="273"/>
                    </a:cubicBezTo>
                    <a:cubicBezTo>
                      <a:pt x="103" y="272"/>
                      <a:pt x="100" y="269"/>
                      <a:pt x="98" y="267"/>
                    </a:cubicBezTo>
                    <a:cubicBezTo>
                      <a:pt x="97" y="267"/>
                      <a:pt x="96" y="266"/>
                      <a:pt x="96" y="265"/>
                    </a:cubicBezTo>
                    <a:cubicBezTo>
                      <a:pt x="93" y="264"/>
                      <a:pt x="92" y="263"/>
                      <a:pt x="90" y="262"/>
                    </a:cubicBezTo>
                    <a:cubicBezTo>
                      <a:pt x="89" y="261"/>
                      <a:pt x="88" y="260"/>
                      <a:pt x="86" y="259"/>
                    </a:cubicBezTo>
                    <a:cubicBezTo>
                      <a:pt x="84" y="258"/>
                      <a:pt x="81" y="257"/>
                      <a:pt x="78" y="255"/>
                    </a:cubicBezTo>
                    <a:cubicBezTo>
                      <a:pt x="76" y="254"/>
                      <a:pt x="74" y="252"/>
                      <a:pt x="73" y="250"/>
                    </a:cubicBezTo>
                    <a:cubicBezTo>
                      <a:pt x="71" y="249"/>
                      <a:pt x="70" y="248"/>
                      <a:pt x="68" y="247"/>
                    </a:cubicBezTo>
                    <a:cubicBezTo>
                      <a:pt x="66" y="244"/>
                      <a:pt x="62" y="239"/>
                      <a:pt x="60" y="235"/>
                    </a:cubicBezTo>
                    <a:cubicBezTo>
                      <a:pt x="58" y="232"/>
                      <a:pt x="56" y="227"/>
                      <a:pt x="54" y="224"/>
                    </a:cubicBezTo>
                    <a:cubicBezTo>
                      <a:pt x="54" y="224"/>
                      <a:pt x="53" y="220"/>
                      <a:pt x="52" y="219"/>
                    </a:cubicBezTo>
                    <a:cubicBezTo>
                      <a:pt x="51" y="215"/>
                      <a:pt x="48" y="205"/>
                      <a:pt x="46" y="203"/>
                    </a:cubicBezTo>
                    <a:cubicBezTo>
                      <a:pt x="46" y="202"/>
                      <a:pt x="46" y="200"/>
                      <a:pt x="45" y="199"/>
                    </a:cubicBezTo>
                    <a:cubicBezTo>
                      <a:pt x="45" y="198"/>
                      <a:pt x="43" y="196"/>
                      <a:pt x="42" y="195"/>
                    </a:cubicBezTo>
                    <a:cubicBezTo>
                      <a:pt x="41" y="194"/>
                      <a:pt x="41" y="192"/>
                      <a:pt x="41" y="191"/>
                    </a:cubicBezTo>
                    <a:cubicBezTo>
                      <a:pt x="40" y="190"/>
                      <a:pt x="39" y="190"/>
                      <a:pt x="39" y="189"/>
                    </a:cubicBezTo>
                    <a:cubicBezTo>
                      <a:pt x="34" y="182"/>
                      <a:pt x="29" y="177"/>
                      <a:pt x="23" y="171"/>
                    </a:cubicBezTo>
                    <a:cubicBezTo>
                      <a:pt x="22" y="169"/>
                      <a:pt x="20" y="167"/>
                      <a:pt x="18" y="166"/>
                    </a:cubicBezTo>
                    <a:cubicBezTo>
                      <a:pt x="18" y="165"/>
                      <a:pt x="17" y="165"/>
                      <a:pt x="16" y="165"/>
                    </a:cubicBezTo>
                    <a:cubicBezTo>
                      <a:pt x="13" y="164"/>
                      <a:pt x="9" y="161"/>
                      <a:pt x="7" y="158"/>
                    </a:cubicBezTo>
                    <a:cubicBezTo>
                      <a:pt x="7" y="156"/>
                      <a:pt x="7" y="155"/>
                      <a:pt x="7" y="154"/>
                    </a:cubicBezTo>
                    <a:cubicBezTo>
                      <a:pt x="2" y="141"/>
                      <a:pt x="0" y="129"/>
                      <a:pt x="5" y="115"/>
                    </a:cubicBezTo>
                    <a:cubicBezTo>
                      <a:pt x="6" y="114"/>
                      <a:pt x="5" y="112"/>
                      <a:pt x="6" y="110"/>
                    </a:cubicBezTo>
                    <a:cubicBezTo>
                      <a:pt x="8" y="105"/>
                      <a:pt x="11" y="102"/>
                      <a:pt x="14" y="98"/>
                    </a:cubicBezTo>
                    <a:cubicBezTo>
                      <a:pt x="16" y="93"/>
                      <a:pt x="18" y="87"/>
                      <a:pt x="20" y="81"/>
                    </a:cubicBezTo>
                    <a:cubicBezTo>
                      <a:pt x="20" y="78"/>
                      <a:pt x="19" y="72"/>
                      <a:pt x="19" y="70"/>
                    </a:cubicBezTo>
                    <a:cubicBezTo>
                      <a:pt x="19" y="67"/>
                      <a:pt x="18" y="64"/>
                      <a:pt x="18" y="61"/>
                    </a:cubicBezTo>
                    <a:cubicBezTo>
                      <a:pt x="16" y="55"/>
                      <a:pt x="13" y="48"/>
                      <a:pt x="11" y="41"/>
                    </a:cubicBezTo>
                    <a:cubicBezTo>
                      <a:pt x="10" y="38"/>
                      <a:pt x="9" y="28"/>
                      <a:pt x="11" y="24"/>
                    </a:cubicBezTo>
                    <a:cubicBezTo>
                      <a:pt x="12" y="22"/>
                      <a:pt x="14" y="20"/>
                      <a:pt x="14" y="17"/>
                    </a:cubicBezTo>
                    <a:cubicBezTo>
                      <a:pt x="14" y="16"/>
                      <a:pt x="17" y="15"/>
                      <a:pt x="18" y="14"/>
                    </a:cubicBezTo>
                    <a:cubicBezTo>
                      <a:pt x="21" y="11"/>
                      <a:pt x="24" y="8"/>
                      <a:pt x="28" y="5"/>
                    </a:cubicBezTo>
                    <a:cubicBezTo>
                      <a:pt x="29" y="5"/>
                      <a:pt x="29" y="5"/>
                      <a:pt x="30" y="5"/>
                    </a:cubicBezTo>
                    <a:cubicBezTo>
                      <a:pt x="34" y="2"/>
                      <a:pt x="44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50" y="1"/>
                      <a:pt x="56" y="2"/>
                      <a:pt x="57" y="2"/>
                    </a:cubicBezTo>
                    <a:cubicBezTo>
                      <a:pt x="57" y="2"/>
                      <a:pt x="58" y="1"/>
                      <a:pt x="59" y="1"/>
                    </a:cubicBezTo>
                    <a:cubicBezTo>
                      <a:pt x="60" y="2"/>
                      <a:pt x="61" y="2"/>
                      <a:pt x="62" y="2"/>
                    </a:cubicBezTo>
                    <a:cubicBezTo>
                      <a:pt x="63" y="2"/>
                      <a:pt x="64" y="2"/>
                      <a:pt x="65" y="2"/>
                    </a:cubicBezTo>
                    <a:cubicBezTo>
                      <a:pt x="67" y="3"/>
                      <a:pt x="70" y="5"/>
                      <a:pt x="72" y="5"/>
                    </a:cubicBezTo>
                    <a:cubicBezTo>
                      <a:pt x="74" y="4"/>
                      <a:pt x="75" y="6"/>
                      <a:pt x="77" y="7"/>
                    </a:cubicBezTo>
                    <a:cubicBezTo>
                      <a:pt x="79" y="8"/>
                      <a:pt x="82" y="9"/>
                      <a:pt x="84" y="10"/>
                    </a:cubicBezTo>
                    <a:cubicBezTo>
                      <a:pt x="84" y="10"/>
                      <a:pt x="85" y="10"/>
                      <a:pt x="85" y="10"/>
                    </a:cubicBezTo>
                    <a:cubicBezTo>
                      <a:pt x="87" y="11"/>
                      <a:pt x="89" y="13"/>
                      <a:pt x="91" y="13"/>
                    </a:cubicBezTo>
                    <a:cubicBezTo>
                      <a:pt x="92" y="14"/>
                      <a:pt x="93" y="13"/>
                      <a:pt x="94" y="14"/>
                    </a:cubicBezTo>
                    <a:cubicBezTo>
                      <a:pt x="96" y="15"/>
                      <a:pt x="99" y="17"/>
                      <a:pt x="100" y="19"/>
                    </a:cubicBezTo>
                    <a:cubicBezTo>
                      <a:pt x="101" y="19"/>
                      <a:pt x="102" y="19"/>
                      <a:pt x="103" y="20"/>
                    </a:cubicBezTo>
                    <a:cubicBezTo>
                      <a:pt x="109" y="24"/>
                      <a:pt x="115" y="28"/>
                      <a:pt x="120" y="31"/>
                    </a:cubicBezTo>
                    <a:cubicBezTo>
                      <a:pt x="121" y="31"/>
                      <a:pt x="123" y="33"/>
                      <a:pt x="123" y="33"/>
                    </a:cubicBezTo>
                    <a:cubicBezTo>
                      <a:pt x="126" y="34"/>
                      <a:pt x="129" y="36"/>
                      <a:pt x="132" y="37"/>
                    </a:cubicBezTo>
                    <a:cubicBezTo>
                      <a:pt x="133" y="38"/>
                      <a:pt x="135" y="38"/>
                      <a:pt x="136" y="38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8" y="40"/>
                      <a:pt x="141" y="40"/>
                      <a:pt x="143" y="40"/>
                    </a:cubicBezTo>
                    <a:cubicBezTo>
                      <a:pt x="144" y="40"/>
                      <a:pt x="147" y="42"/>
                      <a:pt x="149" y="43"/>
                    </a:cubicBezTo>
                    <a:cubicBezTo>
                      <a:pt x="149" y="43"/>
                      <a:pt x="150" y="43"/>
                      <a:pt x="151" y="43"/>
                    </a:cubicBezTo>
                    <a:cubicBezTo>
                      <a:pt x="152" y="43"/>
                      <a:pt x="158" y="44"/>
                      <a:pt x="159" y="45"/>
                    </a:cubicBezTo>
                    <a:cubicBezTo>
                      <a:pt x="159" y="45"/>
                      <a:pt x="159" y="44"/>
                      <a:pt x="160" y="44"/>
                    </a:cubicBezTo>
                    <a:cubicBezTo>
                      <a:pt x="162" y="44"/>
                      <a:pt x="166" y="44"/>
                      <a:pt x="169" y="45"/>
                    </a:cubicBezTo>
                    <a:cubicBezTo>
                      <a:pt x="170" y="44"/>
                      <a:pt x="169" y="44"/>
                      <a:pt x="170" y="44"/>
                    </a:cubicBezTo>
                    <a:cubicBezTo>
                      <a:pt x="172" y="43"/>
                      <a:pt x="174" y="43"/>
                      <a:pt x="177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287">
                <a:extLst>
                  <a:ext uri="{FF2B5EF4-FFF2-40B4-BE49-F238E27FC236}">
                    <a16:creationId xmlns:a16="http://schemas.microsoft.com/office/drawing/2014/main" id="{AF13D7D6-0099-73B2-9796-604D0E3260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3" y="1158"/>
                <a:ext cx="619" cy="798"/>
              </a:xfrm>
              <a:custGeom>
                <a:avLst/>
                <a:gdLst>
                  <a:gd name="T0" fmla="*/ 241 w 255"/>
                  <a:gd name="T1" fmla="*/ 255 h 329"/>
                  <a:gd name="T2" fmla="*/ 235 w 255"/>
                  <a:gd name="T3" fmla="*/ 245 h 329"/>
                  <a:gd name="T4" fmla="*/ 228 w 255"/>
                  <a:gd name="T5" fmla="*/ 233 h 329"/>
                  <a:gd name="T6" fmla="*/ 224 w 255"/>
                  <a:gd name="T7" fmla="*/ 224 h 329"/>
                  <a:gd name="T8" fmla="*/ 213 w 255"/>
                  <a:gd name="T9" fmla="*/ 200 h 329"/>
                  <a:gd name="T10" fmla="*/ 210 w 255"/>
                  <a:gd name="T11" fmla="*/ 182 h 329"/>
                  <a:gd name="T12" fmla="*/ 207 w 255"/>
                  <a:gd name="T13" fmla="*/ 142 h 329"/>
                  <a:gd name="T14" fmla="*/ 207 w 255"/>
                  <a:gd name="T15" fmla="*/ 125 h 329"/>
                  <a:gd name="T16" fmla="*/ 206 w 255"/>
                  <a:gd name="T17" fmla="*/ 113 h 329"/>
                  <a:gd name="T18" fmla="*/ 199 w 255"/>
                  <a:gd name="T19" fmla="*/ 89 h 329"/>
                  <a:gd name="T20" fmla="*/ 194 w 255"/>
                  <a:gd name="T21" fmla="*/ 75 h 329"/>
                  <a:gd name="T22" fmla="*/ 185 w 255"/>
                  <a:gd name="T23" fmla="*/ 58 h 329"/>
                  <a:gd name="T24" fmla="*/ 160 w 255"/>
                  <a:gd name="T25" fmla="*/ 44 h 329"/>
                  <a:gd name="T26" fmla="*/ 138 w 255"/>
                  <a:gd name="T27" fmla="*/ 33 h 329"/>
                  <a:gd name="T28" fmla="*/ 112 w 255"/>
                  <a:gd name="T29" fmla="*/ 15 h 329"/>
                  <a:gd name="T30" fmla="*/ 94 w 255"/>
                  <a:gd name="T31" fmla="*/ 5 h 329"/>
                  <a:gd name="T32" fmla="*/ 68 w 255"/>
                  <a:gd name="T33" fmla="*/ 1 h 329"/>
                  <a:gd name="T34" fmla="*/ 52 w 255"/>
                  <a:gd name="T35" fmla="*/ 16 h 329"/>
                  <a:gd name="T36" fmla="*/ 51 w 255"/>
                  <a:gd name="T37" fmla="*/ 49 h 329"/>
                  <a:gd name="T38" fmla="*/ 34 w 255"/>
                  <a:gd name="T39" fmla="*/ 97 h 329"/>
                  <a:gd name="T40" fmla="*/ 20 w 255"/>
                  <a:gd name="T41" fmla="*/ 111 h 329"/>
                  <a:gd name="T42" fmla="*/ 11 w 255"/>
                  <a:gd name="T43" fmla="*/ 126 h 329"/>
                  <a:gd name="T44" fmla="*/ 2 w 255"/>
                  <a:gd name="T45" fmla="*/ 162 h 329"/>
                  <a:gd name="T46" fmla="*/ 19 w 255"/>
                  <a:gd name="T47" fmla="*/ 188 h 329"/>
                  <a:gd name="T48" fmla="*/ 49 w 255"/>
                  <a:gd name="T49" fmla="*/ 206 h 329"/>
                  <a:gd name="T50" fmla="*/ 79 w 255"/>
                  <a:gd name="T51" fmla="*/ 237 h 329"/>
                  <a:gd name="T52" fmla="*/ 96 w 255"/>
                  <a:gd name="T53" fmla="*/ 258 h 329"/>
                  <a:gd name="T54" fmla="*/ 114 w 255"/>
                  <a:gd name="T55" fmla="*/ 303 h 329"/>
                  <a:gd name="T56" fmla="*/ 132 w 255"/>
                  <a:gd name="T57" fmla="*/ 326 h 329"/>
                  <a:gd name="T58" fmla="*/ 182 w 255"/>
                  <a:gd name="T59" fmla="*/ 312 h 329"/>
                  <a:gd name="T60" fmla="*/ 223 w 255"/>
                  <a:gd name="T61" fmla="*/ 306 h 329"/>
                  <a:gd name="T62" fmla="*/ 251 w 255"/>
                  <a:gd name="T63" fmla="*/ 271 h 329"/>
                  <a:gd name="T64" fmla="*/ 232 w 255"/>
                  <a:gd name="T65" fmla="*/ 302 h 329"/>
                  <a:gd name="T66" fmla="*/ 205 w 255"/>
                  <a:gd name="T67" fmla="*/ 302 h 329"/>
                  <a:gd name="T68" fmla="*/ 190 w 255"/>
                  <a:gd name="T69" fmla="*/ 306 h 329"/>
                  <a:gd name="T70" fmla="*/ 146 w 255"/>
                  <a:gd name="T71" fmla="*/ 322 h 329"/>
                  <a:gd name="T72" fmla="*/ 134 w 255"/>
                  <a:gd name="T73" fmla="*/ 322 h 329"/>
                  <a:gd name="T74" fmla="*/ 119 w 255"/>
                  <a:gd name="T75" fmla="*/ 301 h 329"/>
                  <a:gd name="T76" fmla="*/ 113 w 255"/>
                  <a:gd name="T77" fmla="*/ 282 h 329"/>
                  <a:gd name="T78" fmla="*/ 101 w 255"/>
                  <a:gd name="T79" fmla="*/ 259 h 329"/>
                  <a:gd name="T80" fmla="*/ 95 w 255"/>
                  <a:gd name="T81" fmla="*/ 250 h 329"/>
                  <a:gd name="T82" fmla="*/ 82 w 255"/>
                  <a:gd name="T83" fmla="*/ 234 h 329"/>
                  <a:gd name="T84" fmla="*/ 74 w 255"/>
                  <a:gd name="T85" fmla="*/ 224 h 329"/>
                  <a:gd name="T86" fmla="*/ 59 w 255"/>
                  <a:gd name="T87" fmla="*/ 210 h 329"/>
                  <a:gd name="T88" fmla="*/ 43 w 255"/>
                  <a:gd name="T89" fmla="*/ 196 h 329"/>
                  <a:gd name="T90" fmla="*/ 28 w 255"/>
                  <a:gd name="T91" fmla="*/ 188 h 329"/>
                  <a:gd name="T92" fmla="*/ 20 w 255"/>
                  <a:gd name="T93" fmla="*/ 183 h 329"/>
                  <a:gd name="T94" fmla="*/ 11 w 255"/>
                  <a:gd name="T95" fmla="*/ 136 h 329"/>
                  <a:gd name="T96" fmla="*/ 14 w 255"/>
                  <a:gd name="T97" fmla="*/ 130 h 329"/>
                  <a:gd name="T98" fmla="*/ 25 w 255"/>
                  <a:gd name="T99" fmla="*/ 113 h 329"/>
                  <a:gd name="T100" fmla="*/ 51 w 255"/>
                  <a:gd name="T101" fmla="*/ 75 h 329"/>
                  <a:gd name="T102" fmla="*/ 57 w 255"/>
                  <a:gd name="T103" fmla="*/ 37 h 329"/>
                  <a:gd name="T104" fmla="*/ 58 w 255"/>
                  <a:gd name="T105" fmla="*/ 14 h 329"/>
                  <a:gd name="T106" fmla="*/ 98 w 255"/>
                  <a:gd name="T107" fmla="*/ 13 h 329"/>
                  <a:gd name="T108" fmla="*/ 118 w 255"/>
                  <a:gd name="T109" fmla="*/ 25 h 329"/>
                  <a:gd name="T110" fmla="*/ 139 w 255"/>
                  <a:gd name="T111" fmla="*/ 40 h 329"/>
                  <a:gd name="T112" fmla="*/ 161 w 255"/>
                  <a:gd name="T113" fmla="*/ 49 h 329"/>
                  <a:gd name="T114" fmla="*/ 182 w 255"/>
                  <a:gd name="T115" fmla="*/ 63 h 329"/>
                  <a:gd name="T116" fmla="*/ 202 w 255"/>
                  <a:gd name="T117" fmla="*/ 147 h 329"/>
                  <a:gd name="T118" fmla="*/ 203 w 255"/>
                  <a:gd name="T119" fmla="*/ 171 h 329"/>
                  <a:gd name="T120" fmla="*/ 205 w 255"/>
                  <a:gd name="T121" fmla="*/ 189 h 329"/>
                  <a:gd name="T122" fmla="*/ 223 w 255"/>
                  <a:gd name="T123" fmla="*/ 233 h 329"/>
                  <a:gd name="T124" fmla="*/ 241 w 255"/>
                  <a:gd name="T125" fmla="*/ 264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5" h="329">
                    <a:moveTo>
                      <a:pt x="251" y="271"/>
                    </a:moveTo>
                    <a:cubicBezTo>
                      <a:pt x="249" y="267"/>
                      <a:pt x="245" y="262"/>
                      <a:pt x="243" y="259"/>
                    </a:cubicBezTo>
                    <a:cubicBezTo>
                      <a:pt x="242" y="258"/>
                      <a:pt x="242" y="256"/>
                      <a:pt x="241" y="255"/>
                    </a:cubicBezTo>
                    <a:cubicBezTo>
                      <a:pt x="240" y="253"/>
                      <a:pt x="238" y="251"/>
                      <a:pt x="237" y="249"/>
                    </a:cubicBezTo>
                    <a:cubicBezTo>
                      <a:pt x="237" y="248"/>
                      <a:pt x="237" y="248"/>
                      <a:pt x="237" y="247"/>
                    </a:cubicBezTo>
                    <a:cubicBezTo>
                      <a:pt x="236" y="247"/>
                      <a:pt x="235" y="246"/>
                      <a:pt x="235" y="245"/>
                    </a:cubicBezTo>
                    <a:cubicBezTo>
                      <a:pt x="233" y="243"/>
                      <a:pt x="232" y="241"/>
                      <a:pt x="231" y="239"/>
                    </a:cubicBezTo>
                    <a:cubicBezTo>
                      <a:pt x="231" y="239"/>
                      <a:pt x="230" y="238"/>
                      <a:pt x="230" y="238"/>
                    </a:cubicBezTo>
                    <a:cubicBezTo>
                      <a:pt x="229" y="236"/>
                      <a:pt x="229" y="235"/>
                      <a:pt x="228" y="233"/>
                    </a:cubicBezTo>
                    <a:cubicBezTo>
                      <a:pt x="228" y="233"/>
                      <a:pt x="228" y="233"/>
                      <a:pt x="228" y="232"/>
                    </a:cubicBezTo>
                    <a:cubicBezTo>
                      <a:pt x="227" y="230"/>
                      <a:pt x="225" y="228"/>
                      <a:pt x="224" y="225"/>
                    </a:cubicBezTo>
                    <a:cubicBezTo>
                      <a:pt x="224" y="225"/>
                      <a:pt x="224" y="225"/>
                      <a:pt x="224" y="224"/>
                    </a:cubicBezTo>
                    <a:cubicBezTo>
                      <a:pt x="222" y="219"/>
                      <a:pt x="218" y="214"/>
                      <a:pt x="216" y="209"/>
                    </a:cubicBezTo>
                    <a:cubicBezTo>
                      <a:pt x="216" y="207"/>
                      <a:pt x="216" y="205"/>
                      <a:pt x="215" y="203"/>
                    </a:cubicBezTo>
                    <a:cubicBezTo>
                      <a:pt x="215" y="202"/>
                      <a:pt x="214" y="201"/>
                      <a:pt x="213" y="200"/>
                    </a:cubicBezTo>
                    <a:cubicBezTo>
                      <a:pt x="213" y="199"/>
                      <a:pt x="213" y="198"/>
                      <a:pt x="213" y="198"/>
                    </a:cubicBezTo>
                    <a:cubicBezTo>
                      <a:pt x="213" y="195"/>
                      <a:pt x="211" y="192"/>
                      <a:pt x="210" y="189"/>
                    </a:cubicBezTo>
                    <a:cubicBezTo>
                      <a:pt x="209" y="186"/>
                      <a:pt x="210" y="184"/>
                      <a:pt x="210" y="182"/>
                    </a:cubicBezTo>
                    <a:cubicBezTo>
                      <a:pt x="209" y="179"/>
                      <a:pt x="208" y="176"/>
                      <a:pt x="208" y="173"/>
                    </a:cubicBezTo>
                    <a:cubicBezTo>
                      <a:pt x="208" y="172"/>
                      <a:pt x="208" y="164"/>
                      <a:pt x="207" y="161"/>
                    </a:cubicBezTo>
                    <a:cubicBezTo>
                      <a:pt x="208" y="157"/>
                      <a:pt x="208" y="146"/>
                      <a:pt x="207" y="142"/>
                    </a:cubicBezTo>
                    <a:cubicBezTo>
                      <a:pt x="207" y="139"/>
                      <a:pt x="207" y="137"/>
                      <a:pt x="208" y="134"/>
                    </a:cubicBezTo>
                    <a:cubicBezTo>
                      <a:pt x="207" y="133"/>
                      <a:pt x="207" y="130"/>
                      <a:pt x="206" y="128"/>
                    </a:cubicBezTo>
                    <a:cubicBezTo>
                      <a:pt x="206" y="127"/>
                      <a:pt x="207" y="126"/>
                      <a:pt x="207" y="125"/>
                    </a:cubicBezTo>
                    <a:cubicBezTo>
                      <a:pt x="206" y="124"/>
                      <a:pt x="206" y="123"/>
                      <a:pt x="206" y="123"/>
                    </a:cubicBezTo>
                    <a:cubicBezTo>
                      <a:pt x="207" y="120"/>
                      <a:pt x="206" y="118"/>
                      <a:pt x="205" y="116"/>
                    </a:cubicBezTo>
                    <a:cubicBezTo>
                      <a:pt x="205" y="115"/>
                      <a:pt x="206" y="114"/>
                      <a:pt x="206" y="113"/>
                    </a:cubicBezTo>
                    <a:cubicBezTo>
                      <a:pt x="204" y="108"/>
                      <a:pt x="203" y="101"/>
                      <a:pt x="201" y="96"/>
                    </a:cubicBezTo>
                    <a:cubicBezTo>
                      <a:pt x="201" y="95"/>
                      <a:pt x="201" y="93"/>
                      <a:pt x="201" y="92"/>
                    </a:cubicBezTo>
                    <a:cubicBezTo>
                      <a:pt x="201" y="91"/>
                      <a:pt x="200" y="90"/>
                      <a:pt x="199" y="89"/>
                    </a:cubicBezTo>
                    <a:cubicBezTo>
                      <a:pt x="200" y="89"/>
                      <a:pt x="200" y="89"/>
                      <a:pt x="200" y="88"/>
                    </a:cubicBezTo>
                    <a:cubicBezTo>
                      <a:pt x="200" y="87"/>
                      <a:pt x="199" y="86"/>
                      <a:pt x="198" y="85"/>
                    </a:cubicBezTo>
                    <a:cubicBezTo>
                      <a:pt x="199" y="83"/>
                      <a:pt x="195" y="77"/>
                      <a:pt x="194" y="75"/>
                    </a:cubicBezTo>
                    <a:cubicBezTo>
                      <a:pt x="194" y="74"/>
                      <a:pt x="193" y="72"/>
                      <a:pt x="193" y="71"/>
                    </a:cubicBezTo>
                    <a:cubicBezTo>
                      <a:pt x="192" y="70"/>
                      <a:pt x="190" y="68"/>
                      <a:pt x="189" y="67"/>
                    </a:cubicBezTo>
                    <a:cubicBezTo>
                      <a:pt x="188" y="64"/>
                      <a:pt x="187" y="61"/>
                      <a:pt x="185" y="58"/>
                    </a:cubicBezTo>
                    <a:cubicBezTo>
                      <a:pt x="180" y="54"/>
                      <a:pt x="176" y="49"/>
                      <a:pt x="169" y="46"/>
                    </a:cubicBezTo>
                    <a:cubicBezTo>
                      <a:pt x="167" y="45"/>
                      <a:pt x="165" y="45"/>
                      <a:pt x="163" y="44"/>
                    </a:cubicBezTo>
                    <a:cubicBezTo>
                      <a:pt x="162" y="44"/>
                      <a:pt x="161" y="44"/>
                      <a:pt x="160" y="44"/>
                    </a:cubicBezTo>
                    <a:cubicBezTo>
                      <a:pt x="159" y="44"/>
                      <a:pt x="159" y="43"/>
                      <a:pt x="158" y="43"/>
                    </a:cubicBezTo>
                    <a:cubicBezTo>
                      <a:pt x="157" y="43"/>
                      <a:pt x="156" y="43"/>
                      <a:pt x="155" y="43"/>
                    </a:cubicBezTo>
                    <a:cubicBezTo>
                      <a:pt x="148" y="41"/>
                      <a:pt x="143" y="37"/>
                      <a:pt x="138" y="33"/>
                    </a:cubicBezTo>
                    <a:cubicBezTo>
                      <a:pt x="136" y="31"/>
                      <a:pt x="133" y="30"/>
                      <a:pt x="130" y="28"/>
                    </a:cubicBezTo>
                    <a:cubicBezTo>
                      <a:pt x="126" y="25"/>
                      <a:pt x="122" y="22"/>
                      <a:pt x="117" y="19"/>
                    </a:cubicBezTo>
                    <a:cubicBezTo>
                      <a:pt x="115" y="18"/>
                      <a:pt x="114" y="16"/>
                      <a:pt x="112" y="15"/>
                    </a:cubicBezTo>
                    <a:cubicBezTo>
                      <a:pt x="109" y="13"/>
                      <a:pt x="107" y="12"/>
                      <a:pt x="105" y="10"/>
                    </a:cubicBezTo>
                    <a:cubicBezTo>
                      <a:pt x="103" y="9"/>
                      <a:pt x="101" y="9"/>
                      <a:pt x="100" y="8"/>
                    </a:cubicBezTo>
                    <a:cubicBezTo>
                      <a:pt x="98" y="7"/>
                      <a:pt x="96" y="5"/>
                      <a:pt x="94" y="5"/>
                    </a:cubicBezTo>
                    <a:cubicBezTo>
                      <a:pt x="93" y="4"/>
                      <a:pt x="92" y="4"/>
                      <a:pt x="91" y="4"/>
                    </a:cubicBezTo>
                    <a:cubicBezTo>
                      <a:pt x="86" y="2"/>
                      <a:pt x="80" y="0"/>
                      <a:pt x="74" y="0"/>
                    </a:cubicBezTo>
                    <a:cubicBezTo>
                      <a:pt x="72" y="0"/>
                      <a:pt x="70" y="0"/>
                      <a:pt x="68" y="1"/>
                    </a:cubicBezTo>
                    <a:cubicBezTo>
                      <a:pt x="64" y="2"/>
                      <a:pt x="57" y="6"/>
                      <a:pt x="55" y="9"/>
                    </a:cubicBezTo>
                    <a:cubicBezTo>
                      <a:pt x="54" y="10"/>
                      <a:pt x="55" y="10"/>
                      <a:pt x="55" y="11"/>
                    </a:cubicBezTo>
                    <a:cubicBezTo>
                      <a:pt x="54" y="13"/>
                      <a:pt x="53" y="14"/>
                      <a:pt x="52" y="16"/>
                    </a:cubicBezTo>
                    <a:cubicBezTo>
                      <a:pt x="52" y="19"/>
                      <a:pt x="52" y="22"/>
                      <a:pt x="52" y="25"/>
                    </a:cubicBezTo>
                    <a:cubicBezTo>
                      <a:pt x="52" y="32"/>
                      <a:pt x="52" y="39"/>
                      <a:pt x="51" y="45"/>
                    </a:cubicBezTo>
                    <a:cubicBezTo>
                      <a:pt x="51" y="47"/>
                      <a:pt x="51" y="48"/>
                      <a:pt x="51" y="49"/>
                    </a:cubicBezTo>
                    <a:cubicBezTo>
                      <a:pt x="50" y="53"/>
                      <a:pt x="50" y="60"/>
                      <a:pt x="48" y="65"/>
                    </a:cubicBezTo>
                    <a:cubicBezTo>
                      <a:pt x="48" y="67"/>
                      <a:pt x="48" y="68"/>
                      <a:pt x="47" y="70"/>
                    </a:cubicBezTo>
                    <a:cubicBezTo>
                      <a:pt x="44" y="79"/>
                      <a:pt x="39" y="88"/>
                      <a:pt x="34" y="97"/>
                    </a:cubicBezTo>
                    <a:cubicBezTo>
                      <a:pt x="32" y="100"/>
                      <a:pt x="29" y="103"/>
                      <a:pt x="26" y="106"/>
                    </a:cubicBezTo>
                    <a:cubicBezTo>
                      <a:pt x="26" y="107"/>
                      <a:pt x="25" y="107"/>
                      <a:pt x="25" y="108"/>
                    </a:cubicBezTo>
                    <a:cubicBezTo>
                      <a:pt x="24" y="109"/>
                      <a:pt x="21" y="110"/>
                      <a:pt x="20" y="111"/>
                    </a:cubicBezTo>
                    <a:cubicBezTo>
                      <a:pt x="19" y="113"/>
                      <a:pt x="18" y="116"/>
                      <a:pt x="16" y="118"/>
                    </a:cubicBezTo>
                    <a:cubicBezTo>
                      <a:pt x="15" y="120"/>
                      <a:pt x="11" y="123"/>
                      <a:pt x="12" y="126"/>
                    </a:cubicBezTo>
                    <a:cubicBezTo>
                      <a:pt x="12" y="126"/>
                      <a:pt x="11" y="126"/>
                      <a:pt x="11" y="126"/>
                    </a:cubicBezTo>
                    <a:cubicBezTo>
                      <a:pt x="9" y="127"/>
                      <a:pt x="7" y="133"/>
                      <a:pt x="5" y="136"/>
                    </a:cubicBezTo>
                    <a:cubicBezTo>
                      <a:pt x="5" y="137"/>
                      <a:pt x="5" y="137"/>
                      <a:pt x="5" y="138"/>
                    </a:cubicBezTo>
                    <a:cubicBezTo>
                      <a:pt x="3" y="144"/>
                      <a:pt x="0" y="155"/>
                      <a:pt x="2" y="162"/>
                    </a:cubicBezTo>
                    <a:cubicBezTo>
                      <a:pt x="2" y="162"/>
                      <a:pt x="2" y="163"/>
                      <a:pt x="1" y="164"/>
                    </a:cubicBezTo>
                    <a:cubicBezTo>
                      <a:pt x="4" y="171"/>
                      <a:pt x="7" y="178"/>
                      <a:pt x="11" y="183"/>
                    </a:cubicBezTo>
                    <a:cubicBezTo>
                      <a:pt x="13" y="185"/>
                      <a:pt x="16" y="186"/>
                      <a:pt x="19" y="188"/>
                    </a:cubicBezTo>
                    <a:cubicBezTo>
                      <a:pt x="24" y="191"/>
                      <a:pt x="30" y="195"/>
                      <a:pt x="36" y="198"/>
                    </a:cubicBezTo>
                    <a:cubicBezTo>
                      <a:pt x="38" y="200"/>
                      <a:pt x="41" y="200"/>
                      <a:pt x="43" y="201"/>
                    </a:cubicBezTo>
                    <a:cubicBezTo>
                      <a:pt x="45" y="203"/>
                      <a:pt x="47" y="205"/>
                      <a:pt x="49" y="206"/>
                    </a:cubicBezTo>
                    <a:cubicBezTo>
                      <a:pt x="54" y="210"/>
                      <a:pt x="59" y="214"/>
                      <a:pt x="63" y="219"/>
                    </a:cubicBezTo>
                    <a:cubicBezTo>
                      <a:pt x="66" y="223"/>
                      <a:pt x="69" y="226"/>
                      <a:pt x="72" y="229"/>
                    </a:cubicBezTo>
                    <a:cubicBezTo>
                      <a:pt x="74" y="232"/>
                      <a:pt x="76" y="234"/>
                      <a:pt x="79" y="237"/>
                    </a:cubicBezTo>
                    <a:cubicBezTo>
                      <a:pt x="80" y="238"/>
                      <a:pt x="81" y="239"/>
                      <a:pt x="82" y="240"/>
                    </a:cubicBezTo>
                    <a:cubicBezTo>
                      <a:pt x="86" y="245"/>
                      <a:pt x="89" y="249"/>
                      <a:pt x="92" y="253"/>
                    </a:cubicBezTo>
                    <a:cubicBezTo>
                      <a:pt x="93" y="255"/>
                      <a:pt x="94" y="256"/>
                      <a:pt x="96" y="258"/>
                    </a:cubicBezTo>
                    <a:cubicBezTo>
                      <a:pt x="100" y="265"/>
                      <a:pt x="103" y="272"/>
                      <a:pt x="107" y="281"/>
                    </a:cubicBezTo>
                    <a:cubicBezTo>
                      <a:pt x="108" y="283"/>
                      <a:pt x="109" y="285"/>
                      <a:pt x="110" y="287"/>
                    </a:cubicBezTo>
                    <a:cubicBezTo>
                      <a:pt x="112" y="292"/>
                      <a:pt x="112" y="298"/>
                      <a:pt x="114" y="303"/>
                    </a:cubicBezTo>
                    <a:cubicBezTo>
                      <a:pt x="116" y="307"/>
                      <a:pt x="118" y="311"/>
                      <a:pt x="120" y="315"/>
                    </a:cubicBezTo>
                    <a:cubicBezTo>
                      <a:pt x="121" y="316"/>
                      <a:pt x="123" y="317"/>
                      <a:pt x="123" y="318"/>
                    </a:cubicBezTo>
                    <a:cubicBezTo>
                      <a:pt x="126" y="322"/>
                      <a:pt x="127" y="324"/>
                      <a:pt x="132" y="326"/>
                    </a:cubicBezTo>
                    <a:cubicBezTo>
                      <a:pt x="142" y="329"/>
                      <a:pt x="157" y="326"/>
                      <a:pt x="165" y="321"/>
                    </a:cubicBezTo>
                    <a:cubicBezTo>
                      <a:pt x="168" y="319"/>
                      <a:pt x="172" y="317"/>
                      <a:pt x="176" y="315"/>
                    </a:cubicBezTo>
                    <a:cubicBezTo>
                      <a:pt x="178" y="314"/>
                      <a:pt x="180" y="313"/>
                      <a:pt x="182" y="312"/>
                    </a:cubicBezTo>
                    <a:cubicBezTo>
                      <a:pt x="186" y="311"/>
                      <a:pt x="190" y="311"/>
                      <a:pt x="193" y="310"/>
                    </a:cubicBezTo>
                    <a:cubicBezTo>
                      <a:pt x="195" y="309"/>
                      <a:pt x="198" y="308"/>
                      <a:pt x="200" y="308"/>
                    </a:cubicBezTo>
                    <a:cubicBezTo>
                      <a:pt x="206" y="306"/>
                      <a:pt x="216" y="306"/>
                      <a:pt x="223" y="306"/>
                    </a:cubicBezTo>
                    <a:cubicBezTo>
                      <a:pt x="228" y="306"/>
                      <a:pt x="231" y="308"/>
                      <a:pt x="235" y="306"/>
                    </a:cubicBezTo>
                    <a:cubicBezTo>
                      <a:pt x="239" y="305"/>
                      <a:pt x="242" y="301"/>
                      <a:pt x="245" y="299"/>
                    </a:cubicBezTo>
                    <a:cubicBezTo>
                      <a:pt x="252" y="294"/>
                      <a:pt x="255" y="280"/>
                      <a:pt x="251" y="271"/>
                    </a:cubicBezTo>
                    <a:close/>
                    <a:moveTo>
                      <a:pt x="247" y="285"/>
                    </a:moveTo>
                    <a:cubicBezTo>
                      <a:pt x="247" y="287"/>
                      <a:pt x="247" y="288"/>
                      <a:pt x="246" y="290"/>
                    </a:cubicBezTo>
                    <a:cubicBezTo>
                      <a:pt x="244" y="294"/>
                      <a:pt x="237" y="301"/>
                      <a:pt x="232" y="302"/>
                    </a:cubicBezTo>
                    <a:cubicBezTo>
                      <a:pt x="230" y="303"/>
                      <a:pt x="228" y="302"/>
                      <a:pt x="227" y="302"/>
                    </a:cubicBezTo>
                    <a:cubicBezTo>
                      <a:pt x="223" y="302"/>
                      <a:pt x="218" y="302"/>
                      <a:pt x="213" y="301"/>
                    </a:cubicBezTo>
                    <a:cubicBezTo>
                      <a:pt x="211" y="300"/>
                      <a:pt x="207" y="302"/>
                      <a:pt x="205" y="302"/>
                    </a:cubicBezTo>
                    <a:cubicBezTo>
                      <a:pt x="204" y="302"/>
                      <a:pt x="203" y="302"/>
                      <a:pt x="202" y="302"/>
                    </a:cubicBezTo>
                    <a:cubicBezTo>
                      <a:pt x="199" y="303"/>
                      <a:pt x="197" y="305"/>
                      <a:pt x="194" y="306"/>
                    </a:cubicBezTo>
                    <a:cubicBezTo>
                      <a:pt x="193" y="306"/>
                      <a:pt x="192" y="306"/>
                      <a:pt x="190" y="306"/>
                    </a:cubicBezTo>
                    <a:cubicBezTo>
                      <a:pt x="186" y="307"/>
                      <a:pt x="181" y="308"/>
                      <a:pt x="177" y="309"/>
                    </a:cubicBezTo>
                    <a:cubicBezTo>
                      <a:pt x="168" y="313"/>
                      <a:pt x="162" y="318"/>
                      <a:pt x="152" y="321"/>
                    </a:cubicBezTo>
                    <a:cubicBezTo>
                      <a:pt x="150" y="322"/>
                      <a:pt x="148" y="321"/>
                      <a:pt x="146" y="322"/>
                    </a:cubicBezTo>
                    <a:cubicBezTo>
                      <a:pt x="145" y="322"/>
                      <a:pt x="144" y="322"/>
                      <a:pt x="143" y="323"/>
                    </a:cubicBezTo>
                    <a:cubicBezTo>
                      <a:pt x="141" y="323"/>
                      <a:pt x="138" y="322"/>
                      <a:pt x="136" y="322"/>
                    </a:cubicBezTo>
                    <a:cubicBezTo>
                      <a:pt x="136" y="322"/>
                      <a:pt x="135" y="322"/>
                      <a:pt x="134" y="322"/>
                    </a:cubicBezTo>
                    <a:cubicBezTo>
                      <a:pt x="130" y="320"/>
                      <a:pt x="129" y="317"/>
                      <a:pt x="127" y="314"/>
                    </a:cubicBezTo>
                    <a:cubicBezTo>
                      <a:pt x="125" y="313"/>
                      <a:pt x="124" y="312"/>
                      <a:pt x="123" y="310"/>
                    </a:cubicBezTo>
                    <a:cubicBezTo>
                      <a:pt x="121" y="307"/>
                      <a:pt x="120" y="304"/>
                      <a:pt x="119" y="301"/>
                    </a:cubicBezTo>
                    <a:cubicBezTo>
                      <a:pt x="119" y="300"/>
                      <a:pt x="119" y="298"/>
                      <a:pt x="119" y="297"/>
                    </a:cubicBezTo>
                    <a:cubicBezTo>
                      <a:pt x="118" y="296"/>
                      <a:pt x="117" y="295"/>
                      <a:pt x="117" y="294"/>
                    </a:cubicBezTo>
                    <a:cubicBezTo>
                      <a:pt x="115" y="290"/>
                      <a:pt x="115" y="286"/>
                      <a:pt x="113" y="282"/>
                    </a:cubicBezTo>
                    <a:cubicBezTo>
                      <a:pt x="110" y="276"/>
                      <a:pt x="106" y="269"/>
                      <a:pt x="103" y="263"/>
                    </a:cubicBezTo>
                    <a:cubicBezTo>
                      <a:pt x="103" y="263"/>
                      <a:pt x="103" y="262"/>
                      <a:pt x="103" y="261"/>
                    </a:cubicBezTo>
                    <a:cubicBezTo>
                      <a:pt x="103" y="261"/>
                      <a:pt x="101" y="260"/>
                      <a:pt x="101" y="259"/>
                    </a:cubicBezTo>
                    <a:cubicBezTo>
                      <a:pt x="101" y="259"/>
                      <a:pt x="100" y="258"/>
                      <a:pt x="100" y="257"/>
                    </a:cubicBezTo>
                    <a:cubicBezTo>
                      <a:pt x="100" y="256"/>
                      <a:pt x="99" y="255"/>
                      <a:pt x="98" y="254"/>
                    </a:cubicBezTo>
                    <a:cubicBezTo>
                      <a:pt x="97" y="252"/>
                      <a:pt x="96" y="252"/>
                      <a:pt x="95" y="250"/>
                    </a:cubicBezTo>
                    <a:cubicBezTo>
                      <a:pt x="94" y="249"/>
                      <a:pt x="94" y="248"/>
                      <a:pt x="93" y="247"/>
                    </a:cubicBezTo>
                    <a:cubicBezTo>
                      <a:pt x="91" y="244"/>
                      <a:pt x="88" y="241"/>
                      <a:pt x="86" y="237"/>
                    </a:cubicBezTo>
                    <a:cubicBezTo>
                      <a:pt x="85" y="236"/>
                      <a:pt x="82" y="235"/>
                      <a:pt x="82" y="234"/>
                    </a:cubicBezTo>
                    <a:cubicBezTo>
                      <a:pt x="82" y="234"/>
                      <a:pt x="82" y="234"/>
                      <a:pt x="82" y="234"/>
                    </a:cubicBezTo>
                    <a:cubicBezTo>
                      <a:pt x="81" y="232"/>
                      <a:pt x="80" y="231"/>
                      <a:pt x="78" y="230"/>
                    </a:cubicBezTo>
                    <a:cubicBezTo>
                      <a:pt x="77" y="228"/>
                      <a:pt x="76" y="226"/>
                      <a:pt x="74" y="224"/>
                    </a:cubicBezTo>
                    <a:cubicBezTo>
                      <a:pt x="74" y="223"/>
                      <a:pt x="72" y="222"/>
                      <a:pt x="71" y="221"/>
                    </a:cubicBezTo>
                    <a:cubicBezTo>
                      <a:pt x="69" y="219"/>
                      <a:pt x="67" y="216"/>
                      <a:pt x="65" y="215"/>
                    </a:cubicBezTo>
                    <a:cubicBezTo>
                      <a:pt x="64" y="213"/>
                      <a:pt x="62" y="210"/>
                      <a:pt x="59" y="210"/>
                    </a:cubicBezTo>
                    <a:cubicBezTo>
                      <a:pt x="59" y="208"/>
                      <a:pt x="57" y="207"/>
                      <a:pt x="55" y="206"/>
                    </a:cubicBezTo>
                    <a:cubicBezTo>
                      <a:pt x="53" y="204"/>
                      <a:pt x="51" y="202"/>
                      <a:pt x="49" y="200"/>
                    </a:cubicBezTo>
                    <a:cubicBezTo>
                      <a:pt x="47" y="199"/>
                      <a:pt x="45" y="197"/>
                      <a:pt x="43" y="196"/>
                    </a:cubicBezTo>
                    <a:cubicBezTo>
                      <a:pt x="42" y="195"/>
                      <a:pt x="41" y="196"/>
                      <a:pt x="40" y="195"/>
                    </a:cubicBezTo>
                    <a:cubicBezTo>
                      <a:pt x="37" y="194"/>
                      <a:pt x="34" y="191"/>
                      <a:pt x="32" y="190"/>
                    </a:cubicBezTo>
                    <a:cubicBezTo>
                      <a:pt x="30" y="189"/>
                      <a:pt x="29" y="189"/>
                      <a:pt x="28" y="188"/>
                    </a:cubicBezTo>
                    <a:cubicBezTo>
                      <a:pt x="27" y="188"/>
                      <a:pt x="27" y="187"/>
                      <a:pt x="26" y="187"/>
                    </a:cubicBezTo>
                    <a:cubicBezTo>
                      <a:pt x="25" y="187"/>
                      <a:pt x="24" y="186"/>
                      <a:pt x="22" y="186"/>
                    </a:cubicBezTo>
                    <a:cubicBezTo>
                      <a:pt x="22" y="185"/>
                      <a:pt x="21" y="184"/>
                      <a:pt x="20" y="183"/>
                    </a:cubicBezTo>
                    <a:cubicBezTo>
                      <a:pt x="19" y="183"/>
                      <a:pt x="19" y="183"/>
                      <a:pt x="18" y="183"/>
                    </a:cubicBezTo>
                    <a:cubicBezTo>
                      <a:pt x="12" y="179"/>
                      <a:pt x="9" y="172"/>
                      <a:pt x="7" y="165"/>
                    </a:cubicBezTo>
                    <a:cubicBezTo>
                      <a:pt x="4" y="157"/>
                      <a:pt x="7" y="144"/>
                      <a:pt x="11" y="136"/>
                    </a:cubicBezTo>
                    <a:cubicBezTo>
                      <a:pt x="11" y="136"/>
                      <a:pt x="11" y="136"/>
                      <a:pt x="11" y="135"/>
                    </a:cubicBezTo>
                    <a:cubicBezTo>
                      <a:pt x="11" y="134"/>
                      <a:pt x="12" y="133"/>
                      <a:pt x="12" y="132"/>
                    </a:cubicBezTo>
                    <a:cubicBezTo>
                      <a:pt x="13" y="131"/>
                      <a:pt x="13" y="130"/>
                      <a:pt x="14" y="130"/>
                    </a:cubicBezTo>
                    <a:cubicBezTo>
                      <a:pt x="15" y="128"/>
                      <a:pt x="15" y="127"/>
                      <a:pt x="16" y="125"/>
                    </a:cubicBezTo>
                    <a:cubicBezTo>
                      <a:pt x="17" y="124"/>
                      <a:pt x="19" y="122"/>
                      <a:pt x="20" y="121"/>
                    </a:cubicBezTo>
                    <a:cubicBezTo>
                      <a:pt x="21" y="118"/>
                      <a:pt x="22" y="115"/>
                      <a:pt x="25" y="113"/>
                    </a:cubicBezTo>
                    <a:cubicBezTo>
                      <a:pt x="27" y="111"/>
                      <a:pt x="32" y="108"/>
                      <a:pt x="33" y="105"/>
                    </a:cubicBezTo>
                    <a:cubicBezTo>
                      <a:pt x="38" y="98"/>
                      <a:pt x="43" y="90"/>
                      <a:pt x="47" y="82"/>
                    </a:cubicBezTo>
                    <a:cubicBezTo>
                      <a:pt x="48" y="80"/>
                      <a:pt x="50" y="77"/>
                      <a:pt x="51" y="75"/>
                    </a:cubicBezTo>
                    <a:cubicBezTo>
                      <a:pt x="52" y="70"/>
                      <a:pt x="53" y="66"/>
                      <a:pt x="54" y="61"/>
                    </a:cubicBezTo>
                    <a:cubicBezTo>
                      <a:pt x="54" y="60"/>
                      <a:pt x="54" y="58"/>
                      <a:pt x="54" y="56"/>
                    </a:cubicBezTo>
                    <a:cubicBezTo>
                      <a:pt x="55" y="50"/>
                      <a:pt x="56" y="44"/>
                      <a:pt x="57" y="37"/>
                    </a:cubicBezTo>
                    <a:cubicBezTo>
                      <a:pt x="57" y="35"/>
                      <a:pt x="56" y="32"/>
                      <a:pt x="56" y="31"/>
                    </a:cubicBezTo>
                    <a:cubicBezTo>
                      <a:pt x="56" y="28"/>
                      <a:pt x="56" y="22"/>
                      <a:pt x="57" y="20"/>
                    </a:cubicBezTo>
                    <a:cubicBezTo>
                      <a:pt x="57" y="18"/>
                      <a:pt x="57" y="16"/>
                      <a:pt x="58" y="14"/>
                    </a:cubicBezTo>
                    <a:cubicBezTo>
                      <a:pt x="60" y="11"/>
                      <a:pt x="63" y="8"/>
                      <a:pt x="67" y="6"/>
                    </a:cubicBezTo>
                    <a:cubicBezTo>
                      <a:pt x="69" y="6"/>
                      <a:pt x="71" y="5"/>
                      <a:pt x="73" y="5"/>
                    </a:cubicBezTo>
                    <a:cubicBezTo>
                      <a:pt x="82" y="5"/>
                      <a:pt x="92" y="8"/>
                      <a:pt x="98" y="13"/>
                    </a:cubicBezTo>
                    <a:cubicBezTo>
                      <a:pt x="100" y="14"/>
                      <a:pt x="104" y="14"/>
                      <a:pt x="106" y="16"/>
                    </a:cubicBezTo>
                    <a:cubicBezTo>
                      <a:pt x="109" y="19"/>
                      <a:pt x="112" y="22"/>
                      <a:pt x="116" y="24"/>
                    </a:cubicBezTo>
                    <a:cubicBezTo>
                      <a:pt x="117" y="24"/>
                      <a:pt x="118" y="24"/>
                      <a:pt x="118" y="25"/>
                    </a:cubicBezTo>
                    <a:cubicBezTo>
                      <a:pt x="121" y="27"/>
                      <a:pt x="123" y="29"/>
                      <a:pt x="126" y="31"/>
                    </a:cubicBezTo>
                    <a:cubicBezTo>
                      <a:pt x="129" y="33"/>
                      <a:pt x="132" y="35"/>
                      <a:pt x="136" y="37"/>
                    </a:cubicBezTo>
                    <a:cubicBezTo>
                      <a:pt x="137" y="38"/>
                      <a:pt x="138" y="39"/>
                      <a:pt x="139" y="40"/>
                    </a:cubicBezTo>
                    <a:cubicBezTo>
                      <a:pt x="140" y="41"/>
                      <a:pt x="142" y="42"/>
                      <a:pt x="144" y="43"/>
                    </a:cubicBezTo>
                    <a:cubicBezTo>
                      <a:pt x="145" y="43"/>
                      <a:pt x="146" y="45"/>
                      <a:pt x="147" y="45"/>
                    </a:cubicBezTo>
                    <a:cubicBezTo>
                      <a:pt x="150" y="47"/>
                      <a:pt x="157" y="48"/>
                      <a:pt x="161" y="49"/>
                    </a:cubicBezTo>
                    <a:cubicBezTo>
                      <a:pt x="163" y="50"/>
                      <a:pt x="165" y="49"/>
                      <a:pt x="168" y="50"/>
                    </a:cubicBezTo>
                    <a:cubicBezTo>
                      <a:pt x="173" y="52"/>
                      <a:pt x="176" y="57"/>
                      <a:pt x="180" y="61"/>
                    </a:cubicBezTo>
                    <a:cubicBezTo>
                      <a:pt x="181" y="62"/>
                      <a:pt x="182" y="62"/>
                      <a:pt x="182" y="63"/>
                    </a:cubicBezTo>
                    <a:cubicBezTo>
                      <a:pt x="184" y="65"/>
                      <a:pt x="185" y="67"/>
                      <a:pt x="186" y="69"/>
                    </a:cubicBezTo>
                    <a:cubicBezTo>
                      <a:pt x="198" y="88"/>
                      <a:pt x="204" y="121"/>
                      <a:pt x="202" y="145"/>
                    </a:cubicBezTo>
                    <a:cubicBezTo>
                      <a:pt x="202" y="146"/>
                      <a:pt x="202" y="146"/>
                      <a:pt x="202" y="147"/>
                    </a:cubicBezTo>
                    <a:cubicBezTo>
                      <a:pt x="203" y="150"/>
                      <a:pt x="202" y="152"/>
                      <a:pt x="203" y="154"/>
                    </a:cubicBezTo>
                    <a:cubicBezTo>
                      <a:pt x="204" y="157"/>
                      <a:pt x="202" y="161"/>
                      <a:pt x="202" y="164"/>
                    </a:cubicBezTo>
                    <a:cubicBezTo>
                      <a:pt x="202" y="166"/>
                      <a:pt x="203" y="169"/>
                      <a:pt x="203" y="171"/>
                    </a:cubicBezTo>
                    <a:cubicBezTo>
                      <a:pt x="203" y="175"/>
                      <a:pt x="204" y="176"/>
                      <a:pt x="204" y="179"/>
                    </a:cubicBezTo>
                    <a:cubicBezTo>
                      <a:pt x="205" y="182"/>
                      <a:pt x="205" y="184"/>
                      <a:pt x="205" y="186"/>
                    </a:cubicBezTo>
                    <a:cubicBezTo>
                      <a:pt x="206" y="187"/>
                      <a:pt x="205" y="188"/>
                      <a:pt x="205" y="189"/>
                    </a:cubicBezTo>
                    <a:cubicBezTo>
                      <a:pt x="206" y="192"/>
                      <a:pt x="207" y="195"/>
                      <a:pt x="208" y="197"/>
                    </a:cubicBezTo>
                    <a:cubicBezTo>
                      <a:pt x="209" y="199"/>
                      <a:pt x="209" y="200"/>
                      <a:pt x="209" y="202"/>
                    </a:cubicBezTo>
                    <a:cubicBezTo>
                      <a:pt x="213" y="213"/>
                      <a:pt x="218" y="224"/>
                      <a:pt x="223" y="233"/>
                    </a:cubicBezTo>
                    <a:cubicBezTo>
                      <a:pt x="224" y="234"/>
                      <a:pt x="224" y="236"/>
                      <a:pt x="224" y="237"/>
                    </a:cubicBezTo>
                    <a:cubicBezTo>
                      <a:pt x="225" y="239"/>
                      <a:pt x="226" y="240"/>
                      <a:pt x="227" y="242"/>
                    </a:cubicBezTo>
                    <a:cubicBezTo>
                      <a:pt x="231" y="249"/>
                      <a:pt x="237" y="256"/>
                      <a:pt x="241" y="264"/>
                    </a:cubicBezTo>
                    <a:cubicBezTo>
                      <a:pt x="245" y="270"/>
                      <a:pt x="249" y="276"/>
                      <a:pt x="247" y="28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288">
                <a:extLst>
                  <a:ext uri="{FF2B5EF4-FFF2-40B4-BE49-F238E27FC236}">
                    <a16:creationId xmlns:a16="http://schemas.microsoft.com/office/drawing/2014/main" id="{88B6D03D-A023-BBF8-AF2C-D61923C01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" y="1202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289">
                <a:extLst>
                  <a:ext uri="{FF2B5EF4-FFF2-40B4-BE49-F238E27FC236}">
                    <a16:creationId xmlns:a16="http://schemas.microsoft.com/office/drawing/2014/main" id="{571031F7-8EDE-010F-554A-AEE7CCC7D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" y="121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290">
                <a:extLst>
                  <a:ext uri="{FF2B5EF4-FFF2-40B4-BE49-F238E27FC236}">
                    <a16:creationId xmlns:a16="http://schemas.microsoft.com/office/drawing/2014/main" id="{74723AA2-8A57-C4CB-3975-7056C1F5F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8" y="1219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291">
                <a:extLst>
                  <a:ext uri="{FF2B5EF4-FFF2-40B4-BE49-F238E27FC236}">
                    <a16:creationId xmlns:a16="http://schemas.microsoft.com/office/drawing/2014/main" id="{CF908843-AC0F-A85E-B7C7-E0DF737F8C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00" y="1223"/>
                <a:ext cx="512" cy="988"/>
              </a:xfrm>
              <a:custGeom>
                <a:avLst/>
                <a:gdLst>
                  <a:gd name="T0" fmla="*/ 205 w 211"/>
                  <a:gd name="T1" fmla="*/ 294 h 407"/>
                  <a:gd name="T2" fmla="*/ 194 w 211"/>
                  <a:gd name="T3" fmla="*/ 270 h 407"/>
                  <a:gd name="T4" fmla="*/ 185 w 211"/>
                  <a:gd name="T5" fmla="*/ 243 h 407"/>
                  <a:gd name="T6" fmla="*/ 181 w 211"/>
                  <a:gd name="T7" fmla="*/ 188 h 407"/>
                  <a:gd name="T8" fmla="*/ 181 w 211"/>
                  <a:gd name="T9" fmla="*/ 159 h 407"/>
                  <a:gd name="T10" fmla="*/ 171 w 211"/>
                  <a:gd name="T11" fmla="*/ 127 h 407"/>
                  <a:gd name="T12" fmla="*/ 153 w 211"/>
                  <a:gd name="T13" fmla="*/ 112 h 407"/>
                  <a:gd name="T14" fmla="*/ 138 w 211"/>
                  <a:gd name="T15" fmla="*/ 103 h 407"/>
                  <a:gd name="T16" fmla="*/ 115 w 211"/>
                  <a:gd name="T17" fmla="*/ 92 h 407"/>
                  <a:gd name="T18" fmla="*/ 99 w 211"/>
                  <a:gd name="T19" fmla="*/ 84 h 407"/>
                  <a:gd name="T20" fmla="*/ 82 w 211"/>
                  <a:gd name="T21" fmla="*/ 71 h 407"/>
                  <a:gd name="T22" fmla="*/ 61 w 211"/>
                  <a:gd name="T23" fmla="*/ 45 h 407"/>
                  <a:gd name="T24" fmla="*/ 51 w 211"/>
                  <a:gd name="T25" fmla="*/ 28 h 407"/>
                  <a:gd name="T26" fmla="*/ 27 w 211"/>
                  <a:gd name="T27" fmla="*/ 4 h 407"/>
                  <a:gd name="T28" fmla="*/ 3 w 211"/>
                  <a:gd name="T29" fmla="*/ 29 h 407"/>
                  <a:gd name="T30" fmla="*/ 28 w 211"/>
                  <a:gd name="T31" fmla="*/ 82 h 407"/>
                  <a:gd name="T32" fmla="*/ 48 w 211"/>
                  <a:gd name="T33" fmla="*/ 133 h 407"/>
                  <a:gd name="T34" fmla="*/ 70 w 211"/>
                  <a:gd name="T35" fmla="*/ 163 h 407"/>
                  <a:gd name="T36" fmla="*/ 56 w 211"/>
                  <a:gd name="T37" fmla="*/ 190 h 407"/>
                  <a:gd name="T38" fmla="*/ 49 w 211"/>
                  <a:gd name="T39" fmla="*/ 209 h 407"/>
                  <a:gd name="T40" fmla="*/ 59 w 211"/>
                  <a:gd name="T41" fmla="*/ 247 h 407"/>
                  <a:gd name="T42" fmla="*/ 70 w 211"/>
                  <a:gd name="T43" fmla="*/ 261 h 407"/>
                  <a:gd name="T44" fmla="*/ 79 w 211"/>
                  <a:gd name="T45" fmla="*/ 274 h 407"/>
                  <a:gd name="T46" fmla="*/ 87 w 211"/>
                  <a:gd name="T47" fmla="*/ 286 h 407"/>
                  <a:gd name="T48" fmla="*/ 96 w 211"/>
                  <a:gd name="T49" fmla="*/ 309 h 407"/>
                  <a:gd name="T50" fmla="*/ 100 w 211"/>
                  <a:gd name="T51" fmla="*/ 329 h 407"/>
                  <a:gd name="T52" fmla="*/ 98 w 211"/>
                  <a:gd name="T53" fmla="*/ 365 h 407"/>
                  <a:gd name="T54" fmla="*/ 106 w 211"/>
                  <a:gd name="T55" fmla="*/ 393 h 407"/>
                  <a:gd name="T56" fmla="*/ 143 w 211"/>
                  <a:gd name="T57" fmla="*/ 401 h 407"/>
                  <a:gd name="T58" fmla="*/ 168 w 211"/>
                  <a:gd name="T59" fmla="*/ 380 h 407"/>
                  <a:gd name="T60" fmla="*/ 210 w 211"/>
                  <a:gd name="T61" fmla="*/ 334 h 407"/>
                  <a:gd name="T62" fmla="*/ 201 w 211"/>
                  <a:gd name="T63" fmla="*/ 349 h 407"/>
                  <a:gd name="T64" fmla="*/ 173 w 211"/>
                  <a:gd name="T65" fmla="*/ 370 h 407"/>
                  <a:gd name="T66" fmla="*/ 149 w 211"/>
                  <a:gd name="T67" fmla="*/ 394 h 407"/>
                  <a:gd name="T68" fmla="*/ 106 w 211"/>
                  <a:gd name="T69" fmla="*/ 384 h 407"/>
                  <a:gd name="T70" fmla="*/ 101 w 211"/>
                  <a:gd name="T71" fmla="*/ 359 h 407"/>
                  <a:gd name="T72" fmla="*/ 102 w 211"/>
                  <a:gd name="T73" fmla="*/ 341 h 407"/>
                  <a:gd name="T74" fmla="*/ 99 w 211"/>
                  <a:gd name="T75" fmla="*/ 305 h 407"/>
                  <a:gd name="T76" fmla="*/ 87 w 211"/>
                  <a:gd name="T77" fmla="*/ 277 h 407"/>
                  <a:gd name="T78" fmla="*/ 75 w 211"/>
                  <a:gd name="T79" fmla="*/ 259 h 407"/>
                  <a:gd name="T80" fmla="*/ 55 w 211"/>
                  <a:gd name="T81" fmla="*/ 227 h 407"/>
                  <a:gd name="T82" fmla="*/ 74 w 211"/>
                  <a:gd name="T83" fmla="*/ 154 h 407"/>
                  <a:gd name="T84" fmla="*/ 60 w 211"/>
                  <a:gd name="T85" fmla="*/ 133 h 407"/>
                  <a:gd name="T86" fmla="*/ 30 w 211"/>
                  <a:gd name="T87" fmla="*/ 96 h 407"/>
                  <a:gd name="T88" fmla="*/ 26 w 211"/>
                  <a:gd name="T89" fmla="*/ 58 h 407"/>
                  <a:gd name="T90" fmla="*/ 14 w 211"/>
                  <a:gd name="T91" fmla="*/ 6 h 407"/>
                  <a:gd name="T92" fmla="*/ 55 w 211"/>
                  <a:gd name="T93" fmla="*/ 45 h 407"/>
                  <a:gd name="T94" fmla="*/ 81 w 211"/>
                  <a:gd name="T95" fmla="*/ 76 h 407"/>
                  <a:gd name="T96" fmla="*/ 119 w 211"/>
                  <a:gd name="T97" fmla="*/ 98 h 407"/>
                  <a:gd name="T98" fmla="*/ 170 w 211"/>
                  <a:gd name="T99" fmla="*/ 136 h 407"/>
                  <a:gd name="T100" fmla="*/ 178 w 211"/>
                  <a:gd name="T101" fmla="*/ 170 h 407"/>
                  <a:gd name="T102" fmla="*/ 175 w 211"/>
                  <a:gd name="T103" fmla="*/ 201 h 407"/>
                  <a:gd name="T104" fmla="*/ 181 w 211"/>
                  <a:gd name="T105" fmla="*/ 251 h 407"/>
                  <a:gd name="T106" fmla="*/ 198 w 211"/>
                  <a:gd name="T107" fmla="*/ 28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1" h="407">
                    <a:moveTo>
                      <a:pt x="210" y="311"/>
                    </a:moveTo>
                    <a:cubicBezTo>
                      <a:pt x="209" y="311"/>
                      <a:pt x="209" y="311"/>
                      <a:pt x="209" y="311"/>
                    </a:cubicBezTo>
                    <a:cubicBezTo>
                      <a:pt x="209" y="307"/>
                      <a:pt x="208" y="304"/>
                      <a:pt x="206" y="301"/>
                    </a:cubicBezTo>
                    <a:cubicBezTo>
                      <a:pt x="206" y="301"/>
                      <a:pt x="205" y="297"/>
                      <a:pt x="205" y="296"/>
                    </a:cubicBezTo>
                    <a:cubicBezTo>
                      <a:pt x="205" y="295"/>
                      <a:pt x="205" y="295"/>
                      <a:pt x="206" y="295"/>
                    </a:cubicBezTo>
                    <a:cubicBezTo>
                      <a:pt x="205" y="294"/>
                      <a:pt x="205" y="294"/>
                      <a:pt x="205" y="294"/>
                    </a:cubicBezTo>
                    <a:cubicBezTo>
                      <a:pt x="204" y="291"/>
                      <a:pt x="202" y="289"/>
                      <a:pt x="201" y="286"/>
                    </a:cubicBezTo>
                    <a:cubicBezTo>
                      <a:pt x="200" y="282"/>
                      <a:pt x="201" y="280"/>
                      <a:pt x="198" y="276"/>
                    </a:cubicBezTo>
                    <a:cubicBezTo>
                      <a:pt x="197" y="275"/>
                      <a:pt x="198" y="276"/>
                      <a:pt x="198" y="275"/>
                    </a:cubicBezTo>
                    <a:cubicBezTo>
                      <a:pt x="197" y="274"/>
                      <a:pt x="195" y="272"/>
                      <a:pt x="195" y="271"/>
                    </a:cubicBezTo>
                    <a:cubicBezTo>
                      <a:pt x="195" y="271"/>
                      <a:pt x="195" y="270"/>
                      <a:pt x="195" y="270"/>
                    </a:cubicBezTo>
                    <a:cubicBezTo>
                      <a:pt x="195" y="270"/>
                      <a:pt x="194" y="270"/>
                      <a:pt x="194" y="270"/>
                    </a:cubicBezTo>
                    <a:cubicBezTo>
                      <a:pt x="194" y="269"/>
                      <a:pt x="193" y="267"/>
                      <a:pt x="193" y="267"/>
                    </a:cubicBezTo>
                    <a:cubicBezTo>
                      <a:pt x="192" y="264"/>
                      <a:pt x="189" y="263"/>
                      <a:pt x="189" y="261"/>
                    </a:cubicBezTo>
                    <a:cubicBezTo>
                      <a:pt x="188" y="258"/>
                      <a:pt x="187" y="255"/>
                      <a:pt x="186" y="252"/>
                    </a:cubicBezTo>
                    <a:cubicBezTo>
                      <a:pt x="186" y="251"/>
                      <a:pt x="186" y="250"/>
                      <a:pt x="186" y="249"/>
                    </a:cubicBezTo>
                    <a:cubicBezTo>
                      <a:pt x="185" y="248"/>
                      <a:pt x="185" y="246"/>
                      <a:pt x="184" y="245"/>
                    </a:cubicBezTo>
                    <a:cubicBezTo>
                      <a:pt x="184" y="244"/>
                      <a:pt x="184" y="243"/>
                      <a:pt x="185" y="243"/>
                    </a:cubicBezTo>
                    <a:cubicBezTo>
                      <a:pt x="183" y="238"/>
                      <a:pt x="181" y="228"/>
                      <a:pt x="181" y="225"/>
                    </a:cubicBezTo>
                    <a:cubicBezTo>
                      <a:pt x="181" y="222"/>
                      <a:pt x="180" y="220"/>
                      <a:pt x="180" y="218"/>
                    </a:cubicBezTo>
                    <a:cubicBezTo>
                      <a:pt x="179" y="214"/>
                      <a:pt x="180" y="210"/>
                      <a:pt x="180" y="207"/>
                    </a:cubicBezTo>
                    <a:cubicBezTo>
                      <a:pt x="180" y="205"/>
                      <a:pt x="180" y="204"/>
                      <a:pt x="179" y="202"/>
                    </a:cubicBezTo>
                    <a:cubicBezTo>
                      <a:pt x="180" y="199"/>
                      <a:pt x="180" y="196"/>
                      <a:pt x="180" y="192"/>
                    </a:cubicBezTo>
                    <a:cubicBezTo>
                      <a:pt x="181" y="191"/>
                      <a:pt x="181" y="189"/>
                      <a:pt x="181" y="188"/>
                    </a:cubicBezTo>
                    <a:cubicBezTo>
                      <a:pt x="182" y="186"/>
                      <a:pt x="181" y="184"/>
                      <a:pt x="182" y="181"/>
                    </a:cubicBezTo>
                    <a:cubicBezTo>
                      <a:pt x="182" y="180"/>
                      <a:pt x="182" y="179"/>
                      <a:pt x="182" y="178"/>
                    </a:cubicBezTo>
                    <a:cubicBezTo>
                      <a:pt x="182" y="176"/>
                      <a:pt x="182" y="174"/>
                      <a:pt x="182" y="172"/>
                    </a:cubicBezTo>
                    <a:cubicBezTo>
                      <a:pt x="182" y="170"/>
                      <a:pt x="182" y="168"/>
                      <a:pt x="183" y="166"/>
                    </a:cubicBezTo>
                    <a:cubicBezTo>
                      <a:pt x="182" y="164"/>
                      <a:pt x="182" y="162"/>
                      <a:pt x="182" y="160"/>
                    </a:cubicBezTo>
                    <a:cubicBezTo>
                      <a:pt x="182" y="160"/>
                      <a:pt x="181" y="159"/>
                      <a:pt x="181" y="159"/>
                    </a:cubicBezTo>
                    <a:cubicBezTo>
                      <a:pt x="181" y="158"/>
                      <a:pt x="182" y="155"/>
                      <a:pt x="181" y="153"/>
                    </a:cubicBezTo>
                    <a:cubicBezTo>
                      <a:pt x="181" y="151"/>
                      <a:pt x="180" y="150"/>
                      <a:pt x="179" y="148"/>
                    </a:cubicBezTo>
                    <a:cubicBezTo>
                      <a:pt x="179" y="148"/>
                      <a:pt x="179" y="143"/>
                      <a:pt x="179" y="143"/>
                    </a:cubicBezTo>
                    <a:cubicBezTo>
                      <a:pt x="177" y="140"/>
                      <a:pt x="173" y="135"/>
                      <a:pt x="173" y="131"/>
                    </a:cubicBezTo>
                    <a:cubicBezTo>
                      <a:pt x="173" y="131"/>
                      <a:pt x="173" y="131"/>
                      <a:pt x="173" y="132"/>
                    </a:cubicBezTo>
                    <a:cubicBezTo>
                      <a:pt x="172" y="131"/>
                      <a:pt x="171" y="129"/>
                      <a:pt x="171" y="127"/>
                    </a:cubicBezTo>
                    <a:cubicBezTo>
                      <a:pt x="170" y="127"/>
                      <a:pt x="169" y="126"/>
                      <a:pt x="168" y="125"/>
                    </a:cubicBezTo>
                    <a:cubicBezTo>
                      <a:pt x="168" y="124"/>
                      <a:pt x="168" y="124"/>
                      <a:pt x="168" y="123"/>
                    </a:cubicBezTo>
                    <a:cubicBezTo>
                      <a:pt x="167" y="122"/>
                      <a:pt x="165" y="121"/>
                      <a:pt x="163" y="120"/>
                    </a:cubicBezTo>
                    <a:cubicBezTo>
                      <a:pt x="163" y="119"/>
                      <a:pt x="162" y="118"/>
                      <a:pt x="161" y="117"/>
                    </a:cubicBezTo>
                    <a:cubicBezTo>
                      <a:pt x="159" y="115"/>
                      <a:pt x="156" y="115"/>
                      <a:pt x="153" y="113"/>
                    </a:cubicBezTo>
                    <a:cubicBezTo>
                      <a:pt x="153" y="113"/>
                      <a:pt x="153" y="112"/>
                      <a:pt x="153" y="112"/>
                    </a:cubicBezTo>
                    <a:cubicBezTo>
                      <a:pt x="152" y="111"/>
                      <a:pt x="146" y="108"/>
                      <a:pt x="145" y="108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4" y="107"/>
                      <a:pt x="144" y="107"/>
                    </a:cubicBezTo>
                    <a:cubicBezTo>
                      <a:pt x="144" y="107"/>
                      <a:pt x="144" y="106"/>
                      <a:pt x="144" y="106"/>
                    </a:cubicBezTo>
                    <a:cubicBezTo>
                      <a:pt x="143" y="106"/>
                      <a:pt x="142" y="104"/>
                      <a:pt x="141" y="104"/>
                    </a:cubicBezTo>
                    <a:cubicBezTo>
                      <a:pt x="140" y="104"/>
                      <a:pt x="139" y="104"/>
                      <a:pt x="138" y="103"/>
                    </a:cubicBezTo>
                    <a:cubicBezTo>
                      <a:pt x="138" y="103"/>
                      <a:pt x="137" y="102"/>
                      <a:pt x="137" y="102"/>
                    </a:cubicBezTo>
                    <a:cubicBezTo>
                      <a:pt x="135" y="101"/>
                      <a:pt x="133" y="102"/>
                      <a:pt x="131" y="101"/>
                    </a:cubicBezTo>
                    <a:cubicBezTo>
                      <a:pt x="129" y="99"/>
                      <a:pt x="126" y="98"/>
                      <a:pt x="124" y="97"/>
                    </a:cubicBezTo>
                    <a:cubicBezTo>
                      <a:pt x="124" y="97"/>
                      <a:pt x="124" y="97"/>
                      <a:pt x="124" y="96"/>
                    </a:cubicBezTo>
                    <a:cubicBezTo>
                      <a:pt x="121" y="95"/>
                      <a:pt x="119" y="93"/>
                      <a:pt x="117" y="92"/>
                    </a:cubicBezTo>
                    <a:cubicBezTo>
                      <a:pt x="116" y="92"/>
                      <a:pt x="115" y="92"/>
                      <a:pt x="115" y="92"/>
                    </a:cubicBezTo>
                    <a:cubicBezTo>
                      <a:pt x="114" y="92"/>
                      <a:pt x="114" y="92"/>
                      <a:pt x="114" y="91"/>
                    </a:cubicBezTo>
                    <a:cubicBezTo>
                      <a:pt x="112" y="91"/>
                      <a:pt x="108" y="89"/>
                      <a:pt x="107" y="89"/>
                    </a:cubicBezTo>
                    <a:cubicBezTo>
                      <a:pt x="107" y="89"/>
                      <a:pt x="107" y="89"/>
                      <a:pt x="107" y="88"/>
                    </a:cubicBezTo>
                    <a:cubicBezTo>
                      <a:pt x="106" y="88"/>
                      <a:pt x="106" y="88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3" y="86"/>
                      <a:pt x="101" y="85"/>
                      <a:pt x="99" y="84"/>
                    </a:cubicBezTo>
                    <a:cubicBezTo>
                      <a:pt x="99" y="84"/>
                      <a:pt x="99" y="84"/>
                      <a:pt x="99" y="83"/>
                    </a:cubicBezTo>
                    <a:cubicBezTo>
                      <a:pt x="97" y="82"/>
                      <a:pt x="96" y="81"/>
                      <a:pt x="94" y="80"/>
                    </a:cubicBezTo>
                    <a:cubicBezTo>
                      <a:pt x="93" y="79"/>
                      <a:pt x="92" y="79"/>
                      <a:pt x="91" y="79"/>
                    </a:cubicBezTo>
                    <a:cubicBezTo>
                      <a:pt x="91" y="78"/>
                      <a:pt x="91" y="77"/>
                      <a:pt x="90" y="77"/>
                    </a:cubicBezTo>
                    <a:cubicBezTo>
                      <a:pt x="89" y="76"/>
                      <a:pt x="88" y="76"/>
                      <a:pt x="87" y="76"/>
                    </a:cubicBezTo>
                    <a:cubicBezTo>
                      <a:pt x="86" y="74"/>
                      <a:pt x="84" y="72"/>
                      <a:pt x="82" y="71"/>
                    </a:cubicBezTo>
                    <a:cubicBezTo>
                      <a:pt x="81" y="70"/>
                      <a:pt x="79" y="70"/>
                      <a:pt x="78" y="69"/>
                    </a:cubicBezTo>
                    <a:cubicBezTo>
                      <a:pt x="77" y="69"/>
                      <a:pt x="77" y="67"/>
                      <a:pt x="76" y="66"/>
                    </a:cubicBezTo>
                    <a:cubicBezTo>
                      <a:pt x="73" y="64"/>
                      <a:pt x="71" y="61"/>
                      <a:pt x="68" y="59"/>
                    </a:cubicBezTo>
                    <a:cubicBezTo>
                      <a:pt x="67" y="58"/>
                      <a:pt x="67" y="56"/>
                      <a:pt x="66" y="55"/>
                    </a:cubicBezTo>
                    <a:cubicBezTo>
                      <a:pt x="66" y="54"/>
                      <a:pt x="65" y="54"/>
                      <a:pt x="64" y="53"/>
                    </a:cubicBezTo>
                    <a:cubicBezTo>
                      <a:pt x="63" y="50"/>
                      <a:pt x="62" y="48"/>
                      <a:pt x="61" y="45"/>
                    </a:cubicBezTo>
                    <a:cubicBezTo>
                      <a:pt x="60" y="45"/>
                      <a:pt x="59" y="44"/>
                      <a:pt x="59" y="43"/>
                    </a:cubicBezTo>
                    <a:cubicBezTo>
                      <a:pt x="58" y="42"/>
                      <a:pt x="58" y="41"/>
                      <a:pt x="57" y="40"/>
                    </a:cubicBezTo>
                    <a:cubicBezTo>
                      <a:pt x="57" y="39"/>
                      <a:pt x="56" y="39"/>
                      <a:pt x="56" y="39"/>
                    </a:cubicBezTo>
                    <a:cubicBezTo>
                      <a:pt x="55" y="37"/>
                      <a:pt x="55" y="35"/>
                      <a:pt x="54" y="33"/>
                    </a:cubicBezTo>
                    <a:cubicBezTo>
                      <a:pt x="53" y="32"/>
                      <a:pt x="52" y="32"/>
                      <a:pt x="51" y="30"/>
                    </a:cubicBezTo>
                    <a:cubicBezTo>
                      <a:pt x="51" y="30"/>
                      <a:pt x="51" y="29"/>
                      <a:pt x="51" y="28"/>
                    </a:cubicBezTo>
                    <a:cubicBezTo>
                      <a:pt x="50" y="26"/>
                      <a:pt x="47" y="24"/>
                      <a:pt x="46" y="21"/>
                    </a:cubicBezTo>
                    <a:cubicBezTo>
                      <a:pt x="44" y="19"/>
                      <a:pt x="43" y="16"/>
                      <a:pt x="41" y="15"/>
                    </a:cubicBezTo>
                    <a:cubicBezTo>
                      <a:pt x="39" y="14"/>
                      <a:pt x="37" y="12"/>
                      <a:pt x="35" y="11"/>
                    </a:cubicBezTo>
                    <a:cubicBezTo>
                      <a:pt x="36" y="10"/>
                      <a:pt x="34" y="9"/>
                      <a:pt x="33" y="9"/>
                    </a:cubicBezTo>
                    <a:cubicBezTo>
                      <a:pt x="32" y="7"/>
                      <a:pt x="31" y="6"/>
                      <a:pt x="29" y="5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4"/>
                      <a:pt x="27" y="3"/>
                      <a:pt x="26" y="3"/>
                    </a:cubicBezTo>
                    <a:cubicBezTo>
                      <a:pt x="25" y="2"/>
                      <a:pt x="24" y="3"/>
                      <a:pt x="22" y="2"/>
                    </a:cubicBezTo>
                    <a:cubicBezTo>
                      <a:pt x="20" y="2"/>
                      <a:pt x="16" y="0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2" y="3"/>
                      <a:pt x="0" y="17"/>
                      <a:pt x="3" y="29"/>
                    </a:cubicBezTo>
                    <a:cubicBezTo>
                      <a:pt x="6" y="37"/>
                      <a:pt x="11" y="44"/>
                      <a:pt x="16" y="52"/>
                    </a:cubicBezTo>
                    <a:cubicBezTo>
                      <a:pt x="18" y="53"/>
                      <a:pt x="20" y="54"/>
                      <a:pt x="21" y="56"/>
                    </a:cubicBezTo>
                    <a:cubicBezTo>
                      <a:pt x="21" y="57"/>
                      <a:pt x="21" y="59"/>
                      <a:pt x="22" y="60"/>
                    </a:cubicBezTo>
                    <a:cubicBezTo>
                      <a:pt x="24" y="64"/>
                      <a:pt x="26" y="69"/>
                      <a:pt x="28" y="74"/>
                    </a:cubicBezTo>
                    <a:cubicBezTo>
                      <a:pt x="29" y="77"/>
                      <a:pt x="28" y="77"/>
                      <a:pt x="27" y="79"/>
                    </a:cubicBezTo>
                    <a:cubicBezTo>
                      <a:pt x="27" y="80"/>
                      <a:pt x="28" y="81"/>
                      <a:pt x="28" y="82"/>
                    </a:cubicBezTo>
                    <a:cubicBezTo>
                      <a:pt x="26" y="87"/>
                      <a:pt x="26" y="94"/>
                      <a:pt x="24" y="99"/>
                    </a:cubicBezTo>
                    <a:cubicBezTo>
                      <a:pt x="24" y="102"/>
                      <a:pt x="24" y="108"/>
                      <a:pt x="26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13"/>
                      <a:pt x="29" y="120"/>
                      <a:pt x="32" y="121"/>
                    </a:cubicBezTo>
                    <a:cubicBezTo>
                      <a:pt x="33" y="124"/>
                      <a:pt x="37" y="126"/>
                      <a:pt x="39" y="127"/>
                    </a:cubicBezTo>
                    <a:cubicBezTo>
                      <a:pt x="42" y="129"/>
                      <a:pt x="45" y="131"/>
                      <a:pt x="48" y="133"/>
                    </a:cubicBezTo>
                    <a:cubicBezTo>
                      <a:pt x="50" y="133"/>
                      <a:pt x="53" y="134"/>
                      <a:pt x="55" y="135"/>
                    </a:cubicBezTo>
                    <a:cubicBezTo>
                      <a:pt x="58" y="137"/>
                      <a:pt x="61" y="139"/>
                      <a:pt x="63" y="141"/>
                    </a:cubicBezTo>
                    <a:cubicBezTo>
                      <a:pt x="64" y="142"/>
                      <a:pt x="69" y="149"/>
                      <a:pt x="69" y="151"/>
                    </a:cubicBezTo>
                    <a:cubicBezTo>
                      <a:pt x="70" y="152"/>
                      <a:pt x="70" y="153"/>
                      <a:pt x="71" y="154"/>
                    </a:cubicBezTo>
                    <a:cubicBezTo>
                      <a:pt x="71" y="155"/>
                      <a:pt x="71" y="158"/>
                      <a:pt x="70" y="159"/>
                    </a:cubicBezTo>
                    <a:cubicBezTo>
                      <a:pt x="70" y="160"/>
                      <a:pt x="70" y="163"/>
                      <a:pt x="70" y="163"/>
                    </a:cubicBezTo>
                    <a:cubicBezTo>
                      <a:pt x="70" y="165"/>
                      <a:pt x="66" y="170"/>
                      <a:pt x="67" y="172"/>
                    </a:cubicBezTo>
                    <a:cubicBezTo>
                      <a:pt x="67" y="173"/>
                      <a:pt x="66" y="174"/>
                      <a:pt x="65" y="175"/>
                    </a:cubicBezTo>
                    <a:cubicBezTo>
                      <a:pt x="65" y="175"/>
                      <a:pt x="65" y="176"/>
                      <a:pt x="65" y="176"/>
                    </a:cubicBezTo>
                    <a:cubicBezTo>
                      <a:pt x="64" y="180"/>
                      <a:pt x="60" y="183"/>
                      <a:pt x="58" y="186"/>
                    </a:cubicBezTo>
                    <a:cubicBezTo>
                      <a:pt x="58" y="186"/>
                      <a:pt x="58" y="187"/>
                      <a:pt x="58" y="187"/>
                    </a:cubicBezTo>
                    <a:cubicBezTo>
                      <a:pt x="58" y="188"/>
                      <a:pt x="57" y="189"/>
                      <a:pt x="56" y="190"/>
                    </a:cubicBezTo>
                    <a:cubicBezTo>
                      <a:pt x="56" y="190"/>
                      <a:pt x="56" y="191"/>
                      <a:pt x="56" y="191"/>
                    </a:cubicBezTo>
                    <a:cubicBezTo>
                      <a:pt x="56" y="192"/>
                      <a:pt x="56" y="192"/>
                      <a:pt x="55" y="192"/>
                    </a:cubicBezTo>
                    <a:cubicBezTo>
                      <a:pt x="55" y="193"/>
                      <a:pt x="55" y="193"/>
                      <a:pt x="55" y="194"/>
                    </a:cubicBezTo>
                    <a:cubicBezTo>
                      <a:pt x="54" y="195"/>
                      <a:pt x="53" y="198"/>
                      <a:pt x="52" y="199"/>
                    </a:cubicBezTo>
                    <a:cubicBezTo>
                      <a:pt x="51" y="200"/>
                      <a:pt x="52" y="201"/>
                      <a:pt x="51" y="203"/>
                    </a:cubicBezTo>
                    <a:cubicBezTo>
                      <a:pt x="51" y="205"/>
                      <a:pt x="50" y="207"/>
                      <a:pt x="49" y="209"/>
                    </a:cubicBezTo>
                    <a:cubicBezTo>
                      <a:pt x="50" y="211"/>
                      <a:pt x="49" y="215"/>
                      <a:pt x="49" y="217"/>
                    </a:cubicBezTo>
                    <a:cubicBezTo>
                      <a:pt x="50" y="222"/>
                      <a:pt x="51" y="231"/>
                      <a:pt x="55" y="236"/>
                    </a:cubicBezTo>
                    <a:cubicBezTo>
                      <a:pt x="56" y="239"/>
                      <a:pt x="57" y="245"/>
                      <a:pt x="60" y="246"/>
                    </a:cubicBezTo>
                    <a:cubicBezTo>
                      <a:pt x="59" y="246"/>
                      <a:pt x="60" y="246"/>
                      <a:pt x="59" y="246"/>
                    </a:cubicBezTo>
                    <a:cubicBezTo>
                      <a:pt x="59" y="246"/>
                      <a:pt x="59" y="247"/>
                      <a:pt x="60" y="247"/>
                    </a:cubicBezTo>
                    <a:cubicBezTo>
                      <a:pt x="59" y="247"/>
                      <a:pt x="60" y="247"/>
                      <a:pt x="59" y="247"/>
                    </a:cubicBezTo>
                    <a:cubicBezTo>
                      <a:pt x="60" y="248"/>
                      <a:pt x="61" y="249"/>
                      <a:pt x="62" y="249"/>
                    </a:cubicBezTo>
                    <a:cubicBezTo>
                      <a:pt x="62" y="250"/>
                      <a:pt x="62" y="251"/>
                      <a:pt x="63" y="251"/>
                    </a:cubicBezTo>
                    <a:cubicBezTo>
                      <a:pt x="63" y="252"/>
                      <a:pt x="64" y="253"/>
                      <a:pt x="65" y="253"/>
                    </a:cubicBezTo>
                    <a:cubicBezTo>
                      <a:pt x="65" y="254"/>
                      <a:pt x="65" y="255"/>
                      <a:pt x="65" y="255"/>
                    </a:cubicBezTo>
                    <a:cubicBezTo>
                      <a:pt x="66" y="256"/>
                      <a:pt x="68" y="257"/>
                      <a:pt x="69" y="258"/>
                    </a:cubicBezTo>
                    <a:cubicBezTo>
                      <a:pt x="69" y="259"/>
                      <a:pt x="69" y="260"/>
                      <a:pt x="70" y="261"/>
                    </a:cubicBezTo>
                    <a:cubicBezTo>
                      <a:pt x="71" y="261"/>
                      <a:pt x="72" y="262"/>
                      <a:pt x="73" y="263"/>
                    </a:cubicBezTo>
                    <a:cubicBezTo>
                      <a:pt x="74" y="265"/>
                      <a:pt x="75" y="266"/>
                      <a:pt x="75" y="268"/>
                    </a:cubicBezTo>
                    <a:cubicBezTo>
                      <a:pt x="76" y="268"/>
                      <a:pt x="77" y="269"/>
                      <a:pt x="78" y="270"/>
                    </a:cubicBezTo>
                    <a:cubicBezTo>
                      <a:pt x="78" y="270"/>
                      <a:pt x="78" y="270"/>
                      <a:pt x="77" y="270"/>
                    </a:cubicBezTo>
                    <a:cubicBezTo>
                      <a:pt x="78" y="271"/>
                      <a:pt x="79" y="272"/>
                      <a:pt x="79" y="272"/>
                    </a:cubicBezTo>
                    <a:cubicBezTo>
                      <a:pt x="79" y="273"/>
                      <a:pt x="79" y="273"/>
                      <a:pt x="79" y="274"/>
                    </a:cubicBezTo>
                    <a:cubicBezTo>
                      <a:pt x="79" y="274"/>
                      <a:pt x="81" y="275"/>
                      <a:pt x="81" y="275"/>
                    </a:cubicBezTo>
                    <a:cubicBezTo>
                      <a:pt x="81" y="276"/>
                      <a:pt x="81" y="276"/>
                      <a:pt x="81" y="276"/>
                    </a:cubicBezTo>
                    <a:cubicBezTo>
                      <a:pt x="82" y="277"/>
                      <a:pt x="83" y="277"/>
                      <a:pt x="83" y="278"/>
                    </a:cubicBezTo>
                    <a:cubicBezTo>
                      <a:pt x="84" y="279"/>
                      <a:pt x="84" y="280"/>
                      <a:pt x="84" y="281"/>
                    </a:cubicBezTo>
                    <a:cubicBezTo>
                      <a:pt x="85" y="283"/>
                      <a:pt x="87" y="284"/>
                      <a:pt x="87" y="285"/>
                    </a:cubicBezTo>
                    <a:cubicBezTo>
                      <a:pt x="88" y="286"/>
                      <a:pt x="87" y="286"/>
                      <a:pt x="87" y="286"/>
                    </a:cubicBezTo>
                    <a:cubicBezTo>
                      <a:pt x="88" y="287"/>
                      <a:pt x="89" y="291"/>
                      <a:pt x="90" y="292"/>
                    </a:cubicBezTo>
                    <a:cubicBezTo>
                      <a:pt x="90" y="293"/>
                      <a:pt x="92" y="294"/>
                      <a:pt x="92" y="295"/>
                    </a:cubicBezTo>
                    <a:cubicBezTo>
                      <a:pt x="92" y="296"/>
                      <a:pt x="92" y="297"/>
                      <a:pt x="93" y="298"/>
                    </a:cubicBezTo>
                    <a:cubicBezTo>
                      <a:pt x="93" y="298"/>
                      <a:pt x="93" y="298"/>
                      <a:pt x="94" y="299"/>
                    </a:cubicBezTo>
                    <a:cubicBezTo>
                      <a:pt x="94" y="301"/>
                      <a:pt x="94" y="306"/>
                      <a:pt x="96" y="308"/>
                    </a:cubicBezTo>
                    <a:cubicBezTo>
                      <a:pt x="96" y="309"/>
                      <a:pt x="96" y="309"/>
                      <a:pt x="96" y="309"/>
                    </a:cubicBezTo>
                    <a:cubicBezTo>
                      <a:pt x="96" y="311"/>
                      <a:pt x="96" y="312"/>
                      <a:pt x="96" y="314"/>
                    </a:cubicBezTo>
                    <a:cubicBezTo>
                      <a:pt x="97" y="315"/>
                      <a:pt x="98" y="317"/>
                      <a:pt x="98" y="318"/>
                    </a:cubicBezTo>
                    <a:cubicBezTo>
                      <a:pt x="98" y="319"/>
                      <a:pt x="97" y="319"/>
                      <a:pt x="98" y="320"/>
                    </a:cubicBezTo>
                    <a:cubicBezTo>
                      <a:pt x="98" y="321"/>
                      <a:pt x="98" y="322"/>
                      <a:pt x="99" y="323"/>
                    </a:cubicBezTo>
                    <a:cubicBezTo>
                      <a:pt x="99" y="324"/>
                      <a:pt x="99" y="326"/>
                      <a:pt x="99" y="327"/>
                    </a:cubicBezTo>
                    <a:cubicBezTo>
                      <a:pt x="99" y="328"/>
                      <a:pt x="99" y="328"/>
                      <a:pt x="100" y="329"/>
                    </a:cubicBezTo>
                    <a:cubicBezTo>
                      <a:pt x="99" y="333"/>
                      <a:pt x="99" y="338"/>
                      <a:pt x="98" y="342"/>
                    </a:cubicBezTo>
                    <a:cubicBezTo>
                      <a:pt x="98" y="343"/>
                      <a:pt x="99" y="345"/>
                      <a:pt x="99" y="346"/>
                    </a:cubicBezTo>
                    <a:cubicBezTo>
                      <a:pt x="99" y="347"/>
                      <a:pt x="98" y="347"/>
                      <a:pt x="98" y="348"/>
                    </a:cubicBezTo>
                    <a:cubicBezTo>
                      <a:pt x="98" y="349"/>
                      <a:pt x="99" y="351"/>
                      <a:pt x="99" y="351"/>
                    </a:cubicBezTo>
                    <a:cubicBezTo>
                      <a:pt x="98" y="353"/>
                      <a:pt x="98" y="354"/>
                      <a:pt x="97" y="356"/>
                    </a:cubicBezTo>
                    <a:cubicBezTo>
                      <a:pt x="97" y="359"/>
                      <a:pt x="98" y="363"/>
                      <a:pt x="98" y="365"/>
                    </a:cubicBezTo>
                    <a:cubicBezTo>
                      <a:pt x="98" y="370"/>
                      <a:pt x="99" y="375"/>
                      <a:pt x="101" y="379"/>
                    </a:cubicBezTo>
                    <a:cubicBezTo>
                      <a:pt x="101" y="379"/>
                      <a:pt x="101" y="382"/>
                      <a:pt x="102" y="382"/>
                    </a:cubicBezTo>
                    <a:cubicBezTo>
                      <a:pt x="102" y="382"/>
                      <a:pt x="102" y="382"/>
                      <a:pt x="102" y="382"/>
                    </a:cubicBezTo>
                    <a:cubicBezTo>
                      <a:pt x="102" y="384"/>
                      <a:pt x="102" y="385"/>
                      <a:pt x="102" y="386"/>
                    </a:cubicBezTo>
                    <a:cubicBezTo>
                      <a:pt x="102" y="387"/>
                      <a:pt x="105" y="389"/>
                      <a:pt x="105" y="391"/>
                    </a:cubicBezTo>
                    <a:cubicBezTo>
                      <a:pt x="106" y="391"/>
                      <a:pt x="106" y="393"/>
                      <a:pt x="106" y="393"/>
                    </a:cubicBezTo>
                    <a:cubicBezTo>
                      <a:pt x="107" y="394"/>
                      <a:pt x="108" y="394"/>
                      <a:pt x="109" y="395"/>
                    </a:cubicBezTo>
                    <a:cubicBezTo>
                      <a:pt x="108" y="395"/>
                      <a:pt x="108" y="395"/>
                      <a:pt x="108" y="395"/>
                    </a:cubicBezTo>
                    <a:cubicBezTo>
                      <a:pt x="110" y="398"/>
                      <a:pt x="112" y="401"/>
                      <a:pt x="115" y="403"/>
                    </a:cubicBezTo>
                    <a:cubicBezTo>
                      <a:pt x="122" y="407"/>
                      <a:pt x="133" y="406"/>
                      <a:pt x="139" y="403"/>
                    </a:cubicBezTo>
                    <a:cubicBezTo>
                      <a:pt x="140" y="403"/>
                      <a:pt x="141" y="403"/>
                      <a:pt x="142" y="403"/>
                    </a:cubicBezTo>
                    <a:cubicBezTo>
                      <a:pt x="142" y="402"/>
                      <a:pt x="143" y="401"/>
                      <a:pt x="143" y="401"/>
                    </a:cubicBezTo>
                    <a:cubicBezTo>
                      <a:pt x="145" y="400"/>
                      <a:pt x="147" y="400"/>
                      <a:pt x="148" y="399"/>
                    </a:cubicBezTo>
                    <a:cubicBezTo>
                      <a:pt x="149" y="399"/>
                      <a:pt x="154" y="395"/>
                      <a:pt x="154" y="395"/>
                    </a:cubicBezTo>
                    <a:cubicBezTo>
                      <a:pt x="154" y="394"/>
                      <a:pt x="154" y="394"/>
                      <a:pt x="155" y="393"/>
                    </a:cubicBezTo>
                    <a:cubicBezTo>
                      <a:pt x="155" y="392"/>
                      <a:pt x="157" y="392"/>
                      <a:pt x="157" y="391"/>
                    </a:cubicBezTo>
                    <a:cubicBezTo>
                      <a:pt x="157" y="391"/>
                      <a:pt x="158" y="390"/>
                      <a:pt x="158" y="389"/>
                    </a:cubicBezTo>
                    <a:cubicBezTo>
                      <a:pt x="161" y="386"/>
                      <a:pt x="165" y="383"/>
                      <a:pt x="168" y="380"/>
                    </a:cubicBezTo>
                    <a:cubicBezTo>
                      <a:pt x="171" y="377"/>
                      <a:pt x="174" y="374"/>
                      <a:pt x="178" y="371"/>
                    </a:cubicBezTo>
                    <a:cubicBezTo>
                      <a:pt x="179" y="371"/>
                      <a:pt x="181" y="370"/>
                      <a:pt x="183" y="369"/>
                    </a:cubicBezTo>
                    <a:cubicBezTo>
                      <a:pt x="184" y="369"/>
                      <a:pt x="185" y="368"/>
                      <a:pt x="186" y="367"/>
                    </a:cubicBezTo>
                    <a:cubicBezTo>
                      <a:pt x="188" y="366"/>
                      <a:pt x="190" y="367"/>
                      <a:pt x="192" y="366"/>
                    </a:cubicBezTo>
                    <a:cubicBezTo>
                      <a:pt x="196" y="364"/>
                      <a:pt x="202" y="359"/>
                      <a:pt x="204" y="355"/>
                    </a:cubicBezTo>
                    <a:cubicBezTo>
                      <a:pt x="207" y="349"/>
                      <a:pt x="208" y="342"/>
                      <a:pt x="210" y="334"/>
                    </a:cubicBezTo>
                    <a:cubicBezTo>
                      <a:pt x="210" y="330"/>
                      <a:pt x="209" y="327"/>
                      <a:pt x="210" y="324"/>
                    </a:cubicBezTo>
                    <a:cubicBezTo>
                      <a:pt x="211" y="320"/>
                      <a:pt x="209" y="312"/>
                      <a:pt x="210" y="311"/>
                    </a:cubicBezTo>
                    <a:close/>
                    <a:moveTo>
                      <a:pt x="206" y="330"/>
                    </a:moveTo>
                    <a:cubicBezTo>
                      <a:pt x="205" y="331"/>
                      <a:pt x="205" y="335"/>
                      <a:pt x="204" y="336"/>
                    </a:cubicBezTo>
                    <a:cubicBezTo>
                      <a:pt x="204" y="340"/>
                      <a:pt x="204" y="342"/>
                      <a:pt x="203" y="346"/>
                    </a:cubicBezTo>
                    <a:cubicBezTo>
                      <a:pt x="202" y="347"/>
                      <a:pt x="202" y="348"/>
                      <a:pt x="201" y="349"/>
                    </a:cubicBezTo>
                    <a:cubicBezTo>
                      <a:pt x="201" y="350"/>
                      <a:pt x="201" y="351"/>
                      <a:pt x="201" y="352"/>
                    </a:cubicBezTo>
                    <a:cubicBezTo>
                      <a:pt x="200" y="353"/>
                      <a:pt x="199" y="354"/>
                      <a:pt x="198" y="355"/>
                    </a:cubicBezTo>
                    <a:cubicBezTo>
                      <a:pt x="195" y="360"/>
                      <a:pt x="190" y="363"/>
                      <a:pt x="182" y="363"/>
                    </a:cubicBezTo>
                    <a:cubicBezTo>
                      <a:pt x="181" y="364"/>
                      <a:pt x="181" y="364"/>
                      <a:pt x="180" y="366"/>
                    </a:cubicBezTo>
                    <a:cubicBezTo>
                      <a:pt x="179" y="367"/>
                      <a:pt x="178" y="366"/>
                      <a:pt x="176" y="367"/>
                    </a:cubicBezTo>
                    <a:cubicBezTo>
                      <a:pt x="175" y="368"/>
                      <a:pt x="174" y="369"/>
                      <a:pt x="173" y="370"/>
                    </a:cubicBezTo>
                    <a:cubicBezTo>
                      <a:pt x="171" y="371"/>
                      <a:pt x="170" y="371"/>
                      <a:pt x="168" y="373"/>
                    </a:cubicBezTo>
                    <a:cubicBezTo>
                      <a:pt x="167" y="374"/>
                      <a:pt x="166" y="377"/>
                      <a:pt x="164" y="378"/>
                    </a:cubicBezTo>
                    <a:cubicBezTo>
                      <a:pt x="163" y="379"/>
                      <a:pt x="162" y="379"/>
                      <a:pt x="161" y="379"/>
                    </a:cubicBezTo>
                    <a:cubicBezTo>
                      <a:pt x="160" y="380"/>
                      <a:pt x="159" y="382"/>
                      <a:pt x="158" y="384"/>
                    </a:cubicBezTo>
                    <a:cubicBezTo>
                      <a:pt x="157" y="384"/>
                      <a:pt x="156" y="385"/>
                      <a:pt x="155" y="386"/>
                    </a:cubicBezTo>
                    <a:cubicBezTo>
                      <a:pt x="153" y="389"/>
                      <a:pt x="151" y="392"/>
                      <a:pt x="149" y="394"/>
                    </a:cubicBezTo>
                    <a:cubicBezTo>
                      <a:pt x="146" y="396"/>
                      <a:pt x="139" y="399"/>
                      <a:pt x="135" y="401"/>
                    </a:cubicBezTo>
                    <a:cubicBezTo>
                      <a:pt x="134" y="401"/>
                      <a:pt x="132" y="401"/>
                      <a:pt x="130" y="401"/>
                    </a:cubicBezTo>
                    <a:cubicBezTo>
                      <a:pt x="126" y="402"/>
                      <a:pt x="118" y="402"/>
                      <a:pt x="115" y="398"/>
                    </a:cubicBezTo>
                    <a:cubicBezTo>
                      <a:pt x="114" y="396"/>
                      <a:pt x="112" y="394"/>
                      <a:pt x="111" y="392"/>
                    </a:cubicBezTo>
                    <a:cubicBezTo>
                      <a:pt x="109" y="390"/>
                      <a:pt x="109" y="388"/>
                      <a:pt x="107" y="386"/>
                    </a:cubicBezTo>
                    <a:cubicBezTo>
                      <a:pt x="107" y="385"/>
                      <a:pt x="106" y="385"/>
                      <a:pt x="106" y="384"/>
                    </a:cubicBezTo>
                    <a:cubicBezTo>
                      <a:pt x="106" y="384"/>
                      <a:pt x="106" y="383"/>
                      <a:pt x="106" y="383"/>
                    </a:cubicBezTo>
                    <a:cubicBezTo>
                      <a:pt x="105" y="381"/>
                      <a:pt x="104" y="379"/>
                      <a:pt x="104" y="377"/>
                    </a:cubicBezTo>
                    <a:cubicBezTo>
                      <a:pt x="104" y="377"/>
                      <a:pt x="104" y="376"/>
                      <a:pt x="104" y="376"/>
                    </a:cubicBezTo>
                    <a:cubicBezTo>
                      <a:pt x="104" y="375"/>
                      <a:pt x="103" y="374"/>
                      <a:pt x="103" y="373"/>
                    </a:cubicBezTo>
                    <a:cubicBezTo>
                      <a:pt x="103" y="372"/>
                      <a:pt x="103" y="368"/>
                      <a:pt x="102" y="366"/>
                    </a:cubicBezTo>
                    <a:cubicBezTo>
                      <a:pt x="102" y="365"/>
                      <a:pt x="101" y="361"/>
                      <a:pt x="101" y="359"/>
                    </a:cubicBezTo>
                    <a:cubicBezTo>
                      <a:pt x="101" y="357"/>
                      <a:pt x="101" y="355"/>
                      <a:pt x="102" y="354"/>
                    </a:cubicBezTo>
                    <a:cubicBezTo>
                      <a:pt x="102" y="353"/>
                      <a:pt x="101" y="351"/>
                      <a:pt x="102" y="350"/>
                    </a:cubicBezTo>
                    <a:cubicBezTo>
                      <a:pt x="102" y="350"/>
                      <a:pt x="102" y="348"/>
                      <a:pt x="102" y="347"/>
                    </a:cubicBezTo>
                    <a:cubicBezTo>
                      <a:pt x="102" y="347"/>
                      <a:pt x="102" y="346"/>
                      <a:pt x="102" y="346"/>
                    </a:cubicBezTo>
                    <a:cubicBezTo>
                      <a:pt x="101" y="344"/>
                      <a:pt x="102" y="343"/>
                      <a:pt x="102" y="342"/>
                    </a:cubicBezTo>
                    <a:cubicBezTo>
                      <a:pt x="102" y="342"/>
                      <a:pt x="102" y="341"/>
                      <a:pt x="102" y="341"/>
                    </a:cubicBezTo>
                    <a:cubicBezTo>
                      <a:pt x="102" y="339"/>
                      <a:pt x="102" y="339"/>
                      <a:pt x="103" y="338"/>
                    </a:cubicBezTo>
                    <a:cubicBezTo>
                      <a:pt x="102" y="337"/>
                      <a:pt x="103" y="330"/>
                      <a:pt x="102" y="328"/>
                    </a:cubicBezTo>
                    <a:cubicBezTo>
                      <a:pt x="102" y="326"/>
                      <a:pt x="103" y="324"/>
                      <a:pt x="102" y="323"/>
                    </a:cubicBezTo>
                    <a:cubicBezTo>
                      <a:pt x="102" y="322"/>
                      <a:pt x="102" y="322"/>
                      <a:pt x="103" y="321"/>
                    </a:cubicBezTo>
                    <a:cubicBezTo>
                      <a:pt x="101" y="317"/>
                      <a:pt x="100" y="311"/>
                      <a:pt x="99" y="307"/>
                    </a:cubicBezTo>
                    <a:cubicBezTo>
                      <a:pt x="99" y="307"/>
                      <a:pt x="99" y="306"/>
                      <a:pt x="99" y="305"/>
                    </a:cubicBezTo>
                    <a:cubicBezTo>
                      <a:pt x="99" y="304"/>
                      <a:pt x="98" y="303"/>
                      <a:pt x="98" y="302"/>
                    </a:cubicBezTo>
                    <a:cubicBezTo>
                      <a:pt x="98" y="301"/>
                      <a:pt x="98" y="300"/>
                      <a:pt x="98" y="299"/>
                    </a:cubicBezTo>
                    <a:cubicBezTo>
                      <a:pt x="96" y="295"/>
                      <a:pt x="94" y="291"/>
                      <a:pt x="92" y="287"/>
                    </a:cubicBezTo>
                    <a:cubicBezTo>
                      <a:pt x="92" y="286"/>
                      <a:pt x="92" y="286"/>
                      <a:pt x="92" y="286"/>
                    </a:cubicBezTo>
                    <a:cubicBezTo>
                      <a:pt x="91" y="283"/>
                      <a:pt x="89" y="280"/>
                      <a:pt x="87" y="278"/>
                    </a:cubicBezTo>
                    <a:cubicBezTo>
                      <a:pt x="87" y="278"/>
                      <a:pt x="87" y="277"/>
                      <a:pt x="87" y="277"/>
                    </a:cubicBezTo>
                    <a:cubicBezTo>
                      <a:pt x="85" y="275"/>
                      <a:pt x="83" y="273"/>
                      <a:pt x="81" y="270"/>
                    </a:cubicBezTo>
                    <a:cubicBezTo>
                      <a:pt x="81" y="270"/>
                      <a:pt x="82" y="269"/>
                      <a:pt x="81" y="269"/>
                    </a:cubicBezTo>
                    <a:cubicBezTo>
                      <a:pt x="81" y="269"/>
                      <a:pt x="81" y="269"/>
                      <a:pt x="81" y="268"/>
                    </a:cubicBezTo>
                    <a:cubicBezTo>
                      <a:pt x="80" y="268"/>
                      <a:pt x="80" y="266"/>
                      <a:pt x="79" y="266"/>
                    </a:cubicBezTo>
                    <a:cubicBezTo>
                      <a:pt x="79" y="266"/>
                      <a:pt x="79" y="266"/>
                      <a:pt x="79" y="266"/>
                    </a:cubicBezTo>
                    <a:cubicBezTo>
                      <a:pt x="77" y="264"/>
                      <a:pt x="76" y="261"/>
                      <a:pt x="75" y="259"/>
                    </a:cubicBezTo>
                    <a:cubicBezTo>
                      <a:pt x="74" y="259"/>
                      <a:pt x="73" y="258"/>
                      <a:pt x="73" y="258"/>
                    </a:cubicBezTo>
                    <a:cubicBezTo>
                      <a:pt x="72" y="257"/>
                      <a:pt x="72" y="256"/>
                      <a:pt x="72" y="255"/>
                    </a:cubicBezTo>
                    <a:cubicBezTo>
                      <a:pt x="69" y="252"/>
                      <a:pt x="66" y="250"/>
                      <a:pt x="65" y="247"/>
                    </a:cubicBezTo>
                    <a:cubicBezTo>
                      <a:pt x="64" y="246"/>
                      <a:pt x="63" y="245"/>
                      <a:pt x="62" y="244"/>
                    </a:cubicBezTo>
                    <a:cubicBezTo>
                      <a:pt x="62" y="243"/>
                      <a:pt x="61" y="240"/>
                      <a:pt x="60" y="238"/>
                    </a:cubicBezTo>
                    <a:cubicBezTo>
                      <a:pt x="58" y="235"/>
                      <a:pt x="57" y="231"/>
                      <a:pt x="55" y="227"/>
                    </a:cubicBezTo>
                    <a:cubicBezTo>
                      <a:pt x="54" y="224"/>
                      <a:pt x="54" y="219"/>
                      <a:pt x="53" y="216"/>
                    </a:cubicBezTo>
                    <a:cubicBezTo>
                      <a:pt x="52" y="211"/>
                      <a:pt x="55" y="206"/>
                      <a:pt x="56" y="202"/>
                    </a:cubicBezTo>
                    <a:cubicBezTo>
                      <a:pt x="57" y="196"/>
                      <a:pt x="62" y="188"/>
                      <a:pt x="65" y="183"/>
                    </a:cubicBezTo>
                    <a:cubicBezTo>
                      <a:pt x="66" y="181"/>
                      <a:pt x="68" y="180"/>
                      <a:pt x="69" y="178"/>
                    </a:cubicBezTo>
                    <a:cubicBezTo>
                      <a:pt x="70" y="175"/>
                      <a:pt x="70" y="173"/>
                      <a:pt x="71" y="170"/>
                    </a:cubicBezTo>
                    <a:cubicBezTo>
                      <a:pt x="73" y="167"/>
                      <a:pt x="76" y="159"/>
                      <a:pt x="74" y="154"/>
                    </a:cubicBezTo>
                    <a:cubicBezTo>
                      <a:pt x="73" y="151"/>
                      <a:pt x="72" y="147"/>
                      <a:pt x="70" y="145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1" y="144"/>
                      <a:pt x="70" y="145"/>
                      <a:pt x="71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69" y="143"/>
                      <a:pt x="69" y="141"/>
                      <a:pt x="68" y="140"/>
                    </a:cubicBezTo>
                    <a:cubicBezTo>
                      <a:pt x="66" y="137"/>
                      <a:pt x="62" y="134"/>
                      <a:pt x="60" y="133"/>
                    </a:cubicBezTo>
                    <a:cubicBezTo>
                      <a:pt x="59" y="133"/>
                      <a:pt x="58" y="132"/>
                      <a:pt x="57" y="132"/>
                    </a:cubicBezTo>
                    <a:cubicBezTo>
                      <a:pt x="56" y="132"/>
                      <a:pt x="55" y="131"/>
                      <a:pt x="54" y="130"/>
                    </a:cubicBezTo>
                    <a:cubicBezTo>
                      <a:pt x="52" y="129"/>
                      <a:pt x="50" y="130"/>
                      <a:pt x="49" y="129"/>
                    </a:cubicBezTo>
                    <a:cubicBezTo>
                      <a:pt x="41" y="125"/>
                      <a:pt x="33" y="119"/>
                      <a:pt x="30" y="111"/>
                    </a:cubicBezTo>
                    <a:cubicBezTo>
                      <a:pt x="29" y="109"/>
                      <a:pt x="29" y="106"/>
                      <a:pt x="29" y="104"/>
                    </a:cubicBezTo>
                    <a:cubicBezTo>
                      <a:pt x="28" y="102"/>
                      <a:pt x="29" y="99"/>
                      <a:pt x="30" y="96"/>
                    </a:cubicBezTo>
                    <a:cubicBezTo>
                      <a:pt x="30" y="96"/>
                      <a:pt x="30" y="96"/>
                      <a:pt x="29" y="96"/>
                    </a:cubicBezTo>
                    <a:cubicBezTo>
                      <a:pt x="30" y="95"/>
                      <a:pt x="31" y="89"/>
                      <a:pt x="32" y="87"/>
                    </a:cubicBezTo>
                    <a:cubicBezTo>
                      <a:pt x="32" y="85"/>
                      <a:pt x="33" y="79"/>
                      <a:pt x="32" y="78"/>
                    </a:cubicBezTo>
                    <a:cubicBezTo>
                      <a:pt x="33" y="78"/>
                      <a:pt x="33" y="76"/>
                      <a:pt x="33" y="75"/>
                    </a:cubicBezTo>
                    <a:cubicBezTo>
                      <a:pt x="32" y="72"/>
                      <a:pt x="30" y="67"/>
                      <a:pt x="29" y="64"/>
                    </a:cubicBezTo>
                    <a:cubicBezTo>
                      <a:pt x="28" y="62"/>
                      <a:pt x="26" y="60"/>
                      <a:pt x="26" y="58"/>
                    </a:cubicBezTo>
                    <a:cubicBezTo>
                      <a:pt x="25" y="56"/>
                      <a:pt x="23" y="54"/>
                      <a:pt x="23" y="52"/>
                    </a:cubicBezTo>
                    <a:cubicBezTo>
                      <a:pt x="23" y="52"/>
                      <a:pt x="23" y="52"/>
                      <a:pt x="22" y="52"/>
                    </a:cubicBezTo>
                    <a:cubicBezTo>
                      <a:pt x="22" y="50"/>
                      <a:pt x="19" y="47"/>
                      <a:pt x="18" y="46"/>
                    </a:cubicBezTo>
                    <a:cubicBezTo>
                      <a:pt x="18" y="46"/>
                      <a:pt x="17" y="44"/>
                      <a:pt x="17" y="44"/>
                    </a:cubicBezTo>
                    <a:cubicBezTo>
                      <a:pt x="15" y="42"/>
                      <a:pt x="13" y="40"/>
                      <a:pt x="11" y="37"/>
                    </a:cubicBezTo>
                    <a:cubicBezTo>
                      <a:pt x="7" y="28"/>
                      <a:pt x="2" y="10"/>
                      <a:pt x="14" y="6"/>
                    </a:cubicBezTo>
                    <a:cubicBezTo>
                      <a:pt x="16" y="5"/>
                      <a:pt x="18" y="6"/>
                      <a:pt x="20" y="7"/>
                    </a:cubicBezTo>
                    <a:cubicBezTo>
                      <a:pt x="24" y="7"/>
                      <a:pt x="28" y="8"/>
                      <a:pt x="30" y="11"/>
                    </a:cubicBezTo>
                    <a:cubicBezTo>
                      <a:pt x="31" y="13"/>
                      <a:pt x="33" y="15"/>
                      <a:pt x="35" y="16"/>
                    </a:cubicBezTo>
                    <a:cubicBezTo>
                      <a:pt x="42" y="21"/>
                      <a:pt x="46" y="30"/>
                      <a:pt x="51" y="38"/>
                    </a:cubicBezTo>
                    <a:cubicBezTo>
                      <a:pt x="51" y="39"/>
                      <a:pt x="51" y="40"/>
                      <a:pt x="52" y="41"/>
                    </a:cubicBezTo>
                    <a:cubicBezTo>
                      <a:pt x="53" y="42"/>
                      <a:pt x="54" y="43"/>
                      <a:pt x="55" y="45"/>
                    </a:cubicBezTo>
                    <a:cubicBezTo>
                      <a:pt x="57" y="48"/>
                      <a:pt x="58" y="52"/>
                      <a:pt x="60" y="55"/>
                    </a:cubicBezTo>
                    <a:cubicBezTo>
                      <a:pt x="61" y="57"/>
                      <a:pt x="63" y="59"/>
                      <a:pt x="64" y="60"/>
                    </a:cubicBezTo>
                    <a:cubicBezTo>
                      <a:pt x="65" y="62"/>
                      <a:pt x="66" y="63"/>
                      <a:pt x="67" y="64"/>
                    </a:cubicBezTo>
                    <a:cubicBezTo>
                      <a:pt x="68" y="66"/>
                      <a:pt x="71" y="67"/>
                      <a:pt x="72" y="69"/>
                    </a:cubicBezTo>
                    <a:cubicBezTo>
                      <a:pt x="73" y="70"/>
                      <a:pt x="74" y="72"/>
                      <a:pt x="75" y="73"/>
                    </a:cubicBezTo>
                    <a:cubicBezTo>
                      <a:pt x="77" y="74"/>
                      <a:pt x="79" y="74"/>
                      <a:pt x="81" y="76"/>
                    </a:cubicBezTo>
                    <a:cubicBezTo>
                      <a:pt x="82" y="77"/>
                      <a:pt x="83" y="78"/>
                      <a:pt x="84" y="78"/>
                    </a:cubicBezTo>
                    <a:cubicBezTo>
                      <a:pt x="85" y="79"/>
                      <a:pt x="87" y="80"/>
                      <a:pt x="88" y="81"/>
                    </a:cubicBezTo>
                    <a:cubicBezTo>
                      <a:pt x="90" y="82"/>
                      <a:pt x="92" y="84"/>
                      <a:pt x="94" y="85"/>
                    </a:cubicBezTo>
                    <a:cubicBezTo>
                      <a:pt x="96" y="87"/>
                      <a:pt x="100" y="88"/>
                      <a:pt x="103" y="90"/>
                    </a:cubicBezTo>
                    <a:cubicBezTo>
                      <a:pt x="104" y="92"/>
                      <a:pt x="106" y="93"/>
                      <a:pt x="108" y="94"/>
                    </a:cubicBezTo>
                    <a:cubicBezTo>
                      <a:pt x="112" y="96"/>
                      <a:pt x="115" y="96"/>
                      <a:pt x="119" y="98"/>
                    </a:cubicBezTo>
                    <a:cubicBezTo>
                      <a:pt x="123" y="100"/>
                      <a:pt x="127" y="103"/>
                      <a:pt x="131" y="105"/>
                    </a:cubicBezTo>
                    <a:cubicBezTo>
                      <a:pt x="133" y="105"/>
                      <a:pt x="135" y="105"/>
                      <a:pt x="136" y="106"/>
                    </a:cubicBezTo>
                    <a:cubicBezTo>
                      <a:pt x="139" y="107"/>
                      <a:pt x="141" y="110"/>
                      <a:pt x="143" y="111"/>
                    </a:cubicBezTo>
                    <a:cubicBezTo>
                      <a:pt x="145" y="113"/>
                      <a:pt x="148" y="114"/>
                      <a:pt x="151" y="116"/>
                    </a:cubicBezTo>
                    <a:cubicBezTo>
                      <a:pt x="155" y="119"/>
                      <a:pt x="160" y="121"/>
                      <a:pt x="163" y="124"/>
                    </a:cubicBezTo>
                    <a:cubicBezTo>
                      <a:pt x="166" y="127"/>
                      <a:pt x="168" y="132"/>
                      <a:pt x="170" y="136"/>
                    </a:cubicBezTo>
                    <a:cubicBezTo>
                      <a:pt x="171" y="138"/>
                      <a:pt x="172" y="139"/>
                      <a:pt x="173" y="141"/>
                    </a:cubicBezTo>
                    <a:cubicBezTo>
                      <a:pt x="174" y="142"/>
                      <a:pt x="174" y="145"/>
                      <a:pt x="175" y="146"/>
                    </a:cubicBezTo>
                    <a:cubicBezTo>
                      <a:pt x="175" y="147"/>
                      <a:pt x="175" y="148"/>
                      <a:pt x="175" y="149"/>
                    </a:cubicBezTo>
                    <a:cubicBezTo>
                      <a:pt x="176" y="150"/>
                      <a:pt x="177" y="152"/>
                      <a:pt x="177" y="154"/>
                    </a:cubicBezTo>
                    <a:cubicBezTo>
                      <a:pt x="178" y="157"/>
                      <a:pt x="177" y="161"/>
                      <a:pt x="177" y="162"/>
                    </a:cubicBezTo>
                    <a:cubicBezTo>
                      <a:pt x="178" y="164"/>
                      <a:pt x="178" y="168"/>
                      <a:pt x="178" y="170"/>
                    </a:cubicBezTo>
                    <a:cubicBezTo>
                      <a:pt x="178" y="173"/>
                      <a:pt x="178" y="175"/>
                      <a:pt x="178" y="178"/>
                    </a:cubicBezTo>
                    <a:cubicBezTo>
                      <a:pt x="178" y="179"/>
                      <a:pt x="177" y="180"/>
                      <a:pt x="177" y="182"/>
                    </a:cubicBezTo>
                    <a:cubicBezTo>
                      <a:pt x="177" y="182"/>
                      <a:pt x="178" y="184"/>
                      <a:pt x="177" y="185"/>
                    </a:cubicBezTo>
                    <a:cubicBezTo>
                      <a:pt x="177" y="186"/>
                      <a:pt x="176" y="191"/>
                      <a:pt x="176" y="193"/>
                    </a:cubicBezTo>
                    <a:cubicBezTo>
                      <a:pt x="176" y="195"/>
                      <a:pt x="176" y="196"/>
                      <a:pt x="176" y="198"/>
                    </a:cubicBezTo>
                    <a:cubicBezTo>
                      <a:pt x="176" y="199"/>
                      <a:pt x="175" y="200"/>
                      <a:pt x="175" y="201"/>
                    </a:cubicBezTo>
                    <a:cubicBezTo>
                      <a:pt x="175" y="203"/>
                      <a:pt x="175" y="205"/>
                      <a:pt x="176" y="207"/>
                    </a:cubicBezTo>
                    <a:cubicBezTo>
                      <a:pt x="175" y="208"/>
                      <a:pt x="175" y="210"/>
                      <a:pt x="175" y="212"/>
                    </a:cubicBezTo>
                    <a:cubicBezTo>
                      <a:pt x="175" y="215"/>
                      <a:pt x="176" y="219"/>
                      <a:pt x="177" y="223"/>
                    </a:cubicBezTo>
                    <a:cubicBezTo>
                      <a:pt x="177" y="225"/>
                      <a:pt x="176" y="227"/>
                      <a:pt x="177" y="229"/>
                    </a:cubicBezTo>
                    <a:cubicBezTo>
                      <a:pt x="178" y="234"/>
                      <a:pt x="179" y="236"/>
                      <a:pt x="179" y="241"/>
                    </a:cubicBezTo>
                    <a:cubicBezTo>
                      <a:pt x="180" y="245"/>
                      <a:pt x="180" y="248"/>
                      <a:pt x="181" y="251"/>
                    </a:cubicBezTo>
                    <a:cubicBezTo>
                      <a:pt x="182" y="252"/>
                      <a:pt x="182" y="253"/>
                      <a:pt x="183" y="254"/>
                    </a:cubicBezTo>
                    <a:cubicBezTo>
                      <a:pt x="183" y="256"/>
                      <a:pt x="183" y="259"/>
                      <a:pt x="184" y="261"/>
                    </a:cubicBezTo>
                    <a:cubicBezTo>
                      <a:pt x="184" y="261"/>
                      <a:pt x="185" y="263"/>
                      <a:pt x="186" y="264"/>
                    </a:cubicBezTo>
                    <a:cubicBezTo>
                      <a:pt x="186" y="264"/>
                      <a:pt x="186" y="264"/>
                      <a:pt x="185" y="265"/>
                    </a:cubicBezTo>
                    <a:cubicBezTo>
                      <a:pt x="189" y="270"/>
                      <a:pt x="193" y="275"/>
                      <a:pt x="196" y="280"/>
                    </a:cubicBezTo>
                    <a:cubicBezTo>
                      <a:pt x="196" y="283"/>
                      <a:pt x="197" y="285"/>
                      <a:pt x="198" y="287"/>
                    </a:cubicBezTo>
                    <a:cubicBezTo>
                      <a:pt x="198" y="288"/>
                      <a:pt x="198" y="288"/>
                      <a:pt x="198" y="289"/>
                    </a:cubicBezTo>
                    <a:cubicBezTo>
                      <a:pt x="200" y="294"/>
                      <a:pt x="201" y="300"/>
                      <a:pt x="203" y="304"/>
                    </a:cubicBezTo>
                    <a:cubicBezTo>
                      <a:pt x="205" y="310"/>
                      <a:pt x="206" y="319"/>
                      <a:pt x="205" y="326"/>
                    </a:cubicBezTo>
                    <a:cubicBezTo>
                      <a:pt x="205" y="327"/>
                      <a:pt x="205" y="329"/>
                      <a:pt x="206" y="3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292">
                <a:extLst>
                  <a:ext uri="{FF2B5EF4-FFF2-40B4-BE49-F238E27FC236}">
                    <a16:creationId xmlns:a16="http://schemas.microsoft.com/office/drawing/2014/main" id="{8526B747-9FA5-1BA2-0DE7-8AC5CBCF06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68" y="1233"/>
                <a:ext cx="648" cy="925"/>
              </a:xfrm>
              <a:custGeom>
                <a:avLst/>
                <a:gdLst>
                  <a:gd name="T0" fmla="*/ 255 w 267"/>
                  <a:gd name="T1" fmla="*/ 4 h 381"/>
                  <a:gd name="T2" fmla="*/ 233 w 267"/>
                  <a:gd name="T3" fmla="*/ 0 h 381"/>
                  <a:gd name="T4" fmla="*/ 224 w 267"/>
                  <a:gd name="T5" fmla="*/ 3 h 381"/>
                  <a:gd name="T6" fmla="*/ 204 w 267"/>
                  <a:gd name="T7" fmla="*/ 13 h 381"/>
                  <a:gd name="T8" fmla="*/ 195 w 267"/>
                  <a:gd name="T9" fmla="*/ 23 h 381"/>
                  <a:gd name="T10" fmla="*/ 182 w 267"/>
                  <a:gd name="T11" fmla="*/ 41 h 381"/>
                  <a:gd name="T12" fmla="*/ 164 w 267"/>
                  <a:gd name="T13" fmla="*/ 65 h 381"/>
                  <a:gd name="T14" fmla="*/ 149 w 267"/>
                  <a:gd name="T15" fmla="*/ 76 h 381"/>
                  <a:gd name="T16" fmla="*/ 142 w 267"/>
                  <a:gd name="T17" fmla="*/ 83 h 381"/>
                  <a:gd name="T18" fmla="*/ 138 w 267"/>
                  <a:gd name="T19" fmla="*/ 99 h 381"/>
                  <a:gd name="T20" fmla="*/ 149 w 267"/>
                  <a:gd name="T21" fmla="*/ 121 h 381"/>
                  <a:gd name="T22" fmla="*/ 154 w 267"/>
                  <a:gd name="T23" fmla="*/ 162 h 381"/>
                  <a:gd name="T24" fmla="*/ 118 w 267"/>
                  <a:gd name="T25" fmla="*/ 189 h 381"/>
                  <a:gd name="T26" fmla="*/ 79 w 267"/>
                  <a:gd name="T27" fmla="*/ 218 h 381"/>
                  <a:gd name="T28" fmla="*/ 71 w 267"/>
                  <a:gd name="T29" fmla="*/ 244 h 381"/>
                  <a:gd name="T30" fmla="*/ 52 w 267"/>
                  <a:gd name="T31" fmla="*/ 285 h 381"/>
                  <a:gd name="T32" fmla="*/ 25 w 267"/>
                  <a:gd name="T33" fmla="*/ 315 h 381"/>
                  <a:gd name="T34" fmla="*/ 1 w 267"/>
                  <a:gd name="T35" fmla="*/ 355 h 381"/>
                  <a:gd name="T36" fmla="*/ 33 w 267"/>
                  <a:gd name="T37" fmla="*/ 362 h 381"/>
                  <a:gd name="T38" fmla="*/ 77 w 267"/>
                  <a:gd name="T39" fmla="*/ 307 h 381"/>
                  <a:gd name="T40" fmla="*/ 101 w 267"/>
                  <a:gd name="T41" fmla="*/ 290 h 381"/>
                  <a:gd name="T42" fmla="*/ 118 w 267"/>
                  <a:gd name="T43" fmla="*/ 265 h 381"/>
                  <a:gd name="T44" fmla="*/ 157 w 267"/>
                  <a:gd name="T45" fmla="*/ 233 h 381"/>
                  <a:gd name="T46" fmla="*/ 224 w 267"/>
                  <a:gd name="T47" fmla="*/ 193 h 381"/>
                  <a:gd name="T48" fmla="*/ 254 w 267"/>
                  <a:gd name="T49" fmla="*/ 121 h 381"/>
                  <a:gd name="T50" fmla="*/ 241 w 267"/>
                  <a:gd name="T51" fmla="*/ 94 h 381"/>
                  <a:gd name="T52" fmla="*/ 236 w 267"/>
                  <a:gd name="T53" fmla="*/ 93 h 381"/>
                  <a:gd name="T54" fmla="*/ 250 w 267"/>
                  <a:gd name="T55" fmla="*/ 136 h 381"/>
                  <a:gd name="T56" fmla="*/ 233 w 267"/>
                  <a:gd name="T57" fmla="*/ 174 h 381"/>
                  <a:gd name="T58" fmla="*/ 205 w 267"/>
                  <a:gd name="T59" fmla="*/ 203 h 381"/>
                  <a:gd name="T60" fmla="*/ 187 w 267"/>
                  <a:gd name="T61" fmla="*/ 214 h 381"/>
                  <a:gd name="T62" fmla="*/ 163 w 267"/>
                  <a:gd name="T63" fmla="*/ 224 h 381"/>
                  <a:gd name="T64" fmla="*/ 136 w 267"/>
                  <a:gd name="T65" fmla="*/ 237 h 381"/>
                  <a:gd name="T66" fmla="*/ 118 w 267"/>
                  <a:gd name="T67" fmla="*/ 258 h 381"/>
                  <a:gd name="T68" fmla="*/ 96 w 267"/>
                  <a:gd name="T69" fmla="*/ 289 h 381"/>
                  <a:gd name="T70" fmla="*/ 71 w 267"/>
                  <a:gd name="T71" fmla="*/ 305 h 381"/>
                  <a:gd name="T72" fmla="*/ 55 w 267"/>
                  <a:gd name="T73" fmla="*/ 318 h 381"/>
                  <a:gd name="T74" fmla="*/ 17 w 267"/>
                  <a:gd name="T75" fmla="*/ 374 h 381"/>
                  <a:gd name="T76" fmla="*/ 6 w 267"/>
                  <a:gd name="T77" fmla="*/ 354 h 381"/>
                  <a:gd name="T78" fmla="*/ 41 w 267"/>
                  <a:gd name="T79" fmla="*/ 305 h 381"/>
                  <a:gd name="T80" fmla="*/ 68 w 267"/>
                  <a:gd name="T81" fmla="*/ 273 h 381"/>
                  <a:gd name="T82" fmla="*/ 95 w 267"/>
                  <a:gd name="T83" fmla="*/ 207 h 381"/>
                  <a:gd name="T84" fmla="*/ 140 w 267"/>
                  <a:gd name="T85" fmla="*/ 183 h 381"/>
                  <a:gd name="T86" fmla="*/ 161 w 267"/>
                  <a:gd name="T87" fmla="*/ 153 h 381"/>
                  <a:gd name="T88" fmla="*/ 162 w 267"/>
                  <a:gd name="T89" fmla="*/ 149 h 381"/>
                  <a:gd name="T90" fmla="*/ 161 w 267"/>
                  <a:gd name="T91" fmla="*/ 146 h 381"/>
                  <a:gd name="T92" fmla="*/ 162 w 267"/>
                  <a:gd name="T93" fmla="*/ 141 h 381"/>
                  <a:gd name="T94" fmla="*/ 161 w 267"/>
                  <a:gd name="T95" fmla="*/ 139 h 381"/>
                  <a:gd name="T96" fmla="*/ 162 w 267"/>
                  <a:gd name="T97" fmla="*/ 137 h 381"/>
                  <a:gd name="T98" fmla="*/ 156 w 267"/>
                  <a:gd name="T99" fmla="*/ 123 h 381"/>
                  <a:gd name="T100" fmla="*/ 143 w 267"/>
                  <a:gd name="T101" fmla="*/ 92 h 381"/>
                  <a:gd name="T102" fmla="*/ 185 w 267"/>
                  <a:gd name="T103" fmla="*/ 44 h 381"/>
                  <a:gd name="T104" fmla="*/ 214 w 267"/>
                  <a:gd name="T105" fmla="*/ 13 h 381"/>
                  <a:gd name="T106" fmla="*/ 240 w 267"/>
                  <a:gd name="T107" fmla="*/ 5 h 381"/>
                  <a:gd name="T108" fmla="*/ 240 w 267"/>
                  <a:gd name="T109" fmla="*/ 63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7" h="381">
                    <a:moveTo>
                      <a:pt x="243" y="67"/>
                    </a:moveTo>
                    <a:cubicBezTo>
                      <a:pt x="248" y="54"/>
                      <a:pt x="257" y="45"/>
                      <a:pt x="262" y="33"/>
                    </a:cubicBezTo>
                    <a:cubicBezTo>
                      <a:pt x="266" y="22"/>
                      <a:pt x="263" y="12"/>
                      <a:pt x="256" y="6"/>
                    </a:cubicBezTo>
                    <a:cubicBezTo>
                      <a:pt x="256" y="6"/>
                      <a:pt x="256" y="5"/>
                      <a:pt x="255" y="4"/>
                    </a:cubicBezTo>
                    <a:cubicBezTo>
                      <a:pt x="253" y="3"/>
                      <a:pt x="251" y="3"/>
                      <a:pt x="248" y="2"/>
                    </a:cubicBezTo>
                    <a:cubicBezTo>
                      <a:pt x="248" y="2"/>
                      <a:pt x="247" y="1"/>
                      <a:pt x="246" y="1"/>
                    </a:cubicBezTo>
                    <a:cubicBezTo>
                      <a:pt x="244" y="0"/>
                      <a:pt x="239" y="0"/>
                      <a:pt x="236" y="0"/>
                    </a:cubicBezTo>
                    <a:cubicBezTo>
                      <a:pt x="236" y="0"/>
                      <a:pt x="235" y="0"/>
                      <a:pt x="233" y="0"/>
                    </a:cubicBezTo>
                    <a:cubicBezTo>
                      <a:pt x="233" y="0"/>
                      <a:pt x="232" y="1"/>
                      <a:pt x="232" y="1"/>
                    </a:cubicBezTo>
                    <a:cubicBezTo>
                      <a:pt x="230" y="1"/>
                      <a:pt x="228" y="1"/>
                      <a:pt x="227" y="2"/>
                    </a:cubicBezTo>
                    <a:cubicBezTo>
                      <a:pt x="227" y="2"/>
                      <a:pt x="226" y="2"/>
                      <a:pt x="226" y="3"/>
                    </a:cubicBezTo>
                    <a:cubicBezTo>
                      <a:pt x="225" y="3"/>
                      <a:pt x="225" y="3"/>
                      <a:pt x="224" y="3"/>
                    </a:cubicBezTo>
                    <a:cubicBezTo>
                      <a:pt x="223" y="4"/>
                      <a:pt x="220" y="5"/>
                      <a:pt x="218" y="6"/>
                    </a:cubicBezTo>
                    <a:cubicBezTo>
                      <a:pt x="217" y="6"/>
                      <a:pt x="216" y="6"/>
                      <a:pt x="216" y="6"/>
                    </a:cubicBezTo>
                    <a:cubicBezTo>
                      <a:pt x="213" y="8"/>
                      <a:pt x="211" y="10"/>
                      <a:pt x="208" y="12"/>
                    </a:cubicBezTo>
                    <a:cubicBezTo>
                      <a:pt x="207" y="12"/>
                      <a:pt x="205" y="13"/>
                      <a:pt x="204" y="13"/>
                    </a:cubicBezTo>
                    <a:cubicBezTo>
                      <a:pt x="203" y="14"/>
                      <a:pt x="203" y="15"/>
                      <a:pt x="203" y="16"/>
                    </a:cubicBezTo>
                    <a:cubicBezTo>
                      <a:pt x="202" y="16"/>
                      <a:pt x="202" y="16"/>
                      <a:pt x="202" y="16"/>
                    </a:cubicBezTo>
                    <a:cubicBezTo>
                      <a:pt x="201" y="16"/>
                      <a:pt x="198" y="19"/>
                      <a:pt x="197" y="20"/>
                    </a:cubicBezTo>
                    <a:cubicBezTo>
                      <a:pt x="197" y="20"/>
                      <a:pt x="196" y="22"/>
                      <a:pt x="195" y="23"/>
                    </a:cubicBezTo>
                    <a:cubicBezTo>
                      <a:pt x="195" y="23"/>
                      <a:pt x="194" y="23"/>
                      <a:pt x="193" y="24"/>
                    </a:cubicBezTo>
                    <a:cubicBezTo>
                      <a:pt x="192" y="24"/>
                      <a:pt x="193" y="25"/>
                      <a:pt x="192" y="25"/>
                    </a:cubicBezTo>
                    <a:cubicBezTo>
                      <a:pt x="191" y="27"/>
                      <a:pt x="189" y="28"/>
                      <a:pt x="188" y="30"/>
                    </a:cubicBezTo>
                    <a:cubicBezTo>
                      <a:pt x="185" y="33"/>
                      <a:pt x="184" y="37"/>
                      <a:pt x="182" y="41"/>
                    </a:cubicBezTo>
                    <a:cubicBezTo>
                      <a:pt x="180" y="44"/>
                      <a:pt x="177" y="48"/>
                      <a:pt x="175" y="51"/>
                    </a:cubicBezTo>
                    <a:cubicBezTo>
                      <a:pt x="174" y="52"/>
                      <a:pt x="173" y="54"/>
                      <a:pt x="173" y="56"/>
                    </a:cubicBezTo>
                    <a:cubicBezTo>
                      <a:pt x="172" y="56"/>
                      <a:pt x="171" y="56"/>
                      <a:pt x="171" y="57"/>
                    </a:cubicBezTo>
                    <a:cubicBezTo>
                      <a:pt x="168" y="59"/>
                      <a:pt x="166" y="62"/>
                      <a:pt x="164" y="65"/>
                    </a:cubicBezTo>
                    <a:cubicBezTo>
                      <a:pt x="163" y="66"/>
                      <a:pt x="161" y="67"/>
                      <a:pt x="159" y="68"/>
                    </a:cubicBezTo>
                    <a:cubicBezTo>
                      <a:pt x="158" y="69"/>
                      <a:pt x="158" y="70"/>
                      <a:pt x="157" y="71"/>
                    </a:cubicBezTo>
                    <a:cubicBezTo>
                      <a:pt x="156" y="71"/>
                      <a:pt x="155" y="71"/>
                      <a:pt x="154" y="72"/>
                    </a:cubicBezTo>
                    <a:cubicBezTo>
                      <a:pt x="153" y="73"/>
                      <a:pt x="151" y="75"/>
                      <a:pt x="149" y="76"/>
                    </a:cubicBezTo>
                    <a:cubicBezTo>
                      <a:pt x="149" y="77"/>
                      <a:pt x="148" y="78"/>
                      <a:pt x="148" y="78"/>
                    </a:cubicBezTo>
                    <a:cubicBezTo>
                      <a:pt x="146" y="79"/>
                      <a:pt x="145" y="80"/>
                      <a:pt x="144" y="81"/>
                    </a:cubicBezTo>
                    <a:cubicBezTo>
                      <a:pt x="144" y="81"/>
                      <a:pt x="144" y="82"/>
                      <a:pt x="144" y="82"/>
                    </a:cubicBezTo>
                    <a:cubicBezTo>
                      <a:pt x="143" y="82"/>
                      <a:pt x="143" y="83"/>
                      <a:pt x="142" y="83"/>
                    </a:cubicBezTo>
                    <a:cubicBezTo>
                      <a:pt x="141" y="84"/>
                      <a:pt x="138" y="90"/>
                      <a:pt x="138" y="91"/>
                    </a:cubicBezTo>
                    <a:cubicBezTo>
                      <a:pt x="138" y="92"/>
                      <a:pt x="137" y="94"/>
                      <a:pt x="138" y="95"/>
                    </a:cubicBezTo>
                    <a:cubicBezTo>
                      <a:pt x="138" y="96"/>
                      <a:pt x="138" y="96"/>
                      <a:pt x="138" y="97"/>
                    </a:cubicBezTo>
                    <a:cubicBezTo>
                      <a:pt x="138" y="97"/>
                      <a:pt x="138" y="98"/>
                      <a:pt x="138" y="99"/>
                    </a:cubicBezTo>
                    <a:cubicBezTo>
                      <a:pt x="139" y="104"/>
                      <a:pt x="141" y="111"/>
                      <a:pt x="143" y="115"/>
                    </a:cubicBezTo>
                    <a:cubicBezTo>
                      <a:pt x="143" y="115"/>
                      <a:pt x="144" y="115"/>
                      <a:pt x="144" y="115"/>
                    </a:cubicBezTo>
                    <a:cubicBezTo>
                      <a:pt x="145" y="117"/>
                      <a:pt x="146" y="118"/>
                      <a:pt x="147" y="120"/>
                    </a:cubicBezTo>
                    <a:cubicBezTo>
                      <a:pt x="147" y="120"/>
                      <a:pt x="148" y="121"/>
                      <a:pt x="149" y="121"/>
                    </a:cubicBezTo>
                    <a:cubicBezTo>
                      <a:pt x="150" y="123"/>
                      <a:pt x="152" y="126"/>
                      <a:pt x="153" y="128"/>
                    </a:cubicBezTo>
                    <a:cubicBezTo>
                      <a:pt x="154" y="130"/>
                      <a:pt x="154" y="131"/>
                      <a:pt x="155" y="133"/>
                    </a:cubicBezTo>
                    <a:cubicBezTo>
                      <a:pt x="157" y="138"/>
                      <a:pt x="157" y="147"/>
                      <a:pt x="155" y="153"/>
                    </a:cubicBezTo>
                    <a:cubicBezTo>
                      <a:pt x="154" y="157"/>
                      <a:pt x="156" y="160"/>
                      <a:pt x="154" y="162"/>
                    </a:cubicBezTo>
                    <a:cubicBezTo>
                      <a:pt x="153" y="164"/>
                      <a:pt x="152" y="165"/>
                      <a:pt x="151" y="166"/>
                    </a:cubicBezTo>
                    <a:cubicBezTo>
                      <a:pt x="148" y="171"/>
                      <a:pt x="145" y="175"/>
                      <a:pt x="141" y="178"/>
                    </a:cubicBezTo>
                    <a:cubicBezTo>
                      <a:pt x="137" y="181"/>
                      <a:pt x="129" y="183"/>
                      <a:pt x="124" y="186"/>
                    </a:cubicBezTo>
                    <a:cubicBezTo>
                      <a:pt x="122" y="187"/>
                      <a:pt x="120" y="188"/>
                      <a:pt x="118" y="189"/>
                    </a:cubicBezTo>
                    <a:cubicBezTo>
                      <a:pt x="114" y="191"/>
                      <a:pt x="110" y="193"/>
                      <a:pt x="106" y="195"/>
                    </a:cubicBezTo>
                    <a:cubicBezTo>
                      <a:pt x="104" y="196"/>
                      <a:pt x="102" y="198"/>
                      <a:pt x="100" y="199"/>
                    </a:cubicBezTo>
                    <a:cubicBezTo>
                      <a:pt x="96" y="201"/>
                      <a:pt x="93" y="202"/>
                      <a:pt x="90" y="204"/>
                    </a:cubicBezTo>
                    <a:cubicBezTo>
                      <a:pt x="86" y="208"/>
                      <a:pt x="82" y="213"/>
                      <a:pt x="79" y="218"/>
                    </a:cubicBezTo>
                    <a:cubicBezTo>
                      <a:pt x="78" y="220"/>
                      <a:pt x="78" y="223"/>
                      <a:pt x="76" y="225"/>
                    </a:cubicBezTo>
                    <a:cubicBezTo>
                      <a:pt x="76" y="226"/>
                      <a:pt x="76" y="227"/>
                      <a:pt x="75" y="228"/>
                    </a:cubicBezTo>
                    <a:cubicBezTo>
                      <a:pt x="74" y="230"/>
                      <a:pt x="73" y="233"/>
                      <a:pt x="72" y="235"/>
                    </a:cubicBezTo>
                    <a:cubicBezTo>
                      <a:pt x="71" y="238"/>
                      <a:pt x="72" y="241"/>
                      <a:pt x="71" y="244"/>
                    </a:cubicBezTo>
                    <a:cubicBezTo>
                      <a:pt x="71" y="246"/>
                      <a:pt x="70" y="251"/>
                      <a:pt x="70" y="253"/>
                    </a:cubicBezTo>
                    <a:cubicBezTo>
                      <a:pt x="70" y="258"/>
                      <a:pt x="68" y="266"/>
                      <a:pt x="65" y="270"/>
                    </a:cubicBezTo>
                    <a:cubicBezTo>
                      <a:pt x="62" y="274"/>
                      <a:pt x="60" y="278"/>
                      <a:pt x="57" y="282"/>
                    </a:cubicBezTo>
                    <a:cubicBezTo>
                      <a:pt x="56" y="283"/>
                      <a:pt x="53" y="284"/>
                      <a:pt x="52" y="285"/>
                    </a:cubicBezTo>
                    <a:cubicBezTo>
                      <a:pt x="50" y="287"/>
                      <a:pt x="49" y="289"/>
                      <a:pt x="47" y="291"/>
                    </a:cubicBezTo>
                    <a:cubicBezTo>
                      <a:pt x="45" y="293"/>
                      <a:pt x="44" y="295"/>
                      <a:pt x="42" y="296"/>
                    </a:cubicBezTo>
                    <a:cubicBezTo>
                      <a:pt x="40" y="299"/>
                      <a:pt x="37" y="302"/>
                      <a:pt x="34" y="304"/>
                    </a:cubicBezTo>
                    <a:cubicBezTo>
                      <a:pt x="31" y="307"/>
                      <a:pt x="29" y="311"/>
                      <a:pt x="25" y="315"/>
                    </a:cubicBezTo>
                    <a:cubicBezTo>
                      <a:pt x="24" y="317"/>
                      <a:pt x="21" y="318"/>
                      <a:pt x="20" y="320"/>
                    </a:cubicBezTo>
                    <a:cubicBezTo>
                      <a:pt x="15" y="326"/>
                      <a:pt x="10" y="333"/>
                      <a:pt x="7" y="340"/>
                    </a:cubicBezTo>
                    <a:cubicBezTo>
                      <a:pt x="6" y="341"/>
                      <a:pt x="6" y="343"/>
                      <a:pt x="6" y="345"/>
                    </a:cubicBezTo>
                    <a:cubicBezTo>
                      <a:pt x="4" y="348"/>
                      <a:pt x="3" y="351"/>
                      <a:pt x="1" y="355"/>
                    </a:cubicBezTo>
                    <a:cubicBezTo>
                      <a:pt x="2" y="357"/>
                      <a:pt x="0" y="363"/>
                      <a:pt x="1" y="365"/>
                    </a:cubicBezTo>
                    <a:cubicBezTo>
                      <a:pt x="2" y="373"/>
                      <a:pt x="7" y="378"/>
                      <a:pt x="14" y="380"/>
                    </a:cubicBezTo>
                    <a:cubicBezTo>
                      <a:pt x="21" y="381"/>
                      <a:pt x="28" y="372"/>
                      <a:pt x="30" y="368"/>
                    </a:cubicBezTo>
                    <a:cubicBezTo>
                      <a:pt x="31" y="366"/>
                      <a:pt x="32" y="364"/>
                      <a:pt x="33" y="362"/>
                    </a:cubicBezTo>
                    <a:cubicBezTo>
                      <a:pt x="34" y="358"/>
                      <a:pt x="35" y="355"/>
                      <a:pt x="36" y="352"/>
                    </a:cubicBezTo>
                    <a:cubicBezTo>
                      <a:pt x="36" y="350"/>
                      <a:pt x="38" y="348"/>
                      <a:pt x="38" y="347"/>
                    </a:cubicBezTo>
                    <a:cubicBezTo>
                      <a:pt x="43" y="337"/>
                      <a:pt x="49" y="328"/>
                      <a:pt x="58" y="321"/>
                    </a:cubicBezTo>
                    <a:cubicBezTo>
                      <a:pt x="64" y="317"/>
                      <a:pt x="70" y="312"/>
                      <a:pt x="77" y="307"/>
                    </a:cubicBezTo>
                    <a:cubicBezTo>
                      <a:pt x="80" y="305"/>
                      <a:pt x="84" y="303"/>
                      <a:pt x="88" y="301"/>
                    </a:cubicBezTo>
                    <a:cubicBezTo>
                      <a:pt x="91" y="299"/>
                      <a:pt x="93" y="297"/>
                      <a:pt x="96" y="294"/>
                    </a:cubicBezTo>
                    <a:cubicBezTo>
                      <a:pt x="97" y="294"/>
                      <a:pt x="97" y="293"/>
                      <a:pt x="97" y="293"/>
                    </a:cubicBezTo>
                    <a:cubicBezTo>
                      <a:pt x="99" y="292"/>
                      <a:pt x="100" y="291"/>
                      <a:pt x="101" y="290"/>
                    </a:cubicBezTo>
                    <a:cubicBezTo>
                      <a:pt x="102" y="289"/>
                      <a:pt x="102" y="287"/>
                      <a:pt x="104" y="285"/>
                    </a:cubicBezTo>
                    <a:cubicBezTo>
                      <a:pt x="105" y="284"/>
                      <a:pt x="106" y="283"/>
                      <a:pt x="107" y="281"/>
                    </a:cubicBezTo>
                    <a:cubicBezTo>
                      <a:pt x="108" y="280"/>
                      <a:pt x="108" y="280"/>
                      <a:pt x="109" y="279"/>
                    </a:cubicBezTo>
                    <a:cubicBezTo>
                      <a:pt x="112" y="274"/>
                      <a:pt x="115" y="270"/>
                      <a:pt x="118" y="265"/>
                    </a:cubicBezTo>
                    <a:cubicBezTo>
                      <a:pt x="118" y="264"/>
                      <a:pt x="120" y="264"/>
                      <a:pt x="120" y="263"/>
                    </a:cubicBezTo>
                    <a:cubicBezTo>
                      <a:pt x="121" y="261"/>
                      <a:pt x="122" y="260"/>
                      <a:pt x="123" y="258"/>
                    </a:cubicBezTo>
                    <a:cubicBezTo>
                      <a:pt x="127" y="253"/>
                      <a:pt x="130" y="248"/>
                      <a:pt x="135" y="244"/>
                    </a:cubicBezTo>
                    <a:cubicBezTo>
                      <a:pt x="141" y="239"/>
                      <a:pt x="149" y="237"/>
                      <a:pt x="157" y="233"/>
                    </a:cubicBezTo>
                    <a:cubicBezTo>
                      <a:pt x="161" y="231"/>
                      <a:pt x="166" y="228"/>
                      <a:pt x="170" y="226"/>
                    </a:cubicBezTo>
                    <a:cubicBezTo>
                      <a:pt x="174" y="225"/>
                      <a:pt x="178" y="224"/>
                      <a:pt x="182" y="222"/>
                    </a:cubicBezTo>
                    <a:cubicBezTo>
                      <a:pt x="196" y="214"/>
                      <a:pt x="210" y="206"/>
                      <a:pt x="222" y="196"/>
                    </a:cubicBezTo>
                    <a:cubicBezTo>
                      <a:pt x="223" y="195"/>
                      <a:pt x="223" y="194"/>
                      <a:pt x="224" y="193"/>
                    </a:cubicBezTo>
                    <a:cubicBezTo>
                      <a:pt x="226" y="190"/>
                      <a:pt x="229" y="187"/>
                      <a:pt x="232" y="183"/>
                    </a:cubicBezTo>
                    <a:cubicBezTo>
                      <a:pt x="233" y="181"/>
                      <a:pt x="236" y="179"/>
                      <a:pt x="237" y="177"/>
                    </a:cubicBezTo>
                    <a:cubicBezTo>
                      <a:pt x="243" y="167"/>
                      <a:pt x="249" y="159"/>
                      <a:pt x="253" y="148"/>
                    </a:cubicBezTo>
                    <a:cubicBezTo>
                      <a:pt x="255" y="141"/>
                      <a:pt x="256" y="127"/>
                      <a:pt x="254" y="121"/>
                    </a:cubicBezTo>
                    <a:cubicBezTo>
                      <a:pt x="253" y="116"/>
                      <a:pt x="254" y="113"/>
                      <a:pt x="252" y="109"/>
                    </a:cubicBezTo>
                    <a:cubicBezTo>
                      <a:pt x="250" y="107"/>
                      <a:pt x="247" y="105"/>
                      <a:pt x="245" y="102"/>
                    </a:cubicBezTo>
                    <a:cubicBezTo>
                      <a:pt x="244" y="102"/>
                      <a:pt x="244" y="102"/>
                      <a:pt x="243" y="101"/>
                    </a:cubicBezTo>
                    <a:cubicBezTo>
                      <a:pt x="242" y="99"/>
                      <a:pt x="242" y="97"/>
                      <a:pt x="241" y="94"/>
                    </a:cubicBezTo>
                    <a:cubicBezTo>
                      <a:pt x="241" y="93"/>
                      <a:pt x="240" y="91"/>
                      <a:pt x="240" y="89"/>
                    </a:cubicBezTo>
                    <a:cubicBezTo>
                      <a:pt x="242" y="81"/>
                      <a:pt x="240" y="74"/>
                      <a:pt x="243" y="67"/>
                    </a:cubicBezTo>
                    <a:close/>
                    <a:moveTo>
                      <a:pt x="236" y="93"/>
                    </a:moveTo>
                    <a:cubicBezTo>
                      <a:pt x="236" y="93"/>
                      <a:pt x="236" y="93"/>
                      <a:pt x="236" y="93"/>
                    </a:cubicBezTo>
                    <a:cubicBezTo>
                      <a:pt x="237" y="99"/>
                      <a:pt x="240" y="103"/>
                      <a:pt x="242" y="107"/>
                    </a:cubicBezTo>
                    <a:cubicBezTo>
                      <a:pt x="244" y="108"/>
                      <a:pt x="246" y="109"/>
                      <a:pt x="247" y="111"/>
                    </a:cubicBezTo>
                    <a:cubicBezTo>
                      <a:pt x="249" y="115"/>
                      <a:pt x="250" y="125"/>
                      <a:pt x="250" y="128"/>
                    </a:cubicBezTo>
                    <a:cubicBezTo>
                      <a:pt x="250" y="131"/>
                      <a:pt x="250" y="134"/>
                      <a:pt x="250" y="136"/>
                    </a:cubicBezTo>
                    <a:cubicBezTo>
                      <a:pt x="250" y="138"/>
                      <a:pt x="250" y="138"/>
                      <a:pt x="250" y="140"/>
                    </a:cubicBezTo>
                    <a:cubicBezTo>
                      <a:pt x="248" y="148"/>
                      <a:pt x="245" y="155"/>
                      <a:pt x="241" y="162"/>
                    </a:cubicBezTo>
                    <a:cubicBezTo>
                      <a:pt x="241" y="162"/>
                      <a:pt x="239" y="164"/>
                      <a:pt x="239" y="165"/>
                    </a:cubicBezTo>
                    <a:cubicBezTo>
                      <a:pt x="237" y="168"/>
                      <a:pt x="235" y="171"/>
                      <a:pt x="233" y="174"/>
                    </a:cubicBezTo>
                    <a:cubicBezTo>
                      <a:pt x="232" y="177"/>
                      <a:pt x="229" y="178"/>
                      <a:pt x="227" y="181"/>
                    </a:cubicBezTo>
                    <a:cubicBezTo>
                      <a:pt x="225" y="185"/>
                      <a:pt x="223" y="188"/>
                      <a:pt x="221" y="191"/>
                    </a:cubicBezTo>
                    <a:cubicBezTo>
                      <a:pt x="220" y="192"/>
                      <a:pt x="219" y="192"/>
                      <a:pt x="219" y="192"/>
                    </a:cubicBezTo>
                    <a:cubicBezTo>
                      <a:pt x="215" y="196"/>
                      <a:pt x="210" y="200"/>
                      <a:pt x="205" y="203"/>
                    </a:cubicBezTo>
                    <a:cubicBezTo>
                      <a:pt x="202" y="204"/>
                      <a:pt x="200" y="207"/>
                      <a:pt x="197" y="209"/>
                    </a:cubicBezTo>
                    <a:cubicBezTo>
                      <a:pt x="196" y="209"/>
                      <a:pt x="195" y="209"/>
                      <a:pt x="194" y="210"/>
                    </a:cubicBezTo>
                    <a:cubicBezTo>
                      <a:pt x="193" y="211"/>
                      <a:pt x="191" y="212"/>
                      <a:pt x="190" y="212"/>
                    </a:cubicBezTo>
                    <a:cubicBezTo>
                      <a:pt x="189" y="213"/>
                      <a:pt x="188" y="213"/>
                      <a:pt x="187" y="214"/>
                    </a:cubicBezTo>
                    <a:cubicBezTo>
                      <a:pt x="186" y="214"/>
                      <a:pt x="186" y="215"/>
                      <a:pt x="185" y="215"/>
                    </a:cubicBezTo>
                    <a:cubicBezTo>
                      <a:pt x="184" y="215"/>
                      <a:pt x="184" y="216"/>
                      <a:pt x="183" y="216"/>
                    </a:cubicBezTo>
                    <a:cubicBezTo>
                      <a:pt x="180" y="217"/>
                      <a:pt x="176" y="220"/>
                      <a:pt x="172" y="221"/>
                    </a:cubicBezTo>
                    <a:cubicBezTo>
                      <a:pt x="168" y="223"/>
                      <a:pt x="166" y="223"/>
                      <a:pt x="163" y="224"/>
                    </a:cubicBezTo>
                    <a:cubicBezTo>
                      <a:pt x="162" y="225"/>
                      <a:pt x="160" y="226"/>
                      <a:pt x="159" y="227"/>
                    </a:cubicBezTo>
                    <a:cubicBezTo>
                      <a:pt x="157" y="228"/>
                      <a:pt x="156" y="227"/>
                      <a:pt x="154" y="228"/>
                    </a:cubicBezTo>
                    <a:cubicBezTo>
                      <a:pt x="153" y="229"/>
                      <a:pt x="151" y="231"/>
                      <a:pt x="149" y="231"/>
                    </a:cubicBezTo>
                    <a:cubicBezTo>
                      <a:pt x="145" y="233"/>
                      <a:pt x="140" y="234"/>
                      <a:pt x="136" y="237"/>
                    </a:cubicBezTo>
                    <a:cubicBezTo>
                      <a:pt x="136" y="237"/>
                      <a:pt x="135" y="239"/>
                      <a:pt x="135" y="239"/>
                    </a:cubicBezTo>
                    <a:cubicBezTo>
                      <a:pt x="135" y="239"/>
                      <a:pt x="134" y="239"/>
                      <a:pt x="134" y="239"/>
                    </a:cubicBezTo>
                    <a:cubicBezTo>
                      <a:pt x="132" y="240"/>
                      <a:pt x="131" y="242"/>
                      <a:pt x="129" y="243"/>
                    </a:cubicBezTo>
                    <a:cubicBezTo>
                      <a:pt x="125" y="247"/>
                      <a:pt x="121" y="252"/>
                      <a:pt x="118" y="258"/>
                    </a:cubicBezTo>
                    <a:cubicBezTo>
                      <a:pt x="116" y="262"/>
                      <a:pt x="112" y="266"/>
                      <a:pt x="109" y="270"/>
                    </a:cubicBezTo>
                    <a:cubicBezTo>
                      <a:pt x="107" y="272"/>
                      <a:pt x="106" y="275"/>
                      <a:pt x="104" y="278"/>
                    </a:cubicBezTo>
                    <a:cubicBezTo>
                      <a:pt x="102" y="280"/>
                      <a:pt x="100" y="282"/>
                      <a:pt x="99" y="284"/>
                    </a:cubicBezTo>
                    <a:cubicBezTo>
                      <a:pt x="98" y="285"/>
                      <a:pt x="97" y="287"/>
                      <a:pt x="96" y="289"/>
                    </a:cubicBezTo>
                    <a:cubicBezTo>
                      <a:pt x="95" y="289"/>
                      <a:pt x="94" y="290"/>
                      <a:pt x="92" y="291"/>
                    </a:cubicBezTo>
                    <a:cubicBezTo>
                      <a:pt x="92" y="292"/>
                      <a:pt x="91" y="292"/>
                      <a:pt x="91" y="293"/>
                    </a:cubicBezTo>
                    <a:cubicBezTo>
                      <a:pt x="88" y="295"/>
                      <a:pt x="84" y="297"/>
                      <a:pt x="81" y="299"/>
                    </a:cubicBezTo>
                    <a:cubicBezTo>
                      <a:pt x="78" y="302"/>
                      <a:pt x="74" y="303"/>
                      <a:pt x="71" y="305"/>
                    </a:cubicBezTo>
                    <a:cubicBezTo>
                      <a:pt x="68" y="307"/>
                      <a:pt x="67" y="309"/>
                      <a:pt x="65" y="311"/>
                    </a:cubicBezTo>
                    <a:cubicBezTo>
                      <a:pt x="63" y="313"/>
                      <a:pt x="60" y="314"/>
                      <a:pt x="58" y="315"/>
                    </a:cubicBezTo>
                    <a:cubicBezTo>
                      <a:pt x="57" y="316"/>
                      <a:pt x="57" y="316"/>
                      <a:pt x="57" y="317"/>
                    </a:cubicBezTo>
                    <a:cubicBezTo>
                      <a:pt x="56" y="317"/>
                      <a:pt x="55" y="317"/>
                      <a:pt x="55" y="318"/>
                    </a:cubicBezTo>
                    <a:cubicBezTo>
                      <a:pt x="53" y="319"/>
                      <a:pt x="51" y="320"/>
                      <a:pt x="50" y="322"/>
                    </a:cubicBezTo>
                    <a:cubicBezTo>
                      <a:pt x="43" y="329"/>
                      <a:pt x="37" y="338"/>
                      <a:pt x="32" y="348"/>
                    </a:cubicBezTo>
                    <a:cubicBezTo>
                      <a:pt x="28" y="357"/>
                      <a:pt x="29" y="365"/>
                      <a:pt x="21" y="371"/>
                    </a:cubicBezTo>
                    <a:cubicBezTo>
                      <a:pt x="20" y="372"/>
                      <a:pt x="19" y="374"/>
                      <a:pt x="17" y="374"/>
                    </a:cubicBezTo>
                    <a:cubicBezTo>
                      <a:pt x="16" y="375"/>
                      <a:pt x="14" y="374"/>
                      <a:pt x="13" y="374"/>
                    </a:cubicBezTo>
                    <a:cubicBezTo>
                      <a:pt x="11" y="373"/>
                      <a:pt x="11" y="373"/>
                      <a:pt x="10" y="373"/>
                    </a:cubicBezTo>
                    <a:cubicBezTo>
                      <a:pt x="8" y="371"/>
                      <a:pt x="5" y="366"/>
                      <a:pt x="6" y="362"/>
                    </a:cubicBezTo>
                    <a:cubicBezTo>
                      <a:pt x="6" y="359"/>
                      <a:pt x="6" y="357"/>
                      <a:pt x="6" y="354"/>
                    </a:cubicBezTo>
                    <a:cubicBezTo>
                      <a:pt x="10" y="343"/>
                      <a:pt x="15" y="333"/>
                      <a:pt x="22" y="324"/>
                    </a:cubicBezTo>
                    <a:cubicBezTo>
                      <a:pt x="23" y="322"/>
                      <a:pt x="27" y="320"/>
                      <a:pt x="29" y="318"/>
                    </a:cubicBezTo>
                    <a:cubicBezTo>
                      <a:pt x="31" y="314"/>
                      <a:pt x="34" y="311"/>
                      <a:pt x="36" y="308"/>
                    </a:cubicBezTo>
                    <a:cubicBezTo>
                      <a:pt x="38" y="307"/>
                      <a:pt x="40" y="306"/>
                      <a:pt x="41" y="305"/>
                    </a:cubicBezTo>
                    <a:cubicBezTo>
                      <a:pt x="45" y="300"/>
                      <a:pt x="49" y="295"/>
                      <a:pt x="54" y="290"/>
                    </a:cubicBezTo>
                    <a:cubicBezTo>
                      <a:pt x="56" y="288"/>
                      <a:pt x="59" y="286"/>
                      <a:pt x="62" y="283"/>
                    </a:cubicBezTo>
                    <a:cubicBezTo>
                      <a:pt x="64" y="280"/>
                      <a:pt x="65" y="277"/>
                      <a:pt x="67" y="275"/>
                    </a:cubicBezTo>
                    <a:cubicBezTo>
                      <a:pt x="67" y="274"/>
                      <a:pt x="68" y="274"/>
                      <a:pt x="68" y="273"/>
                    </a:cubicBezTo>
                    <a:cubicBezTo>
                      <a:pt x="71" y="269"/>
                      <a:pt x="73" y="263"/>
                      <a:pt x="74" y="258"/>
                    </a:cubicBezTo>
                    <a:cubicBezTo>
                      <a:pt x="76" y="250"/>
                      <a:pt x="74" y="242"/>
                      <a:pt x="77" y="235"/>
                    </a:cubicBezTo>
                    <a:cubicBezTo>
                      <a:pt x="81" y="226"/>
                      <a:pt x="84" y="218"/>
                      <a:pt x="90" y="211"/>
                    </a:cubicBezTo>
                    <a:cubicBezTo>
                      <a:pt x="91" y="209"/>
                      <a:pt x="94" y="208"/>
                      <a:pt x="95" y="207"/>
                    </a:cubicBezTo>
                    <a:cubicBezTo>
                      <a:pt x="103" y="203"/>
                      <a:pt x="110" y="198"/>
                      <a:pt x="118" y="194"/>
                    </a:cubicBezTo>
                    <a:cubicBezTo>
                      <a:pt x="121" y="193"/>
                      <a:pt x="124" y="191"/>
                      <a:pt x="127" y="190"/>
                    </a:cubicBezTo>
                    <a:cubicBezTo>
                      <a:pt x="129" y="188"/>
                      <a:pt x="132" y="188"/>
                      <a:pt x="135" y="186"/>
                    </a:cubicBezTo>
                    <a:cubicBezTo>
                      <a:pt x="137" y="186"/>
                      <a:pt x="139" y="184"/>
                      <a:pt x="140" y="183"/>
                    </a:cubicBezTo>
                    <a:cubicBezTo>
                      <a:pt x="147" y="179"/>
                      <a:pt x="151" y="175"/>
                      <a:pt x="155" y="168"/>
                    </a:cubicBezTo>
                    <a:cubicBezTo>
                      <a:pt x="157" y="165"/>
                      <a:pt x="162" y="157"/>
                      <a:pt x="160" y="154"/>
                    </a:cubicBezTo>
                    <a:cubicBezTo>
                      <a:pt x="161" y="153"/>
                      <a:pt x="160" y="153"/>
                      <a:pt x="161" y="153"/>
                    </a:cubicBezTo>
                    <a:cubicBezTo>
                      <a:pt x="161" y="153"/>
                      <a:pt x="161" y="153"/>
                      <a:pt x="161" y="153"/>
                    </a:cubicBezTo>
                    <a:cubicBezTo>
                      <a:pt x="161" y="153"/>
                      <a:pt x="161" y="153"/>
                      <a:pt x="161" y="153"/>
                    </a:cubicBezTo>
                    <a:cubicBezTo>
                      <a:pt x="161" y="153"/>
                      <a:pt x="161" y="153"/>
                      <a:pt x="161" y="153"/>
                    </a:cubicBezTo>
                    <a:cubicBezTo>
                      <a:pt x="161" y="152"/>
                      <a:pt x="161" y="150"/>
                      <a:pt x="162" y="149"/>
                    </a:cubicBezTo>
                    <a:cubicBezTo>
                      <a:pt x="162" y="149"/>
                      <a:pt x="162" y="149"/>
                      <a:pt x="162" y="149"/>
                    </a:cubicBezTo>
                    <a:cubicBezTo>
                      <a:pt x="162" y="149"/>
                      <a:pt x="162" y="149"/>
                      <a:pt x="161" y="150"/>
                    </a:cubicBezTo>
                    <a:cubicBezTo>
                      <a:pt x="161" y="149"/>
                      <a:pt x="161" y="150"/>
                      <a:pt x="161" y="149"/>
                    </a:cubicBezTo>
                    <a:cubicBezTo>
                      <a:pt x="161" y="149"/>
                      <a:pt x="161" y="147"/>
                      <a:pt x="162" y="147"/>
                    </a:cubicBezTo>
                    <a:cubicBezTo>
                      <a:pt x="161" y="146"/>
                      <a:pt x="162" y="146"/>
                      <a:pt x="161" y="146"/>
                    </a:cubicBezTo>
                    <a:cubicBezTo>
                      <a:pt x="161" y="145"/>
                      <a:pt x="161" y="144"/>
                      <a:pt x="162" y="143"/>
                    </a:cubicBezTo>
                    <a:cubicBezTo>
                      <a:pt x="162" y="143"/>
                      <a:pt x="162" y="143"/>
                      <a:pt x="162" y="143"/>
                    </a:cubicBezTo>
                    <a:cubicBezTo>
                      <a:pt x="162" y="142"/>
                      <a:pt x="162" y="142"/>
                      <a:pt x="161" y="141"/>
                    </a:cubicBezTo>
                    <a:cubicBezTo>
                      <a:pt x="162" y="141"/>
                      <a:pt x="162" y="141"/>
                      <a:pt x="162" y="141"/>
                    </a:cubicBezTo>
                    <a:cubicBezTo>
                      <a:pt x="162" y="140"/>
                      <a:pt x="162" y="141"/>
                      <a:pt x="162" y="140"/>
                    </a:cubicBez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40"/>
                      <a:pt x="162" y="140"/>
                      <a:pt x="162" y="139"/>
                    </a:cubicBezTo>
                    <a:cubicBezTo>
                      <a:pt x="162" y="139"/>
                      <a:pt x="162" y="139"/>
                      <a:pt x="161" y="139"/>
                    </a:cubicBezTo>
                    <a:cubicBezTo>
                      <a:pt x="161" y="138"/>
                      <a:pt x="162" y="138"/>
                      <a:pt x="162" y="138"/>
                    </a:cubicBezTo>
                    <a:cubicBezTo>
                      <a:pt x="162" y="138"/>
                      <a:pt x="161" y="137"/>
                      <a:pt x="161" y="137"/>
                    </a:cubicBezTo>
                    <a:cubicBezTo>
                      <a:pt x="161" y="137"/>
                      <a:pt x="161" y="137"/>
                      <a:pt x="161" y="137"/>
                    </a:cubicBezTo>
                    <a:cubicBezTo>
                      <a:pt x="161" y="137"/>
                      <a:pt x="162" y="137"/>
                      <a:pt x="162" y="137"/>
                    </a:cubicBezTo>
                    <a:cubicBezTo>
                      <a:pt x="162" y="136"/>
                      <a:pt x="162" y="136"/>
                      <a:pt x="162" y="136"/>
                    </a:cubicBezTo>
                    <a:cubicBezTo>
                      <a:pt x="161" y="136"/>
                      <a:pt x="161" y="136"/>
                      <a:pt x="161" y="136"/>
                    </a:cubicBezTo>
                    <a:cubicBezTo>
                      <a:pt x="161" y="136"/>
                      <a:pt x="161" y="136"/>
                      <a:pt x="161" y="136"/>
                    </a:cubicBezTo>
                    <a:cubicBezTo>
                      <a:pt x="161" y="132"/>
                      <a:pt x="158" y="126"/>
                      <a:pt x="156" y="123"/>
                    </a:cubicBezTo>
                    <a:cubicBezTo>
                      <a:pt x="155" y="122"/>
                      <a:pt x="154" y="122"/>
                      <a:pt x="154" y="121"/>
                    </a:cubicBezTo>
                    <a:cubicBezTo>
                      <a:pt x="151" y="117"/>
                      <a:pt x="147" y="113"/>
                      <a:pt x="145" y="108"/>
                    </a:cubicBezTo>
                    <a:cubicBezTo>
                      <a:pt x="145" y="107"/>
                      <a:pt x="145" y="106"/>
                      <a:pt x="145" y="105"/>
                    </a:cubicBezTo>
                    <a:cubicBezTo>
                      <a:pt x="144" y="102"/>
                      <a:pt x="141" y="96"/>
                      <a:pt x="143" y="92"/>
                    </a:cubicBezTo>
                    <a:cubicBezTo>
                      <a:pt x="146" y="80"/>
                      <a:pt x="160" y="73"/>
                      <a:pt x="169" y="65"/>
                    </a:cubicBezTo>
                    <a:cubicBezTo>
                      <a:pt x="170" y="65"/>
                      <a:pt x="172" y="62"/>
                      <a:pt x="172" y="61"/>
                    </a:cubicBezTo>
                    <a:cubicBezTo>
                      <a:pt x="175" y="59"/>
                      <a:pt x="177" y="56"/>
                      <a:pt x="179" y="53"/>
                    </a:cubicBezTo>
                    <a:cubicBezTo>
                      <a:pt x="181" y="50"/>
                      <a:pt x="183" y="47"/>
                      <a:pt x="185" y="44"/>
                    </a:cubicBezTo>
                    <a:cubicBezTo>
                      <a:pt x="187" y="40"/>
                      <a:pt x="189" y="36"/>
                      <a:pt x="191" y="32"/>
                    </a:cubicBezTo>
                    <a:cubicBezTo>
                      <a:pt x="194" y="29"/>
                      <a:pt x="197" y="27"/>
                      <a:pt x="199" y="25"/>
                    </a:cubicBezTo>
                    <a:cubicBezTo>
                      <a:pt x="201" y="22"/>
                      <a:pt x="204" y="19"/>
                      <a:pt x="206" y="17"/>
                    </a:cubicBezTo>
                    <a:cubicBezTo>
                      <a:pt x="208" y="16"/>
                      <a:pt x="211" y="14"/>
                      <a:pt x="214" y="13"/>
                    </a:cubicBezTo>
                    <a:cubicBezTo>
                      <a:pt x="214" y="13"/>
                      <a:pt x="215" y="13"/>
                      <a:pt x="215" y="13"/>
                    </a:cubicBezTo>
                    <a:cubicBezTo>
                      <a:pt x="218" y="10"/>
                      <a:pt x="222" y="8"/>
                      <a:pt x="225" y="7"/>
                    </a:cubicBezTo>
                    <a:cubicBezTo>
                      <a:pt x="228" y="6"/>
                      <a:pt x="235" y="5"/>
                      <a:pt x="237" y="4"/>
                    </a:cubicBezTo>
                    <a:cubicBezTo>
                      <a:pt x="238" y="5"/>
                      <a:pt x="239" y="5"/>
                      <a:pt x="240" y="5"/>
                    </a:cubicBezTo>
                    <a:cubicBezTo>
                      <a:pt x="241" y="5"/>
                      <a:pt x="241" y="5"/>
                      <a:pt x="242" y="5"/>
                    </a:cubicBezTo>
                    <a:cubicBezTo>
                      <a:pt x="246" y="6"/>
                      <a:pt x="251" y="7"/>
                      <a:pt x="254" y="10"/>
                    </a:cubicBezTo>
                    <a:cubicBezTo>
                      <a:pt x="267" y="25"/>
                      <a:pt x="250" y="44"/>
                      <a:pt x="244" y="55"/>
                    </a:cubicBezTo>
                    <a:cubicBezTo>
                      <a:pt x="242" y="57"/>
                      <a:pt x="241" y="60"/>
                      <a:pt x="240" y="63"/>
                    </a:cubicBezTo>
                    <a:cubicBezTo>
                      <a:pt x="238" y="67"/>
                      <a:pt x="237" y="71"/>
                      <a:pt x="236" y="75"/>
                    </a:cubicBezTo>
                    <a:cubicBezTo>
                      <a:pt x="236" y="78"/>
                      <a:pt x="236" y="81"/>
                      <a:pt x="236" y="84"/>
                    </a:cubicBezTo>
                    <a:cubicBezTo>
                      <a:pt x="235" y="87"/>
                      <a:pt x="236" y="90"/>
                      <a:pt x="236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293">
                <a:extLst>
                  <a:ext uri="{FF2B5EF4-FFF2-40B4-BE49-F238E27FC236}">
                    <a16:creationId xmlns:a16="http://schemas.microsoft.com/office/drawing/2014/main" id="{2FAE0802-0831-93F1-D333-9616B5C28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0" y="1248"/>
                <a:ext cx="330" cy="662"/>
              </a:xfrm>
              <a:custGeom>
                <a:avLst/>
                <a:gdLst>
                  <a:gd name="T0" fmla="*/ 136 w 136"/>
                  <a:gd name="T1" fmla="*/ 50 h 273"/>
                  <a:gd name="T2" fmla="*/ 130 w 136"/>
                  <a:gd name="T3" fmla="*/ 50 h 273"/>
                  <a:gd name="T4" fmla="*/ 116 w 136"/>
                  <a:gd name="T5" fmla="*/ 48 h 273"/>
                  <a:gd name="T6" fmla="*/ 72 w 136"/>
                  <a:gd name="T7" fmla="*/ 31 h 273"/>
                  <a:gd name="T8" fmla="*/ 64 w 136"/>
                  <a:gd name="T9" fmla="*/ 25 h 273"/>
                  <a:gd name="T10" fmla="*/ 46 w 136"/>
                  <a:gd name="T11" fmla="*/ 12 h 273"/>
                  <a:gd name="T12" fmla="*/ 11 w 136"/>
                  <a:gd name="T13" fmla="*/ 28 h 273"/>
                  <a:gd name="T14" fmla="*/ 16 w 136"/>
                  <a:gd name="T15" fmla="*/ 64 h 273"/>
                  <a:gd name="T16" fmla="*/ 11 w 136"/>
                  <a:gd name="T17" fmla="*/ 90 h 273"/>
                  <a:gd name="T18" fmla="*/ 26 w 136"/>
                  <a:gd name="T19" fmla="*/ 115 h 273"/>
                  <a:gd name="T20" fmla="*/ 35 w 136"/>
                  <a:gd name="T21" fmla="*/ 126 h 273"/>
                  <a:gd name="T22" fmla="*/ 44 w 136"/>
                  <a:gd name="T23" fmla="*/ 139 h 273"/>
                  <a:gd name="T24" fmla="*/ 49 w 136"/>
                  <a:gd name="T25" fmla="*/ 150 h 273"/>
                  <a:gd name="T26" fmla="*/ 52 w 136"/>
                  <a:gd name="T27" fmla="*/ 154 h 273"/>
                  <a:gd name="T28" fmla="*/ 70 w 136"/>
                  <a:gd name="T29" fmla="*/ 171 h 273"/>
                  <a:gd name="T30" fmla="*/ 80 w 136"/>
                  <a:gd name="T31" fmla="*/ 176 h 273"/>
                  <a:gd name="T32" fmla="*/ 102 w 136"/>
                  <a:gd name="T33" fmla="*/ 194 h 273"/>
                  <a:gd name="T34" fmla="*/ 112 w 136"/>
                  <a:gd name="T35" fmla="*/ 207 h 273"/>
                  <a:gd name="T36" fmla="*/ 116 w 136"/>
                  <a:gd name="T37" fmla="*/ 216 h 273"/>
                  <a:gd name="T38" fmla="*/ 125 w 136"/>
                  <a:gd name="T39" fmla="*/ 236 h 273"/>
                  <a:gd name="T40" fmla="*/ 129 w 136"/>
                  <a:gd name="T41" fmla="*/ 246 h 273"/>
                  <a:gd name="T42" fmla="*/ 131 w 136"/>
                  <a:gd name="T43" fmla="*/ 253 h 273"/>
                  <a:gd name="T44" fmla="*/ 136 w 136"/>
                  <a:gd name="T45" fmla="*/ 263 h 273"/>
                  <a:gd name="T46" fmla="*/ 136 w 136"/>
                  <a:gd name="T47" fmla="*/ 273 h 273"/>
                  <a:gd name="T48" fmla="*/ 125 w 136"/>
                  <a:gd name="T49" fmla="*/ 253 h 273"/>
                  <a:gd name="T50" fmla="*/ 113 w 136"/>
                  <a:gd name="T51" fmla="*/ 220 h 273"/>
                  <a:gd name="T52" fmla="*/ 107 w 136"/>
                  <a:gd name="T53" fmla="*/ 209 h 273"/>
                  <a:gd name="T54" fmla="*/ 99 w 136"/>
                  <a:gd name="T55" fmla="*/ 199 h 273"/>
                  <a:gd name="T56" fmla="*/ 85 w 136"/>
                  <a:gd name="T57" fmla="*/ 187 h 273"/>
                  <a:gd name="T58" fmla="*/ 82 w 136"/>
                  <a:gd name="T59" fmla="*/ 184 h 273"/>
                  <a:gd name="T60" fmla="*/ 55 w 136"/>
                  <a:gd name="T61" fmla="*/ 165 h 273"/>
                  <a:gd name="T62" fmla="*/ 42 w 136"/>
                  <a:gd name="T63" fmla="*/ 149 h 273"/>
                  <a:gd name="T64" fmla="*/ 37 w 136"/>
                  <a:gd name="T65" fmla="*/ 138 h 273"/>
                  <a:gd name="T66" fmla="*/ 32 w 136"/>
                  <a:gd name="T67" fmla="*/ 131 h 273"/>
                  <a:gd name="T68" fmla="*/ 29 w 136"/>
                  <a:gd name="T69" fmla="*/ 127 h 273"/>
                  <a:gd name="T70" fmla="*/ 19 w 136"/>
                  <a:gd name="T71" fmla="*/ 115 h 273"/>
                  <a:gd name="T72" fmla="*/ 7 w 136"/>
                  <a:gd name="T73" fmla="*/ 92 h 273"/>
                  <a:gd name="T74" fmla="*/ 11 w 136"/>
                  <a:gd name="T75" fmla="*/ 67 h 273"/>
                  <a:gd name="T76" fmla="*/ 12 w 136"/>
                  <a:gd name="T77" fmla="*/ 58 h 273"/>
                  <a:gd name="T78" fmla="*/ 12 w 136"/>
                  <a:gd name="T79" fmla="*/ 6 h 273"/>
                  <a:gd name="T80" fmla="*/ 33 w 136"/>
                  <a:gd name="T81" fmla="*/ 2 h 273"/>
                  <a:gd name="T82" fmla="*/ 41 w 136"/>
                  <a:gd name="T83" fmla="*/ 4 h 273"/>
                  <a:gd name="T84" fmla="*/ 49 w 136"/>
                  <a:gd name="T85" fmla="*/ 8 h 273"/>
                  <a:gd name="T86" fmla="*/ 52 w 136"/>
                  <a:gd name="T87" fmla="*/ 9 h 273"/>
                  <a:gd name="T88" fmla="*/ 63 w 136"/>
                  <a:gd name="T89" fmla="*/ 17 h 273"/>
                  <a:gd name="T90" fmla="*/ 68 w 136"/>
                  <a:gd name="T91" fmla="*/ 21 h 273"/>
                  <a:gd name="T92" fmla="*/ 109 w 136"/>
                  <a:gd name="T93" fmla="*/ 43 h 273"/>
                  <a:gd name="T94" fmla="*/ 114 w 136"/>
                  <a:gd name="T95" fmla="*/ 43 h 273"/>
                  <a:gd name="T96" fmla="*/ 130 w 136"/>
                  <a:gd name="T97" fmla="*/ 4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6" h="273">
                    <a:moveTo>
                      <a:pt x="136" y="45"/>
                    </a:moveTo>
                    <a:cubicBezTo>
                      <a:pt x="136" y="47"/>
                      <a:pt x="136" y="48"/>
                      <a:pt x="136" y="50"/>
                    </a:cubicBezTo>
                    <a:cubicBezTo>
                      <a:pt x="136" y="50"/>
                      <a:pt x="136" y="50"/>
                      <a:pt x="135" y="50"/>
                    </a:cubicBezTo>
                    <a:cubicBezTo>
                      <a:pt x="134" y="50"/>
                      <a:pt x="132" y="50"/>
                      <a:pt x="130" y="50"/>
                    </a:cubicBezTo>
                    <a:cubicBezTo>
                      <a:pt x="127" y="50"/>
                      <a:pt x="122" y="50"/>
                      <a:pt x="119" y="49"/>
                    </a:cubicBezTo>
                    <a:cubicBezTo>
                      <a:pt x="118" y="49"/>
                      <a:pt x="117" y="49"/>
                      <a:pt x="116" y="48"/>
                    </a:cubicBezTo>
                    <a:cubicBezTo>
                      <a:pt x="111" y="49"/>
                      <a:pt x="106" y="46"/>
                      <a:pt x="102" y="45"/>
                    </a:cubicBezTo>
                    <a:cubicBezTo>
                      <a:pt x="90" y="42"/>
                      <a:pt x="81" y="36"/>
                      <a:pt x="72" y="31"/>
                    </a:cubicBezTo>
                    <a:cubicBezTo>
                      <a:pt x="71" y="30"/>
                      <a:pt x="70" y="29"/>
                      <a:pt x="69" y="28"/>
                    </a:cubicBezTo>
                    <a:cubicBezTo>
                      <a:pt x="67" y="27"/>
                      <a:pt x="65" y="26"/>
                      <a:pt x="64" y="25"/>
                    </a:cubicBezTo>
                    <a:cubicBezTo>
                      <a:pt x="61" y="22"/>
                      <a:pt x="54" y="16"/>
                      <a:pt x="51" y="14"/>
                    </a:cubicBezTo>
                    <a:cubicBezTo>
                      <a:pt x="49" y="13"/>
                      <a:pt x="47" y="12"/>
                      <a:pt x="46" y="12"/>
                    </a:cubicBezTo>
                    <a:cubicBezTo>
                      <a:pt x="40" y="9"/>
                      <a:pt x="25" y="3"/>
                      <a:pt x="18" y="8"/>
                    </a:cubicBezTo>
                    <a:cubicBezTo>
                      <a:pt x="12" y="11"/>
                      <a:pt x="9" y="19"/>
                      <a:pt x="11" y="28"/>
                    </a:cubicBezTo>
                    <a:cubicBezTo>
                      <a:pt x="13" y="35"/>
                      <a:pt x="19" y="46"/>
                      <a:pt x="17" y="57"/>
                    </a:cubicBezTo>
                    <a:cubicBezTo>
                      <a:pt x="17" y="59"/>
                      <a:pt x="17" y="61"/>
                      <a:pt x="16" y="64"/>
                    </a:cubicBezTo>
                    <a:cubicBezTo>
                      <a:pt x="16" y="65"/>
                      <a:pt x="16" y="67"/>
                      <a:pt x="16" y="69"/>
                    </a:cubicBezTo>
                    <a:cubicBezTo>
                      <a:pt x="13" y="76"/>
                      <a:pt x="9" y="83"/>
                      <a:pt x="11" y="90"/>
                    </a:cubicBezTo>
                    <a:cubicBezTo>
                      <a:pt x="13" y="97"/>
                      <a:pt x="18" y="106"/>
                      <a:pt x="22" y="111"/>
                    </a:cubicBezTo>
                    <a:cubicBezTo>
                      <a:pt x="23" y="112"/>
                      <a:pt x="25" y="113"/>
                      <a:pt x="26" y="115"/>
                    </a:cubicBezTo>
                    <a:cubicBezTo>
                      <a:pt x="28" y="116"/>
                      <a:pt x="29" y="119"/>
                      <a:pt x="30" y="120"/>
                    </a:cubicBezTo>
                    <a:cubicBezTo>
                      <a:pt x="32" y="122"/>
                      <a:pt x="34" y="124"/>
                      <a:pt x="35" y="126"/>
                    </a:cubicBezTo>
                    <a:cubicBezTo>
                      <a:pt x="36" y="128"/>
                      <a:pt x="37" y="130"/>
                      <a:pt x="38" y="131"/>
                    </a:cubicBezTo>
                    <a:cubicBezTo>
                      <a:pt x="40" y="134"/>
                      <a:pt x="42" y="136"/>
                      <a:pt x="44" y="139"/>
                    </a:cubicBezTo>
                    <a:cubicBezTo>
                      <a:pt x="44" y="140"/>
                      <a:pt x="44" y="141"/>
                      <a:pt x="44" y="142"/>
                    </a:cubicBezTo>
                    <a:cubicBezTo>
                      <a:pt x="45" y="145"/>
                      <a:pt x="48" y="147"/>
                      <a:pt x="49" y="150"/>
                    </a:cubicBezTo>
                    <a:cubicBezTo>
                      <a:pt x="49" y="151"/>
                      <a:pt x="50" y="152"/>
                      <a:pt x="50" y="152"/>
                    </a:cubicBezTo>
                    <a:cubicBezTo>
                      <a:pt x="50" y="153"/>
                      <a:pt x="51" y="153"/>
                      <a:pt x="52" y="154"/>
                    </a:cubicBezTo>
                    <a:cubicBezTo>
                      <a:pt x="54" y="156"/>
                      <a:pt x="56" y="158"/>
                      <a:pt x="57" y="161"/>
                    </a:cubicBezTo>
                    <a:cubicBezTo>
                      <a:pt x="61" y="165"/>
                      <a:pt x="64" y="170"/>
                      <a:pt x="70" y="171"/>
                    </a:cubicBezTo>
                    <a:cubicBezTo>
                      <a:pt x="70" y="171"/>
                      <a:pt x="70" y="171"/>
                      <a:pt x="70" y="171"/>
                    </a:cubicBezTo>
                    <a:cubicBezTo>
                      <a:pt x="73" y="173"/>
                      <a:pt x="77" y="174"/>
                      <a:pt x="80" y="176"/>
                    </a:cubicBezTo>
                    <a:cubicBezTo>
                      <a:pt x="86" y="180"/>
                      <a:pt x="92" y="186"/>
                      <a:pt x="97" y="191"/>
                    </a:cubicBezTo>
                    <a:cubicBezTo>
                      <a:pt x="99" y="193"/>
                      <a:pt x="101" y="193"/>
                      <a:pt x="102" y="194"/>
                    </a:cubicBezTo>
                    <a:cubicBezTo>
                      <a:pt x="103" y="197"/>
                      <a:pt x="105" y="199"/>
                      <a:pt x="107" y="201"/>
                    </a:cubicBezTo>
                    <a:cubicBezTo>
                      <a:pt x="108" y="203"/>
                      <a:pt x="111" y="205"/>
                      <a:pt x="112" y="207"/>
                    </a:cubicBezTo>
                    <a:cubicBezTo>
                      <a:pt x="114" y="209"/>
                      <a:pt x="115" y="213"/>
                      <a:pt x="116" y="215"/>
                    </a:cubicBezTo>
                    <a:cubicBezTo>
                      <a:pt x="116" y="215"/>
                      <a:pt x="116" y="215"/>
                      <a:pt x="116" y="216"/>
                    </a:cubicBezTo>
                    <a:cubicBezTo>
                      <a:pt x="120" y="221"/>
                      <a:pt x="121" y="227"/>
                      <a:pt x="123" y="233"/>
                    </a:cubicBezTo>
                    <a:cubicBezTo>
                      <a:pt x="123" y="234"/>
                      <a:pt x="125" y="235"/>
                      <a:pt x="125" y="236"/>
                    </a:cubicBezTo>
                    <a:cubicBezTo>
                      <a:pt x="125" y="236"/>
                      <a:pt x="125" y="237"/>
                      <a:pt x="125" y="238"/>
                    </a:cubicBezTo>
                    <a:cubicBezTo>
                      <a:pt x="126" y="241"/>
                      <a:pt x="128" y="244"/>
                      <a:pt x="129" y="246"/>
                    </a:cubicBezTo>
                    <a:cubicBezTo>
                      <a:pt x="129" y="248"/>
                      <a:pt x="129" y="249"/>
                      <a:pt x="129" y="251"/>
                    </a:cubicBezTo>
                    <a:cubicBezTo>
                      <a:pt x="130" y="252"/>
                      <a:pt x="131" y="253"/>
                      <a:pt x="131" y="253"/>
                    </a:cubicBezTo>
                    <a:cubicBezTo>
                      <a:pt x="132" y="256"/>
                      <a:pt x="133" y="259"/>
                      <a:pt x="134" y="262"/>
                    </a:cubicBezTo>
                    <a:cubicBezTo>
                      <a:pt x="134" y="262"/>
                      <a:pt x="135" y="263"/>
                      <a:pt x="136" y="263"/>
                    </a:cubicBezTo>
                    <a:cubicBezTo>
                      <a:pt x="136" y="267"/>
                      <a:pt x="136" y="270"/>
                      <a:pt x="136" y="273"/>
                    </a:cubicBezTo>
                    <a:cubicBezTo>
                      <a:pt x="136" y="273"/>
                      <a:pt x="136" y="273"/>
                      <a:pt x="136" y="273"/>
                    </a:cubicBezTo>
                    <a:cubicBezTo>
                      <a:pt x="136" y="273"/>
                      <a:pt x="136" y="273"/>
                      <a:pt x="136" y="273"/>
                    </a:cubicBezTo>
                    <a:cubicBezTo>
                      <a:pt x="131" y="268"/>
                      <a:pt x="128" y="260"/>
                      <a:pt x="125" y="253"/>
                    </a:cubicBezTo>
                    <a:cubicBezTo>
                      <a:pt x="125" y="251"/>
                      <a:pt x="124" y="249"/>
                      <a:pt x="124" y="247"/>
                    </a:cubicBezTo>
                    <a:cubicBezTo>
                      <a:pt x="120" y="238"/>
                      <a:pt x="116" y="227"/>
                      <a:pt x="113" y="220"/>
                    </a:cubicBezTo>
                    <a:cubicBezTo>
                      <a:pt x="112" y="219"/>
                      <a:pt x="112" y="218"/>
                      <a:pt x="112" y="216"/>
                    </a:cubicBezTo>
                    <a:cubicBezTo>
                      <a:pt x="111" y="214"/>
                      <a:pt x="109" y="211"/>
                      <a:pt x="107" y="209"/>
                    </a:cubicBezTo>
                    <a:cubicBezTo>
                      <a:pt x="106" y="207"/>
                      <a:pt x="104" y="206"/>
                      <a:pt x="103" y="204"/>
                    </a:cubicBezTo>
                    <a:cubicBezTo>
                      <a:pt x="102" y="203"/>
                      <a:pt x="101" y="201"/>
                      <a:pt x="99" y="199"/>
                    </a:cubicBezTo>
                    <a:cubicBezTo>
                      <a:pt x="96" y="195"/>
                      <a:pt x="91" y="192"/>
                      <a:pt x="87" y="189"/>
                    </a:cubicBezTo>
                    <a:cubicBezTo>
                      <a:pt x="87" y="188"/>
                      <a:pt x="86" y="187"/>
                      <a:pt x="85" y="187"/>
                    </a:cubicBezTo>
                    <a:cubicBezTo>
                      <a:pt x="85" y="186"/>
                      <a:pt x="83" y="186"/>
                      <a:pt x="83" y="185"/>
                    </a:cubicBezTo>
                    <a:cubicBezTo>
                      <a:pt x="83" y="185"/>
                      <a:pt x="83" y="184"/>
                      <a:pt x="82" y="184"/>
                    </a:cubicBezTo>
                    <a:cubicBezTo>
                      <a:pt x="74" y="179"/>
                      <a:pt x="65" y="175"/>
                      <a:pt x="58" y="170"/>
                    </a:cubicBezTo>
                    <a:cubicBezTo>
                      <a:pt x="57" y="169"/>
                      <a:pt x="56" y="167"/>
                      <a:pt x="55" y="165"/>
                    </a:cubicBezTo>
                    <a:cubicBezTo>
                      <a:pt x="54" y="164"/>
                      <a:pt x="52" y="162"/>
                      <a:pt x="50" y="160"/>
                    </a:cubicBezTo>
                    <a:cubicBezTo>
                      <a:pt x="47" y="157"/>
                      <a:pt x="45" y="153"/>
                      <a:pt x="42" y="149"/>
                    </a:cubicBezTo>
                    <a:cubicBezTo>
                      <a:pt x="42" y="149"/>
                      <a:pt x="42" y="148"/>
                      <a:pt x="42" y="148"/>
                    </a:cubicBezTo>
                    <a:cubicBezTo>
                      <a:pt x="41" y="145"/>
                      <a:pt x="39" y="141"/>
                      <a:pt x="37" y="138"/>
                    </a:cubicBezTo>
                    <a:cubicBezTo>
                      <a:pt x="36" y="136"/>
                      <a:pt x="33" y="133"/>
                      <a:pt x="31" y="131"/>
                    </a:cubicBezTo>
                    <a:cubicBezTo>
                      <a:pt x="31" y="131"/>
                      <a:pt x="31" y="131"/>
                      <a:pt x="32" y="131"/>
                    </a:cubicBezTo>
                    <a:cubicBezTo>
                      <a:pt x="32" y="131"/>
                      <a:pt x="32" y="131"/>
                      <a:pt x="32" y="130"/>
                    </a:cubicBezTo>
                    <a:cubicBezTo>
                      <a:pt x="31" y="129"/>
                      <a:pt x="30" y="128"/>
                      <a:pt x="29" y="127"/>
                    </a:cubicBezTo>
                    <a:cubicBezTo>
                      <a:pt x="27" y="124"/>
                      <a:pt x="25" y="121"/>
                      <a:pt x="23" y="119"/>
                    </a:cubicBezTo>
                    <a:cubicBezTo>
                      <a:pt x="22" y="117"/>
                      <a:pt x="20" y="116"/>
                      <a:pt x="19" y="115"/>
                    </a:cubicBezTo>
                    <a:cubicBezTo>
                      <a:pt x="14" y="109"/>
                      <a:pt x="10" y="102"/>
                      <a:pt x="7" y="95"/>
                    </a:cubicBezTo>
                    <a:cubicBezTo>
                      <a:pt x="7" y="93"/>
                      <a:pt x="7" y="93"/>
                      <a:pt x="7" y="92"/>
                    </a:cubicBezTo>
                    <a:cubicBezTo>
                      <a:pt x="6" y="89"/>
                      <a:pt x="5" y="84"/>
                      <a:pt x="6" y="81"/>
                    </a:cubicBezTo>
                    <a:cubicBezTo>
                      <a:pt x="7" y="76"/>
                      <a:pt x="10" y="72"/>
                      <a:pt x="11" y="67"/>
                    </a:cubicBezTo>
                    <a:cubicBezTo>
                      <a:pt x="11" y="66"/>
                      <a:pt x="11" y="65"/>
                      <a:pt x="11" y="63"/>
                    </a:cubicBezTo>
                    <a:cubicBezTo>
                      <a:pt x="11" y="62"/>
                      <a:pt x="12" y="60"/>
                      <a:pt x="12" y="58"/>
                    </a:cubicBezTo>
                    <a:cubicBezTo>
                      <a:pt x="15" y="41"/>
                      <a:pt x="0" y="29"/>
                      <a:pt x="7" y="13"/>
                    </a:cubicBezTo>
                    <a:cubicBezTo>
                      <a:pt x="8" y="10"/>
                      <a:pt x="10" y="8"/>
                      <a:pt x="12" y="6"/>
                    </a:cubicBezTo>
                    <a:cubicBezTo>
                      <a:pt x="14" y="4"/>
                      <a:pt x="20" y="0"/>
                      <a:pt x="25" y="0"/>
                    </a:cubicBezTo>
                    <a:cubicBezTo>
                      <a:pt x="27" y="1"/>
                      <a:pt x="30" y="1"/>
                      <a:pt x="33" y="2"/>
                    </a:cubicBezTo>
                    <a:cubicBezTo>
                      <a:pt x="35" y="3"/>
                      <a:pt x="37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5"/>
                      <a:pt x="44" y="5"/>
                      <a:pt x="46" y="6"/>
                    </a:cubicBezTo>
                    <a:cubicBezTo>
                      <a:pt x="47" y="6"/>
                      <a:pt x="48" y="7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9"/>
                      <a:pt x="51" y="9"/>
                      <a:pt x="52" y="9"/>
                    </a:cubicBezTo>
                    <a:cubicBezTo>
                      <a:pt x="52" y="9"/>
                      <a:pt x="52" y="10"/>
                      <a:pt x="52" y="10"/>
                    </a:cubicBezTo>
                    <a:cubicBezTo>
                      <a:pt x="56" y="12"/>
                      <a:pt x="60" y="14"/>
                      <a:pt x="63" y="17"/>
                    </a:cubicBezTo>
                    <a:cubicBezTo>
                      <a:pt x="64" y="18"/>
                      <a:pt x="65" y="21"/>
                      <a:pt x="68" y="20"/>
                    </a:cubicBezTo>
                    <a:cubicBezTo>
                      <a:pt x="68" y="20"/>
                      <a:pt x="68" y="21"/>
                      <a:pt x="68" y="21"/>
                    </a:cubicBezTo>
                    <a:cubicBezTo>
                      <a:pt x="68" y="21"/>
                      <a:pt x="67" y="21"/>
                      <a:pt x="68" y="21"/>
                    </a:cubicBezTo>
                    <a:cubicBezTo>
                      <a:pt x="79" y="31"/>
                      <a:pt x="94" y="38"/>
                      <a:pt x="109" y="43"/>
                    </a:cubicBezTo>
                    <a:cubicBezTo>
                      <a:pt x="109" y="43"/>
                      <a:pt x="113" y="44"/>
                      <a:pt x="113" y="44"/>
                    </a:cubicBezTo>
                    <a:cubicBezTo>
                      <a:pt x="113" y="44"/>
                      <a:pt x="113" y="43"/>
                      <a:pt x="114" y="43"/>
                    </a:cubicBezTo>
                    <a:cubicBezTo>
                      <a:pt x="119" y="44"/>
                      <a:pt x="124" y="45"/>
                      <a:pt x="130" y="45"/>
                    </a:cubicBezTo>
                    <a:cubicBezTo>
                      <a:pt x="130" y="45"/>
                      <a:pt x="130" y="46"/>
                      <a:pt x="130" y="46"/>
                    </a:cubicBezTo>
                    <a:cubicBezTo>
                      <a:pt x="131" y="45"/>
                      <a:pt x="133" y="45"/>
                      <a:pt x="136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294">
                <a:extLst>
                  <a:ext uri="{FF2B5EF4-FFF2-40B4-BE49-F238E27FC236}">
                    <a16:creationId xmlns:a16="http://schemas.microsoft.com/office/drawing/2014/main" id="{95D7BBD9-F8D9-6802-26D7-0EC26F66DF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" y="1243"/>
                <a:ext cx="160" cy="133"/>
              </a:xfrm>
              <a:custGeom>
                <a:avLst/>
                <a:gdLst>
                  <a:gd name="T0" fmla="*/ 65 w 66"/>
                  <a:gd name="T1" fmla="*/ 39 h 55"/>
                  <a:gd name="T2" fmla="*/ 63 w 66"/>
                  <a:gd name="T3" fmla="*/ 29 h 55"/>
                  <a:gd name="T4" fmla="*/ 62 w 66"/>
                  <a:gd name="T5" fmla="*/ 17 h 55"/>
                  <a:gd name="T6" fmla="*/ 60 w 66"/>
                  <a:gd name="T7" fmla="*/ 14 h 55"/>
                  <a:gd name="T8" fmla="*/ 58 w 66"/>
                  <a:gd name="T9" fmla="*/ 10 h 55"/>
                  <a:gd name="T10" fmla="*/ 45 w 66"/>
                  <a:gd name="T11" fmla="*/ 6 h 55"/>
                  <a:gd name="T12" fmla="*/ 28 w 66"/>
                  <a:gd name="T13" fmla="*/ 0 h 55"/>
                  <a:gd name="T14" fmla="*/ 19 w 66"/>
                  <a:gd name="T15" fmla="*/ 0 h 55"/>
                  <a:gd name="T16" fmla="*/ 16 w 66"/>
                  <a:gd name="T17" fmla="*/ 1 h 55"/>
                  <a:gd name="T18" fmla="*/ 12 w 66"/>
                  <a:gd name="T19" fmla="*/ 2 h 55"/>
                  <a:gd name="T20" fmla="*/ 4 w 66"/>
                  <a:gd name="T21" fmla="*/ 8 h 55"/>
                  <a:gd name="T22" fmla="*/ 2 w 66"/>
                  <a:gd name="T23" fmla="*/ 10 h 55"/>
                  <a:gd name="T24" fmla="*/ 2 w 66"/>
                  <a:gd name="T25" fmla="*/ 14 h 55"/>
                  <a:gd name="T26" fmla="*/ 1 w 66"/>
                  <a:gd name="T27" fmla="*/ 18 h 55"/>
                  <a:gd name="T28" fmla="*/ 6 w 66"/>
                  <a:gd name="T29" fmla="*/ 29 h 55"/>
                  <a:gd name="T30" fmla="*/ 7 w 66"/>
                  <a:gd name="T31" fmla="*/ 30 h 55"/>
                  <a:gd name="T32" fmla="*/ 9 w 66"/>
                  <a:gd name="T33" fmla="*/ 34 h 55"/>
                  <a:gd name="T34" fmla="*/ 10 w 66"/>
                  <a:gd name="T35" fmla="*/ 34 h 55"/>
                  <a:gd name="T36" fmla="*/ 14 w 66"/>
                  <a:gd name="T37" fmla="*/ 38 h 55"/>
                  <a:gd name="T38" fmla="*/ 16 w 66"/>
                  <a:gd name="T39" fmla="*/ 41 h 55"/>
                  <a:gd name="T40" fmla="*/ 19 w 66"/>
                  <a:gd name="T41" fmla="*/ 42 h 55"/>
                  <a:gd name="T42" fmla="*/ 21 w 66"/>
                  <a:gd name="T43" fmla="*/ 44 h 55"/>
                  <a:gd name="T44" fmla="*/ 23 w 66"/>
                  <a:gd name="T45" fmla="*/ 45 h 55"/>
                  <a:gd name="T46" fmla="*/ 24 w 66"/>
                  <a:gd name="T47" fmla="*/ 46 h 55"/>
                  <a:gd name="T48" fmla="*/ 26 w 66"/>
                  <a:gd name="T49" fmla="*/ 46 h 55"/>
                  <a:gd name="T50" fmla="*/ 27 w 66"/>
                  <a:gd name="T51" fmla="*/ 47 h 55"/>
                  <a:gd name="T52" fmla="*/ 28 w 66"/>
                  <a:gd name="T53" fmla="*/ 47 h 55"/>
                  <a:gd name="T54" fmla="*/ 30 w 66"/>
                  <a:gd name="T55" fmla="*/ 49 h 55"/>
                  <a:gd name="T56" fmla="*/ 36 w 66"/>
                  <a:gd name="T57" fmla="*/ 51 h 55"/>
                  <a:gd name="T58" fmla="*/ 37 w 66"/>
                  <a:gd name="T59" fmla="*/ 50 h 55"/>
                  <a:gd name="T60" fmla="*/ 38 w 66"/>
                  <a:gd name="T61" fmla="*/ 50 h 55"/>
                  <a:gd name="T62" fmla="*/ 37 w 66"/>
                  <a:gd name="T63" fmla="*/ 50 h 55"/>
                  <a:gd name="T64" fmla="*/ 60 w 66"/>
                  <a:gd name="T65" fmla="*/ 50 h 55"/>
                  <a:gd name="T66" fmla="*/ 65 w 66"/>
                  <a:gd name="T67" fmla="*/ 39 h 55"/>
                  <a:gd name="T68" fmla="*/ 56 w 66"/>
                  <a:gd name="T69" fmla="*/ 46 h 55"/>
                  <a:gd name="T70" fmla="*/ 34 w 66"/>
                  <a:gd name="T71" fmla="*/ 44 h 55"/>
                  <a:gd name="T72" fmla="*/ 24 w 66"/>
                  <a:gd name="T73" fmla="*/ 40 h 55"/>
                  <a:gd name="T74" fmla="*/ 7 w 66"/>
                  <a:gd name="T75" fmla="*/ 20 h 55"/>
                  <a:gd name="T76" fmla="*/ 6 w 66"/>
                  <a:gd name="T77" fmla="*/ 13 h 55"/>
                  <a:gd name="T78" fmla="*/ 11 w 66"/>
                  <a:gd name="T79" fmla="*/ 8 h 55"/>
                  <a:gd name="T80" fmla="*/ 22 w 66"/>
                  <a:gd name="T81" fmla="*/ 4 h 55"/>
                  <a:gd name="T82" fmla="*/ 28 w 66"/>
                  <a:gd name="T83" fmla="*/ 5 h 55"/>
                  <a:gd name="T84" fmla="*/ 33 w 66"/>
                  <a:gd name="T85" fmla="*/ 6 h 55"/>
                  <a:gd name="T86" fmla="*/ 33 w 66"/>
                  <a:gd name="T87" fmla="*/ 7 h 55"/>
                  <a:gd name="T88" fmla="*/ 45 w 66"/>
                  <a:gd name="T89" fmla="*/ 12 h 55"/>
                  <a:gd name="T90" fmla="*/ 45 w 66"/>
                  <a:gd name="T91" fmla="*/ 12 h 55"/>
                  <a:gd name="T92" fmla="*/ 50 w 66"/>
                  <a:gd name="T93" fmla="*/ 13 h 55"/>
                  <a:gd name="T94" fmla="*/ 55 w 66"/>
                  <a:gd name="T95" fmla="*/ 14 h 55"/>
                  <a:gd name="T96" fmla="*/ 56 w 66"/>
                  <a:gd name="T97" fmla="*/ 17 h 55"/>
                  <a:gd name="T98" fmla="*/ 57 w 66"/>
                  <a:gd name="T99" fmla="*/ 19 h 55"/>
                  <a:gd name="T100" fmla="*/ 58 w 66"/>
                  <a:gd name="T101" fmla="*/ 31 h 55"/>
                  <a:gd name="T102" fmla="*/ 56 w 66"/>
                  <a:gd name="T103" fmla="*/ 4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6" h="55">
                    <a:moveTo>
                      <a:pt x="65" y="39"/>
                    </a:moveTo>
                    <a:cubicBezTo>
                      <a:pt x="64" y="36"/>
                      <a:pt x="63" y="33"/>
                      <a:pt x="63" y="29"/>
                    </a:cubicBezTo>
                    <a:cubicBezTo>
                      <a:pt x="62" y="26"/>
                      <a:pt x="63" y="21"/>
                      <a:pt x="62" y="17"/>
                    </a:cubicBezTo>
                    <a:cubicBezTo>
                      <a:pt x="62" y="16"/>
                      <a:pt x="61" y="15"/>
                      <a:pt x="60" y="14"/>
                    </a:cubicBezTo>
                    <a:cubicBezTo>
                      <a:pt x="60" y="12"/>
                      <a:pt x="59" y="11"/>
                      <a:pt x="58" y="10"/>
                    </a:cubicBezTo>
                    <a:cubicBezTo>
                      <a:pt x="54" y="7"/>
                      <a:pt x="49" y="8"/>
                      <a:pt x="45" y="6"/>
                    </a:cubicBezTo>
                    <a:cubicBezTo>
                      <a:pt x="39" y="4"/>
                      <a:pt x="34" y="1"/>
                      <a:pt x="28" y="0"/>
                    </a:cubicBezTo>
                    <a:cubicBezTo>
                      <a:pt x="25" y="0"/>
                      <a:pt x="22" y="0"/>
                      <a:pt x="19" y="0"/>
                    </a:cubicBezTo>
                    <a:cubicBezTo>
                      <a:pt x="19" y="0"/>
                      <a:pt x="17" y="1"/>
                      <a:pt x="16" y="1"/>
                    </a:cubicBezTo>
                    <a:cubicBezTo>
                      <a:pt x="15" y="1"/>
                      <a:pt x="14" y="2"/>
                      <a:pt x="12" y="2"/>
                    </a:cubicBezTo>
                    <a:cubicBezTo>
                      <a:pt x="9" y="3"/>
                      <a:pt x="6" y="5"/>
                      <a:pt x="4" y="8"/>
                    </a:cubicBezTo>
                    <a:cubicBezTo>
                      <a:pt x="4" y="9"/>
                      <a:pt x="2" y="9"/>
                      <a:pt x="2" y="10"/>
                    </a:cubicBezTo>
                    <a:cubicBezTo>
                      <a:pt x="1" y="12"/>
                      <a:pt x="2" y="13"/>
                      <a:pt x="2" y="14"/>
                    </a:cubicBezTo>
                    <a:cubicBezTo>
                      <a:pt x="1" y="16"/>
                      <a:pt x="0" y="16"/>
                      <a:pt x="1" y="18"/>
                    </a:cubicBezTo>
                    <a:cubicBezTo>
                      <a:pt x="2" y="22"/>
                      <a:pt x="4" y="26"/>
                      <a:pt x="6" y="29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31"/>
                      <a:pt x="8" y="32"/>
                      <a:pt x="9" y="34"/>
                    </a:cubicBezTo>
                    <a:cubicBezTo>
                      <a:pt x="9" y="34"/>
                      <a:pt x="9" y="34"/>
                      <a:pt x="10" y="34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5" y="39"/>
                      <a:pt x="15" y="40"/>
                      <a:pt x="16" y="41"/>
                    </a:cubicBezTo>
                    <a:cubicBezTo>
                      <a:pt x="17" y="42"/>
                      <a:pt x="18" y="42"/>
                      <a:pt x="19" y="42"/>
                    </a:cubicBezTo>
                    <a:cubicBezTo>
                      <a:pt x="20" y="43"/>
                      <a:pt x="20" y="44"/>
                      <a:pt x="21" y="44"/>
                    </a:cubicBezTo>
                    <a:cubicBezTo>
                      <a:pt x="22" y="45"/>
                      <a:pt x="22" y="45"/>
                      <a:pt x="23" y="45"/>
                    </a:cubicBezTo>
                    <a:cubicBezTo>
                      <a:pt x="23" y="45"/>
                      <a:pt x="23" y="46"/>
                      <a:pt x="24" y="46"/>
                    </a:cubicBezTo>
                    <a:cubicBezTo>
                      <a:pt x="24" y="46"/>
                      <a:pt x="25" y="46"/>
                      <a:pt x="26" y="46"/>
                    </a:cubicBezTo>
                    <a:cubicBezTo>
                      <a:pt x="26" y="46"/>
                      <a:pt x="26" y="47"/>
                      <a:pt x="27" y="47"/>
                    </a:cubicBezTo>
                    <a:cubicBezTo>
                      <a:pt x="27" y="47"/>
                      <a:pt x="28" y="47"/>
                      <a:pt x="28" y="47"/>
                    </a:cubicBezTo>
                    <a:cubicBezTo>
                      <a:pt x="29" y="48"/>
                      <a:pt x="29" y="48"/>
                      <a:pt x="30" y="49"/>
                    </a:cubicBezTo>
                    <a:cubicBezTo>
                      <a:pt x="32" y="50"/>
                      <a:pt x="34" y="49"/>
                      <a:pt x="36" y="51"/>
                    </a:cubicBezTo>
                    <a:cubicBezTo>
                      <a:pt x="37" y="51"/>
                      <a:pt x="37" y="51"/>
                      <a:pt x="37" y="50"/>
                    </a:cubicBezTo>
                    <a:cubicBezTo>
                      <a:pt x="37" y="50"/>
                      <a:pt x="37" y="50"/>
                      <a:pt x="38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2" y="55"/>
                      <a:pt x="55" y="53"/>
                      <a:pt x="60" y="50"/>
                    </a:cubicBezTo>
                    <a:cubicBezTo>
                      <a:pt x="63" y="48"/>
                      <a:pt x="66" y="43"/>
                      <a:pt x="65" y="39"/>
                    </a:cubicBezTo>
                    <a:close/>
                    <a:moveTo>
                      <a:pt x="56" y="46"/>
                    </a:moveTo>
                    <a:cubicBezTo>
                      <a:pt x="50" y="50"/>
                      <a:pt x="38" y="47"/>
                      <a:pt x="34" y="44"/>
                    </a:cubicBezTo>
                    <a:cubicBezTo>
                      <a:pt x="32" y="45"/>
                      <a:pt x="25" y="41"/>
                      <a:pt x="24" y="40"/>
                    </a:cubicBezTo>
                    <a:cubicBezTo>
                      <a:pt x="17" y="36"/>
                      <a:pt x="9" y="28"/>
                      <a:pt x="7" y="20"/>
                    </a:cubicBezTo>
                    <a:cubicBezTo>
                      <a:pt x="6" y="18"/>
                      <a:pt x="7" y="15"/>
                      <a:pt x="6" y="13"/>
                    </a:cubicBezTo>
                    <a:cubicBezTo>
                      <a:pt x="8" y="11"/>
                      <a:pt x="9" y="9"/>
                      <a:pt x="11" y="8"/>
                    </a:cubicBezTo>
                    <a:cubicBezTo>
                      <a:pt x="14" y="6"/>
                      <a:pt x="19" y="6"/>
                      <a:pt x="22" y="4"/>
                    </a:cubicBezTo>
                    <a:cubicBezTo>
                      <a:pt x="24" y="5"/>
                      <a:pt x="26" y="5"/>
                      <a:pt x="28" y="5"/>
                    </a:cubicBezTo>
                    <a:cubicBezTo>
                      <a:pt x="29" y="5"/>
                      <a:pt x="31" y="6"/>
                      <a:pt x="33" y="6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6" y="9"/>
                      <a:pt x="41" y="11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2"/>
                      <a:pt x="49" y="12"/>
                      <a:pt x="50" y="13"/>
                    </a:cubicBezTo>
                    <a:cubicBezTo>
                      <a:pt x="52" y="13"/>
                      <a:pt x="53" y="13"/>
                      <a:pt x="55" y="14"/>
                    </a:cubicBezTo>
                    <a:cubicBezTo>
                      <a:pt x="55" y="15"/>
                      <a:pt x="56" y="16"/>
                      <a:pt x="56" y="17"/>
                    </a:cubicBezTo>
                    <a:cubicBezTo>
                      <a:pt x="57" y="17"/>
                      <a:pt x="57" y="18"/>
                      <a:pt x="57" y="19"/>
                    </a:cubicBezTo>
                    <a:cubicBezTo>
                      <a:pt x="58" y="22"/>
                      <a:pt x="57" y="28"/>
                      <a:pt x="58" y="31"/>
                    </a:cubicBezTo>
                    <a:cubicBezTo>
                      <a:pt x="59" y="38"/>
                      <a:pt x="62" y="41"/>
                      <a:pt x="56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295">
                <a:extLst>
                  <a:ext uri="{FF2B5EF4-FFF2-40B4-BE49-F238E27FC236}">
                    <a16:creationId xmlns:a16="http://schemas.microsoft.com/office/drawing/2014/main" id="{28E931FB-615E-936D-3DFE-CE6F48271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0" y="130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296">
                <a:extLst>
                  <a:ext uri="{FF2B5EF4-FFF2-40B4-BE49-F238E27FC236}">
                    <a16:creationId xmlns:a16="http://schemas.microsoft.com/office/drawing/2014/main" id="{EF7D4CBC-DA47-A43C-BC49-4E540A2D39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50" y="1296"/>
                <a:ext cx="390" cy="563"/>
              </a:xfrm>
              <a:custGeom>
                <a:avLst/>
                <a:gdLst>
                  <a:gd name="T0" fmla="*/ 147 w 161"/>
                  <a:gd name="T1" fmla="*/ 162 h 232"/>
                  <a:gd name="T2" fmla="*/ 143 w 161"/>
                  <a:gd name="T3" fmla="*/ 150 h 232"/>
                  <a:gd name="T4" fmla="*/ 134 w 161"/>
                  <a:gd name="T5" fmla="*/ 124 h 232"/>
                  <a:gd name="T6" fmla="*/ 130 w 161"/>
                  <a:gd name="T7" fmla="*/ 83 h 232"/>
                  <a:gd name="T8" fmla="*/ 131 w 161"/>
                  <a:gd name="T9" fmla="*/ 76 h 232"/>
                  <a:gd name="T10" fmla="*/ 131 w 161"/>
                  <a:gd name="T11" fmla="*/ 66 h 232"/>
                  <a:gd name="T12" fmla="*/ 119 w 161"/>
                  <a:gd name="T13" fmla="*/ 25 h 232"/>
                  <a:gd name="T14" fmla="*/ 100 w 161"/>
                  <a:gd name="T15" fmla="*/ 11 h 232"/>
                  <a:gd name="T16" fmla="*/ 85 w 161"/>
                  <a:gd name="T17" fmla="*/ 6 h 232"/>
                  <a:gd name="T18" fmla="*/ 58 w 161"/>
                  <a:gd name="T19" fmla="*/ 1 h 232"/>
                  <a:gd name="T20" fmla="*/ 34 w 161"/>
                  <a:gd name="T21" fmla="*/ 28 h 232"/>
                  <a:gd name="T22" fmla="*/ 29 w 161"/>
                  <a:gd name="T23" fmla="*/ 39 h 232"/>
                  <a:gd name="T24" fmla="*/ 16 w 161"/>
                  <a:gd name="T25" fmla="*/ 58 h 232"/>
                  <a:gd name="T26" fmla="*/ 2 w 161"/>
                  <a:gd name="T27" fmla="*/ 86 h 232"/>
                  <a:gd name="T28" fmla="*/ 18 w 161"/>
                  <a:gd name="T29" fmla="*/ 114 h 232"/>
                  <a:gd name="T30" fmla="*/ 37 w 161"/>
                  <a:gd name="T31" fmla="*/ 127 h 232"/>
                  <a:gd name="T32" fmla="*/ 51 w 161"/>
                  <a:gd name="T33" fmla="*/ 142 h 232"/>
                  <a:gd name="T34" fmla="*/ 60 w 161"/>
                  <a:gd name="T35" fmla="*/ 157 h 232"/>
                  <a:gd name="T36" fmla="*/ 64 w 161"/>
                  <a:gd name="T37" fmla="*/ 167 h 232"/>
                  <a:gd name="T38" fmla="*/ 73 w 161"/>
                  <a:gd name="T39" fmla="*/ 187 h 232"/>
                  <a:gd name="T40" fmla="*/ 80 w 161"/>
                  <a:gd name="T41" fmla="*/ 206 h 232"/>
                  <a:gd name="T42" fmla="*/ 98 w 161"/>
                  <a:gd name="T43" fmla="*/ 228 h 232"/>
                  <a:gd name="T44" fmla="*/ 133 w 161"/>
                  <a:gd name="T45" fmla="*/ 225 h 232"/>
                  <a:gd name="T46" fmla="*/ 142 w 161"/>
                  <a:gd name="T47" fmla="*/ 221 h 232"/>
                  <a:gd name="T48" fmla="*/ 157 w 161"/>
                  <a:gd name="T49" fmla="*/ 201 h 232"/>
                  <a:gd name="T50" fmla="*/ 158 w 161"/>
                  <a:gd name="T51" fmla="*/ 179 h 232"/>
                  <a:gd name="T52" fmla="*/ 141 w 161"/>
                  <a:gd name="T53" fmla="*/ 217 h 232"/>
                  <a:gd name="T54" fmla="*/ 125 w 161"/>
                  <a:gd name="T55" fmla="*/ 223 h 232"/>
                  <a:gd name="T56" fmla="*/ 98 w 161"/>
                  <a:gd name="T57" fmla="*/ 222 h 232"/>
                  <a:gd name="T58" fmla="*/ 88 w 161"/>
                  <a:gd name="T59" fmla="*/ 209 h 232"/>
                  <a:gd name="T60" fmla="*/ 67 w 161"/>
                  <a:gd name="T61" fmla="*/ 160 h 232"/>
                  <a:gd name="T62" fmla="*/ 61 w 161"/>
                  <a:gd name="T63" fmla="*/ 150 h 232"/>
                  <a:gd name="T64" fmla="*/ 60 w 161"/>
                  <a:gd name="T65" fmla="*/ 146 h 232"/>
                  <a:gd name="T66" fmla="*/ 55 w 161"/>
                  <a:gd name="T67" fmla="*/ 141 h 232"/>
                  <a:gd name="T68" fmla="*/ 47 w 161"/>
                  <a:gd name="T69" fmla="*/ 130 h 232"/>
                  <a:gd name="T70" fmla="*/ 38 w 161"/>
                  <a:gd name="T71" fmla="*/ 122 h 232"/>
                  <a:gd name="T72" fmla="*/ 38 w 161"/>
                  <a:gd name="T73" fmla="*/ 121 h 232"/>
                  <a:gd name="T74" fmla="*/ 33 w 161"/>
                  <a:gd name="T75" fmla="*/ 118 h 232"/>
                  <a:gd name="T76" fmla="*/ 19 w 161"/>
                  <a:gd name="T77" fmla="*/ 110 h 232"/>
                  <a:gd name="T78" fmla="*/ 9 w 161"/>
                  <a:gd name="T79" fmla="*/ 77 h 232"/>
                  <a:gd name="T80" fmla="*/ 25 w 161"/>
                  <a:gd name="T81" fmla="*/ 55 h 232"/>
                  <a:gd name="T82" fmla="*/ 39 w 161"/>
                  <a:gd name="T83" fmla="*/ 23 h 232"/>
                  <a:gd name="T84" fmla="*/ 43 w 161"/>
                  <a:gd name="T85" fmla="*/ 11 h 232"/>
                  <a:gd name="T86" fmla="*/ 62 w 161"/>
                  <a:gd name="T87" fmla="*/ 5 h 232"/>
                  <a:gd name="T88" fmla="*/ 93 w 161"/>
                  <a:gd name="T89" fmla="*/ 14 h 232"/>
                  <a:gd name="T90" fmla="*/ 102 w 161"/>
                  <a:gd name="T91" fmla="*/ 18 h 232"/>
                  <a:gd name="T92" fmla="*/ 127 w 161"/>
                  <a:gd name="T93" fmla="*/ 67 h 232"/>
                  <a:gd name="T94" fmla="*/ 126 w 161"/>
                  <a:gd name="T95" fmla="*/ 78 h 232"/>
                  <a:gd name="T96" fmla="*/ 126 w 161"/>
                  <a:gd name="T97" fmla="*/ 95 h 232"/>
                  <a:gd name="T98" fmla="*/ 133 w 161"/>
                  <a:gd name="T99" fmla="*/ 140 h 232"/>
                  <a:gd name="T100" fmla="*/ 155 w 161"/>
                  <a:gd name="T101" fmla="*/ 18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1" h="232">
                    <a:moveTo>
                      <a:pt x="158" y="179"/>
                    </a:moveTo>
                    <a:cubicBezTo>
                      <a:pt x="157" y="178"/>
                      <a:pt x="157" y="177"/>
                      <a:pt x="157" y="177"/>
                    </a:cubicBezTo>
                    <a:cubicBezTo>
                      <a:pt x="155" y="171"/>
                      <a:pt x="150" y="167"/>
                      <a:pt x="147" y="162"/>
                    </a:cubicBezTo>
                    <a:cubicBezTo>
                      <a:pt x="147" y="161"/>
                      <a:pt x="147" y="160"/>
                      <a:pt x="147" y="160"/>
                    </a:cubicBezTo>
                    <a:cubicBezTo>
                      <a:pt x="146" y="158"/>
                      <a:pt x="145" y="155"/>
                      <a:pt x="143" y="153"/>
                    </a:cubicBezTo>
                    <a:cubicBezTo>
                      <a:pt x="143" y="153"/>
                      <a:pt x="143" y="150"/>
                      <a:pt x="143" y="150"/>
                    </a:cubicBezTo>
                    <a:cubicBezTo>
                      <a:pt x="141" y="146"/>
                      <a:pt x="139" y="143"/>
                      <a:pt x="138" y="140"/>
                    </a:cubicBezTo>
                    <a:cubicBezTo>
                      <a:pt x="137" y="136"/>
                      <a:pt x="137" y="132"/>
                      <a:pt x="136" y="129"/>
                    </a:cubicBezTo>
                    <a:cubicBezTo>
                      <a:pt x="135" y="128"/>
                      <a:pt x="134" y="125"/>
                      <a:pt x="134" y="124"/>
                    </a:cubicBezTo>
                    <a:cubicBezTo>
                      <a:pt x="132" y="118"/>
                      <a:pt x="132" y="111"/>
                      <a:pt x="130" y="105"/>
                    </a:cubicBezTo>
                    <a:cubicBezTo>
                      <a:pt x="130" y="102"/>
                      <a:pt x="131" y="98"/>
                      <a:pt x="130" y="96"/>
                    </a:cubicBezTo>
                    <a:cubicBezTo>
                      <a:pt x="130" y="93"/>
                      <a:pt x="131" y="84"/>
                      <a:pt x="130" y="83"/>
                    </a:cubicBezTo>
                    <a:cubicBezTo>
                      <a:pt x="130" y="82"/>
                      <a:pt x="131" y="82"/>
                      <a:pt x="131" y="81"/>
                    </a:cubicBezTo>
                    <a:cubicBezTo>
                      <a:pt x="131" y="81"/>
                      <a:pt x="130" y="77"/>
                      <a:pt x="130" y="77"/>
                    </a:cubicBezTo>
                    <a:cubicBezTo>
                      <a:pt x="130" y="77"/>
                      <a:pt x="131" y="77"/>
                      <a:pt x="131" y="76"/>
                    </a:cubicBezTo>
                    <a:cubicBezTo>
                      <a:pt x="131" y="76"/>
                      <a:pt x="130" y="76"/>
                      <a:pt x="130" y="75"/>
                    </a:cubicBezTo>
                    <a:cubicBezTo>
                      <a:pt x="131" y="73"/>
                      <a:pt x="131" y="73"/>
                      <a:pt x="130" y="71"/>
                    </a:cubicBezTo>
                    <a:cubicBezTo>
                      <a:pt x="130" y="70"/>
                      <a:pt x="132" y="67"/>
                      <a:pt x="131" y="66"/>
                    </a:cubicBezTo>
                    <a:cubicBezTo>
                      <a:pt x="130" y="62"/>
                      <a:pt x="130" y="58"/>
                      <a:pt x="129" y="54"/>
                    </a:cubicBezTo>
                    <a:cubicBezTo>
                      <a:pt x="129" y="53"/>
                      <a:pt x="130" y="53"/>
                      <a:pt x="129" y="52"/>
                    </a:cubicBezTo>
                    <a:cubicBezTo>
                      <a:pt x="126" y="42"/>
                      <a:pt x="125" y="32"/>
                      <a:pt x="119" y="25"/>
                    </a:cubicBezTo>
                    <a:cubicBezTo>
                      <a:pt x="116" y="21"/>
                      <a:pt x="111" y="17"/>
                      <a:pt x="107" y="15"/>
                    </a:cubicBezTo>
                    <a:cubicBezTo>
                      <a:pt x="105" y="14"/>
                      <a:pt x="104" y="14"/>
                      <a:pt x="103" y="14"/>
                    </a:cubicBezTo>
                    <a:cubicBezTo>
                      <a:pt x="102" y="13"/>
                      <a:pt x="101" y="12"/>
                      <a:pt x="100" y="11"/>
                    </a:cubicBezTo>
                    <a:cubicBezTo>
                      <a:pt x="98" y="10"/>
                      <a:pt x="95" y="10"/>
                      <a:pt x="93" y="9"/>
                    </a:cubicBezTo>
                    <a:cubicBezTo>
                      <a:pt x="92" y="8"/>
                      <a:pt x="90" y="7"/>
                      <a:pt x="89" y="6"/>
                    </a:cubicBezTo>
                    <a:cubicBezTo>
                      <a:pt x="87" y="6"/>
                      <a:pt x="86" y="6"/>
                      <a:pt x="85" y="6"/>
                    </a:cubicBezTo>
                    <a:cubicBezTo>
                      <a:pt x="84" y="6"/>
                      <a:pt x="82" y="5"/>
                      <a:pt x="81" y="5"/>
                    </a:cubicBezTo>
                    <a:cubicBezTo>
                      <a:pt x="79" y="1"/>
                      <a:pt x="68" y="1"/>
                      <a:pt x="62" y="1"/>
                    </a:cubicBezTo>
                    <a:cubicBezTo>
                      <a:pt x="61" y="1"/>
                      <a:pt x="59" y="2"/>
                      <a:pt x="58" y="1"/>
                    </a:cubicBezTo>
                    <a:cubicBezTo>
                      <a:pt x="48" y="0"/>
                      <a:pt x="47" y="2"/>
                      <a:pt x="41" y="7"/>
                    </a:cubicBezTo>
                    <a:cubicBezTo>
                      <a:pt x="40" y="7"/>
                      <a:pt x="39" y="8"/>
                      <a:pt x="38" y="8"/>
                    </a:cubicBezTo>
                    <a:cubicBezTo>
                      <a:pt x="35" y="12"/>
                      <a:pt x="33" y="23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30"/>
                      <a:pt x="31" y="32"/>
                      <a:pt x="30" y="35"/>
                    </a:cubicBezTo>
                    <a:cubicBezTo>
                      <a:pt x="30" y="37"/>
                      <a:pt x="30" y="38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8" y="41"/>
                      <a:pt x="28" y="45"/>
                      <a:pt x="27" y="47"/>
                    </a:cubicBezTo>
                    <a:cubicBezTo>
                      <a:pt x="24" y="50"/>
                      <a:pt x="19" y="54"/>
                      <a:pt x="16" y="58"/>
                    </a:cubicBezTo>
                    <a:cubicBezTo>
                      <a:pt x="15" y="59"/>
                      <a:pt x="14" y="60"/>
                      <a:pt x="13" y="61"/>
                    </a:cubicBezTo>
                    <a:cubicBezTo>
                      <a:pt x="10" y="66"/>
                      <a:pt x="6" y="70"/>
                      <a:pt x="4" y="75"/>
                    </a:cubicBezTo>
                    <a:cubicBezTo>
                      <a:pt x="3" y="79"/>
                      <a:pt x="2" y="83"/>
                      <a:pt x="2" y="86"/>
                    </a:cubicBezTo>
                    <a:cubicBezTo>
                      <a:pt x="0" y="96"/>
                      <a:pt x="4" y="101"/>
                      <a:pt x="9" y="107"/>
                    </a:cubicBezTo>
                    <a:cubicBezTo>
                      <a:pt x="10" y="108"/>
                      <a:pt x="11" y="110"/>
                      <a:pt x="13" y="111"/>
                    </a:cubicBezTo>
                    <a:cubicBezTo>
                      <a:pt x="15" y="112"/>
                      <a:pt x="17" y="113"/>
                      <a:pt x="18" y="114"/>
                    </a:cubicBezTo>
                    <a:cubicBezTo>
                      <a:pt x="19" y="115"/>
                      <a:pt x="20" y="116"/>
                      <a:pt x="20" y="116"/>
                    </a:cubicBezTo>
                    <a:cubicBezTo>
                      <a:pt x="24" y="118"/>
                      <a:pt x="28" y="119"/>
                      <a:pt x="31" y="121"/>
                    </a:cubicBezTo>
                    <a:cubicBezTo>
                      <a:pt x="33" y="123"/>
                      <a:pt x="35" y="126"/>
                      <a:pt x="37" y="127"/>
                    </a:cubicBezTo>
                    <a:cubicBezTo>
                      <a:pt x="40" y="130"/>
                      <a:pt x="44" y="132"/>
                      <a:pt x="46" y="135"/>
                    </a:cubicBezTo>
                    <a:cubicBezTo>
                      <a:pt x="47" y="137"/>
                      <a:pt x="47" y="138"/>
                      <a:pt x="48" y="140"/>
                    </a:cubicBezTo>
                    <a:cubicBezTo>
                      <a:pt x="49" y="141"/>
                      <a:pt x="50" y="141"/>
                      <a:pt x="51" y="142"/>
                    </a:cubicBezTo>
                    <a:cubicBezTo>
                      <a:pt x="54" y="145"/>
                      <a:pt x="55" y="148"/>
                      <a:pt x="57" y="151"/>
                    </a:cubicBezTo>
                    <a:cubicBezTo>
                      <a:pt x="57" y="152"/>
                      <a:pt x="58" y="152"/>
                      <a:pt x="59" y="153"/>
                    </a:cubicBezTo>
                    <a:cubicBezTo>
                      <a:pt x="60" y="155"/>
                      <a:pt x="59" y="156"/>
                      <a:pt x="60" y="157"/>
                    </a:cubicBezTo>
                    <a:cubicBezTo>
                      <a:pt x="61" y="159"/>
                      <a:pt x="62" y="162"/>
                      <a:pt x="63" y="164"/>
                    </a:cubicBezTo>
                    <a:cubicBezTo>
                      <a:pt x="64" y="164"/>
                      <a:pt x="64" y="165"/>
                      <a:pt x="64" y="165"/>
                    </a:cubicBezTo>
                    <a:cubicBezTo>
                      <a:pt x="64" y="166"/>
                      <a:pt x="64" y="166"/>
                      <a:pt x="64" y="167"/>
                    </a:cubicBezTo>
                    <a:cubicBezTo>
                      <a:pt x="65" y="170"/>
                      <a:pt x="67" y="173"/>
                      <a:pt x="68" y="175"/>
                    </a:cubicBezTo>
                    <a:cubicBezTo>
                      <a:pt x="69" y="176"/>
                      <a:pt x="69" y="178"/>
                      <a:pt x="69" y="179"/>
                    </a:cubicBezTo>
                    <a:cubicBezTo>
                      <a:pt x="70" y="182"/>
                      <a:pt x="72" y="184"/>
                      <a:pt x="73" y="187"/>
                    </a:cubicBezTo>
                    <a:cubicBezTo>
                      <a:pt x="74" y="191"/>
                      <a:pt x="75" y="194"/>
                      <a:pt x="77" y="198"/>
                    </a:cubicBezTo>
                    <a:cubicBezTo>
                      <a:pt x="78" y="199"/>
                      <a:pt x="79" y="200"/>
                      <a:pt x="79" y="202"/>
                    </a:cubicBezTo>
                    <a:cubicBezTo>
                      <a:pt x="80" y="203"/>
                      <a:pt x="80" y="204"/>
                      <a:pt x="80" y="206"/>
                    </a:cubicBezTo>
                    <a:cubicBezTo>
                      <a:pt x="81" y="207"/>
                      <a:pt x="83" y="209"/>
                      <a:pt x="83" y="210"/>
                    </a:cubicBezTo>
                    <a:cubicBezTo>
                      <a:pt x="84" y="211"/>
                      <a:pt x="84" y="213"/>
                      <a:pt x="85" y="214"/>
                    </a:cubicBezTo>
                    <a:cubicBezTo>
                      <a:pt x="88" y="219"/>
                      <a:pt x="93" y="225"/>
                      <a:pt x="98" y="228"/>
                    </a:cubicBezTo>
                    <a:cubicBezTo>
                      <a:pt x="101" y="229"/>
                      <a:pt x="105" y="230"/>
                      <a:pt x="109" y="231"/>
                    </a:cubicBezTo>
                    <a:cubicBezTo>
                      <a:pt x="111" y="232"/>
                      <a:pt x="114" y="231"/>
                      <a:pt x="116" y="230"/>
                    </a:cubicBezTo>
                    <a:cubicBezTo>
                      <a:pt x="121" y="232"/>
                      <a:pt x="129" y="226"/>
                      <a:pt x="133" y="225"/>
                    </a:cubicBezTo>
                    <a:cubicBezTo>
                      <a:pt x="134" y="224"/>
                      <a:pt x="136" y="224"/>
                      <a:pt x="137" y="223"/>
                    </a:cubicBezTo>
                    <a:cubicBezTo>
                      <a:pt x="138" y="223"/>
                      <a:pt x="138" y="222"/>
                      <a:pt x="139" y="221"/>
                    </a:cubicBezTo>
                    <a:cubicBezTo>
                      <a:pt x="140" y="221"/>
                      <a:pt x="141" y="221"/>
                      <a:pt x="142" y="221"/>
                    </a:cubicBezTo>
                    <a:cubicBezTo>
                      <a:pt x="144" y="221"/>
                      <a:pt x="152" y="215"/>
                      <a:pt x="153" y="213"/>
                    </a:cubicBezTo>
                    <a:cubicBezTo>
                      <a:pt x="155" y="211"/>
                      <a:pt x="156" y="206"/>
                      <a:pt x="157" y="203"/>
                    </a:cubicBezTo>
                    <a:cubicBezTo>
                      <a:pt x="157" y="202"/>
                      <a:pt x="157" y="202"/>
                      <a:pt x="157" y="201"/>
                    </a:cubicBezTo>
                    <a:cubicBezTo>
                      <a:pt x="158" y="200"/>
                      <a:pt x="159" y="199"/>
                      <a:pt x="159" y="198"/>
                    </a:cubicBezTo>
                    <a:cubicBezTo>
                      <a:pt x="159" y="197"/>
                      <a:pt x="159" y="196"/>
                      <a:pt x="159" y="195"/>
                    </a:cubicBezTo>
                    <a:cubicBezTo>
                      <a:pt x="161" y="189"/>
                      <a:pt x="160" y="184"/>
                      <a:pt x="158" y="179"/>
                    </a:cubicBezTo>
                    <a:close/>
                    <a:moveTo>
                      <a:pt x="155" y="190"/>
                    </a:moveTo>
                    <a:cubicBezTo>
                      <a:pt x="156" y="194"/>
                      <a:pt x="151" y="207"/>
                      <a:pt x="149" y="210"/>
                    </a:cubicBezTo>
                    <a:cubicBezTo>
                      <a:pt x="148" y="212"/>
                      <a:pt x="143" y="216"/>
                      <a:pt x="141" y="217"/>
                    </a:cubicBezTo>
                    <a:cubicBezTo>
                      <a:pt x="139" y="217"/>
                      <a:pt x="138" y="217"/>
                      <a:pt x="137" y="218"/>
                    </a:cubicBezTo>
                    <a:cubicBezTo>
                      <a:pt x="136" y="218"/>
                      <a:pt x="135" y="219"/>
                      <a:pt x="134" y="220"/>
                    </a:cubicBezTo>
                    <a:cubicBezTo>
                      <a:pt x="131" y="221"/>
                      <a:pt x="128" y="222"/>
                      <a:pt x="125" y="223"/>
                    </a:cubicBezTo>
                    <a:cubicBezTo>
                      <a:pt x="124" y="224"/>
                      <a:pt x="123" y="224"/>
                      <a:pt x="122" y="225"/>
                    </a:cubicBezTo>
                    <a:cubicBezTo>
                      <a:pt x="121" y="225"/>
                      <a:pt x="120" y="225"/>
                      <a:pt x="118" y="225"/>
                    </a:cubicBezTo>
                    <a:cubicBezTo>
                      <a:pt x="111" y="227"/>
                      <a:pt x="103" y="225"/>
                      <a:pt x="98" y="222"/>
                    </a:cubicBezTo>
                    <a:cubicBezTo>
                      <a:pt x="97" y="221"/>
                      <a:pt x="97" y="221"/>
                      <a:pt x="96" y="220"/>
                    </a:cubicBezTo>
                    <a:cubicBezTo>
                      <a:pt x="94" y="218"/>
                      <a:pt x="91" y="216"/>
                      <a:pt x="90" y="213"/>
                    </a:cubicBezTo>
                    <a:cubicBezTo>
                      <a:pt x="89" y="212"/>
                      <a:pt x="89" y="210"/>
                      <a:pt x="88" y="209"/>
                    </a:cubicBezTo>
                    <a:cubicBezTo>
                      <a:pt x="83" y="202"/>
                      <a:pt x="80" y="193"/>
                      <a:pt x="76" y="184"/>
                    </a:cubicBezTo>
                    <a:cubicBezTo>
                      <a:pt x="76" y="183"/>
                      <a:pt x="75" y="182"/>
                      <a:pt x="75" y="181"/>
                    </a:cubicBezTo>
                    <a:cubicBezTo>
                      <a:pt x="73" y="175"/>
                      <a:pt x="69" y="167"/>
                      <a:pt x="67" y="160"/>
                    </a:cubicBezTo>
                    <a:cubicBezTo>
                      <a:pt x="65" y="157"/>
                      <a:pt x="64" y="155"/>
                      <a:pt x="62" y="152"/>
                    </a:cubicBezTo>
                    <a:cubicBezTo>
                      <a:pt x="62" y="151"/>
                      <a:pt x="62" y="151"/>
                      <a:pt x="62" y="150"/>
                    </a:cubicBezTo>
                    <a:cubicBezTo>
                      <a:pt x="62" y="150"/>
                      <a:pt x="61" y="150"/>
                      <a:pt x="61" y="150"/>
                    </a:cubicBezTo>
                    <a:cubicBezTo>
                      <a:pt x="61" y="149"/>
                      <a:pt x="61" y="149"/>
                      <a:pt x="61" y="148"/>
                    </a:cubicBezTo>
                    <a:cubicBezTo>
                      <a:pt x="60" y="148"/>
                      <a:pt x="60" y="147"/>
                      <a:pt x="59" y="147"/>
                    </a:cubicBezTo>
                    <a:cubicBezTo>
                      <a:pt x="59" y="147"/>
                      <a:pt x="59" y="146"/>
                      <a:pt x="60" y="146"/>
                    </a:cubicBezTo>
                    <a:cubicBezTo>
                      <a:pt x="59" y="146"/>
                      <a:pt x="58" y="145"/>
                      <a:pt x="58" y="144"/>
                    </a:cubicBezTo>
                    <a:cubicBezTo>
                      <a:pt x="57" y="144"/>
                      <a:pt x="57" y="143"/>
                      <a:pt x="57" y="142"/>
                    </a:cubicBezTo>
                    <a:cubicBezTo>
                      <a:pt x="56" y="142"/>
                      <a:pt x="56" y="141"/>
                      <a:pt x="55" y="141"/>
                    </a:cubicBezTo>
                    <a:cubicBezTo>
                      <a:pt x="55" y="140"/>
                      <a:pt x="55" y="140"/>
                      <a:pt x="55" y="140"/>
                    </a:cubicBezTo>
                    <a:cubicBezTo>
                      <a:pt x="54" y="139"/>
                      <a:pt x="53" y="138"/>
                      <a:pt x="52" y="137"/>
                    </a:cubicBezTo>
                    <a:cubicBezTo>
                      <a:pt x="50" y="135"/>
                      <a:pt x="49" y="132"/>
                      <a:pt x="47" y="130"/>
                    </a:cubicBezTo>
                    <a:cubicBezTo>
                      <a:pt x="47" y="130"/>
                      <a:pt x="47" y="130"/>
                      <a:pt x="47" y="130"/>
                    </a:cubicBezTo>
                    <a:cubicBezTo>
                      <a:pt x="45" y="129"/>
                      <a:pt x="45" y="127"/>
                      <a:pt x="43" y="126"/>
                    </a:cubicBezTo>
                    <a:cubicBezTo>
                      <a:pt x="42" y="125"/>
                      <a:pt x="40" y="124"/>
                      <a:pt x="38" y="122"/>
                    </a:cubicBezTo>
                    <a:cubicBezTo>
                      <a:pt x="38" y="122"/>
                      <a:pt x="38" y="122"/>
                      <a:pt x="38" y="122"/>
                    </a:cubicBezTo>
                    <a:cubicBezTo>
                      <a:pt x="38" y="122"/>
                      <a:pt x="38" y="122"/>
                      <a:pt x="37" y="122"/>
                    </a:cubicBezTo>
                    <a:cubicBezTo>
                      <a:pt x="38" y="122"/>
                      <a:pt x="38" y="121"/>
                      <a:pt x="38" y="121"/>
                    </a:cubicBezTo>
                    <a:cubicBezTo>
                      <a:pt x="36" y="120"/>
                      <a:pt x="36" y="119"/>
                      <a:pt x="34" y="11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18"/>
                      <a:pt x="33" y="118"/>
                      <a:pt x="33" y="118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28" y="115"/>
                      <a:pt x="24" y="113"/>
                      <a:pt x="20" y="110"/>
                    </a:cubicBezTo>
                    <a:cubicBezTo>
                      <a:pt x="19" y="110"/>
                      <a:pt x="19" y="110"/>
                      <a:pt x="19" y="110"/>
                    </a:cubicBezTo>
                    <a:cubicBezTo>
                      <a:pt x="19" y="109"/>
                      <a:pt x="16" y="108"/>
                      <a:pt x="15" y="107"/>
                    </a:cubicBezTo>
                    <a:cubicBezTo>
                      <a:pt x="13" y="104"/>
                      <a:pt x="9" y="101"/>
                      <a:pt x="7" y="98"/>
                    </a:cubicBezTo>
                    <a:cubicBezTo>
                      <a:pt x="5" y="91"/>
                      <a:pt x="6" y="83"/>
                      <a:pt x="9" y="77"/>
                    </a:cubicBezTo>
                    <a:cubicBezTo>
                      <a:pt x="10" y="75"/>
                      <a:pt x="10" y="74"/>
                      <a:pt x="11" y="72"/>
                    </a:cubicBezTo>
                    <a:cubicBezTo>
                      <a:pt x="13" y="68"/>
                      <a:pt x="17" y="65"/>
                      <a:pt x="19" y="62"/>
                    </a:cubicBezTo>
                    <a:cubicBezTo>
                      <a:pt x="21" y="60"/>
                      <a:pt x="23" y="57"/>
                      <a:pt x="25" y="55"/>
                    </a:cubicBezTo>
                    <a:cubicBezTo>
                      <a:pt x="28" y="52"/>
                      <a:pt x="30" y="50"/>
                      <a:pt x="32" y="46"/>
                    </a:cubicBezTo>
                    <a:cubicBezTo>
                      <a:pt x="34" y="44"/>
                      <a:pt x="33" y="41"/>
                      <a:pt x="35" y="37"/>
                    </a:cubicBezTo>
                    <a:cubicBezTo>
                      <a:pt x="36" y="33"/>
                      <a:pt x="38" y="28"/>
                      <a:pt x="39" y="23"/>
                    </a:cubicBezTo>
                    <a:cubicBezTo>
                      <a:pt x="39" y="22"/>
                      <a:pt x="39" y="21"/>
                      <a:pt x="39" y="20"/>
                    </a:cubicBezTo>
                    <a:cubicBezTo>
                      <a:pt x="39" y="18"/>
                      <a:pt x="41" y="14"/>
                      <a:pt x="41" y="13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4" y="10"/>
                      <a:pt x="44" y="10"/>
                      <a:pt x="44" y="9"/>
                    </a:cubicBezTo>
                    <a:cubicBezTo>
                      <a:pt x="47" y="7"/>
                      <a:pt x="50" y="6"/>
                      <a:pt x="55" y="6"/>
                    </a:cubicBezTo>
                    <a:cubicBezTo>
                      <a:pt x="57" y="5"/>
                      <a:pt x="60" y="7"/>
                      <a:pt x="62" y="5"/>
                    </a:cubicBezTo>
                    <a:cubicBezTo>
                      <a:pt x="66" y="5"/>
                      <a:pt x="73" y="6"/>
                      <a:pt x="77" y="7"/>
                    </a:cubicBezTo>
                    <a:cubicBezTo>
                      <a:pt x="79" y="8"/>
                      <a:pt x="82" y="10"/>
                      <a:pt x="84" y="11"/>
                    </a:cubicBezTo>
                    <a:cubicBezTo>
                      <a:pt x="88" y="12"/>
                      <a:pt x="90" y="12"/>
                      <a:pt x="93" y="14"/>
                    </a:cubicBezTo>
                    <a:cubicBezTo>
                      <a:pt x="93" y="14"/>
                      <a:pt x="94" y="14"/>
                      <a:pt x="94" y="14"/>
                    </a:cubicBezTo>
                    <a:cubicBezTo>
                      <a:pt x="95" y="15"/>
                      <a:pt x="95" y="16"/>
                      <a:pt x="96" y="16"/>
                    </a:cubicBezTo>
                    <a:cubicBezTo>
                      <a:pt x="98" y="17"/>
                      <a:pt x="100" y="17"/>
                      <a:pt x="102" y="18"/>
                    </a:cubicBezTo>
                    <a:cubicBezTo>
                      <a:pt x="108" y="21"/>
                      <a:pt x="114" y="25"/>
                      <a:pt x="117" y="30"/>
                    </a:cubicBezTo>
                    <a:cubicBezTo>
                      <a:pt x="121" y="37"/>
                      <a:pt x="124" y="47"/>
                      <a:pt x="125" y="55"/>
                    </a:cubicBezTo>
                    <a:cubicBezTo>
                      <a:pt x="126" y="59"/>
                      <a:pt x="125" y="64"/>
                      <a:pt x="127" y="67"/>
                    </a:cubicBezTo>
                    <a:cubicBezTo>
                      <a:pt x="127" y="68"/>
                      <a:pt x="127" y="69"/>
                      <a:pt x="127" y="69"/>
                    </a:cubicBezTo>
                    <a:cubicBezTo>
                      <a:pt x="126" y="72"/>
                      <a:pt x="126" y="75"/>
                      <a:pt x="126" y="76"/>
                    </a:cubicBezTo>
                    <a:cubicBezTo>
                      <a:pt x="126" y="77"/>
                      <a:pt x="126" y="78"/>
                      <a:pt x="126" y="78"/>
                    </a:cubicBezTo>
                    <a:cubicBezTo>
                      <a:pt x="126" y="80"/>
                      <a:pt x="125" y="84"/>
                      <a:pt x="126" y="87"/>
                    </a:cubicBezTo>
                    <a:cubicBezTo>
                      <a:pt x="126" y="87"/>
                      <a:pt x="126" y="88"/>
                      <a:pt x="126" y="89"/>
                    </a:cubicBezTo>
                    <a:cubicBezTo>
                      <a:pt x="126" y="90"/>
                      <a:pt x="125" y="93"/>
                      <a:pt x="126" y="95"/>
                    </a:cubicBezTo>
                    <a:cubicBezTo>
                      <a:pt x="125" y="98"/>
                      <a:pt x="125" y="101"/>
                      <a:pt x="125" y="104"/>
                    </a:cubicBezTo>
                    <a:cubicBezTo>
                      <a:pt x="127" y="115"/>
                      <a:pt x="128" y="125"/>
                      <a:pt x="132" y="134"/>
                    </a:cubicBezTo>
                    <a:cubicBezTo>
                      <a:pt x="132" y="135"/>
                      <a:pt x="133" y="139"/>
                      <a:pt x="133" y="140"/>
                    </a:cubicBezTo>
                    <a:cubicBezTo>
                      <a:pt x="134" y="145"/>
                      <a:pt x="137" y="150"/>
                      <a:pt x="140" y="155"/>
                    </a:cubicBezTo>
                    <a:cubicBezTo>
                      <a:pt x="142" y="158"/>
                      <a:pt x="142" y="162"/>
                      <a:pt x="144" y="165"/>
                    </a:cubicBezTo>
                    <a:cubicBezTo>
                      <a:pt x="148" y="171"/>
                      <a:pt x="152" y="177"/>
                      <a:pt x="155" y="184"/>
                    </a:cubicBezTo>
                    <a:cubicBezTo>
                      <a:pt x="156" y="186"/>
                      <a:pt x="155" y="188"/>
                      <a:pt x="155" y="1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297">
                <a:extLst>
                  <a:ext uri="{FF2B5EF4-FFF2-40B4-BE49-F238E27FC236}">
                    <a16:creationId xmlns:a16="http://schemas.microsoft.com/office/drawing/2014/main" id="{AE72DEEE-37E9-2AF2-78DD-C26E3A978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4" y="132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298">
                <a:extLst>
                  <a:ext uri="{FF2B5EF4-FFF2-40B4-BE49-F238E27FC236}">
                    <a16:creationId xmlns:a16="http://schemas.microsoft.com/office/drawing/2014/main" id="{F5F6C174-0092-D4FD-D0E6-68D63AE2F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0" y="133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299">
                <a:extLst>
                  <a:ext uri="{FF2B5EF4-FFF2-40B4-BE49-F238E27FC236}">
                    <a16:creationId xmlns:a16="http://schemas.microsoft.com/office/drawing/2014/main" id="{F060D25F-DB39-DB85-A593-C8A1317A9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3" y="135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300">
                <a:extLst>
                  <a:ext uri="{FF2B5EF4-FFF2-40B4-BE49-F238E27FC236}">
                    <a16:creationId xmlns:a16="http://schemas.microsoft.com/office/drawing/2014/main" id="{09D8FF97-242A-50A2-A30B-47E00C044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0" y="136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301">
                <a:extLst>
                  <a:ext uri="{FF2B5EF4-FFF2-40B4-BE49-F238E27FC236}">
                    <a16:creationId xmlns:a16="http://schemas.microsoft.com/office/drawing/2014/main" id="{542E9378-2382-0474-38E8-E97F286382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5" y="1374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302">
                <a:extLst>
                  <a:ext uri="{FF2B5EF4-FFF2-40B4-BE49-F238E27FC236}">
                    <a16:creationId xmlns:a16="http://schemas.microsoft.com/office/drawing/2014/main" id="{84EC3F4E-E1C8-3088-E82C-D76273037D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42" y="1376"/>
                <a:ext cx="182" cy="262"/>
              </a:xfrm>
              <a:custGeom>
                <a:avLst/>
                <a:gdLst>
                  <a:gd name="T0" fmla="*/ 73 w 75"/>
                  <a:gd name="T1" fmla="*/ 81 h 108"/>
                  <a:gd name="T2" fmla="*/ 67 w 75"/>
                  <a:gd name="T3" fmla="*/ 69 h 108"/>
                  <a:gd name="T4" fmla="*/ 65 w 75"/>
                  <a:gd name="T5" fmla="*/ 59 h 108"/>
                  <a:gd name="T6" fmla="*/ 64 w 75"/>
                  <a:gd name="T7" fmla="*/ 44 h 108"/>
                  <a:gd name="T8" fmla="*/ 65 w 75"/>
                  <a:gd name="T9" fmla="*/ 36 h 108"/>
                  <a:gd name="T10" fmla="*/ 63 w 75"/>
                  <a:gd name="T11" fmla="*/ 26 h 108"/>
                  <a:gd name="T12" fmla="*/ 60 w 75"/>
                  <a:gd name="T13" fmla="*/ 21 h 108"/>
                  <a:gd name="T14" fmla="*/ 42 w 75"/>
                  <a:gd name="T15" fmla="*/ 3 h 108"/>
                  <a:gd name="T16" fmla="*/ 42 w 75"/>
                  <a:gd name="T17" fmla="*/ 2 h 108"/>
                  <a:gd name="T18" fmla="*/ 35 w 75"/>
                  <a:gd name="T19" fmla="*/ 0 h 108"/>
                  <a:gd name="T20" fmla="*/ 30 w 75"/>
                  <a:gd name="T21" fmla="*/ 1 h 108"/>
                  <a:gd name="T22" fmla="*/ 21 w 75"/>
                  <a:gd name="T23" fmla="*/ 5 h 108"/>
                  <a:gd name="T24" fmla="*/ 15 w 75"/>
                  <a:gd name="T25" fmla="*/ 18 h 108"/>
                  <a:gd name="T26" fmla="*/ 14 w 75"/>
                  <a:gd name="T27" fmla="*/ 23 h 108"/>
                  <a:gd name="T28" fmla="*/ 7 w 75"/>
                  <a:gd name="T29" fmla="*/ 36 h 108"/>
                  <a:gd name="T30" fmla="*/ 6 w 75"/>
                  <a:gd name="T31" fmla="*/ 37 h 108"/>
                  <a:gd name="T32" fmla="*/ 2 w 75"/>
                  <a:gd name="T33" fmla="*/ 44 h 108"/>
                  <a:gd name="T34" fmla="*/ 3 w 75"/>
                  <a:gd name="T35" fmla="*/ 58 h 108"/>
                  <a:gd name="T36" fmla="*/ 17 w 75"/>
                  <a:gd name="T37" fmla="*/ 70 h 108"/>
                  <a:gd name="T38" fmla="*/ 19 w 75"/>
                  <a:gd name="T39" fmla="*/ 70 h 108"/>
                  <a:gd name="T40" fmla="*/ 33 w 75"/>
                  <a:gd name="T41" fmla="*/ 76 h 108"/>
                  <a:gd name="T42" fmla="*/ 36 w 75"/>
                  <a:gd name="T43" fmla="*/ 79 h 108"/>
                  <a:gd name="T44" fmla="*/ 41 w 75"/>
                  <a:gd name="T45" fmla="*/ 83 h 108"/>
                  <a:gd name="T46" fmla="*/ 43 w 75"/>
                  <a:gd name="T47" fmla="*/ 88 h 108"/>
                  <a:gd name="T48" fmla="*/ 46 w 75"/>
                  <a:gd name="T49" fmla="*/ 91 h 108"/>
                  <a:gd name="T50" fmla="*/ 49 w 75"/>
                  <a:gd name="T51" fmla="*/ 96 h 108"/>
                  <a:gd name="T52" fmla="*/ 68 w 75"/>
                  <a:gd name="T53" fmla="*/ 105 h 108"/>
                  <a:gd name="T54" fmla="*/ 72 w 75"/>
                  <a:gd name="T55" fmla="*/ 103 h 108"/>
                  <a:gd name="T56" fmla="*/ 73 w 75"/>
                  <a:gd name="T57" fmla="*/ 101 h 108"/>
                  <a:gd name="T58" fmla="*/ 73 w 75"/>
                  <a:gd name="T59" fmla="*/ 81 h 108"/>
                  <a:gd name="T60" fmla="*/ 69 w 75"/>
                  <a:gd name="T61" fmla="*/ 98 h 108"/>
                  <a:gd name="T62" fmla="*/ 66 w 75"/>
                  <a:gd name="T63" fmla="*/ 101 h 108"/>
                  <a:gd name="T64" fmla="*/ 50 w 75"/>
                  <a:gd name="T65" fmla="*/ 87 h 108"/>
                  <a:gd name="T66" fmla="*/ 42 w 75"/>
                  <a:gd name="T67" fmla="*/ 78 h 108"/>
                  <a:gd name="T68" fmla="*/ 40 w 75"/>
                  <a:gd name="T69" fmla="*/ 76 h 108"/>
                  <a:gd name="T70" fmla="*/ 34 w 75"/>
                  <a:gd name="T71" fmla="*/ 71 h 108"/>
                  <a:gd name="T72" fmla="*/ 9 w 75"/>
                  <a:gd name="T73" fmla="*/ 58 h 108"/>
                  <a:gd name="T74" fmla="*/ 6 w 75"/>
                  <a:gd name="T75" fmla="*/ 53 h 108"/>
                  <a:gd name="T76" fmla="*/ 13 w 75"/>
                  <a:gd name="T77" fmla="*/ 36 h 108"/>
                  <a:gd name="T78" fmla="*/ 15 w 75"/>
                  <a:gd name="T79" fmla="*/ 30 h 108"/>
                  <a:gd name="T80" fmla="*/ 18 w 75"/>
                  <a:gd name="T81" fmla="*/ 26 h 108"/>
                  <a:gd name="T82" fmla="*/ 19 w 75"/>
                  <a:gd name="T83" fmla="*/ 21 h 108"/>
                  <a:gd name="T84" fmla="*/ 25 w 75"/>
                  <a:gd name="T85" fmla="*/ 9 h 108"/>
                  <a:gd name="T86" fmla="*/ 34 w 75"/>
                  <a:gd name="T87" fmla="*/ 5 h 108"/>
                  <a:gd name="T88" fmla="*/ 60 w 75"/>
                  <a:gd name="T89" fmla="*/ 34 h 108"/>
                  <a:gd name="T90" fmla="*/ 59 w 75"/>
                  <a:gd name="T91" fmla="*/ 44 h 108"/>
                  <a:gd name="T92" fmla="*/ 59 w 75"/>
                  <a:gd name="T93" fmla="*/ 48 h 108"/>
                  <a:gd name="T94" fmla="*/ 59 w 75"/>
                  <a:gd name="T95" fmla="*/ 49 h 108"/>
                  <a:gd name="T96" fmla="*/ 60 w 75"/>
                  <a:gd name="T97" fmla="*/ 57 h 108"/>
                  <a:gd name="T98" fmla="*/ 61 w 75"/>
                  <a:gd name="T99" fmla="*/ 66 h 108"/>
                  <a:gd name="T100" fmla="*/ 66 w 75"/>
                  <a:gd name="T101" fmla="*/ 76 h 108"/>
                  <a:gd name="T102" fmla="*/ 68 w 75"/>
                  <a:gd name="T103" fmla="*/ 83 h 108"/>
                  <a:gd name="T104" fmla="*/ 70 w 75"/>
                  <a:gd name="T105" fmla="*/ 88 h 108"/>
                  <a:gd name="T106" fmla="*/ 69 w 75"/>
                  <a:gd name="T107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5" h="108">
                    <a:moveTo>
                      <a:pt x="73" y="81"/>
                    </a:moveTo>
                    <a:cubicBezTo>
                      <a:pt x="71" y="76"/>
                      <a:pt x="68" y="73"/>
                      <a:pt x="67" y="69"/>
                    </a:cubicBezTo>
                    <a:cubicBezTo>
                      <a:pt x="66" y="66"/>
                      <a:pt x="65" y="62"/>
                      <a:pt x="65" y="59"/>
                    </a:cubicBezTo>
                    <a:cubicBezTo>
                      <a:pt x="64" y="55"/>
                      <a:pt x="63" y="48"/>
                      <a:pt x="64" y="44"/>
                    </a:cubicBezTo>
                    <a:cubicBezTo>
                      <a:pt x="65" y="42"/>
                      <a:pt x="65" y="38"/>
                      <a:pt x="65" y="36"/>
                    </a:cubicBezTo>
                    <a:cubicBezTo>
                      <a:pt x="64" y="33"/>
                      <a:pt x="65" y="30"/>
                      <a:pt x="63" y="26"/>
                    </a:cubicBezTo>
                    <a:cubicBezTo>
                      <a:pt x="62" y="24"/>
                      <a:pt x="61" y="23"/>
                      <a:pt x="60" y="21"/>
                    </a:cubicBezTo>
                    <a:cubicBezTo>
                      <a:pt x="58" y="14"/>
                      <a:pt x="51" y="3"/>
                      <a:pt x="42" y="3"/>
                    </a:cubicBezTo>
                    <a:cubicBezTo>
                      <a:pt x="42" y="3"/>
                      <a:pt x="42" y="3"/>
                      <a:pt x="42" y="2"/>
                    </a:cubicBezTo>
                    <a:cubicBezTo>
                      <a:pt x="42" y="1"/>
                      <a:pt x="37" y="0"/>
                      <a:pt x="35" y="0"/>
                    </a:cubicBezTo>
                    <a:cubicBezTo>
                      <a:pt x="34" y="1"/>
                      <a:pt x="32" y="0"/>
                      <a:pt x="30" y="1"/>
                    </a:cubicBezTo>
                    <a:cubicBezTo>
                      <a:pt x="27" y="3"/>
                      <a:pt x="23" y="3"/>
                      <a:pt x="21" y="5"/>
                    </a:cubicBezTo>
                    <a:cubicBezTo>
                      <a:pt x="18" y="9"/>
                      <a:pt x="16" y="13"/>
                      <a:pt x="15" y="18"/>
                    </a:cubicBezTo>
                    <a:cubicBezTo>
                      <a:pt x="15" y="20"/>
                      <a:pt x="14" y="21"/>
                      <a:pt x="14" y="23"/>
                    </a:cubicBezTo>
                    <a:cubicBezTo>
                      <a:pt x="12" y="28"/>
                      <a:pt x="9" y="32"/>
                      <a:pt x="7" y="36"/>
                    </a:cubicBezTo>
                    <a:cubicBezTo>
                      <a:pt x="7" y="36"/>
                      <a:pt x="6" y="37"/>
                      <a:pt x="6" y="37"/>
                    </a:cubicBezTo>
                    <a:cubicBezTo>
                      <a:pt x="4" y="39"/>
                      <a:pt x="2" y="42"/>
                      <a:pt x="2" y="44"/>
                    </a:cubicBezTo>
                    <a:cubicBezTo>
                      <a:pt x="0" y="47"/>
                      <a:pt x="2" y="56"/>
                      <a:pt x="3" y="58"/>
                    </a:cubicBezTo>
                    <a:cubicBezTo>
                      <a:pt x="7" y="62"/>
                      <a:pt x="11" y="67"/>
                      <a:pt x="17" y="70"/>
                    </a:cubicBezTo>
                    <a:cubicBezTo>
                      <a:pt x="18" y="70"/>
                      <a:pt x="19" y="70"/>
                      <a:pt x="19" y="70"/>
                    </a:cubicBezTo>
                    <a:cubicBezTo>
                      <a:pt x="23" y="71"/>
                      <a:pt x="30" y="74"/>
                      <a:pt x="33" y="76"/>
                    </a:cubicBezTo>
                    <a:cubicBezTo>
                      <a:pt x="34" y="77"/>
                      <a:pt x="35" y="78"/>
                      <a:pt x="36" y="79"/>
                    </a:cubicBezTo>
                    <a:cubicBezTo>
                      <a:pt x="37" y="81"/>
                      <a:pt x="39" y="82"/>
                      <a:pt x="41" y="83"/>
                    </a:cubicBezTo>
                    <a:cubicBezTo>
                      <a:pt x="42" y="84"/>
                      <a:pt x="42" y="86"/>
                      <a:pt x="43" y="88"/>
                    </a:cubicBezTo>
                    <a:cubicBezTo>
                      <a:pt x="44" y="89"/>
                      <a:pt x="46" y="90"/>
                      <a:pt x="46" y="91"/>
                    </a:cubicBezTo>
                    <a:cubicBezTo>
                      <a:pt x="47" y="93"/>
                      <a:pt x="48" y="95"/>
                      <a:pt x="49" y="96"/>
                    </a:cubicBezTo>
                    <a:cubicBezTo>
                      <a:pt x="51" y="101"/>
                      <a:pt x="59" y="108"/>
                      <a:pt x="68" y="105"/>
                    </a:cubicBezTo>
                    <a:cubicBezTo>
                      <a:pt x="69" y="104"/>
                      <a:pt x="70" y="104"/>
                      <a:pt x="72" y="103"/>
                    </a:cubicBezTo>
                    <a:cubicBezTo>
                      <a:pt x="72" y="102"/>
                      <a:pt x="72" y="101"/>
                      <a:pt x="73" y="101"/>
                    </a:cubicBezTo>
                    <a:cubicBezTo>
                      <a:pt x="73" y="94"/>
                      <a:pt x="75" y="87"/>
                      <a:pt x="73" y="81"/>
                    </a:cubicBezTo>
                    <a:close/>
                    <a:moveTo>
                      <a:pt x="69" y="98"/>
                    </a:moveTo>
                    <a:cubicBezTo>
                      <a:pt x="68" y="99"/>
                      <a:pt x="67" y="100"/>
                      <a:pt x="66" y="101"/>
                    </a:cubicBezTo>
                    <a:cubicBezTo>
                      <a:pt x="55" y="101"/>
                      <a:pt x="54" y="94"/>
                      <a:pt x="50" y="87"/>
                    </a:cubicBezTo>
                    <a:cubicBezTo>
                      <a:pt x="48" y="84"/>
                      <a:pt x="45" y="81"/>
                      <a:pt x="42" y="78"/>
                    </a:cubicBezTo>
                    <a:cubicBezTo>
                      <a:pt x="41" y="78"/>
                      <a:pt x="41" y="77"/>
                      <a:pt x="40" y="76"/>
                    </a:cubicBezTo>
                    <a:cubicBezTo>
                      <a:pt x="38" y="75"/>
                      <a:pt x="36" y="72"/>
                      <a:pt x="34" y="71"/>
                    </a:cubicBezTo>
                    <a:cubicBezTo>
                      <a:pt x="26" y="67"/>
                      <a:pt x="14" y="65"/>
                      <a:pt x="9" y="58"/>
                    </a:cubicBezTo>
                    <a:cubicBezTo>
                      <a:pt x="8" y="57"/>
                      <a:pt x="7" y="55"/>
                      <a:pt x="6" y="53"/>
                    </a:cubicBezTo>
                    <a:cubicBezTo>
                      <a:pt x="4" y="46"/>
                      <a:pt x="10" y="40"/>
                      <a:pt x="13" y="36"/>
                    </a:cubicBezTo>
                    <a:cubicBezTo>
                      <a:pt x="14" y="35"/>
                      <a:pt x="14" y="32"/>
                      <a:pt x="15" y="30"/>
                    </a:cubicBezTo>
                    <a:cubicBezTo>
                      <a:pt x="16" y="29"/>
                      <a:pt x="18" y="27"/>
                      <a:pt x="18" y="26"/>
                    </a:cubicBezTo>
                    <a:cubicBezTo>
                      <a:pt x="18" y="24"/>
                      <a:pt x="19" y="23"/>
                      <a:pt x="19" y="21"/>
                    </a:cubicBezTo>
                    <a:cubicBezTo>
                      <a:pt x="20" y="16"/>
                      <a:pt x="22" y="12"/>
                      <a:pt x="25" y="9"/>
                    </a:cubicBezTo>
                    <a:cubicBezTo>
                      <a:pt x="27" y="6"/>
                      <a:pt x="31" y="7"/>
                      <a:pt x="34" y="5"/>
                    </a:cubicBezTo>
                    <a:cubicBezTo>
                      <a:pt x="50" y="5"/>
                      <a:pt x="58" y="21"/>
                      <a:pt x="60" y="34"/>
                    </a:cubicBezTo>
                    <a:cubicBezTo>
                      <a:pt x="61" y="37"/>
                      <a:pt x="59" y="42"/>
                      <a:pt x="59" y="44"/>
                    </a:cubicBezTo>
                    <a:cubicBezTo>
                      <a:pt x="59" y="45"/>
                      <a:pt x="59" y="47"/>
                      <a:pt x="59" y="48"/>
                    </a:cubicBezTo>
                    <a:cubicBezTo>
                      <a:pt x="59" y="48"/>
                      <a:pt x="59" y="48"/>
                      <a:pt x="59" y="49"/>
                    </a:cubicBezTo>
                    <a:cubicBezTo>
                      <a:pt x="59" y="51"/>
                      <a:pt x="59" y="55"/>
                      <a:pt x="60" y="57"/>
                    </a:cubicBezTo>
                    <a:cubicBezTo>
                      <a:pt x="60" y="59"/>
                      <a:pt x="60" y="64"/>
                      <a:pt x="61" y="66"/>
                    </a:cubicBezTo>
                    <a:cubicBezTo>
                      <a:pt x="62" y="70"/>
                      <a:pt x="65" y="73"/>
                      <a:pt x="66" y="76"/>
                    </a:cubicBezTo>
                    <a:cubicBezTo>
                      <a:pt x="67" y="79"/>
                      <a:pt x="68" y="81"/>
                      <a:pt x="68" y="83"/>
                    </a:cubicBezTo>
                    <a:cubicBezTo>
                      <a:pt x="69" y="85"/>
                      <a:pt x="70" y="87"/>
                      <a:pt x="70" y="88"/>
                    </a:cubicBezTo>
                    <a:cubicBezTo>
                      <a:pt x="70" y="91"/>
                      <a:pt x="70" y="95"/>
                      <a:pt x="69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303">
                <a:extLst>
                  <a:ext uri="{FF2B5EF4-FFF2-40B4-BE49-F238E27FC236}">
                    <a16:creationId xmlns:a16="http://schemas.microsoft.com/office/drawing/2014/main" id="{4E66BE06-0A44-4F3A-8C69-0765BBA1C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9" y="1403"/>
                <a:ext cx="221" cy="325"/>
              </a:xfrm>
              <a:custGeom>
                <a:avLst/>
                <a:gdLst>
                  <a:gd name="T0" fmla="*/ 25 w 91"/>
                  <a:gd name="T1" fmla="*/ 0 h 134"/>
                  <a:gd name="T2" fmla="*/ 51 w 91"/>
                  <a:gd name="T3" fmla="*/ 6 h 134"/>
                  <a:gd name="T4" fmla="*/ 56 w 91"/>
                  <a:gd name="T5" fmla="*/ 7 h 134"/>
                  <a:gd name="T6" fmla="*/ 59 w 91"/>
                  <a:gd name="T7" fmla="*/ 8 h 134"/>
                  <a:gd name="T8" fmla="*/ 61 w 91"/>
                  <a:gd name="T9" fmla="*/ 8 h 134"/>
                  <a:gd name="T10" fmla="*/ 68 w 91"/>
                  <a:gd name="T11" fmla="*/ 9 h 134"/>
                  <a:gd name="T12" fmla="*/ 72 w 91"/>
                  <a:gd name="T13" fmla="*/ 8 h 134"/>
                  <a:gd name="T14" fmla="*/ 83 w 91"/>
                  <a:gd name="T15" fmla="*/ 8 h 134"/>
                  <a:gd name="T16" fmla="*/ 85 w 91"/>
                  <a:gd name="T17" fmla="*/ 8 h 134"/>
                  <a:gd name="T18" fmla="*/ 91 w 91"/>
                  <a:gd name="T19" fmla="*/ 6 h 134"/>
                  <a:gd name="T20" fmla="*/ 91 w 91"/>
                  <a:gd name="T21" fmla="*/ 11 h 134"/>
                  <a:gd name="T22" fmla="*/ 76 w 91"/>
                  <a:gd name="T23" fmla="*/ 14 h 134"/>
                  <a:gd name="T24" fmla="*/ 67 w 91"/>
                  <a:gd name="T25" fmla="*/ 13 h 134"/>
                  <a:gd name="T26" fmla="*/ 37 w 91"/>
                  <a:gd name="T27" fmla="*/ 7 h 134"/>
                  <a:gd name="T28" fmla="*/ 14 w 91"/>
                  <a:gd name="T29" fmla="*/ 10 h 134"/>
                  <a:gd name="T30" fmla="*/ 9 w 91"/>
                  <a:gd name="T31" fmla="*/ 25 h 134"/>
                  <a:gd name="T32" fmla="*/ 9 w 91"/>
                  <a:gd name="T33" fmla="*/ 29 h 134"/>
                  <a:gd name="T34" fmla="*/ 11 w 91"/>
                  <a:gd name="T35" fmla="*/ 42 h 134"/>
                  <a:gd name="T36" fmla="*/ 17 w 91"/>
                  <a:gd name="T37" fmla="*/ 56 h 134"/>
                  <a:gd name="T38" fmla="*/ 42 w 91"/>
                  <a:gd name="T39" fmla="*/ 84 h 134"/>
                  <a:gd name="T40" fmla="*/ 49 w 91"/>
                  <a:gd name="T41" fmla="*/ 88 h 134"/>
                  <a:gd name="T42" fmla="*/ 51 w 91"/>
                  <a:gd name="T43" fmla="*/ 89 h 134"/>
                  <a:gd name="T44" fmla="*/ 56 w 91"/>
                  <a:gd name="T45" fmla="*/ 92 h 134"/>
                  <a:gd name="T46" fmla="*/ 61 w 91"/>
                  <a:gd name="T47" fmla="*/ 95 h 134"/>
                  <a:gd name="T48" fmla="*/ 67 w 91"/>
                  <a:gd name="T49" fmla="*/ 99 h 134"/>
                  <a:gd name="T50" fmla="*/ 73 w 91"/>
                  <a:gd name="T51" fmla="*/ 105 h 134"/>
                  <a:gd name="T52" fmla="*/ 76 w 91"/>
                  <a:gd name="T53" fmla="*/ 106 h 134"/>
                  <a:gd name="T54" fmla="*/ 78 w 91"/>
                  <a:gd name="T55" fmla="*/ 109 h 134"/>
                  <a:gd name="T56" fmla="*/ 82 w 91"/>
                  <a:gd name="T57" fmla="*/ 112 h 134"/>
                  <a:gd name="T58" fmla="*/ 84 w 91"/>
                  <a:gd name="T59" fmla="*/ 116 h 134"/>
                  <a:gd name="T60" fmla="*/ 91 w 91"/>
                  <a:gd name="T61" fmla="*/ 125 h 134"/>
                  <a:gd name="T62" fmla="*/ 91 w 91"/>
                  <a:gd name="T63" fmla="*/ 134 h 134"/>
                  <a:gd name="T64" fmla="*/ 91 w 91"/>
                  <a:gd name="T65" fmla="*/ 134 h 134"/>
                  <a:gd name="T66" fmla="*/ 91 w 91"/>
                  <a:gd name="T67" fmla="*/ 133 h 134"/>
                  <a:gd name="T68" fmla="*/ 88 w 91"/>
                  <a:gd name="T69" fmla="*/ 128 h 134"/>
                  <a:gd name="T70" fmla="*/ 80 w 91"/>
                  <a:gd name="T71" fmla="*/ 118 h 134"/>
                  <a:gd name="T72" fmla="*/ 70 w 91"/>
                  <a:gd name="T73" fmla="*/ 108 h 134"/>
                  <a:gd name="T74" fmla="*/ 67 w 91"/>
                  <a:gd name="T75" fmla="*/ 105 h 134"/>
                  <a:gd name="T76" fmla="*/ 60 w 91"/>
                  <a:gd name="T77" fmla="*/ 101 h 134"/>
                  <a:gd name="T78" fmla="*/ 51 w 91"/>
                  <a:gd name="T79" fmla="*/ 95 h 134"/>
                  <a:gd name="T80" fmla="*/ 37 w 91"/>
                  <a:gd name="T81" fmla="*/ 88 h 134"/>
                  <a:gd name="T82" fmla="*/ 30 w 91"/>
                  <a:gd name="T83" fmla="*/ 80 h 134"/>
                  <a:gd name="T84" fmla="*/ 27 w 91"/>
                  <a:gd name="T85" fmla="*/ 76 h 134"/>
                  <a:gd name="T86" fmla="*/ 12 w 91"/>
                  <a:gd name="T87" fmla="*/ 58 h 134"/>
                  <a:gd name="T88" fmla="*/ 9 w 91"/>
                  <a:gd name="T89" fmla="*/ 7 h 134"/>
                  <a:gd name="T90" fmla="*/ 19 w 91"/>
                  <a:gd name="T91" fmla="*/ 1 h 134"/>
                  <a:gd name="T92" fmla="*/ 25 w 91"/>
                  <a:gd name="T9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1" h="134">
                    <a:moveTo>
                      <a:pt x="25" y="0"/>
                    </a:moveTo>
                    <a:cubicBezTo>
                      <a:pt x="35" y="0"/>
                      <a:pt x="42" y="3"/>
                      <a:pt x="51" y="6"/>
                    </a:cubicBezTo>
                    <a:cubicBezTo>
                      <a:pt x="52" y="6"/>
                      <a:pt x="54" y="7"/>
                      <a:pt x="56" y="7"/>
                    </a:cubicBezTo>
                    <a:cubicBezTo>
                      <a:pt x="57" y="7"/>
                      <a:pt x="58" y="8"/>
                      <a:pt x="59" y="8"/>
                    </a:cubicBezTo>
                    <a:cubicBezTo>
                      <a:pt x="59" y="8"/>
                      <a:pt x="60" y="7"/>
                      <a:pt x="61" y="8"/>
                    </a:cubicBezTo>
                    <a:cubicBezTo>
                      <a:pt x="62" y="8"/>
                      <a:pt x="65" y="8"/>
                      <a:pt x="68" y="9"/>
                    </a:cubicBezTo>
                    <a:cubicBezTo>
                      <a:pt x="69" y="9"/>
                      <a:pt x="71" y="8"/>
                      <a:pt x="72" y="8"/>
                    </a:cubicBezTo>
                    <a:cubicBezTo>
                      <a:pt x="76" y="9"/>
                      <a:pt x="80" y="9"/>
                      <a:pt x="83" y="8"/>
                    </a:cubicBezTo>
                    <a:cubicBezTo>
                      <a:pt x="84" y="8"/>
                      <a:pt x="84" y="8"/>
                      <a:pt x="85" y="8"/>
                    </a:cubicBezTo>
                    <a:cubicBezTo>
                      <a:pt x="87" y="7"/>
                      <a:pt x="89" y="7"/>
                      <a:pt x="91" y="6"/>
                    </a:cubicBezTo>
                    <a:cubicBezTo>
                      <a:pt x="91" y="8"/>
                      <a:pt x="91" y="9"/>
                      <a:pt x="91" y="11"/>
                    </a:cubicBezTo>
                    <a:cubicBezTo>
                      <a:pt x="89" y="11"/>
                      <a:pt x="78" y="14"/>
                      <a:pt x="76" y="14"/>
                    </a:cubicBezTo>
                    <a:cubicBezTo>
                      <a:pt x="74" y="13"/>
                      <a:pt x="70" y="13"/>
                      <a:pt x="67" y="13"/>
                    </a:cubicBezTo>
                    <a:cubicBezTo>
                      <a:pt x="57" y="14"/>
                      <a:pt x="46" y="10"/>
                      <a:pt x="37" y="7"/>
                    </a:cubicBezTo>
                    <a:cubicBezTo>
                      <a:pt x="30" y="4"/>
                      <a:pt x="18" y="4"/>
                      <a:pt x="14" y="10"/>
                    </a:cubicBezTo>
                    <a:cubicBezTo>
                      <a:pt x="11" y="14"/>
                      <a:pt x="11" y="19"/>
                      <a:pt x="9" y="25"/>
                    </a:cubicBezTo>
                    <a:cubicBezTo>
                      <a:pt x="9" y="26"/>
                      <a:pt x="9" y="28"/>
                      <a:pt x="9" y="29"/>
                    </a:cubicBezTo>
                    <a:cubicBezTo>
                      <a:pt x="10" y="31"/>
                      <a:pt x="11" y="41"/>
                      <a:pt x="11" y="42"/>
                    </a:cubicBezTo>
                    <a:cubicBezTo>
                      <a:pt x="13" y="47"/>
                      <a:pt x="15" y="51"/>
                      <a:pt x="17" y="56"/>
                    </a:cubicBezTo>
                    <a:cubicBezTo>
                      <a:pt x="23" y="67"/>
                      <a:pt x="32" y="77"/>
                      <a:pt x="42" y="84"/>
                    </a:cubicBezTo>
                    <a:cubicBezTo>
                      <a:pt x="42" y="85"/>
                      <a:pt x="48" y="88"/>
                      <a:pt x="49" y="88"/>
                    </a:cubicBezTo>
                    <a:cubicBezTo>
                      <a:pt x="50" y="88"/>
                      <a:pt x="50" y="89"/>
                      <a:pt x="51" y="89"/>
                    </a:cubicBezTo>
                    <a:cubicBezTo>
                      <a:pt x="52" y="90"/>
                      <a:pt x="54" y="91"/>
                      <a:pt x="56" y="92"/>
                    </a:cubicBezTo>
                    <a:cubicBezTo>
                      <a:pt x="58" y="93"/>
                      <a:pt x="59" y="94"/>
                      <a:pt x="61" y="95"/>
                    </a:cubicBezTo>
                    <a:cubicBezTo>
                      <a:pt x="63" y="97"/>
                      <a:pt x="65" y="98"/>
                      <a:pt x="67" y="99"/>
                    </a:cubicBezTo>
                    <a:cubicBezTo>
                      <a:pt x="70" y="101"/>
                      <a:pt x="71" y="103"/>
                      <a:pt x="73" y="105"/>
                    </a:cubicBezTo>
                    <a:cubicBezTo>
                      <a:pt x="74" y="105"/>
                      <a:pt x="75" y="105"/>
                      <a:pt x="76" y="106"/>
                    </a:cubicBezTo>
                    <a:cubicBezTo>
                      <a:pt x="76" y="106"/>
                      <a:pt x="77" y="108"/>
                      <a:pt x="78" y="109"/>
                    </a:cubicBezTo>
                    <a:cubicBezTo>
                      <a:pt x="78" y="109"/>
                      <a:pt x="81" y="110"/>
                      <a:pt x="82" y="112"/>
                    </a:cubicBezTo>
                    <a:cubicBezTo>
                      <a:pt x="82" y="113"/>
                      <a:pt x="83" y="115"/>
                      <a:pt x="84" y="116"/>
                    </a:cubicBezTo>
                    <a:cubicBezTo>
                      <a:pt x="86" y="119"/>
                      <a:pt x="89" y="122"/>
                      <a:pt x="91" y="125"/>
                    </a:cubicBezTo>
                    <a:cubicBezTo>
                      <a:pt x="91" y="128"/>
                      <a:pt x="91" y="131"/>
                      <a:pt x="91" y="134"/>
                    </a:cubicBezTo>
                    <a:cubicBezTo>
                      <a:pt x="91" y="134"/>
                      <a:pt x="91" y="134"/>
                      <a:pt x="91" y="134"/>
                    </a:cubicBezTo>
                    <a:cubicBezTo>
                      <a:pt x="91" y="134"/>
                      <a:pt x="91" y="133"/>
                      <a:pt x="91" y="133"/>
                    </a:cubicBezTo>
                    <a:cubicBezTo>
                      <a:pt x="89" y="132"/>
                      <a:pt x="89" y="130"/>
                      <a:pt x="88" y="128"/>
                    </a:cubicBezTo>
                    <a:cubicBezTo>
                      <a:pt x="85" y="125"/>
                      <a:pt x="82" y="122"/>
                      <a:pt x="80" y="118"/>
                    </a:cubicBezTo>
                    <a:cubicBezTo>
                      <a:pt x="78" y="114"/>
                      <a:pt x="73" y="111"/>
                      <a:pt x="70" y="108"/>
                    </a:cubicBezTo>
                    <a:cubicBezTo>
                      <a:pt x="69" y="107"/>
                      <a:pt x="68" y="106"/>
                      <a:pt x="67" y="105"/>
                    </a:cubicBezTo>
                    <a:cubicBezTo>
                      <a:pt x="65" y="103"/>
                      <a:pt x="63" y="103"/>
                      <a:pt x="60" y="101"/>
                    </a:cubicBezTo>
                    <a:cubicBezTo>
                      <a:pt x="57" y="99"/>
                      <a:pt x="55" y="96"/>
                      <a:pt x="51" y="95"/>
                    </a:cubicBezTo>
                    <a:cubicBezTo>
                      <a:pt x="47" y="92"/>
                      <a:pt x="42" y="90"/>
                      <a:pt x="37" y="88"/>
                    </a:cubicBezTo>
                    <a:cubicBezTo>
                      <a:pt x="35" y="86"/>
                      <a:pt x="33" y="82"/>
                      <a:pt x="30" y="80"/>
                    </a:cubicBezTo>
                    <a:cubicBezTo>
                      <a:pt x="29" y="79"/>
                      <a:pt x="28" y="78"/>
                      <a:pt x="27" y="76"/>
                    </a:cubicBezTo>
                    <a:cubicBezTo>
                      <a:pt x="21" y="70"/>
                      <a:pt x="16" y="65"/>
                      <a:pt x="12" y="58"/>
                    </a:cubicBezTo>
                    <a:cubicBezTo>
                      <a:pt x="5" y="45"/>
                      <a:pt x="0" y="20"/>
                      <a:pt x="9" y="7"/>
                    </a:cubicBezTo>
                    <a:cubicBezTo>
                      <a:pt x="11" y="4"/>
                      <a:pt x="16" y="2"/>
                      <a:pt x="19" y="1"/>
                    </a:cubicBezTo>
                    <a:cubicBezTo>
                      <a:pt x="21" y="1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304">
                <a:extLst>
                  <a:ext uri="{FF2B5EF4-FFF2-40B4-BE49-F238E27FC236}">
                    <a16:creationId xmlns:a16="http://schemas.microsoft.com/office/drawing/2014/main" id="{8D4CB9E4-1BE9-2950-2333-048BD9C4E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1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305">
                <a:extLst>
                  <a:ext uri="{FF2B5EF4-FFF2-40B4-BE49-F238E27FC236}">
                    <a16:creationId xmlns:a16="http://schemas.microsoft.com/office/drawing/2014/main" id="{805162F9-DC32-2E36-1B5F-411CA4358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" y="14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306">
                <a:extLst>
                  <a:ext uri="{FF2B5EF4-FFF2-40B4-BE49-F238E27FC236}">
                    <a16:creationId xmlns:a16="http://schemas.microsoft.com/office/drawing/2014/main" id="{3B101138-F507-7CC3-2D0C-C6D589FCF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" y="142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307">
                <a:extLst>
                  <a:ext uri="{FF2B5EF4-FFF2-40B4-BE49-F238E27FC236}">
                    <a16:creationId xmlns:a16="http://schemas.microsoft.com/office/drawing/2014/main" id="{2D4EBA51-76DF-BD9D-E9BC-9C74E1AEA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144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308">
                <a:extLst>
                  <a:ext uri="{FF2B5EF4-FFF2-40B4-BE49-F238E27FC236}">
                    <a16:creationId xmlns:a16="http://schemas.microsoft.com/office/drawing/2014/main" id="{9BE01AD7-280F-3896-3552-38388BAAB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6" y="1452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309">
                <a:extLst>
                  <a:ext uri="{FF2B5EF4-FFF2-40B4-BE49-F238E27FC236}">
                    <a16:creationId xmlns:a16="http://schemas.microsoft.com/office/drawing/2014/main" id="{30188A15-7417-996D-06C2-EFAD9332C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6" y="145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310">
                <a:extLst>
                  <a:ext uri="{FF2B5EF4-FFF2-40B4-BE49-F238E27FC236}">
                    <a16:creationId xmlns:a16="http://schemas.microsoft.com/office/drawing/2014/main" id="{ADA5DF33-D1A2-0522-7C32-F521E4DA5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2" y="1471"/>
                <a:ext cx="78" cy="143"/>
              </a:xfrm>
              <a:custGeom>
                <a:avLst/>
                <a:gdLst>
                  <a:gd name="T0" fmla="*/ 32 w 32"/>
                  <a:gd name="T1" fmla="*/ 0 h 59"/>
                  <a:gd name="T2" fmla="*/ 32 w 32"/>
                  <a:gd name="T3" fmla="*/ 5 h 59"/>
                  <a:gd name="T4" fmla="*/ 19 w 32"/>
                  <a:gd name="T5" fmla="*/ 8 h 59"/>
                  <a:gd name="T6" fmla="*/ 11 w 32"/>
                  <a:gd name="T7" fmla="*/ 13 h 59"/>
                  <a:gd name="T8" fmla="*/ 7 w 32"/>
                  <a:gd name="T9" fmla="*/ 24 h 59"/>
                  <a:gd name="T10" fmla="*/ 8 w 32"/>
                  <a:gd name="T11" fmla="*/ 27 h 59"/>
                  <a:gd name="T12" fmla="*/ 16 w 32"/>
                  <a:gd name="T13" fmla="*/ 38 h 59"/>
                  <a:gd name="T14" fmla="*/ 18 w 32"/>
                  <a:gd name="T15" fmla="*/ 39 h 59"/>
                  <a:gd name="T16" fmla="*/ 22 w 32"/>
                  <a:gd name="T17" fmla="*/ 43 h 59"/>
                  <a:gd name="T18" fmla="*/ 24 w 32"/>
                  <a:gd name="T19" fmla="*/ 45 h 59"/>
                  <a:gd name="T20" fmla="*/ 28 w 32"/>
                  <a:gd name="T21" fmla="*/ 49 h 59"/>
                  <a:gd name="T22" fmla="*/ 29 w 32"/>
                  <a:gd name="T23" fmla="*/ 51 h 59"/>
                  <a:gd name="T24" fmla="*/ 31 w 32"/>
                  <a:gd name="T25" fmla="*/ 52 h 59"/>
                  <a:gd name="T26" fmla="*/ 32 w 32"/>
                  <a:gd name="T27" fmla="*/ 59 h 59"/>
                  <a:gd name="T28" fmla="*/ 32 w 32"/>
                  <a:gd name="T29" fmla="*/ 59 h 59"/>
                  <a:gd name="T30" fmla="*/ 26 w 32"/>
                  <a:gd name="T31" fmla="*/ 54 h 59"/>
                  <a:gd name="T32" fmla="*/ 20 w 32"/>
                  <a:gd name="T33" fmla="*/ 48 h 59"/>
                  <a:gd name="T34" fmla="*/ 4 w 32"/>
                  <a:gd name="T35" fmla="*/ 31 h 59"/>
                  <a:gd name="T36" fmla="*/ 4 w 32"/>
                  <a:gd name="T37" fmla="*/ 13 h 59"/>
                  <a:gd name="T38" fmla="*/ 11 w 32"/>
                  <a:gd name="T39" fmla="*/ 7 h 59"/>
                  <a:gd name="T40" fmla="*/ 23 w 32"/>
                  <a:gd name="T41" fmla="*/ 2 h 59"/>
                  <a:gd name="T42" fmla="*/ 23 w 32"/>
                  <a:gd name="T43" fmla="*/ 2 h 59"/>
                  <a:gd name="T44" fmla="*/ 23 w 32"/>
                  <a:gd name="T45" fmla="*/ 2 h 59"/>
                  <a:gd name="T46" fmla="*/ 23 w 32"/>
                  <a:gd name="T47" fmla="*/ 2 h 59"/>
                  <a:gd name="T48" fmla="*/ 32 w 32"/>
                  <a:gd name="T4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59">
                    <a:moveTo>
                      <a:pt x="32" y="0"/>
                    </a:moveTo>
                    <a:cubicBezTo>
                      <a:pt x="32" y="2"/>
                      <a:pt x="32" y="3"/>
                      <a:pt x="32" y="5"/>
                    </a:cubicBezTo>
                    <a:cubicBezTo>
                      <a:pt x="28" y="5"/>
                      <a:pt x="23" y="7"/>
                      <a:pt x="19" y="8"/>
                    </a:cubicBezTo>
                    <a:cubicBezTo>
                      <a:pt x="16" y="10"/>
                      <a:pt x="13" y="11"/>
                      <a:pt x="11" y="13"/>
                    </a:cubicBezTo>
                    <a:cubicBezTo>
                      <a:pt x="8" y="15"/>
                      <a:pt x="6" y="19"/>
                      <a:pt x="7" y="24"/>
                    </a:cubicBezTo>
                    <a:cubicBezTo>
                      <a:pt x="8" y="25"/>
                      <a:pt x="8" y="26"/>
                      <a:pt x="8" y="27"/>
                    </a:cubicBezTo>
                    <a:cubicBezTo>
                      <a:pt x="10" y="30"/>
                      <a:pt x="12" y="36"/>
                      <a:pt x="16" y="38"/>
                    </a:cubicBezTo>
                    <a:cubicBezTo>
                      <a:pt x="16" y="39"/>
                      <a:pt x="17" y="39"/>
                      <a:pt x="18" y="39"/>
                    </a:cubicBezTo>
                    <a:cubicBezTo>
                      <a:pt x="19" y="41"/>
                      <a:pt x="21" y="41"/>
                      <a:pt x="22" y="43"/>
                    </a:cubicBezTo>
                    <a:cubicBezTo>
                      <a:pt x="23" y="44"/>
                      <a:pt x="23" y="44"/>
                      <a:pt x="24" y="45"/>
                    </a:cubicBezTo>
                    <a:cubicBezTo>
                      <a:pt x="25" y="46"/>
                      <a:pt x="27" y="47"/>
                      <a:pt x="28" y="49"/>
                    </a:cubicBezTo>
                    <a:cubicBezTo>
                      <a:pt x="29" y="49"/>
                      <a:pt x="30" y="51"/>
                      <a:pt x="29" y="51"/>
                    </a:cubicBezTo>
                    <a:cubicBezTo>
                      <a:pt x="30" y="51"/>
                      <a:pt x="31" y="51"/>
                      <a:pt x="31" y="52"/>
                    </a:cubicBezTo>
                    <a:cubicBezTo>
                      <a:pt x="32" y="53"/>
                      <a:pt x="32" y="57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0" y="57"/>
                      <a:pt x="28" y="56"/>
                      <a:pt x="26" y="54"/>
                    </a:cubicBezTo>
                    <a:cubicBezTo>
                      <a:pt x="24" y="52"/>
                      <a:pt x="23" y="49"/>
                      <a:pt x="20" y="48"/>
                    </a:cubicBezTo>
                    <a:cubicBezTo>
                      <a:pt x="14" y="43"/>
                      <a:pt x="8" y="38"/>
                      <a:pt x="4" y="31"/>
                    </a:cubicBezTo>
                    <a:cubicBezTo>
                      <a:pt x="2" y="27"/>
                      <a:pt x="0" y="18"/>
                      <a:pt x="4" y="13"/>
                    </a:cubicBezTo>
                    <a:cubicBezTo>
                      <a:pt x="5" y="11"/>
                      <a:pt x="9" y="9"/>
                      <a:pt x="11" y="7"/>
                    </a:cubicBezTo>
                    <a:cubicBezTo>
                      <a:pt x="14" y="5"/>
                      <a:pt x="19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311">
                <a:extLst>
                  <a:ext uri="{FF2B5EF4-FFF2-40B4-BE49-F238E27FC236}">
                    <a16:creationId xmlns:a16="http://schemas.microsoft.com/office/drawing/2014/main" id="{F0E3C248-BBEE-45B9-05D8-5A7859311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" y="147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312">
                <a:extLst>
                  <a:ext uri="{FF2B5EF4-FFF2-40B4-BE49-F238E27FC236}">
                    <a16:creationId xmlns:a16="http://schemas.microsoft.com/office/drawing/2014/main" id="{0BAA6962-9F06-27B5-C79B-5E3833061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" y="1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313">
                <a:extLst>
                  <a:ext uri="{FF2B5EF4-FFF2-40B4-BE49-F238E27FC236}">
                    <a16:creationId xmlns:a16="http://schemas.microsoft.com/office/drawing/2014/main" id="{A8EC74B6-1212-FBD9-08B5-600C894C8F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6" y="1495"/>
                <a:ext cx="243" cy="558"/>
              </a:xfrm>
              <a:custGeom>
                <a:avLst/>
                <a:gdLst>
                  <a:gd name="T0" fmla="*/ 85 w 100"/>
                  <a:gd name="T1" fmla="*/ 163 h 230"/>
                  <a:gd name="T2" fmla="*/ 83 w 100"/>
                  <a:gd name="T3" fmla="*/ 158 h 230"/>
                  <a:gd name="T4" fmla="*/ 80 w 100"/>
                  <a:gd name="T5" fmla="*/ 150 h 230"/>
                  <a:gd name="T6" fmla="*/ 78 w 100"/>
                  <a:gd name="T7" fmla="*/ 144 h 230"/>
                  <a:gd name="T8" fmla="*/ 74 w 100"/>
                  <a:gd name="T9" fmla="*/ 136 h 230"/>
                  <a:gd name="T10" fmla="*/ 70 w 100"/>
                  <a:gd name="T11" fmla="*/ 117 h 230"/>
                  <a:gd name="T12" fmla="*/ 65 w 100"/>
                  <a:gd name="T13" fmla="*/ 98 h 230"/>
                  <a:gd name="T14" fmla="*/ 66 w 100"/>
                  <a:gd name="T15" fmla="*/ 77 h 230"/>
                  <a:gd name="T16" fmla="*/ 66 w 100"/>
                  <a:gd name="T17" fmla="*/ 76 h 230"/>
                  <a:gd name="T18" fmla="*/ 68 w 100"/>
                  <a:gd name="T19" fmla="*/ 62 h 230"/>
                  <a:gd name="T20" fmla="*/ 61 w 100"/>
                  <a:gd name="T21" fmla="*/ 31 h 230"/>
                  <a:gd name="T22" fmla="*/ 56 w 100"/>
                  <a:gd name="T23" fmla="*/ 25 h 230"/>
                  <a:gd name="T24" fmla="*/ 45 w 100"/>
                  <a:gd name="T25" fmla="*/ 19 h 230"/>
                  <a:gd name="T26" fmla="*/ 30 w 100"/>
                  <a:gd name="T27" fmla="*/ 8 h 230"/>
                  <a:gd name="T28" fmla="*/ 25 w 100"/>
                  <a:gd name="T29" fmla="*/ 4 h 230"/>
                  <a:gd name="T30" fmla="*/ 19 w 100"/>
                  <a:gd name="T31" fmla="*/ 1 h 230"/>
                  <a:gd name="T32" fmla="*/ 10 w 100"/>
                  <a:gd name="T33" fmla="*/ 0 h 230"/>
                  <a:gd name="T34" fmla="*/ 4 w 100"/>
                  <a:gd name="T35" fmla="*/ 4 h 230"/>
                  <a:gd name="T36" fmla="*/ 7 w 100"/>
                  <a:gd name="T37" fmla="*/ 23 h 230"/>
                  <a:gd name="T38" fmla="*/ 20 w 100"/>
                  <a:gd name="T39" fmla="*/ 52 h 230"/>
                  <a:gd name="T40" fmla="*/ 20 w 100"/>
                  <a:gd name="T41" fmla="*/ 66 h 230"/>
                  <a:gd name="T42" fmla="*/ 19 w 100"/>
                  <a:gd name="T43" fmla="*/ 70 h 230"/>
                  <a:gd name="T44" fmla="*/ 19 w 100"/>
                  <a:gd name="T45" fmla="*/ 72 h 230"/>
                  <a:gd name="T46" fmla="*/ 15 w 100"/>
                  <a:gd name="T47" fmla="*/ 79 h 230"/>
                  <a:gd name="T48" fmla="*/ 12 w 100"/>
                  <a:gd name="T49" fmla="*/ 88 h 230"/>
                  <a:gd name="T50" fmla="*/ 12 w 100"/>
                  <a:gd name="T51" fmla="*/ 90 h 230"/>
                  <a:gd name="T52" fmla="*/ 18 w 100"/>
                  <a:gd name="T53" fmla="*/ 131 h 230"/>
                  <a:gd name="T54" fmla="*/ 25 w 100"/>
                  <a:gd name="T55" fmla="*/ 141 h 230"/>
                  <a:gd name="T56" fmla="*/ 50 w 100"/>
                  <a:gd name="T57" fmla="*/ 195 h 230"/>
                  <a:gd name="T58" fmla="*/ 54 w 100"/>
                  <a:gd name="T59" fmla="*/ 215 h 230"/>
                  <a:gd name="T60" fmla="*/ 85 w 100"/>
                  <a:gd name="T61" fmla="*/ 218 h 230"/>
                  <a:gd name="T62" fmla="*/ 92 w 100"/>
                  <a:gd name="T63" fmla="*/ 199 h 230"/>
                  <a:gd name="T64" fmla="*/ 82 w 100"/>
                  <a:gd name="T65" fmla="*/ 215 h 230"/>
                  <a:gd name="T66" fmla="*/ 70 w 100"/>
                  <a:gd name="T67" fmla="*/ 223 h 230"/>
                  <a:gd name="T68" fmla="*/ 54 w 100"/>
                  <a:gd name="T69" fmla="*/ 198 h 230"/>
                  <a:gd name="T70" fmla="*/ 47 w 100"/>
                  <a:gd name="T71" fmla="*/ 169 h 230"/>
                  <a:gd name="T72" fmla="*/ 45 w 100"/>
                  <a:gd name="T73" fmla="*/ 160 h 230"/>
                  <a:gd name="T74" fmla="*/ 30 w 100"/>
                  <a:gd name="T75" fmla="*/ 141 h 230"/>
                  <a:gd name="T76" fmla="*/ 27 w 100"/>
                  <a:gd name="T77" fmla="*/ 135 h 230"/>
                  <a:gd name="T78" fmla="*/ 19 w 100"/>
                  <a:gd name="T79" fmla="*/ 126 h 230"/>
                  <a:gd name="T80" fmla="*/ 15 w 100"/>
                  <a:gd name="T81" fmla="*/ 121 h 230"/>
                  <a:gd name="T82" fmla="*/ 24 w 100"/>
                  <a:gd name="T83" fmla="*/ 65 h 230"/>
                  <a:gd name="T84" fmla="*/ 20 w 100"/>
                  <a:gd name="T85" fmla="*/ 35 h 230"/>
                  <a:gd name="T86" fmla="*/ 11 w 100"/>
                  <a:gd name="T87" fmla="*/ 22 h 230"/>
                  <a:gd name="T88" fmla="*/ 6 w 100"/>
                  <a:gd name="T89" fmla="*/ 12 h 230"/>
                  <a:gd name="T90" fmla="*/ 19 w 100"/>
                  <a:gd name="T91" fmla="*/ 6 h 230"/>
                  <a:gd name="T92" fmla="*/ 33 w 100"/>
                  <a:gd name="T93" fmla="*/ 16 h 230"/>
                  <a:gd name="T94" fmla="*/ 61 w 100"/>
                  <a:gd name="T95" fmla="*/ 44 h 230"/>
                  <a:gd name="T96" fmla="*/ 62 w 100"/>
                  <a:gd name="T97" fmla="*/ 69 h 230"/>
                  <a:gd name="T98" fmla="*/ 62 w 100"/>
                  <a:gd name="T99" fmla="*/ 91 h 230"/>
                  <a:gd name="T100" fmla="*/ 63 w 100"/>
                  <a:gd name="T101" fmla="*/ 107 h 230"/>
                  <a:gd name="T102" fmla="*/ 66 w 100"/>
                  <a:gd name="T103" fmla="*/ 122 h 230"/>
                  <a:gd name="T104" fmla="*/ 75 w 100"/>
                  <a:gd name="T105" fmla="*/ 147 h 230"/>
                  <a:gd name="T106" fmla="*/ 84 w 100"/>
                  <a:gd name="T107" fmla="*/ 167 h 230"/>
                  <a:gd name="T108" fmla="*/ 88 w 100"/>
                  <a:gd name="T109" fmla="*/ 17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0" h="230">
                    <a:moveTo>
                      <a:pt x="91" y="174"/>
                    </a:moveTo>
                    <a:cubicBezTo>
                      <a:pt x="90" y="172"/>
                      <a:pt x="89" y="169"/>
                      <a:pt x="88" y="167"/>
                    </a:cubicBezTo>
                    <a:cubicBezTo>
                      <a:pt x="87" y="165"/>
                      <a:pt x="86" y="165"/>
                      <a:pt x="85" y="163"/>
                    </a:cubicBezTo>
                    <a:cubicBezTo>
                      <a:pt x="85" y="162"/>
                      <a:pt x="86" y="162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3" y="160"/>
                      <a:pt x="83" y="158"/>
                      <a:pt x="83" y="158"/>
                    </a:cubicBezTo>
                    <a:cubicBezTo>
                      <a:pt x="82" y="157"/>
                      <a:pt x="83" y="157"/>
                      <a:pt x="82" y="157"/>
                    </a:cubicBezTo>
                    <a:cubicBezTo>
                      <a:pt x="82" y="155"/>
                      <a:pt x="80" y="153"/>
                      <a:pt x="80" y="151"/>
                    </a:cubicBezTo>
                    <a:cubicBezTo>
                      <a:pt x="80" y="151"/>
                      <a:pt x="80" y="150"/>
                      <a:pt x="80" y="150"/>
                    </a:cubicBezTo>
                    <a:cubicBezTo>
                      <a:pt x="80" y="150"/>
                      <a:pt x="80" y="150"/>
                      <a:pt x="79" y="150"/>
                    </a:cubicBezTo>
                    <a:cubicBezTo>
                      <a:pt x="79" y="149"/>
                      <a:pt x="79" y="147"/>
                      <a:pt x="79" y="146"/>
                    </a:cubicBezTo>
                    <a:cubicBezTo>
                      <a:pt x="78" y="145"/>
                      <a:pt x="78" y="144"/>
                      <a:pt x="78" y="144"/>
                    </a:cubicBezTo>
                    <a:cubicBezTo>
                      <a:pt x="78" y="143"/>
                      <a:pt x="77" y="142"/>
                      <a:pt x="77" y="141"/>
                    </a:cubicBezTo>
                    <a:cubicBezTo>
                      <a:pt x="77" y="141"/>
                      <a:pt x="76" y="141"/>
                      <a:pt x="76" y="140"/>
                    </a:cubicBezTo>
                    <a:cubicBezTo>
                      <a:pt x="76" y="139"/>
                      <a:pt x="75" y="137"/>
                      <a:pt x="74" y="136"/>
                    </a:cubicBezTo>
                    <a:cubicBezTo>
                      <a:pt x="73" y="133"/>
                      <a:pt x="73" y="130"/>
                      <a:pt x="71" y="127"/>
                    </a:cubicBezTo>
                    <a:cubicBezTo>
                      <a:pt x="72" y="125"/>
                      <a:pt x="70" y="123"/>
                      <a:pt x="70" y="121"/>
                    </a:cubicBezTo>
                    <a:cubicBezTo>
                      <a:pt x="70" y="120"/>
                      <a:pt x="70" y="119"/>
                      <a:pt x="70" y="117"/>
                    </a:cubicBezTo>
                    <a:cubicBezTo>
                      <a:pt x="69" y="117"/>
                      <a:pt x="69" y="117"/>
                      <a:pt x="69" y="116"/>
                    </a:cubicBezTo>
                    <a:cubicBezTo>
                      <a:pt x="70" y="112"/>
                      <a:pt x="67" y="108"/>
                      <a:pt x="66" y="105"/>
                    </a:cubicBezTo>
                    <a:cubicBezTo>
                      <a:pt x="66" y="103"/>
                      <a:pt x="66" y="100"/>
                      <a:pt x="65" y="98"/>
                    </a:cubicBezTo>
                    <a:cubicBezTo>
                      <a:pt x="65" y="96"/>
                      <a:pt x="65" y="95"/>
                      <a:pt x="66" y="93"/>
                    </a:cubicBezTo>
                    <a:cubicBezTo>
                      <a:pt x="66" y="90"/>
                      <a:pt x="65" y="87"/>
                      <a:pt x="66" y="83"/>
                    </a:cubicBezTo>
                    <a:cubicBezTo>
                      <a:pt x="66" y="81"/>
                      <a:pt x="65" y="80"/>
                      <a:pt x="66" y="77"/>
                    </a:cubicBezTo>
                    <a:cubicBezTo>
                      <a:pt x="66" y="77"/>
                      <a:pt x="67" y="77"/>
                      <a:pt x="68" y="77"/>
                    </a:cubicBezTo>
                    <a:cubicBezTo>
                      <a:pt x="68" y="77"/>
                      <a:pt x="68" y="77"/>
                      <a:pt x="68" y="77"/>
                    </a:cubicBezTo>
                    <a:cubicBezTo>
                      <a:pt x="67" y="76"/>
                      <a:pt x="67" y="76"/>
                      <a:pt x="66" y="76"/>
                    </a:cubicBezTo>
                    <a:cubicBezTo>
                      <a:pt x="66" y="74"/>
                      <a:pt x="67" y="72"/>
                      <a:pt x="68" y="70"/>
                    </a:cubicBezTo>
                    <a:cubicBezTo>
                      <a:pt x="67" y="69"/>
                      <a:pt x="67" y="68"/>
                      <a:pt x="67" y="68"/>
                    </a:cubicBezTo>
                    <a:cubicBezTo>
                      <a:pt x="68" y="66"/>
                      <a:pt x="68" y="64"/>
                      <a:pt x="68" y="62"/>
                    </a:cubicBezTo>
                    <a:cubicBezTo>
                      <a:pt x="68" y="62"/>
                      <a:pt x="67" y="61"/>
                      <a:pt x="67" y="61"/>
                    </a:cubicBezTo>
                    <a:cubicBezTo>
                      <a:pt x="67" y="57"/>
                      <a:pt x="68" y="56"/>
                      <a:pt x="68" y="53"/>
                    </a:cubicBezTo>
                    <a:cubicBezTo>
                      <a:pt x="67" y="46"/>
                      <a:pt x="66" y="36"/>
                      <a:pt x="61" y="31"/>
                    </a:cubicBezTo>
                    <a:cubicBezTo>
                      <a:pt x="61" y="30"/>
                      <a:pt x="61" y="30"/>
                      <a:pt x="61" y="29"/>
                    </a:cubicBezTo>
                    <a:cubicBezTo>
                      <a:pt x="60" y="28"/>
                      <a:pt x="58" y="26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cubicBezTo>
                      <a:pt x="56" y="24"/>
                      <a:pt x="53" y="23"/>
                      <a:pt x="52" y="23"/>
                    </a:cubicBezTo>
                    <a:cubicBezTo>
                      <a:pt x="51" y="22"/>
                      <a:pt x="49" y="22"/>
                      <a:pt x="48" y="21"/>
                    </a:cubicBezTo>
                    <a:cubicBezTo>
                      <a:pt x="47" y="21"/>
                      <a:pt x="46" y="19"/>
                      <a:pt x="45" y="19"/>
                    </a:cubicBezTo>
                    <a:cubicBezTo>
                      <a:pt x="44" y="19"/>
                      <a:pt x="44" y="19"/>
                      <a:pt x="43" y="18"/>
                    </a:cubicBezTo>
                    <a:cubicBezTo>
                      <a:pt x="40" y="17"/>
                      <a:pt x="38" y="13"/>
                      <a:pt x="35" y="11"/>
                    </a:cubicBezTo>
                    <a:cubicBezTo>
                      <a:pt x="33" y="10"/>
                      <a:pt x="32" y="9"/>
                      <a:pt x="30" y="8"/>
                    </a:cubicBezTo>
                    <a:cubicBezTo>
                      <a:pt x="29" y="7"/>
                      <a:pt x="28" y="6"/>
                      <a:pt x="28" y="6"/>
                    </a:cubicBezTo>
                    <a:cubicBezTo>
                      <a:pt x="27" y="6"/>
                      <a:pt x="27" y="6"/>
                      <a:pt x="26" y="6"/>
                    </a:cubicBezTo>
                    <a:cubicBezTo>
                      <a:pt x="26" y="5"/>
                      <a:pt x="25" y="5"/>
                      <a:pt x="25" y="4"/>
                    </a:cubicBezTo>
                    <a:cubicBezTo>
                      <a:pt x="25" y="4"/>
                      <a:pt x="21" y="2"/>
                      <a:pt x="21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1"/>
                    </a:cubicBezTo>
                    <a:cubicBezTo>
                      <a:pt x="18" y="1"/>
                      <a:pt x="16" y="1"/>
                      <a:pt x="16" y="1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1"/>
                      <a:pt x="8" y="1"/>
                      <a:pt x="7" y="1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6"/>
                      <a:pt x="2" y="12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8"/>
                      <a:pt x="5" y="21"/>
                      <a:pt x="7" y="23"/>
                    </a:cubicBezTo>
                    <a:cubicBezTo>
                      <a:pt x="9" y="25"/>
                      <a:pt x="11" y="26"/>
                      <a:pt x="12" y="28"/>
                    </a:cubicBezTo>
                    <a:cubicBezTo>
                      <a:pt x="15" y="31"/>
                      <a:pt x="17" y="38"/>
                      <a:pt x="18" y="42"/>
                    </a:cubicBezTo>
                    <a:cubicBezTo>
                      <a:pt x="19" y="46"/>
                      <a:pt x="18" y="49"/>
                      <a:pt x="20" y="52"/>
                    </a:cubicBezTo>
                    <a:cubicBezTo>
                      <a:pt x="20" y="53"/>
                      <a:pt x="20" y="56"/>
                      <a:pt x="21" y="56"/>
                    </a:cubicBezTo>
                    <a:cubicBezTo>
                      <a:pt x="20" y="58"/>
                      <a:pt x="20" y="61"/>
                      <a:pt x="20" y="62"/>
                    </a:cubicBezTo>
                    <a:cubicBezTo>
                      <a:pt x="20" y="63"/>
                      <a:pt x="19" y="64"/>
                      <a:pt x="20" y="66"/>
                    </a:cubicBezTo>
                    <a:cubicBezTo>
                      <a:pt x="20" y="66"/>
                      <a:pt x="20" y="66"/>
                      <a:pt x="19" y="66"/>
                    </a:cubicBezTo>
                    <a:cubicBezTo>
                      <a:pt x="19" y="67"/>
                      <a:pt x="19" y="69"/>
                      <a:pt x="19" y="69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0"/>
                      <a:pt x="18" y="70"/>
                      <a:pt x="19" y="70"/>
                    </a:cubicBezTo>
                    <a:cubicBezTo>
                      <a:pt x="19" y="71"/>
                      <a:pt x="19" y="71"/>
                      <a:pt x="18" y="71"/>
                    </a:cubicBezTo>
                    <a:cubicBezTo>
                      <a:pt x="18" y="72"/>
                      <a:pt x="18" y="72"/>
                      <a:pt x="19" y="72"/>
                    </a:cubicBezTo>
                    <a:cubicBezTo>
                      <a:pt x="18" y="72"/>
                      <a:pt x="18" y="7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8" y="75"/>
                      <a:pt x="16" y="77"/>
                      <a:pt x="15" y="79"/>
                    </a:cubicBezTo>
                    <a:cubicBezTo>
                      <a:pt x="16" y="80"/>
                      <a:pt x="14" y="84"/>
                      <a:pt x="13" y="85"/>
                    </a:cubicBezTo>
                    <a:cubicBezTo>
                      <a:pt x="14" y="85"/>
                      <a:pt x="14" y="85"/>
                      <a:pt x="14" y="86"/>
                    </a:cubicBezTo>
                    <a:cubicBezTo>
                      <a:pt x="14" y="87"/>
                      <a:pt x="13" y="88"/>
                      <a:pt x="12" y="88"/>
                    </a:cubicBezTo>
                    <a:cubicBezTo>
                      <a:pt x="12" y="88"/>
                      <a:pt x="13" y="89"/>
                      <a:pt x="13" y="89"/>
                    </a:cubicBezTo>
                    <a:cubicBezTo>
                      <a:pt x="12" y="89"/>
                      <a:pt x="12" y="89"/>
                      <a:pt x="12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0"/>
                      <a:pt x="12" y="90"/>
                      <a:pt x="11" y="91"/>
                    </a:cubicBezTo>
                    <a:cubicBezTo>
                      <a:pt x="9" y="101"/>
                      <a:pt x="8" y="112"/>
                      <a:pt x="11" y="121"/>
                    </a:cubicBezTo>
                    <a:cubicBezTo>
                      <a:pt x="13" y="125"/>
                      <a:pt x="15" y="128"/>
                      <a:pt x="18" y="131"/>
                    </a:cubicBezTo>
                    <a:cubicBezTo>
                      <a:pt x="18" y="131"/>
                      <a:pt x="19" y="134"/>
                      <a:pt x="19" y="135"/>
                    </a:cubicBezTo>
                    <a:cubicBezTo>
                      <a:pt x="21" y="136"/>
                      <a:pt x="22" y="137"/>
                      <a:pt x="23" y="138"/>
                    </a:cubicBezTo>
                    <a:cubicBezTo>
                      <a:pt x="24" y="139"/>
                      <a:pt x="25" y="140"/>
                      <a:pt x="25" y="141"/>
                    </a:cubicBezTo>
                    <a:cubicBezTo>
                      <a:pt x="34" y="151"/>
                      <a:pt x="41" y="159"/>
                      <a:pt x="45" y="173"/>
                    </a:cubicBezTo>
                    <a:cubicBezTo>
                      <a:pt x="46" y="175"/>
                      <a:pt x="46" y="176"/>
                      <a:pt x="46" y="177"/>
                    </a:cubicBezTo>
                    <a:cubicBezTo>
                      <a:pt x="48" y="183"/>
                      <a:pt x="49" y="190"/>
                      <a:pt x="50" y="195"/>
                    </a:cubicBezTo>
                    <a:cubicBezTo>
                      <a:pt x="50" y="198"/>
                      <a:pt x="50" y="201"/>
                      <a:pt x="51" y="204"/>
                    </a:cubicBezTo>
                    <a:cubicBezTo>
                      <a:pt x="51" y="205"/>
                      <a:pt x="51" y="207"/>
                      <a:pt x="51" y="208"/>
                    </a:cubicBezTo>
                    <a:cubicBezTo>
                      <a:pt x="52" y="210"/>
                      <a:pt x="53" y="213"/>
                      <a:pt x="54" y="215"/>
                    </a:cubicBezTo>
                    <a:cubicBezTo>
                      <a:pt x="54" y="216"/>
                      <a:pt x="54" y="218"/>
                      <a:pt x="55" y="219"/>
                    </a:cubicBezTo>
                    <a:cubicBezTo>
                      <a:pt x="57" y="222"/>
                      <a:pt x="60" y="226"/>
                      <a:pt x="63" y="227"/>
                    </a:cubicBezTo>
                    <a:cubicBezTo>
                      <a:pt x="72" y="230"/>
                      <a:pt x="81" y="222"/>
                      <a:pt x="85" y="218"/>
                    </a:cubicBezTo>
                    <a:cubicBezTo>
                      <a:pt x="87" y="216"/>
                      <a:pt x="92" y="212"/>
                      <a:pt x="93" y="209"/>
                    </a:cubicBezTo>
                    <a:cubicBezTo>
                      <a:pt x="100" y="196"/>
                      <a:pt x="97" y="185"/>
                      <a:pt x="91" y="174"/>
                    </a:cubicBezTo>
                    <a:close/>
                    <a:moveTo>
                      <a:pt x="92" y="199"/>
                    </a:moveTo>
                    <a:cubicBezTo>
                      <a:pt x="92" y="203"/>
                      <a:pt x="89" y="208"/>
                      <a:pt x="86" y="210"/>
                    </a:cubicBezTo>
                    <a:cubicBezTo>
                      <a:pt x="85" y="211"/>
                      <a:pt x="85" y="212"/>
                      <a:pt x="84" y="213"/>
                    </a:cubicBezTo>
                    <a:cubicBezTo>
                      <a:pt x="83" y="214"/>
                      <a:pt x="82" y="214"/>
                      <a:pt x="82" y="215"/>
                    </a:cubicBezTo>
                    <a:cubicBezTo>
                      <a:pt x="81" y="215"/>
                      <a:pt x="81" y="217"/>
                      <a:pt x="80" y="217"/>
                    </a:cubicBezTo>
                    <a:cubicBezTo>
                      <a:pt x="77" y="220"/>
                      <a:pt x="74" y="220"/>
                      <a:pt x="71" y="222"/>
                    </a:cubicBezTo>
                    <a:cubicBezTo>
                      <a:pt x="71" y="222"/>
                      <a:pt x="71" y="223"/>
                      <a:pt x="70" y="223"/>
                    </a:cubicBezTo>
                    <a:cubicBezTo>
                      <a:pt x="66" y="225"/>
                      <a:pt x="62" y="222"/>
                      <a:pt x="61" y="220"/>
                    </a:cubicBezTo>
                    <a:cubicBezTo>
                      <a:pt x="58" y="216"/>
                      <a:pt x="56" y="211"/>
                      <a:pt x="55" y="205"/>
                    </a:cubicBezTo>
                    <a:cubicBezTo>
                      <a:pt x="54" y="202"/>
                      <a:pt x="55" y="200"/>
                      <a:pt x="54" y="198"/>
                    </a:cubicBezTo>
                    <a:cubicBezTo>
                      <a:pt x="53" y="191"/>
                      <a:pt x="52" y="183"/>
                      <a:pt x="50" y="177"/>
                    </a:cubicBezTo>
                    <a:cubicBezTo>
                      <a:pt x="50" y="175"/>
                      <a:pt x="50" y="173"/>
                      <a:pt x="49" y="171"/>
                    </a:cubicBezTo>
                    <a:cubicBezTo>
                      <a:pt x="49" y="171"/>
                      <a:pt x="48" y="170"/>
                      <a:pt x="47" y="169"/>
                    </a:cubicBezTo>
                    <a:cubicBezTo>
                      <a:pt x="47" y="168"/>
                      <a:pt x="47" y="167"/>
                      <a:pt x="47" y="166"/>
                    </a:cubicBezTo>
                    <a:cubicBezTo>
                      <a:pt x="47" y="165"/>
                      <a:pt x="46" y="165"/>
                      <a:pt x="46" y="165"/>
                    </a:cubicBezTo>
                    <a:cubicBezTo>
                      <a:pt x="46" y="164"/>
                      <a:pt x="45" y="160"/>
                      <a:pt x="45" y="160"/>
                    </a:cubicBezTo>
                    <a:cubicBezTo>
                      <a:pt x="43" y="157"/>
                      <a:pt x="41" y="155"/>
                      <a:pt x="40" y="153"/>
                    </a:cubicBezTo>
                    <a:cubicBezTo>
                      <a:pt x="37" y="150"/>
                      <a:pt x="37" y="147"/>
                      <a:pt x="35" y="145"/>
                    </a:cubicBezTo>
                    <a:cubicBezTo>
                      <a:pt x="34" y="143"/>
                      <a:pt x="32" y="142"/>
                      <a:pt x="30" y="141"/>
                    </a:cubicBezTo>
                    <a:cubicBezTo>
                      <a:pt x="30" y="141"/>
                      <a:pt x="30" y="140"/>
                      <a:pt x="30" y="140"/>
                    </a:cubicBezTo>
                    <a:cubicBezTo>
                      <a:pt x="30" y="140"/>
                      <a:pt x="29" y="140"/>
                      <a:pt x="29" y="139"/>
                    </a:cubicBezTo>
                    <a:cubicBezTo>
                      <a:pt x="28" y="138"/>
                      <a:pt x="28" y="137"/>
                      <a:pt x="27" y="135"/>
                    </a:cubicBezTo>
                    <a:cubicBezTo>
                      <a:pt x="26" y="134"/>
                      <a:pt x="23" y="133"/>
                      <a:pt x="22" y="131"/>
                    </a:cubicBezTo>
                    <a:cubicBezTo>
                      <a:pt x="22" y="131"/>
                      <a:pt x="20" y="127"/>
                      <a:pt x="19" y="127"/>
                    </a:cubicBezTo>
                    <a:cubicBezTo>
                      <a:pt x="19" y="127"/>
                      <a:pt x="19" y="127"/>
                      <a:pt x="19" y="126"/>
                    </a:cubicBezTo>
                    <a:cubicBezTo>
                      <a:pt x="19" y="126"/>
                      <a:pt x="19" y="126"/>
                      <a:pt x="19" y="126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8" y="123"/>
                      <a:pt x="16" y="123"/>
                      <a:pt x="15" y="121"/>
                    </a:cubicBezTo>
                    <a:cubicBezTo>
                      <a:pt x="13" y="116"/>
                      <a:pt x="13" y="112"/>
                      <a:pt x="13" y="106"/>
                    </a:cubicBezTo>
                    <a:cubicBezTo>
                      <a:pt x="13" y="104"/>
                      <a:pt x="13" y="102"/>
                      <a:pt x="13" y="100"/>
                    </a:cubicBezTo>
                    <a:cubicBezTo>
                      <a:pt x="16" y="88"/>
                      <a:pt x="21" y="75"/>
                      <a:pt x="24" y="65"/>
                    </a:cubicBezTo>
                    <a:cubicBezTo>
                      <a:pt x="24" y="64"/>
                      <a:pt x="24" y="62"/>
                      <a:pt x="24" y="61"/>
                    </a:cubicBezTo>
                    <a:cubicBezTo>
                      <a:pt x="25" y="55"/>
                      <a:pt x="22" y="42"/>
                      <a:pt x="21" y="39"/>
                    </a:cubicBezTo>
                    <a:cubicBezTo>
                      <a:pt x="21" y="37"/>
                      <a:pt x="21" y="36"/>
                      <a:pt x="20" y="35"/>
                    </a:cubicBezTo>
                    <a:cubicBezTo>
                      <a:pt x="19" y="33"/>
                      <a:pt x="15" y="25"/>
                      <a:pt x="12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2" y="22"/>
                      <a:pt x="11" y="23"/>
                      <a:pt x="11" y="22"/>
                    </a:cubicBezTo>
                    <a:cubicBezTo>
                      <a:pt x="10" y="20"/>
                      <a:pt x="9" y="18"/>
                      <a:pt x="8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6" y="15"/>
                      <a:pt x="7" y="13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6" y="10"/>
                      <a:pt x="6" y="8"/>
                    </a:cubicBezTo>
                    <a:cubicBezTo>
                      <a:pt x="10" y="3"/>
                      <a:pt x="14" y="4"/>
                      <a:pt x="19" y="6"/>
                    </a:cubicBezTo>
                    <a:cubicBezTo>
                      <a:pt x="21" y="7"/>
                      <a:pt x="22" y="8"/>
                      <a:pt x="24" y="8"/>
                    </a:cubicBezTo>
                    <a:cubicBezTo>
                      <a:pt x="26" y="11"/>
                      <a:pt x="30" y="12"/>
                      <a:pt x="32" y="14"/>
                    </a:cubicBezTo>
                    <a:cubicBezTo>
                      <a:pt x="33" y="15"/>
                      <a:pt x="32" y="15"/>
                      <a:pt x="33" y="16"/>
                    </a:cubicBezTo>
                    <a:cubicBezTo>
                      <a:pt x="33" y="17"/>
                      <a:pt x="39" y="21"/>
                      <a:pt x="40" y="22"/>
                    </a:cubicBezTo>
                    <a:cubicBezTo>
                      <a:pt x="46" y="26"/>
                      <a:pt x="55" y="27"/>
                      <a:pt x="59" y="34"/>
                    </a:cubicBezTo>
                    <a:cubicBezTo>
                      <a:pt x="60" y="37"/>
                      <a:pt x="61" y="41"/>
                      <a:pt x="61" y="44"/>
                    </a:cubicBezTo>
                    <a:cubicBezTo>
                      <a:pt x="62" y="45"/>
                      <a:pt x="63" y="48"/>
                      <a:pt x="63" y="50"/>
                    </a:cubicBezTo>
                    <a:cubicBezTo>
                      <a:pt x="63" y="52"/>
                      <a:pt x="63" y="54"/>
                      <a:pt x="63" y="56"/>
                    </a:cubicBezTo>
                    <a:cubicBezTo>
                      <a:pt x="63" y="60"/>
                      <a:pt x="61" y="66"/>
                      <a:pt x="62" y="69"/>
                    </a:cubicBezTo>
                    <a:cubicBezTo>
                      <a:pt x="63" y="71"/>
                      <a:pt x="64" y="76"/>
                      <a:pt x="62" y="77"/>
                    </a:cubicBezTo>
                    <a:cubicBezTo>
                      <a:pt x="63" y="79"/>
                      <a:pt x="62" y="84"/>
                      <a:pt x="62" y="86"/>
                    </a:cubicBezTo>
                    <a:cubicBezTo>
                      <a:pt x="61" y="88"/>
                      <a:pt x="62" y="90"/>
                      <a:pt x="62" y="91"/>
                    </a:cubicBezTo>
                    <a:cubicBezTo>
                      <a:pt x="62" y="92"/>
                      <a:pt x="61" y="94"/>
                      <a:pt x="61" y="96"/>
                    </a:cubicBezTo>
                    <a:cubicBezTo>
                      <a:pt x="62" y="99"/>
                      <a:pt x="62" y="103"/>
                      <a:pt x="63" y="105"/>
                    </a:cubicBezTo>
                    <a:cubicBezTo>
                      <a:pt x="63" y="106"/>
                      <a:pt x="63" y="107"/>
                      <a:pt x="63" y="107"/>
                    </a:cubicBezTo>
                    <a:cubicBezTo>
                      <a:pt x="63" y="108"/>
                      <a:pt x="64" y="110"/>
                      <a:pt x="65" y="111"/>
                    </a:cubicBezTo>
                    <a:cubicBezTo>
                      <a:pt x="65" y="114"/>
                      <a:pt x="65" y="117"/>
                      <a:pt x="66" y="120"/>
                    </a:cubicBezTo>
                    <a:cubicBezTo>
                      <a:pt x="66" y="121"/>
                      <a:pt x="66" y="121"/>
                      <a:pt x="66" y="122"/>
                    </a:cubicBezTo>
                    <a:cubicBezTo>
                      <a:pt x="67" y="125"/>
                      <a:pt x="68" y="127"/>
                      <a:pt x="69" y="130"/>
                    </a:cubicBezTo>
                    <a:cubicBezTo>
                      <a:pt x="70" y="132"/>
                      <a:pt x="69" y="134"/>
                      <a:pt x="70" y="136"/>
                    </a:cubicBezTo>
                    <a:cubicBezTo>
                      <a:pt x="71" y="139"/>
                      <a:pt x="74" y="143"/>
                      <a:pt x="75" y="147"/>
                    </a:cubicBezTo>
                    <a:cubicBezTo>
                      <a:pt x="76" y="149"/>
                      <a:pt x="76" y="150"/>
                      <a:pt x="76" y="152"/>
                    </a:cubicBezTo>
                    <a:cubicBezTo>
                      <a:pt x="77" y="154"/>
                      <a:pt x="78" y="157"/>
                      <a:pt x="78" y="158"/>
                    </a:cubicBezTo>
                    <a:cubicBezTo>
                      <a:pt x="80" y="161"/>
                      <a:pt x="82" y="164"/>
                      <a:pt x="84" y="167"/>
                    </a:cubicBezTo>
                    <a:cubicBezTo>
                      <a:pt x="84" y="168"/>
                      <a:pt x="84" y="169"/>
                      <a:pt x="84" y="169"/>
                    </a:cubicBezTo>
                    <a:cubicBezTo>
                      <a:pt x="85" y="170"/>
                      <a:pt x="86" y="171"/>
                      <a:pt x="86" y="171"/>
                    </a:cubicBezTo>
                    <a:cubicBezTo>
                      <a:pt x="87" y="173"/>
                      <a:pt x="87" y="175"/>
                      <a:pt x="88" y="177"/>
                    </a:cubicBezTo>
                    <a:cubicBezTo>
                      <a:pt x="90" y="180"/>
                      <a:pt x="92" y="185"/>
                      <a:pt x="93" y="189"/>
                    </a:cubicBezTo>
                    <a:cubicBezTo>
                      <a:pt x="94" y="192"/>
                      <a:pt x="92" y="197"/>
                      <a:pt x="92" y="1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314">
                <a:extLst>
                  <a:ext uri="{FF2B5EF4-FFF2-40B4-BE49-F238E27FC236}">
                    <a16:creationId xmlns:a16="http://schemas.microsoft.com/office/drawing/2014/main" id="{2DCD2E85-A8A7-9FFF-0458-DB94341F5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8" y="15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315">
                <a:extLst>
                  <a:ext uri="{FF2B5EF4-FFF2-40B4-BE49-F238E27FC236}">
                    <a16:creationId xmlns:a16="http://schemas.microsoft.com/office/drawing/2014/main" id="{FA52F0ED-0B36-91C0-1527-5DC5AA990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0" y="155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316">
                <a:extLst>
                  <a:ext uri="{FF2B5EF4-FFF2-40B4-BE49-F238E27FC236}">
                    <a16:creationId xmlns:a16="http://schemas.microsoft.com/office/drawing/2014/main" id="{FE94C54D-F8CC-C43E-C45D-AED3AEE5E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9" y="157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317">
                <a:extLst>
                  <a:ext uri="{FF2B5EF4-FFF2-40B4-BE49-F238E27FC236}">
                    <a16:creationId xmlns:a16="http://schemas.microsoft.com/office/drawing/2014/main" id="{20DB4DA3-8418-A3CE-4A0E-5FC1EE69F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1" y="157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318">
                <a:extLst>
                  <a:ext uri="{FF2B5EF4-FFF2-40B4-BE49-F238E27FC236}">
                    <a16:creationId xmlns:a16="http://schemas.microsoft.com/office/drawing/2014/main" id="{B9545668-AA2F-26AA-2A8F-66D40C82F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" y="158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319">
                <a:extLst>
                  <a:ext uri="{FF2B5EF4-FFF2-40B4-BE49-F238E27FC236}">
                    <a16:creationId xmlns:a16="http://schemas.microsoft.com/office/drawing/2014/main" id="{8F3844D1-BF4D-6A56-635C-239ABEFD1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" y="1585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3 w 3"/>
                  <a:gd name="T5" fmla="*/ 0 h 1"/>
                  <a:gd name="T6" fmla="*/ 3 w 3"/>
                  <a:gd name="T7" fmla="*/ 0 h 1"/>
                  <a:gd name="T8" fmla="*/ 1 w 3"/>
                  <a:gd name="T9" fmla="*/ 1 h 1"/>
                  <a:gd name="T10" fmla="*/ 0 w 3"/>
                  <a:gd name="T11" fmla="*/ 1 h 1"/>
                  <a:gd name="T12" fmla="*/ 1 w 3"/>
                  <a:gd name="T13" fmla="*/ 0 h 1"/>
                  <a:gd name="T14" fmla="*/ 0 w 3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320">
                <a:extLst>
                  <a:ext uri="{FF2B5EF4-FFF2-40B4-BE49-F238E27FC236}">
                    <a16:creationId xmlns:a16="http://schemas.microsoft.com/office/drawing/2014/main" id="{787182FF-9205-AE10-9909-84C020357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1" y="1585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321">
                <a:extLst>
                  <a:ext uri="{FF2B5EF4-FFF2-40B4-BE49-F238E27FC236}">
                    <a16:creationId xmlns:a16="http://schemas.microsoft.com/office/drawing/2014/main" id="{A72B9BC5-C31F-5EE5-9E70-7811A6B0B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1" y="15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322">
                <a:extLst>
                  <a:ext uri="{FF2B5EF4-FFF2-40B4-BE49-F238E27FC236}">
                    <a16:creationId xmlns:a16="http://schemas.microsoft.com/office/drawing/2014/main" id="{C8B02BFE-6650-9B58-5832-22CF847E0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4" y="160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323">
                <a:extLst>
                  <a:ext uri="{FF2B5EF4-FFF2-40B4-BE49-F238E27FC236}">
                    <a16:creationId xmlns:a16="http://schemas.microsoft.com/office/drawing/2014/main" id="{DE9E4683-0774-5071-D611-34471092F5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" y="161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324">
                <a:extLst>
                  <a:ext uri="{FF2B5EF4-FFF2-40B4-BE49-F238E27FC236}">
                    <a16:creationId xmlns:a16="http://schemas.microsoft.com/office/drawing/2014/main" id="{4E2CA912-8348-C8FC-24CE-3094AA5F3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4" y="162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325">
                <a:extLst>
                  <a:ext uri="{FF2B5EF4-FFF2-40B4-BE49-F238E27FC236}">
                    <a16:creationId xmlns:a16="http://schemas.microsoft.com/office/drawing/2014/main" id="{243FD009-A503-C456-197B-4117325EF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0" y="165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326">
                <a:extLst>
                  <a:ext uri="{FF2B5EF4-FFF2-40B4-BE49-F238E27FC236}">
                    <a16:creationId xmlns:a16="http://schemas.microsoft.com/office/drawing/2014/main" id="{F64715F1-444D-8E74-E819-E0761C574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9" y="1667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327">
                <a:extLst>
                  <a:ext uri="{FF2B5EF4-FFF2-40B4-BE49-F238E27FC236}">
                    <a16:creationId xmlns:a16="http://schemas.microsoft.com/office/drawing/2014/main" id="{FD47B415-05BC-2031-DB71-F4FD17C3E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4" y="1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328">
                <a:extLst>
                  <a:ext uri="{FF2B5EF4-FFF2-40B4-BE49-F238E27FC236}">
                    <a16:creationId xmlns:a16="http://schemas.microsoft.com/office/drawing/2014/main" id="{821FF5BE-4943-238B-2E35-A74FC460F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7" y="1699"/>
                <a:ext cx="1626" cy="2332"/>
              </a:xfrm>
              <a:custGeom>
                <a:avLst/>
                <a:gdLst>
                  <a:gd name="T0" fmla="*/ 650 w 671"/>
                  <a:gd name="T1" fmla="*/ 466 h 961"/>
                  <a:gd name="T2" fmla="*/ 580 w 671"/>
                  <a:gd name="T3" fmla="*/ 438 h 961"/>
                  <a:gd name="T4" fmla="*/ 574 w 671"/>
                  <a:gd name="T5" fmla="*/ 358 h 961"/>
                  <a:gd name="T6" fmla="*/ 567 w 671"/>
                  <a:gd name="T7" fmla="*/ 242 h 961"/>
                  <a:gd name="T8" fmla="*/ 565 w 671"/>
                  <a:gd name="T9" fmla="*/ 137 h 961"/>
                  <a:gd name="T10" fmla="*/ 541 w 671"/>
                  <a:gd name="T11" fmla="*/ 90 h 961"/>
                  <a:gd name="T12" fmla="*/ 497 w 671"/>
                  <a:gd name="T13" fmla="*/ 53 h 961"/>
                  <a:gd name="T14" fmla="*/ 398 w 671"/>
                  <a:gd name="T15" fmla="*/ 47 h 961"/>
                  <a:gd name="T16" fmla="*/ 266 w 671"/>
                  <a:gd name="T17" fmla="*/ 15 h 961"/>
                  <a:gd name="T18" fmla="*/ 173 w 671"/>
                  <a:gd name="T19" fmla="*/ 23 h 961"/>
                  <a:gd name="T20" fmla="*/ 192 w 671"/>
                  <a:gd name="T21" fmla="*/ 145 h 961"/>
                  <a:gd name="T22" fmla="*/ 226 w 671"/>
                  <a:gd name="T23" fmla="*/ 249 h 961"/>
                  <a:gd name="T24" fmla="*/ 220 w 671"/>
                  <a:gd name="T25" fmla="*/ 347 h 961"/>
                  <a:gd name="T26" fmla="*/ 153 w 671"/>
                  <a:gd name="T27" fmla="*/ 393 h 961"/>
                  <a:gd name="T28" fmla="*/ 88 w 671"/>
                  <a:gd name="T29" fmla="*/ 414 h 961"/>
                  <a:gd name="T30" fmla="*/ 51 w 671"/>
                  <a:gd name="T31" fmla="*/ 438 h 961"/>
                  <a:gd name="T32" fmla="*/ 9 w 671"/>
                  <a:gd name="T33" fmla="*/ 558 h 961"/>
                  <a:gd name="T34" fmla="*/ 107 w 671"/>
                  <a:gd name="T35" fmla="*/ 553 h 961"/>
                  <a:gd name="T36" fmla="*/ 272 w 671"/>
                  <a:gd name="T37" fmla="*/ 513 h 961"/>
                  <a:gd name="T38" fmla="*/ 395 w 671"/>
                  <a:gd name="T39" fmla="*/ 541 h 961"/>
                  <a:gd name="T40" fmla="*/ 440 w 671"/>
                  <a:gd name="T41" fmla="*/ 595 h 961"/>
                  <a:gd name="T42" fmla="*/ 463 w 671"/>
                  <a:gd name="T43" fmla="*/ 706 h 961"/>
                  <a:gd name="T44" fmla="*/ 465 w 671"/>
                  <a:gd name="T45" fmla="*/ 815 h 961"/>
                  <a:gd name="T46" fmla="*/ 521 w 671"/>
                  <a:gd name="T47" fmla="*/ 862 h 961"/>
                  <a:gd name="T48" fmla="*/ 604 w 671"/>
                  <a:gd name="T49" fmla="*/ 959 h 961"/>
                  <a:gd name="T50" fmla="*/ 625 w 671"/>
                  <a:gd name="T51" fmla="*/ 892 h 961"/>
                  <a:gd name="T52" fmla="*/ 619 w 671"/>
                  <a:gd name="T53" fmla="*/ 831 h 961"/>
                  <a:gd name="T54" fmla="*/ 644 w 671"/>
                  <a:gd name="T55" fmla="*/ 762 h 961"/>
                  <a:gd name="T56" fmla="*/ 630 w 671"/>
                  <a:gd name="T57" fmla="*/ 702 h 961"/>
                  <a:gd name="T58" fmla="*/ 625 w 671"/>
                  <a:gd name="T59" fmla="*/ 641 h 961"/>
                  <a:gd name="T60" fmla="*/ 658 w 671"/>
                  <a:gd name="T61" fmla="*/ 561 h 961"/>
                  <a:gd name="T62" fmla="*/ 662 w 671"/>
                  <a:gd name="T63" fmla="*/ 527 h 961"/>
                  <a:gd name="T64" fmla="*/ 621 w 671"/>
                  <a:gd name="T65" fmla="*/ 639 h 961"/>
                  <a:gd name="T66" fmla="*/ 638 w 671"/>
                  <a:gd name="T67" fmla="*/ 767 h 961"/>
                  <a:gd name="T68" fmla="*/ 616 w 671"/>
                  <a:gd name="T69" fmla="*/ 867 h 961"/>
                  <a:gd name="T70" fmla="*/ 622 w 671"/>
                  <a:gd name="T71" fmla="*/ 930 h 961"/>
                  <a:gd name="T72" fmla="*/ 559 w 671"/>
                  <a:gd name="T73" fmla="*/ 912 h 961"/>
                  <a:gd name="T74" fmla="*/ 534 w 671"/>
                  <a:gd name="T75" fmla="*/ 865 h 961"/>
                  <a:gd name="T76" fmla="*/ 516 w 671"/>
                  <a:gd name="T77" fmla="*/ 851 h 961"/>
                  <a:gd name="T78" fmla="*/ 495 w 671"/>
                  <a:gd name="T79" fmla="*/ 833 h 961"/>
                  <a:gd name="T80" fmla="*/ 475 w 671"/>
                  <a:gd name="T81" fmla="*/ 817 h 961"/>
                  <a:gd name="T82" fmla="*/ 466 w 671"/>
                  <a:gd name="T83" fmla="*/ 723 h 961"/>
                  <a:gd name="T84" fmla="*/ 466 w 671"/>
                  <a:gd name="T85" fmla="*/ 649 h 961"/>
                  <a:gd name="T86" fmla="*/ 432 w 671"/>
                  <a:gd name="T87" fmla="*/ 572 h 961"/>
                  <a:gd name="T88" fmla="*/ 384 w 671"/>
                  <a:gd name="T89" fmla="*/ 530 h 961"/>
                  <a:gd name="T90" fmla="*/ 278 w 671"/>
                  <a:gd name="T91" fmla="*/ 508 h 961"/>
                  <a:gd name="T92" fmla="*/ 190 w 671"/>
                  <a:gd name="T93" fmla="*/ 519 h 961"/>
                  <a:gd name="T94" fmla="*/ 89 w 671"/>
                  <a:gd name="T95" fmla="*/ 555 h 961"/>
                  <a:gd name="T96" fmla="*/ 37 w 671"/>
                  <a:gd name="T97" fmla="*/ 485 h 961"/>
                  <a:gd name="T98" fmla="*/ 106 w 671"/>
                  <a:gd name="T99" fmla="*/ 411 h 961"/>
                  <a:gd name="T100" fmla="*/ 200 w 671"/>
                  <a:gd name="T101" fmla="*/ 375 h 961"/>
                  <a:gd name="T102" fmla="*/ 225 w 671"/>
                  <a:gd name="T103" fmla="*/ 349 h 961"/>
                  <a:gd name="T104" fmla="*/ 239 w 671"/>
                  <a:gd name="T105" fmla="*/ 273 h 961"/>
                  <a:gd name="T106" fmla="*/ 206 w 671"/>
                  <a:gd name="T107" fmla="*/ 194 h 961"/>
                  <a:gd name="T108" fmla="*/ 196 w 671"/>
                  <a:gd name="T109" fmla="*/ 107 h 961"/>
                  <a:gd name="T110" fmla="*/ 199 w 671"/>
                  <a:gd name="T111" fmla="*/ 8 h 961"/>
                  <a:gd name="T112" fmla="*/ 312 w 671"/>
                  <a:gd name="T113" fmla="*/ 62 h 961"/>
                  <a:gd name="T114" fmla="*/ 442 w 671"/>
                  <a:gd name="T115" fmla="*/ 47 h 961"/>
                  <a:gd name="T116" fmla="*/ 561 w 671"/>
                  <a:gd name="T117" fmla="*/ 144 h 961"/>
                  <a:gd name="T118" fmla="*/ 582 w 671"/>
                  <a:gd name="T119" fmla="*/ 274 h 961"/>
                  <a:gd name="T120" fmla="*/ 561 w 671"/>
                  <a:gd name="T121" fmla="*/ 386 h 961"/>
                  <a:gd name="T122" fmla="*/ 583 w 671"/>
                  <a:gd name="T123" fmla="*/ 447 h 961"/>
                  <a:gd name="T124" fmla="*/ 658 w 671"/>
                  <a:gd name="T125" fmla="*/ 483 h 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1" h="961">
                    <a:moveTo>
                      <a:pt x="670" y="507"/>
                    </a:moveTo>
                    <a:cubicBezTo>
                      <a:pt x="670" y="506"/>
                      <a:pt x="669" y="506"/>
                      <a:pt x="669" y="505"/>
                    </a:cubicBezTo>
                    <a:cubicBezTo>
                      <a:pt x="669" y="504"/>
                      <a:pt x="670" y="499"/>
                      <a:pt x="670" y="499"/>
                    </a:cubicBezTo>
                    <a:cubicBezTo>
                      <a:pt x="670" y="499"/>
                      <a:pt x="669" y="499"/>
                      <a:pt x="669" y="499"/>
                    </a:cubicBezTo>
                    <a:cubicBezTo>
                      <a:pt x="670" y="497"/>
                      <a:pt x="669" y="493"/>
                      <a:pt x="668" y="491"/>
                    </a:cubicBezTo>
                    <a:cubicBezTo>
                      <a:pt x="668" y="491"/>
                      <a:pt x="667" y="488"/>
                      <a:pt x="667" y="487"/>
                    </a:cubicBezTo>
                    <a:cubicBezTo>
                      <a:pt x="665" y="483"/>
                      <a:pt x="664" y="480"/>
                      <a:pt x="662" y="477"/>
                    </a:cubicBezTo>
                    <a:cubicBezTo>
                      <a:pt x="660" y="475"/>
                      <a:pt x="660" y="473"/>
                      <a:pt x="658" y="472"/>
                    </a:cubicBezTo>
                    <a:cubicBezTo>
                      <a:pt x="657" y="472"/>
                      <a:pt x="656" y="471"/>
                      <a:pt x="656" y="471"/>
                    </a:cubicBezTo>
                    <a:cubicBezTo>
                      <a:pt x="655" y="470"/>
                      <a:pt x="655" y="469"/>
                      <a:pt x="654" y="468"/>
                    </a:cubicBezTo>
                    <a:cubicBezTo>
                      <a:pt x="653" y="467"/>
                      <a:pt x="651" y="467"/>
                      <a:pt x="650" y="466"/>
                    </a:cubicBezTo>
                    <a:cubicBezTo>
                      <a:pt x="650" y="465"/>
                      <a:pt x="650" y="465"/>
                      <a:pt x="650" y="464"/>
                    </a:cubicBezTo>
                    <a:cubicBezTo>
                      <a:pt x="649" y="464"/>
                      <a:pt x="647" y="464"/>
                      <a:pt x="646" y="463"/>
                    </a:cubicBezTo>
                    <a:cubicBezTo>
                      <a:pt x="642" y="461"/>
                      <a:pt x="638" y="460"/>
                      <a:pt x="632" y="459"/>
                    </a:cubicBezTo>
                    <a:cubicBezTo>
                      <a:pt x="629" y="458"/>
                      <a:pt x="625" y="458"/>
                      <a:pt x="622" y="457"/>
                    </a:cubicBezTo>
                    <a:cubicBezTo>
                      <a:pt x="621" y="457"/>
                      <a:pt x="619" y="457"/>
                      <a:pt x="617" y="457"/>
                    </a:cubicBezTo>
                    <a:cubicBezTo>
                      <a:pt x="614" y="455"/>
                      <a:pt x="610" y="453"/>
                      <a:pt x="606" y="451"/>
                    </a:cubicBezTo>
                    <a:cubicBezTo>
                      <a:pt x="605" y="451"/>
                      <a:pt x="604" y="450"/>
                      <a:pt x="603" y="449"/>
                    </a:cubicBezTo>
                    <a:cubicBezTo>
                      <a:pt x="602" y="449"/>
                      <a:pt x="601" y="449"/>
                      <a:pt x="600" y="449"/>
                    </a:cubicBezTo>
                    <a:cubicBezTo>
                      <a:pt x="598" y="449"/>
                      <a:pt x="597" y="448"/>
                      <a:pt x="596" y="448"/>
                    </a:cubicBezTo>
                    <a:cubicBezTo>
                      <a:pt x="596" y="449"/>
                      <a:pt x="596" y="449"/>
                      <a:pt x="595" y="450"/>
                    </a:cubicBezTo>
                    <a:cubicBezTo>
                      <a:pt x="590" y="447"/>
                      <a:pt x="584" y="443"/>
                      <a:pt x="580" y="438"/>
                    </a:cubicBezTo>
                    <a:cubicBezTo>
                      <a:pt x="580" y="438"/>
                      <a:pt x="579" y="437"/>
                      <a:pt x="579" y="437"/>
                    </a:cubicBezTo>
                    <a:cubicBezTo>
                      <a:pt x="578" y="436"/>
                      <a:pt x="578" y="436"/>
                      <a:pt x="578" y="435"/>
                    </a:cubicBezTo>
                    <a:cubicBezTo>
                      <a:pt x="576" y="433"/>
                      <a:pt x="575" y="431"/>
                      <a:pt x="573" y="430"/>
                    </a:cubicBezTo>
                    <a:cubicBezTo>
                      <a:pt x="573" y="430"/>
                      <a:pt x="573" y="429"/>
                      <a:pt x="573" y="429"/>
                    </a:cubicBezTo>
                    <a:cubicBezTo>
                      <a:pt x="572" y="426"/>
                      <a:pt x="570" y="423"/>
                      <a:pt x="568" y="420"/>
                    </a:cubicBezTo>
                    <a:cubicBezTo>
                      <a:pt x="568" y="419"/>
                      <a:pt x="568" y="419"/>
                      <a:pt x="568" y="418"/>
                    </a:cubicBezTo>
                    <a:cubicBezTo>
                      <a:pt x="567" y="416"/>
                      <a:pt x="567" y="414"/>
                      <a:pt x="567" y="412"/>
                    </a:cubicBezTo>
                    <a:cubicBezTo>
                      <a:pt x="566" y="410"/>
                      <a:pt x="567" y="407"/>
                      <a:pt x="567" y="405"/>
                    </a:cubicBezTo>
                    <a:cubicBezTo>
                      <a:pt x="565" y="399"/>
                      <a:pt x="565" y="384"/>
                      <a:pt x="568" y="378"/>
                    </a:cubicBezTo>
                    <a:cubicBezTo>
                      <a:pt x="568" y="378"/>
                      <a:pt x="568" y="378"/>
                      <a:pt x="568" y="378"/>
                    </a:cubicBezTo>
                    <a:cubicBezTo>
                      <a:pt x="570" y="372"/>
                      <a:pt x="571" y="364"/>
                      <a:pt x="574" y="358"/>
                    </a:cubicBezTo>
                    <a:cubicBezTo>
                      <a:pt x="574" y="357"/>
                      <a:pt x="574" y="356"/>
                      <a:pt x="574" y="355"/>
                    </a:cubicBezTo>
                    <a:cubicBezTo>
                      <a:pt x="574" y="354"/>
                      <a:pt x="575" y="353"/>
                      <a:pt x="575" y="353"/>
                    </a:cubicBezTo>
                    <a:cubicBezTo>
                      <a:pt x="575" y="352"/>
                      <a:pt x="575" y="352"/>
                      <a:pt x="575" y="351"/>
                    </a:cubicBezTo>
                    <a:cubicBezTo>
                      <a:pt x="580" y="337"/>
                      <a:pt x="589" y="318"/>
                      <a:pt x="590" y="303"/>
                    </a:cubicBezTo>
                    <a:cubicBezTo>
                      <a:pt x="591" y="296"/>
                      <a:pt x="592" y="292"/>
                      <a:pt x="590" y="287"/>
                    </a:cubicBezTo>
                    <a:cubicBezTo>
                      <a:pt x="590" y="285"/>
                      <a:pt x="590" y="283"/>
                      <a:pt x="589" y="282"/>
                    </a:cubicBezTo>
                    <a:cubicBezTo>
                      <a:pt x="590" y="280"/>
                      <a:pt x="588" y="276"/>
                      <a:pt x="587" y="275"/>
                    </a:cubicBezTo>
                    <a:cubicBezTo>
                      <a:pt x="588" y="275"/>
                      <a:pt x="587" y="272"/>
                      <a:pt x="586" y="271"/>
                    </a:cubicBezTo>
                    <a:cubicBezTo>
                      <a:pt x="584" y="268"/>
                      <a:pt x="583" y="264"/>
                      <a:pt x="580" y="262"/>
                    </a:cubicBezTo>
                    <a:cubicBezTo>
                      <a:pt x="580" y="261"/>
                      <a:pt x="580" y="261"/>
                      <a:pt x="581" y="261"/>
                    </a:cubicBezTo>
                    <a:cubicBezTo>
                      <a:pt x="575" y="255"/>
                      <a:pt x="573" y="248"/>
                      <a:pt x="567" y="242"/>
                    </a:cubicBezTo>
                    <a:cubicBezTo>
                      <a:pt x="567" y="242"/>
                      <a:pt x="566" y="238"/>
                      <a:pt x="565" y="237"/>
                    </a:cubicBezTo>
                    <a:cubicBezTo>
                      <a:pt x="563" y="233"/>
                      <a:pt x="560" y="229"/>
                      <a:pt x="558" y="224"/>
                    </a:cubicBezTo>
                    <a:cubicBezTo>
                      <a:pt x="558" y="222"/>
                      <a:pt x="557" y="221"/>
                      <a:pt x="557" y="219"/>
                    </a:cubicBezTo>
                    <a:cubicBezTo>
                      <a:pt x="557" y="219"/>
                      <a:pt x="557" y="219"/>
                      <a:pt x="556" y="218"/>
                    </a:cubicBezTo>
                    <a:cubicBezTo>
                      <a:pt x="556" y="216"/>
                      <a:pt x="556" y="214"/>
                      <a:pt x="555" y="212"/>
                    </a:cubicBezTo>
                    <a:cubicBezTo>
                      <a:pt x="555" y="212"/>
                      <a:pt x="554" y="211"/>
                      <a:pt x="554" y="210"/>
                    </a:cubicBezTo>
                    <a:cubicBezTo>
                      <a:pt x="553" y="208"/>
                      <a:pt x="555" y="204"/>
                      <a:pt x="555" y="201"/>
                    </a:cubicBezTo>
                    <a:cubicBezTo>
                      <a:pt x="555" y="195"/>
                      <a:pt x="556" y="189"/>
                      <a:pt x="558" y="184"/>
                    </a:cubicBezTo>
                    <a:cubicBezTo>
                      <a:pt x="559" y="180"/>
                      <a:pt x="559" y="177"/>
                      <a:pt x="560" y="174"/>
                    </a:cubicBezTo>
                    <a:cubicBezTo>
                      <a:pt x="565" y="162"/>
                      <a:pt x="568" y="151"/>
                      <a:pt x="566" y="137"/>
                    </a:cubicBezTo>
                    <a:cubicBezTo>
                      <a:pt x="565" y="137"/>
                      <a:pt x="565" y="137"/>
                      <a:pt x="565" y="137"/>
                    </a:cubicBezTo>
                    <a:cubicBezTo>
                      <a:pt x="566" y="135"/>
                      <a:pt x="565" y="131"/>
                      <a:pt x="563" y="129"/>
                    </a:cubicBezTo>
                    <a:cubicBezTo>
                      <a:pt x="563" y="129"/>
                      <a:pt x="564" y="129"/>
                      <a:pt x="564" y="128"/>
                    </a:cubicBezTo>
                    <a:cubicBezTo>
                      <a:pt x="562" y="127"/>
                      <a:pt x="562" y="123"/>
                      <a:pt x="561" y="121"/>
                    </a:cubicBezTo>
                    <a:cubicBezTo>
                      <a:pt x="561" y="121"/>
                      <a:pt x="560" y="121"/>
                      <a:pt x="560" y="121"/>
                    </a:cubicBezTo>
                    <a:cubicBezTo>
                      <a:pt x="560" y="120"/>
                      <a:pt x="560" y="120"/>
                      <a:pt x="560" y="119"/>
                    </a:cubicBezTo>
                    <a:cubicBezTo>
                      <a:pt x="558" y="116"/>
                      <a:pt x="555" y="113"/>
                      <a:pt x="554" y="110"/>
                    </a:cubicBezTo>
                    <a:cubicBezTo>
                      <a:pt x="553" y="109"/>
                      <a:pt x="553" y="107"/>
                      <a:pt x="552" y="105"/>
                    </a:cubicBezTo>
                    <a:cubicBezTo>
                      <a:pt x="551" y="104"/>
                      <a:pt x="549" y="103"/>
                      <a:pt x="549" y="102"/>
                    </a:cubicBezTo>
                    <a:cubicBezTo>
                      <a:pt x="548" y="101"/>
                      <a:pt x="546" y="96"/>
                      <a:pt x="544" y="95"/>
                    </a:cubicBezTo>
                    <a:cubicBezTo>
                      <a:pt x="544" y="94"/>
                      <a:pt x="544" y="95"/>
                      <a:pt x="544" y="95"/>
                    </a:cubicBezTo>
                    <a:cubicBezTo>
                      <a:pt x="543" y="93"/>
                      <a:pt x="542" y="92"/>
                      <a:pt x="541" y="90"/>
                    </a:cubicBezTo>
                    <a:cubicBezTo>
                      <a:pt x="541" y="90"/>
                      <a:pt x="540" y="90"/>
                      <a:pt x="540" y="90"/>
                    </a:cubicBezTo>
                    <a:cubicBezTo>
                      <a:pt x="540" y="89"/>
                      <a:pt x="540" y="89"/>
                      <a:pt x="540" y="88"/>
                    </a:cubicBezTo>
                    <a:cubicBezTo>
                      <a:pt x="538" y="86"/>
                      <a:pt x="535" y="84"/>
                      <a:pt x="533" y="81"/>
                    </a:cubicBezTo>
                    <a:cubicBezTo>
                      <a:pt x="533" y="81"/>
                      <a:pt x="533" y="80"/>
                      <a:pt x="532" y="80"/>
                    </a:cubicBezTo>
                    <a:cubicBezTo>
                      <a:pt x="532" y="79"/>
                      <a:pt x="530" y="78"/>
                      <a:pt x="530" y="77"/>
                    </a:cubicBezTo>
                    <a:cubicBezTo>
                      <a:pt x="529" y="76"/>
                      <a:pt x="529" y="75"/>
                      <a:pt x="528" y="74"/>
                    </a:cubicBezTo>
                    <a:cubicBezTo>
                      <a:pt x="526" y="72"/>
                      <a:pt x="522" y="71"/>
                      <a:pt x="520" y="70"/>
                    </a:cubicBezTo>
                    <a:cubicBezTo>
                      <a:pt x="517" y="68"/>
                      <a:pt x="514" y="64"/>
                      <a:pt x="511" y="62"/>
                    </a:cubicBezTo>
                    <a:cubicBezTo>
                      <a:pt x="510" y="61"/>
                      <a:pt x="508" y="61"/>
                      <a:pt x="507" y="60"/>
                    </a:cubicBezTo>
                    <a:cubicBezTo>
                      <a:pt x="506" y="60"/>
                      <a:pt x="505" y="58"/>
                      <a:pt x="504" y="57"/>
                    </a:cubicBezTo>
                    <a:cubicBezTo>
                      <a:pt x="502" y="55"/>
                      <a:pt x="499" y="53"/>
                      <a:pt x="497" y="53"/>
                    </a:cubicBezTo>
                    <a:cubicBezTo>
                      <a:pt x="495" y="52"/>
                      <a:pt x="494" y="52"/>
                      <a:pt x="492" y="52"/>
                    </a:cubicBezTo>
                    <a:cubicBezTo>
                      <a:pt x="490" y="51"/>
                      <a:pt x="489" y="50"/>
                      <a:pt x="488" y="50"/>
                    </a:cubicBezTo>
                    <a:cubicBezTo>
                      <a:pt x="487" y="50"/>
                      <a:pt x="486" y="50"/>
                      <a:pt x="485" y="49"/>
                    </a:cubicBezTo>
                    <a:cubicBezTo>
                      <a:pt x="477" y="47"/>
                      <a:pt x="467" y="45"/>
                      <a:pt x="458" y="44"/>
                    </a:cubicBezTo>
                    <a:cubicBezTo>
                      <a:pt x="457" y="44"/>
                      <a:pt x="456" y="44"/>
                      <a:pt x="455" y="44"/>
                    </a:cubicBezTo>
                    <a:cubicBezTo>
                      <a:pt x="453" y="44"/>
                      <a:pt x="450" y="43"/>
                      <a:pt x="448" y="43"/>
                    </a:cubicBezTo>
                    <a:cubicBezTo>
                      <a:pt x="445" y="43"/>
                      <a:pt x="442" y="43"/>
                      <a:pt x="439" y="43"/>
                    </a:cubicBezTo>
                    <a:cubicBezTo>
                      <a:pt x="436" y="42"/>
                      <a:pt x="432" y="42"/>
                      <a:pt x="428" y="43"/>
                    </a:cubicBezTo>
                    <a:cubicBezTo>
                      <a:pt x="427" y="42"/>
                      <a:pt x="425" y="42"/>
                      <a:pt x="423" y="42"/>
                    </a:cubicBezTo>
                    <a:cubicBezTo>
                      <a:pt x="418" y="43"/>
                      <a:pt x="412" y="44"/>
                      <a:pt x="407" y="46"/>
                    </a:cubicBezTo>
                    <a:cubicBezTo>
                      <a:pt x="404" y="46"/>
                      <a:pt x="401" y="46"/>
                      <a:pt x="398" y="47"/>
                    </a:cubicBezTo>
                    <a:cubicBezTo>
                      <a:pt x="393" y="48"/>
                      <a:pt x="388" y="50"/>
                      <a:pt x="384" y="53"/>
                    </a:cubicBezTo>
                    <a:cubicBezTo>
                      <a:pt x="381" y="55"/>
                      <a:pt x="378" y="58"/>
                      <a:pt x="375" y="60"/>
                    </a:cubicBezTo>
                    <a:cubicBezTo>
                      <a:pt x="373" y="62"/>
                      <a:pt x="370" y="62"/>
                      <a:pt x="367" y="63"/>
                    </a:cubicBezTo>
                    <a:cubicBezTo>
                      <a:pt x="362" y="65"/>
                      <a:pt x="358" y="67"/>
                      <a:pt x="351" y="68"/>
                    </a:cubicBezTo>
                    <a:cubicBezTo>
                      <a:pt x="348" y="69"/>
                      <a:pt x="344" y="68"/>
                      <a:pt x="340" y="68"/>
                    </a:cubicBezTo>
                    <a:cubicBezTo>
                      <a:pt x="338" y="68"/>
                      <a:pt x="334" y="68"/>
                      <a:pt x="332" y="68"/>
                    </a:cubicBezTo>
                    <a:cubicBezTo>
                      <a:pt x="330" y="67"/>
                      <a:pt x="327" y="65"/>
                      <a:pt x="325" y="65"/>
                    </a:cubicBezTo>
                    <a:cubicBezTo>
                      <a:pt x="324" y="65"/>
                      <a:pt x="324" y="65"/>
                      <a:pt x="323" y="64"/>
                    </a:cubicBezTo>
                    <a:cubicBezTo>
                      <a:pt x="322" y="63"/>
                      <a:pt x="321" y="62"/>
                      <a:pt x="320" y="61"/>
                    </a:cubicBezTo>
                    <a:cubicBezTo>
                      <a:pt x="300" y="52"/>
                      <a:pt x="293" y="30"/>
                      <a:pt x="275" y="19"/>
                    </a:cubicBezTo>
                    <a:cubicBezTo>
                      <a:pt x="273" y="18"/>
                      <a:pt x="269" y="17"/>
                      <a:pt x="266" y="15"/>
                    </a:cubicBezTo>
                    <a:cubicBezTo>
                      <a:pt x="262" y="12"/>
                      <a:pt x="251" y="6"/>
                      <a:pt x="245" y="4"/>
                    </a:cubicBezTo>
                    <a:cubicBezTo>
                      <a:pt x="243" y="4"/>
                      <a:pt x="241" y="4"/>
                      <a:pt x="239" y="4"/>
                    </a:cubicBezTo>
                    <a:cubicBezTo>
                      <a:pt x="237" y="3"/>
                      <a:pt x="235" y="3"/>
                      <a:pt x="233" y="3"/>
                    </a:cubicBezTo>
                    <a:cubicBezTo>
                      <a:pt x="232" y="3"/>
                      <a:pt x="230" y="3"/>
                      <a:pt x="229" y="2"/>
                    </a:cubicBezTo>
                    <a:cubicBezTo>
                      <a:pt x="222" y="1"/>
                      <a:pt x="213" y="0"/>
                      <a:pt x="207" y="2"/>
                    </a:cubicBezTo>
                    <a:cubicBezTo>
                      <a:pt x="205" y="2"/>
                      <a:pt x="203" y="2"/>
                      <a:pt x="201" y="2"/>
                    </a:cubicBezTo>
                    <a:cubicBezTo>
                      <a:pt x="197" y="4"/>
                      <a:pt x="191" y="3"/>
                      <a:pt x="188" y="7"/>
                    </a:cubicBezTo>
                    <a:cubicBezTo>
                      <a:pt x="186" y="8"/>
                      <a:pt x="185" y="7"/>
                      <a:pt x="184" y="7"/>
                    </a:cubicBezTo>
                    <a:cubicBezTo>
                      <a:pt x="182" y="8"/>
                      <a:pt x="178" y="11"/>
                      <a:pt x="177" y="13"/>
                    </a:cubicBezTo>
                    <a:cubicBezTo>
                      <a:pt x="176" y="15"/>
                      <a:pt x="175" y="17"/>
                      <a:pt x="175" y="18"/>
                    </a:cubicBezTo>
                    <a:cubicBezTo>
                      <a:pt x="174" y="19"/>
                      <a:pt x="173" y="22"/>
                      <a:pt x="173" y="23"/>
                    </a:cubicBezTo>
                    <a:cubicBezTo>
                      <a:pt x="172" y="26"/>
                      <a:pt x="170" y="36"/>
                      <a:pt x="171" y="39"/>
                    </a:cubicBezTo>
                    <a:cubicBezTo>
                      <a:pt x="173" y="48"/>
                      <a:pt x="177" y="56"/>
                      <a:pt x="181" y="63"/>
                    </a:cubicBezTo>
                    <a:cubicBezTo>
                      <a:pt x="181" y="64"/>
                      <a:pt x="181" y="65"/>
                      <a:pt x="182" y="66"/>
                    </a:cubicBezTo>
                    <a:cubicBezTo>
                      <a:pt x="184" y="71"/>
                      <a:pt x="187" y="76"/>
                      <a:pt x="188" y="82"/>
                    </a:cubicBezTo>
                    <a:cubicBezTo>
                      <a:pt x="188" y="83"/>
                      <a:pt x="188" y="84"/>
                      <a:pt x="188" y="85"/>
                    </a:cubicBezTo>
                    <a:cubicBezTo>
                      <a:pt x="189" y="86"/>
                      <a:pt x="189" y="87"/>
                      <a:pt x="189" y="88"/>
                    </a:cubicBezTo>
                    <a:cubicBezTo>
                      <a:pt x="189" y="90"/>
                      <a:pt x="190" y="93"/>
                      <a:pt x="190" y="95"/>
                    </a:cubicBezTo>
                    <a:cubicBezTo>
                      <a:pt x="190" y="98"/>
                      <a:pt x="191" y="101"/>
                      <a:pt x="191" y="104"/>
                    </a:cubicBezTo>
                    <a:cubicBezTo>
                      <a:pt x="191" y="110"/>
                      <a:pt x="190" y="115"/>
                      <a:pt x="190" y="121"/>
                    </a:cubicBezTo>
                    <a:cubicBezTo>
                      <a:pt x="191" y="127"/>
                      <a:pt x="191" y="133"/>
                      <a:pt x="192" y="139"/>
                    </a:cubicBezTo>
                    <a:cubicBezTo>
                      <a:pt x="191" y="141"/>
                      <a:pt x="192" y="143"/>
                      <a:pt x="192" y="145"/>
                    </a:cubicBezTo>
                    <a:cubicBezTo>
                      <a:pt x="191" y="146"/>
                      <a:pt x="191" y="148"/>
                      <a:pt x="191" y="149"/>
                    </a:cubicBezTo>
                    <a:cubicBezTo>
                      <a:pt x="192" y="152"/>
                      <a:pt x="192" y="156"/>
                      <a:pt x="193" y="160"/>
                    </a:cubicBezTo>
                    <a:cubicBezTo>
                      <a:pt x="193" y="163"/>
                      <a:pt x="193" y="166"/>
                      <a:pt x="194" y="169"/>
                    </a:cubicBezTo>
                    <a:cubicBezTo>
                      <a:pt x="196" y="176"/>
                      <a:pt x="197" y="183"/>
                      <a:pt x="200" y="189"/>
                    </a:cubicBezTo>
                    <a:cubicBezTo>
                      <a:pt x="201" y="192"/>
                      <a:pt x="201" y="195"/>
                      <a:pt x="202" y="198"/>
                    </a:cubicBezTo>
                    <a:cubicBezTo>
                      <a:pt x="203" y="200"/>
                      <a:pt x="204" y="201"/>
                      <a:pt x="205" y="203"/>
                    </a:cubicBezTo>
                    <a:cubicBezTo>
                      <a:pt x="207" y="207"/>
                      <a:pt x="207" y="211"/>
                      <a:pt x="209" y="215"/>
                    </a:cubicBezTo>
                    <a:cubicBezTo>
                      <a:pt x="211" y="219"/>
                      <a:pt x="214" y="223"/>
                      <a:pt x="216" y="226"/>
                    </a:cubicBezTo>
                    <a:cubicBezTo>
                      <a:pt x="218" y="230"/>
                      <a:pt x="219" y="235"/>
                      <a:pt x="221" y="238"/>
                    </a:cubicBezTo>
                    <a:cubicBezTo>
                      <a:pt x="222" y="240"/>
                      <a:pt x="224" y="242"/>
                      <a:pt x="225" y="244"/>
                    </a:cubicBezTo>
                    <a:cubicBezTo>
                      <a:pt x="226" y="246"/>
                      <a:pt x="225" y="247"/>
                      <a:pt x="226" y="249"/>
                    </a:cubicBezTo>
                    <a:cubicBezTo>
                      <a:pt x="227" y="253"/>
                      <a:pt x="229" y="256"/>
                      <a:pt x="230" y="259"/>
                    </a:cubicBezTo>
                    <a:cubicBezTo>
                      <a:pt x="232" y="265"/>
                      <a:pt x="233" y="271"/>
                      <a:pt x="235" y="277"/>
                    </a:cubicBezTo>
                    <a:cubicBezTo>
                      <a:pt x="236" y="279"/>
                      <a:pt x="235" y="281"/>
                      <a:pt x="236" y="283"/>
                    </a:cubicBezTo>
                    <a:cubicBezTo>
                      <a:pt x="237" y="287"/>
                      <a:pt x="237" y="294"/>
                      <a:pt x="239" y="298"/>
                    </a:cubicBezTo>
                    <a:cubicBezTo>
                      <a:pt x="240" y="300"/>
                      <a:pt x="239" y="306"/>
                      <a:pt x="238" y="308"/>
                    </a:cubicBezTo>
                    <a:cubicBezTo>
                      <a:pt x="238" y="309"/>
                      <a:pt x="237" y="311"/>
                      <a:pt x="237" y="312"/>
                    </a:cubicBezTo>
                    <a:cubicBezTo>
                      <a:pt x="238" y="315"/>
                      <a:pt x="235" y="319"/>
                      <a:pt x="234" y="321"/>
                    </a:cubicBezTo>
                    <a:cubicBezTo>
                      <a:pt x="232" y="327"/>
                      <a:pt x="230" y="330"/>
                      <a:pt x="228" y="335"/>
                    </a:cubicBezTo>
                    <a:cubicBezTo>
                      <a:pt x="227" y="338"/>
                      <a:pt x="225" y="339"/>
                      <a:pt x="223" y="341"/>
                    </a:cubicBezTo>
                    <a:cubicBezTo>
                      <a:pt x="222" y="342"/>
                      <a:pt x="222" y="345"/>
                      <a:pt x="222" y="345"/>
                    </a:cubicBezTo>
                    <a:cubicBezTo>
                      <a:pt x="221" y="346"/>
                      <a:pt x="220" y="346"/>
                      <a:pt x="220" y="347"/>
                    </a:cubicBezTo>
                    <a:cubicBezTo>
                      <a:pt x="219" y="348"/>
                      <a:pt x="214" y="355"/>
                      <a:pt x="214" y="355"/>
                    </a:cubicBezTo>
                    <a:cubicBezTo>
                      <a:pt x="210" y="357"/>
                      <a:pt x="209" y="362"/>
                      <a:pt x="205" y="363"/>
                    </a:cubicBezTo>
                    <a:cubicBezTo>
                      <a:pt x="205" y="364"/>
                      <a:pt x="205" y="364"/>
                      <a:pt x="205" y="365"/>
                    </a:cubicBezTo>
                    <a:cubicBezTo>
                      <a:pt x="203" y="365"/>
                      <a:pt x="202" y="366"/>
                      <a:pt x="201" y="367"/>
                    </a:cubicBezTo>
                    <a:cubicBezTo>
                      <a:pt x="201" y="367"/>
                      <a:pt x="201" y="368"/>
                      <a:pt x="201" y="368"/>
                    </a:cubicBezTo>
                    <a:cubicBezTo>
                      <a:pt x="198" y="369"/>
                      <a:pt x="195" y="372"/>
                      <a:pt x="193" y="373"/>
                    </a:cubicBezTo>
                    <a:cubicBezTo>
                      <a:pt x="193" y="373"/>
                      <a:pt x="193" y="374"/>
                      <a:pt x="192" y="374"/>
                    </a:cubicBezTo>
                    <a:cubicBezTo>
                      <a:pt x="191" y="375"/>
                      <a:pt x="189" y="376"/>
                      <a:pt x="187" y="377"/>
                    </a:cubicBezTo>
                    <a:cubicBezTo>
                      <a:pt x="178" y="381"/>
                      <a:pt x="171" y="386"/>
                      <a:pt x="162" y="390"/>
                    </a:cubicBezTo>
                    <a:cubicBezTo>
                      <a:pt x="160" y="391"/>
                      <a:pt x="159" y="391"/>
                      <a:pt x="157" y="391"/>
                    </a:cubicBezTo>
                    <a:cubicBezTo>
                      <a:pt x="156" y="392"/>
                      <a:pt x="154" y="393"/>
                      <a:pt x="153" y="393"/>
                    </a:cubicBezTo>
                    <a:cubicBezTo>
                      <a:pt x="151" y="394"/>
                      <a:pt x="149" y="394"/>
                      <a:pt x="147" y="394"/>
                    </a:cubicBezTo>
                    <a:cubicBezTo>
                      <a:pt x="144" y="396"/>
                      <a:pt x="139" y="397"/>
                      <a:pt x="135" y="399"/>
                    </a:cubicBezTo>
                    <a:cubicBezTo>
                      <a:pt x="133" y="399"/>
                      <a:pt x="132" y="398"/>
                      <a:pt x="130" y="399"/>
                    </a:cubicBezTo>
                    <a:cubicBezTo>
                      <a:pt x="128" y="399"/>
                      <a:pt x="125" y="400"/>
                      <a:pt x="123" y="401"/>
                    </a:cubicBezTo>
                    <a:cubicBezTo>
                      <a:pt x="121" y="401"/>
                      <a:pt x="116" y="403"/>
                      <a:pt x="114" y="404"/>
                    </a:cubicBezTo>
                    <a:cubicBezTo>
                      <a:pt x="113" y="404"/>
                      <a:pt x="113" y="405"/>
                      <a:pt x="113" y="405"/>
                    </a:cubicBezTo>
                    <a:cubicBezTo>
                      <a:pt x="112" y="406"/>
                      <a:pt x="107" y="406"/>
                      <a:pt x="106" y="407"/>
                    </a:cubicBezTo>
                    <a:cubicBezTo>
                      <a:pt x="103" y="408"/>
                      <a:pt x="101" y="411"/>
                      <a:pt x="98" y="410"/>
                    </a:cubicBezTo>
                    <a:cubicBezTo>
                      <a:pt x="98" y="411"/>
                      <a:pt x="98" y="411"/>
                      <a:pt x="97" y="411"/>
                    </a:cubicBezTo>
                    <a:cubicBezTo>
                      <a:pt x="97" y="411"/>
                      <a:pt x="96" y="411"/>
                      <a:pt x="95" y="411"/>
                    </a:cubicBezTo>
                    <a:cubicBezTo>
                      <a:pt x="93" y="412"/>
                      <a:pt x="91" y="414"/>
                      <a:pt x="88" y="414"/>
                    </a:cubicBezTo>
                    <a:cubicBezTo>
                      <a:pt x="88" y="415"/>
                      <a:pt x="87" y="415"/>
                      <a:pt x="87" y="415"/>
                    </a:cubicBezTo>
                    <a:cubicBezTo>
                      <a:pt x="85" y="416"/>
                      <a:pt x="82" y="416"/>
                      <a:pt x="81" y="418"/>
                    </a:cubicBezTo>
                    <a:cubicBezTo>
                      <a:pt x="81" y="418"/>
                      <a:pt x="81" y="418"/>
                      <a:pt x="80" y="417"/>
                    </a:cubicBezTo>
                    <a:cubicBezTo>
                      <a:pt x="79" y="418"/>
                      <a:pt x="79" y="419"/>
                      <a:pt x="78" y="419"/>
                    </a:cubicBezTo>
                    <a:cubicBezTo>
                      <a:pt x="75" y="420"/>
                      <a:pt x="74" y="420"/>
                      <a:pt x="72" y="421"/>
                    </a:cubicBezTo>
                    <a:cubicBezTo>
                      <a:pt x="71" y="421"/>
                      <a:pt x="71" y="422"/>
                      <a:pt x="71" y="422"/>
                    </a:cubicBezTo>
                    <a:cubicBezTo>
                      <a:pt x="70" y="422"/>
                      <a:pt x="69" y="422"/>
                      <a:pt x="69" y="422"/>
                    </a:cubicBezTo>
                    <a:cubicBezTo>
                      <a:pt x="68" y="422"/>
                      <a:pt x="68" y="423"/>
                      <a:pt x="67" y="423"/>
                    </a:cubicBezTo>
                    <a:cubicBezTo>
                      <a:pt x="64" y="425"/>
                      <a:pt x="61" y="426"/>
                      <a:pt x="59" y="430"/>
                    </a:cubicBezTo>
                    <a:cubicBezTo>
                      <a:pt x="58" y="431"/>
                      <a:pt x="55" y="432"/>
                      <a:pt x="54" y="434"/>
                    </a:cubicBezTo>
                    <a:cubicBezTo>
                      <a:pt x="53" y="435"/>
                      <a:pt x="52" y="437"/>
                      <a:pt x="51" y="438"/>
                    </a:cubicBezTo>
                    <a:cubicBezTo>
                      <a:pt x="49" y="440"/>
                      <a:pt x="49" y="443"/>
                      <a:pt x="48" y="445"/>
                    </a:cubicBezTo>
                    <a:cubicBezTo>
                      <a:pt x="46" y="448"/>
                      <a:pt x="44" y="453"/>
                      <a:pt x="42" y="457"/>
                    </a:cubicBezTo>
                    <a:cubicBezTo>
                      <a:pt x="41" y="459"/>
                      <a:pt x="41" y="463"/>
                      <a:pt x="40" y="466"/>
                    </a:cubicBezTo>
                    <a:cubicBezTo>
                      <a:pt x="38" y="469"/>
                      <a:pt x="37" y="472"/>
                      <a:pt x="35" y="476"/>
                    </a:cubicBezTo>
                    <a:cubicBezTo>
                      <a:pt x="34" y="478"/>
                      <a:pt x="35" y="480"/>
                      <a:pt x="34" y="482"/>
                    </a:cubicBezTo>
                    <a:cubicBezTo>
                      <a:pt x="32" y="485"/>
                      <a:pt x="28" y="488"/>
                      <a:pt x="26" y="492"/>
                    </a:cubicBezTo>
                    <a:cubicBezTo>
                      <a:pt x="19" y="503"/>
                      <a:pt x="10" y="514"/>
                      <a:pt x="4" y="527"/>
                    </a:cubicBezTo>
                    <a:cubicBezTo>
                      <a:pt x="3" y="529"/>
                      <a:pt x="3" y="532"/>
                      <a:pt x="3" y="535"/>
                    </a:cubicBezTo>
                    <a:cubicBezTo>
                      <a:pt x="3" y="535"/>
                      <a:pt x="3" y="536"/>
                      <a:pt x="3" y="536"/>
                    </a:cubicBezTo>
                    <a:cubicBezTo>
                      <a:pt x="3" y="538"/>
                      <a:pt x="2" y="541"/>
                      <a:pt x="1" y="543"/>
                    </a:cubicBezTo>
                    <a:cubicBezTo>
                      <a:pt x="0" y="547"/>
                      <a:pt x="7" y="556"/>
                      <a:pt x="9" y="558"/>
                    </a:cubicBezTo>
                    <a:cubicBezTo>
                      <a:pt x="10" y="559"/>
                      <a:pt x="13" y="559"/>
                      <a:pt x="14" y="560"/>
                    </a:cubicBezTo>
                    <a:cubicBezTo>
                      <a:pt x="16" y="561"/>
                      <a:pt x="17" y="563"/>
                      <a:pt x="19" y="564"/>
                    </a:cubicBezTo>
                    <a:cubicBezTo>
                      <a:pt x="23" y="565"/>
                      <a:pt x="27" y="564"/>
                      <a:pt x="30" y="565"/>
                    </a:cubicBezTo>
                    <a:cubicBezTo>
                      <a:pt x="31" y="565"/>
                      <a:pt x="35" y="564"/>
                      <a:pt x="35" y="564"/>
                    </a:cubicBezTo>
                    <a:cubicBezTo>
                      <a:pt x="36" y="565"/>
                      <a:pt x="39" y="564"/>
                      <a:pt x="41" y="565"/>
                    </a:cubicBezTo>
                    <a:cubicBezTo>
                      <a:pt x="46" y="566"/>
                      <a:pt x="61" y="567"/>
                      <a:pt x="66" y="565"/>
                    </a:cubicBezTo>
                    <a:cubicBezTo>
                      <a:pt x="68" y="565"/>
                      <a:pt x="74" y="564"/>
                      <a:pt x="76" y="564"/>
                    </a:cubicBezTo>
                    <a:cubicBezTo>
                      <a:pt x="77" y="563"/>
                      <a:pt x="78" y="562"/>
                      <a:pt x="79" y="562"/>
                    </a:cubicBezTo>
                    <a:cubicBezTo>
                      <a:pt x="81" y="562"/>
                      <a:pt x="87" y="560"/>
                      <a:pt x="89" y="559"/>
                    </a:cubicBezTo>
                    <a:cubicBezTo>
                      <a:pt x="91" y="560"/>
                      <a:pt x="96" y="557"/>
                      <a:pt x="98" y="556"/>
                    </a:cubicBezTo>
                    <a:cubicBezTo>
                      <a:pt x="101" y="555"/>
                      <a:pt x="104" y="555"/>
                      <a:pt x="107" y="553"/>
                    </a:cubicBezTo>
                    <a:cubicBezTo>
                      <a:pt x="111" y="552"/>
                      <a:pt x="115" y="550"/>
                      <a:pt x="119" y="548"/>
                    </a:cubicBezTo>
                    <a:cubicBezTo>
                      <a:pt x="124" y="546"/>
                      <a:pt x="128" y="544"/>
                      <a:pt x="133" y="542"/>
                    </a:cubicBezTo>
                    <a:cubicBezTo>
                      <a:pt x="135" y="541"/>
                      <a:pt x="137" y="541"/>
                      <a:pt x="138" y="540"/>
                    </a:cubicBezTo>
                    <a:cubicBezTo>
                      <a:pt x="142" y="539"/>
                      <a:pt x="145" y="537"/>
                      <a:pt x="148" y="536"/>
                    </a:cubicBezTo>
                    <a:cubicBezTo>
                      <a:pt x="151" y="535"/>
                      <a:pt x="153" y="535"/>
                      <a:pt x="155" y="534"/>
                    </a:cubicBezTo>
                    <a:cubicBezTo>
                      <a:pt x="157" y="533"/>
                      <a:pt x="159" y="532"/>
                      <a:pt x="161" y="531"/>
                    </a:cubicBezTo>
                    <a:cubicBezTo>
                      <a:pt x="164" y="530"/>
                      <a:pt x="167" y="530"/>
                      <a:pt x="170" y="529"/>
                    </a:cubicBezTo>
                    <a:cubicBezTo>
                      <a:pt x="182" y="525"/>
                      <a:pt x="196" y="523"/>
                      <a:pt x="210" y="521"/>
                    </a:cubicBezTo>
                    <a:cubicBezTo>
                      <a:pt x="223" y="519"/>
                      <a:pt x="236" y="517"/>
                      <a:pt x="247" y="515"/>
                    </a:cubicBezTo>
                    <a:cubicBezTo>
                      <a:pt x="251" y="515"/>
                      <a:pt x="256" y="514"/>
                      <a:pt x="261" y="514"/>
                    </a:cubicBezTo>
                    <a:cubicBezTo>
                      <a:pt x="264" y="514"/>
                      <a:pt x="268" y="513"/>
                      <a:pt x="272" y="513"/>
                    </a:cubicBezTo>
                    <a:cubicBezTo>
                      <a:pt x="274" y="512"/>
                      <a:pt x="277" y="512"/>
                      <a:pt x="278" y="513"/>
                    </a:cubicBezTo>
                    <a:cubicBezTo>
                      <a:pt x="278" y="513"/>
                      <a:pt x="278" y="513"/>
                      <a:pt x="278" y="513"/>
                    </a:cubicBezTo>
                    <a:cubicBezTo>
                      <a:pt x="282" y="513"/>
                      <a:pt x="286" y="514"/>
                      <a:pt x="290" y="514"/>
                    </a:cubicBezTo>
                    <a:cubicBezTo>
                      <a:pt x="293" y="514"/>
                      <a:pt x="296" y="513"/>
                      <a:pt x="300" y="513"/>
                    </a:cubicBezTo>
                    <a:cubicBezTo>
                      <a:pt x="306" y="514"/>
                      <a:pt x="312" y="515"/>
                      <a:pt x="317" y="516"/>
                    </a:cubicBezTo>
                    <a:cubicBezTo>
                      <a:pt x="320" y="517"/>
                      <a:pt x="324" y="516"/>
                      <a:pt x="326" y="517"/>
                    </a:cubicBezTo>
                    <a:cubicBezTo>
                      <a:pt x="332" y="520"/>
                      <a:pt x="340" y="522"/>
                      <a:pt x="346" y="523"/>
                    </a:cubicBezTo>
                    <a:cubicBezTo>
                      <a:pt x="350" y="525"/>
                      <a:pt x="353" y="524"/>
                      <a:pt x="357" y="525"/>
                    </a:cubicBezTo>
                    <a:cubicBezTo>
                      <a:pt x="361" y="527"/>
                      <a:pt x="366" y="529"/>
                      <a:pt x="370" y="530"/>
                    </a:cubicBezTo>
                    <a:cubicBezTo>
                      <a:pt x="373" y="531"/>
                      <a:pt x="375" y="531"/>
                      <a:pt x="378" y="532"/>
                    </a:cubicBezTo>
                    <a:cubicBezTo>
                      <a:pt x="383" y="534"/>
                      <a:pt x="389" y="537"/>
                      <a:pt x="395" y="541"/>
                    </a:cubicBezTo>
                    <a:cubicBezTo>
                      <a:pt x="398" y="543"/>
                      <a:pt x="402" y="547"/>
                      <a:pt x="405" y="550"/>
                    </a:cubicBezTo>
                    <a:cubicBezTo>
                      <a:pt x="406" y="550"/>
                      <a:pt x="407" y="550"/>
                      <a:pt x="408" y="551"/>
                    </a:cubicBezTo>
                    <a:cubicBezTo>
                      <a:pt x="409" y="552"/>
                      <a:pt x="411" y="554"/>
                      <a:pt x="413" y="555"/>
                    </a:cubicBezTo>
                    <a:cubicBezTo>
                      <a:pt x="413" y="556"/>
                      <a:pt x="413" y="556"/>
                      <a:pt x="413" y="556"/>
                    </a:cubicBezTo>
                    <a:cubicBezTo>
                      <a:pt x="415" y="558"/>
                      <a:pt x="417" y="560"/>
                      <a:pt x="418" y="562"/>
                    </a:cubicBezTo>
                    <a:cubicBezTo>
                      <a:pt x="419" y="563"/>
                      <a:pt x="420" y="563"/>
                      <a:pt x="421" y="564"/>
                    </a:cubicBezTo>
                    <a:cubicBezTo>
                      <a:pt x="424" y="568"/>
                      <a:pt x="426" y="573"/>
                      <a:pt x="429" y="577"/>
                    </a:cubicBezTo>
                    <a:cubicBezTo>
                      <a:pt x="431" y="579"/>
                      <a:pt x="433" y="581"/>
                      <a:pt x="434" y="583"/>
                    </a:cubicBezTo>
                    <a:cubicBezTo>
                      <a:pt x="434" y="584"/>
                      <a:pt x="435" y="585"/>
                      <a:pt x="435" y="585"/>
                    </a:cubicBezTo>
                    <a:cubicBezTo>
                      <a:pt x="436" y="588"/>
                      <a:pt x="438" y="590"/>
                      <a:pt x="439" y="592"/>
                    </a:cubicBezTo>
                    <a:cubicBezTo>
                      <a:pt x="439" y="593"/>
                      <a:pt x="439" y="594"/>
                      <a:pt x="440" y="595"/>
                    </a:cubicBezTo>
                    <a:cubicBezTo>
                      <a:pt x="441" y="598"/>
                      <a:pt x="443" y="601"/>
                      <a:pt x="445" y="603"/>
                    </a:cubicBezTo>
                    <a:cubicBezTo>
                      <a:pt x="446" y="607"/>
                      <a:pt x="447" y="610"/>
                      <a:pt x="449" y="612"/>
                    </a:cubicBezTo>
                    <a:cubicBezTo>
                      <a:pt x="449" y="612"/>
                      <a:pt x="452" y="620"/>
                      <a:pt x="452" y="621"/>
                    </a:cubicBezTo>
                    <a:cubicBezTo>
                      <a:pt x="454" y="626"/>
                      <a:pt x="457" y="630"/>
                      <a:pt x="458" y="635"/>
                    </a:cubicBezTo>
                    <a:cubicBezTo>
                      <a:pt x="459" y="637"/>
                      <a:pt x="459" y="639"/>
                      <a:pt x="459" y="642"/>
                    </a:cubicBezTo>
                    <a:cubicBezTo>
                      <a:pt x="461" y="647"/>
                      <a:pt x="462" y="653"/>
                      <a:pt x="464" y="659"/>
                    </a:cubicBezTo>
                    <a:cubicBezTo>
                      <a:pt x="464" y="661"/>
                      <a:pt x="464" y="664"/>
                      <a:pt x="464" y="666"/>
                    </a:cubicBezTo>
                    <a:cubicBezTo>
                      <a:pt x="465" y="671"/>
                      <a:pt x="466" y="676"/>
                      <a:pt x="465" y="681"/>
                    </a:cubicBezTo>
                    <a:cubicBezTo>
                      <a:pt x="465" y="682"/>
                      <a:pt x="466" y="683"/>
                      <a:pt x="466" y="684"/>
                    </a:cubicBezTo>
                    <a:cubicBezTo>
                      <a:pt x="464" y="689"/>
                      <a:pt x="465" y="693"/>
                      <a:pt x="464" y="698"/>
                    </a:cubicBezTo>
                    <a:cubicBezTo>
                      <a:pt x="464" y="700"/>
                      <a:pt x="463" y="703"/>
                      <a:pt x="463" y="706"/>
                    </a:cubicBezTo>
                    <a:cubicBezTo>
                      <a:pt x="464" y="709"/>
                      <a:pt x="461" y="712"/>
                      <a:pt x="462" y="713"/>
                    </a:cubicBezTo>
                    <a:cubicBezTo>
                      <a:pt x="462" y="714"/>
                      <a:pt x="462" y="714"/>
                      <a:pt x="462" y="714"/>
                    </a:cubicBezTo>
                    <a:cubicBezTo>
                      <a:pt x="462" y="714"/>
                      <a:pt x="461" y="714"/>
                      <a:pt x="461" y="714"/>
                    </a:cubicBezTo>
                    <a:cubicBezTo>
                      <a:pt x="461" y="714"/>
                      <a:pt x="462" y="714"/>
                      <a:pt x="462" y="714"/>
                    </a:cubicBezTo>
                    <a:cubicBezTo>
                      <a:pt x="462" y="719"/>
                      <a:pt x="459" y="725"/>
                      <a:pt x="458" y="729"/>
                    </a:cubicBezTo>
                    <a:cubicBezTo>
                      <a:pt x="456" y="741"/>
                      <a:pt x="450" y="752"/>
                      <a:pt x="447" y="765"/>
                    </a:cubicBezTo>
                    <a:cubicBezTo>
                      <a:pt x="445" y="772"/>
                      <a:pt x="444" y="779"/>
                      <a:pt x="446" y="786"/>
                    </a:cubicBezTo>
                    <a:cubicBezTo>
                      <a:pt x="446" y="787"/>
                      <a:pt x="446" y="788"/>
                      <a:pt x="446" y="790"/>
                    </a:cubicBezTo>
                    <a:cubicBezTo>
                      <a:pt x="449" y="794"/>
                      <a:pt x="450" y="800"/>
                      <a:pt x="453" y="803"/>
                    </a:cubicBezTo>
                    <a:cubicBezTo>
                      <a:pt x="456" y="806"/>
                      <a:pt x="459" y="808"/>
                      <a:pt x="462" y="811"/>
                    </a:cubicBezTo>
                    <a:cubicBezTo>
                      <a:pt x="463" y="812"/>
                      <a:pt x="464" y="814"/>
                      <a:pt x="465" y="815"/>
                    </a:cubicBezTo>
                    <a:cubicBezTo>
                      <a:pt x="470" y="819"/>
                      <a:pt x="475" y="823"/>
                      <a:pt x="480" y="826"/>
                    </a:cubicBezTo>
                    <a:cubicBezTo>
                      <a:pt x="481" y="828"/>
                      <a:pt x="483" y="829"/>
                      <a:pt x="484" y="831"/>
                    </a:cubicBezTo>
                    <a:cubicBezTo>
                      <a:pt x="487" y="834"/>
                      <a:pt x="490" y="837"/>
                      <a:pt x="494" y="840"/>
                    </a:cubicBezTo>
                    <a:cubicBezTo>
                      <a:pt x="495" y="841"/>
                      <a:pt x="497" y="842"/>
                      <a:pt x="499" y="843"/>
                    </a:cubicBezTo>
                    <a:cubicBezTo>
                      <a:pt x="499" y="844"/>
                      <a:pt x="499" y="844"/>
                      <a:pt x="499" y="844"/>
                    </a:cubicBezTo>
                    <a:cubicBezTo>
                      <a:pt x="499" y="844"/>
                      <a:pt x="499" y="844"/>
                      <a:pt x="500" y="845"/>
                    </a:cubicBezTo>
                    <a:cubicBezTo>
                      <a:pt x="500" y="845"/>
                      <a:pt x="502" y="847"/>
                      <a:pt x="503" y="847"/>
                    </a:cubicBezTo>
                    <a:cubicBezTo>
                      <a:pt x="503" y="847"/>
                      <a:pt x="503" y="847"/>
                      <a:pt x="503" y="847"/>
                    </a:cubicBezTo>
                    <a:cubicBezTo>
                      <a:pt x="503" y="848"/>
                      <a:pt x="503" y="848"/>
                      <a:pt x="503" y="848"/>
                    </a:cubicBezTo>
                    <a:cubicBezTo>
                      <a:pt x="507" y="852"/>
                      <a:pt x="512" y="854"/>
                      <a:pt x="516" y="857"/>
                    </a:cubicBezTo>
                    <a:cubicBezTo>
                      <a:pt x="518" y="858"/>
                      <a:pt x="519" y="861"/>
                      <a:pt x="521" y="862"/>
                    </a:cubicBezTo>
                    <a:cubicBezTo>
                      <a:pt x="523" y="863"/>
                      <a:pt x="524" y="863"/>
                      <a:pt x="526" y="864"/>
                    </a:cubicBezTo>
                    <a:cubicBezTo>
                      <a:pt x="527" y="865"/>
                      <a:pt x="527" y="867"/>
                      <a:pt x="528" y="867"/>
                    </a:cubicBezTo>
                    <a:cubicBezTo>
                      <a:pt x="532" y="870"/>
                      <a:pt x="535" y="874"/>
                      <a:pt x="539" y="877"/>
                    </a:cubicBezTo>
                    <a:cubicBezTo>
                      <a:pt x="538" y="877"/>
                      <a:pt x="541" y="879"/>
                      <a:pt x="541" y="880"/>
                    </a:cubicBezTo>
                    <a:cubicBezTo>
                      <a:pt x="543" y="883"/>
                      <a:pt x="544" y="887"/>
                      <a:pt x="546" y="891"/>
                    </a:cubicBezTo>
                    <a:cubicBezTo>
                      <a:pt x="550" y="896"/>
                      <a:pt x="553" y="902"/>
                      <a:pt x="555" y="908"/>
                    </a:cubicBezTo>
                    <a:cubicBezTo>
                      <a:pt x="556" y="912"/>
                      <a:pt x="554" y="918"/>
                      <a:pt x="556" y="922"/>
                    </a:cubicBezTo>
                    <a:cubicBezTo>
                      <a:pt x="558" y="931"/>
                      <a:pt x="562" y="937"/>
                      <a:pt x="566" y="942"/>
                    </a:cubicBezTo>
                    <a:cubicBezTo>
                      <a:pt x="568" y="946"/>
                      <a:pt x="575" y="952"/>
                      <a:pt x="579" y="954"/>
                    </a:cubicBezTo>
                    <a:cubicBezTo>
                      <a:pt x="582" y="955"/>
                      <a:pt x="585" y="955"/>
                      <a:pt x="588" y="957"/>
                    </a:cubicBezTo>
                    <a:cubicBezTo>
                      <a:pt x="592" y="959"/>
                      <a:pt x="599" y="961"/>
                      <a:pt x="604" y="959"/>
                    </a:cubicBezTo>
                    <a:cubicBezTo>
                      <a:pt x="605" y="959"/>
                      <a:pt x="610" y="959"/>
                      <a:pt x="610" y="959"/>
                    </a:cubicBezTo>
                    <a:cubicBezTo>
                      <a:pt x="612" y="957"/>
                      <a:pt x="618" y="953"/>
                      <a:pt x="619" y="951"/>
                    </a:cubicBezTo>
                    <a:cubicBezTo>
                      <a:pt x="622" y="946"/>
                      <a:pt x="623" y="939"/>
                      <a:pt x="626" y="934"/>
                    </a:cubicBezTo>
                    <a:cubicBezTo>
                      <a:pt x="626" y="933"/>
                      <a:pt x="626" y="933"/>
                      <a:pt x="626" y="933"/>
                    </a:cubicBezTo>
                    <a:cubicBezTo>
                      <a:pt x="626" y="929"/>
                      <a:pt x="626" y="926"/>
                      <a:pt x="626" y="922"/>
                    </a:cubicBezTo>
                    <a:cubicBezTo>
                      <a:pt x="627" y="920"/>
                      <a:pt x="627" y="916"/>
                      <a:pt x="627" y="915"/>
                    </a:cubicBezTo>
                    <a:cubicBezTo>
                      <a:pt x="627" y="914"/>
                      <a:pt x="626" y="912"/>
                      <a:pt x="626" y="911"/>
                    </a:cubicBezTo>
                    <a:cubicBezTo>
                      <a:pt x="626" y="910"/>
                      <a:pt x="626" y="909"/>
                      <a:pt x="626" y="907"/>
                    </a:cubicBezTo>
                    <a:cubicBezTo>
                      <a:pt x="626" y="905"/>
                      <a:pt x="625" y="902"/>
                      <a:pt x="625" y="899"/>
                    </a:cubicBezTo>
                    <a:cubicBezTo>
                      <a:pt x="625" y="898"/>
                      <a:pt x="625" y="897"/>
                      <a:pt x="625" y="897"/>
                    </a:cubicBezTo>
                    <a:cubicBezTo>
                      <a:pt x="624" y="896"/>
                      <a:pt x="625" y="894"/>
                      <a:pt x="625" y="892"/>
                    </a:cubicBezTo>
                    <a:cubicBezTo>
                      <a:pt x="624" y="889"/>
                      <a:pt x="623" y="884"/>
                      <a:pt x="623" y="880"/>
                    </a:cubicBezTo>
                    <a:cubicBezTo>
                      <a:pt x="623" y="879"/>
                      <a:pt x="622" y="878"/>
                      <a:pt x="622" y="877"/>
                    </a:cubicBezTo>
                    <a:cubicBezTo>
                      <a:pt x="622" y="877"/>
                      <a:pt x="622" y="877"/>
                      <a:pt x="622" y="877"/>
                    </a:cubicBezTo>
                    <a:cubicBezTo>
                      <a:pt x="622" y="876"/>
                      <a:pt x="622" y="876"/>
                      <a:pt x="622" y="875"/>
                    </a:cubicBezTo>
                    <a:cubicBezTo>
                      <a:pt x="623" y="874"/>
                      <a:pt x="622" y="874"/>
                      <a:pt x="622" y="873"/>
                    </a:cubicBezTo>
                    <a:cubicBezTo>
                      <a:pt x="622" y="872"/>
                      <a:pt x="622" y="870"/>
                      <a:pt x="621" y="869"/>
                    </a:cubicBezTo>
                    <a:cubicBezTo>
                      <a:pt x="622" y="868"/>
                      <a:pt x="621" y="865"/>
                      <a:pt x="620" y="865"/>
                    </a:cubicBezTo>
                    <a:cubicBezTo>
                      <a:pt x="620" y="863"/>
                      <a:pt x="621" y="860"/>
                      <a:pt x="621" y="857"/>
                    </a:cubicBezTo>
                    <a:cubicBezTo>
                      <a:pt x="620" y="853"/>
                      <a:pt x="620" y="852"/>
                      <a:pt x="619" y="847"/>
                    </a:cubicBezTo>
                    <a:cubicBezTo>
                      <a:pt x="619" y="846"/>
                      <a:pt x="620" y="845"/>
                      <a:pt x="620" y="844"/>
                    </a:cubicBezTo>
                    <a:cubicBezTo>
                      <a:pt x="620" y="839"/>
                      <a:pt x="620" y="834"/>
                      <a:pt x="619" y="831"/>
                    </a:cubicBezTo>
                    <a:cubicBezTo>
                      <a:pt x="621" y="830"/>
                      <a:pt x="619" y="823"/>
                      <a:pt x="620" y="819"/>
                    </a:cubicBezTo>
                    <a:cubicBezTo>
                      <a:pt x="620" y="819"/>
                      <a:pt x="620" y="819"/>
                      <a:pt x="620" y="819"/>
                    </a:cubicBezTo>
                    <a:cubicBezTo>
                      <a:pt x="620" y="818"/>
                      <a:pt x="620" y="815"/>
                      <a:pt x="620" y="815"/>
                    </a:cubicBezTo>
                    <a:cubicBezTo>
                      <a:pt x="621" y="811"/>
                      <a:pt x="621" y="808"/>
                      <a:pt x="623" y="805"/>
                    </a:cubicBezTo>
                    <a:cubicBezTo>
                      <a:pt x="624" y="803"/>
                      <a:pt x="625" y="802"/>
                      <a:pt x="626" y="800"/>
                    </a:cubicBezTo>
                    <a:cubicBezTo>
                      <a:pt x="628" y="796"/>
                      <a:pt x="630" y="792"/>
                      <a:pt x="632" y="788"/>
                    </a:cubicBezTo>
                    <a:cubicBezTo>
                      <a:pt x="633" y="786"/>
                      <a:pt x="635" y="783"/>
                      <a:pt x="636" y="781"/>
                    </a:cubicBezTo>
                    <a:cubicBezTo>
                      <a:pt x="637" y="780"/>
                      <a:pt x="637" y="780"/>
                      <a:pt x="637" y="778"/>
                    </a:cubicBezTo>
                    <a:cubicBezTo>
                      <a:pt x="638" y="777"/>
                      <a:pt x="640" y="775"/>
                      <a:pt x="641" y="774"/>
                    </a:cubicBezTo>
                    <a:cubicBezTo>
                      <a:pt x="642" y="771"/>
                      <a:pt x="643" y="768"/>
                      <a:pt x="644" y="766"/>
                    </a:cubicBezTo>
                    <a:cubicBezTo>
                      <a:pt x="644" y="765"/>
                      <a:pt x="644" y="763"/>
                      <a:pt x="644" y="762"/>
                    </a:cubicBezTo>
                    <a:cubicBezTo>
                      <a:pt x="645" y="758"/>
                      <a:pt x="645" y="755"/>
                      <a:pt x="645" y="752"/>
                    </a:cubicBezTo>
                    <a:cubicBezTo>
                      <a:pt x="645" y="751"/>
                      <a:pt x="645" y="749"/>
                      <a:pt x="646" y="747"/>
                    </a:cubicBezTo>
                    <a:cubicBezTo>
                      <a:pt x="645" y="746"/>
                      <a:pt x="645" y="743"/>
                      <a:pt x="645" y="741"/>
                    </a:cubicBezTo>
                    <a:cubicBezTo>
                      <a:pt x="645" y="740"/>
                      <a:pt x="646" y="738"/>
                      <a:pt x="645" y="736"/>
                    </a:cubicBezTo>
                    <a:cubicBezTo>
                      <a:pt x="645" y="734"/>
                      <a:pt x="644" y="732"/>
                      <a:pt x="643" y="730"/>
                    </a:cubicBezTo>
                    <a:cubicBezTo>
                      <a:pt x="643" y="730"/>
                      <a:pt x="643" y="729"/>
                      <a:pt x="643" y="729"/>
                    </a:cubicBezTo>
                    <a:cubicBezTo>
                      <a:pt x="642" y="726"/>
                      <a:pt x="642" y="722"/>
                      <a:pt x="640" y="719"/>
                    </a:cubicBezTo>
                    <a:cubicBezTo>
                      <a:pt x="640" y="718"/>
                      <a:pt x="639" y="718"/>
                      <a:pt x="639" y="718"/>
                    </a:cubicBezTo>
                    <a:cubicBezTo>
                      <a:pt x="637" y="714"/>
                      <a:pt x="634" y="710"/>
                      <a:pt x="633" y="707"/>
                    </a:cubicBezTo>
                    <a:cubicBezTo>
                      <a:pt x="632" y="706"/>
                      <a:pt x="631" y="706"/>
                      <a:pt x="631" y="706"/>
                    </a:cubicBezTo>
                    <a:cubicBezTo>
                      <a:pt x="630" y="704"/>
                      <a:pt x="630" y="703"/>
                      <a:pt x="630" y="702"/>
                    </a:cubicBezTo>
                    <a:cubicBezTo>
                      <a:pt x="628" y="700"/>
                      <a:pt x="626" y="698"/>
                      <a:pt x="625" y="696"/>
                    </a:cubicBezTo>
                    <a:cubicBezTo>
                      <a:pt x="625" y="696"/>
                      <a:pt x="625" y="695"/>
                      <a:pt x="625" y="694"/>
                    </a:cubicBezTo>
                    <a:cubicBezTo>
                      <a:pt x="624" y="692"/>
                      <a:pt x="622" y="689"/>
                      <a:pt x="622" y="687"/>
                    </a:cubicBezTo>
                    <a:cubicBezTo>
                      <a:pt x="621" y="685"/>
                      <a:pt x="622" y="684"/>
                      <a:pt x="621" y="683"/>
                    </a:cubicBezTo>
                    <a:cubicBezTo>
                      <a:pt x="621" y="682"/>
                      <a:pt x="621" y="681"/>
                      <a:pt x="620" y="680"/>
                    </a:cubicBezTo>
                    <a:cubicBezTo>
                      <a:pt x="620" y="679"/>
                      <a:pt x="620" y="678"/>
                      <a:pt x="620" y="676"/>
                    </a:cubicBezTo>
                    <a:cubicBezTo>
                      <a:pt x="619" y="671"/>
                      <a:pt x="620" y="663"/>
                      <a:pt x="622" y="659"/>
                    </a:cubicBezTo>
                    <a:cubicBezTo>
                      <a:pt x="623" y="657"/>
                      <a:pt x="621" y="653"/>
                      <a:pt x="622" y="651"/>
                    </a:cubicBezTo>
                    <a:cubicBezTo>
                      <a:pt x="623" y="650"/>
                      <a:pt x="623" y="648"/>
                      <a:pt x="624" y="647"/>
                    </a:cubicBezTo>
                    <a:cubicBezTo>
                      <a:pt x="624" y="646"/>
                      <a:pt x="624" y="645"/>
                      <a:pt x="624" y="644"/>
                    </a:cubicBezTo>
                    <a:cubicBezTo>
                      <a:pt x="624" y="644"/>
                      <a:pt x="625" y="642"/>
                      <a:pt x="625" y="641"/>
                    </a:cubicBezTo>
                    <a:cubicBezTo>
                      <a:pt x="625" y="641"/>
                      <a:pt x="625" y="640"/>
                      <a:pt x="625" y="640"/>
                    </a:cubicBezTo>
                    <a:cubicBezTo>
                      <a:pt x="625" y="639"/>
                      <a:pt x="626" y="639"/>
                      <a:pt x="626" y="639"/>
                    </a:cubicBezTo>
                    <a:cubicBezTo>
                      <a:pt x="627" y="637"/>
                      <a:pt x="628" y="631"/>
                      <a:pt x="628" y="631"/>
                    </a:cubicBezTo>
                    <a:cubicBezTo>
                      <a:pt x="628" y="631"/>
                      <a:pt x="628" y="630"/>
                      <a:pt x="628" y="630"/>
                    </a:cubicBezTo>
                    <a:cubicBezTo>
                      <a:pt x="628" y="630"/>
                      <a:pt x="628" y="630"/>
                      <a:pt x="628" y="629"/>
                    </a:cubicBezTo>
                    <a:cubicBezTo>
                      <a:pt x="631" y="627"/>
                      <a:pt x="630" y="625"/>
                      <a:pt x="631" y="623"/>
                    </a:cubicBezTo>
                    <a:cubicBezTo>
                      <a:pt x="634" y="619"/>
                      <a:pt x="636" y="614"/>
                      <a:pt x="638" y="609"/>
                    </a:cubicBezTo>
                    <a:cubicBezTo>
                      <a:pt x="640" y="607"/>
                      <a:pt x="640" y="604"/>
                      <a:pt x="641" y="602"/>
                    </a:cubicBezTo>
                    <a:cubicBezTo>
                      <a:pt x="645" y="595"/>
                      <a:pt x="648" y="587"/>
                      <a:pt x="651" y="580"/>
                    </a:cubicBezTo>
                    <a:cubicBezTo>
                      <a:pt x="652" y="577"/>
                      <a:pt x="652" y="574"/>
                      <a:pt x="653" y="572"/>
                    </a:cubicBezTo>
                    <a:cubicBezTo>
                      <a:pt x="654" y="569"/>
                      <a:pt x="656" y="565"/>
                      <a:pt x="658" y="561"/>
                    </a:cubicBezTo>
                    <a:cubicBezTo>
                      <a:pt x="658" y="560"/>
                      <a:pt x="658" y="559"/>
                      <a:pt x="658" y="558"/>
                    </a:cubicBezTo>
                    <a:cubicBezTo>
                      <a:pt x="660" y="554"/>
                      <a:pt x="661" y="551"/>
                      <a:pt x="663" y="547"/>
                    </a:cubicBezTo>
                    <a:cubicBezTo>
                      <a:pt x="663" y="546"/>
                      <a:pt x="663" y="545"/>
                      <a:pt x="663" y="544"/>
                    </a:cubicBezTo>
                    <a:cubicBezTo>
                      <a:pt x="664" y="541"/>
                      <a:pt x="666" y="537"/>
                      <a:pt x="667" y="533"/>
                    </a:cubicBezTo>
                    <a:cubicBezTo>
                      <a:pt x="668" y="531"/>
                      <a:pt x="667" y="528"/>
                      <a:pt x="667" y="526"/>
                    </a:cubicBezTo>
                    <a:cubicBezTo>
                      <a:pt x="668" y="524"/>
                      <a:pt x="669" y="521"/>
                      <a:pt x="670" y="519"/>
                    </a:cubicBezTo>
                    <a:cubicBezTo>
                      <a:pt x="670" y="517"/>
                      <a:pt x="669" y="517"/>
                      <a:pt x="670" y="515"/>
                    </a:cubicBezTo>
                    <a:cubicBezTo>
                      <a:pt x="671" y="512"/>
                      <a:pt x="669" y="510"/>
                      <a:pt x="670" y="507"/>
                    </a:cubicBezTo>
                    <a:close/>
                    <a:moveTo>
                      <a:pt x="665" y="510"/>
                    </a:moveTo>
                    <a:cubicBezTo>
                      <a:pt x="665" y="513"/>
                      <a:pt x="665" y="516"/>
                      <a:pt x="665" y="519"/>
                    </a:cubicBezTo>
                    <a:cubicBezTo>
                      <a:pt x="664" y="522"/>
                      <a:pt x="663" y="524"/>
                      <a:pt x="662" y="527"/>
                    </a:cubicBezTo>
                    <a:cubicBezTo>
                      <a:pt x="662" y="529"/>
                      <a:pt x="663" y="530"/>
                      <a:pt x="662" y="532"/>
                    </a:cubicBezTo>
                    <a:cubicBezTo>
                      <a:pt x="660" y="539"/>
                      <a:pt x="659" y="546"/>
                      <a:pt x="655" y="552"/>
                    </a:cubicBezTo>
                    <a:cubicBezTo>
                      <a:pt x="653" y="555"/>
                      <a:pt x="653" y="561"/>
                      <a:pt x="652" y="564"/>
                    </a:cubicBezTo>
                    <a:cubicBezTo>
                      <a:pt x="648" y="571"/>
                      <a:pt x="646" y="580"/>
                      <a:pt x="643" y="588"/>
                    </a:cubicBezTo>
                    <a:cubicBezTo>
                      <a:pt x="641" y="592"/>
                      <a:pt x="638" y="597"/>
                      <a:pt x="636" y="602"/>
                    </a:cubicBezTo>
                    <a:cubicBezTo>
                      <a:pt x="636" y="602"/>
                      <a:pt x="634" y="609"/>
                      <a:pt x="633" y="610"/>
                    </a:cubicBezTo>
                    <a:cubicBezTo>
                      <a:pt x="633" y="611"/>
                      <a:pt x="632" y="612"/>
                      <a:pt x="631" y="613"/>
                    </a:cubicBezTo>
                    <a:cubicBezTo>
                      <a:pt x="630" y="615"/>
                      <a:pt x="630" y="617"/>
                      <a:pt x="629" y="620"/>
                    </a:cubicBezTo>
                    <a:cubicBezTo>
                      <a:pt x="628" y="622"/>
                      <a:pt x="626" y="625"/>
                      <a:pt x="625" y="627"/>
                    </a:cubicBezTo>
                    <a:cubicBezTo>
                      <a:pt x="625" y="628"/>
                      <a:pt x="625" y="628"/>
                      <a:pt x="625" y="629"/>
                    </a:cubicBezTo>
                    <a:cubicBezTo>
                      <a:pt x="623" y="631"/>
                      <a:pt x="622" y="635"/>
                      <a:pt x="621" y="639"/>
                    </a:cubicBezTo>
                    <a:cubicBezTo>
                      <a:pt x="621" y="640"/>
                      <a:pt x="621" y="641"/>
                      <a:pt x="621" y="641"/>
                    </a:cubicBezTo>
                    <a:cubicBezTo>
                      <a:pt x="620" y="643"/>
                      <a:pt x="618" y="648"/>
                      <a:pt x="618" y="651"/>
                    </a:cubicBezTo>
                    <a:cubicBezTo>
                      <a:pt x="618" y="658"/>
                      <a:pt x="615" y="664"/>
                      <a:pt x="614" y="671"/>
                    </a:cubicBezTo>
                    <a:cubicBezTo>
                      <a:pt x="615" y="673"/>
                      <a:pt x="615" y="675"/>
                      <a:pt x="615" y="676"/>
                    </a:cubicBezTo>
                    <a:cubicBezTo>
                      <a:pt x="615" y="677"/>
                      <a:pt x="616" y="679"/>
                      <a:pt x="616" y="680"/>
                    </a:cubicBezTo>
                    <a:cubicBezTo>
                      <a:pt x="616" y="683"/>
                      <a:pt x="617" y="688"/>
                      <a:pt x="618" y="691"/>
                    </a:cubicBezTo>
                    <a:cubicBezTo>
                      <a:pt x="622" y="701"/>
                      <a:pt x="627" y="708"/>
                      <a:pt x="633" y="717"/>
                    </a:cubicBezTo>
                    <a:cubicBezTo>
                      <a:pt x="633" y="719"/>
                      <a:pt x="635" y="720"/>
                      <a:pt x="635" y="721"/>
                    </a:cubicBezTo>
                    <a:cubicBezTo>
                      <a:pt x="637" y="723"/>
                      <a:pt x="636" y="725"/>
                      <a:pt x="637" y="727"/>
                    </a:cubicBezTo>
                    <a:cubicBezTo>
                      <a:pt x="639" y="731"/>
                      <a:pt x="641" y="736"/>
                      <a:pt x="641" y="740"/>
                    </a:cubicBezTo>
                    <a:cubicBezTo>
                      <a:pt x="640" y="750"/>
                      <a:pt x="641" y="759"/>
                      <a:pt x="638" y="767"/>
                    </a:cubicBezTo>
                    <a:cubicBezTo>
                      <a:pt x="638" y="768"/>
                      <a:pt x="638" y="769"/>
                      <a:pt x="638" y="770"/>
                    </a:cubicBezTo>
                    <a:cubicBezTo>
                      <a:pt x="637" y="771"/>
                      <a:pt x="635" y="773"/>
                      <a:pt x="634" y="774"/>
                    </a:cubicBezTo>
                    <a:cubicBezTo>
                      <a:pt x="628" y="785"/>
                      <a:pt x="622" y="796"/>
                      <a:pt x="617" y="808"/>
                    </a:cubicBezTo>
                    <a:cubicBezTo>
                      <a:pt x="615" y="813"/>
                      <a:pt x="616" y="818"/>
                      <a:pt x="615" y="823"/>
                    </a:cubicBezTo>
                    <a:cubicBezTo>
                      <a:pt x="615" y="826"/>
                      <a:pt x="615" y="829"/>
                      <a:pt x="615" y="832"/>
                    </a:cubicBezTo>
                    <a:cubicBezTo>
                      <a:pt x="615" y="834"/>
                      <a:pt x="615" y="836"/>
                      <a:pt x="615" y="838"/>
                    </a:cubicBezTo>
                    <a:cubicBezTo>
                      <a:pt x="615" y="840"/>
                      <a:pt x="615" y="842"/>
                      <a:pt x="615" y="844"/>
                    </a:cubicBezTo>
                    <a:cubicBezTo>
                      <a:pt x="615" y="846"/>
                      <a:pt x="614" y="849"/>
                      <a:pt x="615" y="850"/>
                    </a:cubicBezTo>
                    <a:cubicBezTo>
                      <a:pt x="615" y="853"/>
                      <a:pt x="616" y="857"/>
                      <a:pt x="616" y="860"/>
                    </a:cubicBezTo>
                    <a:cubicBezTo>
                      <a:pt x="616" y="860"/>
                      <a:pt x="616" y="861"/>
                      <a:pt x="616" y="862"/>
                    </a:cubicBezTo>
                    <a:cubicBezTo>
                      <a:pt x="616" y="863"/>
                      <a:pt x="616" y="865"/>
                      <a:pt x="616" y="867"/>
                    </a:cubicBezTo>
                    <a:cubicBezTo>
                      <a:pt x="616" y="869"/>
                      <a:pt x="617" y="871"/>
                      <a:pt x="618" y="874"/>
                    </a:cubicBezTo>
                    <a:cubicBezTo>
                      <a:pt x="617" y="875"/>
                      <a:pt x="618" y="878"/>
                      <a:pt x="618" y="880"/>
                    </a:cubicBezTo>
                    <a:cubicBezTo>
                      <a:pt x="619" y="883"/>
                      <a:pt x="620" y="887"/>
                      <a:pt x="619" y="889"/>
                    </a:cubicBezTo>
                    <a:cubicBezTo>
                      <a:pt x="619" y="890"/>
                      <a:pt x="620" y="893"/>
                      <a:pt x="620" y="894"/>
                    </a:cubicBezTo>
                    <a:cubicBezTo>
                      <a:pt x="621" y="896"/>
                      <a:pt x="620" y="897"/>
                      <a:pt x="620" y="898"/>
                    </a:cubicBezTo>
                    <a:cubicBezTo>
                      <a:pt x="621" y="900"/>
                      <a:pt x="621" y="901"/>
                      <a:pt x="621" y="903"/>
                    </a:cubicBezTo>
                    <a:cubicBezTo>
                      <a:pt x="621" y="903"/>
                      <a:pt x="621" y="904"/>
                      <a:pt x="621" y="904"/>
                    </a:cubicBezTo>
                    <a:cubicBezTo>
                      <a:pt x="621" y="906"/>
                      <a:pt x="622" y="910"/>
                      <a:pt x="621" y="911"/>
                    </a:cubicBezTo>
                    <a:cubicBezTo>
                      <a:pt x="622" y="911"/>
                      <a:pt x="621" y="911"/>
                      <a:pt x="622" y="911"/>
                    </a:cubicBezTo>
                    <a:cubicBezTo>
                      <a:pt x="621" y="914"/>
                      <a:pt x="623" y="916"/>
                      <a:pt x="622" y="918"/>
                    </a:cubicBezTo>
                    <a:cubicBezTo>
                      <a:pt x="622" y="921"/>
                      <a:pt x="622" y="926"/>
                      <a:pt x="622" y="930"/>
                    </a:cubicBezTo>
                    <a:cubicBezTo>
                      <a:pt x="620" y="935"/>
                      <a:pt x="619" y="940"/>
                      <a:pt x="617" y="944"/>
                    </a:cubicBezTo>
                    <a:cubicBezTo>
                      <a:pt x="616" y="945"/>
                      <a:pt x="616" y="946"/>
                      <a:pt x="616" y="947"/>
                    </a:cubicBezTo>
                    <a:cubicBezTo>
                      <a:pt x="615" y="948"/>
                      <a:pt x="614" y="949"/>
                      <a:pt x="613" y="949"/>
                    </a:cubicBezTo>
                    <a:cubicBezTo>
                      <a:pt x="613" y="950"/>
                      <a:pt x="612" y="951"/>
                      <a:pt x="612" y="952"/>
                    </a:cubicBezTo>
                    <a:cubicBezTo>
                      <a:pt x="608" y="955"/>
                      <a:pt x="602" y="955"/>
                      <a:pt x="597" y="954"/>
                    </a:cubicBezTo>
                    <a:cubicBezTo>
                      <a:pt x="596" y="954"/>
                      <a:pt x="595" y="954"/>
                      <a:pt x="594" y="954"/>
                    </a:cubicBezTo>
                    <a:cubicBezTo>
                      <a:pt x="593" y="953"/>
                      <a:pt x="591" y="952"/>
                      <a:pt x="590" y="952"/>
                    </a:cubicBezTo>
                    <a:cubicBezTo>
                      <a:pt x="587" y="951"/>
                      <a:pt x="584" y="951"/>
                      <a:pt x="581" y="950"/>
                    </a:cubicBezTo>
                    <a:cubicBezTo>
                      <a:pt x="578" y="948"/>
                      <a:pt x="574" y="944"/>
                      <a:pt x="572" y="942"/>
                    </a:cubicBezTo>
                    <a:cubicBezTo>
                      <a:pt x="567" y="936"/>
                      <a:pt x="563" y="930"/>
                      <a:pt x="561" y="922"/>
                    </a:cubicBezTo>
                    <a:cubicBezTo>
                      <a:pt x="560" y="918"/>
                      <a:pt x="561" y="915"/>
                      <a:pt x="559" y="912"/>
                    </a:cubicBezTo>
                    <a:cubicBezTo>
                      <a:pt x="560" y="911"/>
                      <a:pt x="560" y="910"/>
                      <a:pt x="560" y="909"/>
                    </a:cubicBezTo>
                    <a:cubicBezTo>
                      <a:pt x="559" y="906"/>
                      <a:pt x="558" y="903"/>
                      <a:pt x="556" y="900"/>
                    </a:cubicBezTo>
                    <a:cubicBezTo>
                      <a:pt x="555" y="898"/>
                      <a:pt x="556" y="897"/>
                      <a:pt x="554" y="895"/>
                    </a:cubicBezTo>
                    <a:cubicBezTo>
                      <a:pt x="554" y="895"/>
                      <a:pt x="554" y="895"/>
                      <a:pt x="555" y="895"/>
                    </a:cubicBezTo>
                    <a:cubicBezTo>
                      <a:pt x="553" y="891"/>
                      <a:pt x="551" y="888"/>
                      <a:pt x="548" y="885"/>
                    </a:cubicBezTo>
                    <a:cubicBezTo>
                      <a:pt x="548" y="885"/>
                      <a:pt x="547" y="879"/>
                      <a:pt x="546" y="878"/>
                    </a:cubicBezTo>
                    <a:cubicBezTo>
                      <a:pt x="544" y="875"/>
                      <a:pt x="542" y="874"/>
                      <a:pt x="540" y="872"/>
                    </a:cubicBezTo>
                    <a:cubicBezTo>
                      <a:pt x="540" y="871"/>
                      <a:pt x="539" y="871"/>
                      <a:pt x="539" y="870"/>
                    </a:cubicBezTo>
                    <a:cubicBezTo>
                      <a:pt x="538" y="870"/>
                      <a:pt x="538" y="868"/>
                      <a:pt x="537" y="868"/>
                    </a:cubicBezTo>
                    <a:cubicBezTo>
                      <a:pt x="536" y="867"/>
                      <a:pt x="535" y="867"/>
                      <a:pt x="535" y="866"/>
                    </a:cubicBezTo>
                    <a:cubicBezTo>
                      <a:pt x="535" y="866"/>
                      <a:pt x="535" y="866"/>
                      <a:pt x="534" y="865"/>
                    </a:cubicBezTo>
                    <a:cubicBezTo>
                      <a:pt x="533" y="864"/>
                      <a:pt x="532" y="864"/>
                      <a:pt x="531" y="863"/>
                    </a:cubicBezTo>
                    <a:cubicBezTo>
                      <a:pt x="530" y="863"/>
                      <a:pt x="530" y="861"/>
                      <a:pt x="529" y="861"/>
                    </a:cubicBezTo>
                    <a:cubicBezTo>
                      <a:pt x="529" y="861"/>
                      <a:pt x="528" y="861"/>
                      <a:pt x="527" y="861"/>
                    </a:cubicBezTo>
                    <a:cubicBezTo>
                      <a:pt x="528" y="861"/>
                      <a:pt x="528" y="860"/>
                      <a:pt x="528" y="860"/>
                    </a:cubicBezTo>
                    <a:cubicBezTo>
                      <a:pt x="527" y="859"/>
                      <a:pt x="526" y="858"/>
                      <a:pt x="525" y="858"/>
                    </a:cubicBezTo>
                    <a:cubicBezTo>
                      <a:pt x="524" y="858"/>
                      <a:pt x="524" y="858"/>
                      <a:pt x="523" y="858"/>
                    </a:cubicBezTo>
                    <a:cubicBezTo>
                      <a:pt x="523" y="857"/>
                      <a:pt x="523" y="856"/>
                      <a:pt x="522" y="856"/>
                    </a:cubicBezTo>
                    <a:cubicBezTo>
                      <a:pt x="521" y="855"/>
                      <a:pt x="521" y="856"/>
                      <a:pt x="520" y="855"/>
                    </a:cubicBezTo>
                    <a:cubicBezTo>
                      <a:pt x="519" y="855"/>
                      <a:pt x="518" y="853"/>
                      <a:pt x="518" y="852"/>
                    </a:cubicBezTo>
                    <a:cubicBezTo>
                      <a:pt x="517" y="852"/>
                      <a:pt x="517" y="852"/>
                      <a:pt x="516" y="852"/>
                    </a:cubicBezTo>
                    <a:cubicBezTo>
                      <a:pt x="516" y="852"/>
                      <a:pt x="516" y="852"/>
                      <a:pt x="516" y="851"/>
                    </a:cubicBezTo>
                    <a:cubicBezTo>
                      <a:pt x="516" y="851"/>
                      <a:pt x="516" y="851"/>
                      <a:pt x="515" y="851"/>
                    </a:cubicBezTo>
                    <a:cubicBezTo>
                      <a:pt x="515" y="851"/>
                      <a:pt x="515" y="851"/>
                      <a:pt x="515" y="850"/>
                    </a:cubicBezTo>
                    <a:cubicBezTo>
                      <a:pt x="513" y="850"/>
                      <a:pt x="511" y="848"/>
                      <a:pt x="509" y="847"/>
                    </a:cubicBezTo>
                    <a:cubicBezTo>
                      <a:pt x="509" y="847"/>
                      <a:pt x="509" y="847"/>
                      <a:pt x="509" y="847"/>
                    </a:cubicBezTo>
                    <a:cubicBezTo>
                      <a:pt x="508" y="845"/>
                      <a:pt x="506" y="845"/>
                      <a:pt x="505" y="844"/>
                    </a:cubicBezTo>
                    <a:cubicBezTo>
                      <a:pt x="505" y="844"/>
                      <a:pt x="505" y="844"/>
                      <a:pt x="505" y="843"/>
                    </a:cubicBezTo>
                    <a:cubicBezTo>
                      <a:pt x="504" y="843"/>
                      <a:pt x="504" y="843"/>
                      <a:pt x="503" y="842"/>
                    </a:cubicBezTo>
                    <a:cubicBezTo>
                      <a:pt x="503" y="842"/>
                      <a:pt x="503" y="841"/>
                      <a:pt x="503" y="841"/>
                    </a:cubicBezTo>
                    <a:cubicBezTo>
                      <a:pt x="503" y="840"/>
                      <a:pt x="499" y="838"/>
                      <a:pt x="498" y="837"/>
                    </a:cubicBezTo>
                    <a:cubicBezTo>
                      <a:pt x="498" y="836"/>
                      <a:pt x="496" y="835"/>
                      <a:pt x="495" y="834"/>
                    </a:cubicBezTo>
                    <a:cubicBezTo>
                      <a:pt x="495" y="834"/>
                      <a:pt x="495" y="834"/>
                      <a:pt x="495" y="833"/>
                    </a:cubicBezTo>
                    <a:cubicBezTo>
                      <a:pt x="493" y="833"/>
                      <a:pt x="489" y="829"/>
                      <a:pt x="489" y="828"/>
                    </a:cubicBezTo>
                    <a:cubicBezTo>
                      <a:pt x="488" y="829"/>
                      <a:pt x="488" y="828"/>
                      <a:pt x="488" y="829"/>
                    </a:cubicBezTo>
                    <a:cubicBezTo>
                      <a:pt x="488" y="829"/>
                      <a:pt x="488" y="829"/>
                      <a:pt x="488" y="829"/>
                    </a:cubicBezTo>
                    <a:cubicBezTo>
                      <a:pt x="488" y="829"/>
                      <a:pt x="488" y="828"/>
                      <a:pt x="488" y="828"/>
                    </a:cubicBezTo>
                    <a:cubicBezTo>
                      <a:pt x="487" y="828"/>
                      <a:pt x="487" y="827"/>
                      <a:pt x="486" y="826"/>
                    </a:cubicBezTo>
                    <a:cubicBezTo>
                      <a:pt x="486" y="826"/>
                      <a:pt x="486" y="826"/>
                      <a:pt x="486" y="826"/>
                    </a:cubicBezTo>
                    <a:cubicBezTo>
                      <a:pt x="486" y="825"/>
                      <a:pt x="484" y="825"/>
                      <a:pt x="484" y="824"/>
                    </a:cubicBezTo>
                    <a:cubicBezTo>
                      <a:pt x="482" y="823"/>
                      <a:pt x="479" y="818"/>
                      <a:pt x="476" y="818"/>
                    </a:cubicBezTo>
                    <a:cubicBezTo>
                      <a:pt x="477" y="818"/>
                      <a:pt x="477" y="818"/>
                      <a:pt x="477" y="817"/>
                    </a:cubicBezTo>
                    <a:cubicBezTo>
                      <a:pt x="476" y="817"/>
                      <a:pt x="476" y="817"/>
                      <a:pt x="476" y="817"/>
                    </a:cubicBezTo>
                    <a:cubicBezTo>
                      <a:pt x="475" y="817"/>
                      <a:pt x="475" y="817"/>
                      <a:pt x="475" y="817"/>
                    </a:cubicBezTo>
                    <a:cubicBezTo>
                      <a:pt x="475" y="816"/>
                      <a:pt x="475" y="816"/>
                      <a:pt x="475" y="816"/>
                    </a:cubicBezTo>
                    <a:cubicBezTo>
                      <a:pt x="471" y="814"/>
                      <a:pt x="469" y="811"/>
                      <a:pt x="466" y="808"/>
                    </a:cubicBezTo>
                    <a:cubicBezTo>
                      <a:pt x="462" y="803"/>
                      <a:pt x="456" y="800"/>
                      <a:pt x="453" y="793"/>
                    </a:cubicBezTo>
                    <a:cubicBezTo>
                      <a:pt x="452" y="791"/>
                      <a:pt x="451" y="789"/>
                      <a:pt x="451" y="787"/>
                    </a:cubicBezTo>
                    <a:cubicBezTo>
                      <a:pt x="450" y="785"/>
                      <a:pt x="451" y="783"/>
                      <a:pt x="450" y="782"/>
                    </a:cubicBezTo>
                    <a:cubicBezTo>
                      <a:pt x="450" y="781"/>
                      <a:pt x="450" y="782"/>
                      <a:pt x="450" y="781"/>
                    </a:cubicBezTo>
                    <a:cubicBezTo>
                      <a:pt x="450" y="781"/>
                      <a:pt x="450" y="781"/>
                      <a:pt x="450" y="781"/>
                    </a:cubicBezTo>
                    <a:cubicBezTo>
                      <a:pt x="450" y="765"/>
                      <a:pt x="456" y="754"/>
                      <a:pt x="461" y="740"/>
                    </a:cubicBezTo>
                    <a:cubicBezTo>
                      <a:pt x="462" y="737"/>
                      <a:pt x="462" y="735"/>
                      <a:pt x="463" y="732"/>
                    </a:cubicBezTo>
                    <a:cubicBezTo>
                      <a:pt x="463" y="731"/>
                      <a:pt x="464" y="729"/>
                      <a:pt x="464" y="728"/>
                    </a:cubicBezTo>
                    <a:cubicBezTo>
                      <a:pt x="465" y="726"/>
                      <a:pt x="464" y="724"/>
                      <a:pt x="466" y="723"/>
                    </a:cubicBezTo>
                    <a:cubicBezTo>
                      <a:pt x="465" y="722"/>
                      <a:pt x="467" y="715"/>
                      <a:pt x="467" y="715"/>
                    </a:cubicBezTo>
                    <a:cubicBezTo>
                      <a:pt x="467" y="715"/>
                      <a:pt x="468" y="715"/>
                      <a:pt x="468" y="715"/>
                    </a:cubicBezTo>
                    <a:cubicBezTo>
                      <a:pt x="467" y="715"/>
                      <a:pt x="467" y="715"/>
                      <a:pt x="467" y="714"/>
                    </a:cubicBezTo>
                    <a:cubicBezTo>
                      <a:pt x="467" y="714"/>
                      <a:pt x="467" y="713"/>
                      <a:pt x="467" y="712"/>
                    </a:cubicBezTo>
                    <a:cubicBezTo>
                      <a:pt x="468" y="710"/>
                      <a:pt x="470" y="696"/>
                      <a:pt x="469" y="694"/>
                    </a:cubicBezTo>
                    <a:cubicBezTo>
                      <a:pt x="469" y="694"/>
                      <a:pt x="470" y="693"/>
                      <a:pt x="469" y="692"/>
                    </a:cubicBezTo>
                    <a:cubicBezTo>
                      <a:pt x="470" y="691"/>
                      <a:pt x="470" y="689"/>
                      <a:pt x="470" y="687"/>
                    </a:cubicBezTo>
                    <a:cubicBezTo>
                      <a:pt x="470" y="687"/>
                      <a:pt x="470" y="684"/>
                      <a:pt x="470" y="684"/>
                    </a:cubicBezTo>
                    <a:cubicBezTo>
                      <a:pt x="471" y="681"/>
                      <a:pt x="471" y="668"/>
                      <a:pt x="469" y="665"/>
                    </a:cubicBezTo>
                    <a:cubicBezTo>
                      <a:pt x="469" y="664"/>
                      <a:pt x="468" y="656"/>
                      <a:pt x="468" y="655"/>
                    </a:cubicBezTo>
                    <a:cubicBezTo>
                      <a:pt x="467" y="653"/>
                      <a:pt x="467" y="651"/>
                      <a:pt x="466" y="649"/>
                    </a:cubicBezTo>
                    <a:cubicBezTo>
                      <a:pt x="466" y="648"/>
                      <a:pt x="465" y="645"/>
                      <a:pt x="465" y="645"/>
                    </a:cubicBezTo>
                    <a:cubicBezTo>
                      <a:pt x="465" y="644"/>
                      <a:pt x="463" y="636"/>
                      <a:pt x="463" y="634"/>
                    </a:cubicBezTo>
                    <a:cubicBezTo>
                      <a:pt x="462" y="631"/>
                      <a:pt x="461" y="629"/>
                      <a:pt x="460" y="626"/>
                    </a:cubicBezTo>
                    <a:cubicBezTo>
                      <a:pt x="460" y="625"/>
                      <a:pt x="459" y="623"/>
                      <a:pt x="459" y="622"/>
                    </a:cubicBezTo>
                    <a:cubicBezTo>
                      <a:pt x="458" y="622"/>
                      <a:pt x="458" y="622"/>
                      <a:pt x="458" y="622"/>
                    </a:cubicBezTo>
                    <a:cubicBezTo>
                      <a:pt x="458" y="621"/>
                      <a:pt x="458" y="621"/>
                      <a:pt x="458" y="621"/>
                    </a:cubicBezTo>
                    <a:cubicBezTo>
                      <a:pt x="456" y="617"/>
                      <a:pt x="454" y="613"/>
                      <a:pt x="453" y="610"/>
                    </a:cubicBezTo>
                    <a:cubicBezTo>
                      <a:pt x="453" y="609"/>
                      <a:pt x="450" y="604"/>
                      <a:pt x="449" y="603"/>
                    </a:cubicBezTo>
                    <a:cubicBezTo>
                      <a:pt x="449" y="602"/>
                      <a:pt x="449" y="600"/>
                      <a:pt x="448" y="599"/>
                    </a:cubicBezTo>
                    <a:cubicBezTo>
                      <a:pt x="445" y="594"/>
                      <a:pt x="442" y="588"/>
                      <a:pt x="440" y="583"/>
                    </a:cubicBezTo>
                    <a:cubicBezTo>
                      <a:pt x="437" y="579"/>
                      <a:pt x="434" y="576"/>
                      <a:pt x="432" y="572"/>
                    </a:cubicBezTo>
                    <a:cubicBezTo>
                      <a:pt x="430" y="569"/>
                      <a:pt x="429" y="567"/>
                      <a:pt x="427" y="564"/>
                    </a:cubicBezTo>
                    <a:cubicBezTo>
                      <a:pt x="426" y="562"/>
                      <a:pt x="423" y="560"/>
                      <a:pt x="422" y="558"/>
                    </a:cubicBezTo>
                    <a:cubicBezTo>
                      <a:pt x="422" y="558"/>
                      <a:pt x="422" y="557"/>
                      <a:pt x="422" y="557"/>
                    </a:cubicBezTo>
                    <a:cubicBezTo>
                      <a:pt x="421" y="556"/>
                      <a:pt x="421" y="556"/>
                      <a:pt x="420" y="556"/>
                    </a:cubicBezTo>
                    <a:cubicBezTo>
                      <a:pt x="421" y="555"/>
                      <a:pt x="416" y="552"/>
                      <a:pt x="415" y="551"/>
                    </a:cubicBezTo>
                    <a:cubicBezTo>
                      <a:pt x="414" y="550"/>
                      <a:pt x="413" y="548"/>
                      <a:pt x="412" y="547"/>
                    </a:cubicBezTo>
                    <a:cubicBezTo>
                      <a:pt x="410" y="546"/>
                      <a:pt x="408" y="545"/>
                      <a:pt x="406" y="544"/>
                    </a:cubicBezTo>
                    <a:cubicBezTo>
                      <a:pt x="406" y="544"/>
                      <a:pt x="405" y="543"/>
                      <a:pt x="405" y="543"/>
                    </a:cubicBezTo>
                    <a:cubicBezTo>
                      <a:pt x="403" y="542"/>
                      <a:pt x="401" y="540"/>
                      <a:pt x="399" y="538"/>
                    </a:cubicBezTo>
                    <a:cubicBezTo>
                      <a:pt x="397" y="536"/>
                      <a:pt x="395" y="536"/>
                      <a:pt x="393" y="535"/>
                    </a:cubicBezTo>
                    <a:cubicBezTo>
                      <a:pt x="390" y="533"/>
                      <a:pt x="388" y="532"/>
                      <a:pt x="384" y="530"/>
                    </a:cubicBezTo>
                    <a:cubicBezTo>
                      <a:pt x="381" y="528"/>
                      <a:pt x="377" y="526"/>
                      <a:pt x="373" y="525"/>
                    </a:cubicBezTo>
                    <a:cubicBezTo>
                      <a:pt x="371" y="525"/>
                      <a:pt x="368" y="525"/>
                      <a:pt x="367" y="524"/>
                    </a:cubicBezTo>
                    <a:cubicBezTo>
                      <a:pt x="366" y="524"/>
                      <a:pt x="366" y="523"/>
                      <a:pt x="366" y="523"/>
                    </a:cubicBezTo>
                    <a:cubicBezTo>
                      <a:pt x="365" y="523"/>
                      <a:pt x="365" y="523"/>
                      <a:pt x="364" y="523"/>
                    </a:cubicBezTo>
                    <a:cubicBezTo>
                      <a:pt x="363" y="523"/>
                      <a:pt x="360" y="521"/>
                      <a:pt x="358" y="521"/>
                    </a:cubicBezTo>
                    <a:cubicBezTo>
                      <a:pt x="357" y="521"/>
                      <a:pt x="358" y="521"/>
                      <a:pt x="357" y="521"/>
                    </a:cubicBezTo>
                    <a:cubicBezTo>
                      <a:pt x="346" y="519"/>
                      <a:pt x="335" y="515"/>
                      <a:pt x="324" y="512"/>
                    </a:cubicBezTo>
                    <a:cubicBezTo>
                      <a:pt x="322" y="511"/>
                      <a:pt x="319" y="512"/>
                      <a:pt x="317" y="511"/>
                    </a:cubicBezTo>
                    <a:cubicBezTo>
                      <a:pt x="312" y="510"/>
                      <a:pt x="305" y="509"/>
                      <a:pt x="299" y="508"/>
                    </a:cubicBezTo>
                    <a:cubicBezTo>
                      <a:pt x="296" y="508"/>
                      <a:pt x="289" y="509"/>
                      <a:pt x="285" y="509"/>
                    </a:cubicBezTo>
                    <a:cubicBezTo>
                      <a:pt x="282" y="509"/>
                      <a:pt x="281" y="508"/>
                      <a:pt x="278" y="508"/>
                    </a:cubicBezTo>
                    <a:cubicBezTo>
                      <a:pt x="274" y="507"/>
                      <a:pt x="269" y="508"/>
                      <a:pt x="265" y="509"/>
                    </a:cubicBezTo>
                    <a:cubicBezTo>
                      <a:pt x="263" y="509"/>
                      <a:pt x="258" y="509"/>
                      <a:pt x="258" y="510"/>
                    </a:cubicBezTo>
                    <a:cubicBezTo>
                      <a:pt x="257" y="510"/>
                      <a:pt x="257" y="510"/>
                      <a:pt x="257" y="510"/>
                    </a:cubicBezTo>
                    <a:cubicBezTo>
                      <a:pt x="257" y="510"/>
                      <a:pt x="257" y="510"/>
                      <a:pt x="257" y="510"/>
                    </a:cubicBezTo>
                    <a:cubicBezTo>
                      <a:pt x="257" y="510"/>
                      <a:pt x="257" y="510"/>
                      <a:pt x="257" y="510"/>
                    </a:cubicBezTo>
                    <a:cubicBezTo>
                      <a:pt x="255" y="510"/>
                      <a:pt x="252" y="510"/>
                      <a:pt x="250" y="510"/>
                    </a:cubicBezTo>
                    <a:cubicBezTo>
                      <a:pt x="249" y="510"/>
                      <a:pt x="248" y="510"/>
                      <a:pt x="248" y="510"/>
                    </a:cubicBezTo>
                    <a:cubicBezTo>
                      <a:pt x="240" y="511"/>
                      <a:pt x="233" y="512"/>
                      <a:pt x="226" y="514"/>
                    </a:cubicBezTo>
                    <a:cubicBezTo>
                      <a:pt x="223" y="514"/>
                      <a:pt x="219" y="514"/>
                      <a:pt x="215" y="515"/>
                    </a:cubicBezTo>
                    <a:cubicBezTo>
                      <a:pt x="210" y="516"/>
                      <a:pt x="205" y="517"/>
                      <a:pt x="201" y="517"/>
                    </a:cubicBezTo>
                    <a:cubicBezTo>
                      <a:pt x="197" y="518"/>
                      <a:pt x="193" y="518"/>
                      <a:pt x="190" y="519"/>
                    </a:cubicBezTo>
                    <a:cubicBezTo>
                      <a:pt x="187" y="520"/>
                      <a:pt x="182" y="521"/>
                      <a:pt x="179" y="522"/>
                    </a:cubicBezTo>
                    <a:cubicBezTo>
                      <a:pt x="178" y="522"/>
                      <a:pt x="177" y="522"/>
                      <a:pt x="177" y="522"/>
                    </a:cubicBezTo>
                    <a:cubicBezTo>
                      <a:pt x="170" y="524"/>
                      <a:pt x="160" y="526"/>
                      <a:pt x="156" y="529"/>
                    </a:cubicBezTo>
                    <a:cubicBezTo>
                      <a:pt x="155" y="529"/>
                      <a:pt x="151" y="530"/>
                      <a:pt x="150" y="530"/>
                    </a:cubicBezTo>
                    <a:cubicBezTo>
                      <a:pt x="146" y="531"/>
                      <a:pt x="143" y="533"/>
                      <a:pt x="140" y="534"/>
                    </a:cubicBezTo>
                    <a:cubicBezTo>
                      <a:pt x="138" y="535"/>
                      <a:pt x="136" y="535"/>
                      <a:pt x="134" y="536"/>
                    </a:cubicBezTo>
                    <a:cubicBezTo>
                      <a:pt x="130" y="538"/>
                      <a:pt x="125" y="540"/>
                      <a:pt x="121" y="542"/>
                    </a:cubicBezTo>
                    <a:cubicBezTo>
                      <a:pt x="117" y="544"/>
                      <a:pt x="113" y="545"/>
                      <a:pt x="109" y="547"/>
                    </a:cubicBezTo>
                    <a:cubicBezTo>
                      <a:pt x="108" y="547"/>
                      <a:pt x="106" y="549"/>
                      <a:pt x="104" y="549"/>
                    </a:cubicBezTo>
                    <a:cubicBezTo>
                      <a:pt x="102" y="550"/>
                      <a:pt x="101" y="550"/>
                      <a:pt x="99" y="550"/>
                    </a:cubicBezTo>
                    <a:cubicBezTo>
                      <a:pt x="96" y="552"/>
                      <a:pt x="92" y="554"/>
                      <a:pt x="89" y="555"/>
                    </a:cubicBezTo>
                    <a:cubicBezTo>
                      <a:pt x="86" y="556"/>
                      <a:pt x="83" y="556"/>
                      <a:pt x="80" y="557"/>
                    </a:cubicBezTo>
                    <a:cubicBezTo>
                      <a:pt x="66" y="561"/>
                      <a:pt x="52" y="562"/>
                      <a:pt x="36" y="559"/>
                    </a:cubicBezTo>
                    <a:cubicBezTo>
                      <a:pt x="31" y="559"/>
                      <a:pt x="26" y="559"/>
                      <a:pt x="21" y="559"/>
                    </a:cubicBezTo>
                    <a:cubicBezTo>
                      <a:pt x="20" y="559"/>
                      <a:pt x="18" y="557"/>
                      <a:pt x="17" y="556"/>
                    </a:cubicBezTo>
                    <a:cubicBezTo>
                      <a:pt x="15" y="555"/>
                      <a:pt x="11" y="554"/>
                      <a:pt x="10" y="552"/>
                    </a:cubicBezTo>
                    <a:cubicBezTo>
                      <a:pt x="8" y="550"/>
                      <a:pt x="7" y="547"/>
                      <a:pt x="6" y="544"/>
                    </a:cubicBezTo>
                    <a:cubicBezTo>
                      <a:pt x="6" y="542"/>
                      <a:pt x="8" y="540"/>
                      <a:pt x="8" y="538"/>
                    </a:cubicBezTo>
                    <a:cubicBezTo>
                      <a:pt x="8" y="533"/>
                      <a:pt x="9" y="530"/>
                      <a:pt x="10" y="526"/>
                    </a:cubicBezTo>
                    <a:cubicBezTo>
                      <a:pt x="11" y="525"/>
                      <a:pt x="12" y="524"/>
                      <a:pt x="12" y="523"/>
                    </a:cubicBezTo>
                    <a:cubicBezTo>
                      <a:pt x="14" y="521"/>
                      <a:pt x="14" y="519"/>
                      <a:pt x="15" y="516"/>
                    </a:cubicBezTo>
                    <a:cubicBezTo>
                      <a:pt x="22" y="505"/>
                      <a:pt x="31" y="496"/>
                      <a:pt x="37" y="485"/>
                    </a:cubicBezTo>
                    <a:cubicBezTo>
                      <a:pt x="39" y="482"/>
                      <a:pt x="39" y="479"/>
                      <a:pt x="40" y="477"/>
                    </a:cubicBezTo>
                    <a:cubicBezTo>
                      <a:pt x="42" y="473"/>
                      <a:pt x="44" y="469"/>
                      <a:pt x="46" y="464"/>
                    </a:cubicBezTo>
                    <a:cubicBezTo>
                      <a:pt x="46" y="462"/>
                      <a:pt x="47" y="460"/>
                      <a:pt x="47" y="458"/>
                    </a:cubicBezTo>
                    <a:cubicBezTo>
                      <a:pt x="49" y="454"/>
                      <a:pt x="51" y="448"/>
                      <a:pt x="54" y="444"/>
                    </a:cubicBezTo>
                    <a:cubicBezTo>
                      <a:pt x="54" y="443"/>
                      <a:pt x="55" y="442"/>
                      <a:pt x="55" y="440"/>
                    </a:cubicBezTo>
                    <a:cubicBezTo>
                      <a:pt x="58" y="437"/>
                      <a:pt x="63" y="431"/>
                      <a:pt x="67" y="429"/>
                    </a:cubicBezTo>
                    <a:cubicBezTo>
                      <a:pt x="69" y="427"/>
                      <a:pt x="73" y="426"/>
                      <a:pt x="76" y="425"/>
                    </a:cubicBezTo>
                    <a:cubicBezTo>
                      <a:pt x="77" y="425"/>
                      <a:pt x="77" y="425"/>
                      <a:pt x="77" y="424"/>
                    </a:cubicBezTo>
                    <a:cubicBezTo>
                      <a:pt x="81" y="422"/>
                      <a:pt x="86" y="421"/>
                      <a:pt x="90" y="418"/>
                    </a:cubicBezTo>
                    <a:cubicBezTo>
                      <a:pt x="93" y="416"/>
                      <a:pt x="98" y="416"/>
                      <a:pt x="101" y="414"/>
                    </a:cubicBezTo>
                    <a:cubicBezTo>
                      <a:pt x="103" y="414"/>
                      <a:pt x="105" y="412"/>
                      <a:pt x="106" y="411"/>
                    </a:cubicBezTo>
                    <a:cubicBezTo>
                      <a:pt x="113" y="409"/>
                      <a:pt x="119" y="408"/>
                      <a:pt x="125" y="405"/>
                    </a:cubicBezTo>
                    <a:cubicBezTo>
                      <a:pt x="127" y="404"/>
                      <a:pt x="128" y="404"/>
                      <a:pt x="130" y="404"/>
                    </a:cubicBezTo>
                    <a:cubicBezTo>
                      <a:pt x="131" y="404"/>
                      <a:pt x="132" y="405"/>
                      <a:pt x="133" y="405"/>
                    </a:cubicBezTo>
                    <a:cubicBezTo>
                      <a:pt x="134" y="404"/>
                      <a:pt x="135" y="404"/>
                      <a:pt x="136" y="403"/>
                    </a:cubicBezTo>
                    <a:cubicBezTo>
                      <a:pt x="137" y="403"/>
                      <a:pt x="137" y="403"/>
                      <a:pt x="138" y="403"/>
                    </a:cubicBezTo>
                    <a:cubicBezTo>
                      <a:pt x="143" y="401"/>
                      <a:pt x="152" y="399"/>
                      <a:pt x="158" y="396"/>
                    </a:cubicBezTo>
                    <a:cubicBezTo>
                      <a:pt x="159" y="396"/>
                      <a:pt x="160" y="396"/>
                      <a:pt x="161" y="396"/>
                    </a:cubicBezTo>
                    <a:cubicBezTo>
                      <a:pt x="168" y="393"/>
                      <a:pt x="174" y="390"/>
                      <a:pt x="179" y="387"/>
                    </a:cubicBezTo>
                    <a:cubicBezTo>
                      <a:pt x="183" y="384"/>
                      <a:pt x="187" y="384"/>
                      <a:pt x="190" y="381"/>
                    </a:cubicBezTo>
                    <a:cubicBezTo>
                      <a:pt x="192" y="380"/>
                      <a:pt x="194" y="378"/>
                      <a:pt x="196" y="377"/>
                    </a:cubicBezTo>
                    <a:cubicBezTo>
                      <a:pt x="197" y="376"/>
                      <a:pt x="199" y="376"/>
                      <a:pt x="200" y="375"/>
                    </a:cubicBezTo>
                    <a:cubicBezTo>
                      <a:pt x="200" y="374"/>
                      <a:pt x="200" y="374"/>
                      <a:pt x="201" y="373"/>
                    </a:cubicBezTo>
                    <a:cubicBezTo>
                      <a:pt x="201" y="373"/>
                      <a:pt x="202" y="373"/>
                      <a:pt x="203" y="372"/>
                    </a:cubicBezTo>
                    <a:cubicBezTo>
                      <a:pt x="203" y="372"/>
                      <a:pt x="204" y="370"/>
                      <a:pt x="204" y="370"/>
                    </a:cubicBezTo>
                    <a:cubicBezTo>
                      <a:pt x="205" y="370"/>
                      <a:pt x="206" y="369"/>
                      <a:pt x="207" y="369"/>
                    </a:cubicBezTo>
                    <a:cubicBezTo>
                      <a:pt x="208" y="368"/>
                      <a:pt x="209" y="366"/>
                      <a:pt x="210" y="365"/>
                    </a:cubicBezTo>
                    <a:cubicBezTo>
                      <a:pt x="211" y="364"/>
                      <a:pt x="212" y="364"/>
                      <a:pt x="213" y="363"/>
                    </a:cubicBezTo>
                    <a:cubicBezTo>
                      <a:pt x="214" y="363"/>
                      <a:pt x="214" y="362"/>
                      <a:pt x="214" y="361"/>
                    </a:cubicBezTo>
                    <a:cubicBezTo>
                      <a:pt x="216" y="360"/>
                      <a:pt x="217" y="358"/>
                      <a:pt x="219" y="357"/>
                    </a:cubicBezTo>
                    <a:cubicBezTo>
                      <a:pt x="220" y="356"/>
                      <a:pt x="220" y="354"/>
                      <a:pt x="222" y="353"/>
                    </a:cubicBezTo>
                    <a:cubicBezTo>
                      <a:pt x="222" y="352"/>
                      <a:pt x="222" y="352"/>
                      <a:pt x="223" y="352"/>
                    </a:cubicBezTo>
                    <a:cubicBezTo>
                      <a:pt x="223" y="352"/>
                      <a:pt x="224" y="350"/>
                      <a:pt x="225" y="349"/>
                    </a:cubicBezTo>
                    <a:cubicBezTo>
                      <a:pt x="225" y="348"/>
                      <a:pt x="225" y="347"/>
                      <a:pt x="226" y="346"/>
                    </a:cubicBezTo>
                    <a:cubicBezTo>
                      <a:pt x="228" y="343"/>
                      <a:pt x="231" y="341"/>
                      <a:pt x="232" y="338"/>
                    </a:cubicBezTo>
                    <a:cubicBezTo>
                      <a:pt x="233" y="336"/>
                      <a:pt x="235" y="332"/>
                      <a:pt x="236" y="330"/>
                    </a:cubicBezTo>
                    <a:cubicBezTo>
                      <a:pt x="236" y="330"/>
                      <a:pt x="236" y="329"/>
                      <a:pt x="236" y="329"/>
                    </a:cubicBezTo>
                    <a:cubicBezTo>
                      <a:pt x="239" y="325"/>
                      <a:pt x="241" y="320"/>
                      <a:pt x="242" y="315"/>
                    </a:cubicBezTo>
                    <a:cubicBezTo>
                      <a:pt x="242" y="313"/>
                      <a:pt x="243" y="311"/>
                      <a:pt x="243" y="308"/>
                    </a:cubicBezTo>
                    <a:cubicBezTo>
                      <a:pt x="245" y="304"/>
                      <a:pt x="245" y="297"/>
                      <a:pt x="243" y="293"/>
                    </a:cubicBezTo>
                    <a:cubicBezTo>
                      <a:pt x="242" y="290"/>
                      <a:pt x="241" y="286"/>
                      <a:pt x="243" y="286"/>
                    </a:cubicBezTo>
                    <a:cubicBezTo>
                      <a:pt x="242" y="285"/>
                      <a:pt x="242" y="285"/>
                      <a:pt x="242" y="285"/>
                    </a:cubicBezTo>
                    <a:cubicBezTo>
                      <a:pt x="240" y="283"/>
                      <a:pt x="241" y="277"/>
                      <a:pt x="240" y="275"/>
                    </a:cubicBezTo>
                    <a:cubicBezTo>
                      <a:pt x="239" y="274"/>
                      <a:pt x="239" y="274"/>
                      <a:pt x="239" y="273"/>
                    </a:cubicBezTo>
                    <a:cubicBezTo>
                      <a:pt x="238" y="273"/>
                      <a:pt x="239" y="273"/>
                      <a:pt x="239" y="273"/>
                    </a:cubicBezTo>
                    <a:cubicBezTo>
                      <a:pt x="239" y="271"/>
                      <a:pt x="238" y="269"/>
                      <a:pt x="237" y="268"/>
                    </a:cubicBezTo>
                    <a:cubicBezTo>
                      <a:pt x="237" y="267"/>
                      <a:pt x="237" y="267"/>
                      <a:pt x="237" y="266"/>
                    </a:cubicBezTo>
                    <a:cubicBezTo>
                      <a:pt x="236" y="262"/>
                      <a:pt x="235" y="258"/>
                      <a:pt x="234" y="254"/>
                    </a:cubicBezTo>
                    <a:cubicBezTo>
                      <a:pt x="233" y="252"/>
                      <a:pt x="231" y="249"/>
                      <a:pt x="231" y="247"/>
                    </a:cubicBezTo>
                    <a:cubicBezTo>
                      <a:pt x="230" y="246"/>
                      <a:pt x="230" y="245"/>
                      <a:pt x="230" y="244"/>
                    </a:cubicBezTo>
                    <a:cubicBezTo>
                      <a:pt x="229" y="241"/>
                      <a:pt x="227" y="238"/>
                      <a:pt x="226" y="235"/>
                    </a:cubicBezTo>
                    <a:cubicBezTo>
                      <a:pt x="224" y="232"/>
                      <a:pt x="223" y="228"/>
                      <a:pt x="220" y="224"/>
                    </a:cubicBezTo>
                    <a:cubicBezTo>
                      <a:pt x="219" y="222"/>
                      <a:pt x="217" y="220"/>
                      <a:pt x="216" y="218"/>
                    </a:cubicBezTo>
                    <a:cubicBezTo>
                      <a:pt x="213" y="213"/>
                      <a:pt x="212" y="206"/>
                      <a:pt x="209" y="200"/>
                    </a:cubicBezTo>
                    <a:cubicBezTo>
                      <a:pt x="208" y="198"/>
                      <a:pt x="207" y="196"/>
                      <a:pt x="206" y="194"/>
                    </a:cubicBezTo>
                    <a:cubicBezTo>
                      <a:pt x="205" y="192"/>
                      <a:pt x="205" y="189"/>
                      <a:pt x="204" y="186"/>
                    </a:cubicBezTo>
                    <a:cubicBezTo>
                      <a:pt x="203" y="184"/>
                      <a:pt x="202" y="181"/>
                      <a:pt x="201" y="178"/>
                    </a:cubicBezTo>
                    <a:cubicBezTo>
                      <a:pt x="200" y="176"/>
                      <a:pt x="201" y="174"/>
                      <a:pt x="200" y="173"/>
                    </a:cubicBezTo>
                    <a:cubicBezTo>
                      <a:pt x="199" y="170"/>
                      <a:pt x="199" y="165"/>
                      <a:pt x="198" y="161"/>
                    </a:cubicBezTo>
                    <a:cubicBezTo>
                      <a:pt x="198" y="159"/>
                      <a:pt x="198" y="157"/>
                      <a:pt x="197" y="154"/>
                    </a:cubicBezTo>
                    <a:cubicBezTo>
                      <a:pt x="196" y="149"/>
                      <a:pt x="196" y="143"/>
                      <a:pt x="196" y="137"/>
                    </a:cubicBezTo>
                    <a:cubicBezTo>
                      <a:pt x="197" y="135"/>
                      <a:pt x="196" y="132"/>
                      <a:pt x="196" y="131"/>
                    </a:cubicBezTo>
                    <a:cubicBezTo>
                      <a:pt x="196" y="129"/>
                      <a:pt x="196" y="127"/>
                      <a:pt x="196" y="125"/>
                    </a:cubicBezTo>
                    <a:cubicBezTo>
                      <a:pt x="196" y="125"/>
                      <a:pt x="195" y="124"/>
                      <a:pt x="195" y="123"/>
                    </a:cubicBezTo>
                    <a:cubicBezTo>
                      <a:pt x="195" y="119"/>
                      <a:pt x="196" y="115"/>
                      <a:pt x="196" y="112"/>
                    </a:cubicBezTo>
                    <a:cubicBezTo>
                      <a:pt x="196" y="110"/>
                      <a:pt x="196" y="109"/>
                      <a:pt x="196" y="107"/>
                    </a:cubicBezTo>
                    <a:cubicBezTo>
                      <a:pt x="196" y="106"/>
                      <a:pt x="196" y="104"/>
                      <a:pt x="196" y="102"/>
                    </a:cubicBezTo>
                    <a:cubicBezTo>
                      <a:pt x="196" y="96"/>
                      <a:pt x="194" y="89"/>
                      <a:pt x="193" y="83"/>
                    </a:cubicBezTo>
                    <a:cubicBezTo>
                      <a:pt x="193" y="80"/>
                      <a:pt x="192" y="77"/>
                      <a:pt x="191" y="75"/>
                    </a:cubicBezTo>
                    <a:cubicBezTo>
                      <a:pt x="192" y="73"/>
                      <a:pt x="188" y="70"/>
                      <a:pt x="189" y="68"/>
                    </a:cubicBezTo>
                    <a:cubicBezTo>
                      <a:pt x="189" y="68"/>
                      <a:pt x="186" y="62"/>
                      <a:pt x="185" y="61"/>
                    </a:cubicBezTo>
                    <a:cubicBezTo>
                      <a:pt x="183" y="59"/>
                      <a:pt x="183" y="56"/>
                      <a:pt x="182" y="53"/>
                    </a:cubicBezTo>
                    <a:cubicBezTo>
                      <a:pt x="180" y="50"/>
                      <a:pt x="178" y="46"/>
                      <a:pt x="177" y="43"/>
                    </a:cubicBezTo>
                    <a:cubicBezTo>
                      <a:pt x="175" y="36"/>
                      <a:pt x="177" y="20"/>
                      <a:pt x="181" y="15"/>
                    </a:cubicBezTo>
                    <a:cubicBezTo>
                      <a:pt x="182" y="15"/>
                      <a:pt x="183" y="14"/>
                      <a:pt x="184" y="14"/>
                    </a:cubicBezTo>
                    <a:cubicBezTo>
                      <a:pt x="187" y="12"/>
                      <a:pt x="190" y="11"/>
                      <a:pt x="193" y="9"/>
                    </a:cubicBezTo>
                    <a:cubicBezTo>
                      <a:pt x="195" y="8"/>
                      <a:pt x="197" y="9"/>
                      <a:pt x="199" y="8"/>
                    </a:cubicBezTo>
                    <a:cubicBezTo>
                      <a:pt x="200" y="8"/>
                      <a:pt x="201" y="7"/>
                      <a:pt x="202" y="7"/>
                    </a:cubicBezTo>
                    <a:cubicBezTo>
                      <a:pt x="203" y="7"/>
                      <a:pt x="204" y="7"/>
                      <a:pt x="205" y="7"/>
                    </a:cubicBezTo>
                    <a:cubicBezTo>
                      <a:pt x="213" y="5"/>
                      <a:pt x="220" y="6"/>
                      <a:pt x="226" y="7"/>
                    </a:cubicBezTo>
                    <a:cubicBezTo>
                      <a:pt x="232" y="8"/>
                      <a:pt x="240" y="8"/>
                      <a:pt x="246" y="10"/>
                    </a:cubicBezTo>
                    <a:cubicBezTo>
                      <a:pt x="253" y="12"/>
                      <a:pt x="260" y="17"/>
                      <a:pt x="266" y="21"/>
                    </a:cubicBezTo>
                    <a:cubicBezTo>
                      <a:pt x="268" y="22"/>
                      <a:pt x="270" y="22"/>
                      <a:pt x="272" y="23"/>
                    </a:cubicBezTo>
                    <a:cubicBezTo>
                      <a:pt x="275" y="24"/>
                      <a:pt x="276" y="26"/>
                      <a:pt x="278" y="28"/>
                    </a:cubicBezTo>
                    <a:cubicBezTo>
                      <a:pt x="280" y="30"/>
                      <a:pt x="282" y="31"/>
                      <a:pt x="284" y="33"/>
                    </a:cubicBezTo>
                    <a:cubicBezTo>
                      <a:pt x="288" y="37"/>
                      <a:pt x="291" y="42"/>
                      <a:pt x="295" y="46"/>
                    </a:cubicBezTo>
                    <a:cubicBezTo>
                      <a:pt x="296" y="48"/>
                      <a:pt x="297" y="50"/>
                      <a:pt x="299" y="52"/>
                    </a:cubicBezTo>
                    <a:cubicBezTo>
                      <a:pt x="303" y="56"/>
                      <a:pt x="307" y="59"/>
                      <a:pt x="312" y="62"/>
                    </a:cubicBezTo>
                    <a:cubicBezTo>
                      <a:pt x="313" y="63"/>
                      <a:pt x="314" y="64"/>
                      <a:pt x="315" y="65"/>
                    </a:cubicBezTo>
                    <a:cubicBezTo>
                      <a:pt x="316" y="65"/>
                      <a:pt x="317" y="66"/>
                      <a:pt x="318" y="66"/>
                    </a:cubicBezTo>
                    <a:cubicBezTo>
                      <a:pt x="322" y="69"/>
                      <a:pt x="326" y="72"/>
                      <a:pt x="332" y="73"/>
                    </a:cubicBezTo>
                    <a:cubicBezTo>
                      <a:pt x="333" y="73"/>
                      <a:pt x="334" y="73"/>
                      <a:pt x="336" y="73"/>
                    </a:cubicBezTo>
                    <a:cubicBezTo>
                      <a:pt x="341" y="74"/>
                      <a:pt x="352" y="74"/>
                      <a:pt x="358" y="72"/>
                    </a:cubicBezTo>
                    <a:cubicBezTo>
                      <a:pt x="361" y="71"/>
                      <a:pt x="365" y="69"/>
                      <a:pt x="368" y="68"/>
                    </a:cubicBezTo>
                    <a:cubicBezTo>
                      <a:pt x="372" y="66"/>
                      <a:pt x="376" y="66"/>
                      <a:pt x="379" y="64"/>
                    </a:cubicBezTo>
                    <a:cubicBezTo>
                      <a:pt x="385" y="59"/>
                      <a:pt x="391" y="54"/>
                      <a:pt x="399" y="52"/>
                    </a:cubicBezTo>
                    <a:cubicBezTo>
                      <a:pt x="401" y="51"/>
                      <a:pt x="404" y="51"/>
                      <a:pt x="406" y="51"/>
                    </a:cubicBezTo>
                    <a:cubicBezTo>
                      <a:pt x="416" y="48"/>
                      <a:pt x="427" y="46"/>
                      <a:pt x="437" y="48"/>
                    </a:cubicBezTo>
                    <a:cubicBezTo>
                      <a:pt x="438" y="48"/>
                      <a:pt x="440" y="48"/>
                      <a:pt x="442" y="47"/>
                    </a:cubicBezTo>
                    <a:cubicBezTo>
                      <a:pt x="447" y="48"/>
                      <a:pt x="451" y="47"/>
                      <a:pt x="456" y="48"/>
                    </a:cubicBezTo>
                    <a:cubicBezTo>
                      <a:pt x="458" y="48"/>
                      <a:pt x="460" y="49"/>
                      <a:pt x="461" y="49"/>
                    </a:cubicBezTo>
                    <a:cubicBezTo>
                      <a:pt x="466" y="50"/>
                      <a:pt x="471" y="51"/>
                      <a:pt x="476" y="52"/>
                    </a:cubicBezTo>
                    <a:cubicBezTo>
                      <a:pt x="482" y="53"/>
                      <a:pt x="487" y="54"/>
                      <a:pt x="492" y="56"/>
                    </a:cubicBezTo>
                    <a:cubicBezTo>
                      <a:pt x="494" y="57"/>
                      <a:pt x="495" y="57"/>
                      <a:pt x="497" y="58"/>
                    </a:cubicBezTo>
                    <a:cubicBezTo>
                      <a:pt x="503" y="61"/>
                      <a:pt x="509" y="66"/>
                      <a:pt x="514" y="71"/>
                    </a:cubicBezTo>
                    <a:cubicBezTo>
                      <a:pt x="515" y="72"/>
                      <a:pt x="516" y="73"/>
                      <a:pt x="518" y="74"/>
                    </a:cubicBezTo>
                    <a:cubicBezTo>
                      <a:pt x="520" y="75"/>
                      <a:pt x="522" y="76"/>
                      <a:pt x="524" y="78"/>
                    </a:cubicBezTo>
                    <a:cubicBezTo>
                      <a:pt x="532" y="85"/>
                      <a:pt x="538" y="94"/>
                      <a:pt x="544" y="104"/>
                    </a:cubicBezTo>
                    <a:cubicBezTo>
                      <a:pt x="548" y="111"/>
                      <a:pt x="554" y="118"/>
                      <a:pt x="558" y="127"/>
                    </a:cubicBezTo>
                    <a:cubicBezTo>
                      <a:pt x="560" y="131"/>
                      <a:pt x="561" y="141"/>
                      <a:pt x="561" y="144"/>
                    </a:cubicBezTo>
                    <a:cubicBezTo>
                      <a:pt x="561" y="146"/>
                      <a:pt x="561" y="147"/>
                      <a:pt x="561" y="149"/>
                    </a:cubicBezTo>
                    <a:cubicBezTo>
                      <a:pt x="560" y="152"/>
                      <a:pt x="560" y="158"/>
                      <a:pt x="559" y="161"/>
                    </a:cubicBezTo>
                    <a:cubicBezTo>
                      <a:pt x="555" y="173"/>
                      <a:pt x="550" y="189"/>
                      <a:pt x="550" y="202"/>
                    </a:cubicBezTo>
                    <a:cubicBezTo>
                      <a:pt x="550" y="204"/>
                      <a:pt x="549" y="207"/>
                      <a:pt x="549" y="208"/>
                    </a:cubicBezTo>
                    <a:cubicBezTo>
                      <a:pt x="549" y="211"/>
                      <a:pt x="550" y="214"/>
                      <a:pt x="551" y="216"/>
                    </a:cubicBezTo>
                    <a:cubicBezTo>
                      <a:pt x="551" y="218"/>
                      <a:pt x="552" y="220"/>
                      <a:pt x="552" y="222"/>
                    </a:cubicBezTo>
                    <a:cubicBezTo>
                      <a:pt x="553" y="225"/>
                      <a:pt x="554" y="228"/>
                      <a:pt x="555" y="231"/>
                    </a:cubicBezTo>
                    <a:cubicBezTo>
                      <a:pt x="557" y="233"/>
                      <a:pt x="559" y="235"/>
                      <a:pt x="560" y="237"/>
                    </a:cubicBezTo>
                    <a:cubicBezTo>
                      <a:pt x="562" y="240"/>
                      <a:pt x="563" y="243"/>
                      <a:pt x="564" y="245"/>
                    </a:cubicBezTo>
                    <a:cubicBezTo>
                      <a:pt x="565" y="249"/>
                      <a:pt x="569" y="253"/>
                      <a:pt x="571" y="256"/>
                    </a:cubicBezTo>
                    <a:cubicBezTo>
                      <a:pt x="575" y="261"/>
                      <a:pt x="579" y="267"/>
                      <a:pt x="582" y="274"/>
                    </a:cubicBezTo>
                    <a:cubicBezTo>
                      <a:pt x="585" y="282"/>
                      <a:pt x="588" y="291"/>
                      <a:pt x="586" y="299"/>
                    </a:cubicBezTo>
                    <a:cubicBezTo>
                      <a:pt x="585" y="300"/>
                      <a:pt x="586" y="303"/>
                      <a:pt x="586" y="304"/>
                    </a:cubicBezTo>
                    <a:cubicBezTo>
                      <a:pt x="585" y="305"/>
                      <a:pt x="584" y="307"/>
                      <a:pt x="584" y="309"/>
                    </a:cubicBezTo>
                    <a:cubicBezTo>
                      <a:pt x="584" y="310"/>
                      <a:pt x="584" y="311"/>
                      <a:pt x="584" y="312"/>
                    </a:cubicBezTo>
                    <a:cubicBezTo>
                      <a:pt x="583" y="316"/>
                      <a:pt x="581" y="321"/>
                      <a:pt x="579" y="325"/>
                    </a:cubicBezTo>
                    <a:cubicBezTo>
                      <a:pt x="578" y="327"/>
                      <a:pt x="578" y="329"/>
                      <a:pt x="578" y="331"/>
                    </a:cubicBezTo>
                    <a:cubicBezTo>
                      <a:pt x="575" y="337"/>
                      <a:pt x="572" y="343"/>
                      <a:pt x="570" y="350"/>
                    </a:cubicBezTo>
                    <a:cubicBezTo>
                      <a:pt x="569" y="354"/>
                      <a:pt x="568" y="359"/>
                      <a:pt x="567" y="364"/>
                    </a:cubicBezTo>
                    <a:cubicBezTo>
                      <a:pt x="566" y="365"/>
                      <a:pt x="565" y="368"/>
                      <a:pt x="565" y="369"/>
                    </a:cubicBezTo>
                    <a:cubicBezTo>
                      <a:pt x="563" y="373"/>
                      <a:pt x="563" y="376"/>
                      <a:pt x="562" y="379"/>
                    </a:cubicBezTo>
                    <a:cubicBezTo>
                      <a:pt x="562" y="381"/>
                      <a:pt x="562" y="384"/>
                      <a:pt x="561" y="386"/>
                    </a:cubicBezTo>
                    <a:cubicBezTo>
                      <a:pt x="561" y="388"/>
                      <a:pt x="561" y="391"/>
                      <a:pt x="561" y="393"/>
                    </a:cubicBezTo>
                    <a:cubicBezTo>
                      <a:pt x="561" y="395"/>
                      <a:pt x="561" y="396"/>
                      <a:pt x="560" y="397"/>
                    </a:cubicBezTo>
                    <a:cubicBezTo>
                      <a:pt x="561" y="399"/>
                      <a:pt x="561" y="401"/>
                      <a:pt x="562" y="403"/>
                    </a:cubicBezTo>
                    <a:cubicBezTo>
                      <a:pt x="562" y="405"/>
                      <a:pt x="561" y="407"/>
                      <a:pt x="561" y="408"/>
                    </a:cubicBezTo>
                    <a:cubicBezTo>
                      <a:pt x="561" y="411"/>
                      <a:pt x="562" y="415"/>
                      <a:pt x="563" y="419"/>
                    </a:cubicBezTo>
                    <a:cubicBezTo>
                      <a:pt x="563" y="420"/>
                      <a:pt x="565" y="422"/>
                      <a:pt x="566" y="424"/>
                    </a:cubicBezTo>
                    <a:cubicBezTo>
                      <a:pt x="566" y="425"/>
                      <a:pt x="567" y="427"/>
                      <a:pt x="567" y="428"/>
                    </a:cubicBezTo>
                    <a:cubicBezTo>
                      <a:pt x="568" y="430"/>
                      <a:pt x="571" y="433"/>
                      <a:pt x="572" y="435"/>
                    </a:cubicBezTo>
                    <a:cubicBezTo>
                      <a:pt x="573" y="436"/>
                      <a:pt x="574" y="438"/>
                      <a:pt x="575" y="439"/>
                    </a:cubicBezTo>
                    <a:cubicBezTo>
                      <a:pt x="576" y="441"/>
                      <a:pt x="579" y="443"/>
                      <a:pt x="581" y="444"/>
                    </a:cubicBezTo>
                    <a:cubicBezTo>
                      <a:pt x="582" y="445"/>
                      <a:pt x="582" y="446"/>
                      <a:pt x="583" y="447"/>
                    </a:cubicBezTo>
                    <a:cubicBezTo>
                      <a:pt x="585" y="448"/>
                      <a:pt x="586" y="448"/>
                      <a:pt x="587" y="449"/>
                    </a:cubicBezTo>
                    <a:cubicBezTo>
                      <a:pt x="589" y="450"/>
                      <a:pt x="590" y="452"/>
                      <a:pt x="592" y="453"/>
                    </a:cubicBezTo>
                    <a:cubicBezTo>
                      <a:pt x="594" y="455"/>
                      <a:pt x="598" y="455"/>
                      <a:pt x="602" y="456"/>
                    </a:cubicBezTo>
                    <a:cubicBezTo>
                      <a:pt x="603" y="456"/>
                      <a:pt x="604" y="457"/>
                      <a:pt x="605" y="458"/>
                    </a:cubicBezTo>
                    <a:cubicBezTo>
                      <a:pt x="607" y="459"/>
                      <a:pt x="609" y="458"/>
                      <a:pt x="611" y="459"/>
                    </a:cubicBezTo>
                    <a:cubicBezTo>
                      <a:pt x="612" y="459"/>
                      <a:pt x="613" y="460"/>
                      <a:pt x="614" y="461"/>
                    </a:cubicBezTo>
                    <a:cubicBezTo>
                      <a:pt x="617" y="462"/>
                      <a:pt x="620" y="462"/>
                      <a:pt x="623" y="462"/>
                    </a:cubicBezTo>
                    <a:cubicBezTo>
                      <a:pt x="631" y="464"/>
                      <a:pt x="639" y="464"/>
                      <a:pt x="645" y="468"/>
                    </a:cubicBezTo>
                    <a:cubicBezTo>
                      <a:pt x="646" y="469"/>
                      <a:pt x="648" y="470"/>
                      <a:pt x="650" y="471"/>
                    </a:cubicBezTo>
                    <a:cubicBezTo>
                      <a:pt x="650" y="472"/>
                      <a:pt x="651" y="473"/>
                      <a:pt x="652" y="474"/>
                    </a:cubicBezTo>
                    <a:cubicBezTo>
                      <a:pt x="654" y="476"/>
                      <a:pt x="659" y="479"/>
                      <a:pt x="658" y="483"/>
                    </a:cubicBezTo>
                    <a:cubicBezTo>
                      <a:pt x="658" y="483"/>
                      <a:pt x="659" y="483"/>
                      <a:pt x="659" y="483"/>
                    </a:cubicBezTo>
                    <a:cubicBezTo>
                      <a:pt x="663" y="490"/>
                      <a:pt x="667" y="500"/>
                      <a:pt x="665" y="5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329">
                <a:extLst>
                  <a:ext uri="{FF2B5EF4-FFF2-40B4-BE49-F238E27FC236}">
                    <a16:creationId xmlns:a16="http://schemas.microsoft.com/office/drawing/2014/main" id="{BD837DEA-A773-141F-1A16-78408CCF9D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3" y="1716"/>
                <a:ext cx="536" cy="599"/>
              </a:xfrm>
              <a:custGeom>
                <a:avLst/>
                <a:gdLst>
                  <a:gd name="T0" fmla="*/ 199 w 221"/>
                  <a:gd name="T1" fmla="*/ 142 h 247"/>
                  <a:gd name="T2" fmla="*/ 190 w 221"/>
                  <a:gd name="T3" fmla="*/ 126 h 247"/>
                  <a:gd name="T4" fmla="*/ 180 w 221"/>
                  <a:gd name="T5" fmla="*/ 104 h 247"/>
                  <a:gd name="T6" fmla="*/ 179 w 221"/>
                  <a:gd name="T7" fmla="*/ 90 h 247"/>
                  <a:gd name="T8" fmla="*/ 181 w 221"/>
                  <a:gd name="T9" fmla="*/ 66 h 247"/>
                  <a:gd name="T10" fmla="*/ 186 w 221"/>
                  <a:gd name="T11" fmla="*/ 51 h 247"/>
                  <a:gd name="T12" fmla="*/ 193 w 221"/>
                  <a:gd name="T13" fmla="*/ 30 h 247"/>
                  <a:gd name="T14" fmla="*/ 171 w 221"/>
                  <a:gd name="T15" fmla="*/ 4 h 247"/>
                  <a:gd name="T16" fmla="*/ 129 w 221"/>
                  <a:gd name="T17" fmla="*/ 9 h 247"/>
                  <a:gd name="T18" fmla="*/ 98 w 221"/>
                  <a:gd name="T19" fmla="*/ 16 h 247"/>
                  <a:gd name="T20" fmla="*/ 90 w 221"/>
                  <a:gd name="T21" fmla="*/ 20 h 247"/>
                  <a:gd name="T22" fmla="*/ 69 w 221"/>
                  <a:gd name="T23" fmla="*/ 35 h 247"/>
                  <a:gd name="T24" fmla="*/ 42 w 221"/>
                  <a:gd name="T25" fmla="*/ 60 h 247"/>
                  <a:gd name="T26" fmla="*/ 27 w 221"/>
                  <a:gd name="T27" fmla="*/ 68 h 247"/>
                  <a:gd name="T28" fmla="*/ 13 w 221"/>
                  <a:gd name="T29" fmla="*/ 82 h 247"/>
                  <a:gd name="T30" fmla="*/ 5 w 221"/>
                  <a:gd name="T31" fmla="*/ 93 h 247"/>
                  <a:gd name="T32" fmla="*/ 4 w 221"/>
                  <a:gd name="T33" fmla="*/ 102 h 247"/>
                  <a:gd name="T34" fmla="*/ 3 w 221"/>
                  <a:gd name="T35" fmla="*/ 120 h 247"/>
                  <a:gd name="T36" fmla="*/ 5 w 221"/>
                  <a:gd name="T37" fmla="*/ 126 h 247"/>
                  <a:gd name="T38" fmla="*/ 8 w 221"/>
                  <a:gd name="T39" fmla="*/ 132 h 247"/>
                  <a:gd name="T40" fmla="*/ 36 w 221"/>
                  <a:gd name="T41" fmla="*/ 150 h 247"/>
                  <a:gd name="T42" fmla="*/ 51 w 221"/>
                  <a:gd name="T43" fmla="*/ 165 h 247"/>
                  <a:gd name="T44" fmla="*/ 57 w 221"/>
                  <a:gd name="T45" fmla="*/ 175 h 247"/>
                  <a:gd name="T46" fmla="*/ 61 w 221"/>
                  <a:gd name="T47" fmla="*/ 182 h 247"/>
                  <a:gd name="T48" fmla="*/ 67 w 221"/>
                  <a:gd name="T49" fmla="*/ 188 h 247"/>
                  <a:gd name="T50" fmla="*/ 83 w 221"/>
                  <a:gd name="T51" fmla="*/ 207 h 247"/>
                  <a:gd name="T52" fmla="*/ 90 w 221"/>
                  <a:gd name="T53" fmla="*/ 211 h 247"/>
                  <a:gd name="T54" fmla="*/ 98 w 221"/>
                  <a:gd name="T55" fmla="*/ 213 h 247"/>
                  <a:gd name="T56" fmla="*/ 122 w 221"/>
                  <a:gd name="T57" fmla="*/ 221 h 247"/>
                  <a:gd name="T58" fmla="*/ 131 w 221"/>
                  <a:gd name="T59" fmla="*/ 227 h 247"/>
                  <a:gd name="T60" fmla="*/ 138 w 221"/>
                  <a:gd name="T61" fmla="*/ 239 h 247"/>
                  <a:gd name="T62" fmla="*/ 151 w 221"/>
                  <a:gd name="T63" fmla="*/ 245 h 247"/>
                  <a:gd name="T64" fmla="*/ 157 w 221"/>
                  <a:gd name="T65" fmla="*/ 246 h 247"/>
                  <a:gd name="T66" fmla="*/ 189 w 221"/>
                  <a:gd name="T67" fmla="*/ 226 h 247"/>
                  <a:gd name="T68" fmla="*/ 203 w 221"/>
                  <a:gd name="T69" fmla="*/ 204 h 247"/>
                  <a:gd name="T70" fmla="*/ 216 w 221"/>
                  <a:gd name="T71" fmla="*/ 192 h 247"/>
                  <a:gd name="T72" fmla="*/ 191 w 221"/>
                  <a:gd name="T73" fmla="*/ 209 h 247"/>
                  <a:gd name="T74" fmla="*/ 161 w 221"/>
                  <a:gd name="T75" fmla="*/ 241 h 247"/>
                  <a:gd name="T76" fmla="*/ 127 w 221"/>
                  <a:gd name="T77" fmla="*/ 218 h 247"/>
                  <a:gd name="T78" fmla="*/ 108 w 221"/>
                  <a:gd name="T79" fmla="*/ 210 h 247"/>
                  <a:gd name="T80" fmla="*/ 78 w 221"/>
                  <a:gd name="T81" fmla="*/ 196 h 247"/>
                  <a:gd name="T82" fmla="*/ 70 w 221"/>
                  <a:gd name="T83" fmla="*/ 186 h 247"/>
                  <a:gd name="T84" fmla="*/ 40 w 221"/>
                  <a:gd name="T85" fmla="*/ 146 h 247"/>
                  <a:gd name="T86" fmla="*/ 29 w 221"/>
                  <a:gd name="T87" fmla="*/ 141 h 247"/>
                  <a:gd name="T88" fmla="*/ 6 w 221"/>
                  <a:gd name="T89" fmla="*/ 108 h 247"/>
                  <a:gd name="T90" fmla="*/ 11 w 221"/>
                  <a:gd name="T91" fmla="*/ 93 h 247"/>
                  <a:gd name="T92" fmla="*/ 18 w 221"/>
                  <a:gd name="T93" fmla="*/ 81 h 247"/>
                  <a:gd name="T94" fmla="*/ 36 w 221"/>
                  <a:gd name="T95" fmla="*/ 70 h 247"/>
                  <a:gd name="T96" fmla="*/ 57 w 221"/>
                  <a:gd name="T97" fmla="*/ 54 h 247"/>
                  <a:gd name="T98" fmla="*/ 68 w 221"/>
                  <a:gd name="T99" fmla="*/ 45 h 247"/>
                  <a:gd name="T100" fmla="*/ 72 w 221"/>
                  <a:gd name="T101" fmla="*/ 40 h 247"/>
                  <a:gd name="T102" fmla="*/ 84 w 221"/>
                  <a:gd name="T103" fmla="*/ 28 h 247"/>
                  <a:gd name="T104" fmla="*/ 93 w 221"/>
                  <a:gd name="T105" fmla="*/ 23 h 247"/>
                  <a:gd name="T106" fmla="*/ 105 w 221"/>
                  <a:gd name="T107" fmla="*/ 17 h 247"/>
                  <a:gd name="T108" fmla="*/ 146 w 221"/>
                  <a:gd name="T109" fmla="*/ 8 h 247"/>
                  <a:gd name="T110" fmla="*/ 157 w 221"/>
                  <a:gd name="T111" fmla="*/ 6 h 247"/>
                  <a:gd name="T112" fmla="*/ 187 w 221"/>
                  <a:gd name="T113" fmla="*/ 25 h 247"/>
                  <a:gd name="T114" fmla="*/ 183 w 221"/>
                  <a:gd name="T115" fmla="*/ 46 h 247"/>
                  <a:gd name="T116" fmla="*/ 175 w 221"/>
                  <a:gd name="T117" fmla="*/ 102 h 247"/>
                  <a:gd name="T118" fmla="*/ 181 w 221"/>
                  <a:gd name="T119" fmla="*/ 122 h 247"/>
                  <a:gd name="T120" fmla="*/ 187 w 221"/>
                  <a:gd name="T121" fmla="*/ 130 h 247"/>
                  <a:gd name="T122" fmla="*/ 193 w 221"/>
                  <a:gd name="T123" fmla="*/ 141 h 247"/>
                  <a:gd name="T124" fmla="*/ 214 w 221"/>
                  <a:gd name="T125" fmla="*/ 188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" h="247">
                    <a:moveTo>
                      <a:pt x="220" y="184"/>
                    </a:moveTo>
                    <a:cubicBezTo>
                      <a:pt x="218" y="173"/>
                      <a:pt x="215" y="163"/>
                      <a:pt x="210" y="154"/>
                    </a:cubicBezTo>
                    <a:cubicBezTo>
                      <a:pt x="208" y="149"/>
                      <a:pt x="202" y="147"/>
                      <a:pt x="199" y="142"/>
                    </a:cubicBezTo>
                    <a:cubicBezTo>
                      <a:pt x="198" y="139"/>
                      <a:pt x="197" y="137"/>
                      <a:pt x="195" y="134"/>
                    </a:cubicBezTo>
                    <a:cubicBezTo>
                      <a:pt x="194" y="133"/>
                      <a:pt x="192" y="131"/>
                      <a:pt x="191" y="130"/>
                    </a:cubicBezTo>
                    <a:cubicBezTo>
                      <a:pt x="191" y="128"/>
                      <a:pt x="191" y="127"/>
                      <a:pt x="190" y="126"/>
                    </a:cubicBezTo>
                    <a:cubicBezTo>
                      <a:pt x="189" y="124"/>
                      <a:pt x="187" y="123"/>
                      <a:pt x="186" y="121"/>
                    </a:cubicBezTo>
                    <a:cubicBezTo>
                      <a:pt x="185" y="120"/>
                      <a:pt x="185" y="116"/>
                      <a:pt x="184" y="114"/>
                    </a:cubicBezTo>
                    <a:cubicBezTo>
                      <a:pt x="183" y="111"/>
                      <a:pt x="181" y="108"/>
                      <a:pt x="180" y="104"/>
                    </a:cubicBezTo>
                    <a:cubicBezTo>
                      <a:pt x="180" y="103"/>
                      <a:pt x="180" y="103"/>
                      <a:pt x="180" y="102"/>
                    </a:cubicBezTo>
                    <a:cubicBezTo>
                      <a:pt x="180" y="99"/>
                      <a:pt x="179" y="96"/>
                      <a:pt x="179" y="94"/>
                    </a:cubicBezTo>
                    <a:cubicBezTo>
                      <a:pt x="180" y="93"/>
                      <a:pt x="179" y="91"/>
                      <a:pt x="179" y="90"/>
                    </a:cubicBezTo>
                    <a:cubicBezTo>
                      <a:pt x="179" y="89"/>
                      <a:pt x="180" y="85"/>
                      <a:pt x="179" y="83"/>
                    </a:cubicBezTo>
                    <a:cubicBezTo>
                      <a:pt x="179" y="83"/>
                      <a:pt x="180" y="81"/>
                      <a:pt x="180" y="80"/>
                    </a:cubicBezTo>
                    <a:cubicBezTo>
                      <a:pt x="180" y="76"/>
                      <a:pt x="180" y="71"/>
                      <a:pt x="181" y="66"/>
                    </a:cubicBezTo>
                    <a:cubicBezTo>
                      <a:pt x="182" y="63"/>
                      <a:pt x="184" y="60"/>
                      <a:pt x="185" y="58"/>
                    </a:cubicBezTo>
                    <a:cubicBezTo>
                      <a:pt x="185" y="56"/>
                      <a:pt x="186" y="54"/>
                      <a:pt x="186" y="52"/>
                    </a:cubicBezTo>
                    <a:cubicBezTo>
                      <a:pt x="186" y="52"/>
                      <a:pt x="186" y="51"/>
                      <a:pt x="186" y="51"/>
                    </a:cubicBezTo>
                    <a:cubicBezTo>
                      <a:pt x="187" y="49"/>
                      <a:pt x="188" y="47"/>
                      <a:pt x="188" y="46"/>
                    </a:cubicBezTo>
                    <a:cubicBezTo>
                      <a:pt x="189" y="43"/>
                      <a:pt x="189" y="41"/>
                      <a:pt x="190" y="39"/>
                    </a:cubicBezTo>
                    <a:cubicBezTo>
                      <a:pt x="191" y="36"/>
                      <a:pt x="192" y="33"/>
                      <a:pt x="193" y="30"/>
                    </a:cubicBezTo>
                    <a:cubicBezTo>
                      <a:pt x="193" y="28"/>
                      <a:pt x="194" y="25"/>
                      <a:pt x="193" y="23"/>
                    </a:cubicBezTo>
                    <a:cubicBezTo>
                      <a:pt x="192" y="19"/>
                      <a:pt x="190" y="15"/>
                      <a:pt x="188" y="12"/>
                    </a:cubicBezTo>
                    <a:cubicBezTo>
                      <a:pt x="185" y="7"/>
                      <a:pt x="177" y="6"/>
                      <a:pt x="171" y="4"/>
                    </a:cubicBezTo>
                    <a:cubicBezTo>
                      <a:pt x="167" y="2"/>
                      <a:pt x="161" y="0"/>
                      <a:pt x="156" y="1"/>
                    </a:cubicBezTo>
                    <a:cubicBezTo>
                      <a:pt x="150" y="2"/>
                      <a:pt x="143" y="5"/>
                      <a:pt x="137" y="7"/>
                    </a:cubicBezTo>
                    <a:cubicBezTo>
                      <a:pt x="135" y="8"/>
                      <a:pt x="132" y="8"/>
                      <a:pt x="129" y="9"/>
                    </a:cubicBezTo>
                    <a:cubicBezTo>
                      <a:pt x="123" y="10"/>
                      <a:pt x="117" y="10"/>
                      <a:pt x="111" y="11"/>
                    </a:cubicBezTo>
                    <a:cubicBezTo>
                      <a:pt x="109" y="12"/>
                      <a:pt x="106" y="12"/>
                      <a:pt x="104" y="12"/>
                    </a:cubicBezTo>
                    <a:cubicBezTo>
                      <a:pt x="102" y="13"/>
                      <a:pt x="100" y="15"/>
                      <a:pt x="98" y="16"/>
                    </a:cubicBezTo>
                    <a:cubicBezTo>
                      <a:pt x="98" y="16"/>
                      <a:pt x="97" y="16"/>
                      <a:pt x="96" y="16"/>
                    </a:cubicBezTo>
                    <a:cubicBezTo>
                      <a:pt x="94" y="17"/>
                      <a:pt x="92" y="18"/>
                      <a:pt x="90" y="19"/>
                    </a:cubicBezTo>
                    <a:cubicBezTo>
                      <a:pt x="90" y="19"/>
                      <a:pt x="90" y="19"/>
                      <a:pt x="90" y="20"/>
                    </a:cubicBezTo>
                    <a:cubicBezTo>
                      <a:pt x="87" y="20"/>
                      <a:pt x="80" y="25"/>
                      <a:pt x="78" y="27"/>
                    </a:cubicBezTo>
                    <a:cubicBezTo>
                      <a:pt x="78" y="27"/>
                      <a:pt x="77" y="28"/>
                      <a:pt x="77" y="29"/>
                    </a:cubicBezTo>
                    <a:cubicBezTo>
                      <a:pt x="75" y="31"/>
                      <a:pt x="71" y="33"/>
                      <a:pt x="69" y="35"/>
                    </a:cubicBezTo>
                    <a:cubicBezTo>
                      <a:pt x="68" y="36"/>
                      <a:pt x="67" y="39"/>
                      <a:pt x="66" y="40"/>
                    </a:cubicBezTo>
                    <a:cubicBezTo>
                      <a:pt x="63" y="44"/>
                      <a:pt x="59" y="46"/>
                      <a:pt x="56" y="48"/>
                    </a:cubicBezTo>
                    <a:cubicBezTo>
                      <a:pt x="52" y="52"/>
                      <a:pt x="47" y="57"/>
                      <a:pt x="42" y="60"/>
                    </a:cubicBezTo>
                    <a:cubicBezTo>
                      <a:pt x="40" y="61"/>
                      <a:pt x="38" y="62"/>
                      <a:pt x="36" y="63"/>
                    </a:cubicBezTo>
                    <a:cubicBezTo>
                      <a:pt x="35" y="64"/>
                      <a:pt x="35" y="65"/>
                      <a:pt x="34" y="66"/>
                    </a:cubicBezTo>
                    <a:cubicBezTo>
                      <a:pt x="31" y="67"/>
                      <a:pt x="29" y="67"/>
                      <a:pt x="27" y="68"/>
                    </a:cubicBezTo>
                    <a:cubicBezTo>
                      <a:pt x="23" y="70"/>
                      <a:pt x="19" y="73"/>
                      <a:pt x="16" y="76"/>
                    </a:cubicBezTo>
                    <a:cubicBezTo>
                      <a:pt x="15" y="77"/>
                      <a:pt x="13" y="80"/>
                      <a:pt x="13" y="81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2" y="84"/>
                      <a:pt x="10" y="84"/>
                      <a:pt x="9" y="86"/>
                    </a:cubicBezTo>
                    <a:cubicBezTo>
                      <a:pt x="9" y="87"/>
                      <a:pt x="8" y="89"/>
                      <a:pt x="8" y="90"/>
                    </a:cubicBezTo>
                    <a:cubicBezTo>
                      <a:pt x="7" y="91"/>
                      <a:pt x="6" y="92"/>
                      <a:pt x="5" y="93"/>
                    </a:cubicBezTo>
                    <a:cubicBezTo>
                      <a:pt x="5" y="95"/>
                      <a:pt x="3" y="99"/>
                      <a:pt x="4" y="100"/>
                    </a:cubicBezTo>
                    <a:cubicBezTo>
                      <a:pt x="4" y="101"/>
                      <a:pt x="4" y="101"/>
                      <a:pt x="3" y="101"/>
                    </a:cubicBezTo>
                    <a:cubicBezTo>
                      <a:pt x="3" y="102"/>
                      <a:pt x="3" y="101"/>
                      <a:pt x="4" y="102"/>
                    </a:cubicBezTo>
                    <a:cubicBezTo>
                      <a:pt x="2" y="106"/>
                      <a:pt x="0" y="112"/>
                      <a:pt x="2" y="116"/>
                    </a:cubicBezTo>
                    <a:cubicBezTo>
                      <a:pt x="2" y="117"/>
                      <a:pt x="2" y="117"/>
                      <a:pt x="2" y="118"/>
                    </a:cubicBezTo>
                    <a:cubicBezTo>
                      <a:pt x="2" y="119"/>
                      <a:pt x="3" y="119"/>
                      <a:pt x="3" y="120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3" y="122"/>
                      <a:pt x="4" y="125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5" y="127"/>
                      <a:pt x="5" y="127"/>
                      <a:pt x="4" y="127"/>
                    </a:cubicBezTo>
                    <a:cubicBezTo>
                      <a:pt x="5" y="127"/>
                      <a:pt x="5" y="127"/>
                      <a:pt x="5" y="127"/>
                    </a:cubicBezTo>
                    <a:cubicBezTo>
                      <a:pt x="7" y="127"/>
                      <a:pt x="7" y="130"/>
                      <a:pt x="8" y="132"/>
                    </a:cubicBezTo>
                    <a:cubicBezTo>
                      <a:pt x="10" y="134"/>
                      <a:pt x="14" y="138"/>
                      <a:pt x="17" y="139"/>
                    </a:cubicBezTo>
                    <a:cubicBezTo>
                      <a:pt x="17" y="140"/>
                      <a:pt x="17" y="140"/>
                      <a:pt x="17" y="140"/>
                    </a:cubicBezTo>
                    <a:cubicBezTo>
                      <a:pt x="21" y="145"/>
                      <a:pt x="30" y="145"/>
                      <a:pt x="36" y="150"/>
                    </a:cubicBezTo>
                    <a:cubicBezTo>
                      <a:pt x="38" y="151"/>
                      <a:pt x="41" y="153"/>
                      <a:pt x="43" y="155"/>
                    </a:cubicBezTo>
                    <a:cubicBezTo>
                      <a:pt x="44" y="156"/>
                      <a:pt x="45" y="156"/>
                      <a:pt x="45" y="156"/>
                    </a:cubicBezTo>
                    <a:cubicBezTo>
                      <a:pt x="48" y="159"/>
                      <a:pt x="49" y="162"/>
                      <a:pt x="51" y="165"/>
                    </a:cubicBezTo>
                    <a:cubicBezTo>
                      <a:pt x="53" y="167"/>
                      <a:pt x="54" y="168"/>
                      <a:pt x="55" y="170"/>
                    </a:cubicBezTo>
                    <a:cubicBezTo>
                      <a:pt x="56" y="171"/>
                      <a:pt x="57" y="172"/>
                      <a:pt x="57" y="173"/>
                    </a:cubicBezTo>
                    <a:cubicBezTo>
                      <a:pt x="57" y="174"/>
                      <a:pt x="57" y="174"/>
                      <a:pt x="57" y="175"/>
                    </a:cubicBezTo>
                    <a:cubicBezTo>
                      <a:pt x="58" y="176"/>
                      <a:pt x="59" y="176"/>
                      <a:pt x="59" y="176"/>
                    </a:cubicBezTo>
                    <a:cubicBezTo>
                      <a:pt x="60" y="177"/>
                      <a:pt x="60" y="178"/>
                      <a:pt x="60" y="178"/>
                    </a:cubicBezTo>
                    <a:cubicBezTo>
                      <a:pt x="61" y="179"/>
                      <a:pt x="61" y="181"/>
                      <a:pt x="61" y="182"/>
                    </a:cubicBezTo>
                    <a:cubicBezTo>
                      <a:pt x="62" y="183"/>
                      <a:pt x="63" y="183"/>
                      <a:pt x="63" y="183"/>
                    </a:cubicBezTo>
                    <a:cubicBezTo>
                      <a:pt x="64" y="184"/>
                      <a:pt x="64" y="185"/>
                      <a:pt x="65" y="186"/>
                    </a:cubicBezTo>
                    <a:cubicBezTo>
                      <a:pt x="65" y="187"/>
                      <a:pt x="66" y="188"/>
                      <a:pt x="67" y="188"/>
                    </a:cubicBezTo>
                    <a:cubicBezTo>
                      <a:pt x="68" y="189"/>
                      <a:pt x="68" y="192"/>
                      <a:pt x="70" y="192"/>
                    </a:cubicBezTo>
                    <a:cubicBezTo>
                      <a:pt x="69" y="196"/>
                      <a:pt x="77" y="203"/>
                      <a:pt x="80" y="205"/>
                    </a:cubicBezTo>
                    <a:cubicBezTo>
                      <a:pt x="80" y="205"/>
                      <a:pt x="83" y="206"/>
                      <a:pt x="83" y="207"/>
                    </a:cubicBezTo>
                    <a:cubicBezTo>
                      <a:pt x="83" y="207"/>
                      <a:pt x="84" y="207"/>
                      <a:pt x="84" y="208"/>
                    </a:cubicBezTo>
                    <a:cubicBezTo>
                      <a:pt x="85" y="208"/>
                      <a:pt x="85" y="208"/>
                      <a:pt x="87" y="208"/>
                    </a:cubicBezTo>
                    <a:cubicBezTo>
                      <a:pt x="86" y="209"/>
                      <a:pt x="89" y="211"/>
                      <a:pt x="90" y="211"/>
                    </a:cubicBezTo>
                    <a:cubicBezTo>
                      <a:pt x="90" y="211"/>
                      <a:pt x="91" y="211"/>
                      <a:pt x="91" y="211"/>
                    </a:cubicBezTo>
                    <a:cubicBezTo>
                      <a:pt x="92" y="211"/>
                      <a:pt x="94" y="212"/>
                      <a:pt x="95" y="213"/>
                    </a:cubicBezTo>
                    <a:cubicBezTo>
                      <a:pt x="96" y="213"/>
                      <a:pt x="97" y="213"/>
                      <a:pt x="98" y="213"/>
                    </a:cubicBezTo>
                    <a:cubicBezTo>
                      <a:pt x="103" y="214"/>
                      <a:pt x="109" y="216"/>
                      <a:pt x="114" y="218"/>
                    </a:cubicBezTo>
                    <a:cubicBezTo>
                      <a:pt x="116" y="218"/>
                      <a:pt x="117" y="219"/>
                      <a:pt x="119" y="219"/>
                    </a:cubicBezTo>
                    <a:cubicBezTo>
                      <a:pt x="120" y="219"/>
                      <a:pt x="121" y="221"/>
                      <a:pt x="122" y="221"/>
                    </a:cubicBezTo>
                    <a:cubicBezTo>
                      <a:pt x="123" y="222"/>
                      <a:pt x="125" y="222"/>
                      <a:pt x="125" y="222"/>
                    </a:cubicBezTo>
                    <a:cubicBezTo>
                      <a:pt x="126" y="223"/>
                      <a:pt x="127" y="224"/>
                      <a:pt x="128" y="225"/>
                    </a:cubicBezTo>
                    <a:cubicBezTo>
                      <a:pt x="129" y="226"/>
                      <a:pt x="130" y="226"/>
                      <a:pt x="131" y="227"/>
                    </a:cubicBezTo>
                    <a:cubicBezTo>
                      <a:pt x="131" y="227"/>
                      <a:pt x="131" y="228"/>
                      <a:pt x="131" y="228"/>
                    </a:cubicBezTo>
                    <a:cubicBezTo>
                      <a:pt x="132" y="230"/>
                      <a:pt x="134" y="231"/>
                      <a:pt x="135" y="232"/>
                    </a:cubicBezTo>
                    <a:cubicBezTo>
                      <a:pt x="136" y="235"/>
                      <a:pt x="137" y="238"/>
                      <a:pt x="138" y="239"/>
                    </a:cubicBezTo>
                    <a:cubicBezTo>
                      <a:pt x="140" y="240"/>
                      <a:pt x="141" y="242"/>
                      <a:pt x="143" y="243"/>
                    </a:cubicBezTo>
                    <a:cubicBezTo>
                      <a:pt x="144" y="244"/>
                      <a:pt x="147" y="245"/>
                      <a:pt x="149" y="245"/>
                    </a:cubicBezTo>
                    <a:cubicBezTo>
                      <a:pt x="149" y="245"/>
                      <a:pt x="150" y="245"/>
                      <a:pt x="151" y="245"/>
                    </a:cubicBezTo>
                    <a:cubicBezTo>
                      <a:pt x="152" y="246"/>
                      <a:pt x="152" y="246"/>
                      <a:pt x="153" y="246"/>
                    </a:cubicBezTo>
                    <a:cubicBezTo>
                      <a:pt x="155" y="247"/>
                      <a:pt x="156" y="246"/>
                      <a:pt x="157" y="246"/>
                    </a:cubicBezTo>
                    <a:cubicBezTo>
                      <a:pt x="157" y="246"/>
                      <a:pt x="157" y="246"/>
                      <a:pt x="157" y="246"/>
                    </a:cubicBezTo>
                    <a:cubicBezTo>
                      <a:pt x="157" y="246"/>
                      <a:pt x="157" y="246"/>
                      <a:pt x="157" y="246"/>
                    </a:cubicBezTo>
                    <a:cubicBezTo>
                      <a:pt x="157" y="246"/>
                      <a:pt x="157" y="246"/>
                      <a:pt x="157" y="246"/>
                    </a:cubicBezTo>
                    <a:cubicBezTo>
                      <a:pt x="173" y="246"/>
                      <a:pt x="183" y="237"/>
                      <a:pt x="189" y="226"/>
                    </a:cubicBezTo>
                    <a:cubicBezTo>
                      <a:pt x="191" y="223"/>
                      <a:pt x="191" y="219"/>
                      <a:pt x="193" y="216"/>
                    </a:cubicBezTo>
                    <a:cubicBezTo>
                      <a:pt x="194" y="213"/>
                      <a:pt x="197" y="211"/>
                      <a:pt x="199" y="208"/>
                    </a:cubicBezTo>
                    <a:cubicBezTo>
                      <a:pt x="200" y="207"/>
                      <a:pt x="201" y="206"/>
                      <a:pt x="203" y="204"/>
                    </a:cubicBezTo>
                    <a:cubicBezTo>
                      <a:pt x="205" y="203"/>
                      <a:pt x="208" y="201"/>
                      <a:pt x="210" y="199"/>
                    </a:cubicBezTo>
                    <a:cubicBezTo>
                      <a:pt x="211" y="198"/>
                      <a:pt x="214" y="195"/>
                      <a:pt x="215" y="194"/>
                    </a:cubicBezTo>
                    <a:cubicBezTo>
                      <a:pt x="215" y="194"/>
                      <a:pt x="216" y="193"/>
                      <a:pt x="216" y="192"/>
                    </a:cubicBezTo>
                    <a:cubicBezTo>
                      <a:pt x="217" y="191"/>
                      <a:pt x="221" y="187"/>
                      <a:pt x="220" y="184"/>
                    </a:cubicBezTo>
                    <a:close/>
                    <a:moveTo>
                      <a:pt x="200" y="200"/>
                    </a:moveTo>
                    <a:cubicBezTo>
                      <a:pt x="197" y="202"/>
                      <a:pt x="194" y="206"/>
                      <a:pt x="191" y="209"/>
                    </a:cubicBezTo>
                    <a:cubicBezTo>
                      <a:pt x="188" y="213"/>
                      <a:pt x="187" y="218"/>
                      <a:pt x="185" y="222"/>
                    </a:cubicBezTo>
                    <a:cubicBezTo>
                      <a:pt x="181" y="230"/>
                      <a:pt x="175" y="236"/>
                      <a:pt x="168" y="240"/>
                    </a:cubicBezTo>
                    <a:cubicBezTo>
                      <a:pt x="166" y="241"/>
                      <a:pt x="164" y="241"/>
                      <a:pt x="161" y="241"/>
                    </a:cubicBezTo>
                    <a:cubicBezTo>
                      <a:pt x="155" y="243"/>
                      <a:pt x="147" y="240"/>
                      <a:pt x="144" y="238"/>
                    </a:cubicBezTo>
                    <a:cubicBezTo>
                      <a:pt x="143" y="236"/>
                      <a:pt x="142" y="235"/>
                      <a:pt x="141" y="233"/>
                    </a:cubicBezTo>
                    <a:cubicBezTo>
                      <a:pt x="137" y="228"/>
                      <a:pt x="133" y="221"/>
                      <a:pt x="127" y="218"/>
                    </a:cubicBezTo>
                    <a:cubicBezTo>
                      <a:pt x="125" y="216"/>
                      <a:pt x="122" y="215"/>
                      <a:pt x="120" y="214"/>
                    </a:cubicBezTo>
                    <a:cubicBezTo>
                      <a:pt x="118" y="214"/>
                      <a:pt x="117" y="214"/>
                      <a:pt x="116" y="213"/>
                    </a:cubicBezTo>
                    <a:cubicBezTo>
                      <a:pt x="114" y="212"/>
                      <a:pt x="110" y="211"/>
                      <a:pt x="108" y="210"/>
                    </a:cubicBezTo>
                    <a:cubicBezTo>
                      <a:pt x="103" y="209"/>
                      <a:pt x="98" y="209"/>
                      <a:pt x="93" y="207"/>
                    </a:cubicBezTo>
                    <a:cubicBezTo>
                      <a:pt x="89" y="205"/>
                      <a:pt x="84" y="202"/>
                      <a:pt x="80" y="199"/>
                    </a:cubicBezTo>
                    <a:cubicBezTo>
                      <a:pt x="79" y="198"/>
                      <a:pt x="78" y="196"/>
                      <a:pt x="78" y="196"/>
                    </a:cubicBezTo>
                    <a:cubicBezTo>
                      <a:pt x="77" y="194"/>
                      <a:pt x="76" y="194"/>
                      <a:pt x="75" y="192"/>
                    </a:cubicBezTo>
                    <a:cubicBezTo>
                      <a:pt x="73" y="191"/>
                      <a:pt x="73" y="188"/>
                      <a:pt x="72" y="186"/>
                    </a:cubicBezTo>
                    <a:cubicBezTo>
                      <a:pt x="71" y="186"/>
                      <a:pt x="71" y="186"/>
                      <a:pt x="70" y="186"/>
                    </a:cubicBezTo>
                    <a:cubicBezTo>
                      <a:pt x="69" y="183"/>
                      <a:pt x="66" y="180"/>
                      <a:pt x="65" y="177"/>
                    </a:cubicBezTo>
                    <a:cubicBezTo>
                      <a:pt x="62" y="171"/>
                      <a:pt x="59" y="166"/>
                      <a:pt x="56" y="161"/>
                    </a:cubicBezTo>
                    <a:cubicBezTo>
                      <a:pt x="51" y="156"/>
                      <a:pt x="46" y="150"/>
                      <a:pt x="40" y="146"/>
                    </a:cubicBezTo>
                    <a:cubicBezTo>
                      <a:pt x="38" y="145"/>
                      <a:pt x="35" y="143"/>
                      <a:pt x="33" y="142"/>
                    </a:cubicBezTo>
                    <a:cubicBezTo>
                      <a:pt x="32" y="142"/>
                      <a:pt x="31" y="142"/>
                      <a:pt x="30" y="141"/>
                    </a:cubicBezTo>
                    <a:cubicBezTo>
                      <a:pt x="29" y="141"/>
                      <a:pt x="30" y="141"/>
                      <a:pt x="29" y="141"/>
                    </a:cubicBezTo>
                    <a:cubicBezTo>
                      <a:pt x="20" y="138"/>
                      <a:pt x="15" y="132"/>
                      <a:pt x="10" y="124"/>
                    </a:cubicBezTo>
                    <a:cubicBezTo>
                      <a:pt x="9" y="122"/>
                      <a:pt x="7" y="120"/>
                      <a:pt x="7" y="118"/>
                    </a:cubicBezTo>
                    <a:cubicBezTo>
                      <a:pt x="7" y="114"/>
                      <a:pt x="5" y="112"/>
                      <a:pt x="6" y="108"/>
                    </a:cubicBezTo>
                    <a:cubicBezTo>
                      <a:pt x="7" y="106"/>
                      <a:pt x="7" y="104"/>
                      <a:pt x="8" y="102"/>
                    </a:cubicBezTo>
                    <a:cubicBezTo>
                      <a:pt x="8" y="101"/>
                      <a:pt x="8" y="100"/>
                      <a:pt x="8" y="99"/>
                    </a:cubicBezTo>
                    <a:cubicBezTo>
                      <a:pt x="9" y="97"/>
                      <a:pt x="10" y="95"/>
                      <a:pt x="11" y="93"/>
                    </a:cubicBezTo>
                    <a:cubicBezTo>
                      <a:pt x="12" y="92"/>
                      <a:pt x="12" y="91"/>
                      <a:pt x="13" y="89"/>
                    </a:cubicBezTo>
                    <a:cubicBezTo>
                      <a:pt x="14" y="88"/>
                      <a:pt x="15" y="87"/>
                      <a:pt x="16" y="85"/>
                    </a:cubicBezTo>
                    <a:cubicBezTo>
                      <a:pt x="17" y="84"/>
                      <a:pt x="17" y="82"/>
                      <a:pt x="18" y="81"/>
                    </a:cubicBezTo>
                    <a:cubicBezTo>
                      <a:pt x="19" y="80"/>
                      <a:pt x="20" y="79"/>
                      <a:pt x="21" y="79"/>
                    </a:cubicBezTo>
                    <a:cubicBezTo>
                      <a:pt x="22" y="78"/>
                      <a:pt x="23" y="76"/>
                      <a:pt x="25" y="75"/>
                    </a:cubicBezTo>
                    <a:cubicBezTo>
                      <a:pt x="28" y="73"/>
                      <a:pt x="32" y="72"/>
                      <a:pt x="36" y="70"/>
                    </a:cubicBezTo>
                    <a:cubicBezTo>
                      <a:pt x="37" y="69"/>
                      <a:pt x="38" y="68"/>
                      <a:pt x="39" y="67"/>
                    </a:cubicBezTo>
                    <a:cubicBezTo>
                      <a:pt x="41" y="65"/>
                      <a:pt x="44" y="65"/>
                      <a:pt x="46" y="63"/>
                    </a:cubicBezTo>
                    <a:cubicBezTo>
                      <a:pt x="49" y="60"/>
                      <a:pt x="53" y="57"/>
                      <a:pt x="57" y="54"/>
                    </a:cubicBezTo>
                    <a:cubicBezTo>
                      <a:pt x="58" y="54"/>
                      <a:pt x="58" y="52"/>
                      <a:pt x="60" y="51"/>
                    </a:cubicBezTo>
                    <a:cubicBezTo>
                      <a:pt x="60" y="51"/>
                      <a:pt x="61" y="51"/>
                      <a:pt x="62" y="50"/>
                    </a:cubicBezTo>
                    <a:cubicBezTo>
                      <a:pt x="64" y="49"/>
                      <a:pt x="67" y="47"/>
                      <a:pt x="68" y="45"/>
                    </a:cubicBezTo>
                    <a:cubicBezTo>
                      <a:pt x="69" y="45"/>
                      <a:pt x="70" y="44"/>
                      <a:pt x="70" y="44"/>
                    </a:cubicBezTo>
                    <a:cubicBezTo>
                      <a:pt x="71" y="43"/>
                      <a:pt x="70" y="42"/>
                      <a:pt x="71" y="41"/>
                    </a:cubicBezTo>
                    <a:cubicBezTo>
                      <a:pt x="71" y="41"/>
                      <a:pt x="72" y="41"/>
                      <a:pt x="72" y="40"/>
                    </a:cubicBezTo>
                    <a:cubicBezTo>
                      <a:pt x="74" y="39"/>
                      <a:pt x="75" y="37"/>
                      <a:pt x="76" y="35"/>
                    </a:cubicBezTo>
                    <a:cubicBezTo>
                      <a:pt x="76" y="34"/>
                      <a:pt x="78" y="34"/>
                      <a:pt x="79" y="33"/>
                    </a:cubicBezTo>
                    <a:cubicBezTo>
                      <a:pt x="81" y="31"/>
                      <a:pt x="82" y="29"/>
                      <a:pt x="84" y="28"/>
                    </a:cubicBezTo>
                    <a:cubicBezTo>
                      <a:pt x="85" y="27"/>
                      <a:pt x="86" y="27"/>
                      <a:pt x="87" y="26"/>
                    </a:cubicBezTo>
                    <a:cubicBezTo>
                      <a:pt x="88" y="26"/>
                      <a:pt x="89" y="24"/>
                      <a:pt x="90" y="24"/>
                    </a:cubicBezTo>
                    <a:cubicBezTo>
                      <a:pt x="91" y="23"/>
                      <a:pt x="92" y="24"/>
                      <a:pt x="93" y="23"/>
                    </a:cubicBezTo>
                    <a:cubicBezTo>
                      <a:pt x="94" y="22"/>
                      <a:pt x="96" y="21"/>
                      <a:pt x="98" y="20"/>
                    </a:cubicBezTo>
                    <a:cubicBezTo>
                      <a:pt x="100" y="19"/>
                      <a:pt x="101" y="19"/>
                      <a:pt x="102" y="19"/>
                    </a:cubicBezTo>
                    <a:cubicBezTo>
                      <a:pt x="103" y="18"/>
                      <a:pt x="104" y="18"/>
                      <a:pt x="105" y="17"/>
                    </a:cubicBezTo>
                    <a:cubicBezTo>
                      <a:pt x="106" y="17"/>
                      <a:pt x="107" y="17"/>
                      <a:pt x="108" y="17"/>
                    </a:cubicBezTo>
                    <a:cubicBezTo>
                      <a:pt x="113" y="15"/>
                      <a:pt x="120" y="16"/>
                      <a:pt x="126" y="14"/>
                    </a:cubicBezTo>
                    <a:cubicBezTo>
                      <a:pt x="133" y="13"/>
                      <a:pt x="140" y="11"/>
                      <a:pt x="146" y="8"/>
                    </a:cubicBezTo>
                    <a:cubicBezTo>
                      <a:pt x="146" y="8"/>
                      <a:pt x="147" y="8"/>
                      <a:pt x="148" y="8"/>
                    </a:cubicBezTo>
                    <a:cubicBezTo>
                      <a:pt x="149" y="8"/>
                      <a:pt x="151" y="7"/>
                      <a:pt x="152" y="6"/>
                    </a:cubicBezTo>
                    <a:cubicBezTo>
                      <a:pt x="154" y="6"/>
                      <a:pt x="156" y="6"/>
                      <a:pt x="157" y="6"/>
                    </a:cubicBezTo>
                    <a:cubicBezTo>
                      <a:pt x="166" y="6"/>
                      <a:pt x="171" y="9"/>
                      <a:pt x="178" y="11"/>
                    </a:cubicBezTo>
                    <a:cubicBezTo>
                      <a:pt x="180" y="12"/>
                      <a:pt x="183" y="13"/>
                      <a:pt x="184" y="15"/>
                    </a:cubicBezTo>
                    <a:cubicBezTo>
                      <a:pt x="186" y="17"/>
                      <a:pt x="186" y="21"/>
                      <a:pt x="187" y="25"/>
                    </a:cubicBezTo>
                    <a:cubicBezTo>
                      <a:pt x="187" y="25"/>
                      <a:pt x="188" y="26"/>
                      <a:pt x="188" y="27"/>
                    </a:cubicBezTo>
                    <a:cubicBezTo>
                      <a:pt x="189" y="30"/>
                      <a:pt x="187" y="33"/>
                      <a:pt x="186" y="35"/>
                    </a:cubicBezTo>
                    <a:cubicBezTo>
                      <a:pt x="185" y="38"/>
                      <a:pt x="184" y="42"/>
                      <a:pt x="183" y="46"/>
                    </a:cubicBezTo>
                    <a:cubicBezTo>
                      <a:pt x="182" y="51"/>
                      <a:pt x="179" y="57"/>
                      <a:pt x="177" y="62"/>
                    </a:cubicBezTo>
                    <a:cubicBezTo>
                      <a:pt x="175" y="69"/>
                      <a:pt x="174" y="82"/>
                      <a:pt x="174" y="89"/>
                    </a:cubicBezTo>
                    <a:cubicBezTo>
                      <a:pt x="174" y="93"/>
                      <a:pt x="174" y="98"/>
                      <a:pt x="175" y="102"/>
                    </a:cubicBezTo>
                    <a:cubicBezTo>
                      <a:pt x="175" y="103"/>
                      <a:pt x="176" y="104"/>
                      <a:pt x="176" y="106"/>
                    </a:cubicBezTo>
                    <a:cubicBezTo>
                      <a:pt x="177" y="109"/>
                      <a:pt x="179" y="114"/>
                      <a:pt x="180" y="118"/>
                    </a:cubicBezTo>
                    <a:cubicBezTo>
                      <a:pt x="181" y="119"/>
                      <a:pt x="180" y="121"/>
                      <a:pt x="181" y="122"/>
                    </a:cubicBezTo>
                    <a:cubicBezTo>
                      <a:pt x="182" y="122"/>
                      <a:pt x="182" y="122"/>
                      <a:pt x="182" y="122"/>
                    </a:cubicBezTo>
                    <a:cubicBezTo>
                      <a:pt x="182" y="123"/>
                      <a:pt x="182" y="123"/>
                      <a:pt x="182" y="123"/>
                    </a:cubicBezTo>
                    <a:cubicBezTo>
                      <a:pt x="183" y="126"/>
                      <a:pt x="186" y="128"/>
                      <a:pt x="187" y="130"/>
                    </a:cubicBezTo>
                    <a:cubicBezTo>
                      <a:pt x="187" y="131"/>
                      <a:pt x="187" y="133"/>
                      <a:pt x="188" y="134"/>
                    </a:cubicBezTo>
                    <a:cubicBezTo>
                      <a:pt x="190" y="136"/>
                      <a:pt x="192" y="137"/>
                      <a:pt x="193" y="139"/>
                    </a:cubicBezTo>
                    <a:cubicBezTo>
                      <a:pt x="193" y="140"/>
                      <a:pt x="193" y="140"/>
                      <a:pt x="193" y="141"/>
                    </a:cubicBezTo>
                    <a:cubicBezTo>
                      <a:pt x="194" y="142"/>
                      <a:pt x="194" y="143"/>
                      <a:pt x="195" y="144"/>
                    </a:cubicBezTo>
                    <a:cubicBezTo>
                      <a:pt x="198" y="148"/>
                      <a:pt x="203" y="151"/>
                      <a:pt x="205" y="155"/>
                    </a:cubicBezTo>
                    <a:cubicBezTo>
                      <a:pt x="210" y="163"/>
                      <a:pt x="214" y="175"/>
                      <a:pt x="214" y="188"/>
                    </a:cubicBezTo>
                    <a:cubicBezTo>
                      <a:pt x="210" y="192"/>
                      <a:pt x="205" y="196"/>
                      <a:pt x="200" y="2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330">
                <a:extLst>
                  <a:ext uri="{FF2B5EF4-FFF2-40B4-BE49-F238E27FC236}">
                    <a16:creationId xmlns:a16="http://schemas.microsoft.com/office/drawing/2014/main" id="{628A813B-3D4E-5B93-EEB2-7A58E3140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" y="17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331">
                <a:extLst>
                  <a:ext uri="{FF2B5EF4-FFF2-40B4-BE49-F238E27FC236}">
                    <a16:creationId xmlns:a16="http://schemas.microsoft.com/office/drawing/2014/main" id="{D15B228C-4DBF-36FD-9D99-3B5D6B7EDC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55" y="1743"/>
                <a:ext cx="196" cy="228"/>
              </a:xfrm>
              <a:custGeom>
                <a:avLst/>
                <a:gdLst>
                  <a:gd name="T0" fmla="*/ 79 w 81"/>
                  <a:gd name="T1" fmla="*/ 3 h 94"/>
                  <a:gd name="T2" fmla="*/ 71 w 81"/>
                  <a:gd name="T3" fmla="*/ 0 h 94"/>
                  <a:gd name="T4" fmla="*/ 66 w 81"/>
                  <a:gd name="T5" fmla="*/ 1 h 94"/>
                  <a:gd name="T6" fmla="*/ 61 w 81"/>
                  <a:gd name="T7" fmla="*/ 3 h 94"/>
                  <a:gd name="T8" fmla="*/ 57 w 81"/>
                  <a:gd name="T9" fmla="*/ 3 h 94"/>
                  <a:gd name="T10" fmla="*/ 57 w 81"/>
                  <a:gd name="T11" fmla="*/ 4 h 94"/>
                  <a:gd name="T12" fmla="*/ 54 w 81"/>
                  <a:gd name="T13" fmla="*/ 5 h 94"/>
                  <a:gd name="T14" fmla="*/ 45 w 81"/>
                  <a:gd name="T15" fmla="*/ 9 h 94"/>
                  <a:gd name="T16" fmla="*/ 32 w 81"/>
                  <a:gd name="T17" fmla="*/ 14 h 94"/>
                  <a:gd name="T18" fmla="*/ 25 w 81"/>
                  <a:gd name="T19" fmla="*/ 16 h 94"/>
                  <a:gd name="T20" fmla="*/ 18 w 81"/>
                  <a:gd name="T21" fmla="*/ 21 h 94"/>
                  <a:gd name="T22" fmla="*/ 12 w 81"/>
                  <a:gd name="T23" fmla="*/ 24 h 94"/>
                  <a:gd name="T24" fmla="*/ 8 w 81"/>
                  <a:gd name="T25" fmla="*/ 28 h 94"/>
                  <a:gd name="T26" fmla="*/ 1 w 81"/>
                  <a:gd name="T27" fmla="*/ 46 h 94"/>
                  <a:gd name="T28" fmla="*/ 1 w 81"/>
                  <a:gd name="T29" fmla="*/ 49 h 94"/>
                  <a:gd name="T30" fmla="*/ 7 w 81"/>
                  <a:gd name="T31" fmla="*/ 60 h 94"/>
                  <a:gd name="T32" fmla="*/ 9 w 81"/>
                  <a:gd name="T33" fmla="*/ 67 h 94"/>
                  <a:gd name="T34" fmla="*/ 18 w 81"/>
                  <a:gd name="T35" fmla="*/ 92 h 94"/>
                  <a:gd name="T36" fmla="*/ 29 w 81"/>
                  <a:gd name="T37" fmla="*/ 91 h 94"/>
                  <a:gd name="T38" fmla="*/ 42 w 81"/>
                  <a:gd name="T39" fmla="*/ 77 h 94"/>
                  <a:gd name="T40" fmla="*/ 57 w 81"/>
                  <a:gd name="T41" fmla="*/ 57 h 94"/>
                  <a:gd name="T42" fmla="*/ 67 w 81"/>
                  <a:gd name="T43" fmla="*/ 46 h 94"/>
                  <a:gd name="T44" fmla="*/ 73 w 81"/>
                  <a:gd name="T45" fmla="*/ 26 h 94"/>
                  <a:gd name="T46" fmla="*/ 81 w 81"/>
                  <a:gd name="T47" fmla="*/ 5 h 94"/>
                  <a:gd name="T48" fmla="*/ 79 w 81"/>
                  <a:gd name="T49" fmla="*/ 3 h 94"/>
                  <a:gd name="T50" fmla="*/ 69 w 81"/>
                  <a:gd name="T51" fmla="*/ 22 h 94"/>
                  <a:gd name="T52" fmla="*/ 65 w 81"/>
                  <a:gd name="T53" fmla="*/ 38 h 94"/>
                  <a:gd name="T54" fmla="*/ 64 w 81"/>
                  <a:gd name="T55" fmla="*/ 43 h 94"/>
                  <a:gd name="T56" fmla="*/ 54 w 81"/>
                  <a:gd name="T57" fmla="*/ 52 h 94"/>
                  <a:gd name="T58" fmla="*/ 39 w 81"/>
                  <a:gd name="T59" fmla="*/ 72 h 94"/>
                  <a:gd name="T60" fmla="*/ 32 w 81"/>
                  <a:gd name="T61" fmla="*/ 84 h 94"/>
                  <a:gd name="T62" fmla="*/ 29 w 81"/>
                  <a:gd name="T63" fmla="*/ 86 h 94"/>
                  <a:gd name="T64" fmla="*/ 20 w 81"/>
                  <a:gd name="T65" fmla="*/ 87 h 94"/>
                  <a:gd name="T66" fmla="*/ 16 w 81"/>
                  <a:gd name="T67" fmla="*/ 80 h 94"/>
                  <a:gd name="T68" fmla="*/ 16 w 81"/>
                  <a:gd name="T69" fmla="*/ 72 h 94"/>
                  <a:gd name="T70" fmla="*/ 12 w 81"/>
                  <a:gd name="T71" fmla="*/ 63 h 94"/>
                  <a:gd name="T72" fmla="*/ 11 w 81"/>
                  <a:gd name="T73" fmla="*/ 59 h 94"/>
                  <a:gd name="T74" fmla="*/ 5 w 81"/>
                  <a:gd name="T75" fmla="*/ 45 h 94"/>
                  <a:gd name="T76" fmla="*/ 5 w 81"/>
                  <a:gd name="T77" fmla="*/ 43 h 94"/>
                  <a:gd name="T78" fmla="*/ 8 w 81"/>
                  <a:gd name="T79" fmla="*/ 35 h 94"/>
                  <a:gd name="T80" fmla="*/ 13 w 81"/>
                  <a:gd name="T81" fmla="*/ 29 h 94"/>
                  <a:gd name="T82" fmla="*/ 27 w 81"/>
                  <a:gd name="T83" fmla="*/ 20 h 94"/>
                  <a:gd name="T84" fmla="*/ 31 w 81"/>
                  <a:gd name="T85" fmla="*/ 19 h 94"/>
                  <a:gd name="T86" fmla="*/ 38 w 81"/>
                  <a:gd name="T87" fmla="*/ 16 h 94"/>
                  <a:gd name="T88" fmla="*/ 41 w 81"/>
                  <a:gd name="T89" fmla="*/ 16 h 94"/>
                  <a:gd name="T90" fmla="*/ 47 w 81"/>
                  <a:gd name="T91" fmla="*/ 13 h 94"/>
                  <a:gd name="T92" fmla="*/ 51 w 81"/>
                  <a:gd name="T93" fmla="*/ 12 h 94"/>
                  <a:gd name="T94" fmla="*/ 53 w 81"/>
                  <a:gd name="T95" fmla="*/ 11 h 94"/>
                  <a:gd name="T96" fmla="*/ 60 w 81"/>
                  <a:gd name="T97" fmla="*/ 7 h 94"/>
                  <a:gd name="T98" fmla="*/ 69 w 81"/>
                  <a:gd name="T99" fmla="*/ 5 h 94"/>
                  <a:gd name="T100" fmla="*/ 75 w 81"/>
                  <a:gd name="T101" fmla="*/ 6 h 94"/>
                  <a:gd name="T102" fmla="*/ 76 w 81"/>
                  <a:gd name="T103" fmla="*/ 6 h 94"/>
                  <a:gd name="T104" fmla="*/ 69 w 81"/>
                  <a:gd name="T105" fmla="*/ 2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1" h="94">
                    <a:moveTo>
                      <a:pt x="79" y="3"/>
                    </a:moveTo>
                    <a:cubicBezTo>
                      <a:pt x="78" y="1"/>
                      <a:pt x="73" y="0"/>
                      <a:pt x="71" y="0"/>
                    </a:cubicBezTo>
                    <a:cubicBezTo>
                      <a:pt x="70" y="1"/>
                      <a:pt x="68" y="0"/>
                      <a:pt x="66" y="1"/>
                    </a:cubicBezTo>
                    <a:cubicBezTo>
                      <a:pt x="64" y="1"/>
                      <a:pt x="62" y="2"/>
                      <a:pt x="61" y="3"/>
                    </a:cubicBezTo>
                    <a:cubicBezTo>
                      <a:pt x="59" y="3"/>
                      <a:pt x="59" y="3"/>
                      <a:pt x="57" y="3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6" y="4"/>
                      <a:pt x="55" y="5"/>
                      <a:pt x="54" y="5"/>
                    </a:cubicBezTo>
                    <a:cubicBezTo>
                      <a:pt x="51" y="6"/>
                      <a:pt x="48" y="8"/>
                      <a:pt x="45" y="9"/>
                    </a:cubicBezTo>
                    <a:cubicBezTo>
                      <a:pt x="41" y="11"/>
                      <a:pt x="37" y="13"/>
                      <a:pt x="32" y="14"/>
                    </a:cubicBezTo>
                    <a:cubicBezTo>
                      <a:pt x="30" y="15"/>
                      <a:pt x="27" y="15"/>
                      <a:pt x="25" y="16"/>
                    </a:cubicBezTo>
                    <a:cubicBezTo>
                      <a:pt x="23" y="17"/>
                      <a:pt x="20" y="19"/>
                      <a:pt x="18" y="21"/>
                    </a:cubicBezTo>
                    <a:cubicBezTo>
                      <a:pt x="16" y="22"/>
                      <a:pt x="14" y="22"/>
                      <a:pt x="12" y="24"/>
                    </a:cubicBezTo>
                    <a:cubicBezTo>
                      <a:pt x="11" y="25"/>
                      <a:pt x="10" y="27"/>
                      <a:pt x="8" y="28"/>
                    </a:cubicBezTo>
                    <a:cubicBezTo>
                      <a:pt x="4" y="33"/>
                      <a:pt x="0" y="38"/>
                      <a:pt x="1" y="46"/>
                    </a:cubicBezTo>
                    <a:cubicBezTo>
                      <a:pt x="1" y="47"/>
                      <a:pt x="1" y="48"/>
                      <a:pt x="1" y="49"/>
                    </a:cubicBezTo>
                    <a:cubicBezTo>
                      <a:pt x="2" y="53"/>
                      <a:pt x="5" y="57"/>
                      <a:pt x="7" y="60"/>
                    </a:cubicBezTo>
                    <a:cubicBezTo>
                      <a:pt x="8" y="63"/>
                      <a:pt x="8" y="65"/>
                      <a:pt x="9" y="67"/>
                    </a:cubicBezTo>
                    <a:cubicBezTo>
                      <a:pt x="13" y="76"/>
                      <a:pt x="11" y="87"/>
                      <a:pt x="18" y="92"/>
                    </a:cubicBezTo>
                    <a:cubicBezTo>
                      <a:pt x="22" y="94"/>
                      <a:pt x="26" y="93"/>
                      <a:pt x="29" y="91"/>
                    </a:cubicBezTo>
                    <a:cubicBezTo>
                      <a:pt x="36" y="88"/>
                      <a:pt x="38" y="83"/>
                      <a:pt x="42" y="77"/>
                    </a:cubicBezTo>
                    <a:cubicBezTo>
                      <a:pt x="47" y="70"/>
                      <a:pt x="51" y="63"/>
                      <a:pt x="57" y="57"/>
                    </a:cubicBezTo>
                    <a:cubicBezTo>
                      <a:pt x="60" y="53"/>
                      <a:pt x="64" y="50"/>
                      <a:pt x="67" y="46"/>
                    </a:cubicBezTo>
                    <a:cubicBezTo>
                      <a:pt x="71" y="41"/>
                      <a:pt x="70" y="32"/>
                      <a:pt x="73" y="26"/>
                    </a:cubicBezTo>
                    <a:cubicBezTo>
                      <a:pt x="76" y="19"/>
                      <a:pt x="81" y="14"/>
                      <a:pt x="81" y="5"/>
                    </a:cubicBezTo>
                    <a:cubicBezTo>
                      <a:pt x="80" y="4"/>
                      <a:pt x="80" y="3"/>
                      <a:pt x="79" y="3"/>
                    </a:cubicBezTo>
                    <a:close/>
                    <a:moveTo>
                      <a:pt x="69" y="22"/>
                    </a:moveTo>
                    <a:cubicBezTo>
                      <a:pt x="67" y="26"/>
                      <a:pt x="66" y="33"/>
                      <a:pt x="65" y="38"/>
                    </a:cubicBezTo>
                    <a:cubicBezTo>
                      <a:pt x="64" y="40"/>
                      <a:pt x="64" y="41"/>
                      <a:pt x="64" y="43"/>
                    </a:cubicBezTo>
                    <a:cubicBezTo>
                      <a:pt x="61" y="47"/>
                      <a:pt x="57" y="49"/>
                      <a:pt x="54" y="52"/>
                    </a:cubicBezTo>
                    <a:cubicBezTo>
                      <a:pt x="49" y="59"/>
                      <a:pt x="44" y="66"/>
                      <a:pt x="39" y="72"/>
                    </a:cubicBezTo>
                    <a:cubicBezTo>
                      <a:pt x="36" y="76"/>
                      <a:pt x="35" y="81"/>
                      <a:pt x="32" y="84"/>
                    </a:cubicBezTo>
                    <a:cubicBezTo>
                      <a:pt x="31" y="85"/>
                      <a:pt x="30" y="85"/>
                      <a:pt x="29" y="86"/>
                    </a:cubicBezTo>
                    <a:cubicBezTo>
                      <a:pt x="27" y="87"/>
                      <a:pt x="23" y="90"/>
                      <a:pt x="20" y="87"/>
                    </a:cubicBezTo>
                    <a:cubicBezTo>
                      <a:pt x="18" y="87"/>
                      <a:pt x="17" y="82"/>
                      <a:pt x="16" y="80"/>
                    </a:cubicBezTo>
                    <a:cubicBezTo>
                      <a:pt x="16" y="77"/>
                      <a:pt x="16" y="75"/>
                      <a:pt x="16" y="72"/>
                    </a:cubicBezTo>
                    <a:cubicBezTo>
                      <a:pt x="15" y="69"/>
                      <a:pt x="13" y="66"/>
                      <a:pt x="12" y="63"/>
                    </a:cubicBezTo>
                    <a:cubicBezTo>
                      <a:pt x="12" y="61"/>
                      <a:pt x="12" y="60"/>
                      <a:pt x="11" y="59"/>
                    </a:cubicBezTo>
                    <a:cubicBezTo>
                      <a:pt x="9" y="55"/>
                      <a:pt x="5" y="50"/>
                      <a:pt x="5" y="45"/>
                    </a:cubicBezTo>
                    <a:cubicBezTo>
                      <a:pt x="5" y="44"/>
                      <a:pt x="5" y="44"/>
                      <a:pt x="5" y="43"/>
                    </a:cubicBezTo>
                    <a:cubicBezTo>
                      <a:pt x="6" y="40"/>
                      <a:pt x="7" y="37"/>
                      <a:pt x="8" y="35"/>
                    </a:cubicBezTo>
                    <a:cubicBezTo>
                      <a:pt x="10" y="33"/>
                      <a:pt x="13" y="31"/>
                      <a:pt x="13" y="29"/>
                    </a:cubicBezTo>
                    <a:cubicBezTo>
                      <a:pt x="18" y="27"/>
                      <a:pt x="22" y="22"/>
                      <a:pt x="27" y="20"/>
                    </a:cubicBezTo>
                    <a:cubicBezTo>
                      <a:pt x="28" y="19"/>
                      <a:pt x="30" y="20"/>
                      <a:pt x="31" y="19"/>
                    </a:cubicBezTo>
                    <a:cubicBezTo>
                      <a:pt x="33" y="19"/>
                      <a:pt x="36" y="17"/>
                      <a:pt x="38" y="16"/>
                    </a:cubicBezTo>
                    <a:cubicBezTo>
                      <a:pt x="39" y="16"/>
                      <a:pt x="40" y="16"/>
                      <a:pt x="41" y="16"/>
                    </a:cubicBezTo>
                    <a:cubicBezTo>
                      <a:pt x="43" y="15"/>
                      <a:pt x="46" y="14"/>
                      <a:pt x="47" y="13"/>
                    </a:cubicBezTo>
                    <a:cubicBezTo>
                      <a:pt x="48" y="14"/>
                      <a:pt x="50" y="13"/>
                      <a:pt x="51" y="12"/>
                    </a:cubicBezTo>
                    <a:cubicBezTo>
                      <a:pt x="52" y="12"/>
                      <a:pt x="53" y="11"/>
                      <a:pt x="53" y="11"/>
                    </a:cubicBezTo>
                    <a:cubicBezTo>
                      <a:pt x="55" y="9"/>
                      <a:pt x="58" y="8"/>
                      <a:pt x="60" y="7"/>
                    </a:cubicBezTo>
                    <a:cubicBezTo>
                      <a:pt x="63" y="6"/>
                      <a:pt x="66" y="6"/>
                      <a:pt x="69" y="5"/>
                    </a:cubicBezTo>
                    <a:cubicBezTo>
                      <a:pt x="71" y="5"/>
                      <a:pt x="73" y="5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13"/>
                      <a:pt x="71" y="17"/>
                      <a:pt x="69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332">
                <a:extLst>
                  <a:ext uri="{FF2B5EF4-FFF2-40B4-BE49-F238E27FC236}">
                    <a16:creationId xmlns:a16="http://schemas.microsoft.com/office/drawing/2014/main" id="{DFDB9B27-ABC4-8943-ADB4-7EB877B6E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757"/>
                <a:ext cx="1918" cy="1963"/>
              </a:xfrm>
              <a:custGeom>
                <a:avLst/>
                <a:gdLst>
                  <a:gd name="T0" fmla="*/ 395 w 791"/>
                  <a:gd name="T1" fmla="*/ 39 h 809"/>
                  <a:gd name="T2" fmla="*/ 487 w 791"/>
                  <a:gd name="T3" fmla="*/ 94 h 809"/>
                  <a:gd name="T4" fmla="*/ 476 w 791"/>
                  <a:gd name="T5" fmla="*/ 156 h 809"/>
                  <a:gd name="T6" fmla="*/ 473 w 791"/>
                  <a:gd name="T7" fmla="*/ 253 h 809"/>
                  <a:gd name="T8" fmla="*/ 583 w 791"/>
                  <a:gd name="T9" fmla="*/ 232 h 809"/>
                  <a:gd name="T10" fmla="*/ 656 w 791"/>
                  <a:gd name="T11" fmla="*/ 265 h 809"/>
                  <a:gd name="T12" fmla="*/ 689 w 791"/>
                  <a:gd name="T13" fmla="*/ 334 h 809"/>
                  <a:gd name="T14" fmla="*/ 773 w 791"/>
                  <a:gd name="T15" fmla="*/ 396 h 809"/>
                  <a:gd name="T16" fmla="*/ 736 w 791"/>
                  <a:gd name="T17" fmla="*/ 456 h 809"/>
                  <a:gd name="T18" fmla="*/ 697 w 791"/>
                  <a:gd name="T19" fmla="*/ 457 h 809"/>
                  <a:gd name="T20" fmla="*/ 640 w 791"/>
                  <a:gd name="T21" fmla="*/ 507 h 809"/>
                  <a:gd name="T22" fmla="*/ 643 w 791"/>
                  <a:gd name="T23" fmla="*/ 584 h 809"/>
                  <a:gd name="T24" fmla="*/ 632 w 791"/>
                  <a:gd name="T25" fmla="*/ 619 h 809"/>
                  <a:gd name="T26" fmla="*/ 561 w 791"/>
                  <a:gd name="T27" fmla="*/ 656 h 809"/>
                  <a:gd name="T28" fmla="*/ 474 w 791"/>
                  <a:gd name="T29" fmla="*/ 657 h 809"/>
                  <a:gd name="T30" fmla="*/ 442 w 791"/>
                  <a:gd name="T31" fmla="*/ 682 h 809"/>
                  <a:gd name="T32" fmla="*/ 429 w 791"/>
                  <a:gd name="T33" fmla="*/ 739 h 809"/>
                  <a:gd name="T34" fmla="*/ 393 w 791"/>
                  <a:gd name="T35" fmla="*/ 802 h 809"/>
                  <a:gd name="T36" fmla="*/ 365 w 791"/>
                  <a:gd name="T37" fmla="*/ 808 h 809"/>
                  <a:gd name="T38" fmla="*/ 305 w 791"/>
                  <a:gd name="T39" fmla="*/ 796 h 809"/>
                  <a:gd name="T40" fmla="*/ 256 w 791"/>
                  <a:gd name="T41" fmla="*/ 765 h 809"/>
                  <a:gd name="T42" fmla="*/ 234 w 791"/>
                  <a:gd name="T43" fmla="*/ 742 h 809"/>
                  <a:gd name="T44" fmla="*/ 162 w 791"/>
                  <a:gd name="T45" fmla="*/ 737 h 809"/>
                  <a:gd name="T46" fmla="*/ 91 w 791"/>
                  <a:gd name="T47" fmla="*/ 754 h 809"/>
                  <a:gd name="T48" fmla="*/ 57 w 791"/>
                  <a:gd name="T49" fmla="*/ 730 h 809"/>
                  <a:gd name="T50" fmla="*/ 31 w 791"/>
                  <a:gd name="T51" fmla="*/ 691 h 809"/>
                  <a:gd name="T52" fmla="*/ 8 w 791"/>
                  <a:gd name="T53" fmla="*/ 655 h 809"/>
                  <a:gd name="T54" fmla="*/ 0 w 791"/>
                  <a:gd name="T55" fmla="*/ 634 h 809"/>
                  <a:gd name="T56" fmla="*/ 58 w 791"/>
                  <a:gd name="T57" fmla="*/ 724 h 809"/>
                  <a:gd name="T58" fmla="*/ 156 w 791"/>
                  <a:gd name="T59" fmla="*/ 734 h 809"/>
                  <a:gd name="T60" fmla="*/ 224 w 791"/>
                  <a:gd name="T61" fmla="*/ 723 h 809"/>
                  <a:gd name="T62" fmla="*/ 308 w 791"/>
                  <a:gd name="T63" fmla="*/ 792 h 809"/>
                  <a:gd name="T64" fmla="*/ 415 w 791"/>
                  <a:gd name="T65" fmla="*/ 775 h 809"/>
                  <a:gd name="T66" fmla="*/ 488 w 791"/>
                  <a:gd name="T67" fmla="*/ 649 h 809"/>
                  <a:gd name="T68" fmla="*/ 586 w 791"/>
                  <a:gd name="T69" fmla="*/ 649 h 809"/>
                  <a:gd name="T70" fmla="*/ 636 w 791"/>
                  <a:gd name="T71" fmla="*/ 563 h 809"/>
                  <a:gd name="T72" fmla="*/ 647 w 791"/>
                  <a:gd name="T73" fmla="*/ 477 h 809"/>
                  <a:gd name="T74" fmla="*/ 737 w 791"/>
                  <a:gd name="T75" fmla="*/ 452 h 809"/>
                  <a:gd name="T76" fmla="*/ 763 w 791"/>
                  <a:gd name="T77" fmla="*/ 393 h 809"/>
                  <a:gd name="T78" fmla="*/ 717 w 791"/>
                  <a:gd name="T79" fmla="*/ 367 h 809"/>
                  <a:gd name="T80" fmla="*/ 660 w 791"/>
                  <a:gd name="T81" fmla="*/ 285 h 809"/>
                  <a:gd name="T82" fmla="*/ 598 w 791"/>
                  <a:gd name="T83" fmla="*/ 235 h 809"/>
                  <a:gd name="T84" fmla="*/ 533 w 791"/>
                  <a:gd name="T85" fmla="*/ 285 h 809"/>
                  <a:gd name="T86" fmla="*/ 503 w 791"/>
                  <a:gd name="T87" fmla="*/ 287 h 809"/>
                  <a:gd name="T88" fmla="*/ 478 w 791"/>
                  <a:gd name="T89" fmla="*/ 269 h 809"/>
                  <a:gd name="T90" fmla="*/ 459 w 791"/>
                  <a:gd name="T91" fmla="*/ 195 h 809"/>
                  <a:gd name="T92" fmla="*/ 482 w 791"/>
                  <a:gd name="T93" fmla="*/ 138 h 809"/>
                  <a:gd name="T94" fmla="*/ 476 w 791"/>
                  <a:gd name="T95" fmla="*/ 82 h 809"/>
                  <a:gd name="T96" fmla="*/ 418 w 791"/>
                  <a:gd name="T97" fmla="*/ 44 h 809"/>
                  <a:gd name="T98" fmla="*/ 378 w 791"/>
                  <a:gd name="T99" fmla="*/ 53 h 809"/>
                  <a:gd name="T100" fmla="*/ 372 w 791"/>
                  <a:gd name="T101" fmla="*/ 55 h 809"/>
                  <a:gd name="T102" fmla="*/ 351 w 791"/>
                  <a:gd name="T103" fmla="*/ 62 h 809"/>
                  <a:gd name="T104" fmla="*/ 318 w 791"/>
                  <a:gd name="T105" fmla="*/ 46 h 809"/>
                  <a:gd name="T106" fmla="*/ 297 w 791"/>
                  <a:gd name="T107" fmla="*/ 23 h 809"/>
                  <a:gd name="T108" fmla="*/ 262 w 791"/>
                  <a:gd name="T109" fmla="*/ 5 h 809"/>
                  <a:gd name="T110" fmla="*/ 206 w 791"/>
                  <a:gd name="T111" fmla="*/ 85 h 809"/>
                  <a:gd name="T112" fmla="*/ 148 w 791"/>
                  <a:gd name="T113" fmla="*/ 82 h 809"/>
                  <a:gd name="T114" fmla="*/ 109 w 791"/>
                  <a:gd name="T115" fmla="*/ 49 h 809"/>
                  <a:gd name="T116" fmla="*/ 53 w 791"/>
                  <a:gd name="T117" fmla="*/ 21 h 809"/>
                  <a:gd name="T118" fmla="*/ 8 w 791"/>
                  <a:gd name="T119" fmla="*/ 44 h 809"/>
                  <a:gd name="T120" fmla="*/ 81 w 791"/>
                  <a:gd name="T121" fmla="*/ 16 h 809"/>
                  <a:gd name="T122" fmla="*/ 230 w 791"/>
                  <a:gd name="T123" fmla="*/ 33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91" h="809">
                    <a:moveTo>
                      <a:pt x="306" y="26"/>
                    </a:moveTo>
                    <a:cubicBezTo>
                      <a:pt x="306" y="26"/>
                      <a:pt x="306" y="26"/>
                      <a:pt x="306" y="26"/>
                    </a:cubicBezTo>
                    <a:cubicBezTo>
                      <a:pt x="308" y="28"/>
                      <a:pt x="310" y="29"/>
                      <a:pt x="311" y="31"/>
                    </a:cubicBezTo>
                    <a:cubicBezTo>
                      <a:pt x="315" y="36"/>
                      <a:pt x="321" y="44"/>
                      <a:pt x="326" y="47"/>
                    </a:cubicBezTo>
                    <a:cubicBezTo>
                      <a:pt x="328" y="48"/>
                      <a:pt x="329" y="48"/>
                      <a:pt x="331" y="49"/>
                    </a:cubicBezTo>
                    <a:cubicBezTo>
                      <a:pt x="332" y="50"/>
                      <a:pt x="333" y="51"/>
                      <a:pt x="334" y="52"/>
                    </a:cubicBezTo>
                    <a:cubicBezTo>
                      <a:pt x="339" y="55"/>
                      <a:pt x="342" y="57"/>
                      <a:pt x="349" y="57"/>
                    </a:cubicBezTo>
                    <a:cubicBezTo>
                      <a:pt x="350" y="57"/>
                      <a:pt x="351" y="58"/>
                      <a:pt x="352" y="58"/>
                    </a:cubicBezTo>
                    <a:cubicBezTo>
                      <a:pt x="360" y="56"/>
                      <a:pt x="364" y="54"/>
                      <a:pt x="370" y="50"/>
                    </a:cubicBezTo>
                    <a:cubicBezTo>
                      <a:pt x="372" y="49"/>
                      <a:pt x="374" y="49"/>
                      <a:pt x="376" y="48"/>
                    </a:cubicBezTo>
                    <a:cubicBezTo>
                      <a:pt x="381" y="45"/>
                      <a:pt x="385" y="41"/>
                      <a:pt x="391" y="39"/>
                    </a:cubicBezTo>
                    <a:cubicBezTo>
                      <a:pt x="393" y="39"/>
                      <a:pt x="394" y="39"/>
                      <a:pt x="395" y="39"/>
                    </a:cubicBezTo>
                    <a:cubicBezTo>
                      <a:pt x="400" y="38"/>
                      <a:pt x="408" y="37"/>
                      <a:pt x="413" y="38"/>
                    </a:cubicBezTo>
                    <a:cubicBezTo>
                      <a:pt x="415" y="39"/>
                      <a:pt x="422" y="40"/>
                      <a:pt x="423" y="40"/>
                    </a:cubicBezTo>
                    <a:cubicBezTo>
                      <a:pt x="425" y="40"/>
                      <a:pt x="426" y="41"/>
                      <a:pt x="427" y="42"/>
                    </a:cubicBezTo>
                    <a:cubicBezTo>
                      <a:pt x="429" y="43"/>
                      <a:pt x="431" y="42"/>
                      <a:pt x="433" y="44"/>
                    </a:cubicBezTo>
                    <a:cubicBezTo>
                      <a:pt x="437" y="46"/>
                      <a:pt x="442" y="48"/>
                      <a:pt x="446" y="50"/>
                    </a:cubicBezTo>
                    <a:cubicBezTo>
                      <a:pt x="448" y="52"/>
                      <a:pt x="450" y="53"/>
                      <a:pt x="452" y="55"/>
                    </a:cubicBezTo>
                    <a:cubicBezTo>
                      <a:pt x="454" y="55"/>
                      <a:pt x="456" y="56"/>
                      <a:pt x="457" y="56"/>
                    </a:cubicBezTo>
                    <a:cubicBezTo>
                      <a:pt x="459" y="58"/>
                      <a:pt x="461" y="59"/>
                      <a:pt x="463" y="61"/>
                    </a:cubicBezTo>
                    <a:cubicBezTo>
                      <a:pt x="464" y="61"/>
                      <a:pt x="464" y="62"/>
                      <a:pt x="465" y="63"/>
                    </a:cubicBezTo>
                    <a:cubicBezTo>
                      <a:pt x="473" y="68"/>
                      <a:pt x="478" y="77"/>
                      <a:pt x="483" y="86"/>
                    </a:cubicBezTo>
                    <a:cubicBezTo>
                      <a:pt x="484" y="87"/>
                      <a:pt x="486" y="88"/>
                      <a:pt x="486" y="90"/>
                    </a:cubicBezTo>
                    <a:cubicBezTo>
                      <a:pt x="487" y="91"/>
                      <a:pt x="486" y="93"/>
                      <a:pt x="487" y="94"/>
                    </a:cubicBezTo>
                    <a:cubicBezTo>
                      <a:pt x="488" y="97"/>
                      <a:pt x="490" y="100"/>
                      <a:pt x="490" y="103"/>
                    </a:cubicBezTo>
                    <a:cubicBezTo>
                      <a:pt x="490" y="105"/>
                      <a:pt x="490" y="106"/>
                      <a:pt x="490" y="107"/>
                    </a:cubicBezTo>
                    <a:cubicBezTo>
                      <a:pt x="491" y="108"/>
                      <a:pt x="491" y="109"/>
                      <a:pt x="491" y="110"/>
                    </a:cubicBezTo>
                    <a:cubicBezTo>
                      <a:pt x="491" y="111"/>
                      <a:pt x="491" y="111"/>
                      <a:pt x="491" y="112"/>
                    </a:cubicBezTo>
                    <a:cubicBezTo>
                      <a:pt x="491" y="114"/>
                      <a:pt x="492" y="115"/>
                      <a:pt x="491" y="117"/>
                    </a:cubicBezTo>
                    <a:cubicBezTo>
                      <a:pt x="491" y="120"/>
                      <a:pt x="491" y="125"/>
                      <a:pt x="490" y="130"/>
                    </a:cubicBezTo>
                    <a:cubicBezTo>
                      <a:pt x="489" y="132"/>
                      <a:pt x="488" y="134"/>
                      <a:pt x="487" y="135"/>
                    </a:cubicBezTo>
                    <a:cubicBezTo>
                      <a:pt x="486" y="138"/>
                      <a:pt x="486" y="141"/>
                      <a:pt x="484" y="143"/>
                    </a:cubicBezTo>
                    <a:cubicBezTo>
                      <a:pt x="484" y="144"/>
                      <a:pt x="482" y="145"/>
                      <a:pt x="482" y="146"/>
                    </a:cubicBezTo>
                    <a:cubicBezTo>
                      <a:pt x="481" y="147"/>
                      <a:pt x="481" y="148"/>
                      <a:pt x="481" y="148"/>
                    </a:cubicBezTo>
                    <a:cubicBezTo>
                      <a:pt x="480" y="149"/>
                      <a:pt x="479" y="150"/>
                      <a:pt x="479" y="151"/>
                    </a:cubicBezTo>
                    <a:cubicBezTo>
                      <a:pt x="478" y="152"/>
                      <a:pt x="477" y="155"/>
                      <a:pt x="476" y="156"/>
                    </a:cubicBezTo>
                    <a:cubicBezTo>
                      <a:pt x="476" y="156"/>
                      <a:pt x="475" y="156"/>
                      <a:pt x="475" y="156"/>
                    </a:cubicBezTo>
                    <a:cubicBezTo>
                      <a:pt x="474" y="158"/>
                      <a:pt x="473" y="162"/>
                      <a:pt x="471" y="164"/>
                    </a:cubicBezTo>
                    <a:cubicBezTo>
                      <a:pt x="471" y="164"/>
                      <a:pt x="471" y="164"/>
                      <a:pt x="471" y="165"/>
                    </a:cubicBezTo>
                    <a:cubicBezTo>
                      <a:pt x="468" y="167"/>
                      <a:pt x="468" y="174"/>
                      <a:pt x="467" y="179"/>
                    </a:cubicBezTo>
                    <a:cubicBezTo>
                      <a:pt x="465" y="184"/>
                      <a:pt x="464" y="191"/>
                      <a:pt x="463" y="196"/>
                    </a:cubicBezTo>
                    <a:cubicBezTo>
                      <a:pt x="463" y="197"/>
                      <a:pt x="463" y="197"/>
                      <a:pt x="463" y="197"/>
                    </a:cubicBezTo>
                    <a:cubicBezTo>
                      <a:pt x="463" y="199"/>
                      <a:pt x="463" y="202"/>
                      <a:pt x="462" y="204"/>
                    </a:cubicBezTo>
                    <a:cubicBezTo>
                      <a:pt x="463" y="205"/>
                      <a:pt x="463" y="207"/>
                      <a:pt x="463" y="209"/>
                    </a:cubicBezTo>
                    <a:cubicBezTo>
                      <a:pt x="463" y="216"/>
                      <a:pt x="465" y="224"/>
                      <a:pt x="467" y="231"/>
                    </a:cubicBezTo>
                    <a:cubicBezTo>
                      <a:pt x="468" y="235"/>
                      <a:pt x="468" y="239"/>
                      <a:pt x="470" y="243"/>
                    </a:cubicBezTo>
                    <a:cubicBezTo>
                      <a:pt x="470" y="245"/>
                      <a:pt x="471" y="246"/>
                      <a:pt x="472" y="248"/>
                    </a:cubicBezTo>
                    <a:cubicBezTo>
                      <a:pt x="472" y="250"/>
                      <a:pt x="472" y="251"/>
                      <a:pt x="473" y="253"/>
                    </a:cubicBezTo>
                    <a:cubicBezTo>
                      <a:pt x="476" y="258"/>
                      <a:pt x="480" y="263"/>
                      <a:pt x="483" y="268"/>
                    </a:cubicBezTo>
                    <a:cubicBezTo>
                      <a:pt x="485" y="269"/>
                      <a:pt x="486" y="270"/>
                      <a:pt x="488" y="271"/>
                    </a:cubicBezTo>
                    <a:cubicBezTo>
                      <a:pt x="490" y="274"/>
                      <a:pt x="492" y="277"/>
                      <a:pt x="495" y="279"/>
                    </a:cubicBezTo>
                    <a:cubicBezTo>
                      <a:pt x="498" y="280"/>
                      <a:pt x="500" y="280"/>
                      <a:pt x="503" y="281"/>
                    </a:cubicBezTo>
                    <a:cubicBezTo>
                      <a:pt x="504" y="282"/>
                      <a:pt x="506" y="283"/>
                      <a:pt x="507" y="283"/>
                    </a:cubicBezTo>
                    <a:cubicBezTo>
                      <a:pt x="516" y="286"/>
                      <a:pt x="525" y="283"/>
                      <a:pt x="531" y="280"/>
                    </a:cubicBezTo>
                    <a:cubicBezTo>
                      <a:pt x="536" y="278"/>
                      <a:pt x="541" y="275"/>
                      <a:pt x="544" y="272"/>
                    </a:cubicBezTo>
                    <a:cubicBezTo>
                      <a:pt x="546" y="270"/>
                      <a:pt x="547" y="269"/>
                      <a:pt x="548" y="268"/>
                    </a:cubicBezTo>
                    <a:cubicBezTo>
                      <a:pt x="551" y="265"/>
                      <a:pt x="555" y="262"/>
                      <a:pt x="557" y="258"/>
                    </a:cubicBezTo>
                    <a:cubicBezTo>
                      <a:pt x="561" y="253"/>
                      <a:pt x="561" y="247"/>
                      <a:pt x="564" y="241"/>
                    </a:cubicBezTo>
                    <a:cubicBezTo>
                      <a:pt x="566" y="239"/>
                      <a:pt x="570" y="236"/>
                      <a:pt x="573" y="234"/>
                    </a:cubicBezTo>
                    <a:cubicBezTo>
                      <a:pt x="575" y="233"/>
                      <a:pt x="580" y="233"/>
                      <a:pt x="583" y="232"/>
                    </a:cubicBezTo>
                    <a:cubicBezTo>
                      <a:pt x="585" y="232"/>
                      <a:pt x="587" y="231"/>
                      <a:pt x="589" y="230"/>
                    </a:cubicBezTo>
                    <a:cubicBezTo>
                      <a:pt x="590" y="230"/>
                      <a:pt x="591" y="230"/>
                      <a:pt x="593" y="230"/>
                    </a:cubicBezTo>
                    <a:cubicBezTo>
                      <a:pt x="596" y="229"/>
                      <a:pt x="604" y="230"/>
                      <a:pt x="608" y="231"/>
                    </a:cubicBezTo>
                    <a:cubicBezTo>
                      <a:pt x="611" y="232"/>
                      <a:pt x="615" y="231"/>
                      <a:pt x="617" y="233"/>
                    </a:cubicBezTo>
                    <a:cubicBezTo>
                      <a:pt x="619" y="233"/>
                      <a:pt x="621" y="235"/>
                      <a:pt x="623" y="235"/>
                    </a:cubicBezTo>
                    <a:cubicBezTo>
                      <a:pt x="625" y="236"/>
                      <a:pt x="627" y="236"/>
                      <a:pt x="629" y="237"/>
                    </a:cubicBezTo>
                    <a:cubicBezTo>
                      <a:pt x="632" y="239"/>
                      <a:pt x="635" y="242"/>
                      <a:pt x="637" y="244"/>
                    </a:cubicBezTo>
                    <a:cubicBezTo>
                      <a:pt x="639" y="245"/>
                      <a:pt x="641" y="246"/>
                      <a:pt x="642" y="247"/>
                    </a:cubicBezTo>
                    <a:cubicBezTo>
                      <a:pt x="643" y="248"/>
                      <a:pt x="643" y="250"/>
                      <a:pt x="644" y="251"/>
                    </a:cubicBezTo>
                    <a:cubicBezTo>
                      <a:pt x="645" y="251"/>
                      <a:pt x="646" y="252"/>
                      <a:pt x="647" y="253"/>
                    </a:cubicBezTo>
                    <a:cubicBezTo>
                      <a:pt x="649" y="255"/>
                      <a:pt x="650" y="257"/>
                      <a:pt x="651" y="259"/>
                    </a:cubicBezTo>
                    <a:cubicBezTo>
                      <a:pt x="652" y="261"/>
                      <a:pt x="655" y="263"/>
                      <a:pt x="656" y="265"/>
                    </a:cubicBezTo>
                    <a:cubicBezTo>
                      <a:pt x="658" y="268"/>
                      <a:pt x="659" y="271"/>
                      <a:pt x="661" y="274"/>
                    </a:cubicBezTo>
                    <a:cubicBezTo>
                      <a:pt x="661" y="276"/>
                      <a:pt x="662" y="277"/>
                      <a:pt x="663" y="278"/>
                    </a:cubicBezTo>
                    <a:cubicBezTo>
                      <a:pt x="666" y="285"/>
                      <a:pt x="667" y="290"/>
                      <a:pt x="670" y="296"/>
                    </a:cubicBezTo>
                    <a:cubicBezTo>
                      <a:pt x="671" y="299"/>
                      <a:pt x="674" y="301"/>
                      <a:pt x="675" y="304"/>
                    </a:cubicBezTo>
                    <a:cubicBezTo>
                      <a:pt x="675" y="305"/>
                      <a:pt x="675" y="306"/>
                      <a:pt x="675" y="307"/>
                    </a:cubicBezTo>
                    <a:cubicBezTo>
                      <a:pt x="676" y="308"/>
                      <a:pt x="677" y="309"/>
                      <a:pt x="678" y="310"/>
                    </a:cubicBezTo>
                    <a:cubicBezTo>
                      <a:pt x="678" y="311"/>
                      <a:pt x="678" y="313"/>
                      <a:pt x="679" y="314"/>
                    </a:cubicBezTo>
                    <a:cubicBezTo>
                      <a:pt x="679" y="314"/>
                      <a:pt x="680" y="314"/>
                      <a:pt x="680" y="314"/>
                    </a:cubicBezTo>
                    <a:cubicBezTo>
                      <a:pt x="679" y="314"/>
                      <a:pt x="679" y="314"/>
                      <a:pt x="679" y="315"/>
                    </a:cubicBezTo>
                    <a:cubicBezTo>
                      <a:pt x="679" y="318"/>
                      <a:pt x="683" y="322"/>
                      <a:pt x="685" y="325"/>
                    </a:cubicBezTo>
                    <a:cubicBezTo>
                      <a:pt x="685" y="326"/>
                      <a:pt x="685" y="327"/>
                      <a:pt x="685" y="327"/>
                    </a:cubicBezTo>
                    <a:cubicBezTo>
                      <a:pt x="686" y="329"/>
                      <a:pt x="688" y="331"/>
                      <a:pt x="689" y="334"/>
                    </a:cubicBezTo>
                    <a:cubicBezTo>
                      <a:pt x="689" y="334"/>
                      <a:pt x="690" y="334"/>
                      <a:pt x="690" y="334"/>
                    </a:cubicBezTo>
                    <a:cubicBezTo>
                      <a:pt x="694" y="340"/>
                      <a:pt x="699" y="344"/>
                      <a:pt x="704" y="349"/>
                    </a:cubicBezTo>
                    <a:cubicBezTo>
                      <a:pt x="705" y="350"/>
                      <a:pt x="705" y="351"/>
                      <a:pt x="706" y="352"/>
                    </a:cubicBezTo>
                    <a:cubicBezTo>
                      <a:pt x="707" y="353"/>
                      <a:pt x="711" y="356"/>
                      <a:pt x="713" y="357"/>
                    </a:cubicBezTo>
                    <a:cubicBezTo>
                      <a:pt x="714" y="357"/>
                      <a:pt x="715" y="358"/>
                      <a:pt x="716" y="359"/>
                    </a:cubicBezTo>
                    <a:cubicBezTo>
                      <a:pt x="718" y="361"/>
                      <a:pt x="722" y="364"/>
                      <a:pt x="725" y="366"/>
                    </a:cubicBezTo>
                    <a:cubicBezTo>
                      <a:pt x="728" y="368"/>
                      <a:pt x="730" y="369"/>
                      <a:pt x="733" y="370"/>
                    </a:cubicBezTo>
                    <a:cubicBezTo>
                      <a:pt x="734" y="370"/>
                      <a:pt x="735" y="371"/>
                      <a:pt x="736" y="371"/>
                    </a:cubicBezTo>
                    <a:cubicBezTo>
                      <a:pt x="738" y="373"/>
                      <a:pt x="741" y="375"/>
                      <a:pt x="744" y="376"/>
                    </a:cubicBezTo>
                    <a:cubicBezTo>
                      <a:pt x="747" y="378"/>
                      <a:pt x="751" y="378"/>
                      <a:pt x="754" y="380"/>
                    </a:cubicBezTo>
                    <a:cubicBezTo>
                      <a:pt x="759" y="383"/>
                      <a:pt x="763" y="386"/>
                      <a:pt x="767" y="389"/>
                    </a:cubicBezTo>
                    <a:cubicBezTo>
                      <a:pt x="769" y="391"/>
                      <a:pt x="771" y="394"/>
                      <a:pt x="773" y="396"/>
                    </a:cubicBezTo>
                    <a:cubicBezTo>
                      <a:pt x="775" y="398"/>
                      <a:pt x="776" y="399"/>
                      <a:pt x="778" y="400"/>
                    </a:cubicBezTo>
                    <a:cubicBezTo>
                      <a:pt x="779" y="401"/>
                      <a:pt x="779" y="404"/>
                      <a:pt x="780" y="405"/>
                    </a:cubicBezTo>
                    <a:cubicBezTo>
                      <a:pt x="782" y="408"/>
                      <a:pt x="784" y="410"/>
                      <a:pt x="786" y="412"/>
                    </a:cubicBezTo>
                    <a:cubicBezTo>
                      <a:pt x="789" y="419"/>
                      <a:pt x="791" y="435"/>
                      <a:pt x="787" y="442"/>
                    </a:cubicBezTo>
                    <a:cubicBezTo>
                      <a:pt x="786" y="443"/>
                      <a:pt x="785" y="444"/>
                      <a:pt x="783" y="446"/>
                    </a:cubicBezTo>
                    <a:cubicBezTo>
                      <a:pt x="778" y="451"/>
                      <a:pt x="772" y="454"/>
                      <a:pt x="764" y="457"/>
                    </a:cubicBezTo>
                    <a:cubicBezTo>
                      <a:pt x="760" y="459"/>
                      <a:pt x="756" y="460"/>
                      <a:pt x="750" y="459"/>
                    </a:cubicBezTo>
                    <a:cubicBezTo>
                      <a:pt x="748" y="458"/>
                      <a:pt x="746" y="459"/>
                      <a:pt x="744" y="458"/>
                    </a:cubicBezTo>
                    <a:cubicBezTo>
                      <a:pt x="744" y="458"/>
                      <a:pt x="743" y="458"/>
                      <a:pt x="742" y="458"/>
                    </a:cubicBezTo>
                    <a:cubicBezTo>
                      <a:pt x="740" y="458"/>
                      <a:pt x="738" y="457"/>
                      <a:pt x="735" y="457"/>
                    </a:cubicBezTo>
                    <a:cubicBezTo>
                      <a:pt x="735" y="457"/>
                      <a:pt x="735" y="456"/>
                      <a:pt x="735" y="456"/>
                    </a:cubicBezTo>
                    <a:cubicBezTo>
                      <a:pt x="735" y="456"/>
                      <a:pt x="735" y="456"/>
                      <a:pt x="736" y="456"/>
                    </a:cubicBezTo>
                    <a:cubicBezTo>
                      <a:pt x="734" y="456"/>
                      <a:pt x="732" y="456"/>
                      <a:pt x="731" y="456"/>
                    </a:cubicBezTo>
                    <a:cubicBezTo>
                      <a:pt x="731" y="456"/>
                      <a:pt x="731" y="456"/>
                      <a:pt x="731" y="456"/>
                    </a:cubicBezTo>
                    <a:cubicBezTo>
                      <a:pt x="731" y="456"/>
                      <a:pt x="731" y="456"/>
                      <a:pt x="731" y="456"/>
                    </a:cubicBezTo>
                    <a:cubicBezTo>
                      <a:pt x="731" y="456"/>
                      <a:pt x="731" y="456"/>
                      <a:pt x="731" y="456"/>
                    </a:cubicBezTo>
                    <a:cubicBezTo>
                      <a:pt x="730" y="456"/>
                      <a:pt x="723" y="456"/>
                      <a:pt x="723" y="455"/>
                    </a:cubicBezTo>
                    <a:cubicBezTo>
                      <a:pt x="723" y="455"/>
                      <a:pt x="723" y="455"/>
                      <a:pt x="722" y="455"/>
                    </a:cubicBezTo>
                    <a:cubicBezTo>
                      <a:pt x="721" y="455"/>
                      <a:pt x="721" y="455"/>
                      <a:pt x="720" y="455"/>
                    </a:cubicBezTo>
                    <a:cubicBezTo>
                      <a:pt x="720" y="455"/>
                      <a:pt x="720" y="455"/>
                      <a:pt x="720" y="455"/>
                    </a:cubicBezTo>
                    <a:cubicBezTo>
                      <a:pt x="719" y="456"/>
                      <a:pt x="716" y="455"/>
                      <a:pt x="714" y="455"/>
                    </a:cubicBezTo>
                    <a:cubicBezTo>
                      <a:pt x="711" y="455"/>
                      <a:pt x="708" y="455"/>
                      <a:pt x="704" y="455"/>
                    </a:cubicBezTo>
                    <a:cubicBezTo>
                      <a:pt x="703" y="455"/>
                      <a:pt x="702" y="455"/>
                      <a:pt x="702" y="455"/>
                    </a:cubicBezTo>
                    <a:cubicBezTo>
                      <a:pt x="700" y="456"/>
                      <a:pt x="699" y="457"/>
                      <a:pt x="697" y="457"/>
                    </a:cubicBezTo>
                    <a:cubicBezTo>
                      <a:pt x="695" y="458"/>
                      <a:pt x="694" y="457"/>
                      <a:pt x="693" y="457"/>
                    </a:cubicBezTo>
                    <a:cubicBezTo>
                      <a:pt x="692" y="458"/>
                      <a:pt x="691" y="459"/>
                      <a:pt x="690" y="459"/>
                    </a:cubicBezTo>
                    <a:cubicBezTo>
                      <a:pt x="688" y="459"/>
                      <a:pt x="684" y="459"/>
                      <a:pt x="682" y="459"/>
                    </a:cubicBezTo>
                    <a:cubicBezTo>
                      <a:pt x="679" y="460"/>
                      <a:pt x="677" y="462"/>
                      <a:pt x="675" y="463"/>
                    </a:cubicBezTo>
                    <a:cubicBezTo>
                      <a:pt x="674" y="463"/>
                      <a:pt x="673" y="463"/>
                      <a:pt x="672" y="463"/>
                    </a:cubicBezTo>
                    <a:cubicBezTo>
                      <a:pt x="671" y="463"/>
                      <a:pt x="671" y="463"/>
                      <a:pt x="670" y="463"/>
                    </a:cubicBezTo>
                    <a:cubicBezTo>
                      <a:pt x="666" y="465"/>
                      <a:pt x="663" y="468"/>
                      <a:pt x="660" y="471"/>
                    </a:cubicBezTo>
                    <a:cubicBezTo>
                      <a:pt x="657" y="473"/>
                      <a:pt x="654" y="475"/>
                      <a:pt x="652" y="478"/>
                    </a:cubicBezTo>
                    <a:cubicBezTo>
                      <a:pt x="648" y="482"/>
                      <a:pt x="646" y="487"/>
                      <a:pt x="643" y="492"/>
                    </a:cubicBezTo>
                    <a:cubicBezTo>
                      <a:pt x="643" y="494"/>
                      <a:pt x="643" y="495"/>
                      <a:pt x="643" y="496"/>
                    </a:cubicBezTo>
                    <a:cubicBezTo>
                      <a:pt x="643" y="497"/>
                      <a:pt x="642" y="497"/>
                      <a:pt x="642" y="497"/>
                    </a:cubicBezTo>
                    <a:cubicBezTo>
                      <a:pt x="642" y="500"/>
                      <a:pt x="640" y="503"/>
                      <a:pt x="640" y="507"/>
                    </a:cubicBezTo>
                    <a:cubicBezTo>
                      <a:pt x="639" y="510"/>
                      <a:pt x="639" y="517"/>
                      <a:pt x="639" y="522"/>
                    </a:cubicBezTo>
                    <a:cubicBezTo>
                      <a:pt x="639" y="523"/>
                      <a:pt x="639" y="525"/>
                      <a:pt x="639" y="527"/>
                    </a:cubicBezTo>
                    <a:cubicBezTo>
                      <a:pt x="638" y="528"/>
                      <a:pt x="638" y="530"/>
                      <a:pt x="638" y="530"/>
                    </a:cubicBezTo>
                    <a:cubicBezTo>
                      <a:pt x="638" y="531"/>
                      <a:pt x="638" y="534"/>
                      <a:pt x="638" y="536"/>
                    </a:cubicBezTo>
                    <a:cubicBezTo>
                      <a:pt x="638" y="536"/>
                      <a:pt x="637" y="537"/>
                      <a:pt x="638" y="538"/>
                    </a:cubicBezTo>
                    <a:cubicBezTo>
                      <a:pt x="638" y="542"/>
                      <a:pt x="638" y="543"/>
                      <a:pt x="639" y="547"/>
                    </a:cubicBezTo>
                    <a:cubicBezTo>
                      <a:pt x="639" y="548"/>
                      <a:pt x="639" y="549"/>
                      <a:pt x="639" y="550"/>
                    </a:cubicBezTo>
                    <a:cubicBezTo>
                      <a:pt x="639" y="553"/>
                      <a:pt x="639" y="557"/>
                      <a:pt x="640" y="560"/>
                    </a:cubicBezTo>
                    <a:cubicBezTo>
                      <a:pt x="640" y="561"/>
                      <a:pt x="640" y="561"/>
                      <a:pt x="640" y="562"/>
                    </a:cubicBezTo>
                    <a:cubicBezTo>
                      <a:pt x="641" y="567"/>
                      <a:pt x="642" y="572"/>
                      <a:pt x="643" y="577"/>
                    </a:cubicBezTo>
                    <a:cubicBezTo>
                      <a:pt x="643" y="577"/>
                      <a:pt x="643" y="578"/>
                      <a:pt x="642" y="579"/>
                    </a:cubicBezTo>
                    <a:cubicBezTo>
                      <a:pt x="642" y="581"/>
                      <a:pt x="643" y="583"/>
                      <a:pt x="643" y="584"/>
                    </a:cubicBezTo>
                    <a:cubicBezTo>
                      <a:pt x="642" y="586"/>
                      <a:pt x="642" y="589"/>
                      <a:pt x="642" y="590"/>
                    </a:cubicBezTo>
                    <a:cubicBezTo>
                      <a:pt x="643" y="594"/>
                      <a:pt x="641" y="596"/>
                      <a:pt x="642" y="598"/>
                    </a:cubicBezTo>
                    <a:cubicBezTo>
                      <a:pt x="641" y="599"/>
                      <a:pt x="641" y="599"/>
                      <a:pt x="641" y="599"/>
                    </a:cubicBezTo>
                    <a:cubicBezTo>
                      <a:pt x="641" y="599"/>
                      <a:pt x="641" y="599"/>
                      <a:pt x="641" y="600"/>
                    </a:cubicBezTo>
                    <a:cubicBezTo>
                      <a:pt x="641" y="600"/>
                      <a:pt x="641" y="600"/>
                      <a:pt x="640" y="600"/>
                    </a:cubicBezTo>
                    <a:cubicBezTo>
                      <a:pt x="640" y="600"/>
                      <a:pt x="640" y="599"/>
                      <a:pt x="640" y="599"/>
                    </a:cubicBezTo>
                    <a:cubicBezTo>
                      <a:pt x="640" y="599"/>
                      <a:pt x="641" y="599"/>
                      <a:pt x="641" y="599"/>
                    </a:cubicBezTo>
                    <a:cubicBezTo>
                      <a:pt x="640" y="599"/>
                      <a:pt x="640" y="599"/>
                      <a:pt x="639" y="599"/>
                    </a:cubicBezTo>
                    <a:cubicBezTo>
                      <a:pt x="639" y="601"/>
                      <a:pt x="638" y="602"/>
                      <a:pt x="638" y="603"/>
                    </a:cubicBezTo>
                    <a:cubicBezTo>
                      <a:pt x="637" y="604"/>
                      <a:pt x="636" y="609"/>
                      <a:pt x="636" y="609"/>
                    </a:cubicBezTo>
                    <a:cubicBezTo>
                      <a:pt x="636" y="612"/>
                      <a:pt x="634" y="614"/>
                      <a:pt x="633" y="616"/>
                    </a:cubicBezTo>
                    <a:cubicBezTo>
                      <a:pt x="632" y="617"/>
                      <a:pt x="633" y="618"/>
                      <a:pt x="632" y="619"/>
                    </a:cubicBezTo>
                    <a:cubicBezTo>
                      <a:pt x="631" y="621"/>
                      <a:pt x="630" y="623"/>
                      <a:pt x="629" y="625"/>
                    </a:cubicBezTo>
                    <a:cubicBezTo>
                      <a:pt x="627" y="627"/>
                      <a:pt x="624" y="629"/>
                      <a:pt x="623" y="632"/>
                    </a:cubicBezTo>
                    <a:cubicBezTo>
                      <a:pt x="622" y="632"/>
                      <a:pt x="622" y="632"/>
                      <a:pt x="621" y="632"/>
                    </a:cubicBezTo>
                    <a:cubicBezTo>
                      <a:pt x="621" y="634"/>
                      <a:pt x="620" y="633"/>
                      <a:pt x="619" y="634"/>
                    </a:cubicBezTo>
                    <a:cubicBezTo>
                      <a:pt x="619" y="634"/>
                      <a:pt x="619" y="635"/>
                      <a:pt x="619" y="635"/>
                    </a:cubicBezTo>
                    <a:cubicBezTo>
                      <a:pt x="618" y="637"/>
                      <a:pt x="616" y="637"/>
                      <a:pt x="614" y="639"/>
                    </a:cubicBezTo>
                    <a:cubicBezTo>
                      <a:pt x="614" y="640"/>
                      <a:pt x="614" y="640"/>
                      <a:pt x="614" y="641"/>
                    </a:cubicBezTo>
                    <a:cubicBezTo>
                      <a:pt x="612" y="642"/>
                      <a:pt x="611" y="642"/>
                      <a:pt x="609" y="643"/>
                    </a:cubicBezTo>
                    <a:cubicBezTo>
                      <a:pt x="596" y="652"/>
                      <a:pt x="580" y="658"/>
                      <a:pt x="561" y="656"/>
                    </a:cubicBezTo>
                    <a:cubicBezTo>
                      <a:pt x="561" y="656"/>
                      <a:pt x="561" y="656"/>
                      <a:pt x="561" y="656"/>
                    </a:cubicBezTo>
                    <a:cubicBezTo>
                      <a:pt x="561" y="656"/>
                      <a:pt x="561" y="656"/>
                      <a:pt x="562" y="656"/>
                    </a:cubicBezTo>
                    <a:cubicBezTo>
                      <a:pt x="561" y="656"/>
                      <a:pt x="561" y="656"/>
                      <a:pt x="561" y="656"/>
                    </a:cubicBezTo>
                    <a:cubicBezTo>
                      <a:pt x="558" y="657"/>
                      <a:pt x="552" y="654"/>
                      <a:pt x="550" y="655"/>
                    </a:cubicBezTo>
                    <a:cubicBezTo>
                      <a:pt x="550" y="655"/>
                      <a:pt x="550" y="655"/>
                      <a:pt x="550" y="654"/>
                    </a:cubicBezTo>
                    <a:cubicBezTo>
                      <a:pt x="549" y="655"/>
                      <a:pt x="543" y="653"/>
                      <a:pt x="542" y="652"/>
                    </a:cubicBezTo>
                    <a:cubicBezTo>
                      <a:pt x="539" y="651"/>
                      <a:pt x="534" y="651"/>
                      <a:pt x="530" y="650"/>
                    </a:cubicBezTo>
                    <a:cubicBezTo>
                      <a:pt x="529" y="650"/>
                      <a:pt x="527" y="649"/>
                      <a:pt x="525" y="649"/>
                    </a:cubicBezTo>
                    <a:cubicBezTo>
                      <a:pt x="522" y="650"/>
                      <a:pt x="518" y="649"/>
                      <a:pt x="514" y="649"/>
                    </a:cubicBezTo>
                    <a:cubicBezTo>
                      <a:pt x="510" y="650"/>
                      <a:pt x="507" y="650"/>
                      <a:pt x="504" y="650"/>
                    </a:cubicBezTo>
                    <a:cubicBezTo>
                      <a:pt x="502" y="650"/>
                      <a:pt x="497" y="652"/>
                      <a:pt x="495" y="653"/>
                    </a:cubicBezTo>
                    <a:cubicBezTo>
                      <a:pt x="494" y="653"/>
                      <a:pt x="489" y="653"/>
                      <a:pt x="488" y="653"/>
                    </a:cubicBezTo>
                    <a:cubicBezTo>
                      <a:pt x="487" y="653"/>
                      <a:pt x="485" y="654"/>
                      <a:pt x="484" y="655"/>
                    </a:cubicBezTo>
                    <a:cubicBezTo>
                      <a:pt x="483" y="655"/>
                      <a:pt x="482" y="655"/>
                      <a:pt x="481" y="655"/>
                    </a:cubicBezTo>
                    <a:cubicBezTo>
                      <a:pt x="478" y="656"/>
                      <a:pt x="477" y="656"/>
                      <a:pt x="474" y="657"/>
                    </a:cubicBezTo>
                    <a:cubicBezTo>
                      <a:pt x="474" y="657"/>
                      <a:pt x="474" y="657"/>
                      <a:pt x="474" y="658"/>
                    </a:cubicBezTo>
                    <a:cubicBezTo>
                      <a:pt x="472" y="658"/>
                      <a:pt x="469" y="658"/>
                      <a:pt x="467" y="659"/>
                    </a:cubicBezTo>
                    <a:cubicBezTo>
                      <a:pt x="467" y="660"/>
                      <a:pt x="467" y="659"/>
                      <a:pt x="467" y="660"/>
                    </a:cubicBezTo>
                    <a:cubicBezTo>
                      <a:pt x="466" y="660"/>
                      <a:pt x="465" y="660"/>
                      <a:pt x="464" y="661"/>
                    </a:cubicBezTo>
                    <a:cubicBezTo>
                      <a:pt x="464" y="661"/>
                      <a:pt x="464" y="661"/>
                      <a:pt x="464" y="662"/>
                    </a:cubicBezTo>
                    <a:cubicBezTo>
                      <a:pt x="463" y="662"/>
                      <a:pt x="461" y="662"/>
                      <a:pt x="460" y="663"/>
                    </a:cubicBezTo>
                    <a:cubicBezTo>
                      <a:pt x="460" y="663"/>
                      <a:pt x="460" y="663"/>
                      <a:pt x="460" y="664"/>
                    </a:cubicBezTo>
                    <a:cubicBezTo>
                      <a:pt x="458" y="665"/>
                      <a:pt x="455" y="667"/>
                      <a:pt x="453" y="669"/>
                    </a:cubicBezTo>
                    <a:cubicBezTo>
                      <a:pt x="452" y="669"/>
                      <a:pt x="452" y="670"/>
                      <a:pt x="451" y="671"/>
                    </a:cubicBezTo>
                    <a:cubicBezTo>
                      <a:pt x="451" y="671"/>
                      <a:pt x="451" y="671"/>
                      <a:pt x="450" y="671"/>
                    </a:cubicBezTo>
                    <a:cubicBezTo>
                      <a:pt x="449" y="671"/>
                      <a:pt x="449" y="673"/>
                      <a:pt x="448" y="673"/>
                    </a:cubicBezTo>
                    <a:cubicBezTo>
                      <a:pt x="445" y="676"/>
                      <a:pt x="444" y="679"/>
                      <a:pt x="442" y="682"/>
                    </a:cubicBezTo>
                    <a:cubicBezTo>
                      <a:pt x="441" y="682"/>
                      <a:pt x="439" y="685"/>
                      <a:pt x="440" y="685"/>
                    </a:cubicBezTo>
                    <a:cubicBezTo>
                      <a:pt x="439" y="686"/>
                      <a:pt x="438" y="686"/>
                      <a:pt x="438" y="686"/>
                    </a:cubicBezTo>
                    <a:cubicBezTo>
                      <a:pt x="438" y="687"/>
                      <a:pt x="438" y="687"/>
                      <a:pt x="438" y="687"/>
                    </a:cubicBezTo>
                    <a:cubicBezTo>
                      <a:pt x="438" y="689"/>
                      <a:pt x="437" y="691"/>
                      <a:pt x="436" y="693"/>
                    </a:cubicBezTo>
                    <a:cubicBezTo>
                      <a:pt x="436" y="694"/>
                      <a:pt x="435" y="696"/>
                      <a:pt x="434" y="698"/>
                    </a:cubicBezTo>
                    <a:cubicBezTo>
                      <a:pt x="434" y="700"/>
                      <a:pt x="433" y="702"/>
                      <a:pt x="433" y="705"/>
                    </a:cubicBezTo>
                    <a:cubicBezTo>
                      <a:pt x="432" y="709"/>
                      <a:pt x="432" y="716"/>
                      <a:pt x="432" y="722"/>
                    </a:cubicBezTo>
                    <a:cubicBezTo>
                      <a:pt x="432" y="723"/>
                      <a:pt x="431" y="724"/>
                      <a:pt x="431" y="724"/>
                    </a:cubicBezTo>
                    <a:cubicBezTo>
                      <a:pt x="430" y="726"/>
                      <a:pt x="431" y="729"/>
                      <a:pt x="431" y="730"/>
                    </a:cubicBezTo>
                    <a:cubicBezTo>
                      <a:pt x="431" y="731"/>
                      <a:pt x="430" y="731"/>
                      <a:pt x="430" y="731"/>
                    </a:cubicBezTo>
                    <a:cubicBezTo>
                      <a:pt x="430" y="732"/>
                      <a:pt x="430" y="732"/>
                      <a:pt x="430" y="733"/>
                    </a:cubicBezTo>
                    <a:cubicBezTo>
                      <a:pt x="430" y="735"/>
                      <a:pt x="429" y="738"/>
                      <a:pt x="429" y="739"/>
                    </a:cubicBezTo>
                    <a:cubicBezTo>
                      <a:pt x="429" y="740"/>
                      <a:pt x="429" y="741"/>
                      <a:pt x="429" y="742"/>
                    </a:cubicBezTo>
                    <a:cubicBezTo>
                      <a:pt x="428" y="744"/>
                      <a:pt x="428" y="746"/>
                      <a:pt x="427" y="748"/>
                    </a:cubicBezTo>
                    <a:cubicBezTo>
                      <a:pt x="427" y="751"/>
                      <a:pt x="428" y="754"/>
                      <a:pt x="427" y="757"/>
                    </a:cubicBezTo>
                    <a:cubicBezTo>
                      <a:pt x="426" y="764"/>
                      <a:pt x="423" y="771"/>
                      <a:pt x="420" y="775"/>
                    </a:cubicBezTo>
                    <a:cubicBezTo>
                      <a:pt x="419" y="777"/>
                      <a:pt x="416" y="782"/>
                      <a:pt x="416" y="784"/>
                    </a:cubicBezTo>
                    <a:cubicBezTo>
                      <a:pt x="416" y="784"/>
                      <a:pt x="415" y="784"/>
                      <a:pt x="415" y="784"/>
                    </a:cubicBezTo>
                    <a:cubicBezTo>
                      <a:pt x="415" y="786"/>
                      <a:pt x="412" y="787"/>
                      <a:pt x="410" y="789"/>
                    </a:cubicBezTo>
                    <a:cubicBezTo>
                      <a:pt x="408" y="792"/>
                      <a:pt x="405" y="795"/>
                      <a:pt x="401" y="798"/>
                    </a:cubicBezTo>
                    <a:cubicBezTo>
                      <a:pt x="401" y="798"/>
                      <a:pt x="400" y="798"/>
                      <a:pt x="399" y="798"/>
                    </a:cubicBezTo>
                    <a:cubicBezTo>
                      <a:pt x="399" y="798"/>
                      <a:pt x="399" y="799"/>
                      <a:pt x="399" y="799"/>
                    </a:cubicBezTo>
                    <a:cubicBezTo>
                      <a:pt x="399" y="799"/>
                      <a:pt x="395" y="801"/>
                      <a:pt x="395" y="802"/>
                    </a:cubicBezTo>
                    <a:cubicBezTo>
                      <a:pt x="395" y="802"/>
                      <a:pt x="394" y="802"/>
                      <a:pt x="393" y="802"/>
                    </a:cubicBezTo>
                    <a:cubicBezTo>
                      <a:pt x="394" y="802"/>
                      <a:pt x="394" y="802"/>
                      <a:pt x="394" y="802"/>
                    </a:cubicBezTo>
                    <a:cubicBezTo>
                      <a:pt x="392" y="802"/>
                      <a:pt x="392" y="803"/>
                      <a:pt x="391" y="804"/>
                    </a:cubicBezTo>
                    <a:cubicBezTo>
                      <a:pt x="389" y="804"/>
                      <a:pt x="388" y="803"/>
                      <a:pt x="386" y="804"/>
                    </a:cubicBezTo>
                    <a:cubicBezTo>
                      <a:pt x="386" y="804"/>
                      <a:pt x="385" y="805"/>
                      <a:pt x="384" y="805"/>
                    </a:cubicBezTo>
                    <a:cubicBezTo>
                      <a:pt x="384" y="805"/>
                      <a:pt x="384" y="805"/>
                      <a:pt x="384" y="805"/>
                    </a:cubicBezTo>
                    <a:cubicBezTo>
                      <a:pt x="383" y="806"/>
                      <a:pt x="381" y="805"/>
                      <a:pt x="379" y="806"/>
                    </a:cubicBezTo>
                    <a:cubicBezTo>
                      <a:pt x="379" y="806"/>
                      <a:pt x="379" y="806"/>
                      <a:pt x="379" y="806"/>
                    </a:cubicBezTo>
                    <a:cubicBezTo>
                      <a:pt x="380" y="806"/>
                      <a:pt x="380" y="806"/>
                      <a:pt x="380" y="806"/>
                    </a:cubicBezTo>
                    <a:cubicBezTo>
                      <a:pt x="380" y="806"/>
                      <a:pt x="380" y="806"/>
                      <a:pt x="380" y="806"/>
                    </a:cubicBezTo>
                    <a:cubicBezTo>
                      <a:pt x="377" y="806"/>
                      <a:pt x="374" y="807"/>
                      <a:pt x="372" y="808"/>
                    </a:cubicBezTo>
                    <a:cubicBezTo>
                      <a:pt x="371" y="808"/>
                      <a:pt x="370" y="808"/>
                      <a:pt x="369" y="808"/>
                    </a:cubicBezTo>
                    <a:cubicBezTo>
                      <a:pt x="368" y="808"/>
                      <a:pt x="365" y="808"/>
                      <a:pt x="365" y="808"/>
                    </a:cubicBezTo>
                    <a:cubicBezTo>
                      <a:pt x="364" y="808"/>
                      <a:pt x="363" y="807"/>
                      <a:pt x="362" y="808"/>
                    </a:cubicBezTo>
                    <a:cubicBezTo>
                      <a:pt x="356" y="809"/>
                      <a:pt x="350" y="806"/>
                      <a:pt x="342" y="807"/>
                    </a:cubicBezTo>
                    <a:cubicBezTo>
                      <a:pt x="341" y="807"/>
                      <a:pt x="337" y="806"/>
                      <a:pt x="336" y="806"/>
                    </a:cubicBezTo>
                    <a:cubicBezTo>
                      <a:pt x="335" y="806"/>
                      <a:pt x="334" y="806"/>
                      <a:pt x="333" y="806"/>
                    </a:cubicBezTo>
                    <a:cubicBezTo>
                      <a:pt x="332" y="805"/>
                      <a:pt x="331" y="805"/>
                      <a:pt x="331" y="804"/>
                    </a:cubicBezTo>
                    <a:cubicBezTo>
                      <a:pt x="330" y="804"/>
                      <a:pt x="331" y="804"/>
                      <a:pt x="330" y="804"/>
                    </a:cubicBezTo>
                    <a:cubicBezTo>
                      <a:pt x="329" y="803"/>
                      <a:pt x="323" y="803"/>
                      <a:pt x="321" y="802"/>
                    </a:cubicBezTo>
                    <a:cubicBezTo>
                      <a:pt x="320" y="802"/>
                      <a:pt x="320" y="801"/>
                      <a:pt x="319" y="801"/>
                    </a:cubicBezTo>
                    <a:cubicBezTo>
                      <a:pt x="318" y="800"/>
                      <a:pt x="316" y="801"/>
                      <a:pt x="315" y="801"/>
                    </a:cubicBezTo>
                    <a:cubicBezTo>
                      <a:pt x="315" y="800"/>
                      <a:pt x="314" y="800"/>
                      <a:pt x="314" y="800"/>
                    </a:cubicBezTo>
                    <a:cubicBezTo>
                      <a:pt x="313" y="800"/>
                      <a:pt x="312" y="800"/>
                      <a:pt x="311" y="800"/>
                    </a:cubicBezTo>
                    <a:cubicBezTo>
                      <a:pt x="309" y="799"/>
                      <a:pt x="307" y="797"/>
                      <a:pt x="305" y="796"/>
                    </a:cubicBezTo>
                    <a:cubicBezTo>
                      <a:pt x="304" y="796"/>
                      <a:pt x="302" y="796"/>
                      <a:pt x="300" y="795"/>
                    </a:cubicBezTo>
                    <a:cubicBezTo>
                      <a:pt x="298" y="794"/>
                      <a:pt x="296" y="792"/>
                      <a:pt x="294" y="791"/>
                    </a:cubicBezTo>
                    <a:cubicBezTo>
                      <a:pt x="292" y="790"/>
                      <a:pt x="290" y="790"/>
                      <a:pt x="288" y="789"/>
                    </a:cubicBezTo>
                    <a:cubicBezTo>
                      <a:pt x="288" y="789"/>
                      <a:pt x="288" y="788"/>
                      <a:pt x="288" y="788"/>
                    </a:cubicBezTo>
                    <a:cubicBezTo>
                      <a:pt x="286" y="787"/>
                      <a:pt x="284" y="787"/>
                      <a:pt x="283" y="786"/>
                    </a:cubicBezTo>
                    <a:cubicBezTo>
                      <a:pt x="280" y="784"/>
                      <a:pt x="277" y="783"/>
                      <a:pt x="275" y="781"/>
                    </a:cubicBezTo>
                    <a:cubicBezTo>
                      <a:pt x="274" y="780"/>
                      <a:pt x="274" y="779"/>
                      <a:pt x="274" y="779"/>
                    </a:cubicBezTo>
                    <a:cubicBezTo>
                      <a:pt x="272" y="778"/>
                      <a:pt x="270" y="778"/>
                      <a:pt x="269" y="777"/>
                    </a:cubicBezTo>
                    <a:cubicBezTo>
                      <a:pt x="269" y="776"/>
                      <a:pt x="269" y="775"/>
                      <a:pt x="268" y="775"/>
                    </a:cubicBezTo>
                    <a:cubicBezTo>
                      <a:pt x="268" y="775"/>
                      <a:pt x="267" y="775"/>
                      <a:pt x="266" y="775"/>
                    </a:cubicBezTo>
                    <a:cubicBezTo>
                      <a:pt x="265" y="774"/>
                      <a:pt x="263" y="771"/>
                      <a:pt x="262" y="770"/>
                    </a:cubicBezTo>
                    <a:cubicBezTo>
                      <a:pt x="260" y="768"/>
                      <a:pt x="257" y="767"/>
                      <a:pt x="256" y="765"/>
                    </a:cubicBezTo>
                    <a:cubicBezTo>
                      <a:pt x="255" y="764"/>
                      <a:pt x="255" y="764"/>
                      <a:pt x="255" y="763"/>
                    </a:cubicBezTo>
                    <a:cubicBezTo>
                      <a:pt x="254" y="763"/>
                      <a:pt x="253" y="763"/>
                      <a:pt x="253" y="762"/>
                    </a:cubicBezTo>
                    <a:cubicBezTo>
                      <a:pt x="252" y="761"/>
                      <a:pt x="252" y="761"/>
                      <a:pt x="251" y="760"/>
                    </a:cubicBezTo>
                    <a:cubicBezTo>
                      <a:pt x="250" y="759"/>
                      <a:pt x="249" y="759"/>
                      <a:pt x="248" y="758"/>
                    </a:cubicBezTo>
                    <a:cubicBezTo>
                      <a:pt x="247" y="757"/>
                      <a:pt x="246" y="755"/>
                      <a:pt x="245" y="754"/>
                    </a:cubicBezTo>
                    <a:cubicBezTo>
                      <a:pt x="245" y="754"/>
                      <a:pt x="245" y="754"/>
                      <a:pt x="244" y="754"/>
                    </a:cubicBezTo>
                    <a:cubicBezTo>
                      <a:pt x="244" y="752"/>
                      <a:pt x="242" y="752"/>
                      <a:pt x="241" y="751"/>
                    </a:cubicBezTo>
                    <a:cubicBezTo>
                      <a:pt x="240" y="750"/>
                      <a:pt x="237" y="747"/>
                      <a:pt x="237" y="746"/>
                    </a:cubicBezTo>
                    <a:cubicBezTo>
                      <a:pt x="237" y="746"/>
                      <a:pt x="237" y="745"/>
                      <a:pt x="236" y="744"/>
                    </a:cubicBezTo>
                    <a:cubicBezTo>
                      <a:pt x="236" y="744"/>
                      <a:pt x="235" y="744"/>
                      <a:pt x="235" y="743"/>
                    </a:cubicBezTo>
                    <a:cubicBezTo>
                      <a:pt x="235" y="743"/>
                      <a:pt x="235" y="742"/>
                      <a:pt x="234" y="742"/>
                    </a:cubicBezTo>
                    <a:cubicBezTo>
                      <a:pt x="234" y="742"/>
                      <a:pt x="234" y="742"/>
                      <a:pt x="234" y="742"/>
                    </a:cubicBezTo>
                    <a:cubicBezTo>
                      <a:pt x="234" y="741"/>
                      <a:pt x="233" y="741"/>
                      <a:pt x="233" y="740"/>
                    </a:cubicBezTo>
                    <a:cubicBezTo>
                      <a:pt x="230" y="740"/>
                      <a:pt x="228" y="732"/>
                      <a:pt x="226" y="731"/>
                    </a:cubicBezTo>
                    <a:cubicBezTo>
                      <a:pt x="225" y="731"/>
                      <a:pt x="225" y="731"/>
                      <a:pt x="224" y="730"/>
                    </a:cubicBezTo>
                    <a:cubicBezTo>
                      <a:pt x="224" y="730"/>
                      <a:pt x="224" y="729"/>
                      <a:pt x="223" y="728"/>
                    </a:cubicBezTo>
                    <a:cubicBezTo>
                      <a:pt x="221" y="726"/>
                      <a:pt x="219" y="725"/>
                      <a:pt x="217" y="723"/>
                    </a:cubicBezTo>
                    <a:cubicBezTo>
                      <a:pt x="214" y="723"/>
                      <a:pt x="212" y="721"/>
                      <a:pt x="210" y="719"/>
                    </a:cubicBezTo>
                    <a:cubicBezTo>
                      <a:pt x="209" y="719"/>
                      <a:pt x="206" y="719"/>
                      <a:pt x="205" y="719"/>
                    </a:cubicBezTo>
                    <a:cubicBezTo>
                      <a:pt x="203" y="718"/>
                      <a:pt x="201" y="716"/>
                      <a:pt x="198" y="716"/>
                    </a:cubicBezTo>
                    <a:cubicBezTo>
                      <a:pt x="195" y="717"/>
                      <a:pt x="193" y="714"/>
                      <a:pt x="190" y="715"/>
                    </a:cubicBezTo>
                    <a:cubicBezTo>
                      <a:pt x="187" y="716"/>
                      <a:pt x="183" y="716"/>
                      <a:pt x="181" y="718"/>
                    </a:cubicBezTo>
                    <a:cubicBezTo>
                      <a:pt x="177" y="720"/>
                      <a:pt x="171" y="724"/>
                      <a:pt x="169" y="727"/>
                    </a:cubicBezTo>
                    <a:cubicBezTo>
                      <a:pt x="167" y="730"/>
                      <a:pt x="165" y="734"/>
                      <a:pt x="162" y="737"/>
                    </a:cubicBezTo>
                    <a:cubicBezTo>
                      <a:pt x="161" y="738"/>
                      <a:pt x="160" y="738"/>
                      <a:pt x="159" y="739"/>
                    </a:cubicBezTo>
                    <a:cubicBezTo>
                      <a:pt x="155" y="741"/>
                      <a:pt x="153" y="744"/>
                      <a:pt x="149" y="746"/>
                    </a:cubicBezTo>
                    <a:cubicBezTo>
                      <a:pt x="147" y="747"/>
                      <a:pt x="147" y="746"/>
                      <a:pt x="146" y="747"/>
                    </a:cubicBezTo>
                    <a:cubicBezTo>
                      <a:pt x="146" y="747"/>
                      <a:pt x="145" y="748"/>
                      <a:pt x="145" y="748"/>
                    </a:cubicBezTo>
                    <a:cubicBezTo>
                      <a:pt x="143" y="749"/>
                      <a:pt x="141" y="750"/>
                      <a:pt x="139" y="751"/>
                    </a:cubicBezTo>
                    <a:cubicBezTo>
                      <a:pt x="137" y="751"/>
                      <a:pt x="133" y="753"/>
                      <a:pt x="132" y="753"/>
                    </a:cubicBezTo>
                    <a:cubicBezTo>
                      <a:pt x="130" y="754"/>
                      <a:pt x="129" y="754"/>
                      <a:pt x="127" y="754"/>
                    </a:cubicBezTo>
                    <a:cubicBezTo>
                      <a:pt x="125" y="754"/>
                      <a:pt x="122" y="755"/>
                      <a:pt x="120" y="756"/>
                    </a:cubicBezTo>
                    <a:cubicBezTo>
                      <a:pt x="117" y="756"/>
                      <a:pt x="114" y="756"/>
                      <a:pt x="112" y="757"/>
                    </a:cubicBezTo>
                    <a:cubicBezTo>
                      <a:pt x="111" y="757"/>
                      <a:pt x="108" y="757"/>
                      <a:pt x="107" y="757"/>
                    </a:cubicBezTo>
                    <a:cubicBezTo>
                      <a:pt x="103" y="756"/>
                      <a:pt x="98" y="756"/>
                      <a:pt x="93" y="755"/>
                    </a:cubicBezTo>
                    <a:cubicBezTo>
                      <a:pt x="92" y="754"/>
                      <a:pt x="92" y="755"/>
                      <a:pt x="91" y="754"/>
                    </a:cubicBezTo>
                    <a:cubicBezTo>
                      <a:pt x="90" y="754"/>
                      <a:pt x="89" y="752"/>
                      <a:pt x="87" y="752"/>
                    </a:cubicBezTo>
                    <a:cubicBezTo>
                      <a:pt x="86" y="751"/>
                      <a:pt x="84" y="751"/>
                      <a:pt x="82" y="750"/>
                    </a:cubicBezTo>
                    <a:cubicBezTo>
                      <a:pt x="81" y="750"/>
                      <a:pt x="79" y="748"/>
                      <a:pt x="78" y="747"/>
                    </a:cubicBezTo>
                    <a:cubicBezTo>
                      <a:pt x="77" y="747"/>
                      <a:pt x="77" y="747"/>
                      <a:pt x="76" y="747"/>
                    </a:cubicBezTo>
                    <a:cubicBezTo>
                      <a:pt x="76" y="746"/>
                      <a:pt x="75" y="746"/>
                      <a:pt x="75" y="745"/>
                    </a:cubicBezTo>
                    <a:cubicBezTo>
                      <a:pt x="74" y="744"/>
                      <a:pt x="73" y="745"/>
                      <a:pt x="72" y="745"/>
                    </a:cubicBezTo>
                    <a:cubicBezTo>
                      <a:pt x="70" y="743"/>
                      <a:pt x="69" y="741"/>
                      <a:pt x="67" y="740"/>
                    </a:cubicBezTo>
                    <a:cubicBezTo>
                      <a:pt x="67" y="740"/>
                      <a:pt x="67" y="741"/>
                      <a:pt x="67" y="741"/>
                    </a:cubicBezTo>
                    <a:cubicBezTo>
                      <a:pt x="66" y="740"/>
                      <a:pt x="65" y="740"/>
                      <a:pt x="64" y="738"/>
                    </a:cubicBezTo>
                    <a:cubicBezTo>
                      <a:pt x="63" y="738"/>
                      <a:pt x="61" y="737"/>
                      <a:pt x="61" y="735"/>
                    </a:cubicBezTo>
                    <a:cubicBezTo>
                      <a:pt x="61" y="735"/>
                      <a:pt x="61" y="734"/>
                      <a:pt x="61" y="734"/>
                    </a:cubicBezTo>
                    <a:cubicBezTo>
                      <a:pt x="59" y="733"/>
                      <a:pt x="58" y="732"/>
                      <a:pt x="57" y="730"/>
                    </a:cubicBezTo>
                    <a:cubicBezTo>
                      <a:pt x="56" y="729"/>
                      <a:pt x="56" y="730"/>
                      <a:pt x="55" y="729"/>
                    </a:cubicBezTo>
                    <a:cubicBezTo>
                      <a:pt x="55" y="729"/>
                      <a:pt x="53" y="725"/>
                      <a:pt x="53" y="725"/>
                    </a:cubicBezTo>
                    <a:cubicBezTo>
                      <a:pt x="52" y="724"/>
                      <a:pt x="51" y="723"/>
                      <a:pt x="50" y="722"/>
                    </a:cubicBezTo>
                    <a:cubicBezTo>
                      <a:pt x="49" y="721"/>
                      <a:pt x="49" y="719"/>
                      <a:pt x="47" y="718"/>
                    </a:cubicBezTo>
                    <a:cubicBezTo>
                      <a:pt x="47" y="718"/>
                      <a:pt x="47" y="717"/>
                      <a:pt x="47" y="717"/>
                    </a:cubicBezTo>
                    <a:cubicBezTo>
                      <a:pt x="46" y="716"/>
                      <a:pt x="43" y="713"/>
                      <a:pt x="43" y="712"/>
                    </a:cubicBezTo>
                    <a:cubicBezTo>
                      <a:pt x="43" y="712"/>
                      <a:pt x="43" y="712"/>
                      <a:pt x="43" y="711"/>
                    </a:cubicBezTo>
                    <a:cubicBezTo>
                      <a:pt x="42" y="711"/>
                      <a:pt x="42" y="711"/>
                      <a:pt x="42" y="710"/>
                    </a:cubicBezTo>
                    <a:cubicBezTo>
                      <a:pt x="40" y="710"/>
                      <a:pt x="39" y="707"/>
                      <a:pt x="38" y="705"/>
                    </a:cubicBezTo>
                    <a:cubicBezTo>
                      <a:pt x="37" y="702"/>
                      <a:pt x="35" y="698"/>
                      <a:pt x="34" y="695"/>
                    </a:cubicBezTo>
                    <a:cubicBezTo>
                      <a:pt x="34" y="695"/>
                      <a:pt x="33" y="694"/>
                      <a:pt x="32" y="694"/>
                    </a:cubicBezTo>
                    <a:cubicBezTo>
                      <a:pt x="32" y="693"/>
                      <a:pt x="32" y="691"/>
                      <a:pt x="31" y="691"/>
                    </a:cubicBezTo>
                    <a:cubicBezTo>
                      <a:pt x="31" y="690"/>
                      <a:pt x="30" y="690"/>
                      <a:pt x="30" y="688"/>
                    </a:cubicBezTo>
                    <a:cubicBezTo>
                      <a:pt x="30" y="688"/>
                      <a:pt x="30" y="688"/>
                      <a:pt x="30" y="688"/>
                    </a:cubicBezTo>
                    <a:cubicBezTo>
                      <a:pt x="30" y="688"/>
                      <a:pt x="26" y="684"/>
                      <a:pt x="26" y="683"/>
                    </a:cubicBezTo>
                    <a:cubicBezTo>
                      <a:pt x="26" y="682"/>
                      <a:pt x="25" y="681"/>
                      <a:pt x="25" y="680"/>
                    </a:cubicBezTo>
                    <a:cubicBezTo>
                      <a:pt x="24" y="679"/>
                      <a:pt x="23" y="678"/>
                      <a:pt x="22" y="677"/>
                    </a:cubicBezTo>
                    <a:cubicBezTo>
                      <a:pt x="22" y="676"/>
                      <a:pt x="22" y="676"/>
                      <a:pt x="22" y="675"/>
                    </a:cubicBezTo>
                    <a:cubicBezTo>
                      <a:pt x="21" y="674"/>
                      <a:pt x="19" y="673"/>
                      <a:pt x="19" y="671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17" y="670"/>
                      <a:pt x="15" y="667"/>
                      <a:pt x="13" y="665"/>
                    </a:cubicBezTo>
                    <a:cubicBezTo>
                      <a:pt x="14" y="665"/>
                      <a:pt x="14" y="665"/>
                      <a:pt x="14" y="665"/>
                    </a:cubicBezTo>
                    <a:cubicBezTo>
                      <a:pt x="14" y="665"/>
                      <a:pt x="14" y="665"/>
                      <a:pt x="14" y="665"/>
                    </a:cubicBezTo>
                    <a:cubicBezTo>
                      <a:pt x="13" y="665"/>
                      <a:pt x="8" y="656"/>
                      <a:pt x="8" y="655"/>
                    </a:cubicBezTo>
                    <a:cubicBezTo>
                      <a:pt x="8" y="655"/>
                      <a:pt x="8" y="655"/>
                      <a:pt x="9" y="655"/>
                    </a:cubicBezTo>
                    <a:cubicBezTo>
                      <a:pt x="9" y="655"/>
                      <a:pt x="9" y="655"/>
                      <a:pt x="9" y="655"/>
                    </a:cubicBezTo>
                    <a:cubicBezTo>
                      <a:pt x="8" y="655"/>
                      <a:pt x="8" y="655"/>
                      <a:pt x="7" y="655"/>
                    </a:cubicBezTo>
                    <a:cubicBezTo>
                      <a:pt x="7" y="655"/>
                      <a:pt x="7" y="654"/>
                      <a:pt x="7" y="654"/>
                    </a:cubicBezTo>
                    <a:cubicBezTo>
                      <a:pt x="5" y="653"/>
                      <a:pt x="6" y="651"/>
                      <a:pt x="4" y="651"/>
                    </a:cubicBezTo>
                    <a:cubicBezTo>
                      <a:pt x="4" y="651"/>
                      <a:pt x="4" y="651"/>
                      <a:pt x="4" y="651"/>
                    </a:cubicBezTo>
                    <a:cubicBezTo>
                      <a:pt x="4" y="650"/>
                      <a:pt x="4" y="649"/>
                      <a:pt x="3" y="648"/>
                    </a:cubicBezTo>
                    <a:cubicBezTo>
                      <a:pt x="3" y="648"/>
                      <a:pt x="3" y="648"/>
                      <a:pt x="2" y="648"/>
                    </a:cubicBezTo>
                    <a:cubicBezTo>
                      <a:pt x="2" y="647"/>
                      <a:pt x="3" y="647"/>
                      <a:pt x="3" y="647"/>
                    </a:cubicBezTo>
                    <a:cubicBezTo>
                      <a:pt x="1" y="647"/>
                      <a:pt x="1" y="646"/>
                      <a:pt x="0" y="645"/>
                    </a:cubicBezTo>
                    <a:cubicBezTo>
                      <a:pt x="0" y="641"/>
                      <a:pt x="0" y="637"/>
                      <a:pt x="0" y="634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1" y="635"/>
                      <a:pt x="3" y="639"/>
                      <a:pt x="3" y="640"/>
                    </a:cubicBezTo>
                    <a:cubicBezTo>
                      <a:pt x="6" y="644"/>
                      <a:pt x="9" y="648"/>
                      <a:pt x="12" y="652"/>
                    </a:cubicBezTo>
                    <a:cubicBezTo>
                      <a:pt x="14" y="655"/>
                      <a:pt x="14" y="658"/>
                      <a:pt x="16" y="661"/>
                    </a:cubicBezTo>
                    <a:cubicBezTo>
                      <a:pt x="18" y="663"/>
                      <a:pt x="20" y="665"/>
                      <a:pt x="22" y="668"/>
                    </a:cubicBezTo>
                    <a:cubicBezTo>
                      <a:pt x="22" y="668"/>
                      <a:pt x="23" y="669"/>
                      <a:pt x="24" y="670"/>
                    </a:cubicBezTo>
                    <a:cubicBezTo>
                      <a:pt x="28" y="677"/>
                      <a:pt x="33" y="684"/>
                      <a:pt x="37" y="691"/>
                    </a:cubicBezTo>
                    <a:cubicBezTo>
                      <a:pt x="39" y="695"/>
                      <a:pt x="40" y="699"/>
                      <a:pt x="42" y="703"/>
                    </a:cubicBezTo>
                    <a:cubicBezTo>
                      <a:pt x="42" y="703"/>
                      <a:pt x="42" y="703"/>
                      <a:pt x="43" y="704"/>
                    </a:cubicBezTo>
                    <a:cubicBezTo>
                      <a:pt x="45" y="707"/>
                      <a:pt x="48" y="711"/>
                      <a:pt x="51" y="714"/>
                    </a:cubicBezTo>
                    <a:cubicBezTo>
                      <a:pt x="53" y="716"/>
                      <a:pt x="54" y="719"/>
                      <a:pt x="56" y="722"/>
                    </a:cubicBezTo>
                    <a:cubicBezTo>
                      <a:pt x="56" y="723"/>
                      <a:pt x="57" y="724"/>
                      <a:pt x="58" y="724"/>
                    </a:cubicBezTo>
                    <a:cubicBezTo>
                      <a:pt x="58" y="726"/>
                      <a:pt x="59" y="727"/>
                      <a:pt x="60" y="728"/>
                    </a:cubicBezTo>
                    <a:cubicBezTo>
                      <a:pt x="64" y="732"/>
                      <a:pt x="69" y="736"/>
                      <a:pt x="75" y="740"/>
                    </a:cubicBezTo>
                    <a:cubicBezTo>
                      <a:pt x="82" y="744"/>
                      <a:pt x="89" y="748"/>
                      <a:pt x="98" y="750"/>
                    </a:cubicBezTo>
                    <a:cubicBezTo>
                      <a:pt x="101" y="750"/>
                      <a:pt x="103" y="750"/>
                      <a:pt x="106" y="750"/>
                    </a:cubicBezTo>
                    <a:cubicBezTo>
                      <a:pt x="110" y="751"/>
                      <a:pt x="116" y="751"/>
                      <a:pt x="119" y="750"/>
                    </a:cubicBezTo>
                    <a:cubicBezTo>
                      <a:pt x="121" y="749"/>
                      <a:pt x="124" y="750"/>
                      <a:pt x="127" y="749"/>
                    </a:cubicBezTo>
                    <a:cubicBezTo>
                      <a:pt x="133" y="747"/>
                      <a:pt x="138" y="745"/>
                      <a:pt x="143" y="743"/>
                    </a:cubicBezTo>
                    <a:cubicBezTo>
                      <a:pt x="144" y="742"/>
                      <a:pt x="144" y="741"/>
                      <a:pt x="145" y="741"/>
                    </a:cubicBezTo>
                    <a:cubicBezTo>
                      <a:pt x="146" y="740"/>
                      <a:pt x="148" y="739"/>
                      <a:pt x="150" y="738"/>
                    </a:cubicBezTo>
                    <a:cubicBezTo>
                      <a:pt x="150" y="737"/>
                      <a:pt x="151" y="737"/>
                      <a:pt x="151" y="736"/>
                    </a:cubicBezTo>
                    <a:cubicBezTo>
                      <a:pt x="153" y="736"/>
                      <a:pt x="154" y="735"/>
                      <a:pt x="155" y="735"/>
                    </a:cubicBezTo>
                    <a:cubicBezTo>
                      <a:pt x="156" y="735"/>
                      <a:pt x="155" y="734"/>
                      <a:pt x="156" y="734"/>
                    </a:cubicBezTo>
                    <a:cubicBezTo>
                      <a:pt x="156" y="734"/>
                      <a:pt x="157" y="734"/>
                      <a:pt x="157" y="733"/>
                    </a:cubicBezTo>
                    <a:cubicBezTo>
                      <a:pt x="158" y="733"/>
                      <a:pt x="158" y="732"/>
                      <a:pt x="159" y="731"/>
                    </a:cubicBezTo>
                    <a:cubicBezTo>
                      <a:pt x="159" y="731"/>
                      <a:pt x="159" y="731"/>
                      <a:pt x="159" y="731"/>
                    </a:cubicBezTo>
                    <a:cubicBezTo>
                      <a:pt x="159" y="731"/>
                      <a:pt x="159" y="731"/>
                      <a:pt x="159" y="731"/>
                    </a:cubicBezTo>
                    <a:cubicBezTo>
                      <a:pt x="159" y="731"/>
                      <a:pt x="159" y="731"/>
                      <a:pt x="159" y="731"/>
                    </a:cubicBezTo>
                    <a:cubicBezTo>
                      <a:pt x="162" y="729"/>
                      <a:pt x="163" y="726"/>
                      <a:pt x="166" y="723"/>
                    </a:cubicBezTo>
                    <a:cubicBezTo>
                      <a:pt x="169" y="719"/>
                      <a:pt x="177" y="713"/>
                      <a:pt x="183" y="711"/>
                    </a:cubicBezTo>
                    <a:cubicBezTo>
                      <a:pt x="187" y="710"/>
                      <a:pt x="193" y="710"/>
                      <a:pt x="197" y="711"/>
                    </a:cubicBezTo>
                    <a:cubicBezTo>
                      <a:pt x="199" y="712"/>
                      <a:pt x="202" y="711"/>
                      <a:pt x="204" y="712"/>
                    </a:cubicBezTo>
                    <a:cubicBezTo>
                      <a:pt x="207" y="713"/>
                      <a:pt x="211" y="716"/>
                      <a:pt x="215" y="717"/>
                    </a:cubicBezTo>
                    <a:cubicBezTo>
                      <a:pt x="217" y="718"/>
                      <a:pt x="219" y="719"/>
                      <a:pt x="221" y="720"/>
                    </a:cubicBezTo>
                    <a:cubicBezTo>
                      <a:pt x="222" y="721"/>
                      <a:pt x="223" y="722"/>
                      <a:pt x="224" y="723"/>
                    </a:cubicBezTo>
                    <a:cubicBezTo>
                      <a:pt x="225" y="724"/>
                      <a:pt x="227" y="725"/>
                      <a:pt x="228" y="726"/>
                    </a:cubicBezTo>
                    <a:cubicBezTo>
                      <a:pt x="230" y="729"/>
                      <a:pt x="232" y="732"/>
                      <a:pt x="234" y="736"/>
                    </a:cubicBezTo>
                    <a:cubicBezTo>
                      <a:pt x="236" y="737"/>
                      <a:pt x="237" y="738"/>
                      <a:pt x="238" y="739"/>
                    </a:cubicBezTo>
                    <a:cubicBezTo>
                      <a:pt x="240" y="741"/>
                      <a:pt x="241" y="744"/>
                      <a:pt x="243" y="746"/>
                    </a:cubicBezTo>
                    <a:cubicBezTo>
                      <a:pt x="245" y="748"/>
                      <a:pt x="247" y="749"/>
                      <a:pt x="249" y="751"/>
                    </a:cubicBezTo>
                    <a:cubicBezTo>
                      <a:pt x="251" y="754"/>
                      <a:pt x="254" y="756"/>
                      <a:pt x="256" y="758"/>
                    </a:cubicBezTo>
                    <a:cubicBezTo>
                      <a:pt x="264" y="766"/>
                      <a:pt x="272" y="773"/>
                      <a:pt x="281" y="779"/>
                    </a:cubicBezTo>
                    <a:cubicBezTo>
                      <a:pt x="282" y="780"/>
                      <a:pt x="284" y="781"/>
                      <a:pt x="285" y="781"/>
                    </a:cubicBezTo>
                    <a:cubicBezTo>
                      <a:pt x="286" y="782"/>
                      <a:pt x="287" y="783"/>
                      <a:pt x="287" y="783"/>
                    </a:cubicBezTo>
                    <a:cubicBezTo>
                      <a:pt x="290" y="785"/>
                      <a:pt x="294" y="786"/>
                      <a:pt x="297" y="787"/>
                    </a:cubicBezTo>
                    <a:cubicBezTo>
                      <a:pt x="300" y="789"/>
                      <a:pt x="303" y="791"/>
                      <a:pt x="308" y="793"/>
                    </a:cubicBezTo>
                    <a:cubicBezTo>
                      <a:pt x="308" y="792"/>
                      <a:pt x="308" y="792"/>
                      <a:pt x="308" y="792"/>
                    </a:cubicBezTo>
                    <a:cubicBezTo>
                      <a:pt x="308" y="792"/>
                      <a:pt x="308" y="792"/>
                      <a:pt x="308" y="792"/>
                    </a:cubicBezTo>
                    <a:cubicBezTo>
                      <a:pt x="308" y="793"/>
                      <a:pt x="308" y="793"/>
                      <a:pt x="308" y="793"/>
                    </a:cubicBezTo>
                    <a:cubicBezTo>
                      <a:pt x="311" y="794"/>
                      <a:pt x="313" y="795"/>
                      <a:pt x="315" y="796"/>
                    </a:cubicBezTo>
                    <a:cubicBezTo>
                      <a:pt x="319" y="797"/>
                      <a:pt x="323" y="797"/>
                      <a:pt x="327" y="798"/>
                    </a:cubicBezTo>
                    <a:cubicBezTo>
                      <a:pt x="330" y="800"/>
                      <a:pt x="335" y="801"/>
                      <a:pt x="339" y="802"/>
                    </a:cubicBezTo>
                    <a:cubicBezTo>
                      <a:pt x="343" y="803"/>
                      <a:pt x="353" y="803"/>
                      <a:pt x="358" y="803"/>
                    </a:cubicBezTo>
                    <a:cubicBezTo>
                      <a:pt x="359" y="803"/>
                      <a:pt x="361" y="803"/>
                      <a:pt x="362" y="803"/>
                    </a:cubicBezTo>
                    <a:cubicBezTo>
                      <a:pt x="368" y="803"/>
                      <a:pt x="373" y="803"/>
                      <a:pt x="378" y="802"/>
                    </a:cubicBezTo>
                    <a:cubicBezTo>
                      <a:pt x="380" y="801"/>
                      <a:pt x="386" y="799"/>
                      <a:pt x="387" y="800"/>
                    </a:cubicBezTo>
                    <a:cubicBezTo>
                      <a:pt x="396" y="795"/>
                      <a:pt x="404" y="791"/>
                      <a:pt x="410" y="782"/>
                    </a:cubicBezTo>
                    <a:cubicBezTo>
                      <a:pt x="410" y="781"/>
                      <a:pt x="412" y="781"/>
                      <a:pt x="413" y="780"/>
                    </a:cubicBezTo>
                    <a:cubicBezTo>
                      <a:pt x="414" y="778"/>
                      <a:pt x="414" y="776"/>
                      <a:pt x="415" y="775"/>
                    </a:cubicBezTo>
                    <a:cubicBezTo>
                      <a:pt x="416" y="771"/>
                      <a:pt x="419" y="768"/>
                      <a:pt x="420" y="765"/>
                    </a:cubicBezTo>
                    <a:cubicBezTo>
                      <a:pt x="422" y="760"/>
                      <a:pt x="422" y="757"/>
                      <a:pt x="423" y="752"/>
                    </a:cubicBezTo>
                    <a:cubicBezTo>
                      <a:pt x="423" y="751"/>
                      <a:pt x="423" y="750"/>
                      <a:pt x="423" y="749"/>
                    </a:cubicBezTo>
                    <a:cubicBezTo>
                      <a:pt x="424" y="740"/>
                      <a:pt x="425" y="733"/>
                      <a:pt x="427" y="726"/>
                    </a:cubicBezTo>
                    <a:cubicBezTo>
                      <a:pt x="426" y="726"/>
                      <a:pt x="427" y="723"/>
                      <a:pt x="427" y="721"/>
                    </a:cubicBezTo>
                    <a:cubicBezTo>
                      <a:pt x="427" y="718"/>
                      <a:pt x="428" y="713"/>
                      <a:pt x="428" y="709"/>
                    </a:cubicBezTo>
                    <a:cubicBezTo>
                      <a:pt x="428" y="709"/>
                      <a:pt x="428" y="708"/>
                      <a:pt x="428" y="707"/>
                    </a:cubicBezTo>
                    <a:cubicBezTo>
                      <a:pt x="428" y="703"/>
                      <a:pt x="431" y="692"/>
                      <a:pt x="433" y="688"/>
                    </a:cubicBezTo>
                    <a:cubicBezTo>
                      <a:pt x="433" y="687"/>
                      <a:pt x="434" y="687"/>
                      <a:pt x="435" y="686"/>
                    </a:cubicBezTo>
                    <a:cubicBezTo>
                      <a:pt x="440" y="673"/>
                      <a:pt x="449" y="666"/>
                      <a:pt x="460" y="659"/>
                    </a:cubicBezTo>
                    <a:cubicBezTo>
                      <a:pt x="461" y="658"/>
                      <a:pt x="462" y="657"/>
                      <a:pt x="463" y="656"/>
                    </a:cubicBezTo>
                    <a:cubicBezTo>
                      <a:pt x="471" y="652"/>
                      <a:pt x="480" y="651"/>
                      <a:pt x="488" y="649"/>
                    </a:cubicBezTo>
                    <a:cubicBezTo>
                      <a:pt x="491" y="648"/>
                      <a:pt x="493" y="649"/>
                      <a:pt x="496" y="648"/>
                    </a:cubicBezTo>
                    <a:cubicBezTo>
                      <a:pt x="497" y="648"/>
                      <a:pt x="499" y="647"/>
                      <a:pt x="500" y="646"/>
                    </a:cubicBezTo>
                    <a:cubicBezTo>
                      <a:pt x="504" y="645"/>
                      <a:pt x="506" y="646"/>
                      <a:pt x="510" y="646"/>
                    </a:cubicBezTo>
                    <a:cubicBezTo>
                      <a:pt x="512" y="645"/>
                      <a:pt x="516" y="645"/>
                      <a:pt x="519" y="644"/>
                    </a:cubicBezTo>
                    <a:cubicBezTo>
                      <a:pt x="521" y="644"/>
                      <a:pt x="523" y="645"/>
                      <a:pt x="525" y="645"/>
                    </a:cubicBezTo>
                    <a:cubicBezTo>
                      <a:pt x="528" y="644"/>
                      <a:pt x="532" y="646"/>
                      <a:pt x="535" y="647"/>
                    </a:cubicBezTo>
                    <a:cubicBezTo>
                      <a:pt x="536" y="647"/>
                      <a:pt x="538" y="646"/>
                      <a:pt x="539" y="647"/>
                    </a:cubicBezTo>
                    <a:cubicBezTo>
                      <a:pt x="545" y="648"/>
                      <a:pt x="550" y="650"/>
                      <a:pt x="554" y="651"/>
                    </a:cubicBezTo>
                    <a:cubicBezTo>
                      <a:pt x="557" y="652"/>
                      <a:pt x="560" y="652"/>
                      <a:pt x="561" y="652"/>
                    </a:cubicBezTo>
                    <a:cubicBezTo>
                      <a:pt x="563" y="652"/>
                      <a:pt x="565" y="652"/>
                      <a:pt x="567" y="652"/>
                    </a:cubicBezTo>
                    <a:cubicBezTo>
                      <a:pt x="570" y="651"/>
                      <a:pt x="574" y="652"/>
                      <a:pt x="578" y="651"/>
                    </a:cubicBezTo>
                    <a:cubicBezTo>
                      <a:pt x="581" y="650"/>
                      <a:pt x="583" y="650"/>
                      <a:pt x="586" y="649"/>
                    </a:cubicBezTo>
                    <a:cubicBezTo>
                      <a:pt x="589" y="648"/>
                      <a:pt x="591" y="647"/>
                      <a:pt x="593" y="646"/>
                    </a:cubicBezTo>
                    <a:cubicBezTo>
                      <a:pt x="598" y="644"/>
                      <a:pt x="601" y="642"/>
                      <a:pt x="606" y="639"/>
                    </a:cubicBezTo>
                    <a:cubicBezTo>
                      <a:pt x="608" y="638"/>
                      <a:pt x="610" y="637"/>
                      <a:pt x="612" y="636"/>
                    </a:cubicBezTo>
                    <a:cubicBezTo>
                      <a:pt x="615" y="634"/>
                      <a:pt x="616" y="631"/>
                      <a:pt x="618" y="629"/>
                    </a:cubicBezTo>
                    <a:cubicBezTo>
                      <a:pt x="621" y="626"/>
                      <a:pt x="624" y="623"/>
                      <a:pt x="626" y="620"/>
                    </a:cubicBezTo>
                    <a:cubicBezTo>
                      <a:pt x="628" y="618"/>
                      <a:pt x="629" y="614"/>
                      <a:pt x="630" y="611"/>
                    </a:cubicBezTo>
                    <a:cubicBezTo>
                      <a:pt x="631" y="609"/>
                      <a:pt x="631" y="608"/>
                      <a:pt x="632" y="607"/>
                    </a:cubicBezTo>
                    <a:cubicBezTo>
                      <a:pt x="632" y="604"/>
                      <a:pt x="633" y="602"/>
                      <a:pt x="633" y="600"/>
                    </a:cubicBezTo>
                    <a:cubicBezTo>
                      <a:pt x="635" y="595"/>
                      <a:pt x="635" y="592"/>
                      <a:pt x="635" y="586"/>
                    </a:cubicBezTo>
                    <a:cubicBezTo>
                      <a:pt x="636" y="585"/>
                      <a:pt x="637" y="585"/>
                      <a:pt x="637" y="584"/>
                    </a:cubicBezTo>
                    <a:cubicBezTo>
                      <a:pt x="639" y="581"/>
                      <a:pt x="637" y="575"/>
                      <a:pt x="637" y="570"/>
                    </a:cubicBezTo>
                    <a:cubicBezTo>
                      <a:pt x="636" y="568"/>
                      <a:pt x="636" y="565"/>
                      <a:pt x="636" y="563"/>
                    </a:cubicBezTo>
                    <a:cubicBezTo>
                      <a:pt x="636" y="562"/>
                      <a:pt x="636" y="561"/>
                      <a:pt x="636" y="560"/>
                    </a:cubicBezTo>
                    <a:cubicBezTo>
                      <a:pt x="635" y="560"/>
                      <a:pt x="635" y="559"/>
                      <a:pt x="635" y="558"/>
                    </a:cubicBezTo>
                    <a:cubicBezTo>
                      <a:pt x="635" y="556"/>
                      <a:pt x="634" y="554"/>
                      <a:pt x="634" y="552"/>
                    </a:cubicBezTo>
                    <a:cubicBezTo>
                      <a:pt x="634" y="551"/>
                      <a:pt x="634" y="549"/>
                      <a:pt x="634" y="547"/>
                    </a:cubicBezTo>
                    <a:cubicBezTo>
                      <a:pt x="634" y="545"/>
                      <a:pt x="634" y="543"/>
                      <a:pt x="633" y="541"/>
                    </a:cubicBezTo>
                    <a:cubicBezTo>
                      <a:pt x="633" y="537"/>
                      <a:pt x="633" y="530"/>
                      <a:pt x="634" y="526"/>
                    </a:cubicBezTo>
                    <a:cubicBezTo>
                      <a:pt x="635" y="525"/>
                      <a:pt x="634" y="524"/>
                      <a:pt x="634" y="523"/>
                    </a:cubicBezTo>
                    <a:cubicBezTo>
                      <a:pt x="634" y="522"/>
                      <a:pt x="634" y="520"/>
                      <a:pt x="634" y="519"/>
                    </a:cubicBezTo>
                    <a:cubicBezTo>
                      <a:pt x="634" y="519"/>
                      <a:pt x="634" y="518"/>
                      <a:pt x="634" y="518"/>
                    </a:cubicBezTo>
                    <a:cubicBezTo>
                      <a:pt x="634" y="516"/>
                      <a:pt x="634" y="513"/>
                      <a:pt x="634" y="512"/>
                    </a:cubicBezTo>
                    <a:cubicBezTo>
                      <a:pt x="634" y="511"/>
                      <a:pt x="634" y="510"/>
                      <a:pt x="634" y="509"/>
                    </a:cubicBezTo>
                    <a:cubicBezTo>
                      <a:pt x="637" y="499"/>
                      <a:pt x="640" y="486"/>
                      <a:pt x="647" y="477"/>
                    </a:cubicBezTo>
                    <a:cubicBezTo>
                      <a:pt x="649" y="473"/>
                      <a:pt x="654" y="469"/>
                      <a:pt x="658" y="466"/>
                    </a:cubicBezTo>
                    <a:cubicBezTo>
                      <a:pt x="658" y="466"/>
                      <a:pt x="659" y="466"/>
                      <a:pt x="659" y="466"/>
                    </a:cubicBezTo>
                    <a:cubicBezTo>
                      <a:pt x="660" y="466"/>
                      <a:pt x="660" y="464"/>
                      <a:pt x="661" y="464"/>
                    </a:cubicBezTo>
                    <a:cubicBezTo>
                      <a:pt x="663" y="462"/>
                      <a:pt x="665" y="461"/>
                      <a:pt x="667" y="460"/>
                    </a:cubicBezTo>
                    <a:cubicBezTo>
                      <a:pt x="669" y="459"/>
                      <a:pt x="670" y="457"/>
                      <a:pt x="672" y="456"/>
                    </a:cubicBezTo>
                    <a:cubicBezTo>
                      <a:pt x="675" y="455"/>
                      <a:pt x="678" y="457"/>
                      <a:pt x="680" y="456"/>
                    </a:cubicBezTo>
                    <a:cubicBezTo>
                      <a:pt x="681" y="455"/>
                      <a:pt x="683" y="454"/>
                      <a:pt x="685" y="454"/>
                    </a:cubicBezTo>
                    <a:cubicBezTo>
                      <a:pt x="686" y="454"/>
                      <a:pt x="687" y="454"/>
                      <a:pt x="688" y="454"/>
                    </a:cubicBezTo>
                    <a:cubicBezTo>
                      <a:pt x="693" y="453"/>
                      <a:pt x="701" y="452"/>
                      <a:pt x="707" y="451"/>
                    </a:cubicBezTo>
                    <a:cubicBezTo>
                      <a:pt x="712" y="449"/>
                      <a:pt x="720" y="451"/>
                      <a:pt x="724" y="451"/>
                    </a:cubicBezTo>
                    <a:cubicBezTo>
                      <a:pt x="726" y="450"/>
                      <a:pt x="729" y="451"/>
                      <a:pt x="729" y="451"/>
                    </a:cubicBezTo>
                    <a:cubicBezTo>
                      <a:pt x="732" y="452"/>
                      <a:pt x="734" y="452"/>
                      <a:pt x="737" y="452"/>
                    </a:cubicBezTo>
                    <a:cubicBezTo>
                      <a:pt x="740" y="453"/>
                      <a:pt x="743" y="453"/>
                      <a:pt x="746" y="454"/>
                    </a:cubicBezTo>
                    <a:cubicBezTo>
                      <a:pt x="756" y="456"/>
                      <a:pt x="770" y="450"/>
                      <a:pt x="777" y="446"/>
                    </a:cubicBezTo>
                    <a:cubicBezTo>
                      <a:pt x="784" y="440"/>
                      <a:pt x="786" y="429"/>
                      <a:pt x="782" y="419"/>
                    </a:cubicBezTo>
                    <a:cubicBezTo>
                      <a:pt x="782" y="418"/>
                      <a:pt x="782" y="417"/>
                      <a:pt x="782" y="416"/>
                    </a:cubicBezTo>
                    <a:cubicBezTo>
                      <a:pt x="781" y="414"/>
                      <a:pt x="780" y="413"/>
                      <a:pt x="779" y="412"/>
                    </a:cubicBezTo>
                    <a:cubicBezTo>
                      <a:pt x="779" y="412"/>
                      <a:pt x="779" y="411"/>
                      <a:pt x="778" y="410"/>
                    </a:cubicBezTo>
                    <a:cubicBezTo>
                      <a:pt x="777" y="408"/>
                      <a:pt x="776" y="406"/>
                      <a:pt x="775" y="405"/>
                    </a:cubicBezTo>
                    <a:cubicBezTo>
                      <a:pt x="774" y="404"/>
                      <a:pt x="773" y="403"/>
                      <a:pt x="772" y="403"/>
                    </a:cubicBezTo>
                    <a:cubicBezTo>
                      <a:pt x="772" y="403"/>
                      <a:pt x="772" y="402"/>
                      <a:pt x="772" y="401"/>
                    </a:cubicBezTo>
                    <a:cubicBezTo>
                      <a:pt x="770" y="400"/>
                      <a:pt x="769" y="399"/>
                      <a:pt x="768" y="397"/>
                    </a:cubicBezTo>
                    <a:cubicBezTo>
                      <a:pt x="767" y="397"/>
                      <a:pt x="767" y="396"/>
                      <a:pt x="767" y="395"/>
                    </a:cubicBezTo>
                    <a:cubicBezTo>
                      <a:pt x="765" y="394"/>
                      <a:pt x="764" y="393"/>
                      <a:pt x="763" y="393"/>
                    </a:cubicBezTo>
                    <a:cubicBezTo>
                      <a:pt x="761" y="391"/>
                      <a:pt x="759" y="389"/>
                      <a:pt x="757" y="388"/>
                    </a:cubicBezTo>
                    <a:cubicBezTo>
                      <a:pt x="752" y="384"/>
                      <a:pt x="746" y="383"/>
                      <a:pt x="740" y="379"/>
                    </a:cubicBezTo>
                    <a:cubicBezTo>
                      <a:pt x="739" y="378"/>
                      <a:pt x="737" y="378"/>
                      <a:pt x="736" y="377"/>
                    </a:cubicBezTo>
                    <a:cubicBezTo>
                      <a:pt x="736" y="377"/>
                      <a:pt x="736" y="376"/>
                      <a:pt x="736" y="376"/>
                    </a:cubicBezTo>
                    <a:cubicBezTo>
                      <a:pt x="735" y="376"/>
                      <a:pt x="734" y="376"/>
                      <a:pt x="733" y="376"/>
                    </a:cubicBezTo>
                    <a:cubicBezTo>
                      <a:pt x="732" y="376"/>
                      <a:pt x="732" y="375"/>
                      <a:pt x="731" y="375"/>
                    </a:cubicBezTo>
                    <a:cubicBezTo>
                      <a:pt x="731" y="375"/>
                      <a:pt x="731" y="375"/>
                      <a:pt x="731" y="375"/>
                    </a:cubicBezTo>
                    <a:cubicBezTo>
                      <a:pt x="730" y="374"/>
                      <a:pt x="729" y="375"/>
                      <a:pt x="728" y="374"/>
                    </a:cubicBezTo>
                    <a:cubicBezTo>
                      <a:pt x="727" y="373"/>
                      <a:pt x="726" y="372"/>
                      <a:pt x="725" y="371"/>
                    </a:cubicBezTo>
                    <a:cubicBezTo>
                      <a:pt x="725" y="371"/>
                      <a:pt x="724" y="371"/>
                      <a:pt x="724" y="371"/>
                    </a:cubicBezTo>
                    <a:cubicBezTo>
                      <a:pt x="722" y="371"/>
                      <a:pt x="721" y="369"/>
                      <a:pt x="720" y="368"/>
                    </a:cubicBezTo>
                    <a:cubicBezTo>
                      <a:pt x="719" y="367"/>
                      <a:pt x="718" y="367"/>
                      <a:pt x="717" y="367"/>
                    </a:cubicBezTo>
                    <a:cubicBezTo>
                      <a:pt x="716" y="366"/>
                      <a:pt x="715" y="364"/>
                      <a:pt x="714" y="363"/>
                    </a:cubicBezTo>
                    <a:cubicBezTo>
                      <a:pt x="712" y="362"/>
                      <a:pt x="710" y="361"/>
                      <a:pt x="708" y="359"/>
                    </a:cubicBezTo>
                    <a:cubicBezTo>
                      <a:pt x="708" y="359"/>
                      <a:pt x="708" y="359"/>
                      <a:pt x="707" y="358"/>
                    </a:cubicBezTo>
                    <a:cubicBezTo>
                      <a:pt x="707" y="358"/>
                      <a:pt x="705" y="357"/>
                      <a:pt x="704" y="357"/>
                    </a:cubicBezTo>
                    <a:cubicBezTo>
                      <a:pt x="702" y="355"/>
                      <a:pt x="701" y="352"/>
                      <a:pt x="699" y="351"/>
                    </a:cubicBezTo>
                    <a:cubicBezTo>
                      <a:pt x="695" y="348"/>
                      <a:pt x="692" y="345"/>
                      <a:pt x="689" y="342"/>
                    </a:cubicBezTo>
                    <a:cubicBezTo>
                      <a:pt x="686" y="339"/>
                      <a:pt x="685" y="335"/>
                      <a:pt x="683" y="332"/>
                    </a:cubicBezTo>
                    <a:cubicBezTo>
                      <a:pt x="681" y="329"/>
                      <a:pt x="679" y="326"/>
                      <a:pt x="677" y="322"/>
                    </a:cubicBezTo>
                    <a:cubicBezTo>
                      <a:pt x="676" y="320"/>
                      <a:pt x="676" y="318"/>
                      <a:pt x="675" y="316"/>
                    </a:cubicBezTo>
                    <a:cubicBezTo>
                      <a:pt x="672" y="310"/>
                      <a:pt x="669" y="303"/>
                      <a:pt x="665" y="298"/>
                    </a:cubicBezTo>
                    <a:cubicBezTo>
                      <a:pt x="665" y="297"/>
                      <a:pt x="664" y="294"/>
                      <a:pt x="663" y="292"/>
                    </a:cubicBezTo>
                    <a:cubicBezTo>
                      <a:pt x="662" y="289"/>
                      <a:pt x="661" y="287"/>
                      <a:pt x="660" y="285"/>
                    </a:cubicBezTo>
                    <a:cubicBezTo>
                      <a:pt x="658" y="282"/>
                      <a:pt x="658" y="280"/>
                      <a:pt x="657" y="277"/>
                    </a:cubicBezTo>
                    <a:cubicBezTo>
                      <a:pt x="653" y="270"/>
                      <a:pt x="648" y="264"/>
                      <a:pt x="643" y="258"/>
                    </a:cubicBezTo>
                    <a:cubicBezTo>
                      <a:pt x="643" y="257"/>
                      <a:pt x="643" y="256"/>
                      <a:pt x="643" y="256"/>
                    </a:cubicBezTo>
                    <a:cubicBezTo>
                      <a:pt x="641" y="255"/>
                      <a:pt x="640" y="254"/>
                      <a:pt x="639" y="253"/>
                    </a:cubicBezTo>
                    <a:cubicBezTo>
                      <a:pt x="638" y="252"/>
                      <a:pt x="638" y="250"/>
                      <a:pt x="637" y="250"/>
                    </a:cubicBezTo>
                    <a:cubicBezTo>
                      <a:pt x="637" y="249"/>
                      <a:pt x="636" y="249"/>
                      <a:pt x="635" y="249"/>
                    </a:cubicBezTo>
                    <a:cubicBezTo>
                      <a:pt x="633" y="247"/>
                      <a:pt x="631" y="245"/>
                      <a:pt x="629" y="243"/>
                    </a:cubicBezTo>
                    <a:cubicBezTo>
                      <a:pt x="626" y="241"/>
                      <a:pt x="623" y="241"/>
                      <a:pt x="621" y="240"/>
                    </a:cubicBezTo>
                    <a:cubicBezTo>
                      <a:pt x="616" y="238"/>
                      <a:pt x="614" y="236"/>
                      <a:pt x="608" y="236"/>
                    </a:cubicBezTo>
                    <a:cubicBezTo>
                      <a:pt x="608" y="236"/>
                      <a:pt x="608" y="236"/>
                      <a:pt x="608" y="236"/>
                    </a:cubicBezTo>
                    <a:cubicBezTo>
                      <a:pt x="606" y="236"/>
                      <a:pt x="603" y="236"/>
                      <a:pt x="601" y="235"/>
                    </a:cubicBezTo>
                    <a:cubicBezTo>
                      <a:pt x="600" y="235"/>
                      <a:pt x="599" y="235"/>
                      <a:pt x="598" y="235"/>
                    </a:cubicBezTo>
                    <a:cubicBezTo>
                      <a:pt x="597" y="235"/>
                      <a:pt x="594" y="235"/>
                      <a:pt x="592" y="235"/>
                    </a:cubicBezTo>
                    <a:cubicBezTo>
                      <a:pt x="586" y="236"/>
                      <a:pt x="576" y="237"/>
                      <a:pt x="572" y="241"/>
                    </a:cubicBezTo>
                    <a:cubicBezTo>
                      <a:pt x="570" y="243"/>
                      <a:pt x="567" y="246"/>
                      <a:pt x="566" y="250"/>
                    </a:cubicBezTo>
                    <a:cubicBezTo>
                      <a:pt x="566" y="250"/>
                      <a:pt x="566" y="254"/>
                      <a:pt x="566" y="254"/>
                    </a:cubicBezTo>
                    <a:cubicBezTo>
                      <a:pt x="565" y="255"/>
                      <a:pt x="565" y="255"/>
                      <a:pt x="564" y="256"/>
                    </a:cubicBezTo>
                    <a:cubicBezTo>
                      <a:pt x="564" y="256"/>
                      <a:pt x="564" y="257"/>
                      <a:pt x="564" y="257"/>
                    </a:cubicBezTo>
                    <a:cubicBezTo>
                      <a:pt x="563" y="258"/>
                      <a:pt x="562" y="259"/>
                      <a:pt x="562" y="260"/>
                    </a:cubicBezTo>
                    <a:cubicBezTo>
                      <a:pt x="561" y="261"/>
                      <a:pt x="561" y="262"/>
                      <a:pt x="560" y="263"/>
                    </a:cubicBezTo>
                    <a:cubicBezTo>
                      <a:pt x="558" y="267"/>
                      <a:pt x="553" y="270"/>
                      <a:pt x="550" y="273"/>
                    </a:cubicBezTo>
                    <a:cubicBezTo>
                      <a:pt x="548" y="274"/>
                      <a:pt x="548" y="276"/>
                      <a:pt x="546" y="277"/>
                    </a:cubicBezTo>
                    <a:cubicBezTo>
                      <a:pt x="543" y="279"/>
                      <a:pt x="538" y="284"/>
                      <a:pt x="533" y="285"/>
                    </a:cubicBezTo>
                    <a:cubicBezTo>
                      <a:pt x="533" y="285"/>
                      <a:pt x="533" y="285"/>
                      <a:pt x="533" y="285"/>
                    </a:cubicBezTo>
                    <a:cubicBezTo>
                      <a:pt x="533" y="286"/>
                      <a:pt x="532" y="285"/>
                      <a:pt x="531" y="286"/>
                    </a:cubicBezTo>
                    <a:cubicBezTo>
                      <a:pt x="528" y="287"/>
                      <a:pt x="525" y="289"/>
                      <a:pt x="522" y="289"/>
                    </a:cubicBezTo>
                    <a:cubicBezTo>
                      <a:pt x="522" y="289"/>
                      <a:pt x="522" y="289"/>
                      <a:pt x="521" y="289"/>
                    </a:cubicBezTo>
                    <a:cubicBezTo>
                      <a:pt x="521" y="289"/>
                      <a:pt x="519" y="290"/>
                      <a:pt x="518" y="290"/>
                    </a:cubicBezTo>
                    <a:cubicBezTo>
                      <a:pt x="518" y="290"/>
                      <a:pt x="518" y="290"/>
                      <a:pt x="518" y="289"/>
                    </a:cubicBezTo>
                    <a:cubicBezTo>
                      <a:pt x="517" y="290"/>
                      <a:pt x="513" y="290"/>
                      <a:pt x="512" y="290"/>
                    </a:cubicBezTo>
                    <a:cubicBezTo>
                      <a:pt x="511" y="289"/>
                      <a:pt x="509" y="289"/>
                      <a:pt x="508" y="289"/>
                    </a:cubicBezTo>
                    <a:cubicBezTo>
                      <a:pt x="508" y="289"/>
                      <a:pt x="508" y="289"/>
                      <a:pt x="508" y="289"/>
                    </a:cubicBezTo>
                    <a:cubicBezTo>
                      <a:pt x="507" y="288"/>
                      <a:pt x="505" y="288"/>
                      <a:pt x="504" y="287"/>
                    </a:cubicBezTo>
                    <a:cubicBezTo>
                      <a:pt x="504" y="287"/>
                      <a:pt x="504" y="287"/>
                      <a:pt x="504" y="287"/>
                    </a:cubicBezTo>
                    <a:cubicBezTo>
                      <a:pt x="504" y="287"/>
                      <a:pt x="503" y="287"/>
                      <a:pt x="503" y="287"/>
                    </a:cubicBezTo>
                    <a:cubicBezTo>
                      <a:pt x="503" y="287"/>
                      <a:pt x="503" y="287"/>
                      <a:pt x="503" y="287"/>
                    </a:cubicBezTo>
                    <a:cubicBezTo>
                      <a:pt x="502" y="287"/>
                      <a:pt x="502" y="287"/>
                      <a:pt x="502" y="287"/>
                    </a:cubicBezTo>
                    <a:cubicBezTo>
                      <a:pt x="502" y="287"/>
                      <a:pt x="502" y="286"/>
                      <a:pt x="502" y="286"/>
                    </a:cubicBezTo>
                    <a:cubicBezTo>
                      <a:pt x="501" y="287"/>
                      <a:pt x="498" y="285"/>
                      <a:pt x="497" y="285"/>
                    </a:cubicBezTo>
                    <a:cubicBezTo>
                      <a:pt x="496" y="285"/>
                      <a:pt x="495" y="285"/>
                      <a:pt x="495" y="284"/>
                    </a:cubicBezTo>
                    <a:cubicBezTo>
                      <a:pt x="494" y="284"/>
                      <a:pt x="494" y="283"/>
                      <a:pt x="494" y="283"/>
                    </a:cubicBezTo>
                    <a:cubicBezTo>
                      <a:pt x="492" y="282"/>
                      <a:pt x="491" y="281"/>
                      <a:pt x="490" y="280"/>
                    </a:cubicBezTo>
                    <a:cubicBezTo>
                      <a:pt x="489" y="280"/>
                      <a:pt x="488" y="278"/>
                      <a:pt x="487" y="278"/>
                    </a:cubicBezTo>
                    <a:cubicBezTo>
                      <a:pt x="486" y="277"/>
                      <a:pt x="485" y="276"/>
                      <a:pt x="484" y="276"/>
                    </a:cubicBezTo>
                    <a:cubicBezTo>
                      <a:pt x="483" y="275"/>
                      <a:pt x="483" y="274"/>
                      <a:pt x="482" y="273"/>
                    </a:cubicBezTo>
                    <a:cubicBezTo>
                      <a:pt x="482" y="273"/>
                      <a:pt x="481" y="273"/>
                      <a:pt x="481" y="273"/>
                    </a:cubicBezTo>
                    <a:cubicBezTo>
                      <a:pt x="481" y="272"/>
                      <a:pt x="481" y="271"/>
                      <a:pt x="480" y="271"/>
                    </a:cubicBezTo>
                    <a:cubicBezTo>
                      <a:pt x="479" y="270"/>
                      <a:pt x="478" y="270"/>
                      <a:pt x="478" y="269"/>
                    </a:cubicBezTo>
                    <a:cubicBezTo>
                      <a:pt x="477" y="268"/>
                      <a:pt x="477" y="267"/>
                      <a:pt x="476" y="266"/>
                    </a:cubicBezTo>
                    <a:cubicBezTo>
                      <a:pt x="475" y="264"/>
                      <a:pt x="474" y="263"/>
                      <a:pt x="473" y="261"/>
                    </a:cubicBezTo>
                    <a:cubicBezTo>
                      <a:pt x="472" y="260"/>
                      <a:pt x="472" y="260"/>
                      <a:pt x="472" y="259"/>
                    </a:cubicBezTo>
                    <a:cubicBezTo>
                      <a:pt x="471" y="257"/>
                      <a:pt x="469" y="256"/>
                      <a:pt x="468" y="254"/>
                    </a:cubicBezTo>
                    <a:cubicBezTo>
                      <a:pt x="468" y="253"/>
                      <a:pt x="468" y="252"/>
                      <a:pt x="468" y="251"/>
                    </a:cubicBezTo>
                    <a:cubicBezTo>
                      <a:pt x="466" y="247"/>
                      <a:pt x="464" y="242"/>
                      <a:pt x="463" y="239"/>
                    </a:cubicBezTo>
                    <a:cubicBezTo>
                      <a:pt x="462" y="235"/>
                      <a:pt x="463" y="233"/>
                      <a:pt x="461" y="231"/>
                    </a:cubicBezTo>
                    <a:cubicBezTo>
                      <a:pt x="462" y="230"/>
                      <a:pt x="459" y="223"/>
                      <a:pt x="459" y="222"/>
                    </a:cubicBezTo>
                    <a:cubicBezTo>
                      <a:pt x="460" y="221"/>
                      <a:pt x="459" y="218"/>
                      <a:pt x="458" y="217"/>
                    </a:cubicBezTo>
                    <a:cubicBezTo>
                      <a:pt x="458" y="213"/>
                      <a:pt x="457" y="205"/>
                      <a:pt x="458" y="202"/>
                    </a:cubicBezTo>
                    <a:cubicBezTo>
                      <a:pt x="458" y="200"/>
                      <a:pt x="458" y="199"/>
                      <a:pt x="458" y="197"/>
                    </a:cubicBezTo>
                    <a:cubicBezTo>
                      <a:pt x="458" y="197"/>
                      <a:pt x="458" y="195"/>
                      <a:pt x="459" y="195"/>
                    </a:cubicBezTo>
                    <a:cubicBezTo>
                      <a:pt x="458" y="195"/>
                      <a:pt x="458" y="195"/>
                      <a:pt x="458" y="194"/>
                    </a:cubicBezTo>
                    <a:cubicBezTo>
                      <a:pt x="458" y="194"/>
                      <a:pt x="459" y="190"/>
                      <a:pt x="459" y="189"/>
                    </a:cubicBezTo>
                    <a:cubicBezTo>
                      <a:pt x="460" y="186"/>
                      <a:pt x="461" y="182"/>
                      <a:pt x="462" y="179"/>
                    </a:cubicBezTo>
                    <a:cubicBezTo>
                      <a:pt x="462" y="179"/>
                      <a:pt x="461" y="176"/>
                      <a:pt x="462" y="175"/>
                    </a:cubicBezTo>
                    <a:cubicBezTo>
                      <a:pt x="462" y="174"/>
                      <a:pt x="463" y="173"/>
                      <a:pt x="463" y="172"/>
                    </a:cubicBezTo>
                    <a:cubicBezTo>
                      <a:pt x="463" y="172"/>
                      <a:pt x="463" y="171"/>
                      <a:pt x="463" y="171"/>
                    </a:cubicBezTo>
                    <a:cubicBezTo>
                      <a:pt x="463" y="169"/>
                      <a:pt x="464" y="168"/>
                      <a:pt x="464" y="166"/>
                    </a:cubicBezTo>
                    <a:cubicBezTo>
                      <a:pt x="465" y="165"/>
                      <a:pt x="466" y="164"/>
                      <a:pt x="466" y="164"/>
                    </a:cubicBezTo>
                    <a:cubicBezTo>
                      <a:pt x="467" y="163"/>
                      <a:pt x="468" y="159"/>
                      <a:pt x="469" y="157"/>
                    </a:cubicBezTo>
                    <a:cubicBezTo>
                      <a:pt x="471" y="154"/>
                      <a:pt x="474" y="151"/>
                      <a:pt x="476" y="148"/>
                    </a:cubicBezTo>
                    <a:cubicBezTo>
                      <a:pt x="476" y="148"/>
                      <a:pt x="477" y="144"/>
                      <a:pt x="477" y="144"/>
                    </a:cubicBezTo>
                    <a:cubicBezTo>
                      <a:pt x="479" y="142"/>
                      <a:pt x="481" y="140"/>
                      <a:pt x="482" y="138"/>
                    </a:cubicBezTo>
                    <a:cubicBezTo>
                      <a:pt x="482" y="137"/>
                      <a:pt x="482" y="136"/>
                      <a:pt x="482" y="135"/>
                    </a:cubicBezTo>
                    <a:cubicBezTo>
                      <a:pt x="482" y="135"/>
                      <a:pt x="483" y="134"/>
                      <a:pt x="483" y="134"/>
                    </a:cubicBezTo>
                    <a:cubicBezTo>
                      <a:pt x="484" y="132"/>
                      <a:pt x="484" y="130"/>
                      <a:pt x="484" y="128"/>
                    </a:cubicBezTo>
                    <a:cubicBezTo>
                      <a:pt x="485" y="127"/>
                      <a:pt x="486" y="126"/>
                      <a:pt x="486" y="126"/>
                    </a:cubicBezTo>
                    <a:cubicBezTo>
                      <a:pt x="486" y="125"/>
                      <a:pt x="486" y="116"/>
                      <a:pt x="486" y="115"/>
                    </a:cubicBezTo>
                    <a:cubicBezTo>
                      <a:pt x="487" y="113"/>
                      <a:pt x="486" y="111"/>
                      <a:pt x="486" y="109"/>
                    </a:cubicBezTo>
                    <a:cubicBezTo>
                      <a:pt x="486" y="108"/>
                      <a:pt x="486" y="108"/>
                      <a:pt x="486" y="107"/>
                    </a:cubicBezTo>
                    <a:cubicBezTo>
                      <a:pt x="486" y="106"/>
                      <a:pt x="485" y="105"/>
                      <a:pt x="485" y="104"/>
                    </a:cubicBezTo>
                    <a:cubicBezTo>
                      <a:pt x="485" y="103"/>
                      <a:pt x="485" y="102"/>
                      <a:pt x="485" y="102"/>
                    </a:cubicBezTo>
                    <a:cubicBezTo>
                      <a:pt x="484" y="97"/>
                      <a:pt x="482" y="93"/>
                      <a:pt x="479" y="88"/>
                    </a:cubicBezTo>
                    <a:cubicBezTo>
                      <a:pt x="478" y="88"/>
                      <a:pt x="477" y="86"/>
                      <a:pt x="477" y="85"/>
                    </a:cubicBezTo>
                    <a:cubicBezTo>
                      <a:pt x="477" y="84"/>
                      <a:pt x="476" y="83"/>
                      <a:pt x="476" y="82"/>
                    </a:cubicBezTo>
                    <a:cubicBezTo>
                      <a:pt x="476" y="82"/>
                      <a:pt x="475" y="82"/>
                      <a:pt x="475" y="81"/>
                    </a:cubicBezTo>
                    <a:cubicBezTo>
                      <a:pt x="474" y="81"/>
                      <a:pt x="474" y="80"/>
                      <a:pt x="474" y="79"/>
                    </a:cubicBezTo>
                    <a:cubicBezTo>
                      <a:pt x="473" y="77"/>
                      <a:pt x="470" y="76"/>
                      <a:pt x="469" y="74"/>
                    </a:cubicBezTo>
                    <a:cubicBezTo>
                      <a:pt x="469" y="73"/>
                      <a:pt x="468" y="72"/>
                      <a:pt x="467" y="71"/>
                    </a:cubicBezTo>
                    <a:cubicBezTo>
                      <a:pt x="467" y="70"/>
                      <a:pt x="466" y="70"/>
                      <a:pt x="466" y="70"/>
                    </a:cubicBezTo>
                    <a:cubicBezTo>
                      <a:pt x="464" y="69"/>
                      <a:pt x="463" y="66"/>
                      <a:pt x="461" y="65"/>
                    </a:cubicBezTo>
                    <a:cubicBezTo>
                      <a:pt x="459" y="64"/>
                      <a:pt x="458" y="64"/>
                      <a:pt x="456" y="63"/>
                    </a:cubicBezTo>
                    <a:cubicBezTo>
                      <a:pt x="456" y="62"/>
                      <a:pt x="455" y="61"/>
                      <a:pt x="455" y="61"/>
                    </a:cubicBezTo>
                    <a:cubicBezTo>
                      <a:pt x="455" y="60"/>
                      <a:pt x="452" y="60"/>
                      <a:pt x="451" y="59"/>
                    </a:cubicBezTo>
                    <a:cubicBezTo>
                      <a:pt x="445" y="56"/>
                      <a:pt x="440" y="52"/>
                      <a:pt x="434" y="49"/>
                    </a:cubicBezTo>
                    <a:cubicBezTo>
                      <a:pt x="432" y="48"/>
                      <a:pt x="430" y="48"/>
                      <a:pt x="427" y="48"/>
                    </a:cubicBezTo>
                    <a:cubicBezTo>
                      <a:pt x="425" y="47"/>
                      <a:pt x="421" y="45"/>
                      <a:pt x="418" y="44"/>
                    </a:cubicBezTo>
                    <a:cubicBezTo>
                      <a:pt x="418" y="44"/>
                      <a:pt x="417" y="44"/>
                      <a:pt x="416" y="44"/>
                    </a:cubicBezTo>
                    <a:cubicBezTo>
                      <a:pt x="414" y="44"/>
                      <a:pt x="409" y="43"/>
                      <a:pt x="407" y="43"/>
                    </a:cubicBezTo>
                    <a:cubicBezTo>
                      <a:pt x="407" y="43"/>
                      <a:pt x="406" y="44"/>
                      <a:pt x="405" y="44"/>
                    </a:cubicBezTo>
                    <a:cubicBezTo>
                      <a:pt x="404" y="44"/>
                      <a:pt x="401" y="43"/>
                      <a:pt x="400" y="43"/>
                    </a:cubicBezTo>
                    <a:cubicBezTo>
                      <a:pt x="398" y="44"/>
                      <a:pt x="394" y="45"/>
                      <a:pt x="392" y="45"/>
                    </a:cubicBezTo>
                    <a:cubicBezTo>
                      <a:pt x="391" y="46"/>
                      <a:pt x="390" y="46"/>
                      <a:pt x="389" y="46"/>
                    </a:cubicBezTo>
                    <a:cubicBezTo>
                      <a:pt x="389" y="46"/>
                      <a:pt x="388" y="46"/>
                      <a:pt x="388" y="47"/>
                    </a:cubicBezTo>
                    <a:cubicBezTo>
                      <a:pt x="387" y="47"/>
                      <a:pt x="387" y="47"/>
                      <a:pt x="386" y="47"/>
                    </a:cubicBezTo>
                    <a:cubicBezTo>
                      <a:pt x="386" y="47"/>
                      <a:pt x="381" y="50"/>
                      <a:pt x="381" y="50"/>
                    </a:cubicBezTo>
                    <a:cubicBezTo>
                      <a:pt x="381" y="50"/>
                      <a:pt x="381" y="50"/>
                      <a:pt x="381" y="50"/>
                    </a:cubicBezTo>
                    <a:cubicBezTo>
                      <a:pt x="381" y="51"/>
                      <a:pt x="381" y="51"/>
                      <a:pt x="380" y="51"/>
                    </a:cubicBezTo>
                    <a:cubicBezTo>
                      <a:pt x="379" y="52"/>
                      <a:pt x="378" y="52"/>
                      <a:pt x="378" y="53"/>
                    </a:cubicBezTo>
                    <a:cubicBezTo>
                      <a:pt x="377" y="53"/>
                      <a:pt x="377" y="53"/>
                      <a:pt x="376" y="53"/>
                    </a:cubicBezTo>
                    <a:cubicBezTo>
                      <a:pt x="376" y="53"/>
                      <a:pt x="376" y="53"/>
                      <a:pt x="376" y="53"/>
                    </a:cubicBezTo>
                    <a:cubicBezTo>
                      <a:pt x="376" y="53"/>
                      <a:pt x="376" y="53"/>
                      <a:pt x="376" y="53"/>
                    </a:cubicBezTo>
                    <a:cubicBezTo>
                      <a:pt x="376" y="53"/>
                      <a:pt x="376" y="53"/>
                      <a:pt x="377" y="53"/>
                    </a:cubicBezTo>
                    <a:cubicBezTo>
                      <a:pt x="377" y="53"/>
                      <a:pt x="377" y="53"/>
                      <a:pt x="376" y="53"/>
                    </a:cubicBezTo>
                    <a:cubicBezTo>
                      <a:pt x="376" y="53"/>
                      <a:pt x="376" y="53"/>
                      <a:pt x="376" y="54"/>
                    </a:cubicBezTo>
                    <a:cubicBezTo>
                      <a:pt x="376" y="53"/>
                      <a:pt x="376" y="53"/>
                      <a:pt x="375" y="53"/>
                    </a:cubicBezTo>
                    <a:cubicBezTo>
                      <a:pt x="375" y="54"/>
                      <a:pt x="375" y="53"/>
                      <a:pt x="375" y="54"/>
                    </a:cubicBezTo>
                    <a:cubicBezTo>
                      <a:pt x="375" y="54"/>
                      <a:pt x="376" y="54"/>
                      <a:pt x="375" y="54"/>
                    </a:cubicBezTo>
                    <a:cubicBezTo>
                      <a:pt x="375" y="54"/>
                      <a:pt x="374" y="55"/>
                      <a:pt x="374" y="55"/>
                    </a:cubicBezTo>
                    <a:cubicBezTo>
                      <a:pt x="373" y="54"/>
                      <a:pt x="374" y="54"/>
                      <a:pt x="373" y="54"/>
                    </a:cubicBezTo>
                    <a:cubicBezTo>
                      <a:pt x="373" y="55"/>
                      <a:pt x="373" y="54"/>
                      <a:pt x="372" y="55"/>
                    </a:cubicBezTo>
                    <a:cubicBezTo>
                      <a:pt x="372" y="55"/>
                      <a:pt x="372" y="55"/>
                      <a:pt x="372" y="55"/>
                    </a:cubicBezTo>
                    <a:cubicBezTo>
                      <a:pt x="373" y="55"/>
                      <a:pt x="373" y="55"/>
                      <a:pt x="373" y="55"/>
                    </a:cubicBezTo>
                    <a:cubicBezTo>
                      <a:pt x="373" y="55"/>
                      <a:pt x="373" y="55"/>
                      <a:pt x="373" y="55"/>
                    </a:cubicBezTo>
                    <a:cubicBezTo>
                      <a:pt x="371" y="56"/>
                      <a:pt x="370" y="56"/>
                      <a:pt x="369" y="57"/>
                    </a:cubicBezTo>
                    <a:cubicBezTo>
                      <a:pt x="369" y="57"/>
                      <a:pt x="369" y="57"/>
                      <a:pt x="369" y="58"/>
                    </a:cubicBezTo>
                    <a:cubicBezTo>
                      <a:pt x="368" y="58"/>
                      <a:pt x="364" y="59"/>
                      <a:pt x="364" y="59"/>
                    </a:cubicBezTo>
                    <a:cubicBezTo>
                      <a:pt x="364" y="60"/>
                      <a:pt x="364" y="60"/>
                      <a:pt x="364" y="60"/>
                    </a:cubicBezTo>
                    <a:cubicBezTo>
                      <a:pt x="364" y="60"/>
                      <a:pt x="359" y="61"/>
                      <a:pt x="359" y="61"/>
                    </a:cubicBezTo>
                    <a:cubicBezTo>
                      <a:pt x="359" y="61"/>
                      <a:pt x="359" y="61"/>
                      <a:pt x="358" y="61"/>
                    </a:cubicBezTo>
                    <a:cubicBezTo>
                      <a:pt x="358" y="62"/>
                      <a:pt x="358" y="62"/>
                      <a:pt x="357" y="62"/>
                    </a:cubicBezTo>
                    <a:cubicBezTo>
                      <a:pt x="357" y="62"/>
                      <a:pt x="352" y="63"/>
                      <a:pt x="351" y="62"/>
                    </a:cubicBezTo>
                    <a:cubicBezTo>
                      <a:pt x="351" y="62"/>
                      <a:pt x="351" y="62"/>
                      <a:pt x="351" y="62"/>
                    </a:cubicBezTo>
                    <a:cubicBezTo>
                      <a:pt x="350" y="62"/>
                      <a:pt x="350" y="62"/>
                      <a:pt x="349" y="62"/>
                    </a:cubicBezTo>
                    <a:cubicBezTo>
                      <a:pt x="349" y="62"/>
                      <a:pt x="349" y="63"/>
                      <a:pt x="350" y="63"/>
                    </a:cubicBezTo>
                    <a:cubicBezTo>
                      <a:pt x="349" y="63"/>
                      <a:pt x="349" y="63"/>
                      <a:pt x="349" y="63"/>
                    </a:cubicBezTo>
                    <a:cubicBezTo>
                      <a:pt x="348" y="62"/>
                      <a:pt x="347" y="62"/>
                      <a:pt x="346" y="62"/>
                    </a:cubicBezTo>
                    <a:cubicBezTo>
                      <a:pt x="346" y="62"/>
                      <a:pt x="346" y="62"/>
                      <a:pt x="345" y="62"/>
                    </a:cubicBezTo>
                    <a:cubicBezTo>
                      <a:pt x="343" y="63"/>
                      <a:pt x="340" y="61"/>
                      <a:pt x="338" y="61"/>
                    </a:cubicBezTo>
                    <a:cubicBezTo>
                      <a:pt x="338" y="60"/>
                      <a:pt x="338" y="60"/>
                      <a:pt x="338" y="60"/>
                    </a:cubicBezTo>
                    <a:cubicBezTo>
                      <a:pt x="336" y="59"/>
                      <a:pt x="334" y="59"/>
                      <a:pt x="333" y="58"/>
                    </a:cubicBezTo>
                    <a:cubicBezTo>
                      <a:pt x="331" y="56"/>
                      <a:pt x="330" y="54"/>
                      <a:pt x="327" y="53"/>
                    </a:cubicBezTo>
                    <a:cubicBezTo>
                      <a:pt x="327" y="53"/>
                      <a:pt x="327" y="53"/>
                      <a:pt x="327" y="53"/>
                    </a:cubicBezTo>
                    <a:cubicBezTo>
                      <a:pt x="326" y="52"/>
                      <a:pt x="323" y="51"/>
                      <a:pt x="321" y="50"/>
                    </a:cubicBezTo>
                    <a:cubicBezTo>
                      <a:pt x="321" y="50"/>
                      <a:pt x="318" y="46"/>
                      <a:pt x="318" y="46"/>
                    </a:cubicBezTo>
                    <a:cubicBezTo>
                      <a:pt x="317" y="44"/>
                      <a:pt x="315" y="43"/>
                      <a:pt x="314" y="42"/>
                    </a:cubicBezTo>
                    <a:cubicBezTo>
                      <a:pt x="313" y="41"/>
                      <a:pt x="313" y="41"/>
                      <a:pt x="313" y="40"/>
                    </a:cubicBezTo>
                    <a:cubicBezTo>
                      <a:pt x="312" y="40"/>
                      <a:pt x="312" y="40"/>
                      <a:pt x="311" y="39"/>
                    </a:cubicBezTo>
                    <a:cubicBezTo>
                      <a:pt x="310" y="38"/>
                      <a:pt x="310" y="37"/>
                      <a:pt x="310" y="36"/>
                    </a:cubicBezTo>
                    <a:cubicBezTo>
                      <a:pt x="309" y="36"/>
                      <a:pt x="309" y="36"/>
                      <a:pt x="309" y="36"/>
                    </a:cubicBezTo>
                    <a:cubicBezTo>
                      <a:pt x="308" y="35"/>
                      <a:pt x="308" y="35"/>
                      <a:pt x="307" y="34"/>
                    </a:cubicBezTo>
                    <a:cubicBezTo>
                      <a:pt x="307" y="33"/>
                      <a:pt x="306" y="33"/>
                      <a:pt x="305" y="32"/>
                    </a:cubicBezTo>
                    <a:cubicBezTo>
                      <a:pt x="305" y="32"/>
                      <a:pt x="305" y="31"/>
                      <a:pt x="305" y="31"/>
                    </a:cubicBezTo>
                    <a:cubicBezTo>
                      <a:pt x="304" y="30"/>
                      <a:pt x="304" y="31"/>
                      <a:pt x="304" y="30"/>
                    </a:cubicBezTo>
                    <a:cubicBezTo>
                      <a:pt x="304" y="30"/>
                      <a:pt x="304" y="30"/>
                      <a:pt x="304" y="30"/>
                    </a:cubicBezTo>
                    <a:cubicBezTo>
                      <a:pt x="302" y="28"/>
                      <a:pt x="299" y="26"/>
                      <a:pt x="298" y="25"/>
                    </a:cubicBezTo>
                    <a:cubicBezTo>
                      <a:pt x="298" y="24"/>
                      <a:pt x="298" y="24"/>
                      <a:pt x="297" y="23"/>
                    </a:cubicBezTo>
                    <a:cubicBezTo>
                      <a:pt x="296" y="22"/>
                      <a:pt x="293" y="20"/>
                      <a:pt x="292" y="19"/>
                    </a:cubicBezTo>
                    <a:cubicBezTo>
                      <a:pt x="292" y="19"/>
                      <a:pt x="292" y="19"/>
                      <a:pt x="292" y="18"/>
                    </a:cubicBezTo>
                    <a:cubicBezTo>
                      <a:pt x="291" y="18"/>
                      <a:pt x="291" y="17"/>
                      <a:pt x="290" y="17"/>
                    </a:cubicBezTo>
                    <a:cubicBezTo>
                      <a:pt x="289" y="16"/>
                      <a:pt x="287" y="15"/>
                      <a:pt x="286" y="14"/>
                    </a:cubicBezTo>
                    <a:cubicBezTo>
                      <a:pt x="285" y="14"/>
                      <a:pt x="284" y="12"/>
                      <a:pt x="283" y="12"/>
                    </a:cubicBezTo>
                    <a:cubicBezTo>
                      <a:pt x="282" y="11"/>
                      <a:pt x="277" y="10"/>
                      <a:pt x="276" y="8"/>
                    </a:cubicBezTo>
                    <a:cubicBezTo>
                      <a:pt x="276" y="8"/>
                      <a:pt x="276" y="8"/>
                      <a:pt x="276" y="8"/>
                    </a:cubicBezTo>
                    <a:cubicBezTo>
                      <a:pt x="274" y="8"/>
                      <a:pt x="270" y="6"/>
                      <a:pt x="267" y="5"/>
                    </a:cubicBezTo>
                    <a:cubicBezTo>
                      <a:pt x="267" y="5"/>
                      <a:pt x="267" y="6"/>
                      <a:pt x="267" y="6"/>
                    </a:cubicBezTo>
                    <a:cubicBezTo>
                      <a:pt x="267" y="6"/>
                      <a:pt x="267" y="6"/>
                      <a:pt x="267" y="6"/>
                    </a:cubicBezTo>
                    <a:cubicBezTo>
                      <a:pt x="267" y="6"/>
                      <a:pt x="266" y="6"/>
                      <a:pt x="266" y="6"/>
                    </a:cubicBezTo>
                    <a:cubicBezTo>
                      <a:pt x="265" y="5"/>
                      <a:pt x="263" y="5"/>
                      <a:pt x="262" y="5"/>
                    </a:cubicBezTo>
                    <a:cubicBezTo>
                      <a:pt x="262" y="6"/>
                      <a:pt x="262" y="5"/>
                      <a:pt x="261" y="6"/>
                    </a:cubicBezTo>
                    <a:cubicBezTo>
                      <a:pt x="261" y="5"/>
                      <a:pt x="260" y="6"/>
                      <a:pt x="259" y="6"/>
                    </a:cubicBezTo>
                    <a:cubicBezTo>
                      <a:pt x="259" y="6"/>
                      <a:pt x="259" y="5"/>
                      <a:pt x="259" y="5"/>
                    </a:cubicBezTo>
                    <a:cubicBezTo>
                      <a:pt x="258" y="7"/>
                      <a:pt x="253" y="7"/>
                      <a:pt x="250" y="9"/>
                    </a:cubicBezTo>
                    <a:cubicBezTo>
                      <a:pt x="247" y="11"/>
                      <a:pt x="244" y="13"/>
                      <a:pt x="242" y="16"/>
                    </a:cubicBezTo>
                    <a:cubicBezTo>
                      <a:pt x="241" y="18"/>
                      <a:pt x="241" y="22"/>
                      <a:pt x="240" y="23"/>
                    </a:cubicBezTo>
                    <a:cubicBezTo>
                      <a:pt x="240" y="24"/>
                      <a:pt x="239" y="24"/>
                      <a:pt x="239" y="24"/>
                    </a:cubicBezTo>
                    <a:cubicBezTo>
                      <a:pt x="236" y="28"/>
                      <a:pt x="236" y="34"/>
                      <a:pt x="235" y="39"/>
                    </a:cubicBezTo>
                    <a:cubicBezTo>
                      <a:pt x="235" y="41"/>
                      <a:pt x="236" y="42"/>
                      <a:pt x="236" y="43"/>
                    </a:cubicBezTo>
                    <a:cubicBezTo>
                      <a:pt x="235" y="47"/>
                      <a:pt x="235" y="51"/>
                      <a:pt x="234" y="55"/>
                    </a:cubicBezTo>
                    <a:cubicBezTo>
                      <a:pt x="231" y="66"/>
                      <a:pt x="216" y="81"/>
                      <a:pt x="206" y="84"/>
                    </a:cubicBezTo>
                    <a:cubicBezTo>
                      <a:pt x="206" y="85"/>
                      <a:pt x="206" y="85"/>
                      <a:pt x="206" y="85"/>
                    </a:cubicBezTo>
                    <a:cubicBezTo>
                      <a:pt x="206" y="85"/>
                      <a:pt x="206" y="85"/>
                      <a:pt x="206" y="85"/>
                    </a:cubicBezTo>
                    <a:cubicBezTo>
                      <a:pt x="204" y="86"/>
                      <a:pt x="203" y="86"/>
                      <a:pt x="202" y="86"/>
                    </a:cubicBezTo>
                    <a:cubicBezTo>
                      <a:pt x="202" y="86"/>
                      <a:pt x="202" y="87"/>
                      <a:pt x="202" y="8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7"/>
                      <a:pt x="201" y="87"/>
                      <a:pt x="201" y="88"/>
                    </a:cubicBezTo>
                    <a:cubicBezTo>
                      <a:pt x="198" y="88"/>
                      <a:pt x="196" y="90"/>
                      <a:pt x="194" y="91"/>
                    </a:cubicBezTo>
                    <a:cubicBezTo>
                      <a:pt x="193" y="91"/>
                      <a:pt x="193" y="90"/>
                      <a:pt x="192" y="90"/>
                    </a:cubicBezTo>
                    <a:cubicBezTo>
                      <a:pt x="192" y="91"/>
                      <a:pt x="192" y="91"/>
                      <a:pt x="192" y="91"/>
                    </a:cubicBezTo>
                    <a:cubicBezTo>
                      <a:pt x="190" y="92"/>
                      <a:pt x="182" y="92"/>
                      <a:pt x="179" y="91"/>
                    </a:cubicBezTo>
                    <a:cubicBezTo>
                      <a:pt x="177" y="92"/>
                      <a:pt x="163" y="89"/>
                      <a:pt x="160" y="87"/>
                    </a:cubicBezTo>
                    <a:cubicBezTo>
                      <a:pt x="157" y="86"/>
                      <a:pt x="149" y="84"/>
                      <a:pt x="147" y="82"/>
                    </a:cubicBezTo>
                    <a:cubicBezTo>
                      <a:pt x="148" y="82"/>
                      <a:pt x="148" y="82"/>
                      <a:pt x="148" y="82"/>
                    </a:cubicBezTo>
                    <a:cubicBezTo>
                      <a:pt x="145" y="82"/>
                      <a:pt x="144" y="81"/>
                      <a:pt x="142" y="80"/>
                    </a:cubicBezTo>
                    <a:cubicBezTo>
                      <a:pt x="142" y="80"/>
                      <a:pt x="141" y="80"/>
                      <a:pt x="141" y="80"/>
                    </a:cubicBezTo>
                    <a:cubicBezTo>
                      <a:pt x="137" y="79"/>
                      <a:pt x="134" y="76"/>
                      <a:pt x="132" y="75"/>
                    </a:cubicBezTo>
                    <a:cubicBezTo>
                      <a:pt x="131" y="74"/>
                      <a:pt x="130" y="73"/>
                      <a:pt x="130" y="72"/>
                    </a:cubicBezTo>
                    <a:cubicBezTo>
                      <a:pt x="130" y="72"/>
                      <a:pt x="126" y="70"/>
                      <a:pt x="126" y="70"/>
                    </a:cubicBezTo>
                    <a:cubicBezTo>
                      <a:pt x="124" y="69"/>
                      <a:pt x="123" y="67"/>
                      <a:pt x="121" y="66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20" y="64"/>
                      <a:pt x="120" y="64"/>
                      <a:pt x="119" y="64"/>
                    </a:cubicBezTo>
                    <a:cubicBezTo>
                      <a:pt x="118" y="63"/>
                      <a:pt x="117" y="62"/>
                      <a:pt x="116" y="61"/>
                    </a:cubicBezTo>
                    <a:cubicBezTo>
                      <a:pt x="116" y="60"/>
                      <a:pt x="115" y="59"/>
                      <a:pt x="116" y="59"/>
                    </a:cubicBezTo>
                    <a:cubicBezTo>
                      <a:pt x="114" y="58"/>
                      <a:pt x="110" y="53"/>
                      <a:pt x="109" y="51"/>
                    </a:cubicBezTo>
                    <a:cubicBezTo>
                      <a:pt x="109" y="50"/>
                      <a:pt x="110" y="50"/>
                      <a:pt x="109" y="49"/>
                    </a:cubicBezTo>
                    <a:cubicBezTo>
                      <a:pt x="109" y="48"/>
                      <a:pt x="108" y="47"/>
                      <a:pt x="108" y="46"/>
                    </a:cubicBezTo>
                    <a:cubicBezTo>
                      <a:pt x="108" y="46"/>
                      <a:pt x="108" y="46"/>
                      <a:pt x="107" y="46"/>
                    </a:cubicBezTo>
                    <a:cubicBezTo>
                      <a:pt x="108" y="46"/>
                      <a:pt x="108" y="45"/>
                      <a:pt x="108" y="45"/>
                    </a:cubicBezTo>
                    <a:cubicBezTo>
                      <a:pt x="106" y="44"/>
                      <a:pt x="106" y="42"/>
                      <a:pt x="105" y="41"/>
                    </a:cubicBezTo>
                    <a:cubicBezTo>
                      <a:pt x="103" y="38"/>
                      <a:pt x="102" y="37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8" y="34"/>
                      <a:pt x="97" y="32"/>
                      <a:pt x="96" y="31"/>
                    </a:cubicBezTo>
                    <a:cubicBezTo>
                      <a:pt x="94" y="29"/>
                      <a:pt x="87" y="23"/>
                      <a:pt x="84" y="22"/>
                    </a:cubicBezTo>
                    <a:cubicBezTo>
                      <a:pt x="81" y="20"/>
                      <a:pt x="73" y="18"/>
                      <a:pt x="69" y="19"/>
                    </a:cubicBezTo>
                    <a:cubicBezTo>
                      <a:pt x="68" y="19"/>
                      <a:pt x="66" y="18"/>
                      <a:pt x="65" y="18"/>
                    </a:cubicBezTo>
                    <a:cubicBezTo>
                      <a:pt x="64" y="19"/>
                      <a:pt x="62" y="19"/>
                      <a:pt x="60" y="19"/>
                    </a:cubicBezTo>
                    <a:cubicBezTo>
                      <a:pt x="58" y="20"/>
                      <a:pt x="55" y="21"/>
                      <a:pt x="53" y="21"/>
                    </a:cubicBezTo>
                    <a:cubicBezTo>
                      <a:pt x="52" y="22"/>
                      <a:pt x="48" y="24"/>
                      <a:pt x="47" y="23"/>
                    </a:cubicBezTo>
                    <a:cubicBezTo>
                      <a:pt x="43" y="25"/>
                      <a:pt x="38" y="27"/>
                      <a:pt x="34" y="30"/>
                    </a:cubicBezTo>
                    <a:cubicBezTo>
                      <a:pt x="34" y="31"/>
                      <a:pt x="32" y="30"/>
                      <a:pt x="32" y="31"/>
                    </a:cubicBezTo>
                    <a:cubicBezTo>
                      <a:pt x="31" y="31"/>
                      <a:pt x="30" y="33"/>
                      <a:pt x="30" y="33"/>
                    </a:cubicBezTo>
                    <a:cubicBezTo>
                      <a:pt x="29" y="34"/>
                      <a:pt x="28" y="33"/>
                      <a:pt x="27" y="34"/>
                    </a:cubicBezTo>
                    <a:cubicBezTo>
                      <a:pt x="26" y="35"/>
                      <a:pt x="24" y="37"/>
                      <a:pt x="23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0" y="40"/>
                      <a:pt x="18" y="43"/>
                      <a:pt x="16" y="44"/>
                    </a:cubicBezTo>
                    <a:cubicBezTo>
                      <a:pt x="15" y="45"/>
                      <a:pt x="14" y="45"/>
                      <a:pt x="13" y="46"/>
                    </a:cubicBezTo>
                    <a:cubicBezTo>
                      <a:pt x="8" y="50"/>
                      <a:pt x="5" y="56"/>
                      <a:pt x="0" y="59"/>
                    </a:cubicBezTo>
                    <a:cubicBezTo>
                      <a:pt x="0" y="57"/>
                      <a:pt x="0" y="55"/>
                      <a:pt x="0" y="53"/>
                    </a:cubicBezTo>
                    <a:cubicBezTo>
                      <a:pt x="3" y="51"/>
                      <a:pt x="5" y="47"/>
                      <a:pt x="8" y="44"/>
                    </a:cubicBezTo>
                    <a:cubicBezTo>
                      <a:pt x="8" y="44"/>
                      <a:pt x="8" y="44"/>
                      <a:pt x="9" y="44"/>
                    </a:cubicBezTo>
                    <a:cubicBezTo>
                      <a:pt x="11" y="42"/>
                      <a:pt x="12" y="40"/>
                      <a:pt x="15" y="39"/>
                    </a:cubicBezTo>
                    <a:cubicBezTo>
                      <a:pt x="16" y="37"/>
                      <a:pt x="18" y="35"/>
                      <a:pt x="19" y="34"/>
                    </a:cubicBezTo>
                    <a:cubicBezTo>
                      <a:pt x="20" y="34"/>
                      <a:pt x="21" y="33"/>
                      <a:pt x="22" y="33"/>
                    </a:cubicBezTo>
                    <a:cubicBezTo>
                      <a:pt x="22" y="32"/>
                      <a:pt x="23" y="30"/>
                      <a:pt x="24" y="30"/>
                    </a:cubicBezTo>
                    <a:cubicBezTo>
                      <a:pt x="25" y="29"/>
                      <a:pt x="27" y="29"/>
                      <a:pt x="28" y="28"/>
                    </a:cubicBezTo>
                    <a:cubicBezTo>
                      <a:pt x="30" y="27"/>
                      <a:pt x="32" y="25"/>
                      <a:pt x="34" y="23"/>
                    </a:cubicBezTo>
                    <a:cubicBezTo>
                      <a:pt x="36" y="23"/>
                      <a:pt x="38" y="22"/>
                      <a:pt x="40" y="21"/>
                    </a:cubicBezTo>
                    <a:cubicBezTo>
                      <a:pt x="46" y="18"/>
                      <a:pt x="53" y="16"/>
                      <a:pt x="60" y="14"/>
                    </a:cubicBezTo>
                    <a:cubicBezTo>
                      <a:pt x="61" y="13"/>
                      <a:pt x="69" y="14"/>
                      <a:pt x="70" y="14"/>
                    </a:cubicBezTo>
                    <a:cubicBezTo>
                      <a:pt x="71" y="14"/>
                      <a:pt x="72" y="14"/>
                      <a:pt x="73" y="14"/>
                    </a:cubicBezTo>
                    <a:cubicBezTo>
                      <a:pt x="76" y="14"/>
                      <a:pt x="78" y="15"/>
                      <a:pt x="81" y="16"/>
                    </a:cubicBezTo>
                    <a:cubicBezTo>
                      <a:pt x="84" y="17"/>
                      <a:pt x="87" y="17"/>
                      <a:pt x="90" y="20"/>
                    </a:cubicBezTo>
                    <a:cubicBezTo>
                      <a:pt x="93" y="22"/>
                      <a:pt x="96" y="25"/>
                      <a:pt x="98" y="27"/>
                    </a:cubicBezTo>
                    <a:cubicBezTo>
                      <a:pt x="99" y="28"/>
                      <a:pt x="100" y="28"/>
                      <a:pt x="101" y="29"/>
                    </a:cubicBezTo>
                    <a:cubicBezTo>
                      <a:pt x="102" y="30"/>
                      <a:pt x="102" y="30"/>
                      <a:pt x="102" y="31"/>
                    </a:cubicBezTo>
                    <a:cubicBezTo>
                      <a:pt x="105" y="33"/>
                      <a:pt x="108" y="35"/>
                      <a:pt x="110" y="39"/>
                    </a:cubicBezTo>
                    <a:cubicBezTo>
                      <a:pt x="113" y="44"/>
                      <a:pt x="114" y="50"/>
                      <a:pt x="118" y="55"/>
                    </a:cubicBezTo>
                    <a:cubicBezTo>
                      <a:pt x="127" y="67"/>
                      <a:pt x="142" y="76"/>
                      <a:pt x="158" y="81"/>
                    </a:cubicBezTo>
                    <a:cubicBezTo>
                      <a:pt x="159" y="82"/>
                      <a:pt x="161" y="82"/>
                      <a:pt x="162" y="83"/>
                    </a:cubicBezTo>
                    <a:cubicBezTo>
                      <a:pt x="168" y="85"/>
                      <a:pt x="182" y="88"/>
                      <a:pt x="188" y="87"/>
                    </a:cubicBezTo>
                    <a:cubicBezTo>
                      <a:pt x="204" y="83"/>
                      <a:pt x="224" y="69"/>
                      <a:pt x="229" y="55"/>
                    </a:cubicBezTo>
                    <a:cubicBezTo>
                      <a:pt x="231" y="50"/>
                      <a:pt x="229" y="44"/>
                      <a:pt x="231" y="39"/>
                    </a:cubicBezTo>
                    <a:cubicBezTo>
                      <a:pt x="231" y="37"/>
                      <a:pt x="230" y="35"/>
                      <a:pt x="230" y="33"/>
                    </a:cubicBezTo>
                    <a:cubicBezTo>
                      <a:pt x="232" y="27"/>
                      <a:pt x="237" y="12"/>
                      <a:pt x="242" y="9"/>
                    </a:cubicBezTo>
                    <a:cubicBezTo>
                      <a:pt x="243" y="7"/>
                      <a:pt x="245" y="6"/>
                      <a:pt x="247" y="5"/>
                    </a:cubicBezTo>
                    <a:cubicBezTo>
                      <a:pt x="248" y="4"/>
                      <a:pt x="255" y="1"/>
                      <a:pt x="257" y="2"/>
                    </a:cubicBezTo>
                    <a:cubicBezTo>
                      <a:pt x="261" y="0"/>
                      <a:pt x="269" y="1"/>
                      <a:pt x="272" y="2"/>
                    </a:cubicBezTo>
                    <a:cubicBezTo>
                      <a:pt x="278" y="4"/>
                      <a:pt x="284" y="7"/>
                      <a:pt x="289" y="10"/>
                    </a:cubicBezTo>
                    <a:cubicBezTo>
                      <a:pt x="292" y="11"/>
                      <a:pt x="294" y="14"/>
                      <a:pt x="296" y="16"/>
                    </a:cubicBezTo>
                    <a:cubicBezTo>
                      <a:pt x="297" y="18"/>
                      <a:pt x="299" y="19"/>
                      <a:pt x="301" y="20"/>
                    </a:cubicBezTo>
                    <a:cubicBezTo>
                      <a:pt x="303" y="21"/>
                      <a:pt x="304" y="24"/>
                      <a:pt x="306" y="25"/>
                    </a:cubicBezTo>
                    <a:cubicBezTo>
                      <a:pt x="306" y="26"/>
                      <a:pt x="306" y="26"/>
                      <a:pt x="306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333">
                <a:extLst>
                  <a:ext uri="{FF2B5EF4-FFF2-40B4-BE49-F238E27FC236}">
                    <a16:creationId xmlns:a16="http://schemas.microsoft.com/office/drawing/2014/main" id="{5EA9E1B0-4A8C-72C7-2176-97C31CDF8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" y="17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334">
                <a:extLst>
                  <a:ext uri="{FF2B5EF4-FFF2-40B4-BE49-F238E27FC236}">
                    <a16:creationId xmlns:a16="http://schemas.microsoft.com/office/drawing/2014/main" id="{59E7AD3E-BE89-3892-D6E7-D89D12AB8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" y="1769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335">
                <a:extLst>
                  <a:ext uri="{FF2B5EF4-FFF2-40B4-BE49-F238E27FC236}">
                    <a16:creationId xmlns:a16="http://schemas.microsoft.com/office/drawing/2014/main" id="{3F9FE577-4EF3-B725-4D0C-F16946583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1" y="177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336">
                <a:extLst>
                  <a:ext uri="{FF2B5EF4-FFF2-40B4-BE49-F238E27FC236}">
                    <a16:creationId xmlns:a16="http://schemas.microsoft.com/office/drawing/2014/main" id="{A838D16D-D69F-8D21-B794-DF9D7B2BC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17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337">
                <a:extLst>
                  <a:ext uri="{FF2B5EF4-FFF2-40B4-BE49-F238E27FC236}">
                    <a16:creationId xmlns:a16="http://schemas.microsoft.com/office/drawing/2014/main" id="{1C674C0F-F4C6-D03C-1802-0D7ACAF1CD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8" y="1813"/>
                <a:ext cx="269" cy="371"/>
              </a:xfrm>
              <a:custGeom>
                <a:avLst/>
                <a:gdLst>
                  <a:gd name="T0" fmla="*/ 106 w 111"/>
                  <a:gd name="T1" fmla="*/ 113 h 153"/>
                  <a:gd name="T2" fmla="*/ 80 w 111"/>
                  <a:gd name="T3" fmla="*/ 56 h 153"/>
                  <a:gd name="T4" fmla="*/ 83 w 111"/>
                  <a:gd name="T5" fmla="*/ 17 h 153"/>
                  <a:gd name="T6" fmla="*/ 48 w 111"/>
                  <a:gd name="T7" fmla="*/ 1 h 153"/>
                  <a:gd name="T8" fmla="*/ 42 w 111"/>
                  <a:gd name="T9" fmla="*/ 3 h 153"/>
                  <a:gd name="T10" fmla="*/ 7 w 111"/>
                  <a:gd name="T11" fmla="*/ 33 h 153"/>
                  <a:gd name="T12" fmla="*/ 2 w 111"/>
                  <a:gd name="T13" fmla="*/ 49 h 153"/>
                  <a:gd name="T14" fmla="*/ 0 w 111"/>
                  <a:gd name="T15" fmla="*/ 68 h 153"/>
                  <a:gd name="T16" fmla="*/ 4 w 111"/>
                  <a:gd name="T17" fmla="*/ 89 h 153"/>
                  <a:gd name="T18" fmla="*/ 8 w 111"/>
                  <a:gd name="T19" fmla="*/ 101 h 153"/>
                  <a:gd name="T20" fmla="*/ 8 w 111"/>
                  <a:gd name="T21" fmla="*/ 103 h 153"/>
                  <a:gd name="T22" fmla="*/ 10 w 111"/>
                  <a:gd name="T23" fmla="*/ 103 h 153"/>
                  <a:gd name="T24" fmla="*/ 14 w 111"/>
                  <a:gd name="T25" fmla="*/ 113 h 153"/>
                  <a:gd name="T26" fmla="*/ 20 w 111"/>
                  <a:gd name="T27" fmla="*/ 122 h 153"/>
                  <a:gd name="T28" fmla="*/ 58 w 111"/>
                  <a:gd name="T29" fmla="*/ 140 h 153"/>
                  <a:gd name="T30" fmla="*/ 90 w 111"/>
                  <a:gd name="T31" fmla="*/ 151 h 153"/>
                  <a:gd name="T32" fmla="*/ 100 w 111"/>
                  <a:gd name="T33" fmla="*/ 141 h 153"/>
                  <a:gd name="T34" fmla="*/ 106 w 111"/>
                  <a:gd name="T35" fmla="*/ 137 h 153"/>
                  <a:gd name="T36" fmla="*/ 104 w 111"/>
                  <a:gd name="T37" fmla="*/ 132 h 153"/>
                  <a:gd name="T38" fmla="*/ 94 w 111"/>
                  <a:gd name="T39" fmla="*/ 140 h 153"/>
                  <a:gd name="T40" fmla="*/ 78 w 111"/>
                  <a:gd name="T41" fmla="*/ 146 h 153"/>
                  <a:gd name="T42" fmla="*/ 71 w 111"/>
                  <a:gd name="T43" fmla="*/ 143 h 153"/>
                  <a:gd name="T44" fmla="*/ 50 w 111"/>
                  <a:gd name="T45" fmla="*/ 133 h 153"/>
                  <a:gd name="T46" fmla="*/ 16 w 111"/>
                  <a:gd name="T47" fmla="*/ 107 h 153"/>
                  <a:gd name="T48" fmla="*/ 11 w 111"/>
                  <a:gd name="T49" fmla="*/ 94 h 153"/>
                  <a:gd name="T50" fmla="*/ 10 w 111"/>
                  <a:gd name="T51" fmla="*/ 37 h 153"/>
                  <a:gd name="T52" fmla="*/ 45 w 111"/>
                  <a:gd name="T53" fmla="*/ 6 h 153"/>
                  <a:gd name="T54" fmla="*/ 59 w 111"/>
                  <a:gd name="T55" fmla="*/ 5 h 153"/>
                  <a:gd name="T56" fmla="*/ 78 w 111"/>
                  <a:gd name="T57" fmla="*/ 17 h 153"/>
                  <a:gd name="T58" fmla="*/ 77 w 111"/>
                  <a:gd name="T59" fmla="*/ 37 h 153"/>
                  <a:gd name="T60" fmla="*/ 82 w 111"/>
                  <a:gd name="T61" fmla="*/ 91 h 153"/>
                  <a:gd name="T62" fmla="*/ 91 w 111"/>
                  <a:gd name="T63" fmla="*/ 101 h 153"/>
                  <a:gd name="T64" fmla="*/ 105 w 111"/>
                  <a:gd name="T65" fmla="*/ 12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1" h="153">
                    <a:moveTo>
                      <a:pt x="108" y="121"/>
                    </a:moveTo>
                    <a:cubicBezTo>
                      <a:pt x="108" y="119"/>
                      <a:pt x="107" y="116"/>
                      <a:pt x="106" y="113"/>
                    </a:cubicBezTo>
                    <a:cubicBezTo>
                      <a:pt x="100" y="100"/>
                      <a:pt x="87" y="94"/>
                      <a:pt x="83" y="80"/>
                    </a:cubicBezTo>
                    <a:cubicBezTo>
                      <a:pt x="81" y="75"/>
                      <a:pt x="79" y="61"/>
                      <a:pt x="80" y="56"/>
                    </a:cubicBezTo>
                    <a:cubicBezTo>
                      <a:pt x="80" y="54"/>
                      <a:pt x="80" y="48"/>
                      <a:pt x="81" y="46"/>
                    </a:cubicBezTo>
                    <a:cubicBezTo>
                      <a:pt x="82" y="39"/>
                      <a:pt x="85" y="26"/>
                      <a:pt x="83" y="17"/>
                    </a:cubicBezTo>
                    <a:cubicBezTo>
                      <a:pt x="81" y="6"/>
                      <a:pt x="68" y="0"/>
                      <a:pt x="53" y="0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47" y="1"/>
                      <a:pt x="46" y="2"/>
                      <a:pt x="45" y="3"/>
                    </a:cubicBezTo>
                    <a:cubicBezTo>
                      <a:pt x="44" y="3"/>
                      <a:pt x="43" y="3"/>
                      <a:pt x="42" y="3"/>
                    </a:cubicBezTo>
                    <a:cubicBezTo>
                      <a:pt x="37" y="5"/>
                      <a:pt x="32" y="6"/>
                      <a:pt x="29" y="9"/>
                    </a:cubicBezTo>
                    <a:cubicBezTo>
                      <a:pt x="20" y="15"/>
                      <a:pt x="11" y="22"/>
                      <a:pt x="7" y="33"/>
                    </a:cubicBezTo>
                    <a:cubicBezTo>
                      <a:pt x="5" y="37"/>
                      <a:pt x="4" y="41"/>
                      <a:pt x="2" y="45"/>
                    </a:cubicBezTo>
                    <a:cubicBezTo>
                      <a:pt x="2" y="47"/>
                      <a:pt x="2" y="48"/>
                      <a:pt x="2" y="49"/>
                    </a:cubicBezTo>
                    <a:cubicBezTo>
                      <a:pt x="1" y="53"/>
                      <a:pt x="0" y="58"/>
                      <a:pt x="0" y="61"/>
                    </a:cubicBezTo>
                    <a:cubicBezTo>
                      <a:pt x="0" y="64"/>
                      <a:pt x="0" y="66"/>
                      <a:pt x="0" y="68"/>
                    </a:cubicBezTo>
                    <a:cubicBezTo>
                      <a:pt x="0" y="72"/>
                      <a:pt x="1" y="77"/>
                      <a:pt x="2" y="81"/>
                    </a:cubicBezTo>
                    <a:cubicBezTo>
                      <a:pt x="3" y="84"/>
                      <a:pt x="3" y="87"/>
                      <a:pt x="4" y="89"/>
                    </a:cubicBezTo>
                    <a:cubicBezTo>
                      <a:pt x="5" y="91"/>
                      <a:pt x="5" y="95"/>
                      <a:pt x="7" y="96"/>
                    </a:cubicBezTo>
                    <a:cubicBezTo>
                      <a:pt x="7" y="97"/>
                      <a:pt x="9" y="100"/>
                      <a:pt x="8" y="101"/>
                    </a:cubicBezTo>
                    <a:cubicBezTo>
                      <a:pt x="8" y="102"/>
                      <a:pt x="9" y="102"/>
                      <a:pt x="9" y="102"/>
                    </a:cubicBezTo>
                    <a:cubicBezTo>
                      <a:pt x="9" y="102"/>
                      <a:pt x="9" y="102"/>
                      <a:pt x="8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9" y="103"/>
                      <a:pt x="9" y="103"/>
                      <a:pt x="10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9" y="107"/>
                      <a:pt x="12" y="110"/>
                      <a:pt x="14" y="113"/>
                    </a:cubicBezTo>
                    <a:cubicBezTo>
                      <a:pt x="15" y="115"/>
                      <a:pt x="15" y="117"/>
                      <a:pt x="17" y="119"/>
                    </a:cubicBezTo>
                    <a:cubicBezTo>
                      <a:pt x="17" y="120"/>
                      <a:pt x="19" y="121"/>
                      <a:pt x="20" y="122"/>
                    </a:cubicBezTo>
                    <a:cubicBezTo>
                      <a:pt x="26" y="130"/>
                      <a:pt x="38" y="134"/>
                      <a:pt x="48" y="138"/>
                    </a:cubicBezTo>
                    <a:cubicBezTo>
                      <a:pt x="51" y="139"/>
                      <a:pt x="55" y="139"/>
                      <a:pt x="58" y="140"/>
                    </a:cubicBezTo>
                    <a:cubicBezTo>
                      <a:pt x="64" y="143"/>
                      <a:pt x="67" y="148"/>
                      <a:pt x="73" y="150"/>
                    </a:cubicBezTo>
                    <a:cubicBezTo>
                      <a:pt x="77" y="153"/>
                      <a:pt x="86" y="153"/>
                      <a:pt x="90" y="151"/>
                    </a:cubicBezTo>
                    <a:cubicBezTo>
                      <a:pt x="92" y="149"/>
                      <a:pt x="93" y="148"/>
                      <a:pt x="95" y="146"/>
                    </a:cubicBezTo>
                    <a:cubicBezTo>
                      <a:pt x="96" y="145"/>
                      <a:pt x="99" y="144"/>
                      <a:pt x="100" y="141"/>
                    </a:cubicBezTo>
                    <a:cubicBezTo>
                      <a:pt x="101" y="141"/>
                      <a:pt x="101" y="142"/>
                      <a:pt x="102" y="142"/>
                    </a:cubicBezTo>
                    <a:cubicBezTo>
                      <a:pt x="104" y="141"/>
                      <a:pt x="105" y="139"/>
                      <a:pt x="106" y="137"/>
                    </a:cubicBezTo>
                    <a:cubicBezTo>
                      <a:pt x="110" y="133"/>
                      <a:pt x="111" y="127"/>
                      <a:pt x="108" y="121"/>
                    </a:cubicBezTo>
                    <a:close/>
                    <a:moveTo>
                      <a:pt x="104" y="132"/>
                    </a:moveTo>
                    <a:cubicBezTo>
                      <a:pt x="104" y="133"/>
                      <a:pt x="104" y="134"/>
                      <a:pt x="103" y="135"/>
                    </a:cubicBezTo>
                    <a:cubicBezTo>
                      <a:pt x="102" y="137"/>
                      <a:pt x="96" y="139"/>
                      <a:pt x="94" y="140"/>
                    </a:cubicBezTo>
                    <a:cubicBezTo>
                      <a:pt x="90" y="142"/>
                      <a:pt x="89" y="147"/>
                      <a:pt x="84" y="147"/>
                    </a:cubicBezTo>
                    <a:cubicBezTo>
                      <a:pt x="82" y="148"/>
                      <a:pt x="79" y="147"/>
                      <a:pt x="78" y="146"/>
                    </a:cubicBezTo>
                    <a:cubicBezTo>
                      <a:pt x="77" y="146"/>
                      <a:pt x="76" y="146"/>
                      <a:pt x="76" y="146"/>
                    </a:cubicBezTo>
                    <a:cubicBezTo>
                      <a:pt x="74" y="145"/>
                      <a:pt x="72" y="144"/>
                      <a:pt x="71" y="143"/>
                    </a:cubicBezTo>
                    <a:cubicBezTo>
                      <a:pt x="67" y="141"/>
                      <a:pt x="64" y="137"/>
                      <a:pt x="59" y="135"/>
                    </a:cubicBezTo>
                    <a:cubicBezTo>
                      <a:pt x="56" y="134"/>
                      <a:pt x="52" y="134"/>
                      <a:pt x="50" y="133"/>
                    </a:cubicBezTo>
                    <a:cubicBezTo>
                      <a:pt x="41" y="131"/>
                      <a:pt x="30" y="125"/>
                      <a:pt x="24" y="120"/>
                    </a:cubicBezTo>
                    <a:cubicBezTo>
                      <a:pt x="20" y="116"/>
                      <a:pt x="19" y="111"/>
                      <a:pt x="16" y="107"/>
                    </a:cubicBezTo>
                    <a:cubicBezTo>
                      <a:pt x="16" y="105"/>
                      <a:pt x="14" y="104"/>
                      <a:pt x="14" y="103"/>
                    </a:cubicBezTo>
                    <a:cubicBezTo>
                      <a:pt x="13" y="100"/>
                      <a:pt x="12" y="97"/>
                      <a:pt x="11" y="94"/>
                    </a:cubicBezTo>
                    <a:cubicBezTo>
                      <a:pt x="4" y="77"/>
                      <a:pt x="2" y="60"/>
                      <a:pt x="10" y="40"/>
                    </a:cubicBezTo>
                    <a:cubicBezTo>
                      <a:pt x="10" y="39"/>
                      <a:pt x="10" y="38"/>
                      <a:pt x="10" y="37"/>
                    </a:cubicBezTo>
                    <a:cubicBezTo>
                      <a:pt x="15" y="26"/>
                      <a:pt x="22" y="19"/>
                      <a:pt x="31" y="13"/>
                    </a:cubicBezTo>
                    <a:cubicBezTo>
                      <a:pt x="35" y="11"/>
                      <a:pt x="44" y="9"/>
                      <a:pt x="45" y="6"/>
                    </a:cubicBezTo>
                    <a:cubicBezTo>
                      <a:pt x="47" y="6"/>
                      <a:pt x="53" y="5"/>
                      <a:pt x="55" y="4"/>
                    </a:cubicBezTo>
                    <a:cubicBezTo>
                      <a:pt x="57" y="4"/>
                      <a:pt x="58" y="5"/>
                      <a:pt x="59" y="5"/>
                    </a:cubicBezTo>
                    <a:cubicBezTo>
                      <a:pt x="62" y="6"/>
                      <a:pt x="64" y="5"/>
                      <a:pt x="66" y="6"/>
                    </a:cubicBezTo>
                    <a:cubicBezTo>
                      <a:pt x="69" y="7"/>
                      <a:pt x="77" y="14"/>
                      <a:pt x="78" y="17"/>
                    </a:cubicBezTo>
                    <a:cubicBezTo>
                      <a:pt x="78" y="17"/>
                      <a:pt x="78" y="18"/>
                      <a:pt x="78" y="19"/>
                    </a:cubicBezTo>
                    <a:cubicBezTo>
                      <a:pt x="80" y="25"/>
                      <a:pt x="78" y="31"/>
                      <a:pt x="77" y="37"/>
                    </a:cubicBezTo>
                    <a:cubicBezTo>
                      <a:pt x="76" y="49"/>
                      <a:pt x="74" y="61"/>
                      <a:pt x="76" y="73"/>
                    </a:cubicBezTo>
                    <a:cubicBezTo>
                      <a:pt x="77" y="78"/>
                      <a:pt x="79" y="86"/>
                      <a:pt x="82" y="91"/>
                    </a:cubicBezTo>
                    <a:cubicBezTo>
                      <a:pt x="84" y="94"/>
                      <a:pt x="87" y="96"/>
                      <a:pt x="89" y="99"/>
                    </a:cubicBezTo>
                    <a:cubicBezTo>
                      <a:pt x="90" y="100"/>
                      <a:pt x="90" y="101"/>
                      <a:pt x="91" y="101"/>
                    </a:cubicBezTo>
                    <a:cubicBezTo>
                      <a:pt x="92" y="104"/>
                      <a:pt x="96" y="106"/>
                      <a:pt x="97" y="108"/>
                    </a:cubicBezTo>
                    <a:cubicBezTo>
                      <a:pt x="101" y="113"/>
                      <a:pt x="104" y="119"/>
                      <a:pt x="105" y="126"/>
                    </a:cubicBezTo>
                    <a:cubicBezTo>
                      <a:pt x="106" y="128"/>
                      <a:pt x="105" y="130"/>
                      <a:pt x="104" y="1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338">
                <a:extLst>
                  <a:ext uri="{FF2B5EF4-FFF2-40B4-BE49-F238E27FC236}">
                    <a16:creationId xmlns:a16="http://schemas.microsoft.com/office/drawing/2014/main" id="{77D54571-0686-8B41-F4E4-018D013B64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8" y="1832"/>
                <a:ext cx="1212" cy="1493"/>
              </a:xfrm>
              <a:custGeom>
                <a:avLst/>
                <a:gdLst>
                  <a:gd name="T0" fmla="*/ 462 w 500"/>
                  <a:gd name="T1" fmla="*/ 115 h 615"/>
                  <a:gd name="T2" fmla="*/ 431 w 500"/>
                  <a:gd name="T3" fmla="*/ 67 h 615"/>
                  <a:gd name="T4" fmla="*/ 368 w 500"/>
                  <a:gd name="T5" fmla="*/ 15 h 615"/>
                  <a:gd name="T6" fmla="*/ 325 w 500"/>
                  <a:gd name="T7" fmla="*/ 6 h 615"/>
                  <a:gd name="T8" fmla="*/ 269 w 500"/>
                  <a:gd name="T9" fmla="*/ 30 h 615"/>
                  <a:gd name="T10" fmla="*/ 256 w 500"/>
                  <a:gd name="T11" fmla="*/ 133 h 615"/>
                  <a:gd name="T12" fmla="*/ 187 w 500"/>
                  <a:gd name="T13" fmla="*/ 196 h 615"/>
                  <a:gd name="T14" fmla="*/ 139 w 500"/>
                  <a:gd name="T15" fmla="*/ 243 h 615"/>
                  <a:gd name="T16" fmla="*/ 69 w 500"/>
                  <a:gd name="T17" fmla="*/ 295 h 615"/>
                  <a:gd name="T18" fmla="*/ 34 w 500"/>
                  <a:gd name="T19" fmla="*/ 350 h 615"/>
                  <a:gd name="T20" fmla="*/ 15 w 500"/>
                  <a:gd name="T21" fmla="*/ 396 h 615"/>
                  <a:gd name="T22" fmla="*/ 6 w 500"/>
                  <a:gd name="T23" fmla="*/ 441 h 615"/>
                  <a:gd name="T24" fmla="*/ 20 w 500"/>
                  <a:gd name="T25" fmla="*/ 504 h 615"/>
                  <a:gd name="T26" fmla="*/ 39 w 500"/>
                  <a:gd name="T27" fmla="*/ 533 h 615"/>
                  <a:gd name="T28" fmla="*/ 99 w 500"/>
                  <a:gd name="T29" fmla="*/ 562 h 615"/>
                  <a:gd name="T30" fmla="*/ 173 w 500"/>
                  <a:gd name="T31" fmla="*/ 544 h 615"/>
                  <a:gd name="T32" fmla="*/ 189 w 500"/>
                  <a:gd name="T33" fmla="*/ 529 h 615"/>
                  <a:gd name="T34" fmla="*/ 219 w 500"/>
                  <a:gd name="T35" fmla="*/ 506 h 615"/>
                  <a:gd name="T36" fmla="*/ 275 w 500"/>
                  <a:gd name="T37" fmla="*/ 489 h 615"/>
                  <a:gd name="T38" fmla="*/ 316 w 500"/>
                  <a:gd name="T39" fmla="*/ 488 h 615"/>
                  <a:gd name="T40" fmla="*/ 352 w 500"/>
                  <a:gd name="T41" fmla="*/ 502 h 615"/>
                  <a:gd name="T42" fmla="*/ 382 w 500"/>
                  <a:gd name="T43" fmla="*/ 542 h 615"/>
                  <a:gd name="T44" fmla="*/ 430 w 500"/>
                  <a:gd name="T45" fmla="*/ 608 h 615"/>
                  <a:gd name="T46" fmla="*/ 461 w 500"/>
                  <a:gd name="T47" fmla="*/ 598 h 615"/>
                  <a:gd name="T48" fmla="*/ 476 w 500"/>
                  <a:gd name="T49" fmla="*/ 590 h 615"/>
                  <a:gd name="T50" fmla="*/ 488 w 500"/>
                  <a:gd name="T51" fmla="*/ 585 h 615"/>
                  <a:gd name="T52" fmla="*/ 446 w 500"/>
                  <a:gd name="T53" fmla="*/ 612 h 615"/>
                  <a:gd name="T54" fmla="*/ 393 w 500"/>
                  <a:gd name="T55" fmla="*/ 578 h 615"/>
                  <a:gd name="T56" fmla="*/ 356 w 500"/>
                  <a:gd name="T57" fmla="*/ 511 h 615"/>
                  <a:gd name="T58" fmla="*/ 299 w 500"/>
                  <a:gd name="T59" fmla="*/ 491 h 615"/>
                  <a:gd name="T60" fmla="*/ 242 w 500"/>
                  <a:gd name="T61" fmla="*/ 501 h 615"/>
                  <a:gd name="T62" fmla="*/ 187 w 500"/>
                  <a:gd name="T63" fmla="*/ 537 h 615"/>
                  <a:gd name="T64" fmla="*/ 142 w 500"/>
                  <a:gd name="T65" fmla="*/ 572 h 615"/>
                  <a:gd name="T66" fmla="*/ 74 w 500"/>
                  <a:gd name="T67" fmla="*/ 559 h 615"/>
                  <a:gd name="T68" fmla="*/ 32 w 500"/>
                  <a:gd name="T69" fmla="*/ 531 h 615"/>
                  <a:gd name="T70" fmla="*/ 9 w 500"/>
                  <a:gd name="T71" fmla="*/ 484 h 615"/>
                  <a:gd name="T72" fmla="*/ 4 w 500"/>
                  <a:gd name="T73" fmla="*/ 425 h 615"/>
                  <a:gd name="T74" fmla="*/ 6 w 500"/>
                  <a:gd name="T75" fmla="*/ 407 h 615"/>
                  <a:gd name="T76" fmla="*/ 23 w 500"/>
                  <a:gd name="T77" fmla="*/ 363 h 615"/>
                  <a:gd name="T78" fmla="*/ 33 w 500"/>
                  <a:gd name="T79" fmla="*/ 339 h 615"/>
                  <a:gd name="T80" fmla="*/ 79 w 500"/>
                  <a:gd name="T81" fmla="*/ 281 h 615"/>
                  <a:gd name="T82" fmla="*/ 116 w 500"/>
                  <a:gd name="T83" fmla="*/ 256 h 615"/>
                  <a:gd name="T84" fmla="*/ 130 w 500"/>
                  <a:gd name="T85" fmla="*/ 244 h 615"/>
                  <a:gd name="T86" fmla="*/ 163 w 500"/>
                  <a:gd name="T87" fmla="*/ 206 h 615"/>
                  <a:gd name="T88" fmla="*/ 183 w 500"/>
                  <a:gd name="T89" fmla="*/ 193 h 615"/>
                  <a:gd name="T90" fmla="*/ 230 w 500"/>
                  <a:gd name="T91" fmla="*/ 169 h 615"/>
                  <a:gd name="T92" fmla="*/ 251 w 500"/>
                  <a:gd name="T93" fmla="*/ 133 h 615"/>
                  <a:gd name="T94" fmla="*/ 250 w 500"/>
                  <a:gd name="T95" fmla="*/ 53 h 615"/>
                  <a:gd name="T96" fmla="*/ 298 w 500"/>
                  <a:gd name="T97" fmla="*/ 3 h 615"/>
                  <a:gd name="T98" fmla="*/ 363 w 500"/>
                  <a:gd name="T99" fmla="*/ 7 h 615"/>
                  <a:gd name="T100" fmla="*/ 401 w 500"/>
                  <a:gd name="T101" fmla="*/ 25 h 615"/>
                  <a:gd name="T102" fmla="*/ 424 w 500"/>
                  <a:gd name="T103" fmla="*/ 46 h 615"/>
                  <a:gd name="T104" fmla="*/ 443 w 500"/>
                  <a:gd name="T105" fmla="*/ 82 h 615"/>
                  <a:gd name="T106" fmla="*/ 478 w 500"/>
                  <a:gd name="T107" fmla="*/ 124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0" h="615">
                    <a:moveTo>
                      <a:pt x="500" y="144"/>
                    </a:moveTo>
                    <a:cubicBezTo>
                      <a:pt x="497" y="143"/>
                      <a:pt x="490" y="139"/>
                      <a:pt x="488" y="138"/>
                    </a:cubicBezTo>
                    <a:cubicBezTo>
                      <a:pt x="485" y="136"/>
                      <a:pt x="482" y="134"/>
                      <a:pt x="479" y="132"/>
                    </a:cubicBezTo>
                    <a:cubicBezTo>
                      <a:pt x="478" y="132"/>
                      <a:pt x="477" y="130"/>
                      <a:pt x="476" y="129"/>
                    </a:cubicBezTo>
                    <a:cubicBezTo>
                      <a:pt x="474" y="127"/>
                      <a:pt x="472" y="126"/>
                      <a:pt x="470" y="125"/>
                    </a:cubicBezTo>
                    <a:cubicBezTo>
                      <a:pt x="467" y="122"/>
                      <a:pt x="465" y="118"/>
                      <a:pt x="462" y="115"/>
                    </a:cubicBezTo>
                    <a:cubicBezTo>
                      <a:pt x="461" y="114"/>
                      <a:pt x="459" y="113"/>
                      <a:pt x="458" y="112"/>
                    </a:cubicBezTo>
                    <a:cubicBezTo>
                      <a:pt x="457" y="110"/>
                      <a:pt x="456" y="108"/>
                      <a:pt x="455" y="106"/>
                    </a:cubicBezTo>
                    <a:cubicBezTo>
                      <a:pt x="453" y="103"/>
                      <a:pt x="450" y="101"/>
                      <a:pt x="448" y="98"/>
                    </a:cubicBezTo>
                    <a:cubicBezTo>
                      <a:pt x="447" y="97"/>
                      <a:pt x="447" y="95"/>
                      <a:pt x="446" y="94"/>
                    </a:cubicBezTo>
                    <a:cubicBezTo>
                      <a:pt x="443" y="91"/>
                      <a:pt x="441" y="87"/>
                      <a:pt x="439" y="83"/>
                    </a:cubicBezTo>
                    <a:cubicBezTo>
                      <a:pt x="436" y="78"/>
                      <a:pt x="434" y="72"/>
                      <a:pt x="431" y="67"/>
                    </a:cubicBezTo>
                    <a:cubicBezTo>
                      <a:pt x="427" y="58"/>
                      <a:pt x="421" y="50"/>
                      <a:pt x="415" y="42"/>
                    </a:cubicBezTo>
                    <a:cubicBezTo>
                      <a:pt x="414" y="40"/>
                      <a:pt x="410" y="39"/>
                      <a:pt x="408" y="38"/>
                    </a:cubicBezTo>
                    <a:cubicBezTo>
                      <a:pt x="406" y="36"/>
                      <a:pt x="403" y="34"/>
                      <a:pt x="400" y="32"/>
                    </a:cubicBezTo>
                    <a:cubicBezTo>
                      <a:pt x="399" y="31"/>
                      <a:pt x="398" y="30"/>
                      <a:pt x="396" y="29"/>
                    </a:cubicBezTo>
                    <a:cubicBezTo>
                      <a:pt x="391" y="25"/>
                      <a:pt x="382" y="20"/>
                      <a:pt x="375" y="19"/>
                    </a:cubicBezTo>
                    <a:cubicBezTo>
                      <a:pt x="374" y="15"/>
                      <a:pt x="371" y="16"/>
                      <a:pt x="368" y="15"/>
                    </a:cubicBezTo>
                    <a:cubicBezTo>
                      <a:pt x="367" y="14"/>
                      <a:pt x="365" y="13"/>
                      <a:pt x="364" y="13"/>
                    </a:cubicBezTo>
                    <a:cubicBezTo>
                      <a:pt x="361" y="11"/>
                      <a:pt x="359" y="12"/>
                      <a:pt x="356" y="11"/>
                    </a:cubicBezTo>
                    <a:cubicBezTo>
                      <a:pt x="353" y="10"/>
                      <a:pt x="346" y="9"/>
                      <a:pt x="344" y="9"/>
                    </a:cubicBezTo>
                    <a:cubicBezTo>
                      <a:pt x="343" y="9"/>
                      <a:pt x="342" y="8"/>
                      <a:pt x="341" y="9"/>
                    </a:cubicBezTo>
                    <a:cubicBezTo>
                      <a:pt x="339" y="7"/>
                      <a:pt x="330" y="7"/>
                      <a:pt x="328" y="7"/>
                    </a:cubicBezTo>
                    <a:cubicBezTo>
                      <a:pt x="327" y="7"/>
                      <a:pt x="326" y="6"/>
                      <a:pt x="325" y="6"/>
                    </a:cubicBezTo>
                    <a:cubicBezTo>
                      <a:pt x="324" y="6"/>
                      <a:pt x="316" y="6"/>
                      <a:pt x="314" y="7"/>
                    </a:cubicBezTo>
                    <a:cubicBezTo>
                      <a:pt x="312" y="7"/>
                      <a:pt x="310" y="7"/>
                      <a:pt x="307" y="7"/>
                    </a:cubicBezTo>
                    <a:cubicBezTo>
                      <a:pt x="304" y="7"/>
                      <a:pt x="298" y="9"/>
                      <a:pt x="294" y="11"/>
                    </a:cubicBezTo>
                    <a:cubicBezTo>
                      <a:pt x="292" y="12"/>
                      <a:pt x="289" y="13"/>
                      <a:pt x="287" y="15"/>
                    </a:cubicBezTo>
                    <a:cubicBezTo>
                      <a:pt x="283" y="17"/>
                      <a:pt x="278" y="21"/>
                      <a:pt x="275" y="24"/>
                    </a:cubicBezTo>
                    <a:cubicBezTo>
                      <a:pt x="272" y="25"/>
                      <a:pt x="271" y="28"/>
                      <a:pt x="269" y="30"/>
                    </a:cubicBezTo>
                    <a:cubicBezTo>
                      <a:pt x="268" y="32"/>
                      <a:pt x="267" y="33"/>
                      <a:pt x="265" y="34"/>
                    </a:cubicBezTo>
                    <a:cubicBezTo>
                      <a:pt x="260" y="42"/>
                      <a:pt x="256" y="50"/>
                      <a:pt x="253" y="59"/>
                    </a:cubicBezTo>
                    <a:cubicBezTo>
                      <a:pt x="251" y="68"/>
                      <a:pt x="253" y="84"/>
                      <a:pt x="255" y="92"/>
                    </a:cubicBezTo>
                    <a:cubicBezTo>
                      <a:pt x="256" y="98"/>
                      <a:pt x="256" y="103"/>
                      <a:pt x="257" y="108"/>
                    </a:cubicBezTo>
                    <a:cubicBezTo>
                      <a:pt x="257" y="110"/>
                      <a:pt x="257" y="112"/>
                      <a:pt x="257" y="114"/>
                    </a:cubicBezTo>
                    <a:cubicBezTo>
                      <a:pt x="258" y="120"/>
                      <a:pt x="258" y="127"/>
                      <a:pt x="256" y="133"/>
                    </a:cubicBezTo>
                    <a:cubicBezTo>
                      <a:pt x="255" y="138"/>
                      <a:pt x="253" y="144"/>
                      <a:pt x="250" y="148"/>
                    </a:cubicBezTo>
                    <a:cubicBezTo>
                      <a:pt x="249" y="150"/>
                      <a:pt x="248" y="151"/>
                      <a:pt x="247" y="153"/>
                    </a:cubicBezTo>
                    <a:cubicBezTo>
                      <a:pt x="242" y="162"/>
                      <a:pt x="238" y="169"/>
                      <a:pt x="229" y="175"/>
                    </a:cubicBezTo>
                    <a:cubicBezTo>
                      <a:pt x="228" y="175"/>
                      <a:pt x="227" y="177"/>
                      <a:pt x="226" y="178"/>
                    </a:cubicBezTo>
                    <a:cubicBezTo>
                      <a:pt x="220" y="181"/>
                      <a:pt x="214" y="184"/>
                      <a:pt x="208" y="187"/>
                    </a:cubicBezTo>
                    <a:cubicBezTo>
                      <a:pt x="201" y="191"/>
                      <a:pt x="194" y="193"/>
                      <a:pt x="187" y="196"/>
                    </a:cubicBezTo>
                    <a:cubicBezTo>
                      <a:pt x="178" y="201"/>
                      <a:pt x="170" y="206"/>
                      <a:pt x="163" y="212"/>
                    </a:cubicBezTo>
                    <a:cubicBezTo>
                      <a:pt x="161" y="213"/>
                      <a:pt x="160" y="215"/>
                      <a:pt x="158" y="216"/>
                    </a:cubicBezTo>
                    <a:cubicBezTo>
                      <a:pt x="154" y="220"/>
                      <a:pt x="150" y="224"/>
                      <a:pt x="147" y="229"/>
                    </a:cubicBezTo>
                    <a:cubicBezTo>
                      <a:pt x="146" y="230"/>
                      <a:pt x="145" y="232"/>
                      <a:pt x="145" y="233"/>
                    </a:cubicBezTo>
                    <a:cubicBezTo>
                      <a:pt x="144" y="234"/>
                      <a:pt x="144" y="234"/>
                      <a:pt x="143" y="235"/>
                    </a:cubicBezTo>
                    <a:cubicBezTo>
                      <a:pt x="142" y="237"/>
                      <a:pt x="141" y="241"/>
                      <a:pt x="139" y="243"/>
                    </a:cubicBezTo>
                    <a:cubicBezTo>
                      <a:pt x="138" y="243"/>
                      <a:pt x="138" y="243"/>
                      <a:pt x="137" y="244"/>
                    </a:cubicBezTo>
                    <a:cubicBezTo>
                      <a:pt x="134" y="248"/>
                      <a:pt x="130" y="253"/>
                      <a:pt x="125" y="256"/>
                    </a:cubicBezTo>
                    <a:cubicBezTo>
                      <a:pt x="121" y="260"/>
                      <a:pt x="115" y="263"/>
                      <a:pt x="110" y="267"/>
                    </a:cubicBezTo>
                    <a:cubicBezTo>
                      <a:pt x="107" y="268"/>
                      <a:pt x="103" y="269"/>
                      <a:pt x="101" y="271"/>
                    </a:cubicBezTo>
                    <a:cubicBezTo>
                      <a:pt x="98" y="273"/>
                      <a:pt x="96" y="275"/>
                      <a:pt x="93" y="277"/>
                    </a:cubicBezTo>
                    <a:cubicBezTo>
                      <a:pt x="85" y="283"/>
                      <a:pt x="77" y="289"/>
                      <a:pt x="69" y="295"/>
                    </a:cubicBezTo>
                    <a:cubicBezTo>
                      <a:pt x="67" y="297"/>
                      <a:pt x="65" y="300"/>
                      <a:pt x="62" y="303"/>
                    </a:cubicBezTo>
                    <a:cubicBezTo>
                      <a:pt x="59" y="307"/>
                      <a:pt x="56" y="310"/>
                      <a:pt x="53" y="315"/>
                    </a:cubicBezTo>
                    <a:cubicBezTo>
                      <a:pt x="52" y="316"/>
                      <a:pt x="51" y="317"/>
                      <a:pt x="50" y="318"/>
                    </a:cubicBezTo>
                    <a:cubicBezTo>
                      <a:pt x="46" y="324"/>
                      <a:pt x="43" y="331"/>
                      <a:pt x="40" y="339"/>
                    </a:cubicBezTo>
                    <a:cubicBezTo>
                      <a:pt x="39" y="340"/>
                      <a:pt x="37" y="341"/>
                      <a:pt x="37" y="343"/>
                    </a:cubicBezTo>
                    <a:cubicBezTo>
                      <a:pt x="36" y="345"/>
                      <a:pt x="35" y="348"/>
                      <a:pt x="34" y="350"/>
                    </a:cubicBezTo>
                    <a:cubicBezTo>
                      <a:pt x="32" y="352"/>
                      <a:pt x="31" y="354"/>
                      <a:pt x="30" y="356"/>
                    </a:cubicBezTo>
                    <a:cubicBezTo>
                      <a:pt x="29" y="359"/>
                      <a:pt x="29" y="362"/>
                      <a:pt x="27" y="365"/>
                    </a:cubicBezTo>
                    <a:cubicBezTo>
                      <a:pt x="26" y="367"/>
                      <a:pt x="24" y="370"/>
                      <a:pt x="23" y="372"/>
                    </a:cubicBezTo>
                    <a:cubicBezTo>
                      <a:pt x="22" y="376"/>
                      <a:pt x="21" y="379"/>
                      <a:pt x="19" y="383"/>
                    </a:cubicBezTo>
                    <a:cubicBezTo>
                      <a:pt x="18" y="385"/>
                      <a:pt x="18" y="388"/>
                      <a:pt x="17" y="390"/>
                    </a:cubicBezTo>
                    <a:cubicBezTo>
                      <a:pt x="17" y="392"/>
                      <a:pt x="16" y="395"/>
                      <a:pt x="15" y="396"/>
                    </a:cubicBezTo>
                    <a:cubicBezTo>
                      <a:pt x="14" y="397"/>
                      <a:pt x="14" y="400"/>
                      <a:pt x="14" y="402"/>
                    </a:cubicBezTo>
                    <a:cubicBezTo>
                      <a:pt x="13" y="403"/>
                      <a:pt x="12" y="404"/>
                      <a:pt x="11" y="406"/>
                    </a:cubicBezTo>
                    <a:cubicBezTo>
                      <a:pt x="10" y="408"/>
                      <a:pt x="10" y="412"/>
                      <a:pt x="10" y="415"/>
                    </a:cubicBezTo>
                    <a:cubicBezTo>
                      <a:pt x="9" y="418"/>
                      <a:pt x="8" y="423"/>
                      <a:pt x="8" y="426"/>
                    </a:cubicBezTo>
                    <a:cubicBezTo>
                      <a:pt x="8" y="426"/>
                      <a:pt x="7" y="431"/>
                      <a:pt x="7" y="432"/>
                    </a:cubicBezTo>
                    <a:cubicBezTo>
                      <a:pt x="6" y="434"/>
                      <a:pt x="6" y="439"/>
                      <a:pt x="6" y="441"/>
                    </a:cubicBezTo>
                    <a:cubicBezTo>
                      <a:pt x="6" y="443"/>
                      <a:pt x="5" y="446"/>
                      <a:pt x="6" y="447"/>
                    </a:cubicBezTo>
                    <a:cubicBezTo>
                      <a:pt x="6" y="450"/>
                      <a:pt x="7" y="454"/>
                      <a:pt x="7" y="456"/>
                    </a:cubicBezTo>
                    <a:cubicBezTo>
                      <a:pt x="8" y="457"/>
                      <a:pt x="7" y="459"/>
                      <a:pt x="7" y="461"/>
                    </a:cubicBezTo>
                    <a:cubicBezTo>
                      <a:pt x="9" y="466"/>
                      <a:pt x="12" y="471"/>
                      <a:pt x="13" y="477"/>
                    </a:cubicBezTo>
                    <a:cubicBezTo>
                      <a:pt x="14" y="480"/>
                      <a:pt x="12" y="485"/>
                      <a:pt x="13" y="488"/>
                    </a:cubicBezTo>
                    <a:cubicBezTo>
                      <a:pt x="15" y="493"/>
                      <a:pt x="17" y="500"/>
                      <a:pt x="20" y="504"/>
                    </a:cubicBezTo>
                    <a:cubicBezTo>
                      <a:pt x="20" y="504"/>
                      <a:pt x="20" y="505"/>
                      <a:pt x="20" y="506"/>
                    </a:cubicBezTo>
                    <a:cubicBezTo>
                      <a:pt x="21" y="508"/>
                      <a:pt x="22" y="511"/>
                      <a:pt x="23" y="513"/>
                    </a:cubicBezTo>
                    <a:cubicBezTo>
                      <a:pt x="24" y="514"/>
                      <a:pt x="25" y="514"/>
                      <a:pt x="25" y="515"/>
                    </a:cubicBezTo>
                    <a:cubicBezTo>
                      <a:pt x="27" y="518"/>
                      <a:pt x="29" y="521"/>
                      <a:pt x="31" y="524"/>
                    </a:cubicBezTo>
                    <a:cubicBezTo>
                      <a:pt x="32" y="524"/>
                      <a:pt x="33" y="525"/>
                      <a:pt x="34" y="526"/>
                    </a:cubicBezTo>
                    <a:cubicBezTo>
                      <a:pt x="36" y="528"/>
                      <a:pt x="38" y="532"/>
                      <a:pt x="39" y="533"/>
                    </a:cubicBezTo>
                    <a:cubicBezTo>
                      <a:pt x="42" y="535"/>
                      <a:pt x="44" y="536"/>
                      <a:pt x="47" y="538"/>
                    </a:cubicBezTo>
                    <a:cubicBezTo>
                      <a:pt x="50" y="540"/>
                      <a:pt x="52" y="543"/>
                      <a:pt x="55" y="544"/>
                    </a:cubicBezTo>
                    <a:cubicBezTo>
                      <a:pt x="59" y="547"/>
                      <a:pt x="63" y="549"/>
                      <a:pt x="68" y="551"/>
                    </a:cubicBezTo>
                    <a:cubicBezTo>
                      <a:pt x="71" y="553"/>
                      <a:pt x="74" y="553"/>
                      <a:pt x="77" y="554"/>
                    </a:cubicBezTo>
                    <a:cubicBezTo>
                      <a:pt x="83" y="557"/>
                      <a:pt x="89" y="558"/>
                      <a:pt x="96" y="560"/>
                    </a:cubicBezTo>
                    <a:cubicBezTo>
                      <a:pt x="97" y="561"/>
                      <a:pt x="98" y="561"/>
                      <a:pt x="99" y="562"/>
                    </a:cubicBezTo>
                    <a:cubicBezTo>
                      <a:pt x="106" y="564"/>
                      <a:pt x="115" y="565"/>
                      <a:pt x="123" y="567"/>
                    </a:cubicBezTo>
                    <a:cubicBezTo>
                      <a:pt x="124" y="568"/>
                      <a:pt x="132" y="569"/>
                      <a:pt x="133" y="568"/>
                    </a:cubicBezTo>
                    <a:cubicBezTo>
                      <a:pt x="135" y="568"/>
                      <a:pt x="137" y="569"/>
                      <a:pt x="138" y="568"/>
                    </a:cubicBezTo>
                    <a:cubicBezTo>
                      <a:pt x="139" y="568"/>
                      <a:pt x="144" y="567"/>
                      <a:pt x="146" y="568"/>
                    </a:cubicBezTo>
                    <a:cubicBezTo>
                      <a:pt x="148" y="567"/>
                      <a:pt x="149" y="566"/>
                      <a:pt x="151" y="565"/>
                    </a:cubicBezTo>
                    <a:cubicBezTo>
                      <a:pt x="161" y="561"/>
                      <a:pt x="168" y="552"/>
                      <a:pt x="173" y="544"/>
                    </a:cubicBezTo>
                    <a:cubicBezTo>
                      <a:pt x="175" y="542"/>
                      <a:pt x="177" y="540"/>
                      <a:pt x="179" y="539"/>
                    </a:cubicBezTo>
                    <a:cubicBezTo>
                      <a:pt x="179" y="539"/>
                      <a:pt x="179" y="538"/>
                      <a:pt x="179" y="538"/>
                    </a:cubicBezTo>
                    <a:cubicBezTo>
                      <a:pt x="180" y="537"/>
                      <a:pt x="180" y="537"/>
                      <a:pt x="181" y="537"/>
                    </a:cubicBezTo>
                    <a:cubicBezTo>
                      <a:pt x="182" y="536"/>
                      <a:pt x="183" y="535"/>
                      <a:pt x="184" y="534"/>
                    </a:cubicBezTo>
                    <a:cubicBezTo>
                      <a:pt x="184" y="533"/>
                      <a:pt x="186" y="532"/>
                      <a:pt x="185" y="532"/>
                    </a:cubicBezTo>
                    <a:cubicBezTo>
                      <a:pt x="186" y="531"/>
                      <a:pt x="188" y="530"/>
                      <a:pt x="189" y="529"/>
                    </a:cubicBezTo>
                    <a:cubicBezTo>
                      <a:pt x="190" y="528"/>
                      <a:pt x="191" y="526"/>
                      <a:pt x="191" y="525"/>
                    </a:cubicBezTo>
                    <a:cubicBezTo>
                      <a:pt x="193" y="523"/>
                      <a:pt x="195" y="522"/>
                      <a:pt x="198" y="520"/>
                    </a:cubicBezTo>
                    <a:cubicBezTo>
                      <a:pt x="201" y="518"/>
                      <a:pt x="202" y="515"/>
                      <a:pt x="206" y="513"/>
                    </a:cubicBezTo>
                    <a:cubicBezTo>
                      <a:pt x="206" y="513"/>
                      <a:pt x="206" y="513"/>
                      <a:pt x="206" y="513"/>
                    </a:cubicBezTo>
                    <a:cubicBezTo>
                      <a:pt x="207" y="513"/>
                      <a:pt x="215" y="507"/>
                      <a:pt x="216" y="506"/>
                    </a:cubicBezTo>
                    <a:cubicBezTo>
                      <a:pt x="217" y="506"/>
                      <a:pt x="218" y="506"/>
                      <a:pt x="219" y="506"/>
                    </a:cubicBezTo>
                    <a:cubicBezTo>
                      <a:pt x="221" y="504"/>
                      <a:pt x="223" y="503"/>
                      <a:pt x="225" y="502"/>
                    </a:cubicBezTo>
                    <a:cubicBezTo>
                      <a:pt x="231" y="500"/>
                      <a:pt x="236" y="499"/>
                      <a:pt x="241" y="496"/>
                    </a:cubicBezTo>
                    <a:cubicBezTo>
                      <a:pt x="242" y="496"/>
                      <a:pt x="243" y="496"/>
                      <a:pt x="244" y="496"/>
                    </a:cubicBezTo>
                    <a:cubicBezTo>
                      <a:pt x="247" y="495"/>
                      <a:pt x="251" y="494"/>
                      <a:pt x="255" y="493"/>
                    </a:cubicBezTo>
                    <a:cubicBezTo>
                      <a:pt x="259" y="492"/>
                      <a:pt x="263" y="491"/>
                      <a:pt x="267" y="490"/>
                    </a:cubicBezTo>
                    <a:cubicBezTo>
                      <a:pt x="269" y="490"/>
                      <a:pt x="273" y="490"/>
                      <a:pt x="275" y="489"/>
                    </a:cubicBezTo>
                    <a:cubicBezTo>
                      <a:pt x="277" y="488"/>
                      <a:pt x="280" y="488"/>
                      <a:pt x="284" y="488"/>
                    </a:cubicBezTo>
                    <a:cubicBezTo>
                      <a:pt x="287" y="487"/>
                      <a:pt x="290" y="486"/>
                      <a:pt x="292" y="486"/>
                    </a:cubicBezTo>
                    <a:cubicBezTo>
                      <a:pt x="296" y="485"/>
                      <a:pt x="300" y="486"/>
                      <a:pt x="302" y="486"/>
                    </a:cubicBezTo>
                    <a:cubicBezTo>
                      <a:pt x="305" y="486"/>
                      <a:pt x="307" y="486"/>
                      <a:pt x="309" y="487"/>
                    </a:cubicBezTo>
                    <a:cubicBezTo>
                      <a:pt x="311" y="487"/>
                      <a:pt x="313" y="488"/>
                      <a:pt x="315" y="488"/>
                    </a:cubicBezTo>
                    <a:cubicBezTo>
                      <a:pt x="315" y="488"/>
                      <a:pt x="315" y="488"/>
                      <a:pt x="316" y="488"/>
                    </a:cubicBezTo>
                    <a:cubicBezTo>
                      <a:pt x="317" y="489"/>
                      <a:pt x="319" y="489"/>
                      <a:pt x="321" y="489"/>
                    </a:cubicBezTo>
                    <a:cubicBezTo>
                      <a:pt x="323" y="489"/>
                      <a:pt x="327" y="490"/>
                      <a:pt x="329" y="490"/>
                    </a:cubicBezTo>
                    <a:cubicBezTo>
                      <a:pt x="330" y="491"/>
                      <a:pt x="332" y="492"/>
                      <a:pt x="333" y="493"/>
                    </a:cubicBezTo>
                    <a:cubicBezTo>
                      <a:pt x="335" y="493"/>
                      <a:pt x="337" y="493"/>
                      <a:pt x="338" y="494"/>
                    </a:cubicBezTo>
                    <a:cubicBezTo>
                      <a:pt x="340" y="495"/>
                      <a:pt x="343" y="495"/>
                      <a:pt x="345" y="496"/>
                    </a:cubicBezTo>
                    <a:cubicBezTo>
                      <a:pt x="348" y="498"/>
                      <a:pt x="350" y="500"/>
                      <a:pt x="352" y="502"/>
                    </a:cubicBezTo>
                    <a:cubicBezTo>
                      <a:pt x="353" y="502"/>
                      <a:pt x="353" y="502"/>
                      <a:pt x="354" y="502"/>
                    </a:cubicBezTo>
                    <a:cubicBezTo>
                      <a:pt x="354" y="502"/>
                      <a:pt x="355" y="504"/>
                      <a:pt x="355" y="504"/>
                    </a:cubicBezTo>
                    <a:cubicBezTo>
                      <a:pt x="358" y="506"/>
                      <a:pt x="363" y="509"/>
                      <a:pt x="364" y="512"/>
                    </a:cubicBezTo>
                    <a:cubicBezTo>
                      <a:pt x="367" y="516"/>
                      <a:pt x="370" y="519"/>
                      <a:pt x="372" y="523"/>
                    </a:cubicBezTo>
                    <a:cubicBezTo>
                      <a:pt x="375" y="528"/>
                      <a:pt x="377" y="532"/>
                      <a:pt x="379" y="537"/>
                    </a:cubicBezTo>
                    <a:cubicBezTo>
                      <a:pt x="380" y="538"/>
                      <a:pt x="381" y="540"/>
                      <a:pt x="382" y="542"/>
                    </a:cubicBezTo>
                    <a:cubicBezTo>
                      <a:pt x="383" y="544"/>
                      <a:pt x="383" y="546"/>
                      <a:pt x="384" y="548"/>
                    </a:cubicBezTo>
                    <a:cubicBezTo>
                      <a:pt x="385" y="549"/>
                      <a:pt x="385" y="549"/>
                      <a:pt x="386" y="549"/>
                    </a:cubicBezTo>
                    <a:cubicBezTo>
                      <a:pt x="387" y="551"/>
                      <a:pt x="388" y="554"/>
                      <a:pt x="389" y="556"/>
                    </a:cubicBezTo>
                    <a:cubicBezTo>
                      <a:pt x="390" y="559"/>
                      <a:pt x="393" y="562"/>
                      <a:pt x="394" y="565"/>
                    </a:cubicBezTo>
                    <a:cubicBezTo>
                      <a:pt x="401" y="583"/>
                      <a:pt x="409" y="602"/>
                      <a:pt x="428" y="609"/>
                    </a:cubicBezTo>
                    <a:cubicBezTo>
                      <a:pt x="429" y="609"/>
                      <a:pt x="429" y="609"/>
                      <a:pt x="430" y="608"/>
                    </a:cubicBezTo>
                    <a:cubicBezTo>
                      <a:pt x="433" y="608"/>
                      <a:pt x="434" y="609"/>
                      <a:pt x="437" y="608"/>
                    </a:cubicBezTo>
                    <a:cubicBezTo>
                      <a:pt x="439" y="608"/>
                      <a:pt x="442" y="607"/>
                      <a:pt x="444" y="607"/>
                    </a:cubicBezTo>
                    <a:cubicBezTo>
                      <a:pt x="447" y="607"/>
                      <a:pt x="447" y="607"/>
                      <a:pt x="447" y="607"/>
                    </a:cubicBezTo>
                    <a:cubicBezTo>
                      <a:pt x="448" y="607"/>
                      <a:pt x="448" y="606"/>
                      <a:pt x="448" y="606"/>
                    </a:cubicBezTo>
                    <a:cubicBezTo>
                      <a:pt x="451" y="604"/>
                      <a:pt x="456" y="603"/>
                      <a:pt x="458" y="601"/>
                    </a:cubicBezTo>
                    <a:cubicBezTo>
                      <a:pt x="459" y="600"/>
                      <a:pt x="460" y="599"/>
                      <a:pt x="461" y="598"/>
                    </a:cubicBezTo>
                    <a:cubicBezTo>
                      <a:pt x="462" y="598"/>
                      <a:pt x="463" y="598"/>
                      <a:pt x="465" y="597"/>
                    </a:cubicBezTo>
                    <a:cubicBezTo>
                      <a:pt x="465" y="597"/>
                      <a:pt x="466" y="596"/>
                      <a:pt x="466" y="596"/>
                    </a:cubicBezTo>
                    <a:cubicBezTo>
                      <a:pt x="468" y="595"/>
                      <a:pt x="469" y="594"/>
                      <a:pt x="470" y="593"/>
                    </a:cubicBezTo>
                    <a:cubicBezTo>
                      <a:pt x="471" y="593"/>
                      <a:pt x="471" y="592"/>
                      <a:pt x="472" y="592"/>
                    </a:cubicBezTo>
                    <a:cubicBezTo>
                      <a:pt x="473" y="591"/>
                      <a:pt x="474" y="591"/>
                      <a:pt x="474" y="590"/>
                    </a:cubicBezTo>
                    <a:cubicBezTo>
                      <a:pt x="475" y="590"/>
                      <a:pt x="475" y="590"/>
                      <a:pt x="476" y="590"/>
                    </a:cubicBezTo>
                    <a:cubicBezTo>
                      <a:pt x="476" y="590"/>
                      <a:pt x="477" y="589"/>
                      <a:pt x="477" y="588"/>
                    </a:cubicBezTo>
                    <a:cubicBezTo>
                      <a:pt x="478" y="588"/>
                      <a:pt x="478" y="588"/>
                      <a:pt x="478" y="588"/>
                    </a:cubicBezTo>
                    <a:cubicBezTo>
                      <a:pt x="479" y="588"/>
                      <a:pt x="479" y="586"/>
                      <a:pt x="480" y="586"/>
                    </a:cubicBezTo>
                    <a:cubicBezTo>
                      <a:pt x="486" y="582"/>
                      <a:pt x="492" y="576"/>
                      <a:pt x="500" y="574"/>
                    </a:cubicBezTo>
                    <a:cubicBezTo>
                      <a:pt x="500" y="575"/>
                      <a:pt x="500" y="577"/>
                      <a:pt x="500" y="579"/>
                    </a:cubicBezTo>
                    <a:cubicBezTo>
                      <a:pt x="496" y="581"/>
                      <a:pt x="492" y="583"/>
                      <a:pt x="488" y="585"/>
                    </a:cubicBezTo>
                    <a:cubicBezTo>
                      <a:pt x="485" y="588"/>
                      <a:pt x="482" y="591"/>
                      <a:pt x="479" y="593"/>
                    </a:cubicBezTo>
                    <a:cubicBezTo>
                      <a:pt x="477" y="595"/>
                      <a:pt x="475" y="596"/>
                      <a:pt x="473" y="597"/>
                    </a:cubicBezTo>
                    <a:cubicBezTo>
                      <a:pt x="472" y="598"/>
                      <a:pt x="470" y="599"/>
                      <a:pt x="469" y="600"/>
                    </a:cubicBezTo>
                    <a:cubicBezTo>
                      <a:pt x="466" y="602"/>
                      <a:pt x="462" y="604"/>
                      <a:pt x="459" y="605"/>
                    </a:cubicBezTo>
                    <a:cubicBezTo>
                      <a:pt x="458" y="606"/>
                      <a:pt x="457" y="607"/>
                      <a:pt x="456" y="608"/>
                    </a:cubicBezTo>
                    <a:cubicBezTo>
                      <a:pt x="453" y="610"/>
                      <a:pt x="449" y="611"/>
                      <a:pt x="446" y="612"/>
                    </a:cubicBezTo>
                    <a:cubicBezTo>
                      <a:pt x="437" y="615"/>
                      <a:pt x="424" y="614"/>
                      <a:pt x="418" y="610"/>
                    </a:cubicBezTo>
                    <a:cubicBezTo>
                      <a:pt x="416" y="608"/>
                      <a:pt x="414" y="607"/>
                      <a:pt x="412" y="605"/>
                    </a:cubicBezTo>
                    <a:cubicBezTo>
                      <a:pt x="411" y="604"/>
                      <a:pt x="411" y="603"/>
                      <a:pt x="410" y="603"/>
                    </a:cubicBezTo>
                    <a:cubicBezTo>
                      <a:pt x="409" y="601"/>
                      <a:pt x="407" y="600"/>
                      <a:pt x="405" y="599"/>
                    </a:cubicBezTo>
                    <a:cubicBezTo>
                      <a:pt x="401" y="594"/>
                      <a:pt x="398" y="587"/>
                      <a:pt x="395" y="581"/>
                    </a:cubicBezTo>
                    <a:cubicBezTo>
                      <a:pt x="395" y="580"/>
                      <a:pt x="394" y="579"/>
                      <a:pt x="393" y="578"/>
                    </a:cubicBezTo>
                    <a:cubicBezTo>
                      <a:pt x="391" y="574"/>
                      <a:pt x="391" y="570"/>
                      <a:pt x="389" y="566"/>
                    </a:cubicBezTo>
                    <a:cubicBezTo>
                      <a:pt x="388" y="564"/>
                      <a:pt x="387" y="562"/>
                      <a:pt x="386" y="561"/>
                    </a:cubicBezTo>
                    <a:cubicBezTo>
                      <a:pt x="383" y="557"/>
                      <a:pt x="382" y="553"/>
                      <a:pt x="380" y="549"/>
                    </a:cubicBezTo>
                    <a:cubicBezTo>
                      <a:pt x="378" y="547"/>
                      <a:pt x="377" y="544"/>
                      <a:pt x="376" y="541"/>
                    </a:cubicBezTo>
                    <a:cubicBezTo>
                      <a:pt x="372" y="533"/>
                      <a:pt x="368" y="526"/>
                      <a:pt x="364" y="519"/>
                    </a:cubicBezTo>
                    <a:cubicBezTo>
                      <a:pt x="362" y="515"/>
                      <a:pt x="359" y="513"/>
                      <a:pt x="356" y="511"/>
                    </a:cubicBezTo>
                    <a:cubicBezTo>
                      <a:pt x="354" y="510"/>
                      <a:pt x="353" y="508"/>
                      <a:pt x="352" y="507"/>
                    </a:cubicBezTo>
                    <a:cubicBezTo>
                      <a:pt x="344" y="502"/>
                      <a:pt x="337" y="498"/>
                      <a:pt x="326" y="495"/>
                    </a:cubicBezTo>
                    <a:cubicBezTo>
                      <a:pt x="323" y="494"/>
                      <a:pt x="320" y="494"/>
                      <a:pt x="318" y="493"/>
                    </a:cubicBezTo>
                    <a:cubicBezTo>
                      <a:pt x="315" y="493"/>
                      <a:pt x="311" y="492"/>
                      <a:pt x="308" y="491"/>
                    </a:cubicBezTo>
                    <a:cubicBezTo>
                      <a:pt x="307" y="491"/>
                      <a:pt x="306" y="492"/>
                      <a:pt x="305" y="492"/>
                    </a:cubicBezTo>
                    <a:cubicBezTo>
                      <a:pt x="303" y="491"/>
                      <a:pt x="302" y="491"/>
                      <a:pt x="299" y="491"/>
                    </a:cubicBezTo>
                    <a:cubicBezTo>
                      <a:pt x="295" y="489"/>
                      <a:pt x="288" y="491"/>
                      <a:pt x="285" y="492"/>
                    </a:cubicBezTo>
                    <a:cubicBezTo>
                      <a:pt x="284" y="492"/>
                      <a:pt x="282" y="493"/>
                      <a:pt x="281" y="493"/>
                    </a:cubicBezTo>
                    <a:cubicBezTo>
                      <a:pt x="276" y="494"/>
                      <a:pt x="270" y="495"/>
                      <a:pt x="266" y="496"/>
                    </a:cubicBezTo>
                    <a:cubicBezTo>
                      <a:pt x="264" y="496"/>
                      <a:pt x="263" y="496"/>
                      <a:pt x="261" y="496"/>
                    </a:cubicBezTo>
                    <a:cubicBezTo>
                      <a:pt x="257" y="498"/>
                      <a:pt x="252" y="500"/>
                      <a:pt x="247" y="501"/>
                    </a:cubicBezTo>
                    <a:cubicBezTo>
                      <a:pt x="245" y="502"/>
                      <a:pt x="244" y="501"/>
                      <a:pt x="242" y="501"/>
                    </a:cubicBezTo>
                    <a:cubicBezTo>
                      <a:pt x="230" y="505"/>
                      <a:pt x="218" y="511"/>
                      <a:pt x="208" y="517"/>
                    </a:cubicBezTo>
                    <a:cubicBezTo>
                      <a:pt x="207" y="518"/>
                      <a:pt x="206" y="519"/>
                      <a:pt x="205" y="520"/>
                    </a:cubicBezTo>
                    <a:cubicBezTo>
                      <a:pt x="201" y="524"/>
                      <a:pt x="197" y="527"/>
                      <a:pt x="194" y="531"/>
                    </a:cubicBezTo>
                    <a:cubicBezTo>
                      <a:pt x="193" y="532"/>
                      <a:pt x="191" y="533"/>
                      <a:pt x="190" y="534"/>
                    </a:cubicBezTo>
                    <a:cubicBezTo>
                      <a:pt x="190" y="534"/>
                      <a:pt x="189" y="535"/>
                      <a:pt x="189" y="535"/>
                    </a:cubicBezTo>
                    <a:cubicBezTo>
                      <a:pt x="189" y="536"/>
                      <a:pt x="188" y="537"/>
                      <a:pt x="187" y="537"/>
                    </a:cubicBezTo>
                    <a:cubicBezTo>
                      <a:pt x="185" y="540"/>
                      <a:pt x="182" y="542"/>
                      <a:pt x="180" y="545"/>
                    </a:cubicBezTo>
                    <a:cubicBezTo>
                      <a:pt x="178" y="546"/>
                      <a:pt x="177" y="548"/>
                      <a:pt x="176" y="549"/>
                    </a:cubicBezTo>
                    <a:cubicBezTo>
                      <a:pt x="175" y="550"/>
                      <a:pt x="176" y="551"/>
                      <a:pt x="176" y="551"/>
                    </a:cubicBezTo>
                    <a:cubicBezTo>
                      <a:pt x="175" y="551"/>
                      <a:pt x="174" y="551"/>
                      <a:pt x="174" y="551"/>
                    </a:cubicBezTo>
                    <a:cubicBezTo>
                      <a:pt x="167" y="560"/>
                      <a:pt x="160" y="568"/>
                      <a:pt x="148" y="572"/>
                    </a:cubicBezTo>
                    <a:cubicBezTo>
                      <a:pt x="146" y="572"/>
                      <a:pt x="144" y="572"/>
                      <a:pt x="142" y="572"/>
                    </a:cubicBezTo>
                    <a:cubicBezTo>
                      <a:pt x="140" y="573"/>
                      <a:pt x="138" y="573"/>
                      <a:pt x="135" y="573"/>
                    </a:cubicBezTo>
                    <a:cubicBezTo>
                      <a:pt x="127" y="572"/>
                      <a:pt x="118" y="571"/>
                      <a:pt x="110" y="569"/>
                    </a:cubicBezTo>
                    <a:cubicBezTo>
                      <a:pt x="101" y="567"/>
                      <a:pt x="93" y="565"/>
                      <a:pt x="85" y="562"/>
                    </a:cubicBezTo>
                    <a:cubicBezTo>
                      <a:pt x="84" y="561"/>
                      <a:pt x="83" y="561"/>
                      <a:pt x="81" y="561"/>
                    </a:cubicBezTo>
                    <a:cubicBezTo>
                      <a:pt x="79" y="560"/>
                      <a:pt x="77" y="559"/>
                      <a:pt x="75" y="559"/>
                    </a:cubicBezTo>
                    <a:cubicBezTo>
                      <a:pt x="75" y="559"/>
                      <a:pt x="74" y="559"/>
                      <a:pt x="74" y="559"/>
                    </a:cubicBezTo>
                    <a:cubicBezTo>
                      <a:pt x="73" y="558"/>
                      <a:pt x="73" y="558"/>
                      <a:pt x="72" y="557"/>
                    </a:cubicBezTo>
                    <a:cubicBezTo>
                      <a:pt x="70" y="556"/>
                      <a:pt x="69" y="556"/>
                      <a:pt x="67" y="555"/>
                    </a:cubicBezTo>
                    <a:cubicBezTo>
                      <a:pt x="63" y="553"/>
                      <a:pt x="59" y="551"/>
                      <a:pt x="54" y="549"/>
                    </a:cubicBezTo>
                    <a:cubicBezTo>
                      <a:pt x="51" y="547"/>
                      <a:pt x="48" y="544"/>
                      <a:pt x="45" y="542"/>
                    </a:cubicBezTo>
                    <a:cubicBezTo>
                      <a:pt x="41" y="539"/>
                      <a:pt x="38" y="537"/>
                      <a:pt x="34" y="535"/>
                    </a:cubicBezTo>
                    <a:cubicBezTo>
                      <a:pt x="33" y="534"/>
                      <a:pt x="33" y="532"/>
                      <a:pt x="32" y="531"/>
                    </a:cubicBezTo>
                    <a:cubicBezTo>
                      <a:pt x="30" y="528"/>
                      <a:pt x="27" y="526"/>
                      <a:pt x="25" y="523"/>
                    </a:cubicBezTo>
                    <a:cubicBezTo>
                      <a:pt x="24" y="522"/>
                      <a:pt x="24" y="520"/>
                      <a:pt x="23" y="519"/>
                    </a:cubicBezTo>
                    <a:cubicBezTo>
                      <a:pt x="21" y="516"/>
                      <a:pt x="18" y="514"/>
                      <a:pt x="17" y="512"/>
                    </a:cubicBezTo>
                    <a:cubicBezTo>
                      <a:pt x="15" y="509"/>
                      <a:pt x="16" y="507"/>
                      <a:pt x="15" y="504"/>
                    </a:cubicBezTo>
                    <a:cubicBezTo>
                      <a:pt x="12" y="499"/>
                      <a:pt x="10" y="494"/>
                      <a:pt x="8" y="488"/>
                    </a:cubicBezTo>
                    <a:cubicBezTo>
                      <a:pt x="8" y="487"/>
                      <a:pt x="9" y="485"/>
                      <a:pt x="9" y="484"/>
                    </a:cubicBezTo>
                    <a:cubicBezTo>
                      <a:pt x="8" y="481"/>
                      <a:pt x="8" y="476"/>
                      <a:pt x="7" y="472"/>
                    </a:cubicBezTo>
                    <a:cubicBezTo>
                      <a:pt x="6" y="469"/>
                      <a:pt x="3" y="465"/>
                      <a:pt x="3" y="460"/>
                    </a:cubicBezTo>
                    <a:cubicBezTo>
                      <a:pt x="3" y="459"/>
                      <a:pt x="3" y="458"/>
                      <a:pt x="3" y="457"/>
                    </a:cubicBezTo>
                    <a:cubicBezTo>
                      <a:pt x="2" y="453"/>
                      <a:pt x="0" y="445"/>
                      <a:pt x="2" y="440"/>
                    </a:cubicBezTo>
                    <a:cubicBezTo>
                      <a:pt x="2" y="439"/>
                      <a:pt x="1" y="438"/>
                      <a:pt x="2" y="436"/>
                    </a:cubicBezTo>
                    <a:cubicBezTo>
                      <a:pt x="2" y="432"/>
                      <a:pt x="2" y="429"/>
                      <a:pt x="4" y="425"/>
                    </a:cubicBezTo>
                    <a:cubicBezTo>
                      <a:pt x="4" y="425"/>
                      <a:pt x="3" y="425"/>
                      <a:pt x="3" y="424"/>
                    </a:cubicBezTo>
                    <a:cubicBezTo>
                      <a:pt x="3" y="423"/>
                      <a:pt x="4" y="421"/>
                      <a:pt x="4" y="420"/>
                    </a:cubicBezTo>
                    <a:cubicBezTo>
                      <a:pt x="5" y="418"/>
                      <a:pt x="4" y="417"/>
                      <a:pt x="4" y="415"/>
                    </a:cubicBezTo>
                    <a:cubicBezTo>
                      <a:pt x="5" y="414"/>
                      <a:pt x="6" y="411"/>
                      <a:pt x="6" y="410"/>
                    </a:cubicBezTo>
                    <a:cubicBezTo>
                      <a:pt x="6" y="410"/>
                      <a:pt x="5" y="409"/>
                      <a:pt x="5" y="409"/>
                    </a:cubicBezTo>
                    <a:cubicBezTo>
                      <a:pt x="6" y="408"/>
                      <a:pt x="6" y="408"/>
                      <a:pt x="6" y="407"/>
                    </a:cubicBezTo>
                    <a:cubicBezTo>
                      <a:pt x="6" y="407"/>
                      <a:pt x="6" y="406"/>
                      <a:pt x="6" y="406"/>
                    </a:cubicBezTo>
                    <a:cubicBezTo>
                      <a:pt x="6" y="404"/>
                      <a:pt x="8" y="403"/>
                      <a:pt x="9" y="401"/>
                    </a:cubicBezTo>
                    <a:cubicBezTo>
                      <a:pt x="10" y="398"/>
                      <a:pt x="11" y="395"/>
                      <a:pt x="12" y="392"/>
                    </a:cubicBezTo>
                    <a:cubicBezTo>
                      <a:pt x="12" y="391"/>
                      <a:pt x="12" y="389"/>
                      <a:pt x="12" y="389"/>
                    </a:cubicBezTo>
                    <a:cubicBezTo>
                      <a:pt x="15" y="385"/>
                      <a:pt x="14" y="379"/>
                      <a:pt x="17" y="375"/>
                    </a:cubicBezTo>
                    <a:cubicBezTo>
                      <a:pt x="19" y="371"/>
                      <a:pt x="21" y="367"/>
                      <a:pt x="23" y="363"/>
                    </a:cubicBezTo>
                    <a:cubicBezTo>
                      <a:pt x="23" y="361"/>
                      <a:pt x="24" y="359"/>
                      <a:pt x="24" y="357"/>
                    </a:cubicBezTo>
                    <a:cubicBezTo>
                      <a:pt x="24" y="357"/>
                      <a:pt x="25" y="357"/>
                      <a:pt x="25" y="356"/>
                    </a:cubicBezTo>
                    <a:cubicBezTo>
                      <a:pt x="26" y="355"/>
                      <a:pt x="26" y="354"/>
                      <a:pt x="26" y="353"/>
                    </a:cubicBezTo>
                    <a:cubicBezTo>
                      <a:pt x="28" y="350"/>
                      <a:pt x="30" y="347"/>
                      <a:pt x="31" y="344"/>
                    </a:cubicBezTo>
                    <a:cubicBezTo>
                      <a:pt x="31" y="344"/>
                      <a:pt x="31" y="344"/>
                      <a:pt x="31" y="344"/>
                    </a:cubicBezTo>
                    <a:cubicBezTo>
                      <a:pt x="32" y="343"/>
                      <a:pt x="33" y="341"/>
                      <a:pt x="33" y="339"/>
                    </a:cubicBezTo>
                    <a:cubicBezTo>
                      <a:pt x="34" y="337"/>
                      <a:pt x="36" y="335"/>
                      <a:pt x="37" y="333"/>
                    </a:cubicBezTo>
                    <a:cubicBezTo>
                      <a:pt x="37" y="332"/>
                      <a:pt x="38" y="331"/>
                      <a:pt x="38" y="330"/>
                    </a:cubicBezTo>
                    <a:cubicBezTo>
                      <a:pt x="39" y="327"/>
                      <a:pt x="40" y="325"/>
                      <a:pt x="42" y="322"/>
                    </a:cubicBezTo>
                    <a:cubicBezTo>
                      <a:pt x="45" y="314"/>
                      <a:pt x="52" y="308"/>
                      <a:pt x="57" y="301"/>
                    </a:cubicBezTo>
                    <a:cubicBezTo>
                      <a:pt x="61" y="297"/>
                      <a:pt x="64" y="291"/>
                      <a:pt x="69" y="288"/>
                    </a:cubicBezTo>
                    <a:cubicBezTo>
                      <a:pt x="73" y="286"/>
                      <a:pt x="76" y="283"/>
                      <a:pt x="79" y="281"/>
                    </a:cubicBezTo>
                    <a:cubicBezTo>
                      <a:pt x="80" y="280"/>
                      <a:pt x="80" y="280"/>
                      <a:pt x="81" y="279"/>
                    </a:cubicBezTo>
                    <a:cubicBezTo>
                      <a:pt x="84" y="277"/>
                      <a:pt x="88" y="275"/>
                      <a:pt x="91" y="272"/>
                    </a:cubicBezTo>
                    <a:cubicBezTo>
                      <a:pt x="94" y="270"/>
                      <a:pt x="97" y="267"/>
                      <a:pt x="100" y="265"/>
                    </a:cubicBezTo>
                    <a:cubicBezTo>
                      <a:pt x="101" y="264"/>
                      <a:pt x="103" y="264"/>
                      <a:pt x="104" y="263"/>
                    </a:cubicBezTo>
                    <a:cubicBezTo>
                      <a:pt x="107" y="262"/>
                      <a:pt x="110" y="261"/>
                      <a:pt x="113" y="259"/>
                    </a:cubicBezTo>
                    <a:cubicBezTo>
                      <a:pt x="114" y="258"/>
                      <a:pt x="115" y="257"/>
                      <a:pt x="116" y="256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8" y="256"/>
                      <a:pt x="119" y="255"/>
                      <a:pt x="119" y="254"/>
                    </a:cubicBezTo>
                    <a:cubicBezTo>
                      <a:pt x="120" y="253"/>
                      <a:pt x="122" y="253"/>
                      <a:pt x="123" y="252"/>
                    </a:cubicBezTo>
                    <a:cubicBezTo>
                      <a:pt x="123" y="252"/>
                      <a:pt x="125" y="249"/>
                      <a:pt x="126" y="249"/>
                    </a:cubicBezTo>
                    <a:cubicBezTo>
                      <a:pt x="126" y="248"/>
                      <a:pt x="128" y="247"/>
                      <a:pt x="129" y="246"/>
                    </a:cubicBezTo>
                    <a:cubicBezTo>
                      <a:pt x="129" y="246"/>
                      <a:pt x="129" y="245"/>
                      <a:pt x="130" y="244"/>
                    </a:cubicBezTo>
                    <a:cubicBezTo>
                      <a:pt x="131" y="242"/>
                      <a:pt x="134" y="241"/>
                      <a:pt x="136" y="239"/>
                    </a:cubicBezTo>
                    <a:cubicBezTo>
                      <a:pt x="136" y="238"/>
                      <a:pt x="136" y="237"/>
                      <a:pt x="137" y="236"/>
                    </a:cubicBezTo>
                    <a:cubicBezTo>
                      <a:pt x="139" y="233"/>
                      <a:pt x="141" y="230"/>
                      <a:pt x="142" y="226"/>
                    </a:cubicBezTo>
                    <a:cubicBezTo>
                      <a:pt x="143" y="225"/>
                      <a:pt x="145" y="224"/>
                      <a:pt x="146" y="223"/>
                    </a:cubicBezTo>
                    <a:cubicBezTo>
                      <a:pt x="146" y="222"/>
                      <a:pt x="147" y="221"/>
                      <a:pt x="147" y="220"/>
                    </a:cubicBezTo>
                    <a:cubicBezTo>
                      <a:pt x="152" y="215"/>
                      <a:pt x="157" y="210"/>
                      <a:pt x="163" y="206"/>
                    </a:cubicBezTo>
                    <a:cubicBezTo>
                      <a:pt x="165" y="205"/>
                      <a:pt x="166" y="202"/>
                      <a:pt x="168" y="201"/>
                    </a:cubicBezTo>
                    <a:cubicBezTo>
                      <a:pt x="171" y="200"/>
                      <a:pt x="173" y="199"/>
                      <a:pt x="176" y="198"/>
                    </a:cubicBezTo>
                    <a:cubicBezTo>
                      <a:pt x="176" y="197"/>
                      <a:pt x="176" y="197"/>
                      <a:pt x="177" y="196"/>
                    </a:cubicBezTo>
                    <a:cubicBezTo>
                      <a:pt x="177" y="196"/>
                      <a:pt x="179" y="196"/>
                      <a:pt x="180" y="195"/>
                    </a:cubicBezTo>
                    <a:cubicBezTo>
                      <a:pt x="180" y="195"/>
                      <a:pt x="180" y="194"/>
                      <a:pt x="181" y="194"/>
                    </a:cubicBezTo>
                    <a:cubicBezTo>
                      <a:pt x="181" y="194"/>
                      <a:pt x="182" y="194"/>
                      <a:pt x="183" y="193"/>
                    </a:cubicBezTo>
                    <a:cubicBezTo>
                      <a:pt x="186" y="192"/>
                      <a:pt x="189" y="190"/>
                      <a:pt x="192" y="189"/>
                    </a:cubicBezTo>
                    <a:cubicBezTo>
                      <a:pt x="193" y="188"/>
                      <a:pt x="196" y="187"/>
                      <a:pt x="197" y="187"/>
                    </a:cubicBezTo>
                    <a:cubicBezTo>
                      <a:pt x="198" y="186"/>
                      <a:pt x="198" y="186"/>
                      <a:pt x="199" y="186"/>
                    </a:cubicBezTo>
                    <a:cubicBezTo>
                      <a:pt x="201" y="184"/>
                      <a:pt x="204" y="184"/>
                      <a:pt x="206" y="183"/>
                    </a:cubicBezTo>
                    <a:cubicBezTo>
                      <a:pt x="209" y="181"/>
                      <a:pt x="211" y="179"/>
                      <a:pt x="214" y="178"/>
                    </a:cubicBezTo>
                    <a:cubicBezTo>
                      <a:pt x="220" y="175"/>
                      <a:pt x="225" y="173"/>
                      <a:pt x="230" y="169"/>
                    </a:cubicBezTo>
                    <a:cubicBezTo>
                      <a:pt x="230" y="168"/>
                      <a:pt x="230" y="168"/>
                      <a:pt x="230" y="168"/>
                    </a:cubicBezTo>
                    <a:cubicBezTo>
                      <a:pt x="230" y="167"/>
                      <a:pt x="232" y="166"/>
                      <a:pt x="232" y="166"/>
                    </a:cubicBezTo>
                    <a:cubicBezTo>
                      <a:pt x="233" y="165"/>
                      <a:pt x="234" y="163"/>
                      <a:pt x="234" y="163"/>
                    </a:cubicBezTo>
                    <a:cubicBezTo>
                      <a:pt x="235" y="162"/>
                      <a:pt x="237" y="161"/>
                      <a:pt x="237" y="160"/>
                    </a:cubicBezTo>
                    <a:cubicBezTo>
                      <a:pt x="238" y="158"/>
                      <a:pt x="239" y="157"/>
                      <a:pt x="240" y="155"/>
                    </a:cubicBezTo>
                    <a:cubicBezTo>
                      <a:pt x="244" y="148"/>
                      <a:pt x="248" y="142"/>
                      <a:pt x="251" y="133"/>
                    </a:cubicBezTo>
                    <a:cubicBezTo>
                      <a:pt x="252" y="130"/>
                      <a:pt x="252" y="124"/>
                      <a:pt x="253" y="119"/>
                    </a:cubicBezTo>
                    <a:cubicBezTo>
                      <a:pt x="253" y="118"/>
                      <a:pt x="252" y="117"/>
                      <a:pt x="252" y="116"/>
                    </a:cubicBezTo>
                    <a:cubicBezTo>
                      <a:pt x="252" y="115"/>
                      <a:pt x="252" y="113"/>
                      <a:pt x="252" y="111"/>
                    </a:cubicBezTo>
                    <a:cubicBezTo>
                      <a:pt x="252" y="109"/>
                      <a:pt x="252" y="106"/>
                      <a:pt x="251" y="104"/>
                    </a:cubicBezTo>
                    <a:cubicBezTo>
                      <a:pt x="250" y="99"/>
                      <a:pt x="251" y="96"/>
                      <a:pt x="250" y="91"/>
                    </a:cubicBezTo>
                    <a:cubicBezTo>
                      <a:pt x="247" y="81"/>
                      <a:pt x="246" y="63"/>
                      <a:pt x="250" y="53"/>
                    </a:cubicBezTo>
                    <a:cubicBezTo>
                      <a:pt x="255" y="39"/>
                      <a:pt x="265" y="24"/>
                      <a:pt x="276" y="16"/>
                    </a:cubicBezTo>
                    <a:cubicBezTo>
                      <a:pt x="279" y="14"/>
                      <a:pt x="282" y="12"/>
                      <a:pt x="286" y="10"/>
                    </a:cubicBezTo>
                    <a:cubicBezTo>
                      <a:pt x="286" y="9"/>
                      <a:pt x="287" y="9"/>
                      <a:pt x="288" y="9"/>
                    </a:cubicBezTo>
                    <a:cubicBezTo>
                      <a:pt x="288" y="9"/>
                      <a:pt x="288" y="8"/>
                      <a:pt x="288" y="8"/>
                    </a:cubicBezTo>
                    <a:cubicBezTo>
                      <a:pt x="289" y="7"/>
                      <a:pt x="291" y="6"/>
                      <a:pt x="292" y="6"/>
                    </a:cubicBezTo>
                    <a:cubicBezTo>
                      <a:pt x="294" y="5"/>
                      <a:pt x="296" y="4"/>
                      <a:pt x="298" y="3"/>
                    </a:cubicBezTo>
                    <a:cubicBezTo>
                      <a:pt x="302" y="1"/>
                      <a:pt x="320" y="0"/>
                      <a:pt x="325" y="1"/>
                    </a:cubicBezTo>
                    <a:cubicBezTo>
                      <a:pt x="328" y="1"/>
                      <a:pt x="330" y="2"/>
                      <a:pt x="332" y="2"/>
                    </a:cubicBezTo>
                    <a:cubicBezTo>
                      <a:pt x="335" y="2"/>
                      <a:pt x="340" y="3"/>
                      <a:pt x="343" y="4"/>
                    </a:cubicBezTo>
                    <a:cubicBezTo>
                      <a:pt x="346" y="5"/>
                      <a:pt x="349" y="4"/>
                      <a:pt x="352" y="5"/>
                    </a:cubicBezTo>
                    <a:cubicBezTo>
                      <a:pt x="354" y="5"/>
                      <a:pt x="355" y="5"/>
                      <a:pt x="356" y="5"/>
                    </a:cubicBezTo>
                    <a:cubicBezTo>
                      <a:pt x="358" y="6"/>
                      <a:pt x="361" y="7"/>
                      <a:pt x="363" y="7"/>
                    </a:cubicBezTo>
                    <a:cubicBezTo>
                      <a:pt x="366" y="9"/>
                      <a:pt x="370" y="10"/>
                      <a:pt x="373" y="11"/>
                    </a:cubicBezTo>
                    <a:cubicBezTo>
                      <a:pt x="374" y="11"/>
                      <a:pt x="376" y="12"/>
                      <a:pt x="377" y="12"/>
                    </a:cubicBezTo>
                    <a:cubicBezTo>
                      <a:pt x="382" y="14"/>
                      <a:pt x="386" y="16"/>
                      <a:pt x="390" y="19"/>
                    </a:cubicBezTo>
                    <a:cubicBezTo>
                      <a:pt x="392" y="20"/>
                      <a:pt x="393" y="20"/>
                      <a:pt x="394" y="21"/>
                    </a:cubicBezTo>
                    <a:cubicBezTo>
                      <a:pt x="395" y="21"/>
                      <a:pt x="396" y="23"/>
                      <a:pt x="397" y="23"/>
                    </a:cubicBezTo>
                    <a:cubicBezTo>
                      <a:pt x="399" y="24"/>
                      <a:pt x="400" y="24"/>
                      <a:pt x="401" y="25"/>
                    </a:cubicBezTo>
                    <a:cubicBezTo>
                      <a:pt x="402" y="26"/>
                      <a:pt x="404" y="29"/>
                      <a:pt x="404" y="29"/>
                    </a:cubicBezTo>
                    <a:cubicBezTo>
                      <a:pt x="406" y="31"/>
                      <a:pt x="409" y="32"/>
                      <a:pt x="411" y="33"/>
                    </a:cubicBezTo>
                    <a:cubicBezTo>
                      <a:pt x="412" y="34"/>
                      <a:pt x="412" y="34"/>
                      <a:pt x="412" y="34"/>
                    </a:cubicBezTo>
                    <a:cubicBezTo>
                      <a:pt x="413" y="35"/>
                      <a:pt x="414" y="35"/>
                      <a:pt x="415" y="35"/>
                    </a:cubicBezTo>
                    <a:cubicBezTo>
                      <a:pt x="418" y="37"/>
                      <a:pt x="421" y="42"/>
                      <a:pt x="423" y="44"/>
                    </a:cubicBezTo>
                    <a:cubicBezTo>
                      <a:pt x="424" y="45"/>
                      <a:pt x="424" y="46"/>
                      <a:pt x="424" y="46"/>
                    </a:cubicBezTo>
                    <a:cubicBezTo>
                      <a:pt x="426" y="49"/>
                      <a:pt x="427" y="52"/>
                      <a:pt x="429" y="54"/>
                    </a:cubicBezTo>
                    <a:cubicBezTo>
                      <a:pt x="429" y="55"/>
                      <a:pt x="430" y="55"/>
                      <a:pt x="430" y="56"/>
                    </a:cubicBezTo>
                    <a:cubicBezTo>
                      <a:pt x="432" y="58"/>
                      <a:pt x="433" y="63"/>
                      <a:pt x="435" y="64"/>
                    </a:cubicBezTo>
                    <a:cubicBezTo>
                      <a:pt x="435" y="64"/>
                      <a:pt x="435" y="64"/>
                      <a:pt x="435" y="65"/>
                    </a:cubicBezTo>
                    <a:cubicBezTo>
                      <a:pt x="438" y="69"/>
                      <a:pt x="439" y="75"/>
                      <a:pt x="442" y="79"/>
                    </a:cubicBezTo>
                    <a:cubicBezTo>
                      <a:pt x="442" y="79"/>
                      <a:pt x="442" y="81"/>
                      <a:pt x="443" y="82"/>
                    </a:cubicBezTo>
                    <a:cubicBezTo>
                      <a:pt x="446" y="86"/>
                      <a:pt x="448" y="89"/>
                      <a:pt x="451" y="93"/>
                    </a:cubicBezTo>
                    <a:cubicBezTo>
                      <a:pt x="452" y="95"/>
                      <a:pt x="453" y="96"/>
                      <a:pt x="454" y="98"/>
                    </a:cubicBezTo>
                    <a:cubicBezTo>
                      <a:pt x="456" y="101"/>
                      <a:pt x="459" y="104"/>
                      <a:pt x="461" y="107"/>
                    </a:cubicBezTo>
                    <a:cubicBezTo>
                      <a:pt x="464" y="111"/>
                      <a:pt x="468" y="115"/>
                      <a:pt x="472" y="119"/>
                    </a:cubicBezTo>
                    <a:cubicBezTo>
                      <a:pt x="472" y="120"/>
                      <a:pt x="473" y="121"/>
                      <a:pt x="474" y="122"/>
                    </a:cubicBezTo>
                    <a:cubicBezTo>
                      <a:pt x="475" y="122"/>
                      <a:pt x="477" y="123"/>
                      <a:pt x="478" y="124"/>
                    </a:cubicBezTo>
                    <a:cubicBezTo>
                      <a:pt x="479" y="125"/>
                      <a:pt x="480" y="126"/>
                      <a:pt x="480" y="127"/>
                    </a:cubicBezTo>
                    <a:cubicBezTo>
                      <a:pt x="484" y="129"/>
                      <a:pt x="488" y="132"/>
                      <a:pt x="492" y="135"/>
                    </a:cubicBezTo>
                    <a:cubicBezTo>
                      <a:pt x="493" y="135"/>
                      <a:pt x="500" y="138"/>
                      <a:pt x="500" y="138"/>
                    </a:cubicBezTo>
                    <a:cubicBezTo>
                      <a:pt x="500" y="140"/>
                      <a:pt x="500" y="142"/>
                      <a:pt x="500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339">
                <a:extLst>
                  <a:ext uri="{FF2B5EF4-FFF2-40B4-BE49-F238E27FC236}">
                    <a16:creationId xmlns:a16="http://schemas.microsoft.com/office/drawing/2014/main" id="{344278CE-ADF1-81C2-6ED6-24E12B13A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68" y="1830"/>
                <a:ext cx="1122" cy="1250"/>
              </a:xfrm>
              <a:custGeom>
                <a:avLst/>
                <a:gdLst>
                  <a:gd name="T0" fmla="*/ 448 w 463"/>
                  <a:gd name="T1" fmla="*/ 169 h 515"/>
                  <a:gd name="T2" fmla="*/ 437 w 463"/>
                  <a:gd name="T3" fmla="*/ 92 h 515"/>
                  <a:gd name="T4" fmla="*/ 420 w 463"/>
                  <a:gd name="T5" fmla="*/ 32 h 515"/>
                  <a:gd name="T6" fmla="*/ 411 w 463"/>
                  <a:gd name="T7" fmla="*/ 14 h 515"/>
                  <a:gd name="T8" fmla="*/ 411 w 463"/>
                  <a:gd name="T9" fmla="*/ 14 h 515"/>
                  <a:gd name="T10" fmla="*/ 410 w 463"/>
                  <a:gd name="T11" fmla="*/ 13 h 515"/>
                  <a:gd name="T12" fmla="*/ 407 w 463"/>
                  <a:gd name="T13" fmla="*/ 10 h 515"/>
                  <a:gd name="T14" fmla="*/ 390 w 463"/>
                  <a:gd name="T15" fmla="*/ 1 h 515"/>
                  <a:gd name="T16" fmla="*/ 348 w 463"/>
                  <a:gd name="T17" fmla="*/ 18 h 515"/>
                  <a:gd name="T18" fmla="*/ 283 w 463"/>
                  <a:gd name="T19" fmla="*/ 45 h 515"/>
                  <a:gd name="T20" fmla="*/ 233 w 463"/>
                  <a:gd name="T21" fmla="*/ 42 h 515"/>
                  <a:gd name="T22" fmla="*/ 172 w 463"/>
                  <a:gd name="T23" fmla="*/ 73 h 515"/>
                  <a:gd name="T24" fmla="*/ 133 w 463"/>
                  <a:gd name="T25" fmla="*/ 108 h 515"/>
                  <a:gd name="T26" fmla="*/ 119 w 463"/>
                  <a:gd name="T27" fmla="*/ 150 h 515"/>
                  <a:gd name="T28" fmla="*/ 153 w 463"/>
                  <a:gd name="T29" fmla="*/ 194 h 515"/>
                  <a:gd name="T30" fmla="*/ 184 w 463"/>
                  <a:gd name="T31" fmla="*/ 210 h 515"/>
                  <a:gd name="T32" fmla="*/ 193 w 463"/>
                  <a:gd name="T33" fmla="*/ 278 h 515"/>
                  <a:gd name="T34" fmla="*/ 154 w 463"/>
                  <a:gd name="T35" fmla="*/ 313 h 515"/>
                  <a:gd name="T36" fmla="*/ 107 w 463"/>
                  <a:gd name="T37" fmla="*/ 351 h 515"/>
                  <a:gd name="T38" fmla="*/ 43 w 463"/>
                  <a:gd name="T39" fmla="*/ 391 h 515"/>
                  <a:gd name="T40" fmla="*/ 9 w 463"/>
                  <a:gd name="T41" fmla="*/ 442 h 515"/>
                  <a:gd name="T42" fmla="*/ 68 w 463"/>
                  <a:gd name="T43" fmla="*/ 504 h 515"/>
                  <a:gd name="T44" fmla="*/ 103 w 463"/>
                  <a:gd name="T45" fmla="*/ 478 h 515"/>
                  <a:gd name="T46" fmla="*/ 134 w 463"/>
                  <a:gd name="T47" fmla="*/ 435 h 515"/>
                  <a:gd name="T48" fmla="*/ 210 w 463"/>
                  <a:gd name="T49" fmla="*/ 413 h 515"/>
                  <a:gd name="T50" fmla="*/ 268 w 463"/>
                  <a:gd name="T51" fmla="*/ 400 h 515"/>
                  <a:gd name="T52" fmla="*/ 310 w 463"/>
                  <a:gd name="T53" fmla="*/ 324 h 515"/>
                  <a:gd name="T54" fmla="*/ 398 w 463"/>
                  <a:gd name="T55" fmla="*/ 297 h 515"/>
                  <a:gd name="T56" fmla="*/ 452 w 463"/>
                  <a:gd name="T57" fmla="*/ 260 h 515"/>
                  <a:gd name="T58" fmla="*/ 461 w 463"/>
                  <a:gd name="T59" fmla="*/ 221 h 515"/>
                  <a:gd name="T60" fmla="*/ 379 w 463"/>
                  <a:gd name="T61" fmla="*/ 297 h 515"/>
                  <a:gd name="T62" fmla="*/ 334 w 463"/>
                  <a:gd name="T63" fmla="*/ 304 h 515"/>
                  <a:gd name="T64" fmla="*/ 295 w 463"/>
                  <a:gd name="T65" fmla="*/ 338 h 515"/>
                  <a:gd name="T66" fmla="*/ 278 w 463"/>
                  <a:gd name="T67" fmla="*/ 384 h 515"/>
                  <a:gd name="T68" fmla="*/ 255 w 463"/>
                  <a:gd name="T69" fmla="*/ 403 h 515"/>
                  <a:gd name="T70" fmla="*/ 176 w 463"/>
                  <a:gd name="T71" fmla="*/ 414 h 515"/>
                  <a:gd name="T72" fmla="*/ 123 w 463"/>
                  <a:gd name="T73" fmla="*/ 440 h 515"/>
                  <a:gd name="T74" fmla="*/ 74 w 463"/>
                  <a:gd name="T75" fmla="*/ 496 h 515"/>
                  <a:gd name="T76" fmla="*/ 6 w 463"/>
                  <a:gd name="T77" fmla="*/ 471 h 515"/>
                  <a:gd name="T78" fmla="*/ 28 w 463"/>
                  <a:gd name="T79" fmla="*/ 416 h 515"/>
                  <a:gd name="T80" fmla="*/ 100 w 463"/>
                  <a:gd name="T81" fmla="*/ 363 h 515"/>
                  <a:gd name="T82" fmla="*/ 121 w 463"/>
                  <a:gd name="T83" fmla="*/ 340 h 515"/>
                  <a:gd name="T84" fmla="*/ 160 w 463"/>
                  <a:gd name="T85" fmla="*/ 313 h 515"/>
                  <a:gd name="T86" fmla="*/ 181 w 463"/>
                  <a:gd name="T87" fmla="*/ 300 h 515"/>
                  <a:gd name="T88" fmla="*/ 208 w 463"/>
                  <a:gd name="T89" fmla="*/ 260 h 515"/>
                  <a:gd name="T90" fmla="*/ 165 w 463"/>
                  <a:gd name="T91" fmla="*/ 193 h 515"/>
                  <a:gd name="T92" fmla="*/ 138 w 463"/>
                  <a:gd name="T93" fmla="*/ 108 h 515"/>
                  <a:gd name="T94" fmla="*/ 164 w 463"/>
                  <a:gd name="T95" fmla="*/ 82 h 515"/>
                  <a:gd name="T96" fmla="*/ 258 w 463"/>
                  <a:gd name="T97" fmla="*/ 47 h 515"/>
                  <a:gd name="T98" fmla="*/ 342 w 463"/>
                  <a:gd name="T99" fmla="*/ 29 h 515"/>
                  <a:gd name="T100" fmla="*/ 389 w 463"/>
                  <a:gd name="T101" fmla="*/ 6 h 515"/>
                  <a:gd name="T102" fmla="*/ 411 w 463"/>
                  <a:gd name="T103" fmla="*/ 26 h 515"/>
                  <a:gd name="T104" fmla="*/ 413 w 463"/>
                  <a:gd name="T105" fmla="*/ 30 h 515"/>
                  <a:gd name="T106" fmla="*/ 437 w 463"/>
                  <a:gd name="T107" fmla="*/ 138 h 515"/>
                  <a:gd name="T108" fmla="*/ 448 w 463"/>
                  <a:gd name="T109" fmla="*/ 183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63" h="515">
                    <a:moveTo>
                      <a:pt x="461" y="221"/>
                    </a:moveTo>
                    <a:cubicBezTo>
                      <a:pt x="461" y="217"/>
                      <a:pt x="463" y="211"/>
                      <a:pt x="461" y="209"/>
                    </a:cubicBezTo>
                    <a:cubicBezTo>
                      <a:pt x="461" y="208"/>
                      <a:pt x="461" y="208"/>
                      <a:pt x="461" y="208"/>
                    </a:cubicBezTo>
                    <a:cubicBezTo>
                      <a:pt x="461" y="199"/>
                      <a:pt x="458" y="194"/>
                      <a:pt x="455" y="188"/>
                    </a:cubicBezTo>
                    <a:cubicBezTo>
                      <a:pt x="454" y="187"/>
                      <a:pt x="454" y="184"/>
                      <a:pt x="453" y="183"/>
                    </a:cubicBezTo>
                    <a:cubicBezTo>
                      <a:pt x="453" y="182"/>
                      <a:pt x="452" y="182"/>
                      <a:pt x="452" y="182"/>
                    </a:cubicBezTo>
                    <a:cubicBezTo>
                      <a:pt x="450" y="178"/>
                      <a:pt x="449" y="173"/>
                      <a:pt x="448" y="169"/>
                    </a:cubicBezTo>
                    <a:cubicBezTo>
                      <a:pt x="447" y="165"/>
                      <a:pt x="445" y="161"/>
                      <a:pt x="444" y="156"/>
                    </a:cubicBezTo>
                    <a:cubicBezTo>
                      <a:pt x="444" y="155"/>
                      <a:pt x="444" y="153"/>
                      <a:pt x="444" y="152"/>
                    </a:cubicBezTo>
                    <a:cubicBezTo>
                      <a:pt x="443" y="149"/>
                      <a:pt x="441" y="141"/>
                      <a:pt x="441" y="138"/>
                    </a:cubicBezTo>
                    <a:cubicBezTo>
                      <a:pt x="441" y="136"/>
                      <a:pt x="441" y="134"/>
                      <a:pt x="441" y="132"/>
                    </a:cubicBezTo>
                    <a:cubicBezTo>
                      <a:pt x="440" y="126"/>
                      <a:pt x="440" y="116"/>
                      <a:pt x="438" y="108"/>
                    </a:cubicBezTo>
                    <a:cubicBezTo>
                      <a:pt x="438" y="106"/>
                      <a:pt x="439" y="101"/>
                      <a:pt x="438" y="98"/>
                    </a:cubicBezTo>
                    <a:cubicBezTo>
                      <a:pt x="438" y="96"/>
                      <a:pt x="438" y="93"/>
                      <a:pt x="437" y="92"/>
                    </a:cubicBezTo>
                    <a:cubicBezTo>
                      <a:pt x="437" y="91"/>
                      <a:pt x="437" y="90"/>
                      <a:pt x="437" y="88"/>
                    </a:cubicBezTo>
                    <a:cubicBezTo>
                      <a:pt x="437" y="86"/>
                      <a:pt x="437" y="84"/>
                      <a:pt x="436" y="81"/>
                    </a:cubicBezTo>
                    <a:cubicBezTo>
                      <a:pt x="436" y="80"/>
                      <a:pt x="436" y="79"/>
                      <a:pt x="436" y="78"/>
                    </a:cubicBezTo>
                    <a:cubicBezTo>
                      <a:pt x="435" y="77"/>
                      <a:pt x="435" y="75"/>
                      <a:pt x="435" y="74"/>
                    </a:cubicBezTo>
                    <a:cubicBezTo>
                      <a:pt x="432" y="63"/>
                      <a:pt x="428" y="53"/>
                      <a:pt x="423" y="43"/>
                    </a:cubicBezTo>
                    <a:cubicBezTo>
                      <a:pt x="423" y="42"/>
                      <a:pt x="423" y="39"/>
                      <a:pt x="422" y="37"/>
                    </a:cubicBezTo>
                    <a:cubicBezTo>
                      <a:pt x="422" y="35"/>
                      <a:pt x="421" y="33"/>
                      <a:pt x="420" y="32"/>
                    </a:cubicBezTo>
                    <a:cubicBezTo>
                      <a:pt x="420" y="31"/>
                      <a:pt x="420" y="31"/>
                      <a:pt x="419" y="30"/>
                    </a:cubicBezTo>
                    <a:cubicBezTo>
                      <a:pt x="419" y="28"/>
                      <a:pt x="418" y="27"/>
                      <a:pt x="418" y="25"/>
                    </a:cubicBezTo>
                    <a:cubicBezTo>
                      <a:pt x="417" y="23"/>
                      <a:pt x="415" y="21"/>
                      <a:pt x="414" y="19"/>
                    </a:cubicBezTo>
                    <a:cubicBezTo>
                      <a:pt x="414" y="18"/>
                      <a:pt x="412" y="17"/>
                      <a:pt x="411" y="16"/>
                    </a:cubicBezTo>
                    <a:cubicBezTo>
                      <a:pt x="411" y="15"/>
                      <a:pt x="411" y="15"/>
                      <a:pt x="412" y="15"/>
                    </a:cubicBezTo>
                    <a:cubicBezTo>
                      <a:pt x="412" y="15"/>
                      <a:pt x="412" y="14"/>
                      <a:pt x="412" y="14"/>
                    </a:cubicBezTo>
                    <a:cubicBezTo>
                      <a:pt x="411" y="14"/>
                      <a:pt x="411" y="14"/>
                      <a:pt x="411" y="14"/>
                    </a:cubicBezTo>
                    <a:cubicBezTo>
                      <a:pt x="411" y="15"/>
                      <a:pt x="411" y="15"/>
                      <a:pt x="411" y="15"/>
                    </a:cubicBezTo>
                    <a:cubicBezTo>
                      <a:pt x="411" y="15"/>
                      <a:pt x="411" y="15"/>
                      <a:pt x="411" y="15"/>
                    </a:cubicBezTo>
                    <a:cubicBezTo>
                      <a:pt x="411" y="15"/>
                      <a:pt x="411" y="15"/>
                      <a:pt x="410" y="14"/>
                    </a:cubicBezTo>
                    <a:cubicBezTo>
                      <a:pt x="410" y="14"/>
                      <a:pt x="410" y="14"/>
                      <a:pt x="410" y="14"/>
                    </a:cubicBezTo>
                    <a:cubicBezTo>
                      <a:pt x="411" y="14"/>
                      <a:pt x="411" y="14"/>
                      <a:pt x="411" y="14"/>
                    </a:cubicBezTo>
                    <a:cubicBezTo>
                      <a:pt x="411" y="14"/>
                      <a:pt x="411" y="14"/>
                      <a:pt x="411" y="14"/>
                    </a:cubicBezTo>
                    <a:cubicBezTo>
                      <a:pt x="411" y="14"/>
                      <a:pt x="411" y="14"/>
                      <a:pt x="411" y="14"/>
                    </a:cubicBezTo>
                    <a:cubicBezTo>
                      <a:pt x="411" y="13"/>
                      <a:pt x="410" y="14"/>
                      <a:pt x="410" y="14"/>
                    </a:cubicBezTo>
                    <a:cubicBezTo>
                      <a:pt x="410" y="14"/>
                      <a:pt x="410" y="14"/>
                      <a:pt x="410" y="14"/>
                    </a:cubicBezTo>
                    <a:cubicBezTo>
                      <a:pt x="410" y="14"/>
                      <a:pt x="410" y="14"/>
                      <a:pt x="410" y="13"/>
                    </a:cubicBezTo>
                    <a:cubicBezTo>
                      <a:pt x="410" y="13"/>
                      <a:pt x="411" y="13"/>
                      <a:pt x="411" y="13"/>
                    </a:cubicBezTo>
                    <a:cubicBezTo>
                      <a:pt x="410" y="13"/>
                      <a:pt x="410" y="13"/>
                      <a:pt x="410" y="13"/>
                    </a:cubicBezTo>
                    <a:cubicBezTo>
                      <a:pt x="409" y="13"/>
                      <a:pt x="409" y="13"/>
                      <a:pt x="409" y="13"/>
                    </a:cubicBezTo>
                    <a:cubicBezTo>
                      <a:pt x="410" y="13"/>
                      <a:pt x="410" y="13"/>
                      <a:pt x="410" y="13"/>
                    </a:cubicBezTo>
                    <a:cubicBezTo>
                      <a:pt x="410" y="13"/>
                      <a:pt x="410" y="12"/>
                      <a:pt x="410" y="12"/>
                    </a:cubicBezTo>
                    <a:cubicBezTo>
                      <a:pt x="410" y="12"/>
                      <a:pt x="410" y="12"/>
                      <a:pt x="410" y="12"/>
                    </a:cubicBezTo>
                    <a:cubicBezTo>
                      <a:pt x="409" y="12"/>
                      <a:pt x="409" y="12"/>
                      <a:pt x="409" y="11"/>
                    </a:cubicBezTo>
                    <a:cubicBezTo>
                      <a:pt x="409" y="11"/>
                      <a:pt x="407" y="11"/>
                      <a:pt x="406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06" y="11"/>
                      <a:pt x="406" y="11"/>
                      <a:pt x="406" y="10"/>
                    </a:cubicBezTo>
                    <a:cubicBezTo>
                      <a:pt x="406" y="10"/>
                      <a:pt x="407" y="10"/>
                      <a:pt x="407" y="10"/>
                    </a:cubicBezTo>
                    <a:cubicBezTo>
                      <a:pt x="407" y="10"/>
                      <a:pt x="408" y="10"/>
                      <a:pt x="408" y="10"/>
                    </a:cubicBezTo>
                    <a:cubicBezTo>
                      <a:pt x="407" y="9"/>
                      <a:pt x="404" y="8"/>
                      <a:pt x="402" y="8"/>
                    </a:cubicBezTo>
                    <a:cubicBezTo>
                      <a:pt x="402" y="7"/>
                      <a:pt x="401" y="6"/>
                      <a:pt x="401" y="6"/>
                    </a:cubicBezTo>
                    <a:cubicBezTo>
                      <a:pt x="399" y="6"/>
                      <a:pt x="397" y="5"/>
                      <a:pt x="395" y="4"/>
                    </a:cubicBezTo>
                    <a:cubicBezTo>
                      <a:pt x="395" y="4"/>
                      <a:pt x="394" y="3"/>
                      <a:pt x="394" y="3"/>
                    </a:cubicBezTo>
                    <a:cubicBezTo>
                      <a:pt x="393" y="3"/>
                      <a:pt x="392" y="3"/>
                      <a:pt x="392" y="3"/>
                    </a:cubicBezTo>
                    <a:cubicBezTo>
                      <a:pt x="391" y="2"/>
                      <a:pt x="391" y="2"/>
                      <a:pt x="390" y="1"/>
                    </a:cubicBezTo>
                    <a:cubicBezTo>
                      <a:pt x="389" y="1"/>
                      <a:pt x="388" y="2"/>
                      <a:pt x="386" y="1"/>
                    </a:cubicBezTo>
                    <a:cubicBezTo>
                      <a:pt x="384" y="1"/>
                      <a:pt x="383" y="0"/>
                      <a:pt x="381" y="0"/>
                    </a:cubicBezTo>
                    <a:cubicBezTo>
                      <a:pt x="379" y="1"/>
                      <a:pt x="374" y="1"/>
                      <a:pt x="372" y="1"/>
                    </a:cubicBezTo>
                    <a:cubicBezTo>
                      <a:pt x="369" y="2"/>
                      <a:pt x="364" y="5"/>
                      <a:pt x="362" y="6"/>
                    </a:cubicBezTo>
                    <a:cubicBezTo>
                      <a:pt x="360" y="9"/>
                      <a:pt x="357" y="10"/>
                      <a:pt x="354" y="12"/>
                    </a:cubicBezTo>
                    <a:cubicBezTo>
                      <a:pt x="352" y="13"/>
                      <a:pt x="350" y="15"/>
                      <a:pt x="348" y="17"/>
                    </a:cubicBezTo>
                    <a:cubicBezTo>
                      <a:pt x="348" y="17"/>
                      <a:pt x="348" y="18"/>
                      <a:pt x="348" y="18"/>
                    </a:cubicBezTo>
                    <a:cubicBezTo>
                      <a:pt x="348" y="19"/>
                      <a:pt x="344" y="22"/>
                      <a:pt x="344" y="22"/>
                    </a:cubicBezTo>
                    <a:cubicBezTo>
                      <a:pt x="339" y="27"/>
                      <a:pt x="332" y="32"/>
                      <a:pt x="326" y="35"/>
                    </a:cubicBezTo>
                    <a:cubicBezTo>
                      <a:pt x="320" y="37"/>
                      <a:pt x="314" y="39"/>
                      <a:pt x="308" y="42"/>
                    </a:cubicBezTo>
                    <a:cubicBezTo>
                      <a:pt x="307" y="42"/>
                      <a:pt x="306" y="42"/>
                      <a:pt x="306" y="42"/>
                    </a:cubicBezTo>
                    <a:cubicBezTo>
                      <a:pt x="302" y="43"/>
                      <a:pt x="297" y="43"/>
                      <a:pt x="294" y="45"/>
                    </a:cubicBezTo>
                    <a:cubicBezTo>
                      <a:pt x="292" y="45"/>
                      <a:pt x="290" y="45"/>
                      <a:pt x="288" y="45"/>
                    </a:cubicBezTo>
                    <a:cubicBezTo>
                      <a:pt x="286" y="45"/>
                      <a:pt x="285" y="46"/>
                      <a:pt x="283" y="45"/>
                    </a:cubicBezTo>
                    <a:cubicBezTo>
                      <a:pt x="281" y="45"/>
                      <a:pt x="278" y="44"/>
                      <a:pt x="275" y="44"/>
                    </a:cubicBezTo>
                    <a:cubicBezTo>
                      <a:pt x="271" y="43"/>
                      <a:pt x="266" y="45"/>
                      <a:pt x="262" y="44"/>
                    </a:cubicBezTo>
                    <a:cubicBezTo>
                      <a:pt x="259" y="43"/>
                      <a:pt x="256" y="42"/>
                      <a:pt x="254" y="42"/>
                    </a:cubicBezTo>
                    <a:cubicBezTo>
                      <a:pt x="252" y="42"/>
                      <a:pt x="250" y="42"/>
                      <a:pt x="249" y="42"/>
                    </a:cubicBezTo>
                    <a:cubicBezTo>
                      <a:pt x="248" y="42"/>
                      <a:pt x="249" y="43"/>
                      <a:pt x="248" y="43"/>
                    </a:cubicBezTo>
                    <a:cubicBezTo>
                      <a:pt x="244" y="42"/>
                      <a:pt x="240" y="42"/>
                      <a:pt x="237" y="43"/>
                    </a:cubicBezTo>
                    <a:cubicBezTo>
                      <a:pt x="235" y="42"/>
                      <a:pt x="234" y="42"/>
                      <a:pt x="233" y="42"/>
                    </a:cubicBezTo>
                    <a:cubicBezTo>
                      <a:pt x="230" y="43"/>
                      <a:pt x="228" y="43"/>
                      <a:pt x="225" y="44"/>
                    </a:cubicBezTo>
                    <a:cubicBezTo>
                      <a:pt x="224" y="44"/>
                      <a:pt x="223" y="44"/>
                      <a:pt x="222" y="44"/>
                    </a:cubicBezTo>
                    <a:cubicBezTo>
                      <a:pt x="219" y="45"/>
                      <a:pt x="216" y="47"/>
                      <a:pt x="214" y="48"/>
                    </a:cubicBezTo>
                    <a:cubicBezTo>
                      <a:pt x="210" y="50"/>
                      <a:pt x="206" y="51"/>
                      <a:pt x="202" y="53"/>
                    </a:cubicBezTo>
                    <a:cubicBezTo>
                      <a:pt x="193" y="58"/>
                      <a:pt x="184" y="64"/>
                      <a:pt x="177" y="70"/>
                    </a:cubicBezTo>
                    <a:cubicBezTo>
                      <a:pt x="176" y="70"/>
                      <a:pt x="175" y="70"/>
                      <a:pt x="173" y="71"/>
                    </a:cubicBezTo>
                    <a:cubicBezTo>
                      <a:pt x="173" y="71"/>
                      <a:pt x="172" y="72"/>
                      <a:pt x="172" y="73"/>
                    </a:cubicBezTo>
                    <a:cubicBezTo>
                      <a:pt x="171" y="73"/>
                      <a:pt x="171" y="73"/>
                      <a:pt x="170" y="73"/>
                    </a:cubicBezTo>
                    <a:cubicBezTo>
                      <a:pt x="169" y="74"/>
                      <a:pt x="167" y="76"/>
                      <a:pt x="165" y="77"/>
                    </a:cubicBezTo>
                    <a:cubicBezTo>
                      <a:pt x="163" y="78"/>
                      <a:pt x="161" y="78"/>
                      <a:pt x="159" y="80"/>
                    </a:cubicBezTo>
                    <a:cubicBezTo>
                      <a:pt x="156" y="83"/>
                      <a:pt x="154" y="86"/>
                      <a:pt x="150" y="89"/>
                    </a:cubicBezTo>
                    <a:cubicBezTo>
                      <a:pt x="149" y="90"/>
                      <a:pt x="148" y="91"/>
                      <a:pt x="147" y="92"/>
                    </a:cubicBezTo>
                    <a:cubicBezTo>
                      <a:pt x="143" y="96"/>
                      <a:pt x="140" y="100"/>
                      <a:pt x="137" y="104"/>
                    </a:cubicBezTo>
                    <a:cubicBezTo>
                      <a:pt x="136" y="105"/>
                      <a:pt x="134" y="106"/>
                      <a:pt x="133" y="108"/>
                    </a:cubicBezTo>
                    <a:cubicBezTo>
                      <a:pt x="131" y="111"/>
                      <a:pt x="131" y="114"/>
                      <a:pt x="129" y="117"/>
                    </a:cubicBezTo>
                    <a:cubicBezTo>
                      <a:pt x="128" y="118"/>
                      <a:pt x="128" y="118"/>
                      <a:pt x="127" y="119"/>
                    </a:cubicBezTo>
                    <a:cubicBezTo>
                      <a:pt x="125" y="123"/>
                      <a:pt x="125" y="127"/>
                      <a:pt x="123" y="131"/>
                    </a:cubicBezTo>
                    <a:cubicBezTo>
                      <a:pt x="122" y="132"/>
                      <a:pt x="121" y="134"/>
                      <a:pt x="121" y="135"/>
                    </a:cubicBezTo>
                    <a:cubicBezTo>
                      <a:pt x="120" y="137"/>
                      <a:pt x="121" y="140"/>
                      <a:pt x="120" y="142"/>
                    </a:cubicBezTo>
                    <a:cubicBezTo>
                      <a:pt x="119" y="144"/>
                      <a:pt x="118" y="147"/>
                      <a:pt x="118" y="149"/>
                    </a:cubicBezTo>
                    <a:cubicBezTo>
                      <a:pt x="118" y="149"/>
                      <a:pt x="119" y="150"/>
                      <a:pt x="119" y="150"/>
                    </a:cubicBezTo>
                    <a:cubicBezTo>
                      <a:pt x="119" y="151"/>
                      <a:pt x="119" y="152"/>
                      <a:pt x="119" y="152"/>
                    </a:cubicBezTo>
                    <a:cubicBezTo>
                      <a:pt x="119" y="154"/>
                      <a:pt x="119" y="157"/>
                      <a:pt x="119" y="158"/>
                    </a:cubicBezTo>
                    <a:cubicBezTo>
                      <a:pt x="120" y="162"/>
                      <a:pt x="121" y="166"/>
                      <a:pt x="122" y="170"/>
                    </a:cubicBezTo>
                    <a:cubicBezTo>
                      <a:pt x="125" y="175"/>
                      <a:pt x="126" y="180"/>
                      <a:pt x="130" y="184"/>
                    </a:cubicBezTo>
                    <a:cubicBezTo>
                      <a:pt x="133" y="186"/>
                      <a:pt x="137" y="188"/>
                      <a:pt x="140" y="190"/>
                    </a:cubicBezTo>
                    <a:cubicBezTo>
                      <a:pt x="142" y="190"/>
                      <a:pt x="143" y="190"/>
                      <a:pt x="145" y="191"/>
                    </a:cubicBezTo>
                    <a:cubicBezTo>
                      <a:pt x="147" y="191"/>
                      <a:pt x="151" y="193"/>
                      <a:pt x="153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7" y="194"/>
                      <a:pt x="158" y="194"/>
                    </a:cubicBezTo>
                    <a:cubicBezTo>
                      <a:pt x="160" y="195"/>
                      <a:pt x="161" y="196"/>
                      <a:pt x="162" y="197"/>
                    </a:cubicBezTo>
                    <a:cubicBezTo>
                      <a:pt x="166" y="199"/>
                      <a:pt x="170" y="200"/>
                      <a:pt x="173" y="202"/>
                    </a:cubicBezTo>
                    <a:cubicBezTo>
                      <a:pt x="175" y="202"/>
                      <a:pt x="174" y="203"/>
                      <a:pt x="175" y="204"/>
                    </a:cubicBezTo>
                    <a:cubicBezTo>
                      <a:pt x="177" y="205"/>
                      <a:pt x="179" y="206"/>
                      <a:pt x="181" y="207"/>
                    </a:cubicBezTo>
                    <a:cubicBezTo>
                      <a:pt x="182" y="208"/>
                      <a:pt x="183" y="210"/>
                      <a:pt x="184" y="210"/>
                    </a:cubicBezTo>
                    <a:cubicBezTo>
                      <a:pt x="193" y="216"/>
                      <a:pt x="200" y="225"/>
                      <a:pt x="203" y="235"/>
                    </a:cubicBezTo>
                    <a:cubicBezTo>
                      <a:pt x="204" y="237"/>
                      <a:pt x="203" y="239"/>
                      <a:pt x="204" y="242"/>
                    </a:cubicBezTo>
                    <a:cubicBezTo>
                      <a:pt x="206" y="248"/>
                      <a:pt x="205" y="253"/>
                      <a:pt x="203" y="259"/>
                    </a:cubicBezTo>
                    <a:cubicBezTo>
                      <a:pt x="203" y="260"/>
                      <a:pt x="203" y="262"/>
                      <a:pt x="203" y="264"/>
                    </a:cubicBezTo>
                    <a:cubicBezTo>
                      <a:pt x="202" y="265"/>
                      <a:pt x="200" y="266"/>
                      <a:pt x="200" y="268"/>
                    </a:cubicBezTo>
                    <a:cubicBezTo>
                      <a:pt x="199" y="270"/>
                      <a:pt x="198" y="272"/>
                      <a:pt x="197" y="273"/>
                    </a:cubicBezTo>
                    <a:cubicBezTo>
                      <a:pt x="196" y="275"/>
                      <a:pt x="194" y="276"/>
                      <a:pt x="193" y="278"/>
                    </a:cubicBezTo>
                    <a:cubicBezTo>
                      <a:pt x="191" y="281"/>
                      <a:pt x="190" y="285"/>
                      <a:pt x="187" y="287"/>
                    </a:cubicBezTo>
                    <a:cubicBezTo>
                      <a:pt x="184" y="289"/>
                      <a:pt x="182" y="292"/>
                      <a:pt x="179" y="295"/>
                    </a:cubicBezTo>
                    <a:cubicBezTo>
                      <a:pt x="177" y="297"/>
                      <a:pt x="175" y="298"/>
                      <a:pt x="173" y="300"/>
                    </a:cubicBezTo>
                    <a:cubicBezTo>
                      <a:pt x="172" y="300"/>
                      <a:pt x="172" y="301"/>
                      <a:pt x="171" y="302"/>
                    </a:cubicBezTo>
                    <a:cubicBezTo>
                      <a:pt x="171" y="303"/>
                      <a:pt x="170" y="303"/>
                      <a:pt x="169" y="304"/>
                    </a:cubicBezTo>
                    <a:cubicBezTo>
                      <a:pt x="166" y="307"/>
                      <a:pt x="162" y="308"/>
                      <a:pt x="158" y="310"/>
                    </a:cubicBezTo>
                    <a:cubicBezTo>
                      <a:pt x="157" y="310"/>
                      <a:pt x="155" y="312"/>
                      <a:pt x="154" y="313"/>
                    </a:cubicBezTo>
                    <a:cubicBezTo>
                      <a:pt x="153" y="313"/>
                      <a:pt x="152" y="314"/>
                      <a:pt x="151" y="314"/>
                    </a:cubicBezTo>
                    <a:cubicBezTo>
                      <a:pt x="149" y="316"/>
                      <a:pt x="147" y="317"/>
                      <a:pt x="145" y="319"/>
                    </a:cubicBezTo>
                    <a:cubicBezTo>
                      <a:pt x="140" y="321"/>
                      <a:pt x="135" y="324"/>
                      <a:pt x="130" y="328"/>
                    </a:cubicBezTo>
                    <a:cubicBezTo>
                      <a:pt x="126" y="330"/>
                      <a:pt x="123" y="334"/>
                      <a:pt x="118" y="337"/>
                    </a:cubicBezTo>
                    <a:cubicBezTo>
                      <a:pt x="117" y="338"/>
                      <a:pt x="116" y="339"/>
                      <a:pt x="115" y="341"/>
                    </a:cubicBezTo>
                    <a:cubicBezTo>
                      <a:pt x="113" y="343"/>
                      <a:pt x="110" y="346"/>
                      <a:pt x="108" y="349"/>
                    </a:cubicBezTo>
                    <a:cubicBezTo>
                      <a:pt x="107" y="349"/>
                      <a:pt x="107" y="350"/>
                      <a:pt x="107" y="351"/>
                    </a:cubicBezTo>
                    <a:cubicBezTo>
                      <a:pt x="103" y="356"/>
                      <a:pt x="97" y="359"/>
                      <a:pt x="92" y="363"/>
                    </a:cubicBezTo>
                    <a:cubicBezTo>
                      <a:pt x="88" y="366"/>
                      <a:pt x="85" y="368"/>
                      <a:pt x="82" y="371"/>
                    </a:cubicBezTo>
                    <a:cubicBezTo>
                      <a:pt x="81" y="372"/>
                      <a:pt x="80" y="373"/>
                      <a:pt x="80" y="374"/>
                    </a:cubicBezTo>
                    <a:cubicBezTo>
                      <a:pt x="74" y="377"/>
                      <a:pt x="67" y="382"/>
                      <a:pt x="60" y="384"/>
                    </a:cubicBezTo>
                    <a:cubicBezTo>
                      <a:pt x="59" y="384"/>
                      <a:pt x="57" y="385"/>
                      <a:pt x="56" y="386"/>
                    </a:cubicBezTo>
                    <a:cubicBezTo>
                      <a:pt x="54" y="386"/>
                      <a:pt x="52" y="387"/>
                      <a:pt x="50" y="388"/>
                    </a:cubicBezTo>
                    <a:cubicBezTo>
                      <a:pt x="48" y="388"/>
                      <a:pt x="45" y="390"/>
                      <a:pt x="43" y="391"/>
                    </a:cubicBezTo>
                    <a:cubicBezTo>
                      <a:pt x="42" y="392"/>
                      <a:pt x="40" y="395"/>
                      <a:pt x="38" y="396"/>
                    </a:cubicBezTo>
                    <a:cubicBezTo>
                      <a:pt x="32" y="401"/>
                      <a:pt x="27" y="408"/>
                      <a:pt x="23" y="415"/>
                    </a:cubicBezTo>
                    <a:cubicBezTo>
                      <a:pt x="21" y="418"/>
                      <a:pt x="21" y="421"/>
                      <a:pt x="20" y="424"/>
                    </a:cubicBezTo>
                    <a:cubicBezTo>
                      <a:pt x="19" y="426"/>
                      <a:pt x="17" y="429"/>
                      <a:pt x="16" y="431"/>
                    </a:cubicBezTo>
                    <a:cubicBezTo>
                      <a:pt x="16" y="432"/>
                      <a:pt x="15" y="433"/>
                      <a:pt x="15" y="434"/>
                    </a:cubicBezTo>
                    <a:cubicBezTo>
                      <a:pt x="15" y="436"/>
                      <a:pt x="13" y="438"/>
                      <a:pt x="12" y="439"/>
                    </a:cubicBezTo>
                    <a:cubicBezTo>
                      <a:pt x="11" y="440"/>
                      <a:pt x="10" y="441"/>
                      <a:pt x="9" y="442"/>
                    </a:cubicBezTo>
                    <a:cubicBezTo>
                      <a:pt x="7" y="446"/>
                      <a:pt x="5" y="449"/>
                      <a:pt x="4" y="453"/>
                    </a:cubicBezTo>
                    <a:cubicBezTo>
                      <a:pt x="3" y="455"/>
                      <a:pt x="0" y="463"/>
                      <a:pt x="1" y="466"/>
                    </a:cubicBezTo>
                    <a:cubicBezTo>
                      <a:pt x="3" y="477"/>
                      <a:pt x="1" y="490"/>
                      <a:pt x="8" y="499"/>
                    </a:cubicBezTo>
                    <a:cubicBezTo>
                      <a:pt x="10" y="502"/>
                      <a:pt x="13" y="504"/>
                      <a:pt x="16" y="507"/>
                    </a:cubicBezTo>
                    <a:cubicBezTo>
                      <a:pt x="17" y="507"/>
                      <a:pt x="19" y="508"/>
                      <a:pt x="21" y="508"/>
                    </a:cubicBezTo>
                    <a:cubicBezTo>
                      <a:pt x="31" y="515"/>
                      <a:pt x="53" y="512"/>
                      <a:pt x="63" y="507"/>
                    </a:cubicBezTo>
                    <a:cubicBezTo>
                      <a:pt x="64" y="507"/>
                      <a:pt x="67" y="505"/>
                      <a:pt x="68" y="504"/>
                    </a:cubicBezTo>
                    <a:cubicBezTo>
                      <a:pt x="71" y="503"/>
                      <a:pt x="73" y="502"/>
                      <a:pt x="76" y="500"/>
                    </a:cubicBezTo>
                    <a:cubicBezTo>
                      <a:pt x="77" y="500"/>
                      <a:pt x="78" y="500"/>
                      <a:pt x="79" y="499"/>
                    </a:cubicBezTo>
                    <a:cubicBezTo>
                      <a:pt x="81" y="499"/>
                      <a:pt x="83" y="497"/>
                      <a:pt x="84" y="496"/>
                    </a:cubicBezTo>
                    <a:cubicBezTo>
                      <a:pt x="85" y="496"/>
                      <a:pt x="87" y="494"/>
                      <a:pt x="88" y="493"/>
                    </a:cubicBezTo>
                    <a:cubicBezTo>
                      <a:pt x="90" y="491"/>
                      <a:pt x="92" y="491"/>
                      <a:pt x="94" y="489"/>
                    </a:cubicBezTo>
                    <a:cubicBezTo>
                      <a:pt x="96" y="488"/>
                      <a:pt x="97" y="486"/>
                      <a:pt x="98" y="484"/>
                    </a:cubicBezTo>
                    <a:cubicBezTo>
                      <a:pt x="100" y="482"/>
                      <a:pt x="102" y="481"/>
                      <a:pt x="103" y="478"/>
                    </a:cubicBezTo>
                    <a:cubicBezTo>
                      <a:pt x="104" y="477"/>
                      <a:pt x="105" y="476"/>
                      <a:pt x="105" y="476"/>
                    </a:cubicBezTo>
                    <a:cubicBezTo>
                      <a:pt x="106" y="474"/>
                      <a:pt x="107" y="471"/>
                      <a:pt x="109" y="469"/>
                    </a:cubicBezTo>
                    <a:cubicBezTo>
                      <a:pt x="109" y="469"/>
                      <a:pt x="110" y="468"/>
                      <a:pt x="111" y="467"/>
                    </a:cubicBezTo>
                    <a:cubicBezTo>
                      <a:pt x="113" y="463"/>
                      <a:pt x="114" y="458"/>
                      <a:pt x="116" y="454"/>
                    </a:cubicBezTo>
                    <a:cubicBezTo>
                      <a:pt x="118" y="451"/>
                      <a:pt x="121" y="448"/>
                      <a:pt x="123" y="445"/>
                    </a:cubicBezTo>
                    <a:cubicBezTo>
                      <a:pt x="124" y="444"/>
                      <a:pt x="126" y="443"/>
                      <a:pt x="127" y="442"/>
                    </a:cubicBezTo>
                    <a:cubicBezTo>
                      <a:pt x="129" y="439"/>
                      <a:pt x="131" y="437"/>
                      <a:pt x="134" y="435"/>
                    </a:cubicBezTo>
                    <a:cubicBezTo>
                      <a:pt x="140" y="429"/>
                      <a:pt x="148" y="424"/>
                      <a:pt x="157" y="422"/>
                    </a:cubicBezTo>
                    <a:cubicBezTo>
                      <a:pt x="160" y="421"/>
                      <a:pt x="163" y="421"/>
                      <a:pt x="166" y="420"/>
                    </a:cubicBezTo>
                    <a:cubicBezTo>
                      <a:pt x="168" y="420"/>
                      <a:pt x="169" y="420"/>
                      <a:pt x="170" y="420"/>
                    </a:cubicBezTo>
                    <a:cubicBezTo>
                      <a:pt x="173" y="419"/>
                      <a:pt x="178" y="419"/>
                      <a:pt x="181" y="418"/>
                    </a:cubicBezTo>
                    <a:cubicBezTo>
                      <a:pt x="182" y="417"/>
                      <a:pt x="183" y="417"/>
                      <a:pt x="183" y="417"/>
                    </a:cubicBezTo>
                    <a:cubicBezTo>
                      <a:pt x="189" y="417"/>
                      <a:pt x="198" y="415"/>
                      <a:pt x="203" y="414"/>
                    </a:cubicBezTo>
                    <a:cubicBezTo>
                      <a:pt x="206" y="413"/>
                      <a:pt x="208" y="414"/>
                      <a:pt x="210" y="413"/>
                    </a:cubicBezTo>
                    <a:cubicBezTo>
                      <a:pt x="212" y="413"/>
                      <a:pt x="216" y="412"/>
                      <a:pt x="218" y="412"/>
                    </a:cubicBezTo>
                    <a:cubicBezTo>
                      <a:pt x="222" y="411"/>
                      <a:pt x="227" y="413"/>
                      <a:pt x="231" y="412"/>
                    </a:cubicBezTo>
                    <a:cubicBezTo>
                      <a:pt x="234" y="412"/>
                      <a:pt x="236" y="411"/>
                      <a:pt x="238" y="410"/>
                    </a:cubicBezTo>
                    <a:cubicBezTo>
                      <a:pt x="240" y="410"/>
                      <a:pt x="243" y="411"/>
                      <a:pt x="246" y="410"/>
                    </a:cubicBezTo>
                    <a:cubicBezTo>
                      <a:pt x="249" y="410"/>
                      <a:pt x="252" y="409"/>
                      <a:pt x="254" y="408"/>
                    </a:cubicBezTo>
                    <a:cubicBezTo>
                      <a:pt x="256" y="407"/>
                      <a:pt x="258" y="407"/>
                      <a:pt x="260" y="407"/>
                    </a:cubicBezTo>
                    <a:cubicBezTo>
                      <a:pt x="264" y="405"/>
                      <a:pt x="266" y="402"/>
                      <a:pt x="268" y="400"/>
                    </a:cubicBezTo>
                    <a:cubicBezTo>
                      <a:pt x="269" y="400"/>
                      <a:pt x="270" y="400"/>
                      <a:pt x="270" y="400"/>
                    </a:cubicBezTo>
                    <a:cubicBezTo>
                      <a:pt x="272" y="399"/>
                      <a:pt x="275" y="397"/>
                      <a:pt x="277" y="396"/>
                    </a:cubicBezTo>
                    <a:cubicBezTo>
                      <a:pt x="279" y="393"/>
                      <a:pt x="280" y="389"/>
                      <a:pt x="283" y="385"/>
                    </a:cubicBezTo>
                    <a:cubicBezTo>
                      <a:pt x="286" y="379"/>
                      <a:pt x="289" y="371"/>
                      <a:pt x="292" y="364"/>
                    </a:cubicBezTo>
                    <a:cubicBezTo>
                      <a:pt x="291" y="361"/>
                      <a:pt x="294" y="356"/>
                      <a:pt x="294" y="353"/>
                    </a:cubicBezTo>
                    <a:cubicBezTo>
                      <a:pt x="295" y="350"/>
                      <a:pt x="295" y="348"/>
                      <a:pt x="295" y="347"/>
                    </a:cubicBezTo>
                    <a:cubicBezTo>
                      <a:pt x="298" y="338"/>
                      <a:pt x="305" y="330"/>
                      <a:pt x="310" y="324"/>
                    </a:cubicBezTo>
                    <a:cubicBezTo>
                      <a:pt x="315" y="317"/>
                      <a:pt x="324" y="312"/>
                      <a:pt x="332" y="310"/>
                    </a:cubicBezTo>
                    <a:cubicBezTo>
                      <a:pt x="337" y="308"/>
                      <a:pt x="341" y="307"/>
                      <a:pt x="345" y="305"/>
                    </a:cubicBezTo>
                    <a:cubicBezTo>
                      <a:pt x="347" y="306"/>
                      <a:pt x="350" y="304"/>
                      <a:pt x="353" y="304"/>
                    </a:cubicBezTo>
                    <a:cubicBezTo>
                      <a:pt x="358" y="305"/>
                      <a:pt x="365" y="303"/>
                      <a:pt x="371" y="301"/>
                    </a:cubicBezTo>
                    <a:cubicBezTo>
                      <a:pt x="373" y="302"/>
                      <a:pt x="383" y="301"/>
                      <a:pt x="385" y="300"/>
                    </a:cubicBezTo>
                    <a:cubicBezTo>
                      <a:pt x="388" y="299"/>
                      <a:pt x="391" y="299"/>
                      <a:pt x="393" y="299"/>
                    </a:cubicBezTo>
                    <a:cubicBezTo>
                      <a:pt x="395" y="299"/>
                      <a:pt x="396" y="297"/>
                      <a:pt x="398" y="297"/>
                    </a:cubicBezTo>
                    <a:cubicBezTo>
                      <a:pt x="401" y="296"/>
                      <a:pt x="404" y="296"/>
                      <a:pt x="406" y="295"/>
                    </a:cubicBezTo>
                    <a:cubicBezTo>
                      <a:pt x="409" y="293"/>
                      <a:pt x="413" y="292"/>
                      <a:pt x="416" y="290"/>
                    </a:cubicBezTo>
                    <a:cubicBezTo>
                      <a:pt x="417" y="290"/>
                      <a:pt x="419" y="289"/>
                      <a:pt x="420" y="289"/>
                    </a:cubicBezTo>
                    <a:cubicBezTo>
                      <a:pt x="424" y="287"/>
                      <a:pt x="428" y="285"/>
                      <a:pt x="432" y="282"/>
                    </a:cubicBezTo>
                    <a:cubicBezTo>
                      <a:pt x="436" y="280"/>
                      <a:pt x="439" y="276"/>
                      <a:pt x="442" y="273"/>
                    </a:cubicBezTo>
                    <a:cubicBezTo>
                      <a:pt x="444" y="271"/>
                      <a:pt x="447" y="269"/>
                      <a:pt x="448" y="267"/>
                    </a:cubicBezTo>
                    <a:cubicBezTo>
                      <a:pt x="450" y="265"/>
                      <a:pt x="450" y="262"/>
                      <a:pt x="452" y="260"/>
                    </a:cubicBezTo>
                    <a:cubicBezTo>
                      <a:pt x="453" y="258"/>
                      <a:pt x="454" y="257"/>
                      <a:pt x="455" y="255"/>
                    </a:cubicBezTo>
                    <a:cubicBezTo>
                      <a:pt x="455" y="253"/>
                      <a:pt x="455" y="252"/>
                      <a:pt x="456" y="250"/>
                    </a:cubicBezTo>
                    <a:cubicBezTo>
                      <a:pt x="458" y="246"/>
                      <a:pt x="459" y="239"/>
                      <a:pt x="460" y="234"/>
                    </a:cubicBezTo>
                    <a:cubicBezTo>
                      <a:pt x="460" y="234"/>
                      <a:pt x="460" y="233"/>
                      <a:pt x="460" y="233"/>
                    </a:cubicBezTo>
                    <a:cubicBezTo>
                      <a:pt x="460" y="231"/>
                      <a:pt x="461" y="229"/>
                      <a:pt x="461" y="227"/>
                    </a:cubicBezTo>
                    <a:cubicBezTo>
                      <a:pt x="461" y="227"/>
                      <a:pt x="461" y="226"/>
                      <a:pt x="461" y="226"/>
                    </a:cubicBezTo>
                    <a:cubicBezTo>
                      <a:pt x="461" y="225"/>
                      <a:pt x="462" y="222"/>
                      <a:pt x="461" y="221"/>
                    </a:cubicBezTo>
                    <a:close/>
                    <a:moveTo>
                      <a:pt x="455" y="235"/>
                    </a:moveTo>
                    <a:cubicBezTo>
                      <a:pt x="452" y="252"/>
                      <a:pt x="448" y="263"/>
                      <a:pt x="436" y="272"/>
                    </a:cubicBezTo>
                    <a:cubicBezTo>
                      <a:pt x="434" y="274"/>
                      <a:pt x="432" y="276"/>
                      <a:pt x="431" y="278"/>
                    </a:cubicBezTo>
                    <a:cubicBezTo>
                      <a:pt x="428" y="279"/>
                      <a:pt x="425" y="280"/>
                      <a:pt x="422" y="282"/>
                    </a:cubicBezTo>
                    <a:cubicBezTo>
                      <a:pt x="414" y="287"/>
                      <a:pt x="402" y="291"/>
                      <a:pt x="392" y="294"/>
                    </a:cubicBezTo>
                    <a:cubicBezTo>
                      <a:pt x="391" y="295"/>
                      <a:pt x="389" y="295"/>
                      <a:pt x="387" y="295"/>
                    </a:cubicBezTo>
                    <a:cubicBezTo>
                      <a:pt x="385" y="295"/>
                      <a:pt x="381" y="296"/>
                      <a:pt x="379" y="297"/>
                    </a:cubicBezTo>
                    <a:cubicBezTo>
                      <a:pt x="377" y="297"/>
                      <a:pt x="375" y="297"/>
                      <a:pt x="373" y="297"/>
                    </a:cubicBezTo>
                    <a:cubicBezTo>
                      <a:pt x="370" y="297"/>
                      <a:pt x="367" y="298"/>
                      <a:pt x="365" y="299"/>
                    </a:cubicBezTo>
                    <a:cubicBezTo>
                      <a:pt x="359" y="300"/>
                      <a:pt x="353" y="299"/>
                      <a:pt x="348" y="300"/>
                    </a:cubicBezTo>
                    <a:cubicBezTo>
                      <a:pt x="346" y="301"/>
                      <a:pt x="344" y="302"/>
                      <a:pt x="342" y="302"/>
                    </a:cubicBezTo>
                    <a:cubicBezTo>
                      <a:pt x="341" y="302"/>
                      <a:pt x="340" y="303"/>
                      <a:pt x="339" y="303"/>
                    </a:cubicBezTo>
                    <a:cubicBezTo>
                      <a:pt x="338" y="303"/>
                      <a:pt x="337" y="304"/>
                      <a:pt x="337" y="304"/>
                    </a:cubicBezTo>
                    <a:cubicBezTo>
                      <a:pt x="336" y="304"/>
                      <a:pt x="335" y="304"/>
                      <a:pt x="334" y="304"/>
                    </a:cubicBezTo>
                    <a:cubicBezTo>
                      <a:pt x="330" y="305"/>
                      <a:pt x="327" y="306"/>
                      <a:pt x="324" y="308"/>
                    </a:cubicBezTo>
                    <a:cubicBezTo>
                      <a:pt x="324" y="309"/>
                      <a:pt x="323" y="308"/>
                      <a:pt x="323" y="309"/>
                    </a:cubicBezTo>
                    <a:cubicBezTo>
                      <a:pt x="323" y="309"/>
                      <a:pt x="323" y="309"/>
                      <a:pt x="323" y="309"/>
                    </a:cubicBezTo>
                    <a:cubicBezTo>
                      <a:pt x="321" y="308"/>
                      <a:pt x="319" y="310"/>
                      <a:pt x="318" y="311"/>
                    </a:cubicBezTo>
                    <a:cubicBezTo>
                      <a:pt x="314" y="314"/>
                      <a:pt x="310" y="317"/>
                      <a:pt x="307" y="321"/>
                    </a:cubicBezTo>
                    <a:cubicBezTo>
                      <a:pt x="306" y="323"/>
                      <a:pt x="304" y="324"/>
                      <a:pt x="303" y="325"/>
                    </a:cubicBezTo>
                    <a:cubicBezTo>
                      <a:pt x="300" y="329"/>
                      <a:pt x="297" y="333"/>
                      <a:pt x="295" y="338"/>
                    </a:cubicBezTo>
                    <a:cubicBezTo>
                      <a:pt x="294" y="339"/>
                      <a:pt x="293" y="341"/>
                      <a:pt x="292" y="342"/>
                    </a:cubicBezTo>
                    <a:cubicBezTo>
                      <a:pt x="292" y="344"/>
                      <a:pt x="292" y="346"/>
                      <a:pt x="291" y="348"/>
                    </a:cubicBezTo>
                    <a:cubicBezTo>
                      <a:pt x="290" y="352"/>
                      <a:pt x="289" y="356"/>
                      <a:pt x="288" y="360"/>
                    </a:cubicBezTo>
                    <a:cubicBezTo>
                      <a:pt x="288" y="361"/>
                      <a:pt x="288" y="362"/>
                      <a:pt x="288" y="363"/>
                    </a:cubicBezTo>
                    <a:cubicBezTo>
                      <a:pt x="287" y="364"/>
                      <a:pt x="286" y="366"/>
                      <a:pt x="286" y="367"/>
                    </a:cubicBezTo>
                    <a:cubicBezTo>
                      <a:pt x="284" y="370"/>
                      <a:pt x="284" y="373"/>
                      <a:pt x="283" y="376"/>
                    </a:cubicBezTo>
                    <a:cubicBezTo>
                      <a:pt x="282" y="379"/>
                      <a:pt x="279" y="381"/>
                      <a:pt x="278" y="384"/>
                    </a:cubicBezTo>
                    <a:cubicBezTo>
                      <a:pt x="277" y="385"/>
                      <a:pt x="276" y="390"/>
                      <a:pt x="274" y="391"/>
                    </a:cubicBezTo>
                    <a:cubicBezTo>
                      <a:pt x="273" y="392"/>
                      <a:pt x="272" y="394"/>
                      <a:pt x="270" y="395"/>
                    </a:cubicBezTo>
                    <a:cubicBezTo>
                      <a:pt x="269" y="395"/>
                      <a:pt x="268" y="395"/>
                      <a:pt x="268" y="395"/>
                    </a:cubicBezTo>
                    <a:cubicBezTo>
                      <a:pt x="266" y="396"/>
                      <a:pt x="265" y="397"/>
                      <a:pt x="264" y="398"/>
                    </a:cubicBezTo>
                    <a:cubicBezTo>
                      <a:pt x="263" y="398"/>
                      <a:pt x="262" y="398"/>
                      <a:pt x="261" y="399"/>
                    </a:cubicBezTo>
                    <a:cubicBezTo>
                      <a:pt x="259" y="400"/>
                      <a:pt x="258" y="402"/>
                      <a:pt x="257" y="403"/>
                    </a:cubicBezTo>
                    <a:cubicBezTo>
                      <a:pt x="256" y="403"/>
                      <a:pt x="256" y="403"/>
                      <a:pt x="255" y="403"/>
                    </a:cubicBezTo>
                    <a:cubicBezTo>
                      <a:pt x="255" y="403"/>
                      <a:pt x="255" y="403"/>
                      <a:pt x="255" y="404"/>
                    </a:cubicBezTo>
                    <a:cubicBezTo>
                      <a:pt x="251" y="405"/>
                      <a:pt x="245" y="405"/>
                      <a:pt x="241" y="406"/>
                    </a:cubicBezTo>
                    <a:cubicBezTo>
                      <a:pt x="240" y="406"/>
                      <a:pt x="239" y="406"/>
                      <a:pt x="239" y="406"/>
                    </a:cubicBezTo>
                    <a:cubicBezTo>
                      <a:pt x="235" y="407"/>
                      <a:pt x="231" y="408"/>
                      <a:pt x="227" y="408"/>
                    </a:cubicBezTo>
                    <a:cubicBezTo>
                      <a:pt x="223" y="408"/>
                      <a:pt x="219" y="407"/>
                      <a:pt x="215" y="408"/>
                    </a:cubicBezTo>
                    <a:cubicBezTo>
                      <a:pt x="211" y="408"/>
                      <a:pt x="208" y="408"/>
                      <a:pt x="204" y="409"/>
                    </a:cubicBezTo>
                    <a:cubicBezTo>
                      <a:pt x="195" y="410"/>
                      <a:pt x="184" y="412"/>
                      <a:pt x="176" y="414"/>
                    </a:cubicBezTo>
                    <a:cubicBezTo>
                      <a:pt x="173" y="415"/>
                      <a:pt x="171" y="414"/>
                      <a:pt x="169" y="415"/>
                    </a:cubicBezTo>
                    <a:cubicBezTo>
                      <a:pt x="165" y="415"/>
                      <a:pt x="161" y="416"/>
                      <a:pt x="157" y="417"/>
                    </a:cubicBezTo>
                    <a:cubicBezTo>
                      <a:pt x="155" y="418"/>
                      <a:pt x="153" y="418"/>
                      <a:pt x="152" y="419"/>
                    </a:cubicBezTo>
                    <a:cubicBezTo>
                      <a:pt x="150" y="420"/>
                      <a:pt x="147" y="421"/>
                      <a:pt x="145" y="422"/>
                    </a:cubicBezTo>
                    <a:cubicBezTo>
                      <a:pt x="143" y="423"/>
                      <a:pt x="142" y="424"/>
                      <a:pt x="140" y="425"/>
                    </a:cubicBezTo>
                    <a:cubicBezTo>
                      <a:pt x="140" y="425"/>
                      <a:pt x="139" y="425"/>
                      <a:pt x="138" y="425"/>
                    </a:cubicBezTo>
                    <a:cubicBezTo>
                      <a:pt x="132" y="429"/>
                      <a:pt x="127" y="434"/>
                      <a:pt x="123" y="440"/>
                    </a:cubicBezTo>
                    <a:cubicBezTo>
                      <a:pt x="121" y="443"/>
                      <a:pt x="118" y="444"/>
                      <a:pt x="116" y="447"/>
                    </a:cubicBezTo>
                    <a:cubicBezTo>
                      <a:pt x="114" y="449"/>
                      <a:pt x="112" y="452"/>
                      <a:pt x="111" y="454"/>
                    </a:cubicBezTo>
                    <a:cubicBezTo>
                      <a:pt x="111" y="456"/>
                      <a:pt x="110" y="457"/>
                      <a:pt x="110" y="459"/>
                    </a:cubicBezTo>
                    <a:cubicBezTo>
                      <a:pt x="108" y="462"/>
                      <a:pt x="106" y="465"/>
                      <a:pt x="104" y="468"/>
                    </a:cubicBezTo>
                    <a:cubicBezTo>
                      <a:pt x="103" y="470"/>
                      <a:pt x="102" y="472"/>
                      <a:pt x="101" y="474"/>
                    </a:cubicBezTo>
                    <a:cubicBezTo>
                      <a:pt x="95" y="481"/>
                      <a:pt x="89" y="487"/>
                      <a:pt x="81" y="492"/>
                    </a:cubicBezTo>
                    <a:cubicBezTo>
                      <a:pt x="79" y="494"/>
                      <a:pt x="77" y="494"/>
                      <a:pt x="74" y="496"/>
                    </a:cubicBezTo>
                    <a:cubicBezTo>
                      <a:pt x="71" y="497"/>
                      <a:pt x="68" y="500"/>
                      <a:pt x="65" y="501"/>
                    </a:cubicBezTo>
                    <a:cubicBezTo>
                      <a:pt x="62" y="503"/>
                      <a:pt x="59" y="503"/>
                      <a:pt x="55" y="504"/>
                    </a:cubicBezTo>
                    <a:cubicBezTo>
                      <a:pt x="52" y="505"/>
                      <a:pt x="48" y="507"/>
                      <a:pt x="44" y="507"/>
                    </a:cubicBezTo>
                    <a:cubicBezTo>
                      <a:pt x="43" y="506"/>
                      <a:pt x="42" y="507"/>
                      <a:pt x="41" y="507"/>
                    </a:cubicBezTo>
                    <a:cubicBezTo>
                      <a:pt x="37" y="508"/>
                      <a:pt x="26" y="506"/>
                      <a:pt x="23" y="505"/>
                    </a:cubicBezTo>
                    <a:cubicBezTo>
                      <a:pt x="13" y="500"/>
                      <a:pt x="9" y="495"/>
                      <a:pt x="6" y="482"/>
                    </a:cubicBezTo>
                    <a:cubicBezTo>
                      <a:pt x="6" y="478"/>
                      <a:pt x="6" y="475"/>
                      <a:pt x="6" y="471"/>
                    </a:cubicBezTo>
                    <a:cubicBezTo>
                      <a:pt x="6" y="465"/>
                      <a:pt x="6" y="461"/>
                      <a:pt x="8" y="457"/>
                    </a:cubicBezTo>
                    <a:cubicBezTo>
                      <a:pt x="8" y="455"/>
                      <a:pt x="8" y="454"/>
                      <a:pt x="8" y="453"/>
                    </a:cubicBezTo>
                    <a:cubicBezTo>
                      <a:pt x="10" y="451"/>
                      <a:pt x="12" y="447"/>
                      <a:pt x="14" y="445"/>
                    </a:cubicBezTo>
                    <a:cubicBezTo>
                      <a:pt x="15" y="443"/>
                      <a:pt x="17" y="441"/>
                      <a:pt x="18" y="439"/>
                    </a:cubicBezTo>
                    <a:cubicBezTo>
                      <a:pt x="19" y="436"/>
                      <a:pt x="20" y="433"/>
                      <a:pt x="21" y="430"/>
                    </a:cubicBezTo>
                    <a:cubicBezTo>
                      <a:pt x="23" y="428"/>
                      <a:pt x="26" y="421"/>
                      <a:pt x="26" y="419"/>
                    </a:cubicBezTo>
                    <a:cubicBezTo>
                      <a:pt x="26" y="418"/>
                      <a:pt x="28" y="416"/>
                      <a:pt x="28" y="416"/>
                    </a:cubicBezTo>
                    <a:cubicBezTo>
                      <a:pt x="30" y="412"/>
                      <a:pt x="32" y="409"/>
                      <a:pt x="34" y="406"/>
                    </a:cubicBezTo>
                    <a:cubicBezTo>
                      <a:pt x="38" y="402"/>
                      <a:pt x="41" y="398"/>
                      <a:pt x="46" y="395"/>
                    </a:cubicBezTo>
                    <a:cubicBezTo>
                      <a:pt x="51" y="392"/>
                      <a:pt x="56" y="391"/>
                      <a:pt x="62" y="389"/>
                    </a:cubicBezTo>
                    <a:cubicBezTo>
                      <a:pt x="67" y="386"/>
                      <a:pt x="71" y="384"/>
                      <a:pt x="76" y="381"/>
                    </a:cubicBezTo>
                    <a:cubicBezTo>
                      <a:pt x="77" y="380"/>
                      <a:pt x="78" y="380"/>
                      <a:pt x="79" y="379"/>
                    </a:cubicBezTo>
                    <a:cubicBezTo>
                      <a:pt x="84" y="376"/>
                      <a:pt x="88" y="371"/>
                      <a:pt x="93" y="368"/>
                    </a:cubicBezTo>
                    <a:cubicBezTo>
                      <a:pt x="95" y="366"/>
                      <a:pt x="98" y="365"/>
                      <a:pt x="100" y="363"/>
                    </a:cubicBezTo>
                    <a:cubicBezTo>
                      <a:pt x="100" y="362"/>
                      <a:pt x="100" y="361"/>
                      <a:pt x="101" y="361"/>
                    </a:cubicBezTo>
                    <a:cubicBezTo>
                      <a:pt x="102" y="361"/>
                      <a:pt x="102" y="361"/>
                      <a:pt x="102" y="361"/>
                    </a:cubicBezTo>
                    <a:cubicBezTo>
                      <a:pt x="103" y="360"/>
                      <a:pt x="103" y="360"/>
                      <a:pt x="103" y="359"/>
                    </a:cubicBezTo>
                    <a:cubicBezTo>
                      <a:pt x="105" y="357"/>
                      <a:pt x="108" y="356"/>
                      <a:pt x="110" y="353"/>
                    </a:cubicBezTo>
                    <a:cubicBezTo>
                      <a:pt x="110" y="353"/>
                      <a:pt x="111" y="352"/>
                      <a:pt x="111" y="351"/>
                    </a:cubicBezTo>
                    <a:cubicBezTo>
                      <a:pt x="113" y="349"/>
                      <a:pt x="115" y="347"/>
                      <a:pt x="117" y="345"/>
                    </a:cubicBezTo>
                    <a:cubicBezTo>
                      <a:pt x="118" y="344"/>
                      <a:pt x="119" y="341"/>
                      <a:pt x="121" y="340"/>
                    </a:cubicBezTo>
                    <a:cubicBezTo>
                      <a:pt x="123" y="339"/>
                      <a:pt x="125" y="338"/>
                      <a:pt x="127" y="336"/>
                    </a:cubicBezTo>
                    <a:cubicBezTo>
                      <a:pt x="129" y="334"/>
                      <a:pt x="131" y="331"/>
                      <a:pt x="134" y="330"/>
                    </a:cubicBezTo>
                    <a:cubicBezTo>
                      <a:pt x="135" y="329"/>
                      <a:pt x="136" y="329"/>
                      <a:pt x="137" y="329"/>
                    </a:cubicBezTo>
                    <a:cubicBezTo>
                      <a:pt x="140" y="326"/>
                      <a:pt x="143" y="325"/>
                      <a:pt x="147" y="323"/>
                    </a:cubicBezTo>
                    <a:cubicBezTo>
                      <a:pt x="149" y="322"/>
                      <a:pt x="150" y="320"/>
                      <a:pt x="152" y="319"/>
                    </a:cubicBezTo>
                    <a:cubicBezTo>
                      <a:pt x="154" y="318"/>
                      <a:pt x="156" y="317"/>
                      <a:pt x="158" y="316"/>
                    </a:cubicBezTo>
                    <a:cubicBezTo>
                      <a:pt x="159" y="315"/>
                      <a:pt x="160" y="314"/>
                      <a:pt x="160" y="313"/>
                    </a:cubicBezTo>
                    <a:cubicBezTo>
                      <a:pt x="161" y="313"/>
                      <a:pt x="162" y="313"/>
                      <a:pt x="162" y="313"/>
                    </a:cubicBezTo>
                    <a:cubicBezTo>
                      <a:pt x="163" y="313"/>
                      <a:pt x="164" y="312"/>
                      <a:pt x="165" y="311"/>
                    </a:cubicBezTo>
                    <a:cubicBezTo>
                      <a:pt x="166" y="311"/>
                      <a:pt x="166" y="311"/>
                      <a:pt x="167" y="311"/>
                    </a:cubicBezTo>
                    <a:cubicBezTo>
                      <a:pt x="168" y="310"/>
                      <a:pt x="169" y="309"/>
                      <a:pt x="170" y="308"/>
                    </a:cubicBezTo>
                    <a:cubicBezTo>
                      <a:pt x="171" y="308"/>
                      <a:pt x="172" y="307"/>
                      <a:pt x="173" y="307"/>
                    </a:cubicBezTo>
                    <a:cubicBezTo>
                      <a:pt x="174" y="306"/>
                      <a:pt x="175" y="305"/>
                      <a:pt x="176" y="303"/>
                    </a:cubicBezTo>
                    <a:cubicBezTo>
                      <a:pt x="177" y="302"/>
                      <a:pt x="179" y="301"/>
                      <a:pt x="181" y="300"/>
                    </a:cubicBezTo>
                    <a:cubicBezTo>
                      <a:pt x="183" y="298"/>
                      <a:pt x="184" y="295"/>
                      <a:pt x="186" y="294"/>
                    </a:cubicBezTo>
                    <a:cubicBezTo>
                      <a:pt x="187" y="292"/>
                      <a:pt x="189" y="292"/>
                      <a:pt x="190" y="290"/>
                    </a:cubicBezTo>
                    <a:cubicBezTo>
                      <a:pt x="193" y="287"/>
                      <a:pt x="194" y="284"/>
                      <a:pt x="196" y="281"/>
                    </a:cubicBezTo>
                    <a:cubicBezTo>
                      <a:pt x="198" y="279"/>
                      <a:pt x="200" y="277"/>
                      <a:pt x="201" y="276"/>
                    </a:cubicBezTo>
                    <a:cubicBezTo>
                      <a:pt x="202" y="274"/>
                      <a:pt x="202" y="273"/>
                      <a:pt x="203" y="271"/>
                    </a:cubicBezTo>
                    <a:cubicBezTo>
                      <a:pt x="205" y="269"/>
                      <a:pt x="207" y="266"/>
                      <a:pt x="208" y="263"/>
                    </a:cubicBezTo>
                    <a:cubicBezTo>
                      <a:pt x="208" y="262"/>
                      <a:pt x="208" y="261"/>
                      <a:pt x="208" y="260"/>
                    </a:cubicBezTo>
                    <a:cubicBezTo>
                      <a:pt x="209" y="258"/>
                      <a:pt x="210" y="256"/>
                      <a:pt x="210" y="254"/>
                    </a:cubicBezTo>
                    <a:cubicBezTo>
                      <a:pt x="211" y="251"/>
                      <a:pt x="210" y="242"/>
                      <a:pt x="209" y="239"/>
                    </a:cubicBezTo>
                    <a:cubicBezTo>
                      <a:pt x="209" y="238"/>
                      <a:pt x="208" y="237"/>
                      <a:pt x="208" y="237"/>
                    </a:cubicBezTo>
                    <a:cubicBezTo>
                      <a:pt x="208" y="233"/>
                      <a:pt x="205" y="228"/>
                      <a:pt x="203" y="225"/>
                    </a:cubicBezTo>
                    <a:cubicBezTo>
                      <a:pt x="198" y="213"/>
                      <a:pt x="188" y="207"/>
                      <a:pt x="178" y="200"/>
                    </a:cubicBezTo>
                    <a:cubicBezTo>
                      <a:pt x="176" y="199"/>
                      <a:pt x="174" y="197"/>
                      <a:pt x="173" y="196"/>
                    </a:cubicBezTo>
                    <a:cubicBezTo>
                      <a:pt x="170" y="195"/>
                      <a:pt x="168" y="194"/>
                      <a:pt x="165" y="193"/>
                    </a:cubicBezTo>
                    <a:cubicBezTo>
                      <a:pt x="164" y="192"/>
                      <a:pt x="162" y="191"/>
                      <a:pt x="161" y="190"/>
                    </a:cubicBezTo>
                    <a:cubicBezTo>
                      <a:pt x="158" y="189"/>
                      <a:pt x="155" y="190"/>
                      <a:pt x="152" y="188"/>
                    </a:cubicBezTo>
                    <a:cubicBezTo>
                      <a:pt x="150" y="188"/>
                      <a:pt x="148" y="187"/>
                      <a:pt x="146" y="186"/>
                    </a:cubicBezTo>
                    <a:cubicBezTo>
                      <a:pt x="145" y="186"/>
                      <a:pt x="143" y="186"/>
                      <a:pt x="142" y="186"/>
                    </a:cubicBezTo>
                    <a:cubicBezTo>
                      <a:pt x="139" y="184"/>
                      <a:pt x="135" y="182"/>
                      <a:pt x="132" y="180"/>
                    </a:cubicBezTo>
                    <a:cubicBezTo>
                      <a:pt x="129" y="177"/>
                      <a:pt x="128" y="171"/>
                      <a:pt x="126" y="167"/>
                    </a:cubicBezTo>
                    <a:cubicBezTo>
                      <a:pt x="118" y="144"/>
                      <a:pt x="129" y="126"/>
                      <a:pt x="138" y="108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8"/>
                      <a:pt x="139" y="108"/>
                      <a:pt x="139" y="107"/>
                    </a:cubicBezTo>
                    <a:cubicBezTo>
                      <a:pt x="140" y="107"/>
                      <a:pt x="140" y="106"/>
                      <a:pt x="141" y="105"/>
                    </a:cubicBezTo>
                    <a:cubicBezTo>
                      <a:pt x="143" y="102"/>
                      <a:pt x="145" y="100"/>
                      <a:pt x="147" y="97"/>
                    </a:cubicBezTo>
                    <a:cubicBezTo>
                      <a:pt x="149" y="95"/>
                      <a:pt x="152" y="94"/>
                      <a:pt x="154" y="92"/>
                    </a:cubicBezTo>
                    <a:cubicBezTo>
                      <a:pt x="156" y="90"/>
                      <a:pt x="157" y="87"/>
                      <a:pt x="159" y="85"/>
                    </a:cubicBezTo>
                    <a:cubicBezTo>
                      <a:pt x="161" y="84"/>
                      <a:pt x="162" y="83"/>
                      <a:pt x="164" y="82"/>
                    </a:cubicBezTo>
                    <a:cubicBezTo>
                      <a:pt x="169" y="79"/>
                      <a:pt x="175" y="76"/>
                      <a:pt x="180" y="72"/>
                    </a:cubicBezTo>
                    <a:cubicBezTo>
                      <a:pt x="182" y="71"/>
                      <a:pt x="183" y="70"/>
                      <a:pt x="184" y="69"/>
                    </a:cubicBezTo>
                    <a:cubicBezTo>
                      <a:pt x="197" y="61"/>
                      <a:pt x="209" y="54"/>
                      <a:pt x="224" y="48"/>
                    </a:cubicBezTo>
                    <a:cubicBezTo>
                      <a:pt x="228" y="47"/>
                      <a:pt x="235" y="47"/>
                      <a:pt x="240" y="46"/>
                    </a:cubicBezTo>
                    <a:cubicBezTo>
                      <a:pt x="243" y="46"/>
                      <a:pt x="245" y="47"/>
                      <a:pt x="247" y="46"/>
                    </a:cubicBezTo>
                    <a:cubicBezTo>
                      <a:pt x="250" y="46"/>
                      <a:pt x="252" y="47"/>
                      <a:pt x="254" y="47"/>
                    </a:cubicBezTo>
                    <a:cubicBezTo>
                      <a:pt x="255" y="47"/>
                      <a:pt x="257" y="47"/>
                      <a:pt x="258" y="47"/>
                    </a:cubicBezTo>
                    <a:cubicBezTo>
                      <a:pt x="260" y="47"/>
                      <a:pt x="262" y="48"/>
                      <a:pt x="264" y="48"/>
                    </a:cubicBezTo>
                    <a:cubicBezTo>
                      <a:pt x="267" y="48"/>
                      <a:pt x="272" y="47"/>
                      <a:pt x="273" y="48"/>
                    </a:cubicBezTo>
                    <a:cubicBezTo>
                      <a:pt x="276" y="49"/>
                      <a:pt x="281" y="50"/>
                      <a:pt x="285" y="49"/>
                    </a:cubicBezTo>
                    <a:cubicBezTo>
                      <a:pt x="291" y="49"/>
                      <a:pt x="299" y="48"/>
                      <a:pt x="306" y="47"/>
                    </a:cubicBezTo>
                    <a:cubicBezTo>
                      <a:pt x="310" y="46"/>
                      <a:pt x="314" y="43"/>
                      <a:pt x="318" y="42"/>
                    </a:cubicBezTo>
                    <a:cubicBezTo>
                      <a:pt x="325" y="40"/>
                      <a:pt x="331" y="38"/>
                      <a:pt x="336" y="34"/>
                    </a:cubicBezTo>
                    <a:cubicBezTo>
                      <a:pt x="338" y="33"/>
                      <a:pt x="340" y="31"/>
                      <a:pt x="342" y="29"/>
                    </a:cubicBezTo>
                    <a:cubicBezTo>
                      <a:pt x="344" y="28"/>
                      <a:pt x="346" y="27"/>
                      <a:pt x="347" y="25"/>
                    </a:cubicBezTo>
                    <a:cubicBezTo>
                      <a:pt x="349" y="23"/>
                      <a:pt x="350" y="21"/>
                      <a:pt x="352" y="20"/>
                    </a:cubicBezTo>
                    <a:cubicBezTo>
                      <a:pt x="358" y="15"/>
                      <a:pt x="364" y="10"/>
                      <a:pt x="370" y="6"/>
                    </a:cubicBezTo>
                    <a:cubicBezTo>
                      <a:pt x="371" y="6"/>
                      <a:pt x="372" y="6"/>
                      <a:pt x="373" y="5"/>
                    </a:cubicBezTo>
                    <a:cubicBezTo>
                      <a:pt x="375" y="5"/>
                      <a:pt x="376" y="4"/>
                      <a:pt x="377" y="4"/>
                    </a:cubicBezTo>
                    <a:cubicBezTo>
                      <a:pt x="380" y="3"/>
                      <a:pt x="383" y="5"/>
                      <a:pt x="385" y="6"/>
                    </a:cubicBezTo>
                    <a:cubicBezTo>
                      <a:pt x="386" y="6"/>
                      <a:pt x="388" y="6"/>
                      <a:pt x="389" y="6"/>
                    </a:cubicBezTo>
                    <a:cubicBezTo>
                      <a:pt x="391" y="7"/>
                      <a:pt x="393" y="9"/>
                      <a:pt x="395" y="10"/>
                    </a:cubicBezTo>
                    <a:cubicBezTo>
                      <a:pt x="396" y="11"/>
                      <a:pt x="398" y="11"/>
                      <a:pt x="400" y="12"/>
                    </a:cubicBezTo>
                    <a:cubicBezTo>
                      <a:pt x="401" y="13"/>
                      <a:pt x="402" y="14"/>
                      <a:pt x="403" y="15"/>
                    </a:cubicBezTo>
                    <a:cubicBezTo>
                      <a:pt x="404" y="15"/>
                      <a:pt x="404" y="16"/>
                      <a:pt x="405" y="16"/>
                    </a:cubicBezTo>
                    <a:cubicBezTo>
                      <a:pt x="406" y="17"/>
                      <a:pt x="411" y="24"/>
                      <a:pt x="411" y="25"/>
                    </a:cubicBezTo>
                    <a:cubicBezTo>
                      <a:pt x="411" y="25"/>
                      <a:pt x="411" y="25"/>
                      <a:pt x="412" y="25"/>
                    </a:cubicBezTo>
                    <a:cubicBezTo>
                      <a:pt x="411" y="26"/>
                      <a:pt x="412" y="26"/>
                      <a:pt x="411" y="26"/>
                    </a:cubicBezTo>
                    <a:cubicBezTo>
                      <a:pt x="411" y="26"/>
                      <a:pt x="411" y="26"/>
                      <a:pt x="412" y="26"/>
                    </a:cubicBezTo>
                    <a:cubicBezTo>
                      <a:pt x="411" y="27"/>
                      <a:pt x="411" y="27"/>
                      <a:pt x="411" y="27"/>
                    </a:cubicBezTo>
                    <a:cubicBezTo>
                      <a:pt x="411" y="28"/>
                      <a:pt x="412" y="29"/>
                      <a:pt x="413" y="30"/>
                    </a:cubicBezTo>
                    <a:cubicBezTo>
                      <a:pt x="413" y="30"/>
                      <a:pt x="413" y="30"/>
                      <a:pt x="413" y="30"/>
                    </a:cubicBezTo>
                    <a:cubicBezTo>
                      <a:pt x="413" y="30"/>
                      <a:pt x="413" y="30"/>
                      <a:pt x="413" y="30"/>
                    </a:cubicBezTo>
                    <a:cubicBezTo>
                      <a:pt x="413" y="30"/>
                      <a:pt x="413" y="30"/>
                      <a:pt x="414" y="30"/>
                    </a:cubicBezTo>
                    <a:cubicBezTo>
                      <a:pt x="413" y="30"/>
                      <a:pt x="413" y="30"/>
                      <a:pt x="413" y="30"/>
                    </a:cubicBezTo>
                    <a:cubicBezTo>
                      <a:pt x="413" y="29"/>
                      <a:pt x="413" y="29"/>
                      <a:pt x="413" y="29"/>
                    </a:cubicBezTo>
                    <a:cubicBezTo>
                      <a:pt x="413" y="29"/>
                      <a:pt x="413" y="29"/>
                      <a:pt x="414" y="29"/>
                    </a:cubicBezTo>
                    <a:cubicBezTo>
                      <a:pt x="417" y="34"/>
                      <a:pt x="418" y="41"/>
                      <a:pt x="420" y="47"/>
                    </a:cubicBezTo>
                    <a:cubicBezTo>
                      <a:pt x="425" y="61"/>
                      <a:pt x="432" y="73"/>
                      <a:pt x="433" y="90"/>
                    </a:cubicBezTo>
                    <a:cubicBezTo>
                      <a:pt x="433" y="102"/>
                      <a:pt x="433" y="114"/>
                      <a:pt x="436" y="124"/>
                    </a:cubicBezTo>
                    <a:cubicBezTo>
                      <a:pt x="437" y="127"/>
                      <a:pt x="436" y="129"/>
                      <a:pt x="436" y="130"/>
                    </a:cubicBezTo>
                    <a:cubicBezTo>
                      <a:pt x="436" y="132"/>
                      <a:pt x="437" y="135"/>
                      <a:pt x="437" y="138"/>
                    </a:cubicBezTo>
                    <a:cubicBezTo>
                      <a:pt x="437" y="141"/>
                      <a:pt x="437" y="144"/>
                      <a:pt x="438" y="147"/>
                    </a:cubicBezTo>
                    <a:cubicBezTo>
                      <a:pt x="438" y="148"/>
                      <a:pt x="438" y="149"/>
                      <a:pt x="438" y="150"/>
                    </a:cubicBezTo>
                    <a:cubicBezTo>
                      <a:pt x="440" y="154"/>
                      <a:pt x="440" y="159"/>
                      <a:pt x="441" y="164"/>
                    </a:cubicBezTo>
                    <a:cubicBezTo>
                      <a:pt x="442" y="166"/>
                      <a:pt x="443" y="169"/>
                      <a:pt x="444" y="172"/>
                    </a:cubicBezTo>
                    <a:cubicBezTo>
                      <a:pt x="445" y="174"/>
                      <a:pt x="445" y="176"/>
                      <a:pt x="446" y="178"/>
                    </a:cubicBezTo>
                    <a:cubicBezTo>
                      <a:pt x="446" y="178"/>
                      <a:pt x="446" y="179"/>
                      <a:pt x="446" y="179"/>
                    </a:cubicBezTo>
                    <a:cubicBezTo>
                      <a:pt x="446" y="180"/>
                      <a:pt x="447" y="181"/>
                      <a:pt x="448" y="183"/>
                    </a:cubicBezTo>
                    <a:cubicBezTo>
                      <a:pt x="448" y="185"/>
                      <a:pt x="449" y="187"/>
                      <a:pt x="450" y="189"/>
                    </a:cubicBezTo>
                    <a:cubicBezTo>
                      <a:pt x="451" y="192"/>
                      <a:pt x="453" y="194"/>
                      <a:pt x="455" y="196"/>
                    </a:cubicBezTo>
                    <a:cubicBezTo>
                      <a:pt x="457" y="201"/>
                      <a:pt x="457" y="212"/>
                      <a:pt x="457" y="217"/>
                    </a:cubicBezTo>
                    <a:cubicBezTo>
                      <a:pt x="458" y="224"/>
                      <a:pt x="457" y="230"/>
                      <a:pt x="455" y="2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340">
                <a:extLst>
                  <a:ext uri="{FF2B5EF4-FFF2-40B4-BE49-F238E27FC236}">
                    <a16:creationId xmlns:a16="http://schemas.microsoft.com/office/drawing/2014/main" id="{F5A852BC-ADD1-889A-9356-D919F1636B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8" y="1832"/>
                <a:ext cx="1324" cy="1435"/>
              </a:xfrm>
              <a:custGeom>
                <a:avLst/>
                <a:gdLst>
                  <a:gd name="T0" fmla="*/ 519 w 546"/>
                  <a:gd name="T1" fmla="*/ 441 h 591"/>
                  <a:gd name="T2" fmla="*/ 487 w 546"/>
                  <a:gd name="T3" fmla="*/ 417 h 591"/>
                  <a:gd name="T4" fmla="*/ 458 w 546"/>
                  <a:gd name="T5" fmla="*/ 370 h 591"/>
                  <a:gd name="T6" fmla="*/ 461 w 546"/>
                  <a:gd name="T7" fmla="*/ 301 h 591"/>
                  <a:gd name="T8" fmla="*/ 473 w 546"/>
                  <a:gd name="T9" fmla="*/ 240 h 591"/>
                  <a:gd name="T10" fmla="*/ 447 w 546"/>
                  <a:gd name="T11" fmla="*/ 145 h 591"/>
                  <a:gd name="T12" fmla="*/ 447 w 546"/>
                  <a:gd name="T13" fmla="*/ 81 h 591"/>
                  <a:gd name="T14" fmla="*/ 414 w 546"/>
                  <a:gd name="T15" fmla="*/ 48 h 591"/>
                  <a:gd name="T16" fmla="*/ 359 w 546"/>
                  <a:gd name="T17" fmla="*/ 26 h 591"/>
                  <a:gd name="T18" fmla="*/ 302 w 546"/>
                  <a:gd name="T19" fmla="*/ 45 h 591"/>
                  <a:gd name="T20" fmla="*/ 238 w 546"/>
                  <a:gd name="T21" fmla="*/ 43 h 591"/>
                  <a:gd name="T22" fmla="*/ 149 w 546"/>
                  <a:gd name="T23" fmla="*/ 5 h 591"/>
                  <a:gd name="T24" fmla="*/ 154 w 546"/>
                  <a:gd name="T25" fmla="*/ 118 h 591"/>
                  <a:gd name="T26" fmla="*/ 196 w 546"/>
                  <a:gd name="T27" fmla="*/ 201 h 591"/>
                  <a:gd name="T28" fmla="*/ 197 w 546"/>
                  <a:gd name="T29" fmla="*/ 268 h 591"/>
                  <a:gd name="T30" fmla="*/ 172 w 546"/>
                  <a:gd name="T31" fmla="*/ 311 h 591"/>
                  <a:gd name="T32" fmla="*/ 149 w 546"/>
                  <a:gd name="T33" fmla="*/ 333 h 591"/>
                  <a:gd name="T34" fmla="*/ 129 w 546"/>
                  <a:gd name="T35" fmla="*/ 345 h 591"/>
                  <a:gd name="T36" fmla="*/ 75 w 546"/>
                  <a:gd name="T37" fmla="*/ 372 h 591"/>
                  <a:gd name="T38" fmla="*/ 18 w 546"/>
                  <a:gd name="T39" fmla="*/ 402 h 591"/>
                  <a:gd name="T40" fmla="*/ 5 w 546"/>
                  <a:gd name="T41" fmla="*/ 463 h 591"/>
                  <a:gd name="T42" fmla="*/ 90 w 546"/>
                  <a:gd name="T43" fmla="*/ 442 h 591"/>
                  <a:gd name="T44" fmla="*/ 176 w 546"/>
                  <a:gd name="T45" fmla="*/ 427 h 591"/>
                  <a:gd name="T46" fmla="*/ 293 w 546"/>
                  <a:gd name="T47" fmla="*/ 438 h 591"/>
                  <a:gd name="T48" fmla="*/ 388 w 546"/>
                  <a:gd name="T49" fmla="*/ 510 h 591"/>
                  <a:gd name="T50" fmla="*/ 417 w 546"/>
                  <a:gd name="T51" fmla="*/ 562 h 591"/>
                  <a:gd name="T52" fmla="*/ 494 w 546"/>
                  <a:gd name="T53" fmla="*/ 585 h 591"/>
                  <a:gd name="T54" fmla="*/ 529 w 546"/>
                  <a:gd name="T55" fmla="*/ 550 h 591"/>
                  <a:gd name="T56" fmla="*/ 543 w 546"/>
                  <a:gd name="T57" fmla="*/ 512 h 591"/>
                  <a:gd name="T58" fmla="*/ 533 w 546"/>
                  <a:gd name="T59" fmla="*/ 530 h 591"/>
                  <a:gd name="T60" fmla="*/ 496 w 546"/>
                  <a:gd name="T61" fmla="*/ 578 h 591"/>
                  <a:gd name="T62" fmla="*/ 449 w 546"/>
                  <a:gd name="T63" fmla="*/ 582 h 591"/>
                  <a:gd name="T64" fmla="*/ 427 w 546"/>
                  <a:gd name="T65" fmla="*/ 565 h 591"/>
                  <a:gd name="T66" fmla="*/ 403 w 546"/>
                  <a:gd name="T67" fmla="*/ 526 h 591"/>
                  <a:gd name="T68" fmla="*/ 381 w 546"/>
                  <a:gd name="T69" fmla="*/ 490 h 591"/>
                  <a:gd name="T70" fmla="*/ 346 w 546"/>
                  <a:gd name="T71" fmla="*/ 457 h 591"/>
                  <a:gd name="T72" fmla="*/ 312 w 546"/>
                  <a:gd name="T73" fmla="*/ 438 h 591"/>
                  <a:gd name="T74" fmla="*/ 278 w 546"/>
                  <a:gd name="T75" fmla="*/ 430 h 591"/>
                  <a:gd name="T76" fmla="*/ 221 w 546"/>
                  <a:gd name="T77" fmla="*/ 421 h 591"/>
                  <a:gd name="T78" fmla="*/ 207 w 546"/>
                  <a:gd name="T79" fmla="*/ 421 h 591"/>
                  <a:gd name="T80" fmla="*/ 162 w 546"/>
                  <a:gd name="T81" fmla="*/ 423 h 591"/>
                  <a:gd name="T82" fmla="*/ 64 w 546"/>
                  <a:gd name="T83" fmla="*/ 447 h 591"/>
                  <a:gd name="T84" fmla="*/ 7 w 546"/>
                  <a:gd name="T85" fmla="*/ 452 h 591"/>
                  <a:gd name="T86" fmla="*/ 35 w 546"/>
                  <a:gd name="T87" fmla="*/ 395 h 591"/>
                  <a:gd name="T88" fmla="*/ 117 w 546"/>
                  <a:gd name="T89" fmla="*/ 358 h 591"/>
                  <a:gd name="T90" fmla="*/ 160 w 546"/>
                  <a:gd name="T91" fmla="*/ 329 h 591"/>
                  <a:gd name="T92" fmla="*/ 196 w 546"/>
                  <a:gd name="T93" fmla="*/ 282 h 591"/>
                  <a:gd name="T94" fmla="*/ 204 w 546"/>
                  <a:gd name="T95" fmla="*/ 210 h 591"/>
                  <a:gd name="T96" fmla="*/ 193 w 546"/>
                  <a:gd name="T97" fmla="*/ 181 h 591"/>
                  <a:gd name="T98" fmla="*/ 172 w 546"/>
                  <a:gd name="T99" fmla="*/ 141 h 591"/>
                  <a:gd name="T100" fmla="*/ 153 w 546"/>
                  <a:gd name="T101" fmla="*/ 52 h 591"/>
                  <a:gd name="T102" fmla="*/ 152 w 546"/>
                  <a:gd name="T103" fmla="*/ 8 h 591"/>
                  <a:gd name="T104" fmla="*/ 265 w 546"/>
                  <a:gd name="T105" fmla="*/ 58 h 591"/>
                  <a:gd name="T106" fmla="*/ 319 w 546"/>
                  <a:gd name="T107" fmla="*/ 41 h 591"/>
                  <a:gd name="T108" fmla="*/ 427 w 546"/>
                  <a:gd name="T109" fmla="*/ 64 h 591"/>
                  <a:gd name="T110" fmla="*/ 440 w 546"/>
                  <a:gd name="T111" fmla="*/ 160 h 591"/>
                  <a:gd name="T112" fmla="*/ 467 w 546"/>
                  <a:gd name="T113" fmla="*/ 249 h 591"/>
                  <a:gd name="T114" fmla="*/ 457 w 546"/>
                  <a:gd name="T115" fmla="*/ 299 h 591"/>
                  <a:gd name="T116" fmla="*/ 451 w 546"/>
                  <a:gd name="T117" fmla="*/ 365 h 591"/>
                  <a:gd name="T118" fmla="*/ 519 w 546"/>
                  <a:gd name="T119" fmla="*/ 447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6" h="591">
                    <a:moveTo>
                      <a:pt x="545" y="487"/>
                    </a:moveTo>
                    <a:cubicBezTo>
                      <a:pt x="546" y="487"/>
                      <a:pt x="546" y="487"/>
                      <a:pt x="546" y="487"/>
                    </a:cubicBezTo>
                    <a:cubicBezTo>
                      <a:pt x="544" y="484"/>
                      <a:pt x="546" y="482"/>
                      <a:pt x="545" y="479"/>
                    </a:cubicBezTo>
                    <a:cubicBezTo>
                      <a:pt x="544" y="475"/>
                      <a:pt x="543" y="464"/>
                      <a:pt x="539" y="462"/>
                    </a:cubicBezTo>
                    <a:cubicBezTo>
                      <a:pt x="540" y="461"/>
                      <a:pt x="539" y="461"/>
                      <a:pt x="540" y="461"/>
                    </a:cubicBezTo>
                    <a:cubicBezTo>
                      <a:pt x="538" y="455"/>
                      <a:pt x="532" y="451"/>
                      <a:pt x="527" y="446"/>
                    </a:cubicBezTo>
                    <a:cubicBezTo>
                      <a:pt x="526" y="445"/>
                      <a:pt x="524" y="445"/>
                      <a:pt x="523" y="444"/>
                    </a:cubicBezTo>
                    <a:cubicBezTo>
                      <a:pt x="523" y="444"/>
                      <a:pt x="523" y="444"/>
                      <a:pt x="522" y="444"/>
                    </a:cubicBezTo>
                    <a:cubicBezTo>
                      <a:pt x="522" y="442"/>
                      <a:pt x="520" y="442"/>
                      <a:pt x="519" y="441"/>
                    </a:cubicBezTo>
                    <a:cubicBezTo>
                      <a:pt x="516" y="440"/>
                      <a:pt x="513" y="436"/>
                      <a:pt x="509" y="435"/>
                    </a:cubicBezTo>
                    <a:cubicBezTo>
                      <a:pt x="509" y="435"/>
                      <a:pt x="503" y="431"/>
                      <a:pt x="502" y="430"/>
                    </a:cubicBezTo>
                    <a:cubicBezTo>
                      <a:pt x="502" y="430"/>
                      <a:pt x="502" y="430"/>
                      <a:pt x="502" y="430"/>
                    </a:cubicBezTo>
                    <a:cubicBezTo>
                      <a:pt x="502" y="430"/>
                      <a:pt x="502" y="430"/>
                      <a:pt x="502" y="430"/>
                    </a:cubicBezTo>
                    <a:cubicBezTo>
                      <a:pt x="502" y="430"/>
                      <a:pt x="501" y="430"/>
                      <a:pt x="501" y="430"/>
                    </a:cubicBezTo>
                    <a:cubicBezTo>
                      <a:pt x="501" y="429"/>
                      <a:pt x="494" y="424"/>
                      <a:pt x="493" y="424"/>
                    </a:cubicBezTo>
                    <a:cubicBezTo>
                      <a:pt x="493" y="424"/>
                      <a:pt x="493" y="423"/>
                      <a:pt x="493" y="423"/>
                    </a:cubicBezTo>
                    <a:cubicBezTo>
                      <a:pt x="492" y="422"/>
                      <a:pt x="489" y="421"/>
                      <a:pt x="488" y="420"/>
                    </a:cubicBezTo>
                    <a:cubicBezTo>
                      <a:pt x="487" y="419"/>
                      <a:pt x="487" y="418"/>
                      <a:pt x="487" y="417"/>
                    </a:cubicBezTo>
                    <a:cubicBezTo>
                      <a:pt x="486" y="416"/>
                      <a:pt x="485" y="416"/>
                      <a:pt x="483" y="415"/>
                    </a:cubicBezTo>
                    <a:cubicBezTo>
                      <a:pt x="483" y="414"/>
                      <a:pt x="482" y="413"/>
                      <a:pt x="482" y="413"/>
                    </a:cubicBezTo>
                    <a:cubicBezTo>
                      <a:pt x="478" y="408"/>
                      <a:pt x="471" y="404"/>
                      <a:pt x="468" y="398"/>
                    </a:cubicBezTo>
                    <a:cubicBezTo>
                      <a:pt x="468" y="397"/>
                      <a:pt x="468" y="396"/>
                      <a:pt x="467" y="395"/>
                    </a:cubicBezTo>
                    <a:cubicBezTo>
                      <a:pt x="466" y="393"/>
                      <a:pt x="465" y="391"/>
                      <a:pt x="464" y="389"/>
                    </a:cubicBezTo>
                    <a:cubicBezTo>
                      <a:pt x="463" y="387"/>
                      <a:pt x="464" y="385"/>
                      <a:pt x="463" y="384"/>
                    </a:cubicBezTo>
                    <a:cubicBezTo>
                      <a:pt x="462" y="382"/>
                      <a:pt x="461" y="379"/>
                      <a:pt x="460" y="378"/>
                    </a:cubicBezTo>
                    <a:cubicBezTo>
                      <a:pt x="460" y="377"/>
                      <a:pt x="459" y="372"/>
                      <a:pt x="458" y="371"/>
                    </a:cubicBezTo>
                    <a:cubicBezTo>
                      <a:pt x="458" y="371"/>
                      <a:pt x="458" y="370"/>
                      <a:pt x="458" y="370"/>
                    </a:cubicBezTo>
                    <a:cubicBezTo>
                      <a:pt x="457" y="368"/>
                      <a:pt x="457" y="367"/>
                      <a:pt x="457" y="365"/>
                    </a:cubicBezTo>
                    <a:cubicBezTo>
                      <a:pt x="456" y="361"/>
                      <a:pt x="455" y="357"/>
                      <a:pt x="454" y="353"/>
                    </a:cubicBezTo>
                    <a:cubicBezTo>
                      <a:pt x="454" y="352"/>
                      <a:pt x="454" y="349"/>
                      <a:pt x="454" y="349"/>
                    </a:cubicBezTo>
                    <a:cubicBezTo>
                      <a:pt x="455" y="346"/>
                      <a:pt x="454" y="340"/>
                      <a:pt x="454" y="337"/>
                    </a:cubicBezTo>
                    <a:cubicBezTo>
                      <a:pt x="455" y="334"/>
                      <a:pt x="455" y="330"/>
                      <a:pt x="456" y="326"/>
                    </a:cubicBezTo>
                    <a:cubicBezTo>
                      <a:pt x="456" y="325"/>
                      <a:pt x="457" y="322"/>
                      <a:pt x="458" y="320"/>
                    </a:cubicBezTo>
                    <a:cubicBezTo>
                      <a:pt x="458" y="318"/>
                      <a:pt x="458" y="317"/>
                      <a:pt x="458" y="315"/>
                    </a:cubicBezTo>
                    <a:cubicBezTo>
                      <a:pt x="458" y="312"/>
                      <a:pt x="458" y="309"/>
                      <a:pt x="459" y="306"/>
                    </a:cubicBezTo>
                    <a:cubicBezTo>
                      <a:pt x="460" y="305"/>
                      <a:pt x="460" y="303"/>
                      <a:pt x="461" y="301"/>
                    </a:cubicBezTo>
                    <a:cubicBezTo>
                      <a:pt x="463" y="297"/>
                      <a:pt x="463" y="292"/>
                      <a:pt x="464" y="289"/>
                    </a:cubicBezTo>
                    <a:cubicBezTo>
                      <a:pt x="464" y="288"/>
                      <a:pt x="465" y="287"/>
                      <a:pt x="465" y="286"/>
                    </a:cubicBezTo>
                    <a:cubicBezTo>
                      <a:pt x="465" y="282"/>
                      <a:pt x="466" y="279"/>
                      <a:pt x="467" y="276"/>
                    </a:cubicBezTo>
                    <a:cubicBezTo>
                      <a:pt x="468" y="273"/>
                      <a:pt x="469" y="270"/>
                      <a:pt x="470" y="267"/>
                    </a:cubicBezTo>
                    <a:cubicBezTo>
                      <a:pt x="471" y="265"/>
                      <a:pt x="471" y="262"/>
                      <a:pt x="471" y="259"/>
                    </a:cubicBezTo>
                    <a:cubicBezTo>
                      <a:pt x="472" y="257"/>
                      <a:pt x="472" y="255"/>
                      <a:pt x="472" y="254"/>
                    </a:cubicBezTo>
                    <a:cubicBezTo>
                      <a:pt x="472" y="252"/>
                      <a:pt x="472" y="250"/>
                      <a:pt x="472" y="248"/>
                    </a:cubicBezTo>
                    <a:cubicBezTo>
                      <a:pt x="473" y="246"/>
                      <a:pt x="473" y="243"/>
                      <a:pt x="473" y="241"/>
                    </a:cubicBezTo>
                    <a:cubicBezTo>
                      <a:pt x="473" y="240"/>
                      <a:pt x="473" y="240"/>
                      <a:pt x="473" y="240"/>
                    </a:cubicBezTo>
                    <a:cubicBezTo>
                      <a:pt x="472" y="238"/>
                      <a:pt x="472" y="235"/>
                      <a:pt x="472" y="233"/>
                    </a:cubicBezTo>
                    <a:cubicBezTo>
                      <a:pt x="470" y="228"/>
                      <a:pt x="469" y="221"/>
                      <a:pt x="467" y="216"/>
                    </a:cubicBezTo>
                    <a:cubicBezTo>
                      <a:pt x="465" y="212"/>
                      <a:pt x="462" y="208"/>
                      <a:pt x="460" y="203"/>
                    </a:cubicBezTo>
                    <a:cubicBezTo>
                      <a:pt x="459" y="202"/>
                      <a:pt x="458" y="202"/>
                      <a:pt x="458" y="201"/>
                    </a:cubicBezTo>
                    <a:cubicBezTo>
                      <a:pt x="457" y="200"/>
                      <a:pt x="457" y="198"/>
                      <a:pt x="457" y="197"/>
                    </a:cubicBezTo>
                    <a:cubicBezTo>
                      <a:pt x="455" y="195"/>
                      <a:pt x="453" y="191"/>
                      <a:pt x="452" y="189"/>
                    </a:cubicBezTo>
                    <a:cubicBezTo>
                      <a:pt x="451" y="188"/>
                      <a:pt x="451" y="187"/>
                      <a:pt x="451" y="186"/>
                    </a:cubicBezTo>
                    <a:cubicBezTo>
                      <a:pt x="448" y="180"/>
                      <a:pt x="446" y="173"/>
                      <a:pt x="445" y="165"/>
                    </a:cubicBezTo>
                    <a:cubicBezTo>
                      <a:pt x="444" y="159"/>
                      <a:pt x="445" y="150"/>
                      <a:pt x="447" y="145"/>
                    </a:cubicBezTo>
                    <a:cubicBezTo>
                      <a:pt x="447" y="143"/>
                      <a:pt x="447" y="141"/>
                      <a:pt x="447" y="138"/>
                    </a:cubicBezTo>
                    <a:cubicBezTo>
                      <a:pt x="449" y="132"/>
                      <a:pt x="449" y="125"/>
                      <a:pt x="451" y="119"/>
                    </a:cubicBezTo>
                    <a:cubicBezTo>
                      <a:pt x="452" y="113"/>
                      <a:pt x="450" y="106"/>
                      <a:pt x="451" y="102"/>
                    </a:cubicBezTo>
                    <a:cubicBezTo>
                      <a:pt x="451" y="100"/>
                      <a:pt x="450" y="98"/>
                      <a:pt x="450" y="96"/>
                    </a:cubicBezTo>
                    <a:cubicBezTo>
                      <a:pt x="450" y="96"/>
                      <a:pt x="450" y="96"/>
                      <a:pt x="450" y="96"/>
                    </a:cubicBezTo>
                    <a:cubicBezTo>
                      <a:pt x="450" y="92"/>
                      <a:pt x="447" y="87"/>
                      <a:pt x="448" y="84"/>
                    </a:cubicBezTo>
                    <a:cubicBezTo>
                      <a:pt x="448" y="84"/>
                      <a:pt x="447" y="83"/>
                      <a:pt x="447" y="83"/>
                    </a:cubicBezTo>
                    <a:cubicBezTo>
                      <a:pt x="447" y="83"/>
                      <a:pt x="446" y="82"/>
                      <a:pt x="446" y="82"/>
                    </a:cubicBezTo>
                    <a:cubicBezTo>
                      <a:pt x="446" y="81"/>
                      <a:pt x="446" y="81"/>
                      <a:pt x="447" y="81"/>
                    </a:cubicBezTo>
                    <a:cubicBezTo>
                      <a:pt x="445" y="77"/>
                      <a:pt x="442" y="71"/>
                      <a:pt x="439" y="67"/>
                    </a:cubicBezTo>
                    <a:cubicBezTo>
                      <a:pt x="438" y="66"/>
                      <a:pt x="436" y="65"/>
                      <a:pt x="435" y="63"/>
                    </a:cubicBezTo>
                    <a:cubicBezTo>
                      <a:pt x="434" y="62"/>
                      <a:pt x="433" y="61"/>
                      <a:pt x="432" y="60"/>
                    </a:cubicBezTo>
                    <a:cubicBezTo>
                      <a:pt x="431" y="59"/>
                      <a:pt x="429" y="58"/>
                      <a:pt x="427" y="57"/>
                    </a:cubicBezTo>
                    <a:cubicBezTo>
                      <a:pt x="425" y="56"/>
                      <a:pt x="423" y="53"/>
                      <a:pt x="421" y="53"/>
                    </a:cubicBezTo>
                    <a:cubicBezTo>
                      <a:pt x="421" y="52"/>
                      <a:pt x="421" y="52"/>
                      <a:pt x="421" y="51"/>
                    </a:cubicBezTo>
                    <a:cubicBezTo>
                      <a:pt x="418" y="51"/>
                      <a:pt x="419" y="50"/>
                      <a:pt x="418" y="50"/>
                    </a:cubicBezTo>
                    <a:cubicBezTo>
                      <a:pt x="417" y="50"/>
                      <a:pt x="416" y="50"/>
                      <a:pt x="416" y="49"/>
                    </a:cubicBezTo>
                    <a:cubicBezTo>
                      <a:pt x="415" y="49"/>
                      <a:pt x="415" y="48"/>
                      <a:pt x="414" y="48"/>
                    </a:cubicBezTo>
                    <a:cubicBezTo>
                      <a:pt x="414" y="48"/>
                      <a:pt x="413" y="48"/>
                      <a:pt x="413" y="47"/>
                    </a:cubicBezTo>
                    <a:cubicBezTo>
                      <a:pt x="412" y="47"/>
                      <a:pt x="412" y="46"/>
                      <a:pt x="411" y="45"/>
                    </a:cubicBezTo>
                    <a:cubicBezTo>
                      <a:pt x="410" y="43"/>
                      <a:pt x="407" y="43"/>
                      <a:pt x="406" y="42"/>
                    </a:cubicBezTo>
                    <a:cubicBezTo>
                      <a:pt x="404" y="41"/>
                      <a:pt x="403" y="39"/>
                      <a:pt x="401" y="38"/>
                    </a:cubicBezTo>
                    <a:cubicBezTo>
                      <a:pt x="397" y="36"/>
                      <a:pt x="391" y="34"/>
                      <a:pt x="387" y="32"/>
                    </a:cubicBezTo>
                    <a:cubicBezTo>
                      <a:pt x="386" y="32"/>
                      <a:pt x="384" y="32"/>
                      <a:pt x="383" y="32"/>
                    </a:cubicBezTo>
                    <a:cubicBezTo>
                      <a:pt x="381" y="31"/>
                      <a:pt x="376" y="29"/>
                      <a:pt x="375" y="29"/>
                    </a:cubicBezTo>
                    <a:cubicBezTo>
                      <a:pt x="374" y="29"/>
                      <a:pt x="370" y="29"/>
                      <a:pt x="369" y="28"/>
                    </a:cubicBezTo>
                    <a:cubicBezTo>
                      <a:pt x="366" y="27"/>
                      <a:pt x="363" y="27"/>
                      <a:pt x="359" y="26"/>
                    </a:cubicBezTo>
                    <a:cubicBezTo>
                      <a:pt x="358" y="26"/>
                      <a:pt x="356" y="26"/>
                      <a:pt x="355" y="26"/>
                    </a:cubicBezTo>
                    <a:cubicBezTo>
                      <a:pt x="355" y="26"/>
                      <a:pt x="354" y="26"/>
                      <a:pt x="354" y="26"/>
                    </a:cubicBezTo>
                    <a:cubicBezTo>
                      <a:pt x="352" y="27"/>
                      <a:pt x="349" y="26"/>
                      <a:pt x="346" y="26"/>
                    </a:cubicBezTo>
                    <a:cubicBezTo>
                      <a:pt x="343" y="27"/>
                      <a:pt x="341" y="28"/>
                      <a:pt x="339" y="29"/>
                    </a:cubicBezTo>
                    <a:cubicBezTo>
                      <a:pt x="337" y="29"/>
                      <a:pt x="336" y="30"/>
                      <a:pt x="335" y="30"/>
                    </a:cubicBezTo>
                    <a:cubicBezTo>
                      <a:pt x="333" y="30"/>
                      <a:pt x="331" y="32"/>
                      <a:pt x="329" y="32"/>
                    </a:cubicBezTo>
                    <a:cubicBezTo>
                      <a:pt x="326" y="33"/>
                      <a:pt x="322" y="34"/>
                      <a:pt x="319" y="35"/>
                    </a:cubicBezTo>
                    <a:cubicBezTo>
                      <a:pt x="316" y="37"/>
                      <a:pt x="313" y="40"/>
                      <a:pt x="310" y="42"/>
                    </a:cubicBezTo>
                    <a:cubicBezTo>
                      <a:pt x="308" y="43"/>
                      <a:pt x="305" y="43"/>
                      <a:pt x="302" y="45"/>
                    </a:cubicBezTo>
                    <a:cubicBezTo>
                      <a:pt x="296" y="47"/>
                      <a:pt x="290" y="50"/>
                      <a:pt x="283" y="52"/>
                    </a:cubicBezTo>
                    <a:cubicBezTo>
                      <a:pt x="279" y="53"/>
                      <a:pt x="275" y="52"/>
                      <a:pt x="272" y="52"/>
                    </a:cubicBezTo>
                    <a:cubicBezTo>
                      <a:pt x="270" y="53"/>
                      <a:pt x="268" y="53"/>
                      <a:pt x="266" y="53"/>
                    </a:cubicBezTo>
                    <a:cubicBezTo>
                      <a:pt x="264" y="53"/>
                      <a:pt x="263" y="52"/>
                      <a:pt x="262" y="52"/>
                    </a:cubicBezTo>
                    <a:cubicBezTo>
                      <a:pt x="258" y="50"/>
                      <a:pt x="254" y="50"/>
                      <a:pt x="250" y="49"/>
                    </a:cubicBezTo>
                    <a:cubicBezTo>
                      <a:pt x="246" y="48"/>
                      <a:pt x="241" y="45"/>
                      <a:pt x="237" y="44"/>
                    </a:cubicBezTo>
                    <a:cubicBezTo>
                      <a:pt x="237" y="44"/>
                      <a:pt x="237" y="44"/>
                      <a:pt x="237" y="44"/>
                    </a:cubicBezTo>
                    <a:cubicBezTo>
                      <a:pt x="237" y="43"/>
                      <a:pt x="238" y="43"/>
                      <a:pt x="238" y="43"/>
                    </a:cubicBezTo>
                    <a:cubicBezTo>
                      <a:pt x="238" y="43"/>
                      <a:pt x="238" y="43"/>
                      <a:pt x="238" y="43"/>
                    </a:cubicBezTo>
                    <a:cubicBezTo>
                      <a:pt x="238" y="43"/>
                      <a:pt x="238" y="43"/>
                      <a:pt x="238" y="43"/>
                    </a:cubicBezTo>
                    <a:cubicBezTo>
                      <a:pt x="238" y="43"/>
                      <a:pt x="237" y="43"/>
                      <a:pt x="236" y="43"/>
                    </a:cubicBezTo>
                    <a:cubicBezTo>
                      <a:pt x="234" y="42"/>
                      <a:pt x="225" y="34"/>
                      <a:pt x="222" y="32"/>
                    </a:cubicBezTo>
                    <a:cubicBezTo>
                      <a:pt x="213" y="25"/>
                      <a:pt x="205" y="18"/>
                      <a:pt x="195" y="11"/>
                    </a:cubicBezTo>
                    <a:cubicBezTo>
                      <a:pt x="193" y="10"/>
                      <a:pt x="191" y="10"/>
                      <a:pt x="189" y="9"/>
                    </a:cubicBezTo>
                    <a:cubicBezTo>
                      <a:pt x="187" y="8"/>
                      <a:pt x="185" y="6"/>
                      <a:pt x="183" y="5"/>
                    </a:cubicBezTo>
                    <a:cubicBezTo>
                      <a:pt x="179" y="3"/>
                      <a:pt x="172" y="2"/>
                      <a:pt x="166" y="1"/>
                    </a:cubicBezTo>
                    <a:cubicBezTo>
                      <a:pt x="162" y="1"/>
                      <a:pt x="161" y="4"/>
                      <a:pt x="158" y="0"/>
                    </a:cubicBezTo>
                    <a:cubicBezTo>
                      <a:pt x="154" y="1"/>
                      <a:pt x="151" y="3"/>
                      <a:pt x="149" y="5"/>
                    </a:cubicBezTo>
                    <a:cubicBezTo>
                      <a:pt x="149" y="5"/>
                      <a:pt x="148" y="5"/>
                      <a:pt x="148" y="5"/>
                    </a:cubicBezTo>
                    <a:cubicBezTo>
                      <a:pt x="147" y="6"/>
                      <a:pt x="145" y="7"/>
                      <a:pt x="145" y="8"/>
                    </a:cubicBezTo>
                    <a:cubicBezTo>
                      <a:pt x="140" y="15"/>
                      <a:pt x="143" y="29"/>
                      <a:pt x="145" y="37"/>
                    </a:cubicBezTo>
                    <a:cubicBezTo>
                      <a:pt x="146" y="39"/>
                      <a:pt x="149" y="48"/>
                      <a:pt x="149" y="51"/>
                    </a:cubicBezTo>
                    <a:cubicBezTo>
                      <a:pt x="148" y="54"/>
                      <a:pt x="148" y="59"/>
                      <a:pt x="147" y="62"/>
                    </a:cubicBezTo>
                    <a:cubicBezTo>
                      <a:pt x="145" y="69"/>
                      <a:pt x="143" y="77"/>
                      <a:pt x="145" y="85"/>
                    </a:cubicBezTo>
                    <a:cubicBezTo>
                      <a:pt x="145" y="87"/>
                      <a:pt x="145" y="89"/>
                      <a:pt x="145" y="91"/>
                    </a:cubicBezTo>
                    <a:cubicBezTo>
                      <a:pt x="146" y="96"/>
                      <a:pt x="147" y="102"/>
                      <a:pt x="149" y="107"/>
                    </a:cubicBezTo>
                    <a:cubicBezTo>
                      <a:pt x="149" y="110"/>
                      <a:pt x="153" y="116"/>
                      <a:pt x="154" y="118"/>
                    </a:cubicBezTo>
                    <a:cubicBezTo>
                      <a:pt x="155" y="118"/>
                      <a:pt x="155" y="118"/>
                      <a:pt x="155" y="119"/>
                    </a:cubicBezTo>
                    <a:cubicBezTo>
                      <a:pt x="159" y="124"/>
                      <a:pt x="161" y="129"/>
                      <a:pt x="164" y="134"/>
                    </a:cubicBezTo>
                    <a:cubicBezTo>
                      <a:pt x="165" y="137"/>
                      <a:pt x="166" y="140"/>
                      <a:pt x="167" y="142"/>
                    </a:cubicBezTo>
                    <a:cubicBezTo>
                      <a:pt x="171" y="148"/>
                      <a:pt x="175" y="154"/>
                      <a:pt x="178" y="160"/>
                    </a:cubicBezTo>
                    <a:cubicBezTo>
                      <a:pt x="180" y="165"/>
                      <a:pt x="181" y="170"/>
                      <a:pt x="184" y="174"/>
                    </a:cubicBezTo>
                    <a:cubicBezTo>
                      <a:pt x="186" y="179"/>
                      <a:pt x="190" y="183"/>
                      <a:pt x="192" y="187"/>
                    </a:cubicBezTo>
                    <a:cubicBezTo>
                      <a:pt x="192" y="187"/>
                      <a:pt x="192" y="188"/>
                      <a:pt x="192" y="189"/>
                    </a:cubicBezTo>
                    <a:cubicBezTo>
                      <a:pt x="193" y="191"/>
                      <a:pt x="195" y="193"/>
                      <a:pt x="196" y="195"/>
                    </a:cubicBezTo>
                    <a:cubicBezTo>
                      <a:pt x="195" y="196"/>
                      <a:pt x="196" y="199"/>
                      <a:pt x="196" y="201"/>
                    </a:cubicBezTo>
                    <a:cubicBezTo>
                      <a:pt x="197" y="201"/>
                      <a:pt x="197" y="202"/>
                      <a:pt x="198" y="203"/>
                    </a:cubicBezTo>
                    <a:cubicBezTo>
                      <a:pt x="198" y="205"/>
                      <a:pt x="197" y="207"/>
                      <a:pt x="198" y="209"/>
                    </a:cubicBezTo>
                    <a:cubicBezTo>
                      <a:pt x="199" y="210"/>
                      <a:pt x="200" y="211"/>
                      <a:pt x="200" y="212"/>
                    </a:cubicBezTo>
                    <a:cubicBezTo>
                      <a:pt x="201" y="215"/>
                      <a:pt x="200" y="218"/>
                      <a:pt x="200" y="219"/>
                    </a:cubicBezTo>
                    <a:cubicBezTo>
                      <a:pt x="202" y="224"/>
                      <a:pt x="203" y="230"/>
                      <a:pt x="204" y="235"/>
                    </a:cubicBezTo>
                    <a:cubicBezTo>
                      <a:pt x="204" y="238"/>
                      <a:pt x="202" y="243"/>
                      <a:pt x="202" y="246"/>
                    </a:cubicBezTo>
                    <a:cubicBezTo>
                      <a:pt x="200" y="251"/>
                      <a:pt x="200" y="256"/>
                      <a:pt x="199" y="262"/>
                    </a:cubicBezTo>
                    <a:cubicBezTo>
                      <a:pt x="199" y="263"/>
                      <a:pt x="198" y="264"/>
                      <a:pt x="197" y="265"/>
                    </a:cubicBezTo>
                    <a:cubicBezTo>
                      <a:pt x="197" y="265"/>
                      <a:pt x="197" y="267"/>
                      <a:pt x="197" y="268"/>
                    </a:cubicBezTo>
                    <a:cubicBezTo>
                      <a:pt x="197" y="269"/>
                      <a:pt x="195" y="270"/>
                      <a:pt x="195" y="271"/>
                    </a:cubicBezTo>
                    <a:cubicBezTo>
                      <a:pt x="194" y="273"/>
                      <a:pt x="195" y="275"/>
                      <a:pt x="194" y="277"/>
                    </a:cubicBezTo>
                    <a:cubicBezTo>
                      <a:pt x="194" y="277"/>
                      <a:pt x="193" y="277"/>
                      <a:pt x="193" y="277"/>
                    </a:cubicBezTo>
                    <a:cubicBezTo>
                      <a:pt x="194" y="280"/>
                      <a:pt x="188" y="290"/>
                      <a:pt x="186" y="293"/>
                    </a:cubicBezTo>
                    <a:cubicBezTo>
                      <a:pt x="185" y="295"/>
                      <a:pt x="184" y="298"/>
                      <a:pt x="183" y="300"/>
                    </a:cubicBezTo>
                    <a:cubicBezTo>
                      <a:pt x="182" y="300"/>
                      <a:pt x="181" y="301"/>
                      <a:pt x="181" y="301"/>
                    </a:cubicBezTo>
                    <a:cubicBezTo>
                      <a:pt x="179" y="303"/>
                      <a:pt x="178" y="305"/>
                      <a:pt x="176" y="306"/>
                    </a:cubicBezTo>
                    <a:cubicBezTo>
                      <a:pt x="176" y="307"/>
                      <a:pt x="176" y="308"/>
                      <a:pt x="175" y="308"/>
                    </a:cubicBezTo>
                    <a:cubicBezTo>
                      <a:pt x="174" y="309"/>
                      <a:pt x="173" y="310"/>
                      <a:pt x="172" y="311"/>
                    </a:cubicBezTo>
                    <a:cubicBezTo>
                      <a:pt x="172" y="312"/>
                      <a:pt x="171" y="313"/>
                      <a:pt x="171" y="314"/>
                    </a:cubicBezTo>
                    <a:cubicBezTo>
                      <a:pt x="170" y="314"/>
                      <a:pt x="169" y="314"/>
                      <a:pt x="169" y="315"/>
                    </a:cubicBezTo>
                    <a:cubicBezTo>
                      <a:pt x="168" y="315"/>
                      <a:pt x="168" y="316"/>
                      <a:pt x="168" y="316"/>
                    </a:cubicBezTo>
                    <a:cubicBezTo>
                      <a:pt x="167" y="316"/>
                      <a:pt x="167" y="316"/>
                      <a:pt x="166" y="316"/>
                    </a:cubicBezTo>
                    <a:cubicBezTo>
                      <a:pt x="165" y="318"/>
                      <a:pt x="164" y="321"/>
                      <a:pt x="162" y="322"/>
                    </a:cubicBezTo>
                    <a:cubicBezTo>
                      <a:pt x="161" y="323"/>
                      <a:pt x="159" y="324"/>
                      <a:pt x="158" y="325"/>
                    </a:cubicBezTo>
                    <a:cubicBezTo>
                      <a:pt x="156" y="326"/>
                      <a:pt x="155" y="329"/>
                      <a:pt x="153" y="330"/>
                    </a:cubicBezTo>
                    <a:cubicBezTo>
                      <a:pt x="152" y="330"/>
                      <a:pt x="152" y="330"/>
                      <a:pt x="152" y="330"/>
                    </a:cubicBezTo>
                    <a:cubicBezTo>
                      <a:pt x="151" y="331"/>
                      <a:pt x="150" y="332"/>
                      <a:pt x="149" y="333"/>
                    </a:cubicBezTo>
                    <a:cubicBezTo>
                      <a:pt x="149" y="333"/>
                      <a:pt x="143" y="336"/>
                      <a:pt x="143" y="336"/>
                    </a:cubicBezTo>
                    <a:cubicBezTo>
                      <a:pt x="143" y="337"/>
                      <a:pt x="143" y="337"/>
                      <a:pt x="143" y="337"/>
                    </a:cubicBezTo>
                    <a:cubicBezTo>
                      <a:pt x="143" y="337"/>
                      <a:pt x="143" y="337"/>
                      <a:pt x="142" y="337"/>
                    </a:cubicBezTo>
                    <a:cubicBezTo>
                      <a:pt x="142" y="337"/>
                      <a:pt x="142" y="337"/>
                      <a:pt x="142" y="337"/>
                    </a:cubicBezTo>
                    <a:cubicBezTo>
                      <a:pt x="142" y="337"/>
                      <a:pt x="142" y="337"/>
                      <a:pt x="142" y="337"/>
                    </a:cubicBezTo>
                    <a:cubicBezTo>
                      <a:pt x="141" y="338"/>
                      <a:pt x="139" y="340"/>
                      <a:pt x="138" y="341"/>
                    </a:cubicBezTo>
                    <a:cubicBezTo>
                      <a:pt x="137" y="341"/>
                      <a:pt x="136" y="341"/>
                      <a:pt x="135" y="341"/>
                    </a:cubicBezTo>
                    <a:cubicBezTo>
                      <a:pt x="134" y="342"/>
                      <a:pt x="132" y="344"/>
                      <a:pt x="131" y="345"/>
                    </a:cubicBezTo>
                    <a:cubicBezTo>
                      <a:pt x="130" y="345"/>
                      <a:pt x="130" y="345"/>
                      <a:pt x="129" y="345"/>
                    </a:cubicBezTo>
                    <a:cubicBezTo>
                      <a:pt x="129" y="345"/>
                      <a:pt x="129" y="346"/>
                      <a:pt x="128" y="346"/>
                    </a:cubicBezTo>
                    <a:cubicBezTo>
                      <a:pt x="127" y="347"/>
                      <a:pt x="126" y="347"/>
                      <a:pt x="126" y="347"/>
                    </a:cubicBezTo>
                    <a:cubicBezTo>
                      <a:pt x="123" y="350"/>
                      <a:pt x="119" y="352"/>
                      <a:pt x="116" y="354"/>
                    </a:cubicBezTo>
                    <a:cubicBezTo>
                      <a:pt x="115" y="354"/>
                      <a:pt x="115" y="354"/>
                      <a:pt x="114" y="354"/>
                    </a:cubicBezTo>
                    <a:cubicBezTo>
                      <a:pt x="113" y="355"/>
                      <a:pt x="111" y="356"/>
                      <a:pt x="109" y="357"/>
                    </a:cubicBezTo>
                    <a:cubicBezTo>
                      <a:pt x="109" y="357"/>
                      <a:pt x="108" y="357"/>
                      <a:pt x="108" y="357"/>
                    </a:cubicBezTo>
                    <a:cubicBezTo>
                      <a:pt x="104" y="360"/>
                      <a:pt x="98" y="362"/>
                      <a:pt x="94" y="364"/>
                    </a:cubicBezTo>
                    <a:cubicBezTo>
                      <a:pt x="91" y="365"/>
                      <a:pt x="89" y="367"/>
                      <a:pt x="86" y="368"/>
                    </a:cubicBezTo>
                    <a:cubicBezTo>
                      <a:pt x="82" y="370"/>
                      <a:pt x="79" y="371"/>
                      <a:pt x="75" y="372"/>
                    </a:cubicBezTo>
                    <a:cubicBezTo>
                      <a:pt x="73" y="373"/>
                      <a:pt x="71" y="373"/>
                      <a:pt x="69" y="374"/>
                    </a:cubicBezTo>
                    <a:cubicBezTo>
                      <a:pt x="66" y="376"/>
                      <a:pt x="63" y="378"/>
                      <a:pt x="60" y="379"/>
                    </a:cubicBezTo>
                    <a:cubicBezTo>
                      <a:pt x="58" y="381"/>
                      <a:pt x="54" y="380"/>
                      <a:pt x="51" y="381"/>
                    </a:cubicBezTo>
                    <a:cubicBezTo>
                      <a:pt x="49" y="382"/>
                      <a:pt x="47" y="384"/>
                      <a:pt x="45" y="385"/>
                    </a:cubicBezTo>
                    <a:cubicBezTo>
                      <a:pt x="41" y="387"/>
                      <a:pt x="38" y="388"/>
                      <a:pt x="34" y="391"/>
                    </a:cubicBezTo>
                    <a:cubicBezTo>
                      <a:pt x="34" y="391"/>
                      <a:pt x="33" y="391"/>
                      <a:pt x="32" y="391"/>
                    </a:cubicBezTo>
                    <a:cubicBezTo>
                      <a:pt x="30" y="392"/>
                      <a:pt x="29" y="394"/>
                      <a:pt x="27" y="396"/>
                    </a:cubicBezTo>
                    <a:cubicBezTo>
                      <a:pt x="26" y="396"/>
                      <a:pt x="24" y="397"/>
                      <a:pt x="23" y="398"/>
                    </a:cubicBezTo>
                    <a:cubicBezTo>
                      <a:pt x="21" y="399"/>
                      <a:pt x="20" y="401"/>
                      <a:pt x="18" y="402"/>
                    </a:cubicBezTo>
                    <a:cubicBezTo>
                      <a:pt x="18" y="402"/>
                      <a:pt x="17" y="402"/>
                      <a:pt x="16" y="403"/>
                    </a:cubicBezTo>
                    <a:cubicBezTo>
                      <a:pt x="15" y="404"/>
                      <a:pt x="12" y="409"/>
                      <a:pt x="11" y="411"/>
                    </a:cubicBezTo>
                    <a:cubicBezTo>
                      <a:pt x="11" y="411"/>
                      <a:pt x="11" y="412"/>
                      <a:pt x="11" y="413"/>
                    </a:cubicBezTo>
                    <a:cubicBezTo>
                      <a:pt x="9" y="418"/>
                      <a:pt x="5" y="421"/>
                      <a:pt x="3" y="426"/>
                    </a:cubicBezTo>
                    <a:cubicBezTo>
                      <a:pt x="3" y="429"/>
                      <a:pt x="2" y="432"/>
                      <a:pt x="1" y="435"/>
                    </a:cubicBezTo>
                    <a:cubicBezTo>
                      <a:pt x="1" y="436"/>
                      <a:pt x="1" y="438"/>
                      <a:pt x="1" y="439"/>
                    </a:cubicBezTo>
                    <a:cubicBezTo>
                      <a:pt x="1" y="441"/>
                      <a:pt x="0" y="444"/>
                      <a:pt x="0" y="445"/>
                    </a:cubicBezTo>
                    <a:cubicBezTo>
                      <a:pt x="1" y="449"/>
                      <a:pt x="3" y="451"/>
                      <a:pt x="3" y="454"/>
                    </a:cubicBezTo>
                    <a:cubicBezTo>
                      <a:pt x="4" y="457"/>
                      <a:pt x="3" y="460"/>
                      <a:pt x="5" y="463"/>
                    </a:cubicBezTo>
                    <a:cubicBezTo>
                      <a:pt x="6" y="464"/>
                      <a:pt x="8" y="465"/>
                      <a:pt x="9" y="466"/>
                    </a:cubicBezTo>
                    <a:cubicBezTo>
                      <a:pt x="11" y="466"/>
                      <a:pt x="12" y="468"/>
                      <a:pt x="14" y="468"/>
                    </a:cubicBezTo>
                    <a:cubicBezTo>
                      <a:pt x="15" y="468"/>
                      <a:pt x="17" y="468"/>
                      <a:pt x="19" y="468"/>
                    </a:cubicBezTo>
                    <a:cubicBezTo>
                      <a:pt x="22" y="467"/>
                      <a:pt x="26" y="466"/>
                      <a:pt x="29" y="466"/>
                    </a:cubicBezTo>
                    <a:cubicBezTo>
                      <a:pt x="31" y="465"/>
                      <a:pt x="35" y="465"/>
                      <a:pt x="37" y="464"/>
                    </a:cubicBezTo>
                    <a:cubicBezTo>
                      <a:pt x="45" y="461"/>
                      <a:pt x="53" y="456"/>
                      <a:pt x="61" y="453"/>
                    </a:cubicBezTo>
                    <a:cubicBezTo>
                      <a:pt x="63" y="452"/>
                      <a:pt x="66" y="451"/>
                      <a:pt x="69" y="451"/>
                    </a:cubicBezTo>
                    <a:cubicBezTo>
                      <a:pt x="74" y="448"/>
                      <a:pt x="81" y="446"/>
                      <a:pt x="86" y="443"/>
                    </a:cubicBezTo>
                    <a:cubicBezTo>
                      <a:pt x="86" y="444"/>
                      <a:pt x="89" y="443"/>
                      <a:pt x="90" y="442"/>
                    </a:cubicBezTo>
                    <a:cubicBezTo>
                      <a:pt x="92" y="441"/>
                      <a:pt x="94" y="441"/>
                      <a:pt x="96" y="440"/>
                    </a:cubicBezTo>
                    <a:cubicBezTo>
                      <a:pt x="97" y="439"/>
                      <a:pt x="103" y="439"/>
                      <a:pt x="104" y="438"/>
                    </a:cubicBezTo>
                    <a:cubicBezTo>
                      <a:pt x="105" y="438"/>
                      <a:pt x="106" y="437"/>
                      <a:pt x="107" y="437"/>
                    </a:cubicBezTo>
                    <a:cubicBezTo>
                      <a:pt x="110" y="436"/>
                      <a:pt x="113" y="436"/>
                      <a:pt x="115" y="435"/>
                    </a:cubicBezTo>
                    <a:cubicBezTo>
                      <a:pt x="120" y="434"/>
                      <a:pt x="126" y="433"/>
                      <a:pt x="131" y="432"/>
                    </a:cubicBezTo>
                    <a:cubicBezTo>
                      <a:pt x="138" y="430"/>
                      <a:pt x="144" y="430"/>
                      <a:pt x="151" y="429"/>
                    </a:cubicBezTo>
                    <a:cubicBezTo>
                      <a:pt x="155" y="428"/>
                      <a:pt x="159" y="429"/>
                      <a:pt x="162" y="428"/>
                    </a:cubicBezTo>
                    <a:cubicBezTo>
                      <a:pt x="164" y="428"/>
                      <a:pt x="165" y="428"/>
                      <a:pt x="166" y="428"/>
                    </a:cubicBezTo>
                    <a:cubicBezTo>
                      <a:pt x="169" y="427"/>
                      <a:pt x="174" y="427"/>
                      <a:pt x="176" y="427"/>
                    </a:cubicBezTo>
                    <a:cubicBezTo>
                      <a:pt x="185" y="425"/>
                      <a:pt x="192" y="427"/>
                      <a:pt x="201" y="425"/>
                    </a:cubicBezTo>
                    <a:cubicBezTo>
                      <a:pt x="204" y="425"/>
                      <a:pt x="207" y="425"/>
                      <a:pt x="211" y="426"/>
                    </a:cubicBezTo>
                    <a:cubicBezTo>
                      <a:pt x="213" y="425"/>
                      <a:pt x="224" y="426"/>
                      <a:pt x="227" y="426"/>
                    </a:cubicBezTo>
                    <a:cubicBezTo>
                      <a:pt x="228" y="427"/>
                      <a:pt x="230" y="427"/>
                      <a:pt x="232" y="427"/>
                    </a:cubicBezTo>
                    <a:cubicBezTo>
                      <a:pt x="235" y="426"/>
                      <a:pt x="239" y="428"/>
                      <a:pt x="243" y="429"/>
                    </a:cubicBezTo>
                    <a:cubicBezTo>
                      <a:pt x="245" y="429"/>
                      <a:pt x="247" y="429"/>
                      <a:pt x="249" y="429"/>
                    </a:cubicBezTo>
                    <a:cubicBezTo>
                      <a:pt x="253" y="430"/>
                      <a:pt x="256" y="430"/>
                      <a:pt x="260" y="431"/>
                    </a:cubicBezTo>
                    <a:cubicBezTo>
                      <a:pt x="263" y="432"/>
                      <a:pt x="267" y="432"/>
                      <a:pt x="270" y="433"/>
                    </a:cubicBezTo>
                    <a:cubicBezTo>
                      <a:pt x="277" y="434"/>
                      <a:pt x="287" y="436"/>
                      <a:pt x="293" y="438"/>
                    </a:cubicBezTo>
                    <a:cubicBezTo>
                      <a:pt x="297" y="439"/>
                      <a:pt x="301" y="439"/>
                      <a:pt x="305" y="440"/>
                    </a:cubicBezTo>
                    <a:cubicBezTo>
                      <a:pt x="319" y="445"/>
                      <a:pt x="333" y="453"/>
                      <a:pt x="344" y="461"/>
                    </a:cubicBezTo>
                    <a:cubicBezTo>
                      <a:pt x="348" y="465"/>
                      <a:pt x="353" y="467"/>
                      <a:pt x="358" y="470"/>
                    </a:cubicBezTo>
                    <a:cubicBezTo>
                      <a:pt x="359" y="471"/>
                      <a:pt x="360" y="473"/>
                      <a:pt x="361" y="474"/>
                    </a:cubicBezTo>
                    <a:cubicBezTo>
                      <a:pt x="364" y="477"/>
                      <a:pt x="367" y="479"/>
                      <a:pt x="369" y="482"/>
                    </a:cubicBezTo>
                    <a:cubicBezTo>
                      <a:pt x="370" y="483"/>
                      <a:pt x="371" y="484"/>
                      <a:pt x="372" y="484"/>
                    </a:cubicBezTo>
                    <a:cubicBezTo>
                      <a:pt x="373" y="487"/>
                      <a:pt x="375" y="489"/>
                      <a:pt x="376" y="491"/>
                    </a:cubicBezTo>
                    <a:cubicBezTo>
                      <a:pt x="379" y="496"/>
                      <a:pt x="383" y="500"/>
                      <a:pt x="386" y="505"/>
                    </a:cubicBezTo>
                    <a:cubicBezTo>
                      <a:pt x="387" y="506"/>
                      <a:pt x="387" y="508"/>
                      <a:pt x="388" y="510"/>
                    </a:cubicBezTo>
                    <a:cubicBezTo>
                      <a:pt x="388" y="511"/>
                      <a:pt x="390" y="512"/>
                      <a:pt x="391" y="513"/>
                    </a:cubicBezTo>
                    <a:cubicBezTo>
                      <a:pt x="393" y="516"/>
                      <a:pt x="395" y="520"/>
                      <a:pt x="397" y="524"/>
                    </a:cubicBezTo>
                    <a:cubicBezTo>
                      <a:pt x="399" y="527"/>
                      <a:pt x="400" y="532"/>
                      <a:pt x="402" y="535"/>
                    </a:cubicBezTo>
                    <a:cubicBezTo>
                      <a:pt x="403" y="537"/>
                      <a:pt x="405" y="538"/>
                      <a:pt x="406" y="540"/>
                    </a:cubicBezTo>
                    <a:cubicBezTo>
                      <a:pt x="407" y="543"/>
                      <a:pt x="410" y="549"/>
                      <a:pt x="411" y="551"/>
                    </a:cubicBezTo>
                    <a:cubicBezTo>
                      <a:pt x="411" y="551"/>
                      <a:pt x="411" y="551"/>
                      <a:pt x="411" y="551"/>
                    </a:cubicBezTo>
                    <a:cubicBezTo>
                      <a:pt x="412" y="553"/>
                      <a:pt x="412" y="554"/>
                      <a:pt x="413" y="555"/>
                    </a:cubicBezTo>
                    <a:cubicBezTo>
                      <a:pt x="414" y="557"/>
                      <a:pt x="415" y="559"/>
                      <a:pt x="417" y="560"/>
                    </a:cubicBezTo>
                    <a:cubicBezTo>
                      <a:pt x="417" y="561"/>
                      <a:pt x="417" y="561"/>
                      <a:pt x="417" y="562"/>
                    </a:cubicBezTo>
                    <a:cubicBezTo>
                      <a:pt x="418" y="563"/>
                      <a:pt x="420" y="564"/>
                      <a:pt x="421" y="565"/>
                    </a:cubicBezTo>
                    <a:cubicBezTo>
                      <a:pt x="421" y="565"/>
                      <a:pt x="421" y="565"/>
                      <a:pt x="421" y="566"/>
                    </a:cubicBezTo>
                    <a:cubicBezTo>
                      <a:pt x="421" y="567"/>
                      <a:pt x="426" y="570"/>
                      <a:pt x="427" y="571"/>
                    </a:cubicBezTo>
                    <a:cubicBezTo>
                      <a:pt x="426" y="571"/>
                      <a:pt x="427" y="571"/>
                      <a:pt x="426" y="571"/>
                    </a:cubicBezTo>
                    <a:cubicBezTo>
                      <a:pt x="431" y="574"/>
                      <a:pt x="434" y="578"/>
                      <a:pt x="439" y="581"/>
                    </a:cubicBezTo>
                    <a:cubicBezTo>
                      <a:pt x="443" y="583"/>
                      <a:pt x="447" y="584"/>
                      <a:pt x="450" y="586"/>
                    </a:cubicBezTo>
                    <a:cubicBezTo>
                      <a:pt x="452" y="587"/>
                      <a:pt x="454" y="589"/>
                      <a:pt x="456" y="590"/>
                    </a:cubicBezTo>
                    <a:cubicBezTo>
                      <a:pt x="462" y="591"/>
                      <a:pt x="467" y="588"/>
                      <a:pt x="472" y="588"/>
                    </a:cubicBezTo>
                    <a:cubicBezTo>
                      <a:pt x="479" y="589"/>
                      <a:pt x="489" y="588"/>
                      <a:pt x="494" y="585"/>
                    </a:cubicBezTo>
                    <a:cubicBezTo>
                      <a:pt x="496" y="584"/>
                      <a:pt x="497" y="582"/>
                      <a:pt x="499" y="582"/>
                    </a:cubicBezTo>
                    <a:cubicBezTo>
                      <a:pt x="503" y="579"/>
                      <a:pt x="509" y="578"/>
                      <a:pt x="512" y="575"/>
                    </a:cubicBezTo>
                    <a:cubicBezTo>
                      <a:pt x="514" y="574"/>
                      <a:pt x="514" y="573"/>
                      <a:pt x="515" y="571"/>
                    </a:cubicBezTo>
                    <a:cubicBezTo>
                      <a:pt x="516" y="570"/>
                      <a:pt x="518" y="568"/>
                      <a:pt x="519" y="567"/>
                    </a:cubicBezTo>
                    <a:cubicBezTo>
                      <a:pt x="521" y="565"/>
                      <a:pt x="521" y="564"/>
                      <a:pt x="522" y="562"/>
                    </a:cubicBezTo>
                    <a:cubicBezTo>
                      <a:pt x="523" y="561"/>
                      <a:pt x="523" y="560"/>
                      <a:pt x="524" y="560"/>
                    </a:cubicBezTo>
                    <a:cubicBezTo>
                      <a:pt x="525" y="558"/>
                      <a:pt x="526" y="557"/>
                      <a:pt x="527" y="555"/>
                    </a:cubicBezTo>
                    <a:cubicBezTo>
                      <a:pt x="527" y="554"/>
                      <a:pt x="528" y="554"/>
                      <a:pt x="528" y="553"/>
                    </a:cubicBezTo>
                    <a:cubicBezTo>
                      <a:pt x="529" y="552"/>
                      <a:pt x="529" y="551"/>
                      <a:pt x="529" y="550"/>
                    </a:cubicBezTo>
                    <a:cubicBezTo>
                      <a:pt x="530" y="549"/>
                      <a:pt x="531" y="547"/>
                      <a:pt x="532" y="546"/>
                    </a:cubicBezTo>
                    <a:cubicBezTo>
                      <a:pt x="534" y="543"/>
                      <a:pt x="536" y="538"/>
                      <a:pt x="537" y="534"/>
                    </a:cubicBezTo>
                    <a:cubicBezTo>
                      <a:pt x="537" y="532"/>
                      <a:pt x="539" y="531"/>
                      <a:pt x="538" y="530"/>
                    </a:cubicBezTo>
                    <a:cubicBezTo>
                      <a:pt x="540" y="529"/>
                      <a:pt x="542" y="524"/>
                      <a:pt x="542" y="522"/>
                    </a:cubicBezTo>
                    <a:cubicBezTo>
                      <a:pt x="542" y="521"/>
                      <a:pt x="542" y="518"/>
                      <a:pt x="543" y="517"/>
                    </a:cubicBezTo>
                    <a:cubicBezTo>
                      <a:pt x="543" y="517"/>
                      <a:pt x="544" y="513"/>
                      <a:pt x="544" y="513"/>
                    </a:cubicBezTo>
                    <a:cubicBezTo>
                      <a:pt x="544" y="512"/>
                      <a:pt x="544" y="512"/>
                      <a:pt x="544" y="512"/>
                    </a:cubicBezTo>
                    <a:cubicBezTo>
                      <a:pt x="544" y="512"/>
                      <a:pt x="544" y="512"/>
                      <a:pt x="544" y="512"/>
                    </a:cubicBezTo>
                    <a:cubicBezTo>
                      <a:pt x="544" y="512"/>
                      <a:pt x="544" y="512"/>
                      <a:pt x="543" y="512"/>
                    </a:cubicBezTo>
                    <a:cubicBezTo>
                      <a:pt x="545" y="507"/>
                      <a:pt x="545" y="504"/>
                      <a:pt x="544" y="499"/>
                    </a:cubicBezTo>
                    <a:cubicBezTo>
                      <a:pt x="544" y="498"/>
                      <a:pt x="545" y="497"/>
                      <a:pt x="545" y="496"/>
                    </a:cubicBezTo>
                    <a:cubicBezTo>
                      <a:pt x="545" y="494"/>
                      <a:pt x="546" y="488"/>
                      <a:pt x="545" y="487"/>
                    </a:cubicBezTo>
                    <a:close/>
                    <a:moveTo>
                      <a:pt x="541" y="490"/>
                    </a:moveTo>
                    <a:cubicBezTo>
                      <a:pt x="540" y="492"/>
                      <a:pt x="540" y="496"/>
                      <a:pt x="541" y="498"/>
                    </a:cubicBezTo>
                    <a:cubicBezTo>
                      <a:pt x="540" y="499"/>
                      <a:pt x="539" y="503"/>
                      <a:pt x="540" y="504"/>
                    </a:cubicBezTo>
                    <a:cubicBezTo>
                      <a:pt x="540" y="507"/>
                      <a:pt x="539" y="512"/>
                      <a:pt x="538" y="516"/>
                    </a:cubicBezTo>
                    <a:cubicBezTo>
                      <a:pt x="537" y="518"/>
                      <a:pt x="538" y="521"/>
                      <a:pt x="537" y="523"/>
                    </a:cubicBezTo>
                    <a:cubicBezTo>
                      <a:pt x="536" y="525"/>
                      <a:pt x="534" y="528"/>
                      <a:pt x="533" y="530"/>
                    </a:cubicBezTo>
                    <a:cubicBezTo>
                      <a:pt x="533" y="531"/>
                      <a:pt x="533" y="532"/>
                      <a:pt x="533" y="533"/>
                    </a:cubicBezTo>
                    <a:cubicBezTo>
                      <a:pt x="532" y="534"/>
                      <a:pt x="532" y="535"/>
                      <a:pt x="531" y="536"/>
                    </a:cubicBezTo>
                    <a:cubicBezTo>
                      <a:pt x="531" y="537"/>
                      <a:pt x="531" y="539"/>
                      <a:pt x="530" y="540"/>
                    </a:cubicBezTo>
                    <a:cubicBezTo>
                      <a:pt x="529" y="542"/>
                      <a:pt x="527" y="544"/>
                      <a:pt x="526" y="546"/>
                    </a:cubicBezTo>
                    <a:cubicBezTo>
                      <a:pt x="526" y="547"/>
                      <a:pt x="525" y="548"/>
                      <a:pt x="525" y="549"/>
                    </a:cubicBezTo>
                    <a:cubicBezTo>
                      <a:pt x="524" y="552"/>
                      <a:pt x="522" y="555"/>
                      <a:pt x="519" y="557"/>
                    </a:cubicBezTo>
                    <a:cubicBezTo>
                      <a:pt x="520" y="557"/>
                      <a:pt x="517" y="561"/>
                      <a:pt x="517" y="561"/>
                    </a:cubicBezTo>
                    <a:cubicBezTo>
                      <a:pt x="516" y="563"/>
                      <a:pt x="510" y="571"/>
                      <a:pt x="508" y="572"/>
                    </a:cubicBezTo>
                    <a:cubicBezTo>
                      <a:pt x="504" y="575"/>
                      <a:pt x="500" y="576"/>
                      <a:pt x="496" y="578"/>
                    </a:cubicBezTo>
                    <a:cubicBezTo>
                      <a:pt x="494" y="578"/>
                      <a:pt x="493" y="580"/>
                      <a:pt x="492" y="581"/>
                    </a:cubicBezTo>
                    <a:cubicBezTo>
                      <a:pt x="486" y="584"/>
                      <a:pt x="475" y="584"/>
                      <a:pt x="467" y="584"/>
                    </a:cubicBezTo>
                    <a:cubicBezTo>
                      <a:pt x="467" y="584"/>
                      <a:pt x="467" y="585"/>
                      <a:pt x="467" y="585"/>
                    </a:cubicBezTo>
                    <a:cubicBezTo>
                      <a:pt x="465" y="585"/>
                      <a:pt x="464" y="585"/>
                      <a:pt x="463" y="586"/>
                    </a:cubicBezTo>
                    <a:cubicBezTo>
                      <a:pt x="462" y="585"/>
                      <a:pt x="458" y="585"/>
                      <a:pt x="457" y="585"/>
                    </a:cubicBezTo>
                    <a:cubicBezTo>
                      <a:pt x="456" y="585"/>
                      <a:pt x="456" y="585"/>
                      <a:pt x="455" y="585"/>
                    </a:cubicBezTo>
                    <a:cubicBezTo>
                      <a:pt x="454" y="584"/>
                      <a:pt x="454" y="583"/>
                      <a:pt x="452" y="583"/>
                    </a:cubicBezTo>
                    <a:cubicBezTo>
                      <a:pt x="452" y="583"/>
                      <a:pt x="452" y="583"/>
                      <a:pt x="452" y="582"/>
                    </a:cubicBezTo>
                    <a:cubicBezTo>
                      <a:pt x="451" y="582"/>
                      <a:pt x="451" y="582"/>
                      <a:pt x="449" y="582"/>
                    </a:cubicBezTo>
                    <a:cubicBezTo>
                      <a:pt x="450" y="581"/>
                      <a:pt x="449" y="581"/>
                      <a:pt x="450" y="581"/>
                    </a:cubicBezTo>
                    <a:cubicBezTo>
                      <a:pt x="450" y="581"/>
                      <a:pt x="450" y="581"/>
                      <a:pt x="450" y="581"/>
                    </a:cubicBezTo>
                    <a:cubicBezTo>
                      <a:pt x="449" y="581"/>
                      <a:pt x="448" y="581"/>
                      <a:pt x="447" y="581"/>
                    </a:cubicBezTo>
                    <a:cubicBezTo>
                      <a:pt x="446" y="579"/>
                      <a:pt x="443" y="577"/>
                      <a:pt x="440" y="577"/>
                    </a:cubicBezTo>
                    <a:cubicBezTo>
                      <a:pt x="440" y="576"/>
                      <a:pt x="436" y="573"/>
                      <a:pt x="435" y="572"/>
                    </a:cubicBezTo>
                    <a:cubicBezTo>
                      <a:pt x="435" y="572"/>
                      <a:pt x="435" y="572"/>
                      <a:pt x="435" y="572"/>
                    </a:cubicBezTo>
                    <a:cubicBezTo>
                      <a:pt x="433" y="571"/>
                      <a:pt x="432" y="569"/>
                      <a:pt x="431" y="568"/>
                    </a:cubicBezTo>
                    <a:cubicBezTo>
                      <a:pt x="430" y="567"/>
                      <a:pt x="428" y="567"/>
                      <a:pt x="428" y="566"/>
                    </a:cubicBezTo>
                    <a:cubicBezTo>
                      <a:pt x="427" y="566"/>
                      <a:pt x="427" y="565"/>
                      <a:pt x="427" y="565"/>
                    </a:cubicBezTo>
                    <a:cubicBezTo>
                      <a:pt x="427" y="565"/>
                      <a:pt x="427" y="565"/>
                      <a:pt x="427" y="565"/>
                    </a:cubicBezTo>
                    <a:cubicBezTo>
                      <a:pt x="426" y="565"/>
                      <a:pt x="425" y="563"/>
                      <a:pt x="424" y="561"/>
                    </a:cubicBezTo>
                    <a:cubicBezTo>
                      <a:pt x="423" y="561"/>
                      <a:pt x="422" y="560"/>
                      <a:pt x="421" y="559"/>
                    </a:cubicBezTo>
                    <a:cubicBezTo>
                      <a:pt x="419" y="556"/>
                      <a:pt x="418" y="553"/>
                      <a:pt x="415" y="550"/>
                    </a:cubicBezTo>
                    <a:cubicBezTo>
                      <a:pt x="415" y="549"/>
                      <a:pt x="415" y="547"/>
                      <a:pt x="414" y="546"/>
                    </a:cubicBezTo>
                    <a:cubicBezTo>
                      <a:pt x="413" y="543"/>
                      <a:pt x="412" y="540"/>
                      <a:pt x="410" y="537"/>
                    </a:cubicBezTo>
                    <a:cubicBezTo>
                      <a:pt x="408" y="535"/>
                      <a:pt x="406" y="532"/>
                      <a:pt x="405" y="530"/>
                    </a:cubicBezTo>
                    <a:cubicBezTo>
                      <a:pt x="405" y="529"/>
                      <a:pt x="405" y="528"/>
                      <a:pt x="404" y="526"/>
                    </a:cubicBezTo>
                    <a:cubicBezTo>
                      <a:pt x="404" y="526"/>
                      <a:pt x="403" y="526"/>
                      <a:pt x="403" y="526"/>
                    </a:cubicBezTo>
                    <a:cubicBezTo>
                      <a:pt x="403" y="524"/>
                      <a:pt x="401" y="523"/>
                      <a:pt x="400" y="521"/>
                    </a:cubicBezTo>
                    <a:cubicBezTo>
                      <a:pt x="400" y="520"/>
                      <a:pt x="399" y="518"/>
                      <a:pt x="399" y="517"/>
                    </a:cubicBezTo>
                    <a:cubicBezTo>
                      <a:pt x="398" y="515"/>
                      <a:pt x="396" y="514"/>
                      <a:pt x="395" y="512"/>
                    </a:cubicBezTo>
                    <a:cubicBezTo>
                      <a:pt x="394" y="510"/>
                      <a:pt x="394" y="508"/>
                      <a:pt x="393" y="506"/>
                    </a:cubicBezTo>
                    <a:cubicBezTo>
                      <a:pt x="392" y="505"/>
                      <a:pt x="391" y="505"/>
                      <a:pt x="391" y="504"/>
                    </a:cubicBezTo>
                    <a:cubicBezTo>
                      <a:pt x="390" y="502"/>
                      <a:pt x="390" y="501"/>
                      <a:pt x="389" y="500"/>
                    </a:cubicBezTo>
                    <a:cubicBezTo>
                      <a:pt x="389" y="500"/>
                      <a:pt x="388" y="499"/>
                      <a:pt x="388" y="499"/>
                    </a:cubicBezTo>
                    <a:cubicBezTo>
                      <a:pt x="387" y="498"/>
                      <a:pt x="387" y="496"/>
                      <a:pt x="386" y="495"/>
                    </a:cubicBezTo>
                    <a:cubicBezTo>
                      <a:pt x="385" y="493"/>
                      <a:pt x="383" y="492"/>
                      <a:pt x="381" y="490"/>
                    </a:cubicBezTo>
                    <a:cubicBezTo>
                      <a:pt x="379" y="488"/>
                      <a:pt x="378" y="484"/>
                      <a:pt x="376" y="482"/>
                    </a:cubicBezTo>
                    <a:cubicBezTo>
                      <a:pt x="375" y="482"/>
                      <a:pt x="375" y="482"/>
                      <a:pt x="375" y="481"/>
                    </a:cubicBezTo>
                    <a:cubicBezTo>
                      <a:pt x="375" y="481"/>
                      <a:pt x="375" y="481"/>
                      <a:pt x="375" y="480"/>
                    </a:cubicBezTo>
                    <a:cubicBezTo>
                      <a:pt x="374" y="479"/>
                      <a:pt x="367" y="471"/>
                      <a:pt x="365" y="471"/>
                    </a:cubicBezTo>
                    <a:cubicBezTo>
                      <a:pt x="365" y="471"/>
                      <a:pt x="365" y="471"/>
                      <a:pt x="365" y="471"/>
                    </a:cubicBezTo>
                    <a:cubicBezTo>
                      <a:pt x="363" y="469"/>
                      <a:pt x="358" y="464"/>
                      <a:pt x="355" y="463"/>
                    </a:cubicBezTo>
                    <a:cubicBezTo>
                      <a:pt x="354" y="461"/>
                      <a:pt x="349" y="459"/>
                      <a:pt x="347" y="458"/>
                    </a:cubicBezTo>
                    <a:cubicBezTo>
                      <a:pt x="347" y="457"/>
                      <a:pt x="347" y="458"/>
                      <a:pt x="347" y="457"/>
                    </a:cubicBezTo>
                    <a:cubicBezTo>
                      <a:pt x="347" y="457"/>
                      <a:pt x="346" y="457"/>
                      <a:pt x="346" y="457"/>
                    </a:cubicBezTo>
                    <a:cubicBezTo>
                      <a:pt x="346" y="457"/>
                      <a:pt x="346" y="456"/>
                      <a:pt x="346" y="456"/>
                    </a:cubicBezTo>
                    <a:cubicBezTo>
                      <a:pt x="345" y="456"/>
                      <a:pt x="345" y="456"/>
                      <a:pt x="345" y="456"/>
                    </a:cubicBezTo>
                    <a:cubicBezTo>
                      <a:pt x="343" y="455"/>
                      <a:pt x="340" y="452"/>
                      <a:pt x="337" y="450"/>
                    </a:cubicBezTo>
                    <a:cubicBezTo>
                      <a:pt x="336" y="450"/>
                      <a:pt x="335" y="450"/>
                      <a:pt x="334" y="449"/>
                    </a:cubicBezTo>
                    <a:cubicBezTo>
                      <a:pt x="333" y="449"/>
                      <a:pt x="333" y="448"/>
                      <a:pt x="333" y="448"/>
                    </a:cubicBezTo>
                    <a:cubicBezTo>
                      <a:pt x="331" y="447"/>
                      <a:pt x="330" y="446"/>
                      <a:pt x="329" y="445"/>
                    </a:cubicBezTo>
                    <a:cubicBezTo>
                      <a:pt x="328" y="445"/>
                      <a:pt x="327" y="445"/>
                      <a:pt x="325" y="445"/>
                    </a:cubicBezTo>
                    <a:cubicBezTo>
                      <a:pt x="324" y="444"/>
                      <a:pt x="322" y="442"/>
                      <a:pt x="320" y="441"/>
                    </a:cubicBezTo>
                    <a:cubicBezTo>
                      <a:pt x="318" y="440"/>
                      <a:pt x="314" y="439"/>
                      <a:pt x="312" y="438"/>
                    </a:cubicBezTo>
                    <a:cubicBezTo>
                      <a:pt x="311" y="437"/>
                      <a:pt x="300" y="433"/>
                      <a:pt x="298" y="434"/>
                    </a:cubicBezTo>
                    <a:cubicBezTo>
                      <a:pt x="297" y="434"/>
                      <a:pt x="298" y="434"/>
                      <a:pt x="297" y="434"/>
                    </a:cubicBezTo>
                    <a:cubicBezTo>
                      <a:pt x="297" y="434"/>
                      <a:pt x="297" y="434"/>
                      <a:pt x="297" y="434"/>
                    </a:cubicBezTo>
                    <a:cubicBezTo>
                      <a:pt x="296" y="434"/>
                      <a:pt x="296" y="433"/>
                      <a:pt x="295" y="433"/>
                    </a:cubicBezTo>
                    <a:cubicBezTo>
                      <a:pt x="294" y="432"/>
                      <a:pt x="293" y="433"/>
                      <a:pt x="292" y="433"/>
                    </a:cubicBezTo>
                    <a:cubicBezTo>
                      <a:pt x="291" y="432"/>
                      <a:pt x="291" y="432"/>
                      <a:pt x="290" y="432"/>
                    </a:cubicBezTo>
                    <a:cubicBezTo>
                      <a:pt x="290" y="432"/>
                      <a:pt x="289" y="432"/>
                      <a:pt x="288" y="432"/>
                    </a:cubicBezTo>
                    <a:cubicBezTo>
                      <a:pt x="285" y="431"/>
                      <a:pt x="282" y="430"/>
                      <a:pt x="279" y="429"/>
                    </a:cubicBezTo>
                    <a:cubicBezTo>
                      <a:pt x="278" y="429"/>
                      <a:pt x="278" y="430"/>
                      <a:pt x="278" y="430"/>
                    </a:cubicBezTo>
                    <a:cubicBezTo>
                      <a:pt x="272" y="428"/>
                      <a:pt x="266" y="426"/>
                      <a:pt x="261" y="427"/>
                    </a:cubicBezTo>
                    <a:cubicBezTo>
                      <a:pt x="260" y="427"/>
                      <a:pt x="260" y="426"/>
                      <a:pt x="259" y="426"/>
                    </a:cubicBezTo>
                    <a:cubicBezTo>
                      <a:pt x="258" y="426"/>
                      <a:pt x="249" y="424"/>
                      <a:pt x="249" y="424"/>
                    </a:cubicBezTo>
                    <a:cubicBezTo>
                      <a:pt x="249" y="424"/>
                      <a:pt x="248" y="425"/>
                      <a:pt x="248" y="425"/>
                    </a:cubicBezTo>
                    <a:cubicBezTo>
                      <a:pt x="248" y="424"/>
                      <a:pt x="248" y="424"/>
                      <a:pt x="248" y="424"/>
                    </a:cubicBezTo>
                    <a:cubicBezTo>
                      <a:pt x="242" y="424"/>
                      <a:pt x="237" y="422"/>
                      <a:pt x="232" y="422"/>
                    </a:cubicBezTo>
                    <a:cubicBezTo>
                      <a:pt x="231" y="422"/>
                      <a:pt x="229" y="422"/>
                      <a:pt x="228" y="422"/>
                    </a:cubicBezTo>
                    <a:cubicBezTo>
                      <a:pt x="227" y="422"/>
                      <a:pt x="227" y="422"/>
                      <a:pt x="227" y="423"/>
                    </a:cubicBezTo>
                    <a:cubicBezTo>
                      <a:pt x="226" y="422"/>
                      <a:pt x="223" y="421"/>
                      <a:pt x="221" y="421"/>
                    </a:cubicBezTo>
                    <a:cubicBezTo>
                      <a:pt x="220" y="421"/>
                      <a:pt x="219" y="421"/>
                      <a:pt x="218" y="421"/>
                    </a:cubicBezTo>
                    <a:cubicBezTo>
                      <a:pt x="217" y="421"/>
                      <a:pt x="216" y="421"/>
                      <a:pt x="216" y="421"/>
                    </a:cubicBezTo>
                    <a:cubicBezTo>
                      <a:pt x="215" y="421"/>
                      <a:pt x="214" y="421"/>
                      <a:pt x="213" y="421"/>
                    </a:cubicBezTo>
                    <a:cubicBezTo>
                      <a:pt x="213" y="421"/>
                      <a:pt x="213" y="421"/>
                      <a:pt x="213" y="421"/>
                    </a:cubicBezTo>
                    <a:cubicBezTo>
                      <a:pt x="213" y="421"/>
                      <a:pt x="213" y="422"/>
                      <a:pt x="213" y="422"/>
                    </a:cubicBezTo>
                    <a:cubicBezTo>
                      <a:pt x="212" y="422"/>
                      <a:pt x="212" y="421"/>
                      <a:pt x="212" y="421"/>
                    </a:cubicBezTo>
                    <a:cubicBezTo>
                      <a:pt x="212" y="421"/>
                      <a:pt x="212" y="421"/>
                      <a:pt x="212" y="421"/>
                    </a:cubicBezTo>
                    <a:cubicBezTo>
                      <a:pt x="210" y="421"/>
                      <a:pt x="208" y="421"/>
                      <a:pt x="207" y="421"/>
                    </a:cubicBezTo>
                    <a:cubicBezTo>
                      <a:pt x="207" y="421"/>
                      <a:pt x="207" y="420"/>
                      <a:pt x="207" y="421"/>
                    </a:cubicBezTo>
                    <a:cubicBezTo>
                      <a:pt x="205" y="420"/>
                      <a:pt x="201" y="420"/>
                      <a:pt x="198" y="420"/>
                    </a:cubicBezTo>
                    <a:cubicBezTo>
                      <a:pt x="197" y="420"/>
                      <a:pt x="196" y="421"/>
                      <a:pt x="195" y="421"/>
                    </a:cubicBezTo>
                    <a:cubicBezTo>
                      <a:pt x="194" y="421"/>
                      <a:pt x="194" y="421"/>
                      <a:pt x="194" y="421"/>
                    </a:cubicBezTo>
                    <a:cubicBezTo>
                      <a:pt x="194" y="421"/>
                      <a:pt x="194" y="421"/>
                      <a:pt x="193" y="421"/>
                    </a:cubicBezTo>
                    <a:cubicBezTo>
                      <a:pt x="193" y="421"/>
                      <a:pt x="193" y="421"/>
                      <a:pt x="193" y="421"/>
                    </a:cubicBezTo>
                    <a:cubicBezTo>
                      <a:pt x="191" y="421"/>
                      <a:pt x="182" y="420"/>
                      <a:pt x="180" y="422"/>
                    </a:cubicBezTo>
                    <a:cubicBezTo>
                      <a:pt x="180" y="421"/>
                      <a:pt x="171" y="423"/>
                      <a:pt x="168" y="423"/>
                    </a:cubicBezTo>
                    <a:cubicBezTo>
                      <a:pt x="167" y="422"/>
                      <a:pt x="166" y="423"/>
                      <a:pt x="165" y="423"/>
                    </a:cubicBezTo>
                    <a:cubicBezTo>
                      <a:pt x="165" y="423"/>
                      <a:pt x="163" y="422"/>
                      <a:pt x="162" y="423"/>
                    </a:cubicBezTo>
                    <a:cubicBezTo>
                      <a:pt x="158" y="424"/>
                      <a:pt x="151" y="423"/>
                      <a:pt x="147" y="425"/>
                    </a:cubicBezTo>
                    <a:cubicBezTo>
                      <a:pt x="145" y="425"/>
                      <a:pt x="143" y="425"/>
                      <a:pt x="140" y="425"/>
                    </a:cubicBezTo>
                    <a:cubicBezTo>
                      <a:pt x="134" y="427"/>
                      <a:pt x="127" y="427"/>
                      <a:pt x="122" y="429"/>
                    </a:cubicBezTo>
                    <a:cubicBezTo>
                      <a:pt x="117" y="430"/>
                      <a:pt x="112" y="430"/>
                      <a:pt x="107" y="432"/>
                    </a:cubicBezTo>
                    <a:cubicBezTo>
                      <a:pt x="107" y="432"/>
                      <a:pt x="107" y="432"/>
                      <a:pt x="107" y="432"/>
                    </a:cubicBezTo>
                    <a:cubicBezTo>
                      <a:pt x="104" y="434"/>
                      <a:pt x="99" y="434"/>
                      <a:pt x="96" y="435"/>
                    </a:cubicBezTo>
                    <a:cubicBezTo>
                      <a:pt x="93" y="436"/>
                      <a:pt x="90" y="437"/>
                      <a:pt x="87" y="438"/>
                    </a:cubicBezTo>
                    <a:cubicBezTo>
                      <a:pt x="83" y="439"/>
                      <a:pt x="79" y="440"/>
                      <a:pt x="75" y="442"/>
                    </a:cubicBezTo>
                    <a:cubicBezTo>
                      <a:pt x="72" y="443"/>
                      <a:pt x="67" y="446"/>
                      <a:pt x="64" y="447"/>
                    </a:cubicBezTo>
                    <a:cubicBezTo>
                      <a:pt x="63" y="447"/>
                      <a:pt x="63" y="447"/>
                      <a:pt x="62" y="447"/>
                    </a:cubicBezTo>
                    <a:cubicBezTo>
                      <a:pt x="60" y="448"/>
                      <a:pt x="57" y="449"/>
                      <a:pt x="55" y="450"/>
                    </a:cubicBezTo>
                    <a:cubicBezTo>
                      <a:pt x="55" y="450"/>
                      <a:pt x="55" y="450"/>
                      <a:pt x="55" y="451"/>
                    </a:cubicBezTo>
                    <a:cubicBezTo>
                      <a:pt x="54" y="451"/>
                      <a:pt x="53" y="451"/>
                      <a:pt x="52" y="451"/>
                    </a:cubicBezTo>
                    <a:cubicBezTo>
                      <a:pt x="50" y="452"/>
                      <a:pt x="47" y="453"/>
                      <a:pt x="45" y="454"/>
                    </a:cubicBezTo>
                    <a:cubicBezTo>
                      <a:pt x="42" y="456"/>
                      <a:pt x="38" y="458"/>
                      <a:pt x="35" y="460"/>
                    </a:cubicBezTo>
                    <a:cubicBezTo>
                      <a:pt x="33" y="460"/>
                      <a:pt x="31" y="460"/>
                      <a:pt x="29" y="461"/>
                    </a:cubicBezTo>
                    <a:cubicBezTo>
                      <a:pt x="22" y="462"/>
                      <a:pt x="15" y="465"/>
                      <a:pt x="10" y="460"/>
                    </a:cubicBezTo>
                    <a:cubicBezTo>
                      <a:pt x="8" y="459"/>
                      <a:pt x="8" y="455"/>
                      <a:pt x="7" y="452"/>
                    </a:cubicBezTo>
                    <a:cubicBezTo>
                      <a:pt x="7" y="450"/>
                      <a:pt x="6" y="448"/>
                      <a:pt x="5" y="446"/>
                    </a:cubicBezTo>
                    <a:cubicBezTo>
                      <a:pt x="5" y="445"/>
                      <a:pt x="6" y="443"/>
                      <a:pt x="6" y="442"/>
                    </a:cubicBezTo>
                    <a:cubicBezTo>
                      <a:pt x="5" y="439"/>
                      <a:pt x="6" y="431"/>
                      <a:pt x="7" y="428"/>
                    </a:cubicBezTo>
                    <a:cubicBezTo>
                      <a:pt x="8" y="426"/>
                      <a:pt x="9" y="425"/>
                      <a:pt x="10" y="423"/>
                    </a:cubicBezTo>
                    <a:cubicBezTo>
                      <a:pt x="12" y="421"/>
                      <a:pt x="13" y="418"/>
                      <a:pt x="15" y="415"/>
                    </a:cubicBezTo>
                    <a:cubicBezTo>
                      <a:pt x="16" y="413"/>
                      <a:pt x="17" y="410"/>
                      <a:pt x="18" y="408"/>
                    </a:cubicBezTo>
                    <a:cubicBezTo>
                      <a:pt x="20" y="406"/>
                      <a:pt x="27" y="402"/>
                      <a:pt x="29" y="401"/>
                    </a:cubicBezTo>
                    <a:cubicBezTo>
                      <a:pt x="30" y="400"/>
                      <a:pt x="30" y="399"/>
                      <a:pt x="31" y="398"/>
                    </a:cubicBezTo>
                    <a:cubicBezTo>
                      <a:pt x="32" y="397"/>
                      <a:pt x="34" y="396"/>
                      <a:pt x="35" y="395"/>
                    </a:cubicBezTo>
                    <a:cubicBezTo>
                      <a:pt x="36" y="395"/>
                      <a:pt x="37" y="395"/>
                      <a:pt x="37" y="395"/>
                    </a:cubicBezTo>
                    <a:cubicBezTo>
                      <a:pt x="42" y="391"/>
                      <a:pt x="49" y="388"/>
                      <a:pt x="54" y="386"/>
                    </a:cubicBezTo>
                    <a:cubicBezTo>
                      <a:pt x="56" y="384"/>
                      <a:pt x="58" y="385"/>
                      <a:pt x="60" y="384"/>
                    </a:cubicBezTo>
                    <a:cubicBezTo>
                      <a:pt x="65" y="382"/>
                      <a:pt x="72" y="379"/>
                      <a:pt x="77" y="376"/>
                    </a:cubicBezTo>
                    <a:cubicBezTo>
                      <a:pt x="79" y="375"/>
                      <a:pt x="81" y="375"/>
                      <a:pt x="83" y="375"/>
                    </a:cubicBezTo>
                    <a:cubicBezTo>
                      <a:pt x="85" y="374"/>
                      <a:pt x="86" y="372"/>
                      <a:pt x="88" y="372"/>
                    </a:cubicBezTo>
                    <a:cubicBezTo>
                      <a:pt x="89" y="372"/>
                      <a:pt x="90" y="371"/>
                      <a:pt x="91" y="371"/>
                    </a:cubicBezTo>
                    <a:cubicBezTo>
                      <a:pt x="97" y="368"/>
                      <a:pt x="104" y="364"/>
                      <a:pt x="111" y="361"/>
                    </a:cubicBezTo>
                    <a:cubicBezTo>
                      <a:pt x="113" y="360"/>
                      <a:pt x="115" y="360"/>
                      <a:pt x="117" y="358"/>
                    </a:cubicBezTo>
                    <a:cubicBezTo>
                      <a:pt x="118" y="358"/>
                      <a:pt x="120" y="358"/>
                      <a:pt x="121" y="358"/>
                    </a:cubicBezTo>
                    <a:cubicBezTo>
                      <a:pt x="121" y="357"/>
                      <a:pt x="121" y="357"/>
                      <a:pt x="121" y="357"/>
                    </a:cubicBezTo>
                    <a:cubicBezTo>
                      <a:pt x="121" y="357"/>
                      <a:pt x="121" y="357"/>
                      <a:pt x="120" y="357"/>
                    </a:cubicBezTo>
                    <a:cubicBezTo>
                      <a:pt x="121" y="355"/>
                      <a:pt x="124" y="355"/>
                      <a:pt x="125" y="354"/>
                    </a:cubicBezTo>
                    <a:cubicBezTo>
                      <a:pt x="128" y="351"/>
                      <a:pt x="133" y="348"/>
                      <a:pt x="137" y="346"/>
                    </a:cubicBezTo>
                    <a:cubicBezTo>
                      <a:pt x="138" y="345"/>
                      <a:pt x="140" y="345"/>
                      <a:pt x="142" y="344"/>
                    </a:cubicBezTo>
                    <a:cubicBezTo>
                      <a:pt x="144" y="342"/>
                      <a:pt x="145" y="340"/>
                      <a:pt x="147" y="339"/>
                    </a:cubicBezTo>
                    <a:cubicBezTo>
                      <a:pt x="148" y="338"/>
                      <a:pt x="150" y="338"/>
                      <a:pt x="151" y="337"/>
                    </a:cubicBezTo>
                    <a:cubicBezTo>
                      <a:pt x="155" y="335"/>
                      <a:pt x="157" y="331"/>
                      <a:pt x="160" y="329"/>
                    </a:cubicBezTo>
                    <a:cubicBezTo>
                      <a:pt x="163" y="327"/>
                      <a:pt x="165" y="325"/>
                      <a:pt x="167" y="323"/>
                    </a:cubicBezTo>
                    <a:cubicBezTo>
                      <a:pt x="169" y="322"/>
                      <a:pt x="169" y="320"/>
                      <a:pt x="171" y="319"/>
                    </a:cubicBezTo>
                    <a:cubicBezTo>
                      <a:pt x="173" y="317"/>
                      <a:pt x="176" y="315"/>
                      <a:pt x="177" y="313"/>
                    </a:cubicBezTo>
                    <a:cubicBezTo>
                      <a:pt x="178" y="312"/>
                      <a:pt x="179" y="310"/>
                      <a:pt x="179" y="309"/>
                    </a:cubicBezTo>
                    <a:cubicBezTo>
                      <a:pt x="181" y="307"/>
                      <a:pt x="183" y="306"/>
                      <a:pt x="184" y="304"/>
                    </a:cubicBezTo>
                    <a:cubicBezTo>
                      <a:pt x="185" y="303"/>
                      <a:pt x="186" y="303"/>
                      <a:pt x="187" y="302"/>
                    </a:cubicBezTo>
                    <a:cubicBezTo>
                      <a:pt x="188" y="300"/>
                      <a:pt x="192" y="294"/>
                      <a:pt x="192" y="292"/>
                    </a:cubicBezTo>
                    <a:cubicBezTo>
                      <a:pt x="193" y="291"/>
                      <a:pt x="193" y="291"/>
                      <a:pt x="194" y="290"/>
                    </a:cubicBezTo>
                    <a:cubicBezTo>
                      <a:pt x="196" y="288"/>
                      <a:pt x="195" y="284"/>
                      <a:pt x="196" y="282"/>
                    </a:cubicBezTo>
                    <a:cubicBezTo>
                      <a:pt x="197" y="280"/>
                      <a:pt x="199" y="278"/>
                      <a:pt x="199" y="277"/>
                    </a:cubicBezTo>
                    <a:cubicBezTo>
                      <a:pt x="200" y="275"/>
                      <a:pt x="200" y="274"/>
                      <a:pt x="200" y="273"/>
                    </a:cubicBezTo>
                    <a:cubicBezTo>
                      <a:pt x="201" y="269"/>
                      <a:pt x="203" y="265"/>
                      <a:pt x="204" y="261"/>
                    </a:cubicBezTo>
                    <a:cubicBezTo>
                      <a:pt x="206" y="254"/>
                      <a:pt x="205" y="248"/>
                      <a:pt x="208" y="243"/>
                    </a:cubicBezTo>
                    <a:cubicBezTo>
                      <a:pt x="208" y="241"/>
                      <a:pt x="207" y="239"/>
                      <a:pt x="208" y="238"/>
                    </a:cubicBezTo>
                    <a:cubicBezTo>
                      <a:pt x="208" y="237"/>
                      <a:pt x="209" y="235"/>
                      <a:pt x="208" y="235"/>
                    </a:cubicBezTo>
                    <a:cubicBezTo>
                      <a:pt x="208" y="233"/>
                      <a:pt x="206" y="229"/>
                      <a:pt x="206" y="228"/>
                    </a:cubicBezTo>
                    <a:cubicBezTo>
                      <a:pt x="207" y="226"/>
                      <a:pt x="206" y="223"/>
                      <a:pt x="205" y="221"/>
                    </a:cubicBezTo>
                    <a:cubicBezTo>
                      <a:pt x="206" y="219"/>
                      <a:pt x="204" y="211"/>
                      <a:pt x="204" y="210"/>
                    </a:cubicBezTo>
                    <a:cubicBezTo>
                      <a:pt x="204" y="209"/>
                      <a:pt x="202" y="208"/>
                      <a:pt x="202" y="207"/>
                    </a:cubicBezTo>
                    <a:cubicBezTo>
                      <a:pt x="202" y="205"/>
                      <a:pt x="203" y="201"/>
                      <a:pt x="200" y="199"/>
                    </a:cubicBezTo>
                    <a:cubicBezTo>
                      <a:pt x="201" y="198"/>
                      <a:pt x="200" y="196"/>
                      <a:pt x="199" y="194"/>
                    </a:cubicBezTo>
                    <a:cubicBezTo>
                      <a:pt x="199" y="193"/>
                      <a:pt x="199" y="193"/>
                      <a:pt x="199" y="193"/>
                    </a:cubicBezTo>
                    <a:cubicBezTo>
                      <a:pt x="200" y="192"/>
                      <a:pt x="197" y="188"/>
                      <a:pt x="196" y="188"/>
                    </a:cubicBezTo>
                    <a:cubicBezTo>
                      <a:pt x="196" y="188"/>
                      <a:pt x="196" y="188"/>
                      <a:pt x="197" y="188"/>
                    </a:cubicBezTo>
                    <a:cubicBezTo>
                      <a:pt x="196" y="187"/>
                      <a:pt x="196" y="187"/>
                      <a:pt x="196" y="186"/>
                    </a:cubicBezTo>
                    <a:cubicBezTo>
                      <a:pt x="196" y="186"/>
                      <a:pt x="196" y="186"/>
                      <a:pt x="196" y="186"/>
                    </a:cubicBezTo>
                    <a:cubicBezTo>
                      <a:pt x="195" y="184"/>
                      <a:pt x="195" y="182"/>
                      <a:pt x="193" y="181"/>
                    </a:cubicBezTo>
                    <a:cubicBezTo>
                      <a:pt x="193" y="180"/>
                      <a:pt x="192" y="180"/>
                      <a:pt x="192" y="180"/>
                    </a:cubicBezTo>
                    <a:cubicBezTo>
                      <a:pt x="192" y="180"/>
                      <a:pt x="191" y="176"/>
                      <a:pt x="190" y="175"/>
                    </a:cubicBezTo>
                    <a:cubicBezTo>
                      <a:pt x="189" y="173"/>
                      <a:pt x="188" y="172"/>
                      <a:pt x="187" y="170"/>
                    </a:cubicBezTo>
                    <a:cubicBezTo>
                      <a:pt x="187" y="169"/>
                      <a:pt x="187" y="168"/>
                      <a:pt x="186" y="167"/>
                    </a:cubicBezTo>
                    <a:cubicBezTo>
                      <a:pt x="186" y="166"/>
                      <a:pt x="185" y="165"/>
                      <a:pt x="184" y="164"/>
                    </a:cubicBezTo>
                    <a:cubicBezTo>
                      <a:pt x="183" y="160"/>
                      <a:pt x="182" y="157"/>
                      <a:pt x="180" y="154"/>
                    </a:cubicBezTo>
                    <a:cubicBezTo>
                      <a:pt x="179" y="153"/>
                      <a:pt x="178" y="152"/>
                      <a:pt x="177" y="150"/>
                    </a:cubicBezTo>
                    <a:cubicBezTo>
                      <a:pt x="176" y="148"/>
                      <a:pt x="175" y="145"/>
                      <a:pt x="174" y="143"/>
                    </a:cubicBezTo>
                    <a:cubicBezTo>
                      <a:pt x="173" y="142"/>
                      <a:pt x="172" y="142"/>
                      <a:pt x="172" y="141"/>
                    </a:cubicBezTo>
                    <a:cubicBezTo>
                      <a:pt x="171" y="139"/>
                      <a:pt x="171" y="137"/>
                      <a:pt x="169" y="134"/>
                    </a:cubicBezTo>
                    <a:cubicBezTo>
                      <a:pt x="167" y="131"/>
                      <a:pt x="166" y="127"/>
                      <a:pt x="164" y="124"/>
                    </a:cubicBezTo>
                    <a:cubicBezTo>
                      <a:pt x="159" y="116"/>
                      <a:pt x="154" y="110"/>
                      <a:pt x="151" y="100"/>
                    </a:cubicBezTo>
                    <a:cubicBezTo>
                      <a:pt x="150" y="98"/>
                      <a:pt x="151" y="96"/>
                      <a:pt x="150" y="94"/>
                    </a:cubicBezTo>
                    <a:cubicBezTo>
                      <a:pt x="150" y="92"/>
                      <a:pt x="149" y="89"/>
                      <a:pt x="149" y="87"/>
                    </a:cubicBezTo>
                    <a:cubicBezTo>
                      <a:pt x="150" y="86"/>
                      <a:pt x="150" y="84"/>
                      <a:pt x="150" y="83"/>
                    </a:cubicBezTo>
                    <a:cubicBezTo>
                      <a:pt x="149" y="81"/>
                      <a:pt x="148" y="77"/>
                      <a:pt x="149" y="75"/>
                    </a:cubicBezTo>
                    <a:cubicBezTo>
                      <a:pt x="150" y="71"/>
                      <a:pt x="151" y="67"/>
                      <a:pt x="152" y="63"/>
                    </a:cubicBezTo>
                    <a:cubicBezTo>
                      <a:pt x="153" y="60"/>
                      <a:pt x="153" y="56"/>
                      <a:pt x="153" y="52"/>
                    </a:cubicBezTo>
                    <a:cubicBezTo>
                      <a:pt x="154" y="49"/>
                      <a:pt x="153" y="46"/>
                      <a:pt x="152" y="43"/>
                    </a:cubicBezTo>
                    <a:cubicBezTo>
                      <a:pt x="152" y="42"/>
                      <a:pt x="151" y="39"/>
                      <a:pt x="151" y="38"/>
                    </a:cubicBezTo>
                    <a:cubicBezTo>
                      <a:pt x="151" y="37"/>
                      <a:pt x="150" y="36"/>
                      <a:pt x="149" y="36"/>
                    </a:cubicBezTo>
                    <a:cubicBezTo>
                      <a:pt x="149" y="35"/>
                      <a:pt x="150" y="35"/>
                      <a:pt x="150" y="34"/>
                    </a:cubicBezTo>
                    <a:cubicBezTo>
                      <a:pt x="149" y="31"/>
                      <a:pt x="148" y="28"/>
                      <a:pt x="148" y="26"/>
                    </a:cubicBezTo>
                    <a:cubicBezTo>
                      <a:pt x="148" y="25"/>
                      <a:pt x="148" y="24"/>
                      <a:pt x="148" y="23"/>
                    </a:cubicBezTo>
                    <a:cubicBezTo>
                      <a:pt x="147" y="21"/>
                      <a:pt x="146" y="17"/>
                      <a:pt x="147" y="16"/>
                    </a:cubicBezTo>
                    <a:cubicBezTo>
                      <a:pt x="148" y="14"/>
                      <a:pt x="149" y="12"/>
                      <a:pt x="150" y="10"/>
                    </a:cubicBezTo>
                    <a:cubicBezTo>
                      <a:pt x="151" y="9"/>
                      <a:pt x="152" y="9"/>
                      <a:pt x="152" y="8"/>
                    </a:cubicBezTo>
                    <a:cubicBezTo>
                      <a:pt x="154" y="8"/>
                      <a:pt x="156" y="9"/>
                      <a:pt x="158" y="8"/>
                    </a:cubicBezTo>
                    <a:cubicBezTo>
                      <a:pt x="161" y="7"/>
                      <a:pt x="165" y="5"/>
                      <a:pt x="168" y="6"/>
                    </a:cubicBezTo>
                    <a:cubicBezTo>
                      <a:pt x="198" y="12"/>
                      <a:pt x="213" y="34"/>
                      <a:pt x="237" y="49"/>
                    </a:cubicBezTo>
                    <a:cubicBezTo>
                      <a:pt x="239" y="51"/>
                      <a:pt x="241" y="51"/>
                      <a:pt x="244" y="52"/>
                    </a:cubicBezTo>
                    <a:cubicBezTo>
                      <a:pt x="245" y="52"/>
                      <a:pt x="246" y="53"/>
                      <a:pt x="246" y="53"/>
                    </a:cubicBezTo>
                    <a:cubicBezTo>
                      <a:pt x="249" y="54"/>
                      <a:pt x="251" y="54"/>
                      <a:pt x="254" y="55"/>
                    </a:cubicBezTo>
                    <a:cubicBezTo>
                      <a:pt x="255" y="55"/>
                      <a:pt x="256" y="56"/>
                      <a:pt x="257" y="56"/>
                    </a:cubicBezTo>
                    <a:cubicBezTo>
                      <a:pt x="258" y="56"/>
                      <a:pt x="260" y="56"/>
                      <a:pt x="261" y="57"/>
                    </a:cubicBezTo>
                    <a:cubicBezTo>
                      <a:pt x="262" y="57"/>
                      <a:pt x="264" y="58"/>
                      <a:pt x="265" y="58"/>
                    </a:cubicBezTo>
                    <a:cubicBezTo>
                      <a:pt x="267" y="58"/>
                      <a:pt x="269" y="58"/>
                      <a:pt x="271" y="57"/>
                    </a:cubicBezTo>
                    <a:cubicBezTo>
                      <a:pt x="272" y="57"/>
                      <a:pt x="274" y="58"/>
                      <a:pt x="275" y="58"/>
                    </a:cubicBezTo>
                    <a:cubicBezTo>
                      <a:pt x="277" y="57"/>
                      <a:pt x="279" y="57"/>
                      <a:pt x="281" y="57"/>
                    </a:cubicBezTo>
                    <a:cubicBezTo>
                      <a:pt x="282" y="57"/>
                      <a:pt x="283" y="57"/>
                      <a:pt x="285" y="57"/>
                    </a:cubicBezTo>
                    <a:cubicBezTo>
                      <a:pt x="286" y="56"/>
                      <a:pt x="288" y="55"/>
                      <a:pt x="289" y="55"/>
                    </a:cubicBezTo>
                    <a:cubicBezTo>
                      <a:pt x="291" y="55"/>
                      <a:pt x="292" y="54"/>
                      <a:pt x="294" y="53"/>
                    </a:cubicBezTo>
                    <a:cubicBezTo>
                      <a:pt x="298" y="52"/>
                      <a:pt x="301" y="50"/>
                      <a:pt x="305" y="49"/>
                    </a:cubicBezTo>
                    <a:cubicBezTo>
                      <a:pt x="309" y="48"/>
                      <a:pt x="311" y="47"/>
                      <a:pt x="314" y="45"/>
                    </a:cubicBezTo>
                    <a:cubicBezTo>
                      <a:pt x="316" y="44"/>
                      <a:pt x="317" y="42"/>
                      <a:pt x="319" y="41"/>
                    </a:cubicBezTo>
                    <a:cubicBezTo>
                      <a:pt x="326" y="38"/>
                      <a:pt x="333" y="36"/>
                      <a:pt x="340" y="34"/>
                    </a:cubicBezTo>
                    <a:cubicBezTo>
                      <a:pt x="342" y="33"/>
                      <a:pt x="344" y="32"/>
                      <a:pt x="346" y="31"/>
                    </a:cubicBezTo>
                    <a:cubicBezTo>
                      <a:pt x="349" y="31"/>
                      <a:pt x="355" y="31"/>
                      <a:pt x="358" y="31"/>
                    </a:cubicBezTo>
                    <a:cubicBezTo>
                      <a:pt x="365" y="32"/>
                      <a:pt x="372" y="33"/>
                      <a:pt x="379" y="35"/>
                    </a:cubicBezTo>
                    <a:cubicBezTo>
                      <a:pt x="384" y="37"/>
                      <a:pt x="388" y="38"/>
                      <a:pt x="392" y="40"/>
                    </a:cubicBezTo>
                    <a:cubicBezTo>
                      <a:pt x="394" y="41"/>
                      <a:pt x="396" y="41"/>
                      <a:pt x="398" y="42"/>
                    </a:cubicBezTo>
                    <a:cubicBezTo>
                      <a:pt x="404" y="46"/>
                      <a:pt x="410" y="51"/>
                      <a:pt x="416" y="55"/>
                    </a:cubicBezTo>
                    <a:cubicBezTo>
                      <a:pt x="418" y="57"/>
                      <a:pt x="421" y="58"/>
                      <a:pt x="423" y="60"/>
                    </a:cubicBezTo>
                    <a:cubicBezTo>
                      <a:pt x="424" y="61"/>
                      <a:pt x="425" y="63"/>
                      <a:pt x="427" y="64"/>
                    </a:cubicBezTo>
                    <a:cubicBezTo>
                      <a:pt x="428" y="64"/>
                      <a:pt x="429" y="65"/>
                      <a:pt x="430" y="65"/>
                    </a:cubicBezTo>
                    <a:cubicBezTo>
                      <a:pt x="435" y="69"/>
                      <a:pt x="442" y="82"/>
                      <a:pt x="444" y="89"/>
                    </a:cubicBezTo>
                    <a:cubicBezTo>
                      <a:pt x="444" y="91"/>
                      <a:pt x="444" y="93"/>
                      <a:pt x="444" y="95"/>
                    </a:cubicBezTo>
                    <a:cubicBezTo>
                      <a:pt x="445" y="96"/>
                      <a:pt x="445" y="96"/>
                      <a:pt x="445" y="97"/>
                    </a:cubicBezTo>
                    <a:cubicBezTo>
                      <a:pt x="447" y="100"/>
                      <a:pt x="445" y="103"/>
                      <a:pt x="446" y="106"/>
                    </a:cubicBezTo>
                    <a:cubicBezTo>
                      <a:pt x="447" y="114"/>
                      <a:pt x="445" y="124"/>
                      <a:pt x="443" y="131"/>
                    </a:cubicBezTo>
                    <a:cubicBezTo>
                      <a:pt x="442" y="133"/>
                      <a:pt x="443" y="136"/>
                      <a:pt x="442" y="139"/>
                    </a:cubicBezTo>
                    <a:cubicBezTo>
                      <a:pt x="441" y="144"/>
                      <a:pt x="441" y="149"/>
                      <a:pt x="440" y="153"/>
                    </a:cubicBezTo>
                    <a:cubicBezTo>
                      <a:pt x="440" y="156"/>
                      <a:pt x="440" y="158"/>
                      <a:pt x="440" y="160"/>
                    </a:cubicBezTo>
                    <a:cubicBezTo>
                      <a:pt x="439" y="162"/>
                      <a:pt x="439" y="165"/>
                      <a:pt x="440" y="167"/>
                    </a:cubicBezTo>
                    <a:cubicBezTo>
                      <a:pt x="441" y="170"/>
                      <a:pt x="441" y="173"/>
                      <a:pt x="442" y="176"/>
                    </a:cubicBezTo>
                    <a:cubicBezTo>
                      <a:pt x="444" y="184"/>
                      <a:pt x="447" y="191"/>
                      <a:pt x="451" y="197"/>
                    </a:cubicBezTo>
                    <a:cubicBezTo>
                      <a:pt x="452" y="199"/>
                      <a:pt x="452" y="202"/>
                      <a:pt x="453" y="203"/>
                    </a:cubicBezTo>
                    <a:cubicBezTo>
                      <a:pt x="458" y="208"/>
                      <a:pt x="461" y="216"/>
                      <a:pt x="463" y="222"/>
                    </a:cubicBezTo>
                    <a:cubicBezTo>
                      <a:pt x="464" y="224"/>
                      <a:pt x="466" y="227"/>
                      <a:pt x="466" y="229"/>
                    </a:cubicBezTo>
                    <a:cubicBezTo>
                      <a:pt x="466" y="231"/>
                      <a:pt x="467" y="233"/>
                      <a:pt x="467" y="234"/>
                    </a:cubicBezTo>
                    <a:cubicBezTo>
                      <a:pt x="468" y="235"/>
                      <a:pt x="467" y="238"/>
                      <a:pt x="467" y="239"/>
                    </a:cubicBezTo>
                    <a:cubicBezTo>
                      <a:pt x="468" y="242"/>
                      <a:pt x="468" y="246"/>
                      <a:pt x="467" y="249"/>
                    </a:cubicBezTo>
                    <a:cubicBezTo>
                      <a:pt x="467" y="251"/>
                      <a:pt x="468" y="254"/>
                      <a:pt x="467" y="255"/>
                    </a:cubicBezTo>
                    <a:cubicBezTo>
                      <a:pt x="467" y="255"/>
                      <a:pt x="467" y="255"/>
                      <a:pt x="467" y="255"/>
                    </a:cubicBezTo>
                    <a:cubicBezTo>
                      <a:pt x="466" y="258"/>
                      <a:pt x="466" y="262"/>
                      <a:pt x="465" y="265"/>
                    </a:cubicBezTo>
                    <a:cubicBezTo>
                      <a:pt x="465" y="266"/>
                      <a:pt x="465" y="267"/>
                      <a:pt x="465" y="268"/>
                    </a:cubicBezTo>
                    <a:cubicBezTo>
                      <a:pt x="465" y="270"/>
                      <a:pt x="463" y="273"/>
                      <a:pt x="462" y="275"/>
                    </a:cubicBezTo>
                    <a:cubicBezTo>
                      <a:pt x="461" y="278"/>
                      <a:pt x="461" y="280"/>
                      <a:pt x="461" y="282"/>
                    </a:cubicBezTo>
                    <a:cubicBezTo>
                      <a:pt x="460" y="285"/>
                      <a:pt x="460" y="289"/>
                      <a:pt x="459" y="292"/>
                    </a:cubicBezTo>
                    <a:cubicBezTo>
                      <a:pt x="458" y="293"/>
                      <a:pt x="458" y="295"/>
                      <a:pt x="458" y="297"/>
                    </a:cubicBezTo>
                    <a:cubicBezTo>
                      <a:pt x="457" y="298"/>
                      <a:pt x="457" y="299"/>
                      <a:pt x="457" y="299"/>
                    </a:cubicBezTo>
                    <a:cubicBezTo>
                      <a:pt x="456" y="304"/>
                      <a:pt x="455" y="307"/>
                      <a:pt x="454" y="311"/>
                    </a:cubicBezTo>
                    <a:cubicBezTo>
                      <a:pt x="454" y="312"/>
                      <a:pt x="454" y="313"/>
                      <a:pt x="454" y="313"/>
                    </a:cubicBezTo>
                    <a:cubicBezTo>
                      <a:pt x="453" y="317"/>
                      <a:pt x="452" y="324"/>
                      <a:pt x="451" y="329"/>
                    </a:cubicBezTo>
                    <a:cubicBezTo>
                      <a:pt x="451" y="331"/>
                      <a:pt x="450" y="333"/>
                      <a:pt x="450" y="335"/>
                    </a:cubicBezTo>
                    <a:cubicBezTo>
                      <a:pt x="449" y="337"/>
                      <a:pt x="449" y="342"/>
                      <a:pt x="450" y="345"/>
                    </a:cubicBezTo>
                    <a:cubicBezTo>
                      <a:pt x="450" y="346"/>
                      <a:pt x="449" y="348"/>
                      <a:pt x="449" y="349"/>
                    </a:cubicBezTo>
                    <a:cubicBezTo>
                      <a:pt x="449" y="352"/>
                      <a:pt x="449" y="356"/>
                      <a:pt x="450" y="359"/>
                    </a:cubicBezTo>
                    <a:cubicBezTo>
                      <a:pt x="451" y="359"/>
                      <a:pt x="451" y="359"/>
                      <a:pt x="451" y="360"/>
                    </a:cubicBezTo>
                    <a:cubicBezTo>
                      <a:pt x="451" y="361"/>
                      <a:pt x="451" y="364"/>
                      <a:pt x="451" y="365"/>
                    </a:cubicBezTo>
                    <a:cubicBezTo>
                      <a:pt x="454" y="369"/>
                      <a:pt x="454" y="374"/>
                      <a:pt x="456" y="378"/>
                    </a:cubicBezTo>
                    <a:cubicBezTo>
                      <a:pt x="455" y="379"/>
                      <a:pt x="457" y="382"/>
                      <a:pt x="457" y="383"/>
                    </a:cubicBezTo>
                    <a:cubicBezTo>
                      <a:pt x="457" y="383"/>
                      <a:pt x="458" y="386"/>
                      <a:pt x="458" y="386"/>
                    </a:cubicBezTo>
                    <a:cubicBezTo>
                      <a:pt x="459" y="392"/>
                      <a:pt x="464" y="401"/>
                      <a:pt x="468" y="406"/>
                    </a:cubicBezTo>
                    <a:cubicBezTo>
                      <a:pt x="470" y="410"/>
                      <a:pt x="474" y="411"/>
                      <a:pt x="477" y="415"/>
                    </a:cubicBezTo>
                    <a:cubicBezTo>
                      <a:pt x="482" y="422"/>
                      <a:pt x="490" y="427"/>
                      <a:pt x="497" y="432"/>
                    </a:cubicBezTo>
                    <a:cubicBezTo>
                      <a:pt x="499" y="433"/>
                      <a:pt x="500" y="435"/>
                      <a:pt x="501" y="436"/>
                    </a:cubicBezTo>
                    <a:cubicBezTo>
                      <a:pt x="504" y="438"/>
                      <a:pt x="507" y="439"/>
                      <a:pt x="509" y="441"/>
                    </a:cubicBezTo>
                    <a:cubicBezTo>
                      <a:pt x="512" y="443"/>
                      <a:pt x="515" y="445"/>
                      <a:pt x="519" y="447"/>
                    </a:cubicBezTo>
                    <a:cubicBezTo>
                      <a:pt x="523" y="450"/>
                      <a:pt x="528" y="453"/>
                      <a:pt x="531" y="457"/>
                    </a:cubicBezTo>
                    <a:cubicBezTo>
                      <a:pt x="534" y="460"/>
                      <a:pt x="536" y="465"/>
                      <a:pt x="537" y="468"/>
                    </a:cubicBezTo>
                    <a:cubicBezTo>
                      <a:pt x="538" y="471"/>
                      <a:pt x="539" y="475"/>
                      <a:pt x="540" y="478"/>
                    </a:cubicBezTo>
                    <a:cubicBezTo>
                      <a:pt x="540" y="479"/>
                      <a:pt x="539" y="482"/>
                      <a:pt x="540" y="483"/>
                    </a:cubicBezTo>
                    <a:cubicBezTo>
                      <a:pt x="540" y="484"/>
                      <a:pt x="541" y="489"/>
                      <a:pt x="541" y="4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341">
                <a:extLst>
                  <a:ext uri="{FF2B5EF4-FFF2-40B4-BE49-F238E27FC236}">
                    <a16:creationId xmlns:a16="http://schemas.microsoft.com/office/drawing/2014/main" id="{D93B4698-16E0-5929-E9C6-31CD78203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4" y="1857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342">
                <a:extLst>
                  <a:ext uri="{FF2B5EF4-FFF2-40B4-BE49-F238E27FC236}">
                    <a16:creationId xmlns:a16="http://schemas.microsoft.com/office/drawing/2014/main" id="{E145195B-B03D-CC11-244A-53DBBEADC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4" y="18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343">
                <a:extLst>
                  <a:ext uri="{FF2B5EF4-FFF2-40B4-BE49-F238E27FC236}">
                    <a16:creationId xmlns:a16="http://schemas.microsoft.com/office/drawing/2014/main" id="{1FB80326-01FA-8AD0-9E22-0E622D3B9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6" y="186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344">
                <a:extLst>
                  <a:ext uri="{FF2B5EF4-FFF2-40B4-BE49-F238E27FC236}">
                    <a16:creationId xmlns:a16="http://schemas.microsoft.com/office/drawing/2014/main" id="{F0894B38-EA26-0141-110D-7927F487A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" y="19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345">
                <a:extLst>
                  <a:ext uri="{FF2B5EF4-FFF2-40B4-BE49-F238E27FC236}">
                    <a16:creationId xmlns:a16="http://schemas.microsoft.com/office/drawing/2014/main" id="{7E65C295-2513-5AEA-445E-470D3D2F22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78" y="1925"/>
                <a:ext cx="78" cy="138"/>
              </a:xfrm>
              <a:custGeom>
                <a:avLst/>
                <a:gdLst>
                  <a:gd name="T0" fmla="*/ 31 w 32"/>
                  <a:gd name="T1" fmla="*/ 37 h 57"/>
                  <a:gd name="T2" fmla="*/ 27 w 32"/>
                  <a:gd name="T3" fmla="*/ 23 h 57"/>
                  <a:gd name="T4" fmla="*/ 27 w 32"/>
                  <a:gd name="T5" fmla="*/ 16 h 57"/>
                  <a:gd name="T6" fmla="*/ 13 w 32"/>
                  <a:gd name="T7" fmla="*/ 0 h 57"/>
                  <a:gd name="T8" fmla="*/ 11 w 32"/>
                  <a:gd name="T9" fmla="*/ 1 h 57"/>
                  <a:gd name="T10" fmla="*/ 4 w 32"/>
                  <a:gd name="T11" fmla="*/ 5 h 57"/>
                  <a:gd name="T12" fmla="*/ 4 w 32"/>
                  <a:gd name="T13" fmla="*/ 34 h 57"/>
                  <a:gd name="T14" fmla="*/ 11 w 32"/>
                  <a:gd name="T15" fmla="*/ 46 h 57"/>
                  <a:gd name="T16" fmla="*/ 11 w 32"/>
                  <a:gd name="T17" fmla="*/ 46 h 57"/>
                  <a:gd name="T18" fmla="*/ 13 w 32"/>
                  <a:gd name="T19" fmla="*/ 47 h 57"/>
                  <a:gd name="T20" fmla="*/ 30 w 32"/>
                  <a:gd name="T21" fmla="*/ 48 h 57"/>
                  <a:gd name="T22" fmla="*/ 31 w 32"/>
                  <a:gd name="T23" fmla="*/ 37 h 57"/>
                  <a:gd name="T24" fmla="*/ 23 w 32"/>
                  <a:gd name="T25" fmla="*/ 47 h 57"/>
                  <a:gd name="T26" fmla="*/ 17 w 32"/>
                  <a:gd name="T27" fmla="*/ 44 h 57"/>
                  <a:gd name="T28" fmla="*/ 14 w 32"/>
                  <a:gd name="T29" fmla="*/ 42 h 57"/>
                  <a:gd name="T30" fmla="*/ 9 w 32"/>
                  <a:gd name="T31" fmla="*/ 36 h 57"/>
                  <a:gd name="T32" fmla="*/ 6 w 32"/>
                  <a:gd name="T33" fmla="*/ 19 h 57"/>
                  <a:gd name="T34" fmla="*/ 11 w 32"/>
                  <a:gd name="T35" fmla="*/ 6 h 57"/>
                  <a:gd name="T36" fmla="*/ 12 w 32"/>
                  <a:gd name="T37" fmla="*/ 5 h 57"/>
                  <a:gd name="T38" fmla="*/ 20 w 32"/>
                  <a:gd name="T39" fmla="*/ 14 h 57"/>
                  <a:gd name="T40" fmla="*/ 19 w 32"/>
                  <a:gd name="T41" fmla="*/ 18 h 57"/>
                  <a:gd name="T42" fmla="*/ 23 w 32"/>
                  <a:gd name="T43" fmla="*/ 25 h 57"/>
                  <a:gd name="T44" fmla="*/ 24 w 32"/>
                  <a:gd name="T45" fmla="*/ 30 h 57"/>
                  <a:gd name="T46" fmla="*/ 26 w 32"/>
                  <a:gd name="T47" fmla="*/ 34 h 57"/>
                  <a:gd name="T48" fmla="*/ 23 w 32"/>
                  <a:gd name="T49" fmla="*/ 4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57">
                    <a:moveTo>
                      <a:pt x="31" y="37"/>
                    </a:moveTo>
                    <a:cubicBezTo>
                      <a:pt x="30" y="32"/>
                      <a:pt x="28" y="28"/>
                      <a:pt x="27" y="23"/>
                    </a:cubicBezTo>
                    <a:cubicBezTo>
                      <a:pt x="26" y="21"/>
                      <a:pt x="27" y="19"/>
                      <a:pt x="27" y="16"/>
                    </a:cubicBezTo>
                    <a:cubicBezTo>
                      <a:pt x="24" y="9"/>
                      <a:pt x="21" y="1"/>
                      <a:pt x="13" y="0"/>
                    </a:cubicBezTo>
                    <a:cubicBezTo>
                      <a:pt x="12" y="1"/>
                      <a:pt x="12" y="0"/>
                      <a:pt x="11" y="1"/>
                    </a:cubicBezTo>
                    <a:cubicBezTo>
                      <a:pt x="8" y="1"/>
                      <a:pt x="6" y="3"/>
                      <a:pt x="4" y="5"/>
                    </a:cubicBezTo>
                    <a:cubicBezTo>
                      <a:pt x="0" y="12"/>
                      <a:pt x="1" y="28"/>
                      <a:pt x="4" y="34"/>
                    </a:cubicBezTo>
                    <a:cubicBezTo>
                      <a:pt x="5" y="37"/>
                      <a:pt x="8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3" y="47"/>
                    </a:cubicBezTo>
                    <a:cubicBezTo>
                      <a:pt x="19" y="51"/>
                      <a:pt x="25" y="57"/>
                      <a:pt x="30" y="48"/>
                    </a:cubicBezTo>
                    <a:cubicBezTo>
                      <a:pt x="30" y="47"/>
                      <a:pt x="32" y="40"/>
                      <a:pt x="31" y="37"/>
                    </a:cubicBezTo>
                    <a:close/>
                    <a:moveTo>
                      <a:pt x="23" y="47"/>
                    </a:moveTo>
                    <a:cubicBezTo>
                      <a:pt x="20" y="47"/>
                      <a:pt x="19" y="46"/>
                      <a:pt x="17" y="44"/>
                    </a:cubicBezTo>
                    <a:cubicBezTo>
                      <a:pt x="16" y="43"/>
                      <a:pt x="14" y="43"/>
                      <a:pt x="14" y="42"/>
                    </a:cubicBezTo>
                    <a:cubicBezTo>
                      <a:pt x="12" y="40"/>
                      <a:pt x="11" y="38"/>
                      <a:pt x="9" y="36"/>
                    </a:cubicBezTo>
                    <a:cubicBezTo>
                      <a:pt x="8" y="33"/>
                      <a:pt x="6" y="21"/>
                      <a:pt x="6" y="19"/>
                    </a:cubicBezTo>
                    <a:cubicBezTo>
                      <a:pt x="7" y="15"/>
                      <a:pt x="7" y="7"/>
                      <a:pt x="11" y="6"/>
                    </a:cubicBezTo>
                    <a:cubicBezTo>
                      <a:pt x="11" y="6"/>
                      <a:pt x="12" y="5"/>
                      <a:pt x="12" y="5"/>
                    </a:cubicBezTo>
                    <a:cubicBezTo>
                      <a:pt x="16" y="6"/>
                      <a:pt x="20" y="11"/>
                      <a:pt x="20" y="14"/>
                    </a:cubicBezTo>
                    <a:cubicBezTo>
                      <a:pt x="20" y="15"/>
                      <a:pt x="19" y="16"/>
                      <a:pt x="19" y="18"/>
                    </a:cubicBezTo>
                    <a:cubicBezTo>
                      <a:pt x="20" y="20"/>
                      <a:pt x="21" y="23"/>
                      <a:pt x="23" y="25"/>
                    </a:cubicBezTo>
                    <a:cubicBezTo>
                      <a:pt x="23" y="25"/>
                      <a:pt x="24" y="30"/>
                      <a:pt x="24" y="30"/>
                    </a:cubicBezTo>
                    <a:cubicBezTo>
                      <a:pt x="24" y="32"/>
                      <a:pt x="25" y="33"/>
                      <a:pt x="26" y="34"/>
                    </a:cubicBezTo>
                    <a:cubicBezTo>
                      <a:pt x="27" y="40"/>
                      <a:pt x="27" y="44"/>
                      <a:pt x="23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346">
                <a:extLst>
                  <a:ext uri="{FF2B5EF4-FFF2-40B4-BE49-F238E27FC236}">
                    <a16:creationId xmlns:a16="http://schemas.microsoft.com/office/drawing/2014/main" id="{1FC6BC03-10E7-BFE9-7DB6-F2DDE9B98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2" y="1944"/>
                <a:ext cx="1108" cy="1221"/>
              </a:xfrm>
              <a:custGeom>
                <a:avLst/>
                <a:gdLst>
                  <a:gd name="T0" fmla="*/ 380 w 457"/>
                  <a:gd name="T1" fmla="*/ 69 h 503"/>
                  <a:gd name="T2" fmla="*/ 372 w 457"/>
                  <a:gd name="T3" fmla="*/ 55 h 503"/>
                  <a:gd name="T4" fmla="*/ 361 w 457"/>
                  <a:gd name="T5" fmla="*/ 39 h 503"/>
                  <a:gd name="T6" fmla="*/ 318 w 457"/>
                  <a:gd name="T7" fmla="*/ 8 h 503"/>
                  <a:gd name="T8" fmla="*/ 276 w 457"/>
                  <a:gd name="T9" fmla="*/ 19 h 503"/>
                  <a:gd name="T10" fmla="*/ 254 w 457"/>
                  <a:gd name="T11" fmla="*/ 48 h 503"/>
                  <a:gd name="T12" fmla="*/ 246 w 457"/>
                  <a:gd name="T13" fmla="*/ 97 h 503"/>
                  <a:gd name="T14" fmla="*/ 232 w 457"/>
                  <a:gd name="T15" fmla="*/ 147 h 503"/>
                  <a:gd name="T16" fmla="*/ 193 w 457"/>
                  <a:gd name="T17" fmla="*/ 178 h 503"/>
                  <a:gd name="T18" fmla="*/ 162 w 457"/>
                  <a:gd name="T19" fmla="*/ 194 h 503"/>
                  <a:gd name="T20" fmla="*/ 143 w 457"/>
                  <a:gd name="T21" fmla="*/ 210 h 503"/>
                  <a:gd name="T22" fmla="*/ 100 w 457"/>
                  <a:gd name="T23" fmla="*/ 253 h 503"/>
                  <a:gd name="T24" fmla="*/ 51 w 457"/>
                  <a:gd name="T25" fmla="*/ 291 h 503"/>
                  <a:gd name="T26" fmla="*/ 28 w 457"/>
                  <a:gd name="T27" fmla="*/ 323 h 503"/>
                  <a:gd name="T28" fmla="*/ 12 w 457"/>
                  <a:gd name="T29" fmla="*/ 365 h 503"/>
                  <a:gd name="T30" fmla="*/ 17 w 457"/>
                  <a:gd name="T31" fmla="*/ 436 h 503"/>
                  <a:gd name="T32" fmla="*/ 27 w 457"/>
                  <a:gd name="T33" fmla="*/ 449 h 503"/>
                  <a:gd name="T34" fmla="*/ 42 w 457"/>
                  <a:gd name="T35" fmla="*/ 459 h 503"/>
                  <a:gd name="T36" fmla="*/ 135 w 457"/>
                  <a:gd name="T37" fmla="*/ 442 h 503"/>
                  <a:gd name="T38" fmla="*/ 158 w 457"/>
                  <a:gd name="T39" fmla="*/ 426 h 503"/>
                  <a:gd name="T40" fmla="*/ 173 w 457"/>
                  <a:gd name="T41" fmla="*/ 417 h 503"/>
                  <a:gd name="T42" fmla="*/ 190 w 457"/>
                  <a:gd name="T43" fmla="*/ 408 h 503"/>
                  <a:gd name="T44" fmla="*/ 246 w 457"/>
                  <a:gd name="T45" fmla="*/ 394 h 503"/>
                  <a:gd name="T46" fmla="*/ 280 w 457"/>
                  <a:gd name="T47" fmla="*/ 396 h 503"/>
                  <a:gd name="T48" fmla="*/ 307 w 457"/>
                  <a:gd name="T49" fmla="*/ 403 h 503"/>
                  <a:gd name="T50" fmla="*/ 340 w 457"/>
                  <a:gd name="T51" fmla="*/ 432 h 503"/>
                  <a:gd name="T52" fmla="*/ 360 w 457"/>
                  <a:gd name="T53" fmla="*/ 458 h 503"/>
                  <a:gd name="T54" fmla="*/ 392 w 457"/>
                  <a:gd name="T55" fmla="*/ 487 h 503"/>
                  <a:gd name="T56" fmla="*/ 419 w 457"/>
                  <a:gd name="T57" fmla="*/ 494 h 503"/>
                  <a:gd name="T58" fmla="*/ 457 w 457"/>
                  <a:gd name="T59" fmla="*/ 483 h 503"/>
                  <a:gd name="T60" fmla="*/ 379 w 457"/>
                  <a:gd name="T61" fmla="*/ 485 h 503"/>
                  <a:gd name="T62" fmla="*/ 348 w 457"/>
                  <a:gd name="T63" fmla="*/ 447 h 503"/>
                  <a:gd name="T64" fmla="*/ 317 w 457"/>
                  <a:gd name="T65" fmla="*/ 417 h 503"/>
                  <a:gd name="T66" fmla="*/ 282 w 457"/>
                  <a:gd name="T67" fmla="*/ 401 h 503"/>
                  <a:gd name="T68" fmla="*/ 244 w 457"/>
                  <a:gd name="T69" fmla="*/ 400 h 503"/>
                  <a:gd name="T70" fmla="*/ 189 w 457"/>
                  <a:gd name="T71" fmla="*/ 415 h 503"/>
                  <a:gd name="T72" fmla="*/ 156 w 457"/>
                  <a:gd name="T73" fmla="*/ 435 h 503"/>
                  <a:gd name="T74" fmla="*/ 132 w 457"/>
                  <a:gd name="T75" fmla="*/ 450 h 503"/>
                  <a:gd name="T76" fmla="*/ 52 w 457"/>
                  <a:gd name="T77" fmla="*/ 469 h 503"/>
                  <a:gd name="T78" fmla="*/ 15 w 457"/>
                  <a:gd name="T79" fmla="*/ 441 h 503"/>
                  <a:gd name="T80" fmla="*/ 1 w 457"/>
                  <a:gd name="T81" fmla="*/ 401 h 503"/>
                  <a:gd name="T82" fmla="*/ 9 w 457"/>
                  <a:gd name="T83" fmla="*/ 358 h 503"/>
                  <a:gd name="T84" fmla="*/ 21 w 457"/>
                  <a:gd name="T85" fmla="*/ 328 h 503"/>
                  <a:gd name="T86" fmla="*/ 67 w 457"/>
                  <a:gd name="T87" fmla="*/ 270 h 503"/>
                  <a:gd name="T88" fmla="*/ 96 w 457"/>
                  <a:gd name="T89" fmla="*/ 249 h 503"/>
                  <a:gd name="T90" fmla="*/ 127 w 457"/>
                  <a:gd name="T91" fmla="*/ 225 h 503"/>
                  <a:gd name="T92" fmla="*/ 154 w 457"/>
                  <a:gd name="T93" fmla="*/ 191 h 503"/>
                  <a:gd name="T94" fmla="*/ 190 w 457"/>
                  <a:gd name="T95" fmla="*/ 175 h 503"/>
                  <a:gd name="T96" fmla="*/ 225 w 457"/>
                  <a:gd name="T97" fmla="*/ 147 h 503"/>
                  <a:gd name="T98" fmla="*/ 241 w 457"/>
                  <a:gd name="T99" fmla="*/ 106 h 503"/>
                  <a:gd name="T100" fmla="*/ 243 w 457"/>
                  <a:gd name="T101" fmla="*/ 68 h 503"/>
                  <a:gd name="T102" fmla="*/ 256 w 457"/>
                  <a:gd name="T103" fmla="*/ 29 h 503"/>
                  <a:gd name="T104" fmla="*/ 269 w 457"/>
                  <a:gd name="T105" fmla="*/ 16 h 503"/>
                  <a:gd name="T106" fmla="*/ 294 w 457"/>
                  <a:gd name="T107" fmla="*/ 2 h 503"/>
                  <a:gd name="T108" fmla="*/ 324 w 457"/>
                  <a:gd name="T109" fmla="*/ 5 h 503"/>
                  <a:gd name="T110" fmla="*/ 357 w 457"/>
                  <a:gd name="T111" fmla="*/ 28 h 503"/>
                  <a:gd name="T112" fmla="*/ 368 w 457"/>
                  <a:gd name="T113" fmla="*/ 42 h 503"/>
                  <a:gd name="T114" fmla="*/ 381 w 457"/>
                  <a:gd name="T115" fmla="*/ 61 h 503"/>
                  <a:gd name="T116" fmla="*/ 406 w 457"/>
                  <a:gd name="T117" fmla="*/ 95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503">
                    <a:moveTo>
                      <a:pt x="457" y="132"/>
                    </a:moveTo>
                    <a:cubicBezTo>
                      <a:pt x="448" y="131"/>
                      <a:pt x="440" y="126"/>
                      <a:pt x="433" y="123"/>
                    </a:cubicBezTo>
                    <a:cubicBezTo>
                      <a:pt x="412" y="114"/>
                      <a:pt x="402" y="100"/>
                      <a:pt x="389" y="83"/>
                    </a:cubicBezTo>
                    <a:cubicBezTo>
                      <a:pt x="386" y="80"/>
                      <a:pt x="386" y="76"/>
                      <a:pt x="383" y="73"/>
                    </a:cubicBezTo>
                    <a:cubicBezTo>
                      <a:pt x="382" y="72"/>
                      <a:pt x="381" y="70"/>
                      <a:pt x="380" y="69"/>
                    </a:cubicBezTo>
                    <a:cubicBezTo>
                      <a:pt x="380" y="69"/>
                      <a:pt x="380" y="69"/>
                      <a:pt x="380" y="68"/>
                    </a:cubicBezTo>
                    <a:cubicBezTo>
                      <a:pt x="380" y="68"/>
                      <a:pt x="379" y="66"/>
                      <a:pt x="378" y="66"/>
                    </a:cubicBezTo>
                    <a:cubicBezTo>
                      <a:pt x="378" y="65"/>
                      <a:pt x="377" y="65"/>
                      <a:pt x="377" y="64"/>
                    </a:cubicBezTo>
                    <a:cubicBezTo>
                      <a:pt x="376" y="63"/>
                      <a:pt x="376" y="62"/>
                      <a:pt x="376" y="62"/>
                    </a:cubicBezTo>
                    <a:cubicBezTo>
                      <a:pt x="374" y="59"/>
                      <a:pt x="373" y="57"/>
                      <a:pt x="372" y="55"/>
                    </a:cubicBezTo>
                    <a:cubicBezTo>
                      <a:pt x="371" y="54"/>
                      <a:pt x="370" y="54"/>
                      <a:pt x="369" y="53"/>
                    </a:cubicBezTo>
                    <a:cubicBezTo>
                      <a:pt x="367" y="51"/>
                      <a:pt x="367" y="47"/>
                      <a:pt x="365" y="45"/>
                    </a:cubicBezTo>
                    <a:cubicBezTo>
                      <a:pt x="364" y="44"/>
                      <a:pt x="363" y="44"/>
                      <a:pt x="363" y="43"/>
                    </a:cubicBezTo>
                    <a:cubicBezTo>
                      <a:pt x="363" y="43"/>
                      <a:pt x="363" y="42"/>
                      <a:pt x="363" y="42"/>
                    </a:cubicBezTo>
                    <a:cubicBezTo>
                      <a:pt x="362" y="41"/>
                      <a:pt x="361" y="40"/>
                      <a:pt x="361" y="39"/>
                    </a:cubicBezTo>
                    <a:cubicBezTo>
                      <a:pt x="359" y="37"/>
                      <a:pt x="357" y="36"/>
                      <a:pt x="355" y="34"/>
                    </a:cubicBezTo>
                    <a:cubicBezTo>
                      <a:pt x="354" y="33"/>
                      <a:pt x="353" y="32"/>
                      <a:pt x="352" y="30"/>
                    </a:cubicBezTo>
                    <a:cubicBezTo>
                      <a:pt x="347" y="25"/>
                      <a:pt x="339" y="19"/>
                      <a:pt x="333" y="15"/>
                    </a:cubicBezTo>
                    <a:cubicBezTo>
                      <a:pt x="332" y="15"/>
                      <a:pt x="331" y="14"/>
                      <a:pt x="329" y="14"/>
                    </a:cubicBezTo>
                    <a:cubicBezTo>
                      <a:pt x="327" y="13"/>
                      <a:pt x="320" y="7"/>
                      <a:pt x="318" y="8"/>
                    </a:cubicBezTo>
                    <a:cubicBezTo>
                      <a:pt x="315" y="7"/>
                      <a:pt x="307" y="5"/>
                      <a:pt x="303" y="6"/>
                    </a:cubicBezTo>
                    <a:cubicBezTo>
                      <a:pt x="299" y="7"/>
                      <a:pt x="293" y="7"/>
                      <a:pt x="289" y="9"/>
                    </a:cubicBezTo>
                    <a:cubicBezTo>
                      <a:pt x="288" y="9"/>
                      <a:pt x="286" y="10"/>
                      <a:pt x="285" y="11"/>
                    </a:cubicBezTo>
                    <a:cubicBezTo>
                      <a:pt x="282" y="13"/>
                      <a:pt x="279" y="14"/>
                      <a:pt x="277" y="17"/>
                    </a:cubicBezTo>
                    <a:cubicBezTo>
                      <a:pt x="276" y="17"/>
                      <a:pt x="276" y="18"/>
                      <a:pt x="276" y="19"/>
                    </a:cubicBezTo>
                    <a:cubicBezTo>
                      <a:pt x="275" y="19"/>
                      <a:pt x="274" y="19"/>
                      <a:pt x="273" y="20"/>
                    </a:cubicBezTo>
                    <a:cubicBezTo>
                      <a:pt x="270" y="22"/>
                      <a:pt x="266" y="26"/>
                      <a:pt x="264" y="29"/>
                    </a:cubicBezTo>
                    <a:cubicBezTo>
                      <a:pt x="261" y="32"/>
                      <a:pt x="259" y="37"/>
                      <a:pt x="256" y="42"/>
                    </a:cubicBezTo>
                    <a:cubicBezTo>
                      <a:pt x="256" y="43"/>
                      <a:pt x="256" y="45"/>
                      <a:pt x="256" y="46"/>
                    </a:cubicBezTo>
                    <a:cubicBezTo>
                      <a:pt x="255" y="46"/>
                      <a:pt x="254" y="47"/>
                      <a:pt x="254" y="48"/>
                    </a:cubicBezTo>
                    <a:cubicBezTo>
                      <a:pt x="251" y="54"/>
                      <a:pt x="250" y="62"/>
                      <a:pt x="248" y="68"/>
                    </a:cubicBezTo>
                    <a:cubicBezTo>
                      <a:pt x="248" y="69"/>
                      <a:pt x="248" y="71"/>
                      <a:pt x="248" y="72"/>
                    </a:cubicBezTo>
                    <a:cubicBezTo>
                      <a:pt x="248" y="75"/>
                      <a:pt x="247" y="77"/>
                      <a:pt x="247" y="80"/>
                    </a:cubicBezTo>
                    <a:cubicBezTo>
                      <a:pt x="246" y="83"/>
                      <a:pt x="246" y="88"/>
                      <a:pt x="247" y="91"/>
                    </a:cubicBezTo>
                    <a:cubicBezTo>
                      <a:pt x="247" y="93"/>
                      <a:pt x="247" y="95"/>
                      <a:pt x="246" y="97"/>
                    </a:cubicBezTo>
                    <a:cubicBezTo>
                      <a:pt x="246" y="101"/>
                      <a:pt x="246" y="105"/>
                      <a:pt x="246" y="109"/>
                    </a:cubicBezTo>
                    <a:cubicBezTo>
                      <a:pt x="245" y="110"/>
                      <a:pt x="246" y="110"/>
                      <a:pt x="246" y="110"/>
                    </a:cubicBezTo>
                    <a:cubicBezTo>
                      <a:pt x="246" y="112"/>
                      <a:pt x="245" y="122"/>
                      <a:pt x="244" y="123"/>
                    </a:cubicBezTo>
                    <a:cubicBezTo>
                      <a:pt x="243" y="127"/>
                      <a:pt x="241" y="131"/>
                      <a:pt x="239" y="135"/>
                    </a:cubicBezTo>
                    <a:cubicBezTo>
                      <a:pt x="237" y="139"/>
                      <a:pt x="234" y="143"/>
                      <a:pt x="232" y="147"/>
                    </a:cubicBezTo>
                    <a:cubicBezTo>
                      <a:pt x="231" y="148"/>
                      <a:pt x="229" y="150"/>
                      <a:pt x="228" y="151"/>
                    </a:cubicBezTo>
                    <a:cubicBezTo>
                      <a:pt x="226" y="152"/>
                      <a:pt x="225" y="154"/>
                      <a:pt x="224" y="155"/>
                    </a:cubicBezTo>
                    <a:cubicBezTo>
                      <a:pt x="223" y="157"/>
                      <a:pt x="221" y="158"/>
                      <a:pt x="219" y="160"/>
                    </a:cubicBezTo>
                    <a:cubicBezTo>
                      <a:pt x="216" y="164"/>
                      <a:pt x="212" y="169"/>
                      <a:pt x="208" y="171"/>
                    </a:cubicBezTo>
                    <a:cubicBezTo>
                      <a:pt x="203" y="174"/>
                      <a:pt x="198" y="176"/>
                      <a:pt x="193" y="178"/>
                    </a:cubicBezTo>
                    <a:cubicBezTo>
                      <a:pt x="190" y="180"/>
                      <a:pt x="188" y="181"/>
                      <a:pt x="185" y="182"/>
                    </a:cubicBezTo>
                    <a:cubicBezTo>
                      <a:pt x="185" y="183"/>
                      <a:pt x="183" y="184"/>
                      <a:pt x="184" y="184"/>
                    </a:cubicBezTo>
                    <a:cubicBezTo>
                      <a:pt x="181" y="185"/>
                      <a:pt x="178" y="186"/>
                      <a:pt x="175" y="187"/>
                    </a:cubicBezTo>
                    <a:cubicBezTo>
                      <a:pt x="175" y="188"/>
                      <a:pt x="175" y="188"/>
                      <a:pt x="175" y="188"/>
                    </a:cubicBezTo>
                    <a:cubicBezTo>
                      <a:pt x="171" y="188"/>
                      <a:pt x="166" y="192"/>
                      <a:pt x="162" y="194"/>
                    </a:cubicBezTo>
                    <a:cubicBezTo>
                      <a:pt x="159" y="195"/>
                      <a:pt x="155" y="196"/>
                      <a:pt x="153" y="198"/>
                    </a:cubicBezTo>
                    <a:cubicBezTo>
                      <a:pt x="152" y="199"/>
                      <a:pt x="152" y="200"/>
                      <a:pt x="151" y="201"/>
                    </a:cubicBezTo>
                    <a:cubicBezTo>
                      <a:pt x="150" y="202"/>
                      <a:pt x="148" y="203"/>
                      <a:pt x="147" y="204"/>
                    </a:cubicBezTo>
                    <a:cubicBezTo>
                      <a:pt x="147" y="205"/>
                      <a:pt x="147" y="206"/>
                      <a:pt x="146" y="207"/>
                    </a:cubicBezTo>
                    <a:cubicBezTo>
                      <a:pt x="145" y="208"/>
                      <a:pt x="144" y="209"/>
                      <a:pt x="143" y="210"/>
                    </a:cubicBezTo>
                    <a:cubicBezTo>
                      <a:pt x="142" y="211"/>
                      <a:pt x="141" y="213"/>
                      <a:pt x="140" y="215"/>
                    </a:cubicBezTo>
                    <a:cubicBezTo>
                      <a:pt x="138" y="218"/>
                      <a:pt x="135" y="221"/>
                      <a:pt x="133" y="224"/>
                    </a:cubicBezTo>
                    <a:cubicBezTo>
                      <a:pt x="133" y="225"/>
                      <a:pt x="132" y="226"/>
                      <a:pt x="132" y="227"/>
                    </a:cubicBezTo>
                    <a:cubicBezTo>
                      <a:pt x="129" y="230"/>
                      <a:pt x="125" y="234"/>
                      <a:pt x="122" y="237"/>
                    </a:cubicBezTo>
                    <a:cubicBezTo>
                      <a:pt x="115" y="243"/>
                      <a:pt x="108" y="248"/>
                      <a:pt x="100" y="253"/>
                    </a:cubicBezTo>
                    <a:cubicBezTo>
                      <a:pt x="97" y="254"/>
                      <a:pt x="94" y="257"/>
                      <a:pt x="91" y="259"/>
                    </a:cubicBezTo>
                    <a:cubicBezTo>
                      <a:pt x="87" y="262"/>
                      <a:pt x="83" y="264"/>
                      <a:pt x="79" y="266"/>
                    </a:cubicBezTo>
                    <a:cubicBezTo>
                      <a:pt x="75" y="269"/>
                      <a:pt x="73" y="272"/>
                      <a:pt x="69" y="275"/>
                    </a:cubicBezTo>
                    <a:cubicBezTo>
                      <a:pt x="64" y="279"/>
                      <a:pt x="59" y="283"/>
                      <a:pt x="54" y="287"/>
                    </a:cubicBezTo>
                    <a:cubicBezTo>
                      <a:pt x="53" y="288"/>
                      <a:pt x="52" y="290"/>
                      <a:pt x="51" y="291"/>
                    </a:cubicBezTo>
                    <a:cubicBezTo>
                      <a:pt x="50" y="292"/>
                      <a:pt x="48" y="293"/>
                      <a:pt x="47" y="294"/>
                    </a:cubicBezTo>
                    <a:cubicBezTo>
                      <a:pt x="45" y="297"/>
                      <a:pt x="43" y="299"/>
                      <a:pt x="41" y="302"/>
                    </a:cubicBezTo>
                    <a:cubicBezTo>
                      <a:pt x="40" y="304"/>
                      <a:pt x="38" y="305"/>
                      <a:pt x="37" y="307"/>
                    </a:cubicBezTo>
                    <a:cubicBezTo>
                      <a:pt x="35" y="310"/>
                      <a:pt x="34" y="313"/>
                      <a:pt x="33" y="316"/>
                    </a:cubicBezTo>
                    <a:cubicBezTo>
                      <a:pt x="31" y="318"/>
                      <a:pt x="29" y="321"/>
                      <a:pt x="28" y="323"/>
                    </a:cubicBezTo>
                    <a:cubicBezTo>
                      <a:pt x="25" y="328"/>
                      <a:pt x="24" y="333"/>
                      <a:pt x="22" y="339"/>
                    </a:cubicBezTo>
                    <a:cubicBezTo>
                      <a:pt x="21" y="343"/>
                      <a:pt x="18" y="348"/>
                      <a:pt x="17" y="353"/>
                    </a:cubicBezTo>
                    <a:cubicBezTo>
                      <a:pt x="17" y="354"/>
                      <a:pt x="17" y="355"/>
                      <a:pt x="16" y="356"/>
                    </a:cubicBezTo>
                    <a:cubicBezTo>
                      <a:pt x="16" y="356"/>
                      <a:pt x="15" y="357"/>
                      <a:pt x="14" y="358"/>
                    </a:cubicBezTo>
                    <a:cubicBezTo>
                      <a:pt x="14" y="359"/>
                      <a:pt x="12" y="365"/>
                      <a:pt x="12" y="365"/>
                    </a:cubicBezTo>
                    <a:cubicBezTo>
                      <a:pt x="10" y="370"/>
                      <a:pt x="9" y="375"/>
                      <a:pt x="8" y="380"/>
                    </a:cubicBezTo>
                    <a:cubicBezTo>
                      <a:pt x="7" y="383"/>
                      <a:pt x="7" y="387"/>
                      <a:pt x="6" y="390"/>
                    </a:cubicBezTo>
                    <a:cubicBezTo>
                      <a:pt x="6" y="392"/>
                      <a:pt x="6" y="394"/>
                      <a:pt x="6" y="397"/>
                    </a:cubicBezTo>
                    <a:cubicBezTo>
                      <a:pt x="6" y="404"/>
                      <a:pt x="7" y="416"/>
                      <a:pt x="11" y="424"/>
                    </a:cubicBezTo>
                    <a:cubicBezTo>
                      <a:pt x="12" y="427"/>
                      <a:pt x="15" y="433"/>
                      <a:pt x="17" y="436"/>
                    </a:cubicBezTo>
                    <a:cubicBezTo>
                      <a:pt x="18" y="436"/>
                      <a:pt x="19" y="438"/>
                      <a:pt x="20" y="439"/>
                    </a:cubicBezTo>
                    <a:cubicBezTo>
                      <a:pt x="20" y="439"/>
                      <a:pt x="20" y="439"/>
                      <a:pt x="21" y="439"/>
                    </a:cubicBezTo>
                    <a:cubicBezTo>
                      <a:pt x="21" y="439"/>
                      <a:pt x="21" y="440"/>
                      <a:pt x="21" y="441"/>
                    </a:cubicBezTo>
                    <a:cubicBezTo>
                      <a:pt x="22" y="442"/>
                      <a:pt x="23" y="443"/>
                      <a:pt x="23" y="443"/>
                    </a:cubicBezTo>
                    <a:cubicBezTo>
                      <a:pt x="25" y="445"/>
                      <a:pt x="26" y="447"/>
                      <a:pt x="27" y="449"/>
                    </a:cubicBezTo>
                    <a:cubicBezTo>
                      <a:pt x="28" y="450"/>
                      <a:pt x="30" y="450"/>
                      <a:pt x="31" y="452"/>
                    </a:cubicBezTo>
                    <a:cubicBezTo>
                      <a:pt x="32" y="452"/>
                      <a:pt x="32" y="453"/>
                      <a:pt x="33" y="454"/>
                    </a:cubicBezTo>
                    <a:cubicBezTo>
                      <a:pt x="34" y="455"/>
                      <a:pt x="35" y="455"/>
                      <a:pt x="36" y="455"/>
                    </a:cubicBezTo>
                    <a:cubicBezTo>
                      <a:pt x="36" y="456"/>
                      <a:pt x="37" y="456"/>
                      <a:pt x="37" y="457"/>
                    </a:cubicBezTo>
                    <a:cubicBezTo>
                      <a:pt x="39" y="458"/>
                      <a:pt x="41" y="458"/>
                      <a:pt x="42" y="459"/>
                    </a:cubicBezTo>
                    <a:cubicBezTo>
                      <a:pt x="44" y="460"/>
                      <a:pt x="46" y="461"/>
                      <a:pt x="48" y="462"/>
                    </a:cubicBezTo>
                    <a:cubicBezTo>
                      <a:pt x="48" y="462"/>
                      <a:pt x="48" y="462"/>
                      <a:pt x="48" y="462"/>
                    </a:cubicBezTo>
                    <a:cubicBezTo>
                      <a:pt x="56" y="466"/>
                      <a:pt x="67" y="470"/>
                      <a:pt x="78" y="468"/>
                    </a:cubicBezTo>
                    <a:cubicBezTo>
                      <a:pt x="81" y="467"/>
                      <a:pt x="84" y="468"/>
                      <a:pt x="88" y="467"/>
                    </a:cubicBezTo>
                    <a:cubicBezTo>
                      <a:pt x="106" y="462"/>
                      <a:pt x="120" y="452"/>
                      <a:pt x="135" y="442"/>
                    </a:cubicBezTo>
                    <a:cubicBezTo>
                      <a:pt x="135" y="442"/>
                      <a:pt x="135" y="442"/>
                      <a:pt x="135" y="442"/>
                    </a:cubicBezTo>
                    <a:cubicBezTo>
                      <a:pt x="138" y="439"/>
                      <a:pt x="141" y="438"/>
                      <a:pt x="145" y="436"/>
                    </a:cubicBezTo>
                    <a:cubicBezTo>
                      <a:pt x="146" y="435"/>
                      <a:pt x="147" y="433"/>
                      <a:pt x="148" y="433"/>
                    </a:cubicBezTo>
                    <a:cubicBezTo>
                      <a:pt x="151" y="431"/>
                      <a:pt x="153" y="430"/>
                      <a:pt x="156" y="428"/>
                    </a:cubicBezTo>
                    <a:cubicBezTo>
                      <a:pt x="156" y="428"/>
                      <a:pt x="157" y="426"/>
                      <a:pt x="158" y="426"/>
                    </a:cubicBezTo>
                    <a:cubicBezTo>
                      <a:pt x="159" y="425"/>
                      <a:pt x="160" y="425"/>
                      <a:pt x="160" y="425"/>
                    </a:cubicBezTo>
                    <a:cubicBezTo>
                      <a:pt x="161" y="424"/>
                      <a:pt x="161" y="423"/>
                      <a:pt x="162" y="423"/>
                    </a:cubicBezTo>
                    <a:cubicBezTo>
                      <a:pt x="164" y="422"/>
                      <a:pt x="166" y="421"/>
                      <a:pt x="167" y="420"/>
                    </a:cubicBezTo>
                    <a:cubicBezTo>
                      <a:pt x="168" y="420"/>
                      <a:pt x="169" y="419"/>
                      <a:pt x="169" y="418"/>
                    </a:cubicBezTo>
                    <a:cubicBezTo>
                      <a:pt x="171" y="418"/>
                      <a:pt x="172" y="418"/>
                      <a:pt x="173" y="417"/>
                    </a:cubicBezTo>
                    <a:cubicBezTo>
                      <a:pt x="174" y="417"/>
                      <a:pt x="176" y="416"/>
                      <a:pt x="177" y="415"/>
                    </a:cubicBezTo>
                    <a:cubicBezTo>
                      <a:pt x="177" y="415"/>
                      <a:pt x="178" y="415"/>
                      <a:pt x="179" y="414"/>
                    </a:cubicBezTo>
                    <a:cubicBezTo>
                      <a:pt x="180" y="414"/>
                      <a:pt x="182" y="412"/>
                      <a:pt x="183" y="412"/>
                    </a:cubicBezTo>
                    <a:cubicBezTo>
                      <a:pt x="183" y="412"/>
                      <a:pt x="184" y="412"/>
                      <a:pt x="185" y="412"/>
                    </a:cubicBezTo>
                    <a:cubicBezTo>
                      <a:pt x="186" y="411"/>
                      <a:pt x="189" y="409"/>
                      <a:pt x="190" y="408"/>
                    </a:cubicBezTo>
                    <a:cubicBezTo>
                      <a:pt x="193" y="407"/>
                      <a:pt x="196" y="407"/>
                      <a:pt x="199" y="406"/>
                    </a:cubicBezTo>
                    <a:cubicBezTo>
                      <a:pt x="206" y="404"/>
                      <a:pt x="212" y="402"/>
                      <a:pt x="219" y="399"/>
                    </a:cubicBezTo>
                    <a:cubicBezTo>
                      <a:pt x="220" y="399"/>
                      <a:pt x="222" y="399"/>
                      <a:pt x="223" y="399"/>
                    </a:cubicBezTo>
                    <a:cubicBezTo>
                      <a:pt x="226" y="398"/>
                      <a:pt x="228" y="398"/>
                      <a:pt x="232" y="397"/>
                    </a:cubicBezTo>
                    <a:cubicBezTo>
                      <a:pt x="236" y="396"/>
                      <a:pt x="242" y="395"/>
                      <a:pt x="246" y="394"/>
                    </a:cubicBezTo>
                    <a:cubicBezTo>
                      <a:pt x="247" y="395"/>
                      <a:pt x="248" y="395"/>
                      <a:pt x="248" y="395"/>
                    </a:cubicBezTo>
                    <a:cubicBezTo>
                      <a:pt x="249" y="395"/>
                      <a:pt x="251" y="395"/>
                      <a:pt x="252" y="395"/>
                    </a:cubicBezTo>
                    <a:cubicBezTo>
                      <a:pt x="254" y="394"/>
                      <a:pt x="257" y="395"/>
                      <a:pt x="260" y="394"/>
                    </a:cubicBezTo>
                    <a:cubicBezTo>
                      <a:pt x="264" y="394"/>
                      <a:pt x="269" y="394"/>
                      <a:pt x="273" y="394"/>
                    </a:cubicBezTo>
                    <a:cubicBezTo>
                      <a:pt x="275" y="395"/>
                      <a:pt x="278" y="396"/>
                      <a:pt x="280" y="396"/>
                    </a:cubicBezTo>
                    <a:cubicBezTo>
                      <a:pt x="280" y="396"/>
                      <a:pt x="281" y="395"/>
                      <a:pt x="282" y="395"/>
                    </a:cubicBezTo>
                    <a:cubicBezTo>
                      <a:pt x="287" y="396"/>
                      <a:pt x="293" y="396"/>
                      <a:pt x="296" y="398"/>
                    </a:cubicBezTo>
                    <a:cubicBezTo>
                      <a:pt x="297" y="398"/>
                      <a:pt x="298" y="398"/>
                      <a:pt x="299" y="398"/>
                    </a:cubicBezTo>
                    <a:cubicBezTo>
                      <a:pt x="301" y="399"/>
                      <a:pt x="302" y="400"/>
                      <a:pt x="304" y="401"/>
                    </a:cubicBezTo>
                    <a:cubicBezTo>
                      <a:pt x="305" y="402"/>
                      <a:pt x="306" y="401"/>
                      <a:pt x="307" y="403"/>
                    </a:cubicBezTo>
                    <a:cubicBezTo>
                      <a:pt x="307" y="403"/>
                      <a:pt x="307" y="404"/>
                      <a:pt x="308" y="405"/>
                    </a:cubicBezTo>
                    <a:cubicBezTo>
                      <a:pt x="309" y="405"/>
                      <a:pt x="311" y="407"/>
                      <a:pt x="312" y="408"/>
                    </a:cubicBezTo>
                    <a:cubicBezTo>
                      <a:pt x="317" y="411"/>
                      <a:pt x="321" y="414"/>
                      <a:pt x="325" y="417"/>
                    </a:cubicBezTo>
                    <a:cubicBezTo>
                      <a:pt x="327" y="419"/>
                      <a:pt x="329" y="422"/>
                      <a:pt x="330" y="422"/>
                    </a:cubicBezTo>
                    <a:cubicBezTo>
                      <a:pt x="334" y="425"/>
                      <a:pt x="337" y="429"/>
                      <a:pt x="340" y="432"/>
                    </a:cubicBezTo>
                    <a:cubicBezTo>
                      <a:pt x="341" y="432"/>
                      <a:pt x="342" y="432"/>
                      <a:pt x="342" y="433"/>
                    </a:cubicBezTo>
                    <a:cubicBezTo>
                      <a:pt x="346" y="437"/>
                      <a:pt x="349" y="441"/>
                      <a:pt x="352" y="445"/>
                    </a:cubicBezTo>
                    <a:cubicBezTo>
                      <a:pt x="353" y="446"/>
                      <a:pt x="354" y="447"/>
                      <a:pt x="355" y="448"/>
                    </a:cubicBezTo>
                    <a:cubicBezTo>
                      <a:pt x="356" y="450"/>
                      <a:pt x="358" y="453"/>
                      <a:pt x="360" y="456"/>
                    </a:cubicBezTo>
                    <a:cubicBezTo>
                      <a:pt x="360" y="456"/>
                      <a:pt x="360" y="458"/>
                      <a:pt x="360" y="458"/>
                    </a:cubicBezTo>
                    <a:cubicBezTo>
                      <a:pt x="364" y="461"/>
                      <a:pt x="367" y="467"/>
                      <a:pt x="370" y="470"/>
                    </a:cubicBezTo>
                    <a:cubicBezTo>
                      <a:pt x="373" y="474"/>
                      <a:pt x="376" y="477"/>
                      <a:pt x="379" y="480"/>
                    </a:cubicBezTo>
                    <a:cubicBezTo>
                      <a:pt x="380" y="481"/>
                      <a:pt x="385" y="482"/>
                      <a:pt x="385" y="483"/>
                    </a:cubicBezTo>
                    <a:cubicBezTo>
                      <a:pt x="385" y="483"/>
                      <a:pt x="385" y="483"/>
                      <a:pt x="385" y="483"/>
                    </a:cubicBezTo>
                    <a:cubicBezTo>
                      <a:pt x="387" y="483"/>
                      <a:pt x="390" y="486"/>
                      <a:pt x="392" y="487"/>
                    </a:cubicBezTo>
                    <a:cubicBezTo>
                      <a:pt x="392" y="487"/>
                      <a:pt x="397" y="488"/>
                      <a:pt x="397" y="488"/>
                    </a:cubicBezTo>
                    <a:cubicBezTo>
                      <a:pt x="400" y="489"/>
                      <a:pt x="404" y="491"/>
                      <a:pt x="407" y="492"/>
                    </a:cubicBezTo>
                    <a:cubicBezTo>
                      <a:pt x="407" y="492"/>
                      <a:pt x="408" y="492"/>
                      <a:pt x="408" y="492"/>
                    </a:cubicBezTo>
                    <a:cubicBezTo>
                      <a:pt x="410" y="493"/>
                      <a:pt x="413" y="493"/>
                      <a:pt x="415" y="494"/>
                    </a:cubicBezTo>
                    <a:cubicBezTo>
                      <a:pt x="417" y="494"/>
                      <a:pt x="418" y="494"/>
                      <a:pt x="419" y="494"/>
                    </a:cubicBezTo>
                    <a:cubicBezTo>
                      <a:pt x="422" y="494"/>
                      <a:pt x="425" y="494"/>
                      <a:pt x="428" y="493"/>
                    </a:cubicBezTo>
                    <a:cubicBezTo>
                      <a:pt x="429" y="492"/>
                      <a:pt x="432" y="493"/>
                      <a:pt x="433" y="493"/>
                    </a:cubicBezTo>
                    <a:cubicBezTo>
                      <a:pt x="434" y="492"/>
                      <a:pt x="436" y="491"/>
                      <a:pt x="436" y="491"/>
                    </a:cubicBezTo>
                    <a:cubicBezTo>
                      <a:pt x="441" y="489"/>
                      <a:pt x="446" y="489"/>
                      <a:pt x="450" y="487"/>
                    </a:cubicBezTo>
                    <a:cubicBezTo>
                      <a:pt x="452" y="486"/>
                      <a:pt x="454" y="484"/>
                      <a:pt x="457" y="483"/>
                    </a:cubicBezTo>
                    <a:cubicBezTo>
                      <a:pt x="457" y="485"/>
                      <a:pt x="457" y="487"/>
                      <a:pt x="457" y="489"/>
                    </a:cubicBezTo>
                    <a:cubicBezTo>
                      <a:pt x="454" y="491"/>
                      <a:pt x="450" y="492"/>
                      <a:pt x="447" y="494"/>
                    </a:cubicBezTo>
                    <a:cubicBezTo>
                      <a:pt x="444" y="494"/>
                      <a:pt x="441" y="495"/>
                      <a:pt x="439" y="496"/>
                    </a:cubicBezTo>
                    <a:cubicBezTo>
                      <a:pt x="420" y="503"/>
                      <a:pt x="403" y="496"/>
                      <a:pt x="388" y="490"/>
                    </a:cubicBezTo>
                    <a:cubicBezTo>
                      <a:pt x="385" y="489"/>
                      <a:pt x="382" y="487"/>
                      <a:pt x="379" y="485"/>
                    </a:cubicBezTo>
                    <a:cubicBezTo>
                      <a:pt x="374" y="482"/>
                      <a:pt x="369" y="478"/>
                      <a:pt x="366" y="473"/>
                    </a:cubicBezTo>
                    <a:cubicBezTo>
                      <a:pt x="366" y="473"/>
                      <a:pt x="365" y="472"/>
                      <a:pt x="365" y="471"/>
                    </a:cubicBezTo>
                    <a:cubicBezTo>
                      <a:pt x="363" y="469"/>
                      <a:pt x="362" y="466"/>
                      <a:pt x="360" y="464"/>
                    </a:cubicBezTo>
                    <a:cubicBezTo>
                      <a:pt x="357" y="460"/>
                      <a:pt x="355" y="456"/>
                      <a:pt x="352" y="452"/>
                    </a:cubicBezTo>
                    <a:cubicBezTo>
                      <a:pt x="351" y="450"/>
                      <a:pt x="349" y="449"/>
                      <a:pt x="348" y="447"/>
                    </a:cubicBezTo>
                    <a:cubicBezTo>
                      <a:pt x="342" y="440"/>
                      <a:pt x="336" y="434"/>
                      <a:pt x="329" y="428"/>
                    </a:cubicBezTo>
                    <a:cubicBezTo>
                      <a:pt x="327" y="426"/>
                      <a:pt x="326" y="424"/>
                      <a:pt x="324" y="422"/>
                    </a:cubicBezTo>
                    <a:cubicBezTo>
                      <a:pt x="323" y="422"/>
                      <a:pt x="322" y="421"/>
                      <a:pt x="321" y="421"/>
                    </a:cubicBezTo>
                    <a:cubicBezTo>
                      <a:pt x="321" y="421"/>
                      <a:pt x="322" y="421"/>
                      <a:pt x="322" y="420"/>
                    </a:cubicBezTo>
                    <a:cubicBezTo>
                      <a:pt x="321" y="419"/>
                      <a:pt x="319" y="418"/>
                      <a:pt x="317" y="417"/>
                    </a:cubicBezTo>
                    <a:cubicBezTo>
                      <a:pt x="317" y="417"/>
                      <a:pt x="316" y="415"/>
                      <a:pt x="315" y="415"/>
                    </a:cubicBezTo>
                    <a:cubicBezTo>
                      <a:pt x="311" y="411"/>
                      <a:pt x="305" y="408"/>
                      <a:pt x="299" y="406"/>
                    </a:cubicBezTo>
                    <a:cubicBezTo>
                      <a:pt x="296" y="405"/>
                      <a:pt x="292" y="404"/>
                      <a:pt x="289" y="403"/>
                    </a:cubicBezTo>
                    <a:cubicBezTo>
                      <a:pt x="288" y="403"/>
                      <a:pt x="287" y="403"/>
                      <a:pt x="286" y="403"/>
                    </a:cubicBezTo>
                    <a:cubicBezTo>
                      <a:pt x="285" y="402"/>
                      <a:pt x="284" y="401"/>
                      <a:pt x="282" y="401"/>
                    </a:cubicBezTo>
                    <a:cubicBezTo>
                      <a:pt x="281" y="401"/>
                      <a:pt x="280" y="401"/>
                      <a:pt x="278" y="401"/>
                    </a:cubicBezTo>
                    <a:cubicBezTo>
                      <a:pt x="276" y="400"/>
                      <a:pt x="273" y="400"/>
                      <a:pt x="271" y="399"/>
                    </a:cubicBezTo>
                    <a:cubicBezTo>
                      <a:pt x="268" y="399"/>
                      <a:pt x="267" y="400"/>
                      <a:pt x="265" y="399"/>
                    </a:cubicBezTo>
                    <a:cubicBezTo>
                      <a:pt x="262" y="398"/>
                      <a:pt x="255" y="399"/>
                      <a:pt x="252" y="400"/>
                    </a:cubicBezTo>
                    <a:cubicBezTo>
                      <a:pt x="249" y="401"/>
                      <a:pt x="246" y="399"/>
                      <a:pt x="244" y="400"/>
                    </a:cubicBezTo>
                    <a:cubicBezTo>
                      <a:pt x="240" y="401"/>
                      <a:pt x="235" y="402"/>
                      <a:pt x="231" y="403"/>
                    </a:cubicBezTo>
                    <a:cubicBezTo>
                      <a:pt x="230" y="403"/>
                      <a:pt x="220" y="404"/>
                      <a:pt x="220" y="404"/>
                    </a:cubicBezTo>
                    <a:cubicBezTo>
                      <a:pt x="213" y="407"/>
                      <a:pt x="205" y="409"/>
                      <a:pt x="199" y="411"/>
                    </a:cubicBezTo>
                    <a:cubicBezTo>
                      <a:pt x="197" y="412"/>
                      <a:pt x="196" y="412"/>
                      <a:pt x="194" y="412"/>
                    </a:cubicBezTo>
                    <a:cubicBezTo>
                      <a:pt x="192" y="413"/>
                      <a:pt x="190" y="415"/>
                      <a:pt x="189" y="415"/>
                    </a:cubicBezTo>
                    <a:cubicBezTo>
                      <a:pt x="184" y="418"/>
                      <a:pt x="180" y="418"/>
                      <a:pt x="176" y="421"/>
                    </a:cubicBezTo>
                    <a:cubicBezTo>
                      <a:pt x="173" y="423"/>
                      <a:pt x="170" y="425"/>
                      <a:pt x="167" y="427"/>
                    </a:cubicBezTo>
                    <a:cubicBezTo>
                      <a:pt x="165" y="428"/>
                      <a:pt x="163" y="429"/>
                      <a:pt x="161" y="430"/>
                    </a:cubicBezTo>
                    <a:cubicBezTo>
                      <a:pt x="160" y="431"/>
                      <a:pt x="158" y="432"/>
                      <a:pt x="157" y="433"/>
                    </a:cubicBezTo>
                    <a:cubicBezTo>
                      <a:pt x="157" y="433"/>
                      <a:pt x="156" y="434"/>
                      <a:pt x="156" y="435"/>
                    </a:cubicBezTo>
                    <a:cubicBezTo>
                      <a:pt x="155" y="436"/>
                      <a:pt x="153" y="436"/>
                      <a:pt x="152" y="437"/>
                    </a:cubicBezTo>
                    <a:cubicBezTo>
                      <a:pt x="150" y="438"/>
                      <a:pt x="147" y="439"/>
                      <a:pt x="146" y="441"/>
                    </a:cubicBezTo>
                    <a:cubicBezTo>
                      <a:pt x="146" y="441"/>
                      <a:pt x="146" y="441"/>
                      <a:pt x="145" y="441"/>
                    </a:cubicBezTo>
                    <a:cubicBezTo>
                      <a:pt x="145" y="442"/>
                      <a:pt x="139" y="444"/>
                      <a:pt x="137" y="446"/>
                    </a:cubicBezTo>
                    <a:cubicBezTo>
                      <a:pt x="135" y="447"/>
                      <a:pt x="134" y="449"/>
                      <a:pt x="132" y="450"/>
                    </a:cubicBezTo>
                    <a:cubicBezTo>
                      <a:pt x="129" y="452"/>
                      <a:pt x="126" y="453"/>
                      <a:pt x="123" y="455"/>
                    </a:cubicBezTo>
                    <a:cubicBezTo>
                      <a:pt x="113" y="462"/>
                      <a:pt x="103" y="468"/>
                      <a:pt x="91" y="471"/>
                    </a:cubicBezTo>
                    <a:cubicBezTo>
                      <a:pt x="88" y="473"/>
                      <a:pt x="85" y="472"/>
                      <a:pt x="80" y="472"/>
                    </a:cubicBezTo>
                    <a:cubicBezTo>
                      <a:pt x="77" y="473"/>
                      <a:pt x="70" y="474"/>
                      <a:pt x="65" y="473"/>
                    </a:cubicBezTo>
                    <a:cubicBezTo>
                      <a:pt x="61" y="472"/>
                      <a:pt x="56" y="470"/>
                      <a:pt x="52" y="469"/>
                    </a:cubicBezTo>
                    <a:cubicBezTo>
                      <a:pt x="50" y="468"/>
                      <a:pt x="48" y="467"/>
                      <a:pt x="45" y="467"/>
                    </a:cubicBezTo>
                    <a:cubicBezTo>
                      <a:pt x="43" y="466"/>
                      <a:pt x="41" y="464"/>
                      <a:pt x="39" y="463"/>
                    </a:cubicBezTo>
                    <a:cubicBezTo>
                      <a:pt x="37" y="462"/>
                      <a:pt x="34" y="461"/>
                      <a:pt x="32" y="460"/>
                    </a:cubicBezTo>
                    <a:cubicBezTo>
                      <a:pt x="31" y="459"/>
                      <a:pt x="30" y="458"/>
                      <a:pt x="29" y="457"/>
                    </a:cubicBezTo>
                    <a:cubicBezTo>
                      <a:pt x="23" y="453"/>
                      <a:pt x="19" y="447"/>
                      <a:pt x="15" y="441"/>
                    </a:cubicBezTo>
                    <a:cubicBezTo>
                      <a:pt x="13" y="438"/>
                      <a:pt x="11" y="436"/>
                      <a:pt x="10" y="434"/>
                    </a:cubicBezTo>
                    <a:cubicBezTo>
                      <a:pt x="9" y="433"/>
                      <a:pt x="9" y="431"/>
                      <a:pt x="8" y="430"/>
                    </a:cubicBezTo>
                    <a:cubicBezTo>
                      <a:pt x="7" y="428"/>
                      <a:pt x="6" y="426"/>
                      <a:pt x="5" y="425"/>
                    </a:cubicBezTo>
                    <a:cubicBezTo>
                      <a:pt x="3" y="419"/>
                      <a:pt x="1" y="410"/>
                      <a:pt x="2" y="404"/>
                    </a:cubicBezTo>
                    <a:cubicBezTo>
                      <a:pt x="1" y="403"/>
                      <a:pt x="1" y="402"/>
                      <a:pt x="1" y="401"/>
                    </a:cubicBezTo>
                    <a:cubicBezTo>
                      <a:pt x="1" y="400"/>
                      <a:pt x="1" y="398"/>
                      <a:pt x="1" y="397"/>
                    </a:cubicBezTo>
                    <a:cubicBezTo>
                      <a:pt x="1" y="395"/>
                      <a:pt x="0" y="392"/>
                      <a:pt x="1" y="388"/>
                    </a:cubicBezTo>
                    <a:cubicBezTo>
                      <a:pt x="2" y="383"/>
                      <a:pt x="2" y="377"/>
                      <a:pt x="4" y="372"/>
                    </a:cubicBezTo>
                    <a:cubicBezTo>
                      <a:pt x="5" y="370"/>
                      <a:pt x="6" y="368"/>
                      <a:pt x="7" y="365"/>
                    </a:cubicBezTo>
                    <a:cubicBezTo>
                      <a:pt x="8" y="363"/>
                      <a:pt x="7" y="361"/>
                      <a:pt x="9" y="358"/>
                    </a:cubicBezTo>
                    <a:cubicBezTo>
                      <a:pt x="9" y="357"/>
                      <a:pt x="12" y="353"/>
                      <a:pt x="11" y="351"/>
                    </a:cubicBezTo>
                    <a:cubicBezTo>
                      <a:pt x="12" y="350"/>
                      <a:pt x="13" y="349"/>
                      <a:pt x="13" y="348"/>
                    </a:cubicBezTo>
                    <a:cubicBezTo>
                      <a:pt x="15" y="345"/>
                      <a:pt x="15" y="342"/>
                      <a:pt x="17" y="339"/>
                    </a:cubicBezTo>
                    <a:cubicBezTo>
                      <a:pt x="17" y="339"/>
                      <a:pt x="19" y="332"/>
                      <a:pt x="19" y="331"/>
                    </a:cubicBezTo>
                    <a:cubicBezTo>
                      <a:pt x="19" y="330"/>
                      <a:pt x="20" y="329"/>
                      <a:pt x="21" y="328"/>
                    </a:cubicBezTo>
                    <a:cubicBezTo>
                      <a:pt x="22" y="326"/>
                      <a:pt x="22" y="324"/>
                      <a:pt x="23" y="322"/>
                    </a:cubicBezTo>
                    <a:cubicBezTo>
                      <a:pt x="23" y="321"/>
                      <a:pt x="24" y="320"/>
                      <a:pt x="24" y="320"/>
                    </a:cubicBezTo>
                    <a:cubicBezTo>
                      <a:pt x="24" y="319"/>
                      <a:pt x="24" y="319"/>
                      <a:pt x="24" y="319"/>
                    </a:cubicBezTo>
                    <a:cubicBezTo>
                      <a:pt x="26" y="316"/>
                      <a:pt x="28" y="314"/>
                      <a:pt x="29" y="312"/>
                    </a:cubicBezTo>
                    <a:cubicBezTo>
                      <a:pt x="39" y="294"/>
                      <a:pt x="52" y="282"/>
                      <a:pt x="67" y="270"/>
                    </a:cubicBezTo>
                    <a:cubicBezTo>
                      <a:pt x="68" y="269"/>
                      <a:pt x="69" y="268"/>
                      <a:pt x="70" y="267"/>
                    </a:cubicBezTo>
                    <a:cubicBezTo>
                      <a:pt x="72" y="265"/>
                      <a:pt x="75" y="264"/>
                      <a:pt x="77" y="263"/>
                    </a:cubicBezTo>
                    <a:cubicBezTo>
                      <a:pt x="78" y="261"/>
                      <a:pt x="80" y="259"/>
                      <a:pt x="82" y="258"/>
                    </a:cubicBezTo>
                    <a:cubicBezTo>
                      <a:pt x="84" y="257"/>
                      <a:pt x="87" y="256"/>
                      <a:pt x="89" y="255"/>
                    </a:cubicBezTo>
                    <a:cubicBezTo>
                      <a:pt x="92" y="253"/>
                      <a:pt x="94" y="250"/>
                      <a:pt x="96" y="249"/>
                    </a:cubicBezTo>
                    <a:cubicBezTo>
                      <a:pt x="101" y="246"/>
                      <a:pt x="106" y="244"/>
                      <a:pt x="109" y="240"/>
                    </a:cubicBezTo>
                    <a:cubicBezTo>
                      <a:pt x="111" y="240"/>
                      <a:pt x="112" y="239"/>
                      <a:pt x="113" y="238"/>
                    </a:cubicBezTo>
                    <a:cubicBezTo>
                      <a:pt x="114" y="237"/>
                      <a:pt x="115" y="236"/>
                      <a:pt x="116" y="235"/>
                    </a:cubicBezTo>
                    <a:cubicBezTo>
                      <a:pt x="120" y="232"/>
                      <a:pt x="123" y="230"/>
                      <a:pt x="125" y="226"/>
                    </a:cubicBezTo>
                    <a:cubicBezTo>
                      <a:pt x="126" y="226"/>
                      <a:pt x="126" y="226"/>
                      <a:pt x="127" y="225"/>
                    </a:cubicBezTo>
                    <a:cubicBezTo>
                      <a:pt x="129" y="222"/>
                      <a:pt x="131" y="219"/>
                      <a:pt x="134" y="215"/>
                    </a:cubicBezTo>
                    <a:cubicBezTo>
                      <a:pt x="135" y="214"/>
                      <a:pt x="137" y="212"/>
                      <a:pt x="137" y="210"/>
                    </a:cubicBezTo>
                    <a:cubicBezTo>
                      <a:pt x="137" y="209"/>
                      <a:pt x="136" y="208"/>
                      <a:pt x="137" y="208"/>
                    </a:cubicBezTo>
                    <a:cubicBezTo>
                      <a:pt x="138" y="205"/>
                      <a:pt x="141" y="203"/>
                      <a:pt x="142" y="201"/>
                    </a:cubicBezTo>
                    <a:cubicBezTo>
                      <a:pt x="146" y="197"/>
                      <a:pt x="149" y="193"/>
                      <a:pt x="154" y="191"/>
                    </a:cubicBezTo>
                    <a:cubicBezTo>
                      <a:pt x="157" y="190"/>
                      <a:pt x="159" y="190"/>
                      <a:pt x="161" y="189"/>
                    </a:cubicBezTo>
                    <a:cubicBezTo>
                      <a:pt x="168" y="185"/>
                      <a:pt x="175" y="182"/>
                      <a:pt x="184" y="178"/>
                    </a:cubicBezTo>
                    <a:cubicBezTo>
                      <a:pt x="185" y="178"/>
                      <a:pt x="187" y="177"/>
                      <a:pt x="189" y="176"/>
                    </a:cubicBezTo>
                    <a:cubicBezTo>
                      <a:pt x="189" y="176"/>
                      <a:pt x="189" y="175"/>
                      <a:pt x="189" y="175"/>
                    </a:cubicBezTo>
                    <a:cubicBezTo>
                      <a:pt x="189" y="175"/>
                      <a:pt x="190" y="175"/>
                      <a:pt x="190" y="175"/>
                    </a:cubicBezTo>
                    <a:cubicBezTo>
                      <a:pt x="193" y="174"/>
                      <a:pt x="196" y="172"/>
                      <a:pt x="198" y="171"/>
                    </a:cubicBezTo>
                    <a:cubicBezTo>
                      <a:pt x="200" y="170"/>
                      <a:pt x="202" y="170"/>
                      <a:pt x="203" y="168"/>
                    </a:cubicBezTo>
                    <a:cubicBezTo>
                      <a:pt x="209" y="165"/>
                      <a:pt x="214" y="159"/>
                      <a:pt x="219" y="154"/>
                    </a:cubicBezTo>
                    <a:cubicBezTo>
                      <a:pt x="219" y="153"/>
                      <a:pt x="220" y="153"/>
                      <a:pt x="220" y="153"/>
                    </a:cubicBezTo>
                    <a:cubicBezTo>
                      <a:pt x="222" y="151"/>
                      <a:pt x="223" y="149"/>
                      <a:pt x="225" y="147"/>
                    </a:cubicBezTo>
                    <a:cubicBezTo>
                      <a:pt x="225" y="147"/>
                      <a:pt x="225" y="147"/>
                      <a:pt x="226" y="147"/>
                    </a:cubicBezTo>
                    <a:cubicBezTo>
                      <a:pt x="227" y="146"/>
                      <a:pt x="228" y="143"/>
                      <a:pt x="229" y="142"/>
                    </a:cubicBezTo>
                    <a:cubicBezTo>
                      <a:pt x="233" y="137"/>
                      <a:pt x="237" y="128"/>
                      <a:pt x="239" y="121"/>
                    </a:cubicBezTo>
                    <a:cubicBezTo>
                      <a:pt x="239" y="120"/>
                      <a:pt x="239" y="119"/>
                      <a:pt x="239" y="118"/>
                    </a:cubicBezTo>
                    <a:cubicBezTo>
                      <a:pt x="240" y="114"/>
                      <a:pt x="240" y="110"/>
                      <a:pt x="241" y="106"/>
                    </a:cubicBezTo>
                    <a:cubicBezTo>
                      <a:pt x="241" y="105"/>
                      <a:pt x="241" y="104"/>
                      <a:pt x="241" y="103"/>
                    </a:cubicBezTo>
                    <a:cubicBezTo>
                      <a:pt x="242" y="98"/>
                      <a:pt x="242" y="89"/>
                      <a:pt x="242" y="84"/>
                    </a:cubicBezTo>
                    <a:cubicBezTo>
                      <a:pt x="241" y="81"/>
                      <a:pt x="243" y="79"/>
                      <a:pt x="242" y="77"/>
                    </a:cubicBezTo>
                    <a:cubicBezTo>
                      <a:pt x="242" y="77"/>
                      <a:pt x="242" y="77"/>
                      <a:pt x="243" y="77"/>
                    </a:cubicBezTo>
                    <a:cubicBezTo>
                      <a:pt x="242" y="76"/>
                      <a:pt x="243" y="70"/>
                      <a:pt x="243" y="68"/>
                    </a:cubicBezTo>
                    <a:cubicBezTo>
                      <a:pt x="245" y="61"/>
                      <a:pt x="247" y="55"/>
                      <a:pt x="249" y="49"/>
                    </a:cubicBezTo>
                    <a:cubicBezTo>
                      <a:pt x="250" y="46"/>
                      <a:pt x="251" y="42"/>
                      <a:pt x="252" y="39"/>
                    </a:cubicBezTo>
                    <a:cubicBezTo>
                      <a:pt x="253" y="37"/>
                      <a:pt x="253" y="36"/>
                      <a:pt x="254" y="34"/>
                    </a:cubicBezTo>
                    <a:cubicBezTo>
                      <a:pt x="254" y="33"/>
                      <a:pt x="255" y="33"/>
                      <a:pt x="256" y="32"/>
                    </a:cubicBezTo>
                    <a:cubicBezTo>
                      <a:pt x="256" y="31"/>
                      <a:pt x="256" y="30"/>
                      <a:pt x="256" y="29"/>
                    </a:cubicBezTo>
                    <a:cubicBezTo>
                      <a:pt x="257" y="28"/>
                      <a:pt x="258" y="28"/>
                      <a:pt x="258" y="27"/>
                    </a:cubicBezTo>
                    <a:cubicBezTo>
                      <a:pt x="259" y="26"/>
                      <a:pt x="259" y="25"/>
                      <a:pt x="260" y="24"/>
                    </a:cubicBezTo>
                    <a:cubicBezTo>
                      <a:pt x="260" y="24"/>
                      <a:pt x="261" y="23"/>
                      <a:pt x="261" y="23"/>
                    </a:cubicBezTo>
                    <a:cubicBezTo>
                      <a:pt x="262" y="22"/>
                      <a:pt x="263" y="21"/>
                      <a:pt x="264" y="20"/>
                    </a:cubicBezTo>
                    <a:cubicBezTo>
                      <a:pt x="264" y="19"/>
                      <a:pt x="268" y="17"/>
                      <a:pt x="269" y="16"/>
                    </a:cubicBezTo>
                    <a:cubicBezTo>
                      <a:pt x="271" y="14"/>
                      <a:pt x="273" y="11"/>
                      <a:pt x="276" y="9"/>
                    </a:cubicBezTo>
                    <a:cubicBezTo>
                      <a:pt x="277" y="9"/>
                      <a:pt x="278" y="8"/>
                      <a:pt x="279" y="8"/>
                    </a:cubicBezTo>
                    <a:cubicBezTo>
                      <a:pt x="280" y="7"/>
                      <a:pt x="281" y="7"/>
                      <a:pt x="281" y="6"/>
                    </a:cubicBezTo>
                    <a:cubicBezTo>
                      <a:pt x="284" y="5"/>
                      <a:pt x="287" y="4"/>
                      <a:pt x="290" y="2"/>
                    </a:cubicBezTo>
                    <a:cubicBezTo>
                      <a:pt x="291" y="2"/>
                      <a:pt x="292" y="2"/>
                      <a:pt x="294" y="2"/>
                    </a:cubicBezTo>
                    <a:cubicBezTo>
                      <a:pt x="296" y="2"/>
                      <a:pt x="299" y="1"/>
                      <a:pt x="302" y="0"/>
                    </a:cubicBezTo>
                    <a:cubicBezTo>
                      <a:pt x="304" y="0"/>
                      <a:pt x="308" y="1"/>
                      <a:pt x="310" y="1"/>
                    </a:cubicBezTo>
                    <a:cubicBezTo>
                      <a:pt x="310" y="1"/>
                      <a:pt x="310" y="1"/>
                      <a:pt x="311" y="1"/>
                    </a:cubicBezTo>
                    <a:cubicBezTo>
                      <a:pt x="312" y="1"/>
                      <a:pt x="314" y="2"/>
                      <a:pt x="315" y="3"/>
                    </a:cubicBezTo>
                    <a:cubicBezTo>
                      <a:pt x="318" y="3"/>
                      <a:pt x="321" y="3"/>
                      <a:pt x="324" y="5"/>
                    </a:cubicBezTo>
                    <a:cubicBezTo>
                      <a:pt x="327" y="6"/>
                      <a:pt x="330" y="9"/>
                      <a:pt x="333" y="10"/>
                    </a:cubicBezTo>
                    <a:cubicBezTo>
                      <a:pt x="335" y="11"/>
                      <a:pt x="336" y="11"/>
                      <a:pt x="338" y="12"/>
                    </a:cubicBezTo>
                    <a:cubicBezTo>
                      <a:pt x="341" y="14"/>
                      <a:pt x="343" y="17"/>
                      <a:pt x="345" y="19"/>
                    </a:cubicBezTo>
                    <a:cubicBezTo>
                      <a:pt x="350" y="21"/>
                      <a:pt x="352" y="24"/>
                      <a:pt x="355" y="27"/>
                    </a:cubicBezTo>
                    <a:cubicBezTo>
                      <a:pt x="356" y="28"/>
                      <a:pt x="356" y="28"/>
                      <a:pt x="357" y="28"/>
                    </a:cubicBezTo>
                    <a:cubicBezTo>
                      <a:pt x="358" y="30"/>
                      <a:pt x="360" y="31"/>
                      <a:pt x="361" y="33"/>
                    </a:cubicBezTo>
                    <a:cubicBezTo>
                      <a:pt x="361" y="34"/>
                      <a:pt x="362" y="34"/>
                      <a:pt x="363" y="34"/>
                    </a:cubicBezTo>
                    <a:cubicBezTo>
                      <a:pt x="363" y="35"/>
                      <a:pt x="364" y="36"/>
                      <a:pt x="364" y="37"/>
                    </a:cubicBezTo>
                    <a:cubicBezTo>
                      <a:pt x="365" y="37"/>
                      <a:pt x="365" y="37"/>
                      <a:pt x="366" y="38"/>
                    </a:cubicBezTo>
                    <a:cubicBezTo>
                      <a:pt x="367" y="39"/>
                      <a:pt x="367" y="41"/>
                      <a:pt x="368" y="42"/>
                    </a:cubicBezTo>
                    <a:cubicBezTo>
                      <a:pt x="369" y="43"/>
                      <a:pt x="370" y="44"/>
                      <a:pt x="371" y="46"/>
                    </a:cubicBezTo>
                    <a:cubicBezTo>
                      <a:pt x="372" y="47"/>
                      <a:pt x="371" y="47"/>
                      <a:pt x="372" y="48"/>
                    </a:cubicBezTo>
                    <a:cubicBezTo>
                      <a:pt x="374" y="51"/>
                      <a:pt x="376" y="53"/>
                      <a:pt x="378" y="56"/>
                    </a:cubicBezTo>
                    <a:cubicBezTo>
                      <a:pt x="378" y="57"/>
                      <a:pt x="378" y="58"/>
                      <a:pt x="378" y="58"/>
                    </a:cubicBezTo>
                    <a:cubicBezTo>
                      <a:pt x="379" y="59"/>
                      <a:pt x="380" y="60"/>
                      <a:pt x="381" y="61"/>
                    </a:cubicBezTo>
                    <a:cubicBezTo>
                      <a:pt x="382" y="63"/>
                      <a:pt x="384" y="65"/>
                      <a:pt x="385" y="68"/>
                    </a:cubicBezTo>
                    <a:cubicBezTo>
                      <a:pt x="385" y="68"/>
                      <a:pt x="385" y="68"/>
                      <a:pt x="385" y="68"/>
                    </a:cubicBezTo>
                    <a:cubicBezTo>
                      <a:pt x="386" y="69"/>
                      <a:pt x="390" y="75"/>
                      <a:pt x="391" y="77"/>
                    </a:cubicBezTo>
                    <a:cubicBezTo>
                      <a:pt x="393" y="81"/>
                      <a:pt x="397" y="86"/>
                      <a:pt x="400" y="90"/>
                    </a:cubicBezTo>
                    <a:cubicBezTo>
                      <a:pt x="401" y="92"/>
                      <a:pt x="404" y="93"/>
                      <a:pt x="406" y="95"/>
                    </a:cubicBezTo>
                    <a:cubicBezTo>
                      <a:pt x="406" y="96"/>
                      <a:pt x="407" y="98"/>
                      <a:pt x="408" y="100"/>
                    </a:cubicBezTo>
                    <a:cubicBezTo>
                      <a:pt x="420" y="114"/>
                      <a:pt x="438" y="122"/>
                      <a:pt x="457" y="127"/>
                    </a:cubicBezTo>
                    <a:cubicBezTo>
                      <a:pt x="457" y="128"/>
                      <a:pt x="457" y="130"/>
                      <a:pt x="457" y="1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347">
                <a:extLst>
                  <a:ext uri="{FF2B5EF4-FFF2-40B4-BE49-F238E27FC236}">
                    <a16:creationId xmlns:a16="http://schemas.microsoft.com/office/drawing/2014/main" id="{CAAD9FEA-3B94-B2D2-C9C4-E2BA54F53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949"/>
                <a:ext cx="1741" cy="937"/>
              </a:xfrm>
              <a:custGeom>
                <a:avLst/>
                <a:gdLst>
                  <a:gd name="T0" fmla="*/ 234 w 718"/>
                  <a:gd name="T1" fmla="*/ 326 h 386"/>
                  <a:gd name="T2" fmla="*/ 216 w 718"/>
                  <a:gd name="T3" fmla="*/ 254 h 386"/>
                  <a:gd name="T4" fmla="*/ 192 w 718"/>
                  <a:gd name="T5" fmla="*/ 186 h 386"/>
                  <a:gd name="T6" fmla="*/ 129 w 718"/>
                  <a:gd name="T7" fmla="*/ 166 h 386"/>
                  <a:gd name="T8" fmla="*/ 93 w 718"/>
                  <a:gd name="T9" fmla="*/ 188 h 386"/>
                  <a:gd name="T10" fmla="*/ 78 w 718"/>
                  <a:gd name="T11" fmla="*/ 203 h 386"/>
                  <a:gd name="T12" fmla="*/ 52 w 718"/>
                  <a:gd name="T13" fmla="*/ 217 h 386"/>
                  <a:gd name="T14" fmla="*/ 11 w 718"/>
                  <a:gd name="T15" fmla="*/ 169 h 386"/>
                  <a:gd name="T16" fmla="*/ 17 w 718"/>
                  <a:gd name="T17" fmla="*/ 170 h 386"/>
                  <a:gd name="T18" fmla="*/ 124 w 718"/>
                  <a:gd name="T19" fmla="*/ 164 h 386"/>
                  <a:gd name="T20" fmla="*/ 199 w 718"/>
                  <a:gd name="T21" fmla="*/ 188 h 386"/>
                  <a:gd name="T22" fmla="*/ 227 w 718"/>
                  <a:gd name="T23" fmla="*/ 294 h 386"/>
                  <a:gd name="T24" fmla="*/ 295 w 718"/>
                  <a:gd name="T25" fmla="*/ 363 h 386"/>
                  <a:gd name="T26" fmla="*/ 434 w 718"/>
                  <a:gd name="T27" fmla="*/ 372 h 386"/>
                  <a:gd name="T28" fmla="*/ 507 w 718"/>
                  <a:gd name="T29" fmla="*/ 350 h 386"/>
                  <a:gd name="T30" fmla="*/ 601 w 718"/>
                  <a:gd name="T31" fmla="*/ 329 h 386"/>
                  <a:gd name="T32" fmla="*/ 710 w 718"/>
                  <a:gd name="T33" fmla="*/ 339 h 386"/>
                  <a:gd name="T34" fmla="*/ 663 w 718"/>
                  <a:gd name="T35" fmla="*/ 289 h 386"/>
                  <a:gd name="T36" fmla="*/ 647 w 718"/>
                  <a:gd name="T37" fmla="*/ 273 h 386"/>
                  <a:gd name="T38" fmla="*/ 613 w 718"/>
                  <a:gd name="T39" fmla="*/ 222 h 386"/>
                  <a:gd name="T40" fmla="*/ 553 w 718"/>
                  <a:gd name="T41" fmla="*/ 240 h 386"/>
                  <a:gd name="T42" fmla="*/ 458 w 718"/>
                  <a:gd name="T43" fmla="*/ 234 h 386"/>
                  <a:gd name="T44" fmla="*/ 435 w 718"/>
                  <a:gd name="T45" fmla="*/ 210 h 386"/>
                  <a:gd name="T46" fmla="*/ 422 w 718"/>
                  <a:gd name="T47" fmla="*/ 186 h 386"/>
                  <a:gd name="T48" fmla="*/ 414 w 718"/>
                  <a:gd name="T49" fmla="*/ 147 h 386"/>
                  <a:gd name="T50" fmla="*/ 430 w 718"/>
                  <a:gd name="T51" fmla="*/ 104 h 386"/>
                  <a:gd name="T52" fmla="*/ 445 w 718"/>
                  <a:gd name="T53" fmla="*/ 55 h 386"/>
                  <a:gd name="T54" fmla="*/ 389 w 718"/>
                  <a:gd name="T55" fmla="*/ 21 h 386"/>
                  <a:gd name="T56" fmla="*/ 342 w 718"/>
                  <a:gd name="T57" fmla="*/ 24 h 386"/>
                  <a:gd name="T58" fmla="*/ 283 w 718"/>
                  <a:gd name="T59" fmla="*/ 11 h 386"/>
                  <a:gd name="T60" fmla="*/ 253 w 718"/>
                  <a:gd name="T61" fmla="*/ 24 h 386"/>
                  <a:gd name="T62" fmla="*/ 227 w 718"/>
                  <a:gd name="T63" fmla="*/ 42 h 386"/>
                  <a:gd name="T64" fmla="*/ 193 w 718"/>
                  <a:gd name="T65" fmla="*/ 63 h 386"/>
                  <a:gd name="T66" fmla="*/ 163 w 718"/>
                  <a:gd name="T67" fmla="*/ 62 h 386"/>
                  <a:gd name="T68" fmla="*/ 117 w 718"/>
                  <a:gd name="T69" fmla="*/ 38 h 386"/>
                  <a:gd name="T70" fmla="*/ 84 w 718"/>
                  <a:gd name="T71" fmla="*/ 10 h 386"/>
                  <a:gd name="T72" fmla="*/ 32 w 718"/>
                  <a:gd name="T73" fmla="*/ 11 h 386"/>
                  <a:gd name="T74" fmla="*/ 0 w 718"/>
                  <a:gd name="T75" fmla="*/ 30 h 386"/>
                  <a:gd name="T76" fmla="*/ 78 w 718"/>
                  <a:gd name="T77" fmla="*/ 3 h 386"/>
                  <a:gd name="T78" fmla="*/ 120 w 718"/>
                  <a:gd name="T79" fmla="*/ 36 h 386"/>
                  <a:gd name="T80" fmla="*/ 204 w 718"/>
                  <a:gd name="T81" fmla="*/ 54 h 386"/>
                  <a:gd name="T82" fmla="*/ 267 w 718"/>
                  <a:gd name="T83" fmla="*/ 13 h 386"/>
                  <a:gd name="T84" fmla="*/ 355 w 718"/>
                  <a:gd name="T85" fmla="*/ 21 h 386"/>
                  <a:gd name="T86" fmla="*/ 443 w 718"/>
                  <a:gd name="T87" fmla="*/ 31 h 386"/>
                  <a:gd name="T88" fmla="*/ 442 w 718"/>
                  <a:gd name="T89" fmla="*/ 92 h 386"/>
                  <a:gd name="T90" fmla="*/ 425 w 718"/>
                  <a:gd name="T91" fmla="*/ 124 h 386"/>
                  <a:gd name="T92" fmla="*/ 423 w 718"/>
                  <a:gd name="T93" fmla="*/ 172 h 386"/>
                  <a:gd name="T94" fmla="*/ 479 w 718"/>
                  <a:gd name="T95" fmla="*/ 240 h 386"/>
                  <a:gd name="T96" fmla="*/ 576 w 718"/>
                  <a:gd name="T97" fmla="*/ 220 h 386"/>
                  <a:gd name="T98" fmla="*/ 638 w 718"/>
                  <a:gd name="T99" fmla="*/ 245 h 386"/>
                  <a:gd name="T100" fmla="*/ 675 w 718"/>
                  <a:gd name="T101" fmla="*/ 294 h 386"/>
                  <a:gd name="T102" fmla="*/ 701 w 718"/>
                  <a:gd name="T103" fmla="*/ 347 h 386"/>
                  <a:gd name="T104" fmla="*/ 615 w 718"/>
                  <a:gd name="T105" fmla="*/ 337 h 386"/>
                  <a:gd name="T106" fmla="*/ 504 w 718"/>
                  <a:gd name="T107" fmla="*/ 356 h 386"/>
                  <a:gd name="T108" fmla="*/ 439 w 718"/>
                  <a:gd name="T109" fmla="*/ 377 h 386"/>
                  <a:gd name="T110" fmla="*/ 375 w 718"/>
                  <a:gd name="T111" fmla="*/ 373 h 386"/>
                  <a:gd name="T112" fmla="*/ 332 w 718"/>
                  <a:gd name="T113" fmla="*/ 384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8" h="386">
                    <a:moveTo>
                      <a:pt x="275" y="352"/>
                    </a:moveTo>
                    <a:cubicBezTo>
                      <a:pt x="275" y="352"/>
                      <a:pt x="274" y="352"/>
                      <a:pt x="274" y="352"/>
                    </a:cubicBezTo>
                    <a:cubicBezTo>
                      <a:pt x="272" y="350"/>
                      <a:pt x="271" y="350"/>
                      <a:pt x="269" y="349"/>
                    </a:cubicBezTo>
                    <a:cubicBezTo>
                      <a:pt x="265" y="346"/>
                      <a:pt x="260" y="344"/>
                      <a:pt x="256" y="342"/>
                    </a:cubicBezTo>
                    <a:cubicBezTo>
                      <a:pt x="254" y="342"/>
                      <a:pt x="251" y="342"/>
                      <a:pt x="249" y="340"/>
                    </a:cubicBezTo>
                    <a:cubicBezTo>
                      <a:pt x="248" y="340"/>
                      <a:pt x="244" y="337"/>
                      <a:pt x="245" y="337"/>
                    </a:cubicBezTo>
                    <a:cubicBezTo>
                      <a:pt x="243" y="335"/>
                      <a:pt x="242" y="335"/>
                      <a:pt x="241" y="334"/>
                    </a:cubicBezTo>
                    <a:cubicBezTo>
                      <a:pt x="239" y="333"/>
                      <a:pt x="238" y="331"/>
                      <a:pt x="237" y="330"/>
                    </a:cubicBezTo>
                    <a:cubicBezTo>
                      <a:pt x="236" y="329"/>
                      <a:pt x="235" y="329"/>
                      <a:pt x="234" y="328"/>
                    </a:cubicBezTo>
                    <a:cubicBezTo>
                      <a:pt x="234" y="327"/>
                      <a:pt x="234" y="327"/>
                      <a:pt x="234" y="326"/>
                    </a:cubicBezTo>
                    <a:cubicBezTo>
                      <a:pt x="233" y="326"/>
                      <a:pt x="233" y="326"/>
                      <a:pt x="233" y="326"/>
                    </a:cubicBezTo>
                    <a:cubicBezTo>
                      <a:pt x="233" y="326"/>
                      <a:pt x="233" y="325"/>
                      <a:pt x="232" y="325"/>
                    </a:cubicBezTo>
                    <a:cubicBezTo>
                      <a:pt x="231" y="322"/>
                      <a:pt x="229" y="318"/>
                      <a:pt x="227" y="316"/>
                    </a:cubicBezTo>
                    <a:cubicBezTo>
                      <a:pt x="225" y="314"/>
                      <a:pt x="225" y="311"/>
                      <a:pt x="224" y="309"/>
                    </a:cubicBezTo>
                    <a:cubicBezTo>
                      <a:pt x="224" y="308"/>
                      <a:pt x="223" y="306"/>
                      <a:pt x="224" y="305"/>
                    </a:cubicBezTo>
                    <a:cubicBezTo>
                      <a:pt x="222" y="303"/>
                      <a:pt x="223" y="298"/>
                      <a:pt x="222" y="294"/>
                    </a:cubicBezTo>
                    <a:cubicBezTo>
                      <a:pt x="221" y="290"/>
                      <a:pt x="220" y="284"/>
                      <a:pt x="219" y="280"/>
                    </a:cubicBezTo>
                    <a:cubicBezTo>
                      <a:pt x="218" y="276"/>
                      <a:pt x="217" y="274"/>
                      <a:pt x="217" y="270"/>
                    </a:cubicBezTo>
                    <a:cubicBezTo>
                      <a:pt x="218" y="266"/>
                      <a:pt x="218" y="261"/>
                      <a:pt x="216" y="257"/>
                    </a:cubicBezTo>
                    <a:cubicBezTo>
                      <a:pt x="216" y="256"/>
                      <a:pt x="216" y="255"/>
                      <a:pt x="216" y="254"/>
                    </a:cubicBezTo>
                    <a:cubicBezTo>
                      <a:pt x="216" y="253"/>
                      <a:pt x="216" y="251"/>
                      <a:pt x="215" y="249"/>
                    </a:cubicBezTo>
                    <a:cubicBezTo>
                      <a:pt x="215" y="247"/>
                      <a:pt x="216" y="242"/>
                      <a:pt x="216" y="240"/>
                    </a:cubicBezTo>
                    <a:cubicBezTo>
                      <a:pt x="216" y="238"/>
                      <a:pt x="215" y="238"/>
                      <a:pt x="215" y="237"/>
                    </a:cubicBezTo>
                    <a:cubicBezTo>
                      <a:pt x="215" y="235"/>
                      <a:pt x="215" y="235"/>
                      <a:pt x="215" y="233"/>
                    </a:cubicBezTo>
                    <a:cubicBezTo>
                      <a:pt x="215" y="231"/>
                      <a:pt x="214" y="229"/>
                      <a:pt x="213" y="227"/>
                    </a:cubicBezTo>
                    <a:cubicBezTo>
                      <a:pt x="213" y="227"/>
                      <a:pt x="214" y="226"/>
                      <a:pt x="214" y="226"/>
                    </a:cubicBezTo>
                    <a:cubicBezTo>
                      <a:pt x="213" y="225"/>
                      <a:pt x="212" y="223"/>
                      <a:pt x="212" y="222"/>
                    </a:cubicBezTo>
                    <a:cubicBezTo>
                      <a:pt x="211" y="218"/>
                      <a:pt x="208" y="212"/>
                      <a:pt x="206" y="208"/>
                    </a:cubicBezTo>
                    <a:cubicBezTo>
                      <a:pt x="203" y="200"/>
                      <a:pt x="199" y="195"/>
                      <a:pt x="195" y="189"/>
                    </a:cubicBezTo>
                    <a:cubicBezTo>
                      <a:pt x="194" y="188"/>
                      <a:pt x="193" y="187"/>
                      <a:pt x="192" y="186"/>
                    </a:cubicBezTo>
                    <a:cubicBezTo>
                      <a:pt x="191" y="184"/>
                      <a:pt x="190" y="182"/>
                      <a:pt x="188" y="181"/>
                    </a:cubicBezTo>
                    <a:cubicBezTo>
                      <a:pt x="186" y="179"/>
                      <a:pt x="184" y="178"/>
                      <a:pt x="183" y="176"/>
                    </a:cubicBezTo>
                    <a:cubicBezTo>
                      <a:pt x="182" y="176"/>
                      <a:pt x="181" y="176"/>
                      <a:pt x="180" y="176"/>
                    </a:cubicBezTo>
                    <a:cubicBezTo>
                      <a:pt x="180" y="175"/>
                      <a:pt x="179" y="174"/>
                      <a:pt x="179" y="174"/>
                    </a:cubicBezTo>
                    <a:cubicBezTo>
                      <a:pt x="177" y="173"/>
                      <a:pt x="176" y="172"/>
                      <a:pt x="175" y="171"/>
                    </a:cubicBezTo>
                    <a:cubicBezTo>
                      <a:pt x="170" y="168"/>
                      <a:pt x="164" y="167"/>
                      <a:pt x="158" y="165"/>
                    </a:cubicBezTo>
                    <a:cubicBezTo>
                      <a:pt x="156" y="165"/>
                      <a:pt x="154" y="165"/>
                      <a:pt x="153" y="165"/>
                    </a:cubicBezTo>
                    <a:cubicBezTo>
                      <a:pt x="150" y="165"/>
                      <a:pt x="148" y="164"/>
                      <a:pt x="146" y="164"/>
                    </a:cubicBezTo>
                    <a:cubicBezTo>
                      <a:pt x="143" y="165"/>
                      <a:pt x="138" y="163"/>
                      <a:pt x="135" y="164"/>
                    </a:cubicBezTo>
                    <a:cubicBezTo>
                      <a:pt x="134" y="164"/>
                      <a:pt x="129" y="166"/>
                      <a:pt x="129" y="166"/>
                    </a:cubicBezTo>
                    <a:cubicBezTo>
                      <a:pt x="128" y="166"/>
                      <a:pt x="127" y="168"/>
                      <a:pt x="126" y="168"/>
                    </a:cubicBezTo>
                    <a:cubicBezTo>
                      <a:pt x="125" y="168"/>
                      <a:pt x="125" y="168"/>
                      <a:pt x="124" y="168"/>
                    </a:cubicBezTo>
                    <a:cubicBezTo>
                      <a:pt x="124" y="168"/>
                      <a:pt x="123" y="169"/>
                      <a:pt x="123" y="169"/>
                    </a:cubicBezTo>
                    <a:cubicBezTo>
                      <a:pt x="122" y="170"/>
                      <a:pt x="119" y="169"/>
                      <a:pt x="118" y="170"/>
                    </a:cubicBezTo>
                    <a:cubicBezTo>
                      <a:pt x="117" y="171"/>
                      <a:pt x="115" y="171"/>
                      <a:pt x="114" y="172"/>
                    </a:cubicBezTo>
                    <a:cubicBezTo>
                      <a:pt x="114" y="172"/>
                      <a:pt x="113" y="174"/>
                      <a:pt x="112" y="174"/>
                    </a:cubicBezTo>
                    <a:cubicBezTo>
                      <a:pt x="111" y="175"/>
                      <a:pt x="110" y="174"/>
                      <a:pt x="108" y="175"/>
                    </a:cubicBezTo>
                    <a:cubicBezTo>
                      <a:pt x="107" y="176"/>
                      <a:pt x="103" y="179"/>
                      <a:pt x="102" y="180"/>
                    </a:cubicBezTo>
                    <a:cubicBezTo>
                      <a:pt x="102" y="180"/>
                      <a:pt x="102" y="180"/>
                      <a:pt x="101" y="180"/>
                    </a:cubicBezTo>
                    <a:cubicBezTo>
                      <a:pt x="102" y="181"/>
                      <a:pt x="95" y="188"/>
                      <a:pt x="93" y="188"/>
                    </a:cubicBezTo>
                    <a:cubicBezTo>
                      <a:pt x="93" y="189"/>
                      <a:pt x="93" y="188"/>
                      <a:pt x="93" y="189"/>
                    </a:cubicBezTo>
                    <a:cubicBezTo>
                      <a:pt x="92" y="190"/>
                      <a:pt x="90" y="192"/>
                      <a:pt x="89" y="19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0" y="193"/>
                      <a:pt x="89" y="193"/>
                      <a:pt x="90" y="194"/>
                    </a:cubicBezTo>
                    <a:cubicBezTo>
                      <a:pt x="89" y="194"/>
                      <a:pt x="87" y="194"/>
                      <a:pt x="87" y="194"/>
                    </a:cubicBezTo>
                    <a:cubicBezTo>
                      <a:pt x="87" y="194"/>
                      <a:pt x="87" y="194"/>
                      <a:pt x="87" y="194"/>
                    </a:cubicBezTo>
                    <a:cubicBezTo>
                      <a:pt x="87" y="194"/>
                      <a:pt x="87" y="195"/>
                      <a:pt x="86" y="196"/>
                    </a:cubicBezTo>
                    <a:cubicBezTo>
                      <a:pt x="86" y="196"/>
                      <a:pt x="80" y="201"/>
                      <a:pt x="79" y="202"/>
                    </a:cubicBezTo>
                    <a:cubicBezTo>
                      <a:pt x="79" y="202"/>
                      <a:pt x="79" y="202"/>
                      <a:pt x="79" y="202"/>
                    </a:cubicBezTo>
                    <a:cubicBezTo>
                      <a:pt x="79" y="203"/>
                      <a:pt x="78" y="203"/>
                      <a:pt x="78" y="203"/>
                    </a:cubicBezTo>
                    <a:cubicBezTo>
                      <a:pt x="78" y="203"/>
                      <a:pt x="78" y="203"/>
                      <a:pt x="78" y="203"/>
                    </a:cubicBezTo>
                    <a:cubicBezTo>
                      <a:pt x="77" y="204"/>
                      <a:pt x="77" y="204"/>
                      <a:pt x="77" y="204"/>
                    </a:cubicBezTo>
                    <a:cubicBezTo>
                      <a:pt x="76" y="205"/>
                      <a:pt x="76" y="205"/>
                      <a:pt x="76" y="205"/>
                    </a:cubicBezTo>
                    <a:cubicBezTo>
                      <a:pt x="75" y="206"/>
                      <a:pt x="72" y="209"/>
                      <a:pt x="69" y="210"/>
                    </a:cubicBezTo>
                    <a:cubicBezTo>
                      <a:pt x="69" y="210"/>
                      <a:pt x="69" y="210"/>
                      <a:pt x="69" y="210"/>
                    </a:cubicBezTo>
                    <a:cubicBezTo>
                      <a:pt x="68" y="211"/>
                      <a:pt x="67" y="212"/>
                      <a:pt x="65" y="213"/>
                    </a:cubicBezTo>
                    <a:cubicBezTo>
                      <a:pt x="65" y="213"/>
                      <a:pt x="63" y="214"/>
                      <a:pt x="63" y="213"/>
                    </a:cubicBezTo>
                    <a:cubicBezTo>
                      <a:pt x="62" y="214"/>
                      <a:pt x="60" y="216"/>
                      <a:pt x="58" y="216"/>
                    </a:cubicBezTo>
                    <a:cubicBezTo>
                      <a:pt x="57" y="217"/>
                      <a:pt x="54" y="217"/>
                      <a:pt x="53" y="216"/>
                    </a:cubicBezTo>
                    <a:cubicBezTo>
                      <a:pt x="53" y="217"/>
                      <a:pt x="53" y="217"/>
                      <a:pt x="52" y="217"/>
                    </a:cubicBezTo>
                    <a:cubicBezTo>
                      <a:pt x="50" y="219"/>
                      <a:pt x="42" y="216"/>
                      <a:pt x="41" y="214"/>
                    </a:cubicBezTo>
                    <a:cubicBezTo>
                      <a:pt x="41" y="214"/>
                      <a:pt x="41" y="214"/>
                      <a:pt x="41" y="213"/>
                    </a:cubicBezTo>
                    <a:cubicBezTo>
                      <a:pt x="39" y="213"/>
                      <a:pt x="33" y="208"/>
                      <a:pt x="33" y="206"/>
                    </a:cubicBezTo>
                    <a:cubicBezTo>
                      <a:pt x="33" y="206"/>
                      <a:pt x="32" y="206"/>
                      <a:pt x="32" y="206"/>
                    </a:cubicBezTo>
                    <a:cubicBezTo>
                      <a:pt x="29" y="201"/>
                      <a:pt x="26" y="196"/>
                      <a:pt x="24" y="191"/>
                    </a:cubicBezTo>
                    <a:cubicBezTo>
                      <a:pt x="21" y="188"/>
                      <a:pt x="20" y="184"/>
                      <a:pt x="18" y="181"/>
                    </a:cubicBezTo>
                    <a:cubicBezTo>
                      <a:pt x="17" y="179"/>
                      <a:pt x="15" y="177"/>
                      <a:pt x="14" y="175"/>
                    </a:cubicBezTo>
                    <a:cubicBezTo>
                      <a:pt x="14" y="174"/>
                      <a:pt x="14" y="174"/>
                      <a:pt x="14" y="173"/>
                    </a:cubicBezTo>
                    <a:cubicBezTo>
                      <a:pt x="13" y="173"/>
                      <a:pt x="13" y="173"/>
                      <a:pt x="13" y="173"/>
                    </a:cubicBezTo>
                    <a:cubicBezTo>
                      <a:pt x="12" y="172"/>
                      <a:pt x="11" y="170"/>
                      <a:pt x="11" y="169"/>
                    </a:cubicBezTo>
                    <a:cubicBezTo>
                      <a:pt x="10" y="168"/>
                      <a:pt x="8" y="167"/>
                      <a:pt x="7" y="165"/>
                    </a:cubicBezTo>
                    <a:cubicBezTo>
                      <a:pt x="5" y="162"/>
                      <a:pt x="3" y="158"/>
                      <a:pt x="0" y="156"/>
                    </a:cubicBezTo>
                    <a:cubicBezTo>
                      <a:pt x="0" y="153"/>
                      <a:pt x="0" y="151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51"/>
                      <a:pt x="7" y="158"/>
                      <a:pt x="10" y="162"/>
                    </a:cubicBezTo>
                    <a:cubicBezTo>
                      <a:pt x="10" y="162"/>
                      <a:pt x="11" y="163"/>
                      <a:pt x="12" y="163"/>
                    </a:cubicBezTo>
                    <a:cubicBezTo>
                      <a:pt x="12" y="164"/>
                      <a:pt x="13" y="165"/>
                      <a:pt x="14" y="166"/>
                    </a:cubicBezTo>
                    <a:cubicBezTo>
                      <a:pt x="14" y="167"/>
                      <a:pt x="14" y="167"/>
                      <a:pt x="14" y="168"/>
                    </a:cubicBezTo>
                    <a:cubicBezTo>
                      <a:pt x="15" y="169"/>
                      <a:pt x="16" y="169"/>
                      <a:pt x="17" y="170"/>
                    </a:cubicBezTo>
                    <a:cubicBezTo>
                      <a:pt x="21" y="178"/>
                      <a:pt x="26" y="186"/>
                      <a:pt x="31" y="194"/>
                    </a:cubicBezTo>
                    <a:cubicBezTo>
                      <a:pt x="32" y="196"/>
                      <a:pt x="33" y="198"/>
                      <a:pt x="34" y="201"/>
                    </a:cubicBezTo>
                    <a:cubicBezTo>
                      <a:pt x="37" y="205"/>
                      <a:pt x="44" y="212"/>
                      <a:pt x="50" y="213"/>
                    </a:cubicBezTo>
                    <a:cubicBezTo>
                      <a:pt x="55" y="214"/>
                      <a:pt x="64" y="208"/>
                      <a:pt x="67" y="206"/>
                    </a:cubicBezTo>
                    <a:cubicBezTo>
                      <a:pt x="71" y="204"/>
                      <a:pt x="74" y="201"/>
                      <a:pt x="78" y="198"/>
                    </a:cubicBezTo>
                    <a:cubicBezTo>
                      <a:pt x="78" y="197"/>
                      <a:pt x="82" y="195"/>
                      <a:pt x="81" y="194"/>
                    </a:cubicBezTo>
                    <a:cubicBezTo>
                      <a:pt x="91" y="188"/>
                      <a:pt x="97" y="178"/>
                      <a:pt x="107" y="171"/>
                    </a:cubicBezTo>
                    <a:cubicBezTo>
                      <a:pt x="109" y="170"/>
                      <a:pt x="111" y="169"/>
                      <a:pt x="113" y="169"/>
                    </a:cubicBezTo>
                    <a:cubicBezTo>
                      <a:pt x="115" y="167"/>
                      <a:pt x="116" y="166"/>
                      <a:pt x="118" y="165"/>
                    </a:cubicBezTo>
                    <a:cubicBezTo>
                      <a:pt x="121" y="164"/>
                      <a:pt x="122" y="165"/>
                      <a:pt x="124" y="164"/>
                    </a:cubicBezTo>
                    <a:cubicBezTo>
                      <a:pt x="125" y="163"/>
                      <a:pt x="126" y="163"/>
                      <a:pt x="126" y="162"/>
                    </a:cubicBezTo>
                    <a:cubicBezTo>
                      <a:pt x="128" y="161"/>
                      <a:pt x="131" y="161"/>
                      <a:pt x="134" y="160"/>
                    </a:cubicBezTo>
                    <a:cubicBezTo>
                      <a:pt x="135" y="160"/>
                      <a:pt x="136" y="160"/>
                      <a:pt x="137" y="160"/>
                    </a:cubicBezTo>
                    <a:cubicBezTo>
                      <a:pt x="142" y="159"/>
                      <a:pt x="151" y="160"/>
                      <a:pt x="155" y="161"/>
                    </a:cubicBezTo>
                    <a:cubicBezTo>
                      <a:pt x="157" y="161"/>
                      <a:pt x="158" y="161"/>
                      <a:pt x="159" y="161"/>
                    </a:cubicBezTo>
                    <a:cubicBezTo>
                      <a:pt x="161" y="162"/>
                      <a:pt x="163" y="163"/>
                      <a:pt x="165" y="163"/>
                    </a:cubicBezTo>
                    <a:cubicBezTo>
                      <a:pt x="169" y="164"/>
                      <a:pt x="172" y="165"/>
                      <a:pt x="175" y="166"/>
                    </a:cubicBezTo>
                    <a:cubicBezTo>
                      <a:pt x="181" y="170"/>
                      <a:pt x="188" y="176"/>
                      <a:pt x="194" y="181"/>
                    </a:cubicBezTo>
                    <a:cubicBezTo>
                      <a:pt x="196" y="182"/>
                      <a:pt x="197" y="186"/>
                      <a:pt x="199" y="188"/>
                    </a:cubicBezTo>
                    <a:cubicBezTo>
                      <a:pt x="199" y="188"/>
                      <a:pt x="199" y="188"/>
                      <a:pt x="199" y="188"/>
                    </a:cubicBezTo>
                    <a:cubicBezTo>
                      <a:pt x="202" y="190"/>
                      <a:pt x="204" y="195"/>
                      <a:pt x="206" y="198"/>
                    </a:cubicBezTo>
                    <a:cubicBezTo>
                      <a:pt x="209" y="204"/>
                      <a:pt x="212" y="209"/>
                      <a:pt x="214" y="214"/>
                    </a:cubicBezTo>
                    <a:cubicBezTo>
                      <a:pt x="215" y="217"/>
                      <a:pt x="220" y="228"/>
                      <a:pt x="218" y="232"/>
                    </a:cubicBezTo>
                    <a:cubicBezTo>
                      <a:pt x="220" y="233"/>
                      <a:pt x="219" y="236"/>
                      <a:pt x="220" y="238"/>
                    </a:cubicBezTo>
                    <a:cubicBezTo>
                      <a:pt x="221" y="239"/>
                      <a:pt x="221" y="243"/>
                      <a:pt x="220" y="245"/>
                    </a:cubicBezTo>
                    <a:cubicBezTo>
                      <a:pt x="221" y="247"/>
                      <a:pt x="221" y="250"/>
                      <a:pt x="221" y="253"/>
                    </a:cubicBezTo>
                    <a:cubicBezTo>
                      <a:pt x="220" y="258"/>
                      <a:pt x="222" y="260"/>
                      <a:pt x="223" y="265"/>
                    </a:cubicBezTo>
                    <a:cubicBezTo>
                      <a:pt x="224" y="268"/>
                      <a:pt x="222" y="271"/>
                      <a:pt x="222" y="274"/>
                    </a:cubicBezTo>
                    <a:cubicBezTo>
                      <a:pt x="222" y="275"/>
                      <a:pt x="223" y="276"/>
                      <a:pt x="223" y="277"/>
                    </a:cubicBezTo>
                    <a:cubicBezTo>
                      <a:pt x="224" y="283"/>
                      <a:pt x="225" y="288"/>
                      <a:pt x="227" y="294"/>
                    </a:cubicBezTo>
                    <a:cubicBezTo>
                      <a:pt x="229" y="298"/>
                      <a:pt x="227" y="304"/>
                      <a:pt x="230" y="309"/>
                    </a:cubicBezTo>
                    <a:cubicBezTo>
                      <a:pt x="230" y="309"/>
                      <a:pt x="230" y="310"/>
                      <a:pt x="230" y="310"/>
                    </a:cubicBezTo>
                    <a:cubicBezTo>
                      <a:pt x="234" y="322"/>
                      <a:pt x="242" y="331"/>
                      <a:pt x="252" y="337"/>
                    </a:cubicBezTo>
                    <a:cubicBezTo>
                      <a:pt x="253" y="337"/>
                      <a:pt x="255" y="338"/>
                      <a:pt x="257" y="339"/>
                    </a:cubicBezTo>
                    <a:cubicBezTo>
                      <a:pt x="257" y="338"/>
                      <a:pt x="257" y="338"/>
                      <a:pt x="258" y="338"/>
                    </a:cubicBezTo>
                    <a:cubicBezTo>
                      <a:pt x="264" y="341"/>
                      <a:pt x="271" y="344"/>
                      <a:pt x="277" y="348"/>
                    </a:cubicBezTo>
                    <a:cubicBezTo>
                      <a:pt x="279" y="350"/>
                      <a:pt x="281" y="353"/>
                      <a:pt x="283" y="355"/>
                    </a:cubicBezTo>
                    <a:cubicBezTo>
                      <a:pt x="285" y="356"/>
                      <a:pt x="287" y="357"/>
                      <a:pt x="289" y="358"/>
                    </a:cubicBezTo>
                    <a:cubicBezTo>
                      <a:pt x="291" y="359"/>
                      <a:pt x="291" y="361"/>
                      <a:pt x="292" y="362"/>
                    </a:cubicBezTo>
                    <a:cubicBezTo>
                      <a:pt x="293" y="362"/>
                      <a:pt x="294" y="362"/>
                      <a:pt x="295" y="363"/>
                    </a:cubicBezTo>
                    <a:cubicBezTo>
                      <a:pt x="296" y="365"/>
                      <a:pt x="296" y="367"/>
                      <a:pt x="297" y="369"/>
                    </a:cubicBezTo>
                    <a:cubicBezTo>
                      <a:pt x="298" y="370"/>
                      <a:pt x="299" y="371"/>
                      <a:pt x="300" y="372"/>
                    </a:cubicBezTo>
                    <a:cubicBezTo>
                      <a:pt x="302" y="375"/>
                      <a:pt x="311" y="379"/>
                      <a:pt x="314" y="380"/>
                    </a:cubicBezTo>
                    <a:cubicBezTo>
                      <a:pt x="316" y="382"/>
                      <a:pt x="331" y="381"/>
                      <a:pt x="335" y="380"/>
                    </a:cubicBezTo>
                    <a:cubicBezTo>
                      <a:pt x="351" y="377"/>
                      <a:pt x="363" y="372"/>
                      <a:pt x="379" y="368"/>
                    </a:cubicBezTo>
                    <a:cubicBezTo>
                      <a:pt x="381" y="367"/>
                      <a:pt x="391" y="366"/>
                      <a:pt x="393" y="367"/>
                    </a:cubicBezTo>
                    <a:cubicBezTo>
                      <a:pt x="397" y="365"/>
                      <a:pt x="402" y="366"/>
                      <a:pt x="406" y="367"/>
                    </a:cubicBezTo>
                    <a:cubicBezTo>
                      <a:pt x="407" y="367"/>
                      <a:pt x="407" y="367"/>
                      <a:pt x="408" y="367"/>
                    </a:cubicBezTo>
                    <a:cubicBezTo>
                      <a:pt x="411" y="367"/>
                      <a:pt x="413" y="367"/>
                      <a:pt x="416" y="368"/>
                    </a:cubicBezTo>
                    <a:cubicBezTo>
                      <a:pt x="421" y="369"/>
                      <a:pt x="428" y="371"/>
                      <a:pt x="434" y="372"/>
                    </a:cubicBezTo>
                    <a:cubicBezTo>
                      <a:pt x="436" y="372"/>
                      <a:pt x="443" y="372"/>
                      <a:pt x="444" y="371"/>
                    </a:cubicBezTo>
                    <a:cubicBezTo>
                      <a:pt x="445" y="371"/>
                      <a:pt x="446" y="370"/>
                      <a:pt x="448" y="369"/>
                    </a:cubicBezTo>
                    <a:cubicBezTo>
                      <a:pt x="451" y="368"/>
                      <a:pt x="453" y="370"/>
                      <a:pt x="457" y="369"/>
                    </a:cubicBezTo>
                    <a:cubicBezTo>
                      <a:pt x="462" y="368"/>
                      <a:pt x="470" y="368"/>
                      <a:pt x="476" y="366"/>
                    </a:cubicBezTo>
                    <a:cubicBezTo>
                      <a:pt x="477" y="365"/>
                      <a:pt x="478" y="365"/>
                      <a:pt x="478" y="364"/>
                    </a:cubicBezTo>
                    <a:cubicBezTo>
                      <a:pt x="482" y="362"/>
                      <a:pt x="486" y="362"/>
                      <a:pt x="489" y="360"/>
                    </a:cubicBezTo>
                    <a:cubicBezTo>
                      <a:pt x="491" y="359"/>
                      <a:pt x="492" y="358"/>
                      <a:pt x="493" y="357"/>
                    </a:cubicBezTo>
                    <a:cubicBezTo>
                      <a:pt x="496" y="355"/>
                      <a:pt x="499" y="355"/>
                      <a:pt x="502" y="353"/>
                    </a:cubicBezTo>
                    <a:cubicBezTo>
                      <a:pt x="502" y="353"/>
                      <a:pt x="503" y="352"/>
                      <a:pt x="504" y="352"/>
                    </a:cubicBezTo>
                    <a:cubicBezTo>
                      <a:pt x="505" y="351"/>
                      <a:pt x="506" y="351"/>
                      <a:pt x="507" y="350"/>
                    </a:cubicBezTo>
                    <a:cubicBezTo>
                      <a:pt x="509" y="349"/>
                      <a:pt x="516" y="345"/>
                      <a:pt x="517" y="345"/>
                    </a:cubicBezTo>
                    <a:cubicBezTo>
                      <a:pt x="517" y="345"/>
                      <a:pt x="517" y="345"/>
                      <a:pt x="517" y="345"/>
                    </a:cubicBezTo>
                    <a:cubicBezTo>
                      <a:pt x="517" y="345"/>
                      <a:pt x="517" y="345"/>
                      <a:pt x="517" y="345"/>
                    </a:cubicBezTo>
                    <a:cubicBezTo>
                      <a:pt x="520" y="342"/>
                      <a:pt x="529" y="337"/>
                      <a:pt x="533" y="335"/>
                    </a:cubicBezTo>
                    <a:cubicBezTo>
                      <a:pt x="535" y="335"/>
                      <a:pt x="536" y="335"/>
                      <a:pt x="537" y="335"/>
                    </a:cubicBezTo>
                    <a:cubicBezTo>
                      <a:pt x="541" y="333"/>
                      <a:pt x="546" y="332"/>
                      <a:pt x="551" y="331"/>
                    </a:cubicBezTo>
                    <a:cubicBezTo>
                      <a:pt x="554" y="330"/>
                      <a:pt x="558" y="330"/>
                      <a:pt x="562" y="329"/>
                    </a:cubicBezTo>
                    <a:cubicBezTo>
                      <a:pt x="564" y="329"/>
                      <a:pt x="571" y="328"/>
                      <a:pt x="573" y="329"/>
                    </a:cubicBezTo>
                    <a:cubicBezTo>
                      <a:pt x="576" y="327"/>
                      <a:pt x="584" y="328"/>
                      <a:pt x="587" y="329"/>
                    </a:cubicBezTo>
                    <a:cubicBezTo>
                      <a:pt x="592" y="330"/>
                      <a:pt x="597" y="328"/>
                      <a:pt x="601" y="329"/>
                    </a:cubicBezTo>
                    <a:cubicBezTo>
                      <a:pt x="606" y="331"/>
                      <a:pt x="610" y="331"/>
                      <a:pt x="614" y="332"/>
                    </a:cubicBezTo>
                    <a:cubicBezTo>
                      <a:pt x="616" y="332"/>
                      <a:pt x="620" y="333"/>
                      <a:pt x="622" y="334"/>
                    </a:cubicBezTo>
                    <a:cubicBezTo>
                      <a:pt x="625" y="335"/>
                      <a:pt x="628" y="334"/>
                      <a:pt x="630" y="335"/>
                    </a:cubicBezTo>
                    <a:cubicBezTo>
                      <a:pt x="632" y="336"/>
                      <a:pt x="638" y="338"/>
                      <a:pt x="639" y="337"/>
                    </a:cubicBezTo>
                    <a:cubicBezTo>
                      <a:pt x="641" y="337"/>
                      <a:pt x="644" y="339"/>
                      <a:pt x="647" y="339"/>
                    </a:cubicBezTo>
                    <a:cubicBezTo>
                      <a:pt x="650" y="340"/>
                      <a:pt x="655" y="342"/>
                      <a:pt x="657" y="342"/>
                    </a:cubicBezTo>
                    <a:cubicBezTo>
                      <a:pt x="662" y="343"/>
                      <a:pt x="666" y="344"/>
                      <a:pt x="671" y="344"/>
                    </a:cubicBezTo>
                    <a:cubicBezTo>
                      <a:pt x="673" y="344"/>
                      <a:pt x="675" y="344"/>
                      <a:pt x="678" y="344"/>
                    </a:cubicBezTo>
                    <a:cubicBezTo>
                      <a:pt x="684" y="346"/>
                      <a:pt x="693" y="345"/>
                      <a:pt x="698" y="344"/>
                    </a:cubicBezTo>
                    <a:cubicBezTo>
                      <a:pt x="703" y="342"/>
                      <a:pt x="707" y="342"/>
                      <a:pt x="710" y="339"/>
                    </a:cubicBezTo>
                    <a:cubicBezTo>
                      <a:pt x="710" y="338"/>
                      <a:pt x="710" y="337"/>
                      <a:pt x="711" y="336"/>
                    </a:cubicBezTo>
                    <a:cubicBezTo>
                      <a:pt x="711" y="335"/>
                      <a:pt x="712" y="334"/>
                      <a:pt x="713" y="333"/>
                    </a:cubicBezTo>
                    <a:cubicBezTo>
                      <a:pt x="713" y="332"/>
                      <a:pt x="712" y="330"/>
                      <a:pt x="712" y="330"/>
                    </a:cubicBezTo>
                    <a:cubicBezTo>
                      <a:pt x="712" y="327"/>
                      <a:pt x="712" y="326"/>
                      <a:pt x="710" y="324"/>
                    </a:cubicBezTo>
                    <a:cubicBezTo>
                      <a:pt x="710" y="324"/>
                      <a:pt x="709" y="323"/>
                      <a:pt x="709" y="323"/>
                    </a:cubicBezTo>
                    <a:cubicBezTo>
                      <a:pt x="702" y="313"/>
                      <a:pt x="691" y="308"/>
                      <a:pt x="680" y="302"/>
                    </a:cubicBezTo>
                    <a:cubicBezTo>
                      <a:pt x="676" y="300"/>
                      <a:pt x="673" y="298"/>
                      <a:pt x="670" y="294"/>
                    </a:cubicBezTo>
                    <a:cubicBezTo>
                      <a:pt x="670" y="294"/>
                      <a:pt x="667" y="293"/>
                      <a:pt x="666" y="292"/>
                    </a:cubicBezTo>
                    <a:cubicBezTo>
                      <a:pt x="666" y="292"/>
                      <a:pt x="663" y="290"/>
                      <a:pt x="663" y="289"/>
                    </a:cubicBezTo>
                    <a:cubicBezTo>
                      <a:pt x="663" y="289"/>
                      <a:pt x="663" y="289"/>
                      <a:pt x="663" y="289"/>
                    </a:cubicBezTo>
                    <a:cubicBezTo>
                      <a:pt x="662" y="288"/>
                      <a:pt x="661" y="286"/>
                      <a:pt x="660" y="286"/>
                    </a:cubicBezTo>
                    <a:cubicBezTo>
                      <a:pt x="660" y="286"/>
                      <a:pt x="660" y="286"/>
                      <a:pt x="659" y="286"/>
                    </a:cubicBezTo>
                    <a:cubicBezTo>
                      <a:pt x="658" y="285"/>
                      <a:pt x="658" y="284"/>
                      <a:pt x="657" y="284"/>
                    </a:cubicBezTo>
                    <a:cubicBezTo>
                      <a:pt x="657" y="283"/>
                      <a:pt x="657" y="284"/>
                      <a:pt x="656" y="283"/>
                    </a:cubicBezTo>
                    <a:cubicBezTo>
                      <a:pt x="655" y="282"/>
                      <a:pt x="654" y="281"/>
                      <a:pt x="653" y="280"/>
                    </a:cubicBezTo>
                    <a:cubicBezTo>
                      <a:pt x="653" y="279"/>
                      <a:pt x="653" y="279"/>
                      <a:pt x="652" y="279"/>
                    </a:cubicBezTo>
                    <a:cubicBezTo>
                      <a:pt x="652" y="278"/>
                      <a:pt x="652" y="278"/>
                      <a:pt x="651" y="277"/>
                    </a:cubicBezTo>
                    <a:cubicBezTo>
                      <a:pt x="650" y="276"/>
                      <a:pt x="649" y="276"/>
                      <a:pt x="649" y="275"/>
                    </a:cubicBezTo>
                    <a:cubicBezTo>
                      <a:pt x="649" y="275"/>
                      <a:pt x="649" y="275"/>
                      <a:pt x="649" y="274"/>
                    </a:cubicBezTo>
                    <a:cubicBezTo>
                      <a:pt x="648" y="274"/>
                      <a:pt x="647" y="273"/>
                      <a:pt x="647" y="273"/>
                    </a:cubicBezTo>
                    <a:cubicBezTo>
                      <a:pt x="647" y="273"/>
                      <a:pt x="647" y="271"/>
                      <a:pt x="646" y="270"/>
                    </a:cubicBezTo>
                    <a:cubicBezTo>
                      <a:pt x="646" y="269"/>
                      <a:pt x="644" y="267"/>
                      <a:pt x="643" y="266"/>
                    </a:cubicBezTo>
                    <a:cubicBezTo>
                      <a:pt x="643" y="266"/>
                      <a:pt x="642" y="263"/>
                      <a:pt x="642" y="263"/>
                    </a:cubicBezTo>
                    <a:cubicBezTo>
                      <a:pt x="642" y="262"/>
                      <a:pt x="642" y="262"/>
                      <a:pt x="641" y="262"/>
                    </a:cubicBezTo>
                    <a:cubicBezTo>
                      <a:pt x="640" y="261"/>
                      <a:pt x="641" y="261"/>
                      <a:pt x="640" y="259"/>
                    </a:cubicBezTo>
                    <a:cubicBezTo>
                      <a:pt x="640" y="259"/>
                      <a:pt x="640" y="259"/>
                      <a:pt x="640" y="259"/>
                    </a:cubicBezTo>
                    <a:cubicBezTo>
                      <a:pt x="639" y="258"/>
                      <a:pt x="638" y="257"/>
                      <a:pt x="637" y="256"/>
                    </a:cubicBezTo>
                    <a:cubicBezTo>
                      <a:pt x="636" y="254"/>
                      <a:pt x="636" y="252"/>
                      <a:pt x="635" y="249"/>
                    </a:cubicBezTo>
                    <a:cubicBezTo>
                      <a:pt x="634" y="248"/>
                      <a:pt x="633" y="247"/>
                      <a:pt x="633" y="246"/>
                    </a:cubicBezTo>
                    <a:cubicBezTo>
                      <a:pt x="627" y="235"/>
                      <a:pt x="624" y="229"/>
                      <a:pt x="613" y="222"/>
                    </a:cubicBezTo>
                    <a:cubicBezTo>
                      <a:pt x="612" y="221"/>
                      <a:pt x="607" y="221"/>
                      <a:pt x="605" y="221"/>
                    </a:cubicBezTo>
                    <a:cubicBezTo>
                      <a:pt x="603" y="221"/>
                      <a:pt x="595" y="220"/>
                      <a:pt x="592" y="220"/>
                    </a:cubicBezTo>
                    <a:cubicBezTo>
                      <a:pt x="590" y="221"/>
                      <a:pt x="587" y="222"/>
                      <a:pt x="585" y="222"/>
                    </a:cubicBezTo>
                    <a:cubicBezTo>
                      <a:pt x="585" y="223"/>
                      <a:pt x="581" y="223"/>
                      <a:pt x="580" y="224"/>
                    </a:cubicBezTo>
                    <a:cubicBezTo>
                      <a:pt x="578" y="225"/>
                      <a:pt x="575" y="227"/>
                      <a:pt x="573" y="228"/>
                    </a:cubicBezTo>
                    <a:cubicBezTo>
                      <a:pt x="572" y="228"/>
                      <a:pt x="570" y="229"/>
                      <a:pt x="569" y="229"/>
                    </a:cubicBezTo>
                    <a:cubicBezTo>
                      <a:pt x="567" y="230"/>
                      <a:pt x="566" y="231"/>
                      <a:pt x="564" y="232"/>
                    </a:cubicBezTo>
                    <a:cubicBezTo>
                      <a:pt x="564" y="233"/>
                      <a:pt x="562" y="233"/>
                      <a:pt x="562" y="234"/>
                    </a:cubicBezTo>
                    <a:cubicBezTo>
                      <a:pt x="562" y="234"/>
                      <a:pt x="562" y="234"/>
                      <a:pt x="562" y="234"/>
                    </a:cubicBezTo>
                    <a:cubicBezTo>
                      <a:pt x="559" y="236"/>
                      <a:pt x="556" y="238"/>
                      <a:pt x="553" y="240"/>
                    </a:cubicBezTo>
                    <a:cubicBezTo>
                      <a:pt x="550" y="242"/>
                      <a:pt x="545" y="243"/>
                      <a:pt x="542" y="245"/>
                    </a:cubicBezTo>
                    <a:cubicBezTo>
                      <a:pt x="541" y="245"/>
                      <a:pt x="540" y="245"/>
                      <a:pt x="539" y="245"/>
                    </a:cubicBezTo>
                    <a:cubicBezTo>
                      <a:pt x="534" y="249"/>
                      <a:pt x="526" y="251"/>
                      <a:pt x="518" y="252"/>
                    </a:cubicBezTo>
                    <a:cubicBezTo>
                      <a:pt x="519" y="252"/>
                      <a:pt x="519" y="251"/>
                      <a:pt x="519" y="251"/>
                    </a:cubicBezTo>
                    <a:cubicBezTo>
                      <a:pt x="519" y="251"/>
                      <a:pt x="518" y="251"/>
                      <a:pt x="518" y="251"/>
                    </a:cubicBezTo>
                    <a:cubicBezTo>
                      <a:pt x="516" y="254"/>
                      <a:pt x="507" y="251"/>
                      <a:pt x="503" y="252"/>
                    </a:cubicBezTo>
                    <a:cubicBezTo>
                      <a:pt x="497" y="253"/>
                      <a:pt x="487" y="249"/>
                      <a:pt x="482" y="247"/>
                    </a:cubicBezTo>
                    <a:cubicBezTo>
                      <a:pt x="482" y="246"/>
                      <a:pt x="481" y="246"/>
                      <a:pt x="480" y="245"/>
                    </a:cubicBezTo>
                    <a:cubicBezTo>
                      <a:pt x="477" y="243"/>
                      <a:pt x="472" y="243"/>
                      <a:pt x="469" y="241"/>
                    </a:cubicBezTo>
                    <a:cubicBezTo>
                      <a:pt x="466" y="239"/>
                      <a:pt x="462" y="236"/>
                      <a:pt x="458" y="234"/>
                    </a:cubicBezTo>
                    <a:cubicBezTo>
                      <a:pt x="456" y="234"/>
                      <a:pt x="455" y="232"/>
                      <a:pt x="454" y="231"/>
                    </a:cubicBezTo>
                    <a:cubicBezTo>
                      <a:pt x="453" y="231"/>
                      <a:pt x="452" y="230"/>
                      <a:pt x="452" y="230"/>
                    </a:cubicBezTo>
                    <a:cubicBezTo>
                      <a:pt x="450" y="229"/>
                      <a:pt x="449" y="227"/>
                      <a:pt x="448" y="226"/>
                    </a:cubicBezTo>
                    <a:cubicBezTo>
                      <a:pt x="448" y="226"/>
                      <a:pt x="448" y="225"/>
                      <a:pt x="448" y="225"/>
                    </a:cubicBezTo>
                    <a:cubicBezTo>
                      <a:pt x="447" y="225"/>
                      <a:pt x="447" y="225"/>
                      <a:pt x="446" y="225"/>
                    </a:cubicBezTo>
                    <a:cubicBezTo>
                      <a:pt x="445" y="222"/>
                      <a:pt x="442" y="220"/>
                      <a:pt x="440" y="217"/>
                    </a:cubicBezTo>
                    <a:cubicBezTo>
                      <a:pt x="440" y="217"/>
                      <a:pt x="440" y="217"/>
                      <a:pt x="440" y="216"/>
                    </a:cubicBezTo>
                    <a:cubicBezTo>
                      <a:pt x="439" y="216"/>
                      <a:pt x="438" y="215"/>
                      <a:pt x="438" y="215"/>
                    </a:cubicBezTo>
                    <a:cubicBezTo>
                      <a:pt x="438" y="214"/>
                      <a:pt x="437" y="214"/>
                      <a:pt x="437" y="213"/>
                    </a:cubicBezTo>
                    <a:cubicBezTo>
                      <a:pt x="437" y="212"/>
                      <a:pt x="435" y="211"/>
                      <a:pt x="435" y="210"/>
                    </a:cubicBezTo>
                    <a:cubicBezTo>
                      <a:pt x="434" y="209"/>
                      <a:pt x="433" y="208"/>
                      <a:pt x="432" y="206"/>
                    </a:cubicBezTo>
                    <a:cubicBezTo>
                      <a:pt x="432" y="206"/>
                      <a:pt x="430" y="204"/>
                      <a:pt x="430" y="203"/>
                    </a:cubicBezTo>
                    <a:cubicBezTo>
                      <a:pt x="430" y="203"/>
                      <a:pt x="430" y="202"/>
                      <a:pt x="430" y="202"/>
                    </a:cubicBezTo>
                    <a:cubicBezTo>
                      <a:pt x="429" y="200"/>
                      <a:pt x="426" y="197"/>
                      <a:pt x="427" y="195"/>
                    </a:cubicBezTo>
                    <a:cubicBezTo>
                      <a:pt x="426" y="195"/>
                      <a:pt x="426" y="195"/>
                      <a:pt x="426" y="195"/>
                    </a:cubicBezTo>
                    <a:cubicBezTo>
                      <a:pt x="426" y="193"/>
                      <a:pt x="425" y="194"/>
                      <a:pt x="425" y="193"/>
                    </a:cubicBezTo>
                    <a:cubicBezTo>
                      <a:pt x="425" y="193"/>
                      <a:pt x="425" y="192"/>
                      <a:pt x="425" y="192"/>
                    </a:cubicBezTo>
                    <a:cubicBezTo>
                      <a:pt x="425" y="192"/>
                      <a:pt x="424" y="191"/>
                      <a:pt x="424" y="191"/>
                    </a:cubicBezTo>
                    <a:cubicBezTo>
                      <a:pt x="423" y="190"/>
                      <a:pt x="423" y="188"/>
                      <a:pt x="423" y="186"/>
                    </a:cubicBezTo>
                    <a:cubicBezTo>
                      <a:pt x="423" y="186"/>
                      <a:pt x="422" y="186"/>
                      <a:pt x="422" y="186"/>
                    </a:cubicBezTo>
                    <a:cubicBezTo>
                      <a:pt x="422" y="186"/>
                      <a:pt x="422" y="186"/>
                      <a:pt x="422" y="186"/>
                    </a:cubicBezTo>
                    <a:cubicBezTo>
                      <a:pt x="422" y="184"/>
                      <a:pt x="420" y="183"/>
                      <a:pt x="420" y="181"/>
                    </a:cubicBezTo>
                    <a:cubicBezTo>
                      <a:pt x="419" y="178"/>
                      <a:pt x="418" y="174"/>
                      <a:pt x="418" y="170"/>
                    </a:cubicBezTo>
                    <a:cubicBezTo>
                      <a:pt x="418" y="170"/>
                      <a:pt x="418" y="170"/>
                      <a:pt x="418" y="169"/>
                    </a:cubicBezTo>
                    <a:cubicBezTo>
                      <a:pt x="417" y="168"/>
                      <a:pt x="418" y="168"/>
                      <a:pt x="418" y="167"/>
                    </a:cubicBezTo>
                    <a:cubicBezTo>
                      <a:pt x="418" y="166"/>
                      <a:pt x="417" y="165"/>
                      <a:pt x="416" y="164"/>
                    </a:cubicBezTo>
                    <a:cubicBezTo>
                      <a:pt x="416" y="164"/>
                      <a:pt x="416" y="161"/>
                      <a:pt x="416" y="160"/>
                    </a:cubicBezTo>
                    <a:cubicBezTo>
                      <a:pt x="416" y="159"/>
                      <a:pt x="415" y="156"/>
                      <a:pt x="414" y="155"/>
                    </a:cubicBezTo>
                    <a:cubicBezTo>
                      <a:pt x="414" y="153"/>
                      <a:pt x="415" y="149"/>
                      <a:pt x="414" y="148"/>
                    </a:cubicBezTo>
                    <a:cubicBezTo>
                      <a:pt x="414" y="147"/>
                      <a:pt x="414" y="148"/>
                      <a:pt x="414" y="147"/>
                    </a:cubicBezTo>
                    <a:cubicBezTo>
                      <a:pt x="415" y="146"/>
                      <a:pt x="414" y="144"/>
                      <a:pt x="414" y="142"/>
                    </a:cubicBezTo>
                    <a:cubicBezTo>
                      <a:pt x="414" y="140"/>
                      <a:pt x="414" y="137"/>
                      <a:pt x="416" y="134"/>
                    </a:cubicBezTo>
                    <a:cubicBezTo>
                      <a:pt x="416" y="133"/>
                      <a:pt x="416" y="129"/>
                      <a:pt x="416" y="129"/>
                    </a:cubicBezTo>
                    <a:cubicBezTo>
                      <a:pt x="417" y="129"/>
                      <a:pt x="417" y="129"/>
                      <a:pt x="418" y="128"/>
                    </a:cubicBezTo>
                    <a:cubicBezTo>
                      <a:pt x="418" y="128"/>
                      <a:pt x="418" y="126"/>
                      <a:pt x="418" y="126"/>
                    </a:cubicBezTo>
                    <a:cubicBezTo>
                      <a:pt x="420" y="124"/>
                      <a:pt x="422" y="122"/>
                      <a:pt x="423" y="120"/>
                    </a:cubicBezTo>
                    <a:cubicBezTo>
                      <a:pt x="423" y="118"/>
                      <a:pt x="424" y="117"/>
                      <a:pt x="424" y="115"/>
                    </a:cubicBezTo>
                    <a:cubicBezTo>
                      <a:pt x="425" y="114"/>
                      <a:pt x="426" y="113"/>
                      <a:pt x="427" y="111"/>
                    </a:cubicBezTo>
                    <a:cubicBezTo>
                      <a:pt x="428" y="110"/>
                      <a:pt x="428" y="107"/>
                      <a:pt x="428" y="105"/>
                    </a:cubicBezTo>
                    <a:cubicBezTo>
                      <a:pt x="429" y="105"/>
                      <a:pt x="429" y="104"/>
                      <a:pt x="430" y="104"/>
                    </a:cubicBezTo>
                    <a:cubicBezTo>
                      <a:pt x="431" y="102"/>
                      <a:pt x="431" y="100"/>
                      <a:pt x="431" y="98"/>
                    </a:cubicBezTo>
                    <a:cubicBezTo>
                      <a:pt x="432" y="97"/>
                      <a:pt x="433" y="97"/>
                      <a:pt x="433" y="96"/>
                    </a:cubicBezTo>
                    <a:cubicBezTo>
                      <a:pt x="435" y="94"/>
                      <a:pt x="437" y="91"/>
                      <a:pt x="437" y="89"/>
                    </a:cubicBezTo>
                    <a:cubicBezTo>
                      <a:pt x="439" y="85"/>
                      <a:pt x="439" y="80"/>
                      <a:pt x="440" y="76"/>
                    </a:cubicBezTo>
                    <a:cubicBezTo>
                      <a:pt x="441" y="74"/>
                      <a:pt x="442" y="72"/>
                      <a:pt x="443" y="70"/>
                    </a:cubicBezTo>
                    <a:cubicBezTo>
                      <a:pt x="443" y="69"/>
                      <a:pt x="443" y="67"/>
                      <a:pt x="443" y="65"/>
                    </a:cubicBezTo>
                    <a:cubicBezTo>
                      <a:pt x="444" y="64"/>
                      <a:pt x="444" y="64"/>
                      <a:pt x="445" y="63"/>
                    </a:cubicBezTo>
                    <a:cubicBezTo>
                      <a:pt x="445" y="61"/>
                      <a:pt x="445" y="59"/>
                      <a:pt x="444" y="58"/>
                    </a:cubicBezTo>
                    <a:cubicBezTo>
                      <a:pt x="445" y="57"/>
                      <a:pt x="445" y="56"/>
                      <a:pt x="445" y="55"/>
                    </a:cubicBezTo>
                    <a:cubicBezTo>
                      <a:pt x="445" y="55"/>
                      <a:pt x="445" y="55"/>
                      <a:pt x="445" y="55"/>
                    </a:cubicBezTo>
                    <a:cubicBezTo>
                      <a:pt x="445" y="55"/>
                      <a:pt x="445" y="55"/>
                      <a:pt x="445" y="55"/>
                    </a:cubicBezTo>
                    <a:cubicBezTo>
                      <a:pt x="445" y="54"/>
                      <a:pt x="445" y="54"/>
                      <a:pt x="444" y="54"/>
                    </a:cubicBezTo>
                    <a:cubicBezTo>
                      <a:pt x="445" y="52"/>
                      <a:pt x="444" y="47"/>
                      <a:pt x="443" y="45"/>
                    </a:cubicBezTo>
                    <a:cubicBezTo>
                      <a:pt x="441" y="37"/>
                      <a:pt x="437" y="30"/>
                      <a:pt x="431" y="25"/>
                    </a:cubicBezTo>
                    <a:cubicBezTo>
                      <a:pt x="426" y="19"/>
                      <a:pt x="416" y="20"/>
                      <a:pt x="407" y="18"/>
                    </a:cubicBezTo>
                    <a:cubicBezTo>
                      <a:pt x="407" y="18"/>
                      <a:pt x="406" y="18"/>
                      <a:pt x="406" y="18"/>
                    </a:cubicBezTo>
                    <a:cubicBezTo>
                      <a:pt x="405" y="18"/>
                      <a:pt x="399" y="19"/>
                      <a:pt x="399" y="18"/>
                    </a:cubicBezTo>
                    <a:cubicBezTo>
                      <a:pt x="398" y="18"/>
                      <a:pt x="398" y="19"/>
                      <a:pt x="397" y="19"/>
                    </a:cubicBezTo>
                    <a:cubicBezTo>
                      <a:pt x="396" y="20"/>
                      <a:pt x="390" y="21"/>
                      <a:pt x="389" y="20"/>
                    </a:cubicBezTo>
                    <a:cubicBezTo>
                      <a:pt x="389" y="21"/>
                      <a:pt x="389" y="21"/>
                      <a:pt x="389" y="21"/>
                    </a:cubicBezTo>
                    <a:cubicBezTo>
                      <a:pt x="387" y="22"/>
                      <a:pt x="381" y="23"/>
                      <a:pt x="378" y="23"/>
                    </a:cubicBezTo>
                    <a:cubicBezTo>
                      <a:pt x="378" y="24"/>
                      <a:pt x="378" y="24"/>
                      <a:pt x="377" y="24"/>
                    </a:cubicBezTo>
                    <a:cubicBezTo>
                      <a:pt x="376" y="23"/>
                      <a:pt x="372" y="25"/>
                      <a:pt x="370" y="25"/>
                    </a:cubicBezTo>
                    <a:cubicBezTo>
                      <a:pt x="367" y="25"/>
                      <a:pt x="364" y="26"/>
                      <a:pt x="362" y="26"/>
                    </a:cubicBezTo>
                    <a:cubicBezTo>
                      <a:pt x="360" y="25"/>
                      <a:pt x="359" y="26"/>
                      <a:pt x="359" y="26"/>
                    </a:cubicBezTo>
                    <a:cubicBezTo>
                      <a:pt x="358" y="26"/>
                      <a:pt x="357" y="26"/>
                      <a:pt x="356" y="26"/>
                    </a:cubicBezTo>
                    <a:cubicBezTo>
                      <a:pt x="356" y="26"/>
                      <a:pt x="356" y="25"/>
                      <a:pt x="355" y="25"/>
                    </a:cubicBezTo>
                    <a:cubicBezTo>
                      <a:pt x="355" y="25"/>
                      <a:pt x="355" y="26"/>
                      <a:pt x="355" y="26"/>
                    </a:cubicBezTo>
                    <a:cubicBezTo>
                      <a:pt x="352" y="25"/>
                      <a:pt x="350" y="26"/>
                      <a:pt x="348" y="25"/>
                    </a:cubicBezTo>
                    <a:cubicBezTo>
                      <a:pt x="346" y="24"/>
                      <a:pt x="344" y="24"/>
                      <a:pt x="342" y="24"/>
                    </a:cubicBezTo>
                    <a:cubicBezTo>
                      <a:pt x="342" y="23"/>
                      <a:pt x="342" y="24"/>
                      <a:pt x="341" y="24"/>
                    </a:cubicBezTo>
                    <a:cubicBezTo>
                      <a:pt x="339" y="23"/>
                      <a:pt x="336" y="22"/>
                      <a:pt x="334" y="22"/>
                    </a:cubicBezTo>
                    <a:cubicBezTo>
                      <a:pt x="332" y="21"/>
                      <a:pt x="332" y="20"/>
                      <a:pt x="331" y="20"/>
                    </a:cubicBezTo>
                    <a:cubicBezTo>
                      <a:pt x="331" y="19"/>
                      <a:pt x="328" y="18"/>
                      <a:pt x="328" y="18"/>
                    </a:cubicBezTo>
                    <a:cubicBezTo>
                      <a:pt x="326" y="17"/>
                      <a:pt x="325" y="15"/>
                      <a:pt x="324" y="15"/>
                    </a:cubicBezTo>
                    <a:cubicBezTo>
                      <a:pt x="315" y="10"/>
                      <a:pt x="300" y="8"/>
                      <a:pt x="290" y="11"/>
                    </a:cubicBezTo>
                    <a:cubicBezTo>
                      <a:pt x="289" y="11"/>
                      <a:pt x="289" y="11"/>
                      <a:pt x="288" y="11"/>
                    </a:cubicBezTo>
                    <a:cubicBezTo>
                      <a:pt x="286" y="11"/>
                      <a:pt x="285" y="11"/>
                      <a:pt x="283" y="11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4" y="11"/>
                      <a:pt x="283" y="11"/>
                      <a:pt x="283" y="11"/>
                    </a:cubicBezTo>
                    <a:cubicBezTo>
                      <a:pt x="282" y="12"/>
                      <a:pt x="278" y="14"/>
                      <a:pt x="276" y="14"/>
                    </a:cubicBezTo>
                    <a:cubicBezTo>
                      <a:pt x="275" y="14"/>
                      <a:pt x="275" y="14"/>
                      <a:pt x="274" y="14"/>
                    </a:cubicBezTo>
                    <a:cubicBezTo>
                      <a:pt x="274" y="14"/>
                      <a:pt x="273" y="14"/>
                      <a:pt x="273" y="15"/>
                    </a:cubicBezTo>
                    <a:cubicBezTo>
                      <a:pt x="272" y="15"/>
                      <a:pt x="271" y="15"/>
                      <a:pt x="270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68" y="17"/>
                      <a:pt x="267" y="17"/>
                      <a:pt x="265" y="18"/>
                    </a:cubicBezTo>
                    <a:cubicBezTo>
                      <a:pt x="264" y="18"/>
                      <a:pt x="263" y="18"/>
                      <a:pt x="263" y="18"/>
                    </a:cubicBezTo>
                    <a:cubicBezTo>
                      <a:pt x="262" y="19"/>
                      <a:pt x="260" y="20"/>
                      <a:pt x="259" y="21"/>
                    </a:cubicBezTo>
                    <a:cubicBezTo>
                      <a:pt x="258" y="22"/>
                      <a:pt x="257" y="21"/>
                      <a:pt x="256" y="21"/>
                    </a:cubicBezTo>
                    <a:cubicBezTo>
                      <a:pt x="255" y="22"/>
                      <a:pt x="254" y="23"/>
                      <a:pt x="253" y="24"/>
                    </a:cubicBezTo>
                    <a:cubicBezTo>
                      <a:pt x="251" y="25"/>
                      <a:pt x="248" y="26"/>
                      <a:pt x="247" y="27"/>
                    </a:cubicBezTo>
                    <a:cubicBezTo>
                      <a:pt x="247" y="27"/>
                      <a:pt x="247" y="27"/>
                      <a:pt x="247" y="27"/>
                    </a:cubicBezTo>
                    <a:cubicBezTo>
                      <a:pt x="247" y="27"/>
                      <a:pt x="246" y="27"/>
                      <a:pt x="246" y="27"/>
                    </a:cubicBezTo>
                    <a:cubicBezTo>
                      <a:pt x="245" y="27"/>
                      <a:pt x="243" y="29"/>
                      <a:pt x="242" y="30"/>
                    </a:cubicBezTo>
                    <a:cubicBezTo>
                      <a:pt x="241" y="30"/>
                      <a:pt x="240" y="30"/>
                      <a:pt x="239" y="31"/>
                    </a:cubicBezTo>
                    <a:cubicBezTo>
                      <a:pt x="238" y="31"/>
                      <a:pt x="238" y="32"/>
                      <a:pt x="237" y="33"/>
                    </a:cubicBezTo>
                    <a:cubicBezTo>
                      <a:pt x="236" y="34"/>
                      <a:pt x="235" y="34"/>
                      <a:pt x="233" y="35"/>
                    </a:cubicBezTo>
                    <a:cubicBezTo>
                      <a:pt x="233" y="35"/>
                      <a:pt x="233" y="36"/>
                      <a:pt x="232" y="36"/>
                    </a:cubicBezTo>
                    <a:cubicBezTo>
                      <a:pt x="231" y="37"/>
                      <a:pt x="230" y="37"/>
                      <a:pt x="230" y="38"/>
                    </a:cubicBezTo>
                    <a:cubicBezTo>
                      <a:pt x="228" y="39"/>
                      <a:pt x="228" y="41"/>
                      <a:pt x="227" y="42"/>
                    </a:cubicBezTo>
                    <a:cubicBezTo>
                      <a:pt x="226" y="43"/>
                      <a:pt x="224" y="44"/>
                      <a:pt x="223" y="45"/>
                    </a:cubicBezTo>
                    <a:cubicBezTo>
                      <a:pt x="223" y="45"/>
                      <a:pt x="223" y="46"/>
                      <a:pt x="222" y="47"/>
                    </a:cubicBezTo>
                    <a:cubicBezTo>
                      <a:pt x="221" y="49"/>
                      <a:pt x="218" y="50"/>
                      <a:pt x="217" y="52"/>
                    </a:cubicBezTo>
                    <a:cubicBezTo>
                      <a:pt x="216" y="54"/>
                      <a:pt x="209" y="57"/>
                      <a:pt x="208" y="58"/>
                    </a:cubicBezTo>
                    <a:cubicBezTo>
                      <a:pt x="208" y="58"/>
                      <a:pt x="207" y="58"/>
                      <a:pt x="206" y="58"/>
                    </a:cubicBezTo>
                    <a:cubicBezTo>
                      <a:pt x="205" y="60"/>
                      <a:pt x="202" y="61"/>
                      <a:pt x="199" y="61"/>
                    </a:cubicBezTo>
                    <a:cubicBezTo>
                      <a:pt x="199" y="62"/>
                      <a:pt x="199" y="62"/>
                      <a:pt x="198" y="62"/>
                    </a:cubicBezTo>
                    <a:cubicBezTo>
                      <a:pt x="198" y="62"/>
                      <a:pt x="197" y="61"/>
                      <a:pt x="196" y="62"/>
                    </a:cubicBezTo>
                    <a:cubicBezTo>
                      <a:pt x="195" y="62"/>
                      <a:pt x="195" y="63"/>
                      <a:pt x="195" y="63"/>
                    </a:cubicBezTo>
                    <a:cubicBezTo>
                      <a:pt x="194" y="63"/>
                      <a:pt x="194" y="63"/>
                      <a:pt x="193" y="63"/>
                    </a:cubicBezTo>
                    <a:cubicBezTo>
                      <a:pt x="193" y="63"/>
                      <a:pt x="188" y="65"/>
                      <a:pt x="187" y="64"/>
                    </a:cubicBezTo>
                    <a:cubicBezTo>
                      <a:pt x="187" y="64"/>
                      <a:pt x="186" y="64"/>
                      <a:pt x="185" y="64"/>
                    </a:cubicBezTo>
                    <a:cubicBezTo>
                      <a:pt x="183" y="63"/>
                      <a:pt x="183" y="64"/>
                      <a:pt x="181" y="64"/>
                    </a:cubicBezTo>
                    <a:cubicBezTo>
                      <a:pt x="181" y="64"/>
                      <a:pt x="182" y="64"/>
                      <a:pt x="181" y="64"/>
                    </a:cubicBezTo>
                    <a:cubicBezTo>
                      <a:pt x="180" y="63"/>
                      <a:pt x="177" y="64"/>
                      <a:pt x="175" y="65"/>
                    </a:cubicBezTo>
                    <a:cubicBezTo>
                      <a:pt x="174" y="65"/>
                      <a:pt x="173" y="64"/>
                      <a:pt x="173" y="64"/>
                    </a:cubicBezTo>
                    <a:cubicBezTo>
                      <a:pt x="172" y="64"/>
                      <a:pt x="171" y="64"/>
                      <a:pt x="171" y="64"/>
                    </a:cubicBezTo>
                    <a:cubicBezTo>
                      <a:pt x="170" y="64"/>
                      <a:pt x="169" y="63"/>
                      <a:pt x="169" y="63"/>
                    </a:cubicBezTo>
                    <a:cubicBezTo>
                      <a:pt x="169" y="63"/>
                      <a:pt x="169" y="64"/>
                      <a:pt x="168" y="64"/>
                    </a:cubicBezTo>
                    <a:cubicBezTo>
                      <a:pt x="167" y="63"/>
                      <a:pt x="164" y="62"/>
                      <a:pt x="163" y="62"/>
                    </a:cubicBezTo>
                    <a:cubicBezTo>
                      <a:pt x="162" y="61"/>
                      <a:pt x="160" y="62"/>
                      <a:pt x="159" y="62"/>
                    </a:cubicBezTo>
                    <a:cubicBezTo>
                      <a:pt x="158" y="61"/>
                      <a:pt x="157" y="60"/>
                      <a:pt x="155" y="60"/>
                    </a:cubicBezTo>
                    <a:cubicBezTo>
                      <a:pt x="154" y="59"/>
                      <a:pt x="151" y="59"/>
                      <a:pt x="149" y="58"/>
                    </a:cubicBezTo>
                    <a:cubicBezTo>
                      <a:pt x="149" y="58"/>
                      <a:pt x="148" y="57"/>
                      <a:pt x="147" y="57"/>
                    </a:cubicBezTo>
                    <a:cubicBezTo>
                      <a:pt x="147" y="57"/>
                      <a:pt x="146" y="57"/>
                      <a:pt x="146" y="57"/>
                    </a:cubicBezTo>
                    <a:cubicBezTo>
                      <a:pt x="145" y="56"/>
                      <a:pt x="144" y="55"/>
                      <a:pt x="143" y="55"/>
                    </a:cubicBezTo>
                    <a:cubicBezTo>
                      <a:pt x="141" y="53"/>
                      <a:pt x="138" y="53"/>
                      <a:pt x="136" y="51"/>
                    </a:cubicBezTo>
                    <a:cubicBezTo>
                      <a:pt x="136" y="50"/>
                      <a:pt x="130" y="47"/>
                      <a:pt x="130" y="47"/>
                    </a:cubicBezTo>
                    <a:cubicBezTo>
                      <a:pt x="130" y="47"/>
                      <a:pt x="129" y="46"/>
                      <a:pt x="129" y="46"/>
                    </a:cubicBezTo>
                    <a:cubicBezTo>
                      <a:pt x="125" y="43"/>
                      <a:pt x="119" y="42"/>
                      <a:pt x="117" y="38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6" y="37"/>
                      <a:pt x="115" y="36"/>
                      <a:pt x="115" y="35"/>
                    </a:cubicBezTo>
                    <a:cubicBezTo>
                      <a:pt x="112" y="33"/>
                      <a:pt x="109" y="31"/>
                      <a:pt x="107" y="29"/>
                    </a:cubicBezTo>
                    <a:cubicBezTo>
                      <a:pt x="106" y="27"/>
                      <a:pt x="104" y="24"/>
                      <a:pt x="103" y="23"/>
                    </a:cubicBezTo>
                    <a:cubicBezTo>
                      <a:pt x="101" y="22"/>
                      <a:pt x="100" y="22"/>
                      <a:pt x="99" y="21"/>
                    </a:cubicBezTo>
                    <a:cubicBezTo>
                      <a:pt x="96" y="18"/>
                      <a:pt x="93" y="16"/>
                      <a:pt x="90" y="14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89" y="13"/>
                      <a:pt x="89" y="14"/>
                      <a:pt x="88" y="13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7" y="12"/>
                      <a:pt x="85" y="11"/>
                      <a:pt x="84" y="10"/>
                    </a:cubicBezTo>
                    <a:cubicBezTo>
                      <a:pt x="83" y="10"/>
                      <a:pt x="82" y="10"/>
                      <a:pt x="82" y="10"/>
                    </a:cubicBezTo>
                    <a:cubicBezTo>
                      <a:pt x="77" y="7"/>
                      <a:pt x="71" y="5"/>
                      <a:pt x="66" y="4"/>
                    </a:cubicBezTo>
                    <a:cubicBezTo>
                      <a:pt x="65" y="4"/>
                      <a:pt x="63" y="5"/>
                      <a:pt x="62" y="5"/>
                    </a:cubicBezTo>
                    <a:cubicBezTo>
                      <a:pt x="58" y="5"/>
                      <a:pt x="55" y="5"/>
                      <a:pt x="52" y="6"/>
                    </a:cubicBezTo>
                    <a:cubicBezTo>
                      <a:pt x="51" y="6"/>
                      <a:pt x="50" y="6"/>
                      <a:pt x="48" y="6"/>
                    </a:cubicBezTo>
                    <a:cubicBezTo>
                      <a:pt x="46" y="6"/>
                      <a:pt x="45" y="7"/>
                      <a:pt x="43" y="7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9"/>
                      <a:pt x="37" y="9"/>
                    </a:cubicBezTo>
                    <a:cubicBezTo>
                      <a:pt x="37" y="9"/>
                      <a:pt x="36" y="9"/>
                      <a:pt x="36" y="9"/>
                    </a:cubicBezTo>
                    <a:cubicBezTo>
                      <a:pt x="35" y="10"/>
                      <a:pt x="33" y="11"/>
                      <a:pt x="32" y="11"/>
                    </a:cubicBezTo>
                    <a:cubicBezTo>
                      <a:pt x="28" y="14"/>
                      <a:pt x="24" y="15"/>
                      <a:pt x="20" y="17"/>
                    </a:cubicBezTo>
                    <a:cubicBezTo>
                      <a:pt x="19" y="18"/>
                      <a:pt x="17" y="18"/>
                      <a:pt x="15" y="19"/>
                    </a:cubicBezTo>
                    <a:cubicBezTo>
                      <a:pt x="14" y="20"/>
                      <a:pt x="13" y="22"/>
                      <a:pt x="11" y="23"/>
                    </a:cubicBezTo>
                    <a:cubicBezTo>
                      <a:pt x="11" y="23"/>
                      <a:pt x="8" y="24"/>
                      <a:pt x="8" y="24"/>
                    </a:cubicBezTo>
                    <a:cubicBezTo>
                      <a:pt x="7" y="25"/>
                      <a:pt x="7" y="26"/>
                      <a:pt x="6" y="26"/>
                    </a:cubicBezTo>
                    <a:cubicBezTo>
                      <a:pt x="5" y="27"/>
                      <a:pt x="2" y="28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1" y="2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8"/>
                      <a:pt x="0" y="26"/>
                      <a:pt x="0" y="25"/>
                    </a:cubicBezTo>
                    <a:cubicBezTo>
                      <a:pt x="4" y="23"/>
                      <a:pt x="7" y="19"/>
                      <a:pt x="11" y="17"/>
                    </a:cubicBezTo>
                    <a:cubicBezTo>
                      <a:pt x="12" y="16"/>
                      <a:pt x="15" y="14"/>
                      <a:pt x="16" y="14"/>
                    </a:cubicBezTo>
                    <a:cubicBezTo>
                      <a:pt x="17" y="13"/>
                      <a:pt x="18" y="13"/>
                      <a:pt x="19" y="13"/>
                    </a:cubicBezTo>
                    <a:cubicBezTo>
                      <a:pt x="25" y="8"/>
                      <a:pt x="36" y="5"/>
                      <a:pt x="43" y="2"/>
                    </a:cubicBezTo>
                    <a:cubicBezTo>
                      <a:pt x="45" y="2"/>
                      <a:pt x="46" y="2"/>
                      <a:pt x="47" y="2"/>
                    </a:cubicBezTo>
                    <a:cubicBezTo>
                      <a:pt x="51" y="1"/>
                      <a:pt x="58" y="0"/>
                      <a:pt x="62" y="1"/>
                    </a:cubicBezTo>
                    <a:cubicBezTo>
                      <a:pt x="64" y="1"/>
                      <a:pt x="67" y="0"/>
                      <a:pt x="69" y="0"/>
                    </a:cubicBezTo>
                    <a:cubicBezTo>
                      <a:pt x="72" y="1"/>
                      <a:pt x="75" y="3"/>
                      <a:pt x="78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8" y="3"/>
                      <a:pt x="78" y="3"/>
                      <a:pt x="77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81" y="4"/>
                      <a:pt x="84" y="6"/>
                      <a:pt x="88" y="7"/>
                    </a:cubicBezTo>
                    <a:cubicBezTo>
                      <a:pt x="93" y="11"/>
                      <a:pt x="98" y="14"/>
                      <a:pt x="103" y="18"/>
                    </a:cubicBezTo>
                    <a:cubicBezTo>
                      <a:pt x="104" y="19"/>
                      <a:pt x="104" y="20"/>
                      <a:pt x="105" y="20"/>
                    </a:cubicBezTo>
                    <a:cubicBezTo>
                      <a:pt x="107" y="23"/>
                      <a:pt x="110" y="26"/>
                      <a:pt x="113" y="28"/>
                    </a:cubicBezTo>
                    <a:cubicBezTo>
                      <a:pt x="114" y="29"/>
                      <a:pt x="114" y="30"/>
                      <a:pt x="115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18" y="32"/>
                      <a:pt x="119" y="35"/>
                      <a:pt x="120" y="36"/>
                    </a:cubicBezTo>
                    <a:cubicBezTo>
                      <a:pt x="123" y="38"/>
                      <a:pt x="126" y="39"/>
                      <a:pt x="129" y="41"/>
                    </a:cubicBezTo>
                    <a:cubicBezTo>
                      <a:pt x="131" y="42"/>
                      <a:pt x="133" y="44"/>
                      <a:pt x="136" y="46"/>
                    </a:cubicBezTo>
                    <a:cubicBezTo>
                      <a:pt x="138" y="47"/>
                      <a:pt x="142" y="48"/>
                      <a:pt x="144" y="50"/>
                    </a:cubicBezTo>
                    <a:cubicBezTo>
                      <a:pt x="145" y="51"/>
                      <a:pt x="146" y="53"/>
                      <a:pt x="148" y="53"/>
                    </a:cubicBezTo>
                    <a:cubicBezTo>
                      <a:pt x="150" y="54"/>
                      <a:pt x="152" y="54"/>
                      <a:pt x="155" y="55"/>
                    </a:cubicBezTo>
                    <a:cubicBezTo>
                      <a:pt x="156" y="56"/>
                      <a:pt x="157" y="56"/>
                      <a:pt x="158" y="57"/>
                    </a:cubicBezTo>
                    <a:cubicBezTo>
                      <a:pt x="160" y="58"/>
                      <a:pt x="163" y="57"/>
                      <a:pt x="167" y="58"/>
                    </a:cubicBezTo>
                    <a:cubicBezTo>
                      <a:pt x="170" y="59"/>
                      <a:pt x="174" y="61"/>
                      <a:pt x="179" y="60"/>
                    </a:cubicBezTo>
                    <a:cubicBezTo>
                      <a:pt x="180" y="59"/>
                      <a:pt x="183" y="60"/>
                      <a:pt x="185" y="60"/>
                    </a:cubicBezTo>
                    <a:cubicBezTo>
                      <a:pt x="192" y="58"/>
                      <a:pt x="198" y="58"/>
                      <a:pt x="204" y="54"/>
                    </a:cubicBezTo>
                    <a:cubicBezTo>
                      <a:pt x="206" y="54"/>
                      <a:pt x="207" y="53"/>
                      <a:pt x="208" y="53"/>
                    </a:cubicBezTo>
                    <a:cubicBezTo>
                      <a:pt x="212" y="50"/>
                      <a:pt x="215" y="47"/>
                      <a:pt x="218" y="44"/>
                    </a:cubicBezTo>
                    <a:cubicBezTo>
                      <a:pt x="219" y="43"/>
                      <a:pt x="221" y="42"/>
                      <a:pt x="222" y="40"/>
                    </a:cubicBezTo>
                    <a:cubicBezTo>
                      <a:pt x="225" y="37"/>
                      <a:pt x="226" y="34"/>
                      <a:pt x="229" y="32"/>
                    </a:cubicBezTo>
                    <a:cubicBezTo>
                      <a:pt x="233" y="29"/>
                      <a:pt x="237" y="26"/>
                      <a:pt x="242" y="24"/>
                    </a:cubicBezTo>
                    <a:cubicBezTo>
                      <a:pt x="243" y="24"/>
                      <a:pt x="245" y="24"/>
                      <a:pt x="246" y="23"/>
                    </a:cubicBezTo>
                    <a:cubicBezTo>
                      <a:pt x="247" y="22"/>
                      <a:pt x="248" y="21"/>
                      <a:pt x="249" y="20"/>
                    </a:cubicBezTo>
                    <a:cubicBezTo>
                      <a:pt x="249" y="20"/>
                      <a:pt x="254" y="18"/>
                      <a:pt x="255" y="18"/>
                    </a:cubicBezTo>
                    <a:cubicBezTo>
                      <a:pt x="257" y="17"/>
                      <a:pt x="259" y="15"/>
                      <a:pt x="261" y="14"/>
                    </a:cubicBezTo>
                    <a:cubicBezTo>
                      <a:pt x="267" y="13"/>
                      <a:pt x="267" y="13"/>
                      <a:pt x="267" y="13"/>
                    </a:cubicBezTo>
                    <a:cubicBezTo>
                      <a:pt x="271" y="10"/>
                      <a:pt x="277" y="8"/>
                      <a:pt x="281" y="7"/>
                    </a:cubicBezTo>
                    <a:cubicBezTo>
                      <a:pt x="284" y="7"/>
                      <a:pt x="287" y="6"/>
                      <a:pt x="291" y="6"/>
                    </a:cubicBezTo>
                    <a:cubicBezTo>
                      <a:pt x="295" y="5"/>
                      <a:pt x="300" y="4"/>
                      <a:pt x="306" y="5"/>
                    </a:cubicBezTo>
                    <a:cubicBezTo>
                      <a:pt x="308" y="5"/>
                      <a:pt x="313" y="6"/>
                      <a:pt x="316" y="7"/>
                    </a:cubicBezTo>
                    <a:cubicBezTo>
                      <a:pt x="318" y="8"/>
                      <a:pt x="320" y="9"/>
                      <a:pt x="322" y="10"/>
                    </a:cubicBezTo>
                    <a:cubicBezTo>
                      <a:pt x="324" y="10"/>
                      <a:pt x="325" y="10"/>
                      <a:pt x="326" y="11"/>
                    </a:cubicBezTo>
                    <a:cubicBezTo>
                      <a:pt x="329" y="12"/>
                      <a:pt x="331" y="15"/>
                      <a:pt x="333" y="16"/>
                    </a:cubicBezTo>
                    <a:cubicBezTo>
                      <a:pt x="334" y="17"/>
                      <a:pt x="336" y="17"/>
                      <a:pt x="338" y="17"/>
                    </a:cubicBezTo>
                    <a:cubicBezTo>
                      <a:pt x="341" y="19"/>
                      <a:pt x="343" y="19"/>
                      <a:pt x="347" y="20"/>
                    </a:cubicBezTo>
                    <a:cubicBezTo>
                      <a:pt x="350" y="21"/>
                      <a:pt x="352" y="20"/>
                      <a:pt x="355" y="21"/>
                    </a:cubicBezTo>
                    <a:cubicBezTo>
                      <a:pt x="357" y="21"/>
                      <a:pt x="358" y="21"/>
                      <a:pt x="359" y="21"/>
                    </a:cubicBezTo>
                    <a:cubicBezTo>
                      <a:pt x="364" y="21"/>
                      <a:pt x="367" y="20"/>
                      <a:pt x="371" y="20"/>
                    </a:cubicBezTo>
                    <a:cubicBezTo>
                      <a:pt x="372" y="19"/>
                      <a:pt x="374" y="20"/>
                      <a:pt x="376" y="19"/>
                    </a:cubicBezTo>
                    <a:cubicBezTo>
                      <a:pt x="382" y="17"/>
                      <a:pt x="390" y="16"/>
                      <a:pt x="396" y="15"/>
                    </a:cubicBezTo>
                    <a:cubicBezTo>
                      <a:pt x="403" y="13"/>
                      <a:pt x="413" y="13"/>
                      <a:pt x="419" y="15"/>
                    </a:cubicBezTo>
                    <a:cubicBezTo>
                      <a:pt x="423" y="17"/>
                      <a:pt x="426" y="16"/>
                      <a:pt x="429" y="18"/>
                    </a:cubicBezTo>
                    <a:cubicBezTo>
                      <a:pt x="431" y="19"/>
                      <a:pt x="432" y="20"/>
                      <a:pt x="433" y="21"/>
                    </a:cubicBezTo>
                    <a:cubicBezTo>
                      <a:pt x="435" y="23"/>
                      <a:pt x="437" y="23"/>
                      <a:pt x="438" y="25"/>
                    </a:cubicBezTo>
                    <a:cubicBezTo>
                      <a:pt x="439" y="26"/>
                      <a:pt x="439" y="26"/>
                      <a:pt x="439" y="27"/>
                    </a:cubicBezTo>
                    <a:cubicBezTo>
                      <a:pt x="440" y="28"/>
                      <a:pt x="442" y="30"/>
                      <a:pt x="443" y="31"/>
                    </a:cubicBezTo>
                    <a:cubicBezTo>
                      <a:pt x="445" y="34"/>
                      <a:pt x="445" y="37"/>
                      <a:pt x="447" y="40"/>
                    </a:cubicBezTo>
                    <a:cubicBezTo>
                      <a:pt x="447" y="42"/>
                      <a:pt x="448" y="43"/>
                      <a:pt x="449" y="45"/>
                    </a:cubicBezTo>
                    <a:cubicBezTo>
                      <a:pt x="449" y="46"/>
                      <a:pt x="449" y="47"/>
                      <a:pt x="449" y="49"/>
                    </a:cubicBezTo>
                    <a:cubicBezTo>
                      <a:pt x="449" y="49"/>
                      <a:pt x="449" y="50"/>
                      <a:pt x="449" y="51"/>
                    </a:cubicBezTo>
                    <a:cubicBezTo>
                      <a:pt x="449" y="51"/>
                      <a:pt x="449" y="51"/>
                      <a:pt x="449" y="51"/>
                    </a:cubicBezTo>
                    <a:cubicBezTo>
                      <a:pt x="450" y="52"/>
                      <a:pt x="450" y="56"/>
                      <a:pt x="450" y="58"/>
                    </a:cubicBezTo>
                    <a:cubicBezTo>
                      <a:pt x="448" y="64"/>
                      <a:pt x="449" y="70"/>
                      <a:pt x="446" y="75"/>
                    </a:cubicBezTo>
                    <a:cubicBezTo>
                      <a:pt x="446" y="76"/>
                      <a:pt x="445" y="77"/>
                      <a:pt x="444" y="78"/>
                    </a:cubicBezTo>
                    <a:cubicBezTo>
                      <a:pt x="444" y="79"/>
                      <a:pt x="444" y="80"/>
                      <a:pt x="444" y="81"/>
                    </a:cubicBezTo>
                    <a:cubicBezTo>
                      <a:pt x="443" y="85"/>
                      <a:pt x="443" y="89"/>
                      <a:pt x="442" y="92"/>
                    </a:cubicBezTo>
                    <a:cubicBezTo>
                      <a:pt x="441" y="93"/>
                      <a:pt x="440" y="94"/>
                      <a:pt x="439" y="95"/>
                    </a:cubicBezTo>
                    <a:cubicBezTo>
                      <a:pt x="439" y="96"/>
                      <a:pt x="438" y="98"/>
                      <a:pt x="437" y="99"/>
                    </a:cubicBezTo>
                    <a:cubicBezTo>
                      <a:pt x="437" y="99"/>
                      <a:pt x="436" y="100"/>
                      <a:pt x="436" y="100"/>
                    </a:cubicBezTo>
                    <a:cubicBezTo>
                      <a:pt x="436" y="101"/>
                      <a:pt x="436" y="102"/>
                      <a:pt x="435" y="102"/>
                    </a:cubicBezTo>
                    <a:cubicBezTo>
                      <a:pt x="435" y="104"/>
                      <a:pt x="434" y="105"/>
                      <a:pt x="433" y="106"/>
                    </a:cubicBezTo>
                    <a:cubicBezTo>
                      <a:pt x="433" y="108"/>
                      <a:pt x="432" y="110"/>
                      <a:pt x="431" y="112"/>
                    </a:cubicBezTo>
                    <a:cubicBezTo>
                      <a:pt x="431" y="112"/>
                      <a:pt x="432" y="113"/>
                      <a:pt x="431" y="113"/>
                    </a:cubicBezTo>
                    <a:cubicBezTo>
                      <a:pt x="430" y="115"/>
                      <a:pt x="428" y="119"/>
                      <a:pt x="427" y="121"/>
                    </a:cubicBezTo>
                    <a:cubicBezTo>
                      <a:pt x="427" y="121"/>
                      <a:pt x="427" y="122"/>
                      <a:pt x="427" y="122"/>
                    </a:cubicBezTo>
                    <a:cubicBezTo>
                      <a:pt x="426" y="123"/>
                      <a:pt x="426" y="123"/>
                      <a:pt x="425" y="124"/>
                    </a:cubicBezTo>
                    <a:cubicBezTo>
                      <a:pt x="425" y="124"/>
                      <a:pt x="425" y="125"/>
                      <a:pt x="425" y="125"/>
                    </a:cubicBezTo>
                    <a:cubicBezTo>
                      <a:pt x="424" y="126"/>
                      <a:pt x="423" y="126"/>
                      <a:pt x="423" y="127"/>
                    </a:cubicBezTo>
                    <a:cubicBezTo>
                      <a:pt x="423" y="128"/>
                      <a:pt x="423" y="128"/>
                      <a:pt x="423" y="129"/>
                    </a:cubicBezTo>
                    <a:cubicBezTo>
                      <a:pt x="422" y="131"/>
                      <a:pt x="420" y="133"/>
                      <a:pt x="419" y="135"/>
                    </a:cubicBezTo>
                    <a:cubicBezTo>
                      <a:pt x="420" y="135"/>
                      <a:pt x="420" y="136"/>
                      <a:pt x="420" y="136"/>
                    </a:cubicBezTo>
                    <a:cubicBezTo>
                      <a:pt x="419" y="136"/>
                      <a:pt x="419" y="136"/>
                      <a:pt x="419" y="136"/>
                    </a:cubicBezTo>
                    <a:cubicBezTo>
                      <a:pt x="419" y="138"/>
                      <a:pt x="418" y="138"/>
                      <a:pt x="418" y="139"/>
                    </a:cubicBezTo>
                    <a:cubicBezTo>
                      <a:pt x="418" y="141"/>
                      <a:pt x="419" y="149"/>
                      <a:pt x="419" y="151"/>
                    </a:cubicBezTo>
                    <a:cubicBezTo>
                      <a:pt x="419" y="152"/>
                      <a:pt x="419" y="153"/>
                      <a:pt x="419" y="154"/>
                    </a:cubicBezTo>
                    <a:cubicBezTo>
                      <a:pt x="420" y="156"/>
                      <a:pt x="423" y="169"/>
                      <a:pt x="423" y="172"/>
                    </a:cubicBezTo>
                    <a:cubicBezTo>
                      <a:pt x="422" y="173"/>
                      <a:pt x="424" y="177"/>
                      <a:pt x="424" y="178"/>
                    </a:cubicBezTo>
                    <a:cubicBezTo>
                      <a:pt x="427" y="187"/>
                      <a:pt x="432" y="196"/>
                      <a:pt x="436" y="204"/>
                    </a:cubicBezTo>
                    <a:cubicBezTo>
                      <a:pt x="437" y="206"/>
                      <a:pt x="439" y="208"/>
                      <a:pt x="440" y="210"/>
                    </a:cubicBezTo>
                    <a:cubicBezTo>
                      <a:pt x="440" y="210"/>
                      <a:pt x="440" y="210"/>
                      <a:pt x="440" y="211"/>
                    </a:cubicBezTo>
                    <a:cubicBezTo>
                      <a:pt x="443" y="215"/>
                      <a:pt x="448" y="218"/>
                      <a:pt x="451" y="222"/>
                    </a:cubicBezTo>
                    <a:cubicBezTo>
                      <a:pt x="452" y="223"/>
                      <a:pt x="452" y="224"/>
                      <a:pt x="453" y="225"/>
                    </a:cubicBezTo>
                    <a:cubicBezTo>
                      <a:pt x="454" y="226"/>
                      <a:pt x="456" y="227"/>
                      <a:pt x="458" y="228"/>
                    </a:cubicBezTo>
                    <a:cubicBezTo>
                      <a:pt x="461" y="230"/>
                      <a:pt x="465" y="233"/>
                      <a:pt x="468" y="235"/>
                    </a:cubicBezTo>
                    <a:cubicBezTo>
                      <a:pt x="470" y="236"/>
                      <a:pt x="471" y="236"/>
                      <a:pt x="472" y="236"/>
                    </a:cubicBezTo>
                    <a:cubicBezTo>
                      <a:pt x="474" y="237"/>
                      <a:pt x="477" y="239"/>
                      <a:pt x="479" y="240"/>
                    </a:cubicBezTo>
                    <a:cubicBezTo>
                      <a:pt x="480" y="240"/>
                      <a:pt x="481" y="240"/>
                      <a:pt x="482" y="240"/>
                    </a:cubicBezTo>
                    <a:cubicBezTo>
                      <a:pt x="484" y="241"/>
                      <a:pt x="486" y="243"/>
                      <a:pt x="488" y="244"/>
                    </a:cubicBezTo>
                    <a:cubicBezTo>
                      <a:pt x="491" y="245"/>
                      <a:pt x="494" y="246"/>
                      <a:pt x="496" y="247"/>
                    </a:cubicBezTo>
                    <a:cubicBezTo>
                      <a:pt x="498" y="247"/>
                      <a:pt x="500" y="247"/>
                      <a:pt x="502" y="247"/>
                    </a:cubicBezTo>
                    <a:cubicBezTo>
                      <a:pt x="508" y="249"/>
                      <a:pt x="518" y="247"/>
                      <a:pt x="524" y="246"/>
                    </a:cubicBezTo>
                    <a:cubicBezTo>
                      <a:pt x="528" y="245"/>
                      <a:pt x="532" y="243"/>
                      <a:pt x="536" y="241"/>
                    </a:cubicBezTo>
                    <a:cubicBezTo>
                      <a:pt x="541" y="239"/>
                      <a:pt x="547" y="238"/>
                      <a:pt x="552" y="235"/>
                    </a:cubicBezTo>
                    <a:cubicBezTo>
                      <a:pt x="557" y="232"/>
                      <a:pt x="561" y="228"/>
                      <a:pt x="566" y="225"/>
                    </a:cubicBezTo>
                    <a:cubicBezTo>
                      <a:pt x="567" y="224"/>
                      <a:pt x="569" y="224"/>
                      <a:pt x="571" y="223"/>
                    </a:cubicBezTo>
                    <a:cubicBezTo>
                      <a:pt x="573" y="222"/>
                      <a:pt x="575" y="221"/>
                      <a:pt x="576" y="220"/>
                    </a:cubicBezTo>
                    <a:cubicBezTo>
                      <a:pt x="577" y="220"/>
                      <a:pt x="578" y="220"/>
                      <a:pt x="578" y="220"/>
                    </a:cubicBezTo>
                    <a:cubicBezTo>
                      <a:pt x="581" y="219"/>
                      <a:pt x="583" y="218"/>
                      <a:pt x="586" y="216"/>
                    </a:cubicBezTo>
                    <a:cubicBezTo>
                      <a:pt x="589" y="215"/>
                      <a:pt x="594" y="215"/>
                      <a:pt x="598" y="216"/>
                    </a:cubicBezTo>
                    <a:cubicBezTo>
                      <a:pt x="600" y="216"/>
                      <a:pt x="602" y="216"/>
                      <a:pt x="605" y="216"/>
                    </a:cubicBezTo>
                    <a:cubicBezTo>
                      <a:pt x="607" y="216"/>
                      <a:pt x="608" y="216"/>
                      <a:pt x="610" y="216"/>
                    </a:cubicBezTo>
                    <a:cubicBezTo>
                      <a:pt x="612" y="217"/>
                      <a:pt x="614" y="217"/>
                      <a:pt x="615" y="217"/>
                    </a:cubicBezTo>
                    <a:cubicBezTo>
                      <a:pt x="617" y="218"/>
                      <a:pt x="618" y="220"/>
                      <a:pt x="619" y="221"/>
                    </a:cubicBezTo>
                    <a:cubicBezTo>
                      <a:pt x="627" y="225"/>
                      <a:pt x="629" y="230"/>
                      <a:pt x="634" y="237"/>
                    </a:cubicBezTo>
                    <a:cubicBezTo>
                      <a:pt x="635" y="239"/>
                      <a:pt x="636" y="241"/>
                      <a:pt x="637" y="243"/>
                    </a:cubicBezTo>
                    <a:cubicBezTo>
                      <a:pt x="637" y="244"/>
                      <a:pt x="638" y="245"/>
                      <a:pt x="638" y="245"/>
                    </a:cubicBezTo>
                    <a:cubicBezTo>
                      <a:pt x="639" y="246"/>
                      <a:pt x="639" y="248"/>
                      <a:pt x="639" y="249"/>
                    </a:cubicBezTo>
                    <a:cubicBezTo>
                      <a:pt x="641" y="251"/>
                      <a:pt x="642" y="252"/>
                      <a:pt x="643" y="254"/>
                    </a:cubicBezTo>
                    <a:cubicBezTo>
                      <a:pt x="643" y="255"/>
                      <a:pt x="643" y="256"/>
                      <a:pt x="643" y="257"/>
                    </a:cubicBezTo>
                    <a:cubicBezTo>
                      <a:pt x="644" y="260"/>
                      <a:pt x="648" y="263"/>
                      <a:pt x="649" y="266"/>
                    </a:cubicBezTo>
                    <a:cubicBezTo>
                      <a:pt x="650" y="267"/>
                      <a:pt x="651" y="270"/>
                      <a:pt x="652" y="271"/>
                    </a:cubicBezTo>
                    <a:cubicBezTo>
                      <a:pt x="652" y="272"/>
                      <a:pt x="653" y="272"/>
                      <a:pt x="654" y="273"/>
                    </a:cubicBezTo>
                    <a:cubicBezTo>
                      <a:pt x="656" y="276"/>
                      <a:pt x="659" y="279"/>
                      <a:pt x="663" y="282"/>
                    </a:cubicBezTo>
                    <a:cubicBezTo>
                      <a:pt x="664" y="283"/>
                      <a:pt x="664" y="284"/>
                      <a:pt x="665" y="284"/>
                    </a:cubicBezTo>
                    <a:cubicBezTo>
                      <a:pt x="668" y="287"/>
                      <a:pt x="671" y="289"/>
                      <a:pt x="674" y="292"/>
                    </a:cubicBezTo>
                    <a:cubicBezTo>
                      <a:pt x="675" y="292"/>
                      <a:pt x="675" y="293"/>
                      <a:pt x="675" y="294"/>
                    </a:cubicBezTo>
                    <a:cubicBezTo>
                      <a:pt x="676" y="294"/>
                      <a:pt x="677" y="294"/>
                      <a:pt x="678" y="294"/>
                    </a:cubicBezTo>
                    <a:cubicBezTo>
                      <a:pt x="678" y="295"/>
                      <a:pt x="679" y="296"/>
                      <a:pt x="680" y="297"/>
                    </a:cubicBezTo>
                    <a:cubicBezTo>
                      <a:pt x="682" y="298"/>
                      <a:pt x="684" y="299"/>
                      <a:pt x="686" y="299"/>
                    </a:cubicBezTo>
                    <a:cubicBezTo>
                      <a:pt x="689" y="301"/>
                      <a:pt x="692" y="303"/>
                      <a:pt x="695" y="305"/>
                    </a:cubicBezTo>
                    <a:cubicBezTo>
                      <a:pt x="697" y="306"/>
                      <a:pt x="698" y="306"/>
                      <a:pt x="700" y="307"/>
                    </a:cubicBezTo>
                    <a:cubicBezTo>
                      <a:pt x="706" y="311"/>
                      <a:pt x="710" y="316"/>
                      <a:pt x="714" y="322"/>
                    </a:cubicBezTo>
                    <a:cubicBezTo>
                      <a:pt x="715" y="323"/>
                      <a:pt x="716" y="323"/>
                      <a:pt x="716" y="324"/>
                    </a:cubicBezTo>
                    <a:cubicBezTo>
                      <a:pt x="717" y="326"/>
                      <a:pt x="718" y="332"/>
                      <a:pt x="717" y="333"/>
                    </a:cubicBezTo>
                    <a:cubicBezTo>
                      <a:pt x="716" y="340"/>
                      <a:pt x="711" y="345"/>
                      <a:pt x="705" y="347"/>
                    </a:cubicBezTo>
                    <a:cubicBezTo>
                      <a:pt x="704" y="347"/>
                      <a:pt x="703" y="347"/>
                      <a:pt x="701" y="347"/>
                    </a:cubicBezTo>
                    <a:cubicBezTo>
                      <a:pt x="699" y="348"/>
                      <a:pt x="696" y="349"/>
                      <a:pt x="694" y="349"/>
                    </a:cubicBezTo>
                    <a:cubicBezTo>
                      <a:pt x="693" y="349"/>
                      <a:pt x="693" y="349"/>
                      <a:pt x="692" y="349"/>
                    </a:cubicBezTo>
                    <a:cubicBezTo>
                      <a:pt x="689" y="350"/>
                      <a:pt x="682" y="349"/>
                      <a:pt x="680" y="349"/>
                    </a:cubicBezTo>
                    <a:cubicBezTo>
                      <a:pt x="677" y="349"/>
                      <a:pt x="674" y="349"/>
                      <a:pt x="671" y="349"/>
                    </a:cubicBezTo>
                    <a:cubicBezTo>
                      <a:pt x="665" y="348"/>
                      <a:pt x="660" y="348"/>
                      <a:pt x="654" y="346"/>
                    </a:cubicBezTo>
                    <a:cubicBezTo>
                      <a:pt x="651" y="345"/>
                      <a:pt x="647" y="344"/>
                      <a:pt x="644" y="343"/>
                    </a:cubicBezTo>
                    <a:cubicBezTo>
                      <a:pt x="643" y="342"/>
                      <a:pt x="642" y="343"/>
                      <a:pt x="641" y="342"/>
                    </a:cubicBezTo>
                    <a:cubicBezTo>
                      <a:pt x="638" y="342"/>
                      <a:pt x="635" y="341"/>
                      <a:pt x="632" y="340"/>
                    </a:cubicBezTo>
                    <a:cubicBezTo>
                      <a:pt x="630" y="340"/>
                      <a:pt x="628" y="339"/>
                      <a:pt x="626" y="339"/>
                    </a:cubicBezTo>
                    <a:cubicBezTo>
                      <a:pt x="623" y="338"/>
                      <a:pt x="619" y="338"/>
                      <a:pt x="615" y="337"/>
                    </a:cubicBezTo>
                    <a:cubicBezTo>
                      <a:pt x="614" y="337"/>
                      <a:pt x="613" y="336"/>
                      <a:pt x="612" y="336"/>
                    </a:cubicBezTo>
                    <a:cubicBezTo>
                      <a:pt x="611" y="336"/>
                      <a:pt x="609" y="336"/>
                      <a:pt x="608" y="336"/>
                    </a:cubicBezTo>
                    <a:cubicBezTo>
                      <a:pt x="603" y="334"/>
                      <a:pt x="595" y="332"/>
                      <a:pt x="589" y="333"/>
                    </a:cubicBezTo>
                    <a:cubicBezTo>
                      <a:pt x="587" y="333"/>
                      <a:pt x="585" y="333"/>
                      <a:pt x="584" y="333"/>
                    </a:cubicBezTo>
                    <a:cubicBezTo>
                      <a:pt x="578" y="333"/>
                      <a:pt x="569" y="332"/>
                      <a:pt x="563" y="334"/>
                    </a:cubicBezTo>
                    <a:cubicBezTo>
                      <a:pt x="559" y="335"/>
                      <a:pt x="555" y="334"/>
                      <a:pt x="551" y="335"/>
                    </a:cubicBezTo>
                    <a:cubicBezTo>
                      <a:pt x="537" y="338"/>
                      <a:pt x="526" y="343"/>
                      <a:pt x="516" y="350"/>
                    </a:cubicBezTo>
                    <a:cubicBezTo>
                      <a:pt x="514" y="351"/>
                      <a:pt x="510" y="353"/>
                      <a:pt x="508" y="354"/>
                    </a:cubicBezTo>
                    <a:cubicBezTo>
                      <a:pt x="507" y="354"/>
                      <a:pt x="506" y="354"/>
                      <a:pt x="505" y="355"/>
                    </a:cubicBezTo>
                    <a:cubicBezTo>
                      <a:pt x="505" y="355"/>
                      <a:pt x="504" y="355"/>
                      <a:pt x="504" y="356"/>
                    </a:cubicBezTo>
                    <a:cubicBezTo>
                      <a:pt x="502" y="357"/>
                      <a:pt x="500" y="357"/>
                      <a:pt x="498" y="358"/>
                    </a:cubicBezTo>
                    <a:cubicBezTo>
                      <a:pt x="495" y="360"/>
                      <a:pt x="491" y="363"/>
                      <a:pt x="487" y="365"/>
                    </a:cubicBezTo>
                    <a:cubicBezTo>
                      <a:pt x="482" y="368"/>
                      <a:pt x="475" y="370"/>
                      <a:pt x="468" y="371"/>
                    </a:cubicBezTo>
                    <a:cubicBezTo>
                      <a:pt x="465" y="372"/>
                      <a:pt x="462" y="372"/>
                      <a:pt x="460" y="373"/>
                    </a:cubicBezTo>
                    <a:cubicBezTo>
                      <a:pt x="459" y="373"/>
                      <a:pt x="457" y="372"/>
                      <a:pt x="455" y="373"/>
                    </a:cubicBezTo>
                    <a:cubicBezTo>
                      <a:pt x="455" y="373"/>
                      <a:pt x="455" y="374"/>
                      <a:pt x="455" y="374"/>
                    </a:cubicBezTo>
                    <a:cubicBezTo>
                      <a:pt x="454" y="375"/>
                      <a:pt x="450" y="376"/>
                      <a:pt x="448" y="375"/>
                    </a:cubicBezTo>
                    <a:cubicBezTo>
                      <a:pt x="447" y="375"/>
                      <a:pt x="446" y="376"/>
                      <a:pt x="445" y="376"/>
                    </a:cubicBezTo>
                    <a:cubicBezTo>
                      <a:pt x="444" y="377"/>
                      <a:pt x="442" y="376"/>
                      <a:pt x="441" y="376"/>
                    </a:cubicBezTo>
                    <a:cubicBezTo>
                      <a:pt x="440" y="376"/>
                      <a:pt x="439" y="376"/>
                      <a:pt x="439" y="377"/>
                    </a:cubicBezTo>
                    <a:cubicBezTo>
                      <a:pt x="435" y="377"/>
                      <a:pt x="427" y="375"/>
                      <a:pt x="425" y="375"/>
                    </a:cubicBezTo>
                    <a:cubicBezTo>
                      <a:pt x="423" y="374"/>
                      <a:pt x="421" y="374"/>
                      <a:pt x="419" y="374"/>
                    </a:cubicBezTo>
                    <a:cubicBezTo>
                      <a:pt x="416" y="373"/>
                      <a:pt x="413" y="372"/>
                      <a:pt x="409" y="371"/>
                    </a:cubicBezTo>
                    <a:cubicBezTo>
                      <a:pt x="408" y="371"/>
                      <a:pt x="407" y="371"/>
                      <a:pt x="406" y="371"/>
                    </a:cubicBezTo>
                    <a:cubicBezTo>
                      <a:pt x="405" y="371"/>
                      <a:pt x="404" y="370"/>
                      <a:pt x="403" y="370"/>
                    </a:cubicBezTo>
                    <a:cubicBezTo>
                      <a:pt x="402" y="369"/>
                      <a:pt x="401" y="371"/>
                      <a:pt x="401" y="371"/>
                    </a:cubicBezTo>
                    <a:cubicBezTo>
                      <a:pt x="399" y="370"/>
                      <a:pt x="397" y="370"/>
                      <a:pt x="395" y="370"/>
                    </a:cubicBezTo>
                    <a:cubicBezTo>
                      <a:pt x="391" y="371"/>
                      <a:pt x="384" y="370"/>
                      <a:pt x="379" y="372"/>
                    </a:cubicBezTo>
                    <a:cubicBezTo>
                      <a:pt x="379" y="372"/>
                      <a:pt x="378" y="372"/>
                      <a:pt x="378" y="373"/>
                    </a:cubicBezTo>
                    <a:cubicBezTo>
                      <a:pt x="377" y="373"/>
                      <a:pt x="376" y="373"/>
                      <a:pt x="375" y="373"/>
                    </a:cubicBezTo>
                    <a:cubicBezTo>
                      <a:pt x="372" y="374"/>
                      <a:pt x="369" y="375"/>
                      <a:pt x="366" y="376"/>
                    </a:cubicBezTo>
                    <a:cubicBezTo>
                      <a:pt x="365" y="375"/>
                      <a:pt x="363" y="377"/>
                      <a:pt x="363" y="377"/>
                    </a:cubicBezTo>
                    <a:cubicBezTo>
                      <a:pt x="362" y="378"/>
                      <a:pt x="360" y="378"/>
                      <a:pt x="360" y="377"/>
                    </a:cubicBezTo>
                    <a:cubicBezTo>
                      <a:pt x="359" y="378"/>
                      <a:pt x="356" y="379"/>
                      <a:pt x="355" y="379"/>
                    </a:cubicBezTo>
                    <a:cubicBezTo>
                      <a:pt x="355" y="379"/>
                      <a:pt x="355" y="379"/>
                      <a:pt x="355" y="379"/>
                    </a:cubicBezTo>
                    <a:cubicBezTo>
                      <a:pt x="350" y="381"/>
                      <a:pt x="346" y="382"/>
                      <a:pt x="341" y="383"/>
                    </a:cubicBezTo>
                    <a:cubicBezTo>
                      <a:pt x="340" y="384"/>
                      <a:pt x="338" y="383"/>
                      <a:pt x="338" y="383"/>
                    </a:cubicBezTo>
                    <a:cubicBezTo>
                      <a:pt x="338" y="383"/>
                      <a:pt x="337" y="384"/>
                      <a:pt x="337" y="384"/>
                    </a:cubicBezTo>
                    <a:cubicBezTo>
                      <a:pt x="336" y="384"/>
                      <a:pt x="334" y="384"/>
                      <a:pt x="333" y="385"/>
                    </a:cubicBezTo>
                    <a:cubicBezTo>
                      <a:pt x="332" y="385"/>
                      <a:pt x="332" y="384"/>
                      <a:pt x="332" y="384"/>
                    </a:cubicBezTo>
                    <a:cubicBezTo>
                      <a:pt x="330" y="383"/>
                      <a:pt x="327" y="385"/>
                      <a:pt x="325" y="385"/>
                    </a:cubicBezTo>
                    <a:cubicBezTo>
                      <a:pt x="323" y="386"/>
                      <a:pt x="313" y="385"/>
                      <a:pt x="311" y="384"/>
                    </a:cubicBezTo>
                    <a:cubicBezTo>
                      <a:pt x="306" y="381"/>
                      <a:pt x="298" y="378"/>
                      <a:pt x="295" y="373"/>
                    </a:cubicBezTo>
                    <a:cubicBezTo>
                      <a:pt x="294" y="371"/>
                      <a:pt x="293" y="369"/>
                      <a:pt x="292" y="367"/>
                    </a:cubicBezTo>
                    <a:cubicBezTo>
                      <a:pt x="289" y="366"/>
                      <a:pt x="286" y="364"/>
                      <a:pt x="284" y="362"/>
                    </a:cubicBezTo>
                    <a:cubicBezTo>
                      <a:pt x="283" y="360"/>
                      <a:pt x="282" y="359"/>
                      <a:pt x="281" y="358"/>
                    </a:cubicBezTo>
                    <a:cubicBezTo>
                      <a:pt x="279" y="356"/>
                      <a:pt x="275" y="355"/>
                      <a:pt x="275" y="3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348">
                <a:extLst>
                  <a:ext uri="{FF2B5EF4-FFF2-40B4-BE49-F238E27FC236}">
                    <a16:creationId xmlns:a16="http://schemas.microsoft.com/office/drawing/2014/main" id="{1B860985-2946-8214-6E60-B5F100BA2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8" y="196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349">
                <a:extLst>
                  <a:ext uri="{FF2B5EF4-FFF2-40B4-BE49-F238E27FC236}">
                    <a16:creationId xmlns:a16="http://schemas.microsoft.com/office/drawing/2014/main" id="{53E70AB7-4323-B539-7A5D-5BD9683EB2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2" y="1956"/>
                <a:ext cx="924" cy="2538"/>
              </a:xfrm>
              <a:custGeom>
                <a:avLst/>
                <a:gdLst>
                  <a:gd name="T0" fmla="*/ 366 w 381"/>
                  <a:gd name="T1" fmla="*/ 170 h 1046"/>
                  <a:gd name="T2" fmla="*/ 361 w 381"/>
                  <a:gd name="T3" fmla="*/ 86 h 1046"/>
                  <a:gd name="T4" fmla="*/ 346 w 381"/>
                  <a:gd name="T5" fmla="*/ 24 h 1046"/>
                  <a:gd name="T6" fmla="*/ 280 w 381"/>
                  <a:gd name="T7" fmla="*/ 12 h 1046"/>
                  <a:gd name="T8" fmla="*/ 244 w 381"/>
                  <a:gd name="T9" fmla="*/ 64 h 1046"/>
                  <a:gd name="T10" fmla="*/ 127 w 381"/>
                  <a:gd name="T11" fmla="*/ 89 h 1046"/>
                  <a:gd name="T12" fmla="*/ 78 w 381"/>
                  <a:gd name="T13" fmla="*/ 113 h 1046"/>
                  <a:gd name="T14" fmla="*/ 93 w 381"/>
                  <a:gd name="T15" fmla="*/ 245 h 1046"/>
                  <a:gd name="T16" fmla="*/ 56 w 381"/>
                  <a:gd name="T17" fmla="*/ 318 h 1046"/>
                  <a:gd name="T18" fmla="*/ 46 w 381"/>
                  <a:gd name="T19" fmla="*/ 370 h 1046"/>
                  <a:gd name="T20" fmla="*/ 44 w 381"/>
                  <a:gd name="T21" fmla="*/ 458 h 1046"/>
                  <a:gd name="T22" fmla="*/ 20 w 381"/>
                  <a:gd name="T23" fmla="*/ 507 h 1046"/>
                  <a:gd name="T24" fmla="*/ 2 w 381"/>
                  <a:gd name="T25" fmla="*/ 553 h 1046"/>
                  <a:gd name="T26" fmla="*/ 34 w 381"/>
                  <a:gd name="T27" fmla="*/ 647 h 1046"/>
                  <a:gd name="T28" fmla="*/ 5 w 381"/>
                  <a:gd name="T29" fmla="*/ 714 h 1046"/>
                  <a:gd name="T30" fmla="*/ 5 w 381"/>
                  <a:gd name="T31" fmla="*/ 764 h 1046"/>
                  <a:gd name="T32" fmla="*/ 28 w 381"/>
                  <a:gd name="T33" fmla="*/ 858 h 1046"/>
                  <a:gd name="T34" fmla="*/ 16 w 381"/>
                  <a:gd name="T35" fmla="*/ 927 h 1046"/>
                  <a:gd name="T36" fmla="*/ 0 w 381"/>
                  <a:gd name="T37" fmla="*/ 988 h 1046"/>
                  <a:gd name="T38" fmla="*/ 7 w 381"/>
                  <a:gd name="T39" fmla="*/ 1025 h 1046"/>
                  <a:gd name="T40" fmla="*/ 59 w 381"/>
                  <a:gd name="T41" fmla="*/ 1028 h 1046"/>
                  <a:gd name="T42" fmla="*/ 105 w 381"/>
                  <a:gd name="T43" fmla="*/ 970 h 1046"/>
                  <a:gd name="T44" fmla="*/ 242 w 381"/>
                  <a:gd name="T45" fmla="*/ 891 h 1046"/>
                  <a:gd name="T46" fmla="*/ 290 w 381"/>
                  <a:gd name="T47" fmla="*/ 832 h 1046"/>
                  <a:gd name="T48" fmla="*/ 282 w 381"/>
                  <a:gd name="T49" fmla="*/ 763 h 1046"/>
                  <a:gd name="T50" fmla="*/ 283 w 381"/>
                  <a:gd name="T51" fmla="*/ 647 h 1046"/>
                  <a:gd name="T52" fmla="*/ 302 w 381"/>
                  <a:gd name="T53" fmla="*/ 549 h 1046"/>
                  <a:gd name="T54" fmla="*/ 340 w 381"/>
                  <a:gd name="T55" fmla="*/ 471 h 1046"/>
                  <a:gd name="T56" fmla="*/ 330 w 381"/>
                  <a:gd name="T57" fmla="*/ 346 h 1046"/>
                  <a:gd name="T58" fmla="*/ 374 w 381"/>
                  <a:gd name="T59" fmla="*/ 254 h 1046"/>
                  <a:gd name="T60" fmla="*/ 369 w 381"/>
                  <a:gd name="T61" fmla="*/ 254 h 1046"/>
                  <a:gd name="T62" fmla="*/ 330 w 381"/>
                  <a:gd name="T63" fmla="*/ 332 h 1046"/>
                  <a:gd name="T64" fmla="*/ 318 w 381"/>
                  <a:gd name="T65" fmla="*/ 441 h 1046"/>
                  <a:gd name="T66" fmla="*/ 313 w 381"/>
                  <a:gd name="T67" fmla="*/ 536 h 1046"/>
                  <a:gd name="T68" fmla="*/ 280 w 381"/>
                  <a:gd name="T69" fmla="*/ 565 h 1046"/>
                  <a:gd name="T70" fmla="*/ 289 w 381"/>
                  <a:gd name="T71" fmla="*/ 668 h 1046"/>
                  <a:gd name="T72" fmla="*/ 286 w 381"/>
                  <a:gd name="T73" fmla="*/ 724 h 1046"/>
                  <a:gd name="T74" fmla="*/ 278 w 381"/>
                  <a:gd name="T75" fmla="*/ 743 h 1046"/>
                  <a:gd name="T76" fmla="*/ 269 w 381"/>
                  <a:gd name="T77" fmla="*/ 860 h 1046"/>
                  <a:gd name="T78" fmla="*/ 240 w 381"/>
                  <a:gd name="T79" fmla="*/ 887 h 1046"/>
                  <a:gd name="T80" fmla="*/ 220 w 381"/>
                  <a:gd name="T81" fmla="*/ 904 h 1046"/>
                  <a:gd name="T82" fmla="*/ 167 w 381"/>
                  <a:gd name="T83" fmla="*/ 931 h 1046"/>
                  <a:gd name="T84" fmla="*/ 135 w 381"/>
                  <a:gd name="T85" fmla="*/ 941 h 1046"/>
                  <a:gd name="T86" fmla="*/ 110 w 381"/>
                  <a:gd name="T87" fmla="*/ 958 h 1046"/>
                  <a:gd name="T88" fmla="*/ 67 w 381"/>
                  <a:gd name="T89" fmla="*/ 1007 h 1046"/>
                  <a:gd name="T90" fmla="*/ 51 w 381"/>
                  <a:gd name="T91" fmla="*/ 1027 h 1046"/>
                  <a:gd name="T92" fmla="*/ 16 w 381"/>
                  <a:gd name="T93" fmla="*/ 1033 h 1046"/>
                  <a:gd name="T94" fmla="*/ 8 w 381"/>
                  <a:gd name="T95" fmla="*/ 1016 h 1046"/>
                  <a:gd name="T96" fmla="*/ 26 w 381"/>
                  <a:gd name="T97" fmla="*/ 913 h 1046"/>
                  <a:gd name="T98" fmla="*/ 33 w 381"/>
                  <a:gd name="T99" fmla="*/ 864 h 1046"/>
                  <a:gd name="T100" fmla="*/ 23 w 381"/>
                  <a:gd name="T101" fmla="*/ 803 h 1046"/>
                  <a:gd name="T102" fmla="*/ 14 w 381"/>
                  <a:gd name="T103" fmla="*/ 702 h 1046"/>
                  <a:gd name="T104" fmla="*/ 34 w 381"/>
                  <a:gd name="T105" fmla="*/ 614 h 1046"/>
                  <a:gd name="T106" fmla="*/ 9 w 381"/>
                  <a:gd name="T107" fmla="*/ 566 h 1046"/>
                  <a:gd name="T108" fmla="*/ 20 w 381"/>
                  <a:gd name="T109" fmla="*/ 513 h 1046"/>
                  <a:gd name="T110" fmla="*/ 54 w 381"/>
                  <a:gd name="T111" fmla="*/ 404 h 1046"/>
                  <a:gd name="T112" fmla="*/ 63 w 381"/>
                  <a:gd name="T113" fmla="*/ 317 h 1046"/>
                  <a:gd name="T114" fmla="*/ 82 w 381"/>
                  <a:gd name="T115" fmla="*/ 196 h 1046"/>
                  <a:gd name="T116" fmla="*/ 107 w 381"/>
                  <a:gd name="T117" fmla="*/ 98 h 1046"/>
                  <a:gd name="T118" fmla="*/ 195 w 381"/>
                  <a:gd name="T119" fmla="*/ 108 h 1046"/>
                  <a:gd name="T120" fmla="*/ 244 w 381"/>
                  <a:gd name="T121" fmla="*/ 77 h 1046"/>
                  <a:gd name="T122" fmla="*/ 357 w 381"/>
                  <a:gd name="T123" fmla="*/ 104 h 1046"/>
                  <a:gd name="T124" fmla="*/ 369 w 381"/>
                  <a:gd name="T125" fmla="*/ 193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" h="1046">
                    <a:moveTo>
                      <a:pt x="377" y="206"/>
                    </a:moveTo>
                    <a:cubicBezTo>
                      <a:pt x="376" y="204"/>
                      <a:pt x="376" y="202"/>
                      <a:pt x="376" y="201"/>
                    </a:cubicBezTo>
                    <a:cubicBezTo>
                      <a:pt x="376" y="200"/>
                      <a:pt x="376" y="200"/>
                      <a:pt x="375" y="200"/>
                    </a:cubicBezTo>
                    <a:cubicBezTo>
                      <a:pt x="375" y="199"/>
                      <a:pt x="375" y="199"/>
                      <a:pt x="376" y="198"/>
                    </a:cubicBezTo>
                    <a:cubicBezTo>
                      <a:pt x="375" y="197"/>
                      <a:pt x="374" y="194"/>
                      <a:pt x="373" y="192"/>
                    </a:cubicBezTo>
                    <a:cubicBezTo>
                      <a:pt x="373" y="192"/>
                      <a:pt x="373" y="191"/>
                      <a:pt x="372" y="191"/>
                    </a:cubicBezTo>
                    <a:cubicBezTo>
                      <a:pt x="372" y="190"/>
                      <a:pt x="373" y="190"/>
                      <a:pt x="373" y="189"/>
                    </a:cubicBezTo>
                    <a:cubicBezTo>
                      <a:pt x="372" y="188"/>
                      <a:pt x="371" y="187"/>
                      <a:pt x="371" y="186"/>
                    </a:cubicBezTo>
                    <a:cubicBezTo>
                      <a:pt x="371" y="184"/>
                      <a:pt x="370" y="182"/>
                      <a:pt x="369" y="181"/>
                    </a:cubicBezTo>
                    <a:cubicBezTo>
                      <a:pt x="370" y="180"/>
                      <a:pt x="368" y="178"/>
                      <a:pt x="368" y="177"/>
                    </a:cubicBezTo>
                    <a:cubicBezTo>
                      <a:pt x="368" y="175"/>
                      <a:pt x="367" y="172"/>
                      <a:pt x="366" y="170"/>
                    </a:cubicBezTo>
                    <a:cubicBezTo>
                      <a:pt x="365" y="166"/>
                      <a:pt x="366" y="163"/>
                      <a:pt x="365" y="160"/>
                    </a:cubicBezTo>
                    <a:cubicBezTo>
                      <a:pt x="365" y="160"/>
                      <a:pt x="364" y="160"/>
                      <a:pt x="364" y="159"/>
                    </a:cubicBezTo>
                    <a:cubicBezTo>
                      <a:pt x="364" y="159"/>
                      <a:pt x="364" y="159"/>
                      <a:pt x="364" y="158"/>
                    </a:cubicBezTo>
                    <a:cubicBezTo>
                      <a:pt x="364" y="156"/>
                      <a:pt x="365" y="153"/>
                      <a:pt x="364" y="150"/>
                    </a:cubicBezTo>
                    <a:cubicBezTo>
                      <a:pt x="363" y="146"/>
                      <a:pt x="363" y="140"/>
                      <a:pt x="362" y="137"/>
                    </a:cubicBezTo>
                    <a:cubicBezTo>
                      <a:pt x="362" y="136"/>
                      <a:pt x="362" y="135"/>
                      <a:pt x="362" y="134"/>
                    </a:cubicBezTo>
                    <a:cubicBezTo>
                      <a:pt x="362" y="131"/>
                      <a:pt x="363" y="127"/>
                      <a:pt x="362" y="125"/>
                    </a:cubicBezTo>
                    <a:cubicBezTo>
                      <a:pt x="361" y="123"/>
                      <a:pt x="363" y="121"/>
                      <a:pt x="363" y="120"/>
                    </a:cubicBezTo>
                    <a:cubicBezTo>
                      <a:pt x="363" y="120"/>
                      <a:pt x="363" y="119"/>
                      <a:pt x="363" y="118"/>
                    </a:cubicBezTo>
                    <a:cubicBezTo>
                      <a:pt x="363" y="116"/>
                      <a:pt x="362" y="113"/>
                      <a:pt x="362" y="110"/>
                    </a:cubicBezTo>
                    <a:cubicBezTo>
                      <a:pt x="361" y="103"/>
                      <a:pt x="362" y="94"/>
                      <a:pt x="361" y="86"/>
                    </a:cubicBezTo>
                    <a:cubicBezTo>
                      <a:pt x="361" y="85"/>
                      <a:pt x="361" y="83"/>
                      <a:pt x="361" y="82"/>
                    </a:cubicBezTo>
                    <a:cubicBezTo>
                      <a:pt x="360" y="78"/>
                      <a:pt x="360" y="73"/>
                      <a:pt x="359" y="70"/>
                    </a:cubicBezTo>
                    <a:cubicBezTo>
                      <a:pt x="359" y="69"/>
                      <a:pt x="359" y="68"/>
                      <a:pt x="359" y="67"/>
                    </a:cubicBezTo>
                    <a:cubicBezTo>
                      <a:pt x="358" y="65"/>
                      <a:pt x="356" y="57"/>
                      <a:pt x="356" y="56"/>
                    </a:cubicBezTo>
                    <a:cubicBezTo>
                      <a:pt x="356" y="54"/>
                      <a:pt x="356" y="52"/>
                      <a:pt x="356" y="50"/>
                    </a:cubicBezTo>
                    <a:cubicBezTo>
                      <a:pt x="355" y="49"/>
                      <a:pt x="356" y="47"/>
                      <a:pt x="355" y="45"/>
                    </a:cubicBezTo>
                    <a:cubicBezTo>
                      <a:pt x="353" y="40"/>
                      <a:pt x="353" y="34"/>
                      <a:pt x="350" y="29"/>
                    </a:cubicBezTo>
                    <a:cubicBezTo>
                      <a:pt x="350" y="29"/>
                      <a:pt x="350" y="28"/>
                      <a:pt x="350" y="28"/>
                    </a:cubicBezTo>
                    <a:cubicBezTo>
                      <a:pt x="349" y="27"/>
                      <a:pt x="348" y="26"/>
                      <a:pt x="348" y="26"/>
                    </a:cubicBezTo>
                    <a:cubicBezTo>
                      <a:pt x="348" y="25"/>
                      <a:pt x="348" y="25"/>
                      <a:pt x="348" y="25"/>
                    </a:cubicBezTo>
                    <a:cubicBezTo>
                      <a:pt x="347" y="24"/>
                      <a:pt x="347" y="24"/>
                      <a:pt x="346" y="24"/>
                    </a:cubicBezTo>
                    <a:cubicBezTo>
                      <a:pt x="345" y="22"/>
                      <a:pt x="344" y="19"/>
                      <a:pt x="343" y="18"/>
                    </a:cubicBezTo>
                    <a:cubicBezTo>
                      <a:pt x="343" y="17"/>
                      <a:pt x="342" y="18"/>
                      <a:pt x="342" y="17"/>
                    </a:cubicBezTo>
                    <a:cubicBezTo>
                      <a:pt x="341" y="16"/>
                      <a:pt x="342" y="15"/>
                      <a:pt x="341" y="14"/>
                    </a:cubicBezTo>
                    <a:cubicBezTo>
                      <a:pt x="339" y="12"/>
                      <a:pt x="337" y="11"/>
                      <a:pt x="335" y="10"/>
                    </a:cubicBezTo>
                    <a:cubicBezTo>
                      <a:pt x="329" y="5"/>
                      <a:pt x="324" y="2"/>
                      <a:pt x="315" y="0"/>
                    </a:cubicBezTo>
                    <a:cubicBezTo>
                      <a:pt x="313" y="0"/>
                      <a:pt x="311" y="0"/>
                      <a:pt x="309" y="0"/>
                    </a:cubicBezTo>
                    <a:cubicBezTo>
                      <a:pt x="304" y="1"/>
                      <a:pt x="301" y="0"/>
                      <a:pt x="297" y="1"/>
                    </a:cubicBezTo>
                    <a:cubicBezTo>
                      <a:pt x="294" y="2"/>
                      <a:pt x="292" y="4"/>
                      <a:pt x="290" y="5"/>
                    </a:cubicBezTo>
                    <a:cubicBezTo>
                      <a:pt x="289" y="6"/>
                      <a:pt x="288" y="6"/>
                      <a:pt x="286" y="7"/>
                    </a:cubicBezTo>
                    <a:cubicBezTo>
                      <a:pt x="285" y="7"/>
                      <a:pt x="284" y="8"/>
                      <a:pt x="283" y="9"/>
                    </a:cubicBezTo>
                    <a:cubicBezTo>
                      <a:pt x="282" y="9"/>
                      <a:pt x="281" y="12"/>
                      <a:pt x="280" y="12"/>
                    </a:cubicBezTo>
                    <a:cubicBezTo>
                      <a:pt x="279" y="13"/>
                      <a:pt x="278" y="13"/>
                      <a:pt x="276" y="14"/>
                    </a:cubicBezTo>
                    <a:cubicBezTo>
                      <a:pt x="275" y="15"/>
                      <a:pt x="273" y="17"/>
                      <a:pt x="272" y="19"/>
                    </a:cubicBezTo>
                    <a:cubicBezTo>
                      <a:pt x="272" y="20"/>
                      <a:pt x="270" y="20"/>
                      <a:pt x="269" y="21"/>
                    </a:cubicBezTo>
                    <a:cubicBezTo>
                      <a:pt x="269" y="22"/>
                      <a:pt x="269" y="23"/>
                      <a:pt x="268" y="23"/>
                    </a:cubicBezTo>
                    <a:cubicBezTo>
                      <a:pt x="268" y="24"/>
                      <a:pt x="267" y="24"/>
                      <a:pt x="267" y="25"/>
                    </a:cubicBezTo>
                    <a:cubicBezTo>
                      <a:pt x="266" y="25"/>
                      <a:pt x="266" y="27"/>
                      <a:pt x="265" y="27"/>
                    </a:cubicBezTo>
                    <a:cubicBezTo>
                      <a:pt x="264" y="29"/>
                      <a:pt x="262" y="32"/>
                      <a:pt x="260" y="34"/>
                    </a:cubicBezTo>
                    <a:cubicBezTo>
                      <a:pt x="260" y="34"/>
                      <a:pt x="260" y="35"/>
                      <a:pt x="259" y="36"/>
                    </a:cubicBezTo>
                    <a:cubicBezTo>
                      <a:pt x="255" y="42"/>
                      <a:pt x="251" y="48"/>
                      <a:pt x="248" y="55"/>
                    </a:cubicBezTo>
                    <a:cubicBezTo>
                      <a:pt x="247" y="56"/>
                      <a:pt x="247" y="58"/>
                      <a:pt x="246" y="59"/>
                    </a:cubicBezTo>
                    <a:cubicBezTo>
                      <a:pt x="246" y="61"/>
                      <a:pt x="244" y="63"/>
                      <a:pt x="244" y="64"/>
                    </a:cubicBezTo>
                    <a:cubicBezTo>
                      <a:pt x="244" y="65"/>
                      <a:pt x="244" y="65"/>
                      <a:pt x="244" y="66"/>
                    </a:cubicBezTo>
                    <a:cubicBezTo>
                      <a:pt x="241" y="71"/>
                      <a:pt x="238" y="77"/>
                      <a:pt x="235" y="82"/>
                    </a:cubicBezTo>
                    <a:cubicBezTo>
                      <a:pt x="234" y="84"/>
                      <a:pt x="233" y="89"/>
                      <a:pt x="232" y="91"/>
                    </a:cubicBezTo>
                    <a:cubicBezTo>
                      <a:pt x="227" y="96"/>
                      <a:pt x="222" y="99"/>
                      <a:pt x="215" y="102"/>
                    </a:cubicBezTo>
                    <a:cubicBezTo>
                      <a:pt x="214" y="102"/>
                      <a:pt x="212" y="102"/>
                      <a:pt x="211" y="102"/>
                    </a:cubicBezTo>
                    <a:cubicBezTo>
                      <a:pt x="197" y="106"/>
                      <a:pt x="184" y="102"/>
                      <a:pt x="173" y="97"/>
                    </a:cubicBezTo>
                    <a:cubicBezTo>
                      <a:pt x="170" y="95"/>
                      <a:pt x="166" y="93"/>
                      <a:pt x="163" y="91"/>
                    </a:cubicBezTo>
                    <a:cubicBezTo>
                      <a:pt x="162" y="91"/>
                      <a:pt x="161" y="91"/>
                      <a:pt x="160" y="91"/>
                    </a:cubicBezTo>
                    <a:cubicBezTo>
                      <a:pt x="158" y="90"/>
                      <a:pt x="155" y="89"/>
                      <a:pt x="152" y="89"/>
                    </a:cubicBezTo>
                    <a:cubicBezTo>
                      <a:pt x="151" y="89"/>
                      <a:pt x="150" y="89"/>
                      <a:pt x="149" y="89"/>
                    </a:cubicBezTo>
                    <a:cubicBezTo>
                      <a:pt x="142" y="87"/>
                      <a:pt x="134" y="87"/>
                      <a:pt x="127" y="89"/>
                    </a:cubicBezTo>
                    <a:cubicBezTo>
                      <a:pt x="125" y="89"/>
                      <a:pt x="123" y="89"/>
                      <a:pt x="121" y="88"/>
                    </a:cubicBezTo>
                    <a:cubicBezTo>
                      <a:pt x="120" y="89"/>
                      <a:pt x="119" y="89"/>
                      <a:pt x="118" y="89"/>
                    </a:cubicBezTo>
                    <a:cubicBezTo>
                      <a:pt x="117" y="90"/>
                      <a:pt x="115" y="90"/>
                      <a:pt x="113" y="90"/>
                    </a:cubicBezTo>
                    <a:cubicBezTo>
                      <a:pt x="112" y="90"/>
                      <a:pt x="111" y="91"/>
                      <a:pt x="110" y="92"/>
                    </a:cubicBezTo>
                    <a:cubicBezTo>
                      <a:pt x="109" y="92"/>
                      <a:pt x="109" y="91"/>
                      <a:pt x="108" y="92"/>
                    </a:cubicBezTo>
                    <a:cubicBezTo>
                      <a:pt x="106" y="92"/>
                      <a:pt x="105" y="93"/>
                      <a:pt x="103" y="94"/>
                    </a:cubicBezTo>
                    <a:cubicBezTo>
                      <a:pt x="102" y="94"/>
                      <a:pt x="102" y="94"/>
                      <a:pt x="102" y="95"/>
                    </a:cubicBezTo>
                    <a:cubicBezTo>
                      <a:pt x="98" y="96"/>
                      <a:pt x="94" y="99"/>
                      <a:pt x="90" y="102"/>
                    </a:cubicBezTo>
                    <a:cubicBezTo>
                      <a:pt x="89" y="103"/>
                      <a:pt x="86" y="103"/>
                      <a:pt x="85" y="105"/>
                    </a:cubicBezTo>
                    <a:cubicBezTo>
                      <a:pt x="83" y="107"/>
                      <a:pt x="80" y="111"/>
                      <a:pt x="78" y="112"/>
                    </a:cubicBezTo>
                    <a:cubicBezTo>
                      <a:pt x="78" y="113"/>
                      <a:pt x="78" y="113"/>
                      <a:pt x="78" y="113"/>
                    </a:cubicBezTo>
                    <a:cubicBezTo>
                      <a:pt x="76" y="115"/>
                      <a:pt x="74" y="116"/>
                      <a:pt x="72" y="118"/>
                    </a:cubicBezTo>
                    <a:cubicBezTo>
                      <a:pt x="67" y="128"/>
                      <a:pt x="64" y="141"/>
                      <a:pt x="62" y="152"/>
                    </a:cubicBezTo>
                    <a:cubicBezTo>
                      <a:pt x="61" y="158"/>
                      <a:pt x="65" y="165"/>
                      <a:pt x="65" y="169"/>
                    </a:cubicBezTo>
                    <a:cubicBezTo>
                      <a:pt x="67" y="181"/>
                      <a:pt x="73" y="189"/>
                      <a:pt x="77" y="199"/>
                    </a:cubicBezTo>
                    <a:cubicBezTo>
                      <a:pt x="78" y="200"/>
                      <a:pt x="78" y="202"/>
                      <a:pt x="79" y="204"/>
                    </a:cubicBezTo>
                    <a:cubicBezTo>
                      <a:pt x="80" y="206"/>
                      <a:pt x="80" y="208"/>
                      <a:pt x="81" y="210"/>
                    </a:cubicBezTo>
                    <a:cubicBezTo>
                      <a:pt x="82" y="211"/>
                      <a:pt x="82" y="212"/>
                      <a:pt x="83" y="213"/>
                    </a:cubicBezTo>
                    <a:cubicBezTo>
                      <a:pt x="84" y="215"/>
                      <a:pt x="84" y="217"/>
                      <a:pt x="84" y="218"/>
                    </a:cubicBezTo>
                    <a:cubicBezTo>
                      <a:pt x="85" y="219"/>
                      <a:pt x="86" y="220"/>
                      <a:pt x="86" y="221"/>
                    </a:cubicBezTo>
                    <a:cubicBezTo>
                      <a:pt x="88" y="224"/>
                      <a:pt x="90" y="229"/>
                      <a:pt x="91" y="232"/>
                    </a:cubicBezTo>
                    <a:cubicBezTo>
                      <a:pt x="92" y="236"/>
                      <a:pt x="92" y="241"/>
                      <a:pt x="93" y="245"/>
                    </a:cubicBezTo>
                    <a:cubicBezTo>
                      <a:pt x="93" y="247"/>
                      <a:pt x="93" y="248"/>
                      <a:pt x="93" y="249"/>
                    </a:cubicBezTo>
                    <a:cubicBezTo>
                      <a:pt x="93" y="251"/>
                      <a:pt x="93" y="253"/>
                      <a:pt x="93" y="255"/>
                    </a:cubicBezTo>
                    <a:cubicBezTo>
                      <a:pt x="92" y="260"/>
                      <a:pt x="92" y="264"/>
                      <a:pt x="91" y="268"/>
                    </a:cubicBezTo>
                    <a:cubicBezTo>
                      <a:pt x="90" y="270"/>
                      <a:pt x="91" y="271"/>
                      <a:pt x="90" y="273"/>
                    </a:cubicBezTo>
                    <a:cubicBezTo>
                      <a:pt x="89" y="276"/>
                      <a:pt x="86" y="279"/>
                      <a:pt x="85" y="281"/>
                    </a:cubicBezTo>
                    <a:cubicBezTo>
                      <a:pt x="84" y="283"/>
                      <a:pt x="83" y="285"/>
                      <a:pt x="82" y="286"/>
                    </a:cubicBezTo>
                    <a:cubicBezTo>
                      <a:pt x="80" y="290"/>
                      <a:pt x="77" y="294"/>
                      <a:pt x="75" y="298"/>
                    </a:cubicBezTo>
                    <a:cubicBezTo>
                      <a:pt x="74" y="298"/>
                      <a:pt x="74" y="298"/>
                      <a:pt x="73" y="299"/>
                    </a:cubicBezTo>
                    <a:cubicBezTo>
                      <a:pt x="71" y="301"/>
                      <a:pt x="70" y="302"/>
                      <a:pt x="67" y="305"/>
                    </a:cubicBezTo>
                    <a:cubicBezTo>
                      <a:pt x="65" y="307"/>
                      <a:pt x="63" y="310"/>
                      <a:pt x="61" y="313"/>
                    </a:cubicBezTo>
                    <a:cubicBezTo>
                      <a:pt x="59" y="315"/>
                      <a:pt x="57" y="316"/>
                      <a:pt x="56" y="318"/>
                    </a:cubicBezTo>
                    <a:cubicBezTo>
                      <a:pt x="55" y="320"/>
                      <a:pt x="55" y="323"/>
                      <a:pt x="54" y="325"/>
                    </a:cubicBezTo>
                    <a:cubicBezTo>
                      <a:pt x="53" y="325"/>
                      <a:pt x="53" y="326"/>
                      <a:pt x="52" y="326"/>
                    </a:cubicBezTo>
                    <a:cubicBezTo>
                      <a:pt x="50" y="329"/>
                      <a:pt x="48" y="334"/>
                      <a:pt x="47" y="338"/>
                    </a:cubicBezTo>
                    <a:cubicBezTo>
                      <a:pt x="47" y="340"/>
                      <a:pt x="47" y="342"/>
                      <a:pt x="47" y="345"/>
                    </a:cubicBezTo>
                    <a:cubicBezTo>
                      <a:pt x="46" y="348"/>
                      <a:pt x="46" y="351"/>
                      <a:pt x="45" y="354"/>
                    </a:cubicBezTo>
                    <a:cubicBezTo>
                      <a:pt x="45" y="356"/>
                      <a:pt x="45" y="358"/>
                      <a:pt x="46" y="360"/>
                    </a:cubicBezTo>
                    <a:cubicBezTo>
                      <a:pt x="45" y="361"/>
                      <a:pt x="45" y="363"/>
                      <a:pt x="45" y="365"/>
                    </a:cubicBezTo>
                    <a:cubicBezTo>
                      <a:pt x="45" y="366"/>
                      <a:pt x="45" y="368"/>
                      <a:pt x="45" y="369"/>
                    </a:cubicBezTo>
                    <a:cubicBezTo>
                      <a:pt x="45" y="369"/>
                      <a:pt x="45" y="369"/>
                      <a:pt x="45" y="369"/>
                    </a:cubicBezTo>
                    <a:cubicBezTo>
                      <a:pt x="45" y="369"/>
                      <a:pt x="45" y="369"/>
                      <a:pt x="45" y="369"/>
                    </a:cubicBezTo>
                    <a:cubicBezTo>
                      <a:pt x="45" y="369"/>
                      <a:pt x="45" y="370"/>
                      <a:pt x="46" y="370"/>
                    </a:cubicBezTo>
                    <a:cubicBezTo>
                      <a:pt x="45" y="370"/>
                      <a:pt x="45" y="372"/>
                      <a:pt x="45" y="373"/>
                    </a:cubicBezTo>
                    <a:cubicBezTo>
                      <a:pt x="45" y="374"/>
                      <a:pt x="46" y="375"/>
                      <a:pt x="46" y="375"/>
                    </a:cubicBezTo>
                    <a:cubicBezTo>
                      <a:pt x="46" y="378"/>
                      <a:pt x="46" y="384"/>
                      <a:pt x="48" y="387"/>
                    </a:cubicBezTo>
                    <a:cubicBezTo>
                      <a:pt x="47" y="389"/>
                      <a:pt x="48" y="392"/>
                      <a:pt x="48" y="394"/>
                    </a:cubicBezTo>
                    <a:cubicBezTo>
                      <a:pt x="48" y="397"/>
                      <a:pt x="48" y="399"/>
                      <a:pt x="48" y="402"/>
                    </a:cubicBezTo>
                    <a:cubicBezTo>
                      <a:pt x="49" y="404"/>
                      <a:pt x="50" y="408"/>
                      <a:pt x="50" y="410"/>
                    </a:cubicBezTo>
                    <a:cubicBezTo>
                      <a:pt x="50" y="412"/>
                      <a:pt x="51" y="414"/>
                      <a:pt x="50" y="417"/>
                    </a:cubicBezTo>
                    <a:cubicBezTo>
                      <a:pt x="50" y="421"/>
                      <a:pt x="49" y="428"/>
                      <a:pt x="49" y="432"/>
                    </a:cubicBezTo>
                    <a:cubicBezTo>
                      <a:pt x="48" y="434"/>
                      <a:pt x="49" y="436"/>
                      <a:pt x="48" y="437"/>
                    </a:cubicBezTo>
                    <a:cubicBezTo>
                      <a:pt x="46" y="443"/>
                      <a:pt x="46" y="448"/>
                      <a:pt x="44" y="453"/>
                    </a:cubicBezTo>
                    <a:cubicBezTo>
                      <a:pt x="44" y="455"/>
                      <a:pt x="44" y="456"/>
                      <a:pt x="44" y="458"/>
                    </a:cubicBezTo>
                    <a:cubicBezTo>
                      <a:pt x="43" y="459"/>
                      <a:pt x="42" y="461"/>
                      <a:pt x="42" y="462"/>
                    </a:cubicBezTo>
                    <a:cubicBezTo>
                      <a:pt x="41" y="464"/>
                      <a:pt x="41" y="465"/>
                      <a:pt x="41" y="466"/>
                    </a:cubicBezTo>
                    <a:cubicBezTo>
                      <a:pt x="41" y="468"/>
                      <a:pt x="40" y="469"/>
                      <a:pt x="39" y="470"/>
                    </a:cubicBezTo>
                    <a:cubicBezTo>
                      <a:pt x="39" y="471"/>
                      <a:pt x="39" y="472"/>
                      <a:pt x="39" y="472"/>
                    </a:cubicBezTo>
                    <a:cubicBezTo>
                      <a:pt x="35" y="479"/>
                      <a:pt x="33" y="485"/>
                      <a:pt x="29" y="492"/>
                    </a:cubicBezTo>
                    <a:cubicBezTo>
                      <a:pt x="29" y="492"/>
                      <a:pt x="28" y="493"/>
                      <a:pt x="27" y="494"/>
                    </a:cubicBezTo>
                    <a:cubicBezTo>
                      <a:pt x="26" y="495"/>
                      <a:pt x="26" y="497"/>
                      <a:pt x="25" y="498"/>
                    </a:cubicBezTo>
                    <a:cubicBezTo>
                      <a:pt x="25" y="498"/>
                      <a:pt x="24" y="498"/>
                      <a:pt x="24" y="499"/>
                    </a:cubicBezTo>
                    <a:cubicBezTo>
                      <a:pt x="24" y="499"/>
                      <a:pt x="24" y="500"/>
                      <a:pt x="24" y="500"/>
                    </a:cubicBezTo>
                    <a:cubicBezTo>
                      <a:pt x="23" y="501"/>
                      <a:pt x="23" y="501"/>
                      <a:pt x="22" y="501"/>
                    </a:cubicBezTo>
                    <a:cubicBezTo>
                      <a:pt x="22" y="502"/>
                      <a:pt x="21" y="506"/>
                      <a:pt x="20" y="507"/>
                    </a:cubicBezTo>
                    <a:cubicBezTo>
                      <a:pt x="18" y="508"/>
                      <a:pt x="18" y="509"/>
                      <a:pt x="17" y="511"/>
                    </a:cubicBezTo>
                    <a:cubicBezTo>
                      <a:pt x="17" y="511"/>
                      <a:pt x="17" y="511"/>
                      <a:pt x="17" y="511"/>
                    </a:cubicBezTo>
                    <a:cubicBezTo>
                      <a:pt x="17" y="512"/>
                      <a:pt x="15" y="513"/>
                      <a:pt x="14" y="514"/>
                    </a:cubicBezTo>
                    <a:cubicBezTo>
                      <a:pt x="14" y="514"/>
                      <a:pt x="14" y="516"/>
                      <a:pt x="13" y="516"/>
                    </a:cubicBezTo>
                    <a:cubicBezTo>
                      <a:pt x="11" y="519"/>
                      <a:pt x="9" y="521"/>
                      <a:pt x="8" y="524"/>
                    </a:cubicBezTo>
                    <a:cubicBezTo>
                      <a:pt x="7" y="525"/>
                      <a:pt x="7" y="526"/>
                      <a:pt x="6" y="527"/>
                    </a:cubicBezTo>
                    <a:cubicBezTo>
                      <a:pt x="7" y="527"/>
                      <a:pt x="7" y="528"/>
                      <a:pt x="7" y="528"/>
                    </a:cubicBezTo>
                    <a:cubicBezTo>
                      <a:pt x="7" y="528"/>
                      <a:pt x="6" y="529"/>
                      <a:pt x="6" y="529"/>
                    </a:cubicBezTo>
                    <a:cubicBezTo>
                      <a:pt x="3" y="533"/>
                      <a:pt x="4" y="539"/>
                      <a:pt x="2" y="545"/>
                    </a:cubicBezTo>
                    <a:cubicBezTo>
                      <a:pt x="2" y="546"/>
                      <a:pt x="1" y="547"/>
                      <a:pt x="1" y="548"/>
                    </a:cubicBezTo>
                    <a:cubicBezTo>
                      <a:pt x="1" y="548"/>
                      <a:pt x="2" y="553"/>
                      <a:pt x="2" y="553"/>
                    </a:cubicBezTo>
                    <a:cubicBezTo>
                      <a:pt x="1" y="555"/>
                      <a:pt x="2" y="561"/>
                      <a:pt x="2" y="563"/>
                    </a:cubicBezTo>
                    <a:cubicBezTo>
                      <a:pt x="4" y="569"/>
                      <a:pt x="5" y="575"/>
                      <a:pt x="8" y="580"/>
                    </a:cubicBezTo>
                    <a:cubicBezTo>
                      <a:pt x="9" y="583"/>
                      <a:pt x="12" y="586"/>
                      <a:pt x="13" y="590"/>
                    </a:cubicBezTo>
                    <a:cubicBezTo>
                      <a:pt x="14" y="591"/>
                      <a:pt x="15" y="593"/>
                      <a:pt x="15" y="594"/>
                    </a:cubicBezTo>
                    <a:cubicBezTo>
                      <a:pt x="16" y="596"/>
                      <a:pt x="18" y="597"/>
                      <a:pt x="19" y="599"/>
                    </a:cubicBezTo>
                    <a:cubicBezTo>
                      <a:pt x="20" y="600"/>
                      <a:pt x="21" y="602"/>
                      <a:pt x="22" y="603"/>
                    </a:cubicBezTo>
                    <a:cubicBezTo>
                      <a:pt x="24" y="606"/>
                      <a:pt x="27" y="608"/>
                      <a:pt x="28" y="611"/>
                    </a:cubicBezTo>
                    <a:cubicBezTo>
                      <a:pt x="28" y="612"/>
                      <a:pt x="28" y="613"/>
                      <a:pt x="28" y="614"/>
                    </a:cubicBezTo>
                    <a:cubicBezTo>
                      <a:pt x="31" y="620"/>
                      <a:pt x="33" y="629"/>
                      <a:pt x="33" y="635"/>
                    </a:cubicBezTo>
                    <a:cubicBezTo>
                      <a:pt x="34" y="639"/>
                      <a:pt x="34" y="642"/>
                      <a:pt x="34" y="646"/>
                    </a:cubicBezTo>
                    <a:cubicBezTo>
                      <a:pt x="34" y="646"/>
                      <a:pt x="34" y="646"/>
                      <a:pt x="34" y="647"/>
                    </a:cubicBezTo>
                    <a:cubicBezTo>
                      <a:pt x="32" y="653"/>
                      <a:pt x="32" y="657"/>
                      <a:pt x="29" y="663"/>
                    </a:cubicBezTo>
                    <a:cubicBezTo>
                      <a:pt x="27" y="668"/>
                      <a:pt x="26" y="674"/>
                      <a:pt x="22" y="678"/>
                    </a:cubicBezTo>
                    <a:cubicBezTo>
                      <a:pt x="22" y="678"/>
                      <a:pt x="22" y="678"/>
                      <a:pt x="22" y="678"/>
                    </a:cubicBezTo>
                    <a:cubicBezTo>
                      <a:pt x="20" y="681"/>
                      <a:pt x="19" y="685"/>
                      <a:pt x="16" y="686"/>
                    </a:cubicBezTo>
                    <a:cubicBezTo>
                      <a:pt x="17" y="687"/>
                      <a:pt x="17" y="687"/>
                      <a:pt x="17" y="687"/>
                    </a:cubicBezTo>
                    <a:cubicBezTo>
                      <a:pt x="16" y="688"/>
                      <a:pt x="15" y="688"/>
                      <a:pt x="15" y="689"/>
                    </a:cubicBezTo>
                    <a:cubicBezTo>
                      <a:pt x="15" y="689"/>
                      <a:pt x="15" y="690"/>
                      <a:pt x="14" y="691"/>
                    </a:cubicBezTo>
                    <a:cubicBezTo>
                      <a:pt x="14" y="693"/>
                      <a:pt x="12" y="695"/>
                      <a:pt x="11" y="696"/>
                    </a:cubicBezTo>
                    <a:cubicBezTo>
                      <a:pt x="11" y="697"/>
                      <a:pt x="11" y="698"/>
                      <a:pt x="11" y="698"/>
                    </a:cubicBezTo>
                    <a:cubicBezTo>
                      <a:pt x="10" y="699"/>
                      <a:pt x="9" y="700"/>
                      <a:pt x="9" y="701"/>
                    </a:cubicBezTo>
                    <a:cubicBezTo>
                      <a:pt x="7" y="705"/>
                      <a:pt x="7" y="710"/>
                      <a:pt x="5" y="714"/>
                    </a:cubicBezTo>
                    <a:cubicBezTo>
                      <a:pt x="3" y="717"/>
                      <a:pt x="5" y="722"/>
                      <a:pt x="3" y="723"/>
                    </a:cubicBezTo>
                    <a:cubicBezTo>
                      <a:pt x="3" y="724"/>
                      <a:pt x="3" y="724"/>
                      <a:pt x="4" y="724"/>
                    </a:cubicBezTo>
                    <a:cubicBezTo>
                      <a:pt x="4" y="724"/>
                      <a:pt x="4" y="724"/>
                      <a:pt x="4" y="724"/>
                    </a:cubicBezTo>
                    <a:cubicBezTo>
                      <a:pt x="4" y="724"/>
                      <a:pt x="3" y="724"/>
                      <a:pt x="3" y="724"/>
                    </a:cubicBezTo>
                    <a:cubicBezTo>
                      <a:pt x="3" y="725"/>
                      <a:pt x="3" y="726"/>
                      <a:pt x="3" y="726"/>
                    </a:cubicBezTo>
                    <a:cubicBezTo>
                      <a:pt x="3" y="727"/>
                      <a:pt x="3" y="727"/>
                      <a:pt x="3" y="727"/>
                    </a:cubicBezTo>
                    <a:cubicBezTo>
                      <a:pt x="3" y="727"/>
                      <a:pt x="3" y="733"/>
                      <a:pt x="3" y="733"/>
                    </a:cubicBezTo>
                    <a:cubicBezTo>
                      <a:pt x="2" y="736"/>
                      <a:pt x="2" y="743"/>
                      <a:pt x="2" y="747"/>
                    </a:cubicBezTo>
                    <a:cubicBezTo>
                      <a:pt x="2" y="749"/>
                      <a:pt x="3" y="754"/>
                      <a:pt x="3" y="755"/>
                    </a:cubicBezTo>
                    <a:cubicBezTo>
                      <a:pt x="3" y="756"/>
                      <a:pt x="5" y="762"/>
                      <a:pt x="4" y="764"/>
                    </a:cubicBezTo>
                    <a:cubicBezTo>
                      <a:pt x="5" y="764"/>
                      <a:pt x="5" y="764"/>
                      <a:pt x="5" y="764"/>
                    </a:cubicBezTo>
                    <a:cubicBezTo>
                      <a:pt x="5" y="766"/>
                      <a:pt x="7" y="774"/>
                      <a:pt x="8" y="775"/>
                    </a:cubicBezTo>
                    <a:cubicBezTo>
                      <a:pt x="7" y="775"/>
                      <a:pt x="7" y="775"/>
                      <a:pt x="7" y="775"/>
                    </a:cubicBezTo>
                    <a:cubicBezTo>
                      <a:pt x="12" y="784"/>
                      <a:pt x="14" y="793"/>
                      <a:pt x="18" y="802"/>
                    </a:cubicBezTo>
                    <a:cubicBezTo>
                      <a:pt x="18" y="803"/>
                      <a:pt x="18" y="803"/>
                      <a:pt x="18" y="804"/>
                    </a:cubicBezTo>
                    <a:cubicBezTo>
                      <a:pt x="20" y="808"/>
                      <a:pt x="20" y="812"/>
                      <a:pt x="22" y="815"/>
                    </a:cubicBezTo>
                    <a:cubicBezTo>
                      <a:pt x="22" y="816"/>
                      <a:pt x="22" y="817"/>
                      <a:pt x="22" y="818"/>
                    </a:cubicBezTo>
                    <a:cubicBezTo>
                      <a:pt x="23" y="821"/>
                      <a:pt x="24" y="825"/>
                      <a:pt x="25" y="828"/>
                    </a:cubicBezTo>
                    <a:cubicBezTo>
                      <a:pt x="25" y="829"/>
                      <a:pt x="25" y="831"/>
                      <a:pt x="25" y="831"/>
                    </a:cubicBezTo>
                    <a:cubicBezTo>
                      <a:pt x="25" y="831"/>
                      <a:pt x="25" y="831"/>
                      <a:pt x="25" y="832"/>
                    </a:cubicBezTo>
                    <a:cubicBezTo>
                      <a:pt x="27" y="839"/>
                      <a:pt x="29" y="849"/>
                      <a:pt x="28" y="855"/>
                    </a:cubicBezTo>
                    <a:cubicBezTo>
                      <a:pt x="28" y="856"/>
                      <a:pt x="28" y="857"/>
                      <a:pt x="28" y="858"/>
                    </a:cubicBezTo>
                    <a:cubicBezTo>
                      <a:pt x="28" y="860"/>
                      <a:pt x="29" y="867"/>
                      <a:pt x="28" y="868"/>
                    </a:cubicBezTo>
                    <a:cubicBezTo>
                      <a:pt x="28" y="869"/>
                      <a:pt x="28" y="868"/>
                      <a:pt x="29" y="869"/>
                    </a:cubicBezTo>
                    <a:cubicBezTo>
                      <a:pt x="27" y="880"/>
                      <a:pt x="27" y="891"/>
                      <a:pt x="24" y="900"/>
                    </a:cubicBezTo>
                    <a:cubicBezTo>
                      <a:pt x="24" y="901"/>
                      <a:pt x="23" y="903"/>
                      <a:pt x="23" y="904"/>
                    </a:cubicBezTo>
                    <a:cubicBezTo>
                      <a:pt x="22" y="907"/>
                      <a:pt x="22" y="911"/>
                      <a:pt x="20" y="913"/>
                    </a:cubicBezTo>
                    <a:cubicBezTo>
                      <a:pt x="20" y="913"/>
                      <a:pt x="20" y="913"/>
                      <a:pt x="19" y="913"/>
                    </a:cubicBezTo>
                    <a:cubicBezTo>
                      <a:pt x="20" y="914"/>
                      <a:pt x="20" y="914"/>
                      <a:pt x="20" y="914"/>
                    </a:cubicBezTo>
                    <a:cubicBezTo>
                      <a:pt x="20" y="916"/>
                      <a:pt x="18" y="918"/>
                      <a:pt x="17" y="920"/>
                    </a:cubicBezTo>
                    <a:cubicBezTo>
                      <a:pt x="17" y="921"/>
                      <a:pt x="17" y="923"/>
                      <a:pt x="17" y="924"/>
                    </a:cubicBezTo>
                    <a:cubicBezTo>
                      <a:pt x="16" y="924"/>
                      <a:pt x="16" y="925"/>
                      <a:pt x="16" y="925"/>
                    </a:cubicBezTo>
                    <a:cubicBezTo>
                      <a:pt x="16" y="926"/>
                      <a:pt x="16" y="926"/>
                      <a:pt x="16" y="927"/>
                    </a:cubicBezTo>
                    <a:cubicBezTo>
                      <a:pt x="14" y="930"/>
                      <a:pt x="12" y="935"/>
                      <a:pt x="10" y="939"/>
                    </a:cubicBezTo>
                    <a:cubicBezTo>
                      <a:pt x="10" y="940"/>
                      <a:pt x="10" y="941"/>
                      <a:pt x="10" y="941"/>
                    </a:cubicBezTo>
                    <a:cubicBezTo>
                      <a:pt x="9" y="943"/>
                      <a:pt x="9" y="944"/>
                      <a:pt x="8" y="946"/>
                    </a:cubicBezTo>
                    <a:cubicBezTo>
                      <a:pt x="8" y="947"/>
                      <a:pt x="9" y="948"/>
                      <a:pt x="8" y="949"/>
                    </a:cubicBezTo>
                    <a:cubicBezTo>
                      <a:pt x="7" y="951"/>
                      <a:pt x="4" y="959"/>
                      <a:pt x="5" y="961"/>
                    </a:cubicBezTo>
                    <a:cubicBezTo>
                      <a:pt x="5" y="961"/>
                      <a:pt x="5" y="961"/>
                      <a:pt x="5" y="961"/>
                    </a:cubicBezTo>
                    <a:cubicBezTo>
                      <a:pt x="4" y="962"/>
                      <a:pt x="4" y="963"/>
                      <a:pt x="3" y="964"/>
                    </a:cubicBezTo>
                    <a:cubicBezTo>
                      <a:pt x="4" y="965"/>
                      <a:pt x="3" y="964"/>
                      <a:pt x="4" y="965"/>
                    </a:cubicBezTo>
                    <a:cubicBezTo>
                      <a:pt x="3" y="966"/>
                      <a:pt x="1" y="974"/>
                      <a:pt x="2" y="977"/>
                    </a:cubicBezTo>
                    <a:cubicBezTo>
                      <a:pt x="2" y="977"/>
                      <a:pt x="2" y="977"/>
                      <a:pt x="2" y="977"/>
                    </a:cubicBezTo>
                    <a:cubicBezTo>
                      <a:pt x="1" y="979"/>
                      <a:pt x="0" y="983"/>
                      <a:pt x="0" y="988"/>
                    </a:cubicBezTo>
                    <a:cubicBezTo>
                      <a:pt x="0" y="988"/>
                      <a:pt x="1" y="988"/>
                      <a:pt x="1" y="988"/>
                    </a:cubicBezTo>
                    <a:cubicBezTo>
                      <a:pt x="0" y="989"/>
                      <a:pt x="0" y="993"/>
                      <a:pt x="1" y="994"/>
                    </a:cubicBezTo>
                    <a:cubicBezTo>
                      <a:pt x="1" y="994"/>
                      <a:pt x="1" y="994"/>
                      <a:pt x="1" y="994"/>
                    </a:cubicBezTo>
                    <a:cubicBezTo>
                      <a:pt x="1" y="997"/>
                      <a:pt x="0" y="999"/>
                      <a:pt x="2" y="1002"/>
                    </a:cubicBezTo>
                    <a:cubicBezTo>
                      <a:pt x="2" y="1002"/>
                      <a:pt x="1" y="1004"/>
                      <a:pt x="1" y="1006"/>
                    </a:cubicBezTo>
                    <a:cubicBezTo>
                      <a:pt x="2" y="1007"/>
                      <a:pt x="3" y="1010"/>
                      <a:pt x="3" y="1012"/>
                    </a:cubicBezTo>
                    <a:cubicBezTo>
                      <a:pt x="3" y="1012"/>
                      <a:pt x="3" y="1014"/>
                      <a:pt x="3" y="1015"/>
                    </a:cubicBezTo>
                    <a:cubicBezTo>
                      <a:pt x="3" y="1016"/>
                      <a:pt x="3" y="1017"/>
                      <a:pt x="3" y="1018"/>
                    </a:cubicBezTo>
                    <a:cubicBezTo>
                      <a:pt x="4" y="1021"/>
                      <a:pt x="5" y="1023"/>
                      <a:pt x="6" y="1026"/>
                    </a:cubicBezTo>
                    <a:cubicBezTo>
                      <a:pt x="6" y="1026"/>
                      <a:pt x="6" y="1026"/>
                      <a:pt x="6" y="1025"/>
                    </a:cubicBezTo>
                    <a:cubicBezTo>
                      <a:pt x="7" y="1025"/>
                      <a:pt x="7" y="1025"/>
                      <a:pt x="7" y="1025"/>
                    </a:cubicBezTo>
                    <a:cubicBezTo>
                      <a:pt x="7" y="1026"/>
                      <a:pt x="7" y="1026"/>
                      <a:pt x="6" y="1026"/>
                    </a:cubicBezTo>
                    <a:cubicBezTo>
                      <a:pt x="7" y="1029"/>
                      <a:pt x="10" y="1035"/>
                      <a:pt x="12" y="1037"/>
                    </a:cubicBezTo>
                    <a:cubicBezTo>
                      <a:pt x="14" y="1038"/>
                      <a:pt x="16" y="1039"/>
                      <a:pt x="18" y="1040"/>
                    </a:cubicBezTo>
                    <a:cubicBezTo>
                      <a:pt x="20" y="1041"/>
                      <a:pt x="21" y="1043"/>
                      <a:pt x="23" y="1044"/>
                    </a:cubicBezTo>
                    <a:cubicBezTo>
                      <a:pt x="30" y="1046"/>
                      <a:pt x="39" y="1043"/>
                      <a:pt x="43" y="1040"/>
                    </a:cubicBezTo>
                    <a:cubicBezTo>
                      <a:pt x="43" y="1040"/>
                      <a:pt x="44" y="1039"/>
                      <a:pt x="44" y="1038"/>
                    </a:cubicBezTo>
                    <a:cubicBezTo>
                      <a:pt x="46" y="1037"/>
                      <a:pt x="47" y="1037"/>
                      <a:pt x="49" y="1037"/>
                    </a:cubicBezTo>
                    <a:cubicBezTo>
                      <a:pt x="50" y="1036"/>
                      <a:pt x="50" y="1035"/>
                      <a:pt x="51" y="1034"/>
                    </a:cubicBezTo>
                    <a:cubicBezTo>
                      <a:pt x="52" y="1033"/>
                      <a:pt x="54" y="1033"/>
                      <a:pt x="55" y="1032"/>
                    </a:cubicBezTo>
                    <a:cubicBezTo>
                      <a:pt x="55" y="1031"/>
                      <a:pt x="55" y="1030"/>
                      <a:pt x="55" y="1030"/>
                    </a:cubicBezTo>
                    <a:cubicBezTo>
                      <a:pt x="56" y="1029"/>
                      <a:pt x="58" y="1029"/>
                      <a:pt x="59" y="1028"/>
                    </a:cubicBezTo>
                    <a:cubicBezTo>
                      <a:pt x="60" y="1026"/>
                      <a:pt x="60" y="1024"/>
                      <a:pt x="62" y="1022"/>
                    </a:cubicBezTo>
                    <a:cubicBezTo>
                      <a:pt x="63" y="1021"/>
                      <a:pt x="63" y="1021"/>
                      <a:pt x="64" y="1020"/>
                    </a:cubicBezTo>
                    <a:cubicBezTo>
                      <a:pt x="65" y="1019"/>
                      <a:pt x="65" y="1017"/>
                      <a:pt x="66" y="1016"/>
                    </a:cubicBezTo>
                    <a:cubicBezTo>
                      <a:pt x="66" y="1016"/>
                      <a:pt x="67" y="1016"/>
                      <a:pt x="67" y="1016"/>
                    </a:cubicBezTo>
                    <a:cubicBezTo>
                      <a:pt x="68" y="1015"/>
                      <a:pt x="71" y="1010"/>
                      <a:pt x="71" y="1010"/>
                    </a:cubicBezTo>
                    <a:cubicBezTo>
                      <a:pt x="76" y="1006"/>
                      <a:pt x="79" y="1000"/>
                      <a:pt x="83" y="995"/>
                    </a:cubicBezTo>
                    <a:cubicBezTo>
                      <a:pt x="85" y="992"/>
                      <a:pt x="87" y="991"/>
                      <a:pt x="89" y="988"/>
                    </a:cubicBezTo>
                    <a:cubicBezTo>
                      <a:pt x="92" y="986"/>
                      <a:pt x="93" y="983"/>
                      <a:pt x="95" y="980"/>
                    </a:cubicBezTo>
                    <a:cubicBezTo>
                      <a:pt x="95" y="980"/>
                      <a:pt x="95" y="980"/>
                      <a:pt x="95" y="980"/>
                    </a:cubicBezTo>
                    <a:cubicBezTo>
                      <a:pt x="98" y="979"/>
                      <a:pt x="99" y="976"/>
                      <a:pt x="101" y="973"/>
                    </a:cubicBezTo>
                    <a:cubicBezTo>
                      <a:pt x="102" y="972"/>
                      <a:pt x="104" y="971"/>
                      <a:pt x="105" y="970"/>
                    </a:cubicBezTo>
                    <a:cubicBezTo>
                      <a:pt x="109" y="966"/>
                      <a:pt x="112" y="962"/>
                      <a:pt x="116" y="959"/>
                    </a:cubicBezTo>
                    <a:cubicBezTo>
                      <a:pt x="124" y="951"/>
                      <a:pt x="134" y="946"/>
                      <a:pt x="145" y="941"/>
                    </a:cubicBezTo>
                    <a:cubicBezTo>
                      <a:pt x="150" y="939"/>
                      <a:pt x="155" y="939"/>
                      <a:pt x="159" y="938"/>
                    </a:cubicBezTo>
                    <a:cubicBezTo>
                      <a:pt x="161" y="937"/>
                      <a:pt x="165" y="937"/>
                      <a:pt x="165" y="937"/>
                    </a:cubicBezTo>
                    <a:cubicBezTo>
                      <a:pt x="168" y="936"/>
                      <a:pt x="171" y="936"/>
                      <a:pt x="174" y="935"/>
                    </a:cubicBezTo>
                    <a:cubicBezTo>
                      <a:pt x="179" y="932"/>
                      <a:pt x="185" y="929"/>
                      <a:pt x="192" y="929"/>
                    </a:cubicBezTo>
                    <a:cubicBezTo>
                      <a:pt x="192" y="929"/>
                      <a:pt x="192" y="929"/>
                      <a:pt x="191" y="928"/>
                    </a:cubicBezTo>
                    <a:cubicBezTo>
                      <a:pt x="195" y="926"/>
                      <a:pt x="199" y="924"/>
                      <a:pt x="203" y="922"/>
                    </a:cubicBezTo>
                    <a:cubicBezTo>
                      <a:pt x="206" y="921"/>
                      <a:pt x="208" y="920"/>
                      <a:pt x="210" y="918"/>
                    </a:cubicBezTo>
                    <a:cubicBezTo>
                      <a:pt x="219" y="911"/>
                      <a:pt x="228" y="904"/>
                      <a:pt x="237" y="897"/>
                    </a:cubicBezTo>
                    <a:cubicBezTo>
                      <a:pt x="239" y="895"/>
                      <a:pt x="240" y="893"/>
                      <a:pt x="242" y="891"/>
                    </a:cubicBezTo>
                    <a:cubicBezTo>
                      <a:pt x="243" y="891"/>
                      <a:pt x="244" y="890"/>
                      <a:pt x="244" y="889"/>
                    </a:cubicBezTo>
                    <a:cubicBezTo>
                      <a:pt x="245" y="889"/>
                      <a:pt x="245" y="887"/>
                      <a:pt x="246" y="887"/>
                    </a:cubicBezTo>
                    <a:cubicBezTo>
                      <a:pt x="251" y="883"/>
                      <a:pt x="258" y="879"/>
                      <a:pt x="263" y="874"/>
                    </a:cubicBezTo>
                    <a:cubicBezTo>
                      <a:pt x="264" y="872"/>
                      <a:pt x="264" y="871"/>
                      <a:pt x="266" y="870"/>
                    </a:cubicBezTo>
                    <a:cubicBezTo>
                      <a:pt x="266" y="869"/>
                      <a:pt x="268" y="868"/>
                      <a:pt x="268" y="867"/>
                    </a:cubicBezTo>
                    <a:cubicBezTo>
                      <a:pt x="269" y="867"/>
                      <a:pt x="269" y="865"/>
                      <a:pt x="269" y="865"/>
                    </a:cubicBezTo>
                    <a:cubicBezTo>
                      <a:pt x="271" y="864"/>
                      <a:pt x="273" y="863"/>
                      <a:pt x="275" y="861"/>
                    </a:cubicBezTo>
                    <a:cubicBezTo>
                      <a:pt x="278" y="858"/>
                      <a:pt x="279" y="855"/>
                      <a:pt x="281" y="852"/>
                    </a:cubicBezTo>
                    <a:cubicBezTo>
                      <a:pt x="282" y="850"/>
                      <a:pt x="285" y="849"/>
                      <a:pt x="286" y="847"/>
                    </a:cubicBezTo>
                    <a:cubicBezTo>
                      <a:pt x="286" y="846"/>
                      <a:pt x="286" y="843"/>
                      <a:pt x="287" y="842"/>
                    </a:cubicBezTo>
                    <a:cubicBezTo>
                      <a:pt x="289" y="840"/>
                      <a:pt x="289" y="836"/>
                      <a:pt x="290" y="832"/>
                    </a:cubicBezTo>
                    <a:cubicBezTo>
                      <a:pt x="291" y="831"/>
                      <a:pt x="292" y="829"/>
                      <a:pt x="292" y="827"/>
                    </a:cubicBezTo>
                    <a:cubicBezTo>
                      <a:pt x="293" y="825"/>
                      <a:pt x="292" y="823"/>
                      <a:pt x="293" y="821"/>
                    </a:cubicBezTo>
                    <a:cubicBezTo>
                      <a:pt x="293" y="818"/>
                      <a:pt x="293" y="816"/>
                      <a:pt x="294" y="814"/>
                    </a:cubicBezTo>
                    <a:cubicBezTo>
                      <a:pt x="293" y="809"/>
                      <a:pt x="294" y="802"/>
                      <a:pt x="292" y="797"/>
                    </a:cubicBezTo>
                    <a:cubicBezTo>
                      <a:pt x="292" y="796"/>
                      <a:pt x="291" y="793"/>
                      <a:pt x="291" y="793"/>
                    </a:cubicBezTo>
                    <a:cubicBezTo>
                      <a:pt x="289" y="789"/>
                      <a:pt x="288" y="784"/>
                      <a:pt x="286" y="781"/>
                    </a:cubicBezTo>
                    <a:cubicBezTo>
                      <a:pt x="287" y="780"/>
                      <a:pt x="286" y="776"/>
                      <a:pt x="285" y="775"/>
                    </a:cubicBezTo>
                    <a:cubicBezTo>
                      <a:pt x="285" y="773"/>
                      <a:pt x="284" y="772"/>
                      <a:pt x="283" y="770"/>
                    </a:cubicBezTo>
                    <a:cubicBezTo>
                      <a:pt x="283" y="769"/>
                      <a:pt x="283" y="767"/>
                      <a:pt x="283" y="766"/>
                    </a:cubicBezTo>
                    <a:cubicBezTo>
                      <a:pt x="283" y="765"/>
                      <a:pt x="283" y="764"/>
                      <a:pt x="283" y="763"/>
                    </a:cubicBezTo>
                    <a:cubicBezTo>
                      <a:pt x="282" y="763"/>
                      <a:pt x="283" y="763"/>
                      <a:pt x="282" y="763"/>
                    </a:cubicBezTo>
                    <a:cubicBezTo>
                      <a:pt x="284" y="761"/>
                      <a:pt x="281" y="759"/>
                      <a:pt x="282" y="756"/>
                    </a:cubicBezTo>
                    <a:cubicBezTo>
                      <a:pt x="282" y="754"/>
                      <a:pt x="281" y="752"/>
                      <a:pt x="281" y="750"/>
                    </a:cubicBezTo>
                    <a:cubicBezTo>
                      <a:pt x="282" y="746"/>
                      <a:pt x="282" y="742"/>
                      <a:pt x="283" y="738"/>
                    </a:cubicBezTo>
                    <a:cubicBezTo>
                      <a:pt x="288" y="727"/>
                      <a:pt x="295" y="718"/>
                      <a:pt x="300" y="707"/>
                    </a:cubicBezTo>
                    <a:cubicBezTo>
                      <a:pt x="300" y="705"/>
                      <a:pt x="300" y="702"/>
                      <a:pt x="300" y="700"/>
                    </a:cubicBezTo>
                    <a:cubicBezTo>
                      <a:pt x="300" y="700"/>
                      <a:pt x="299" y="698"/>
                      <a:pt x="299" y="698"/>
                    </a:cubicBezTo>
                    <a:cubicBezTo>
                      <a:pt x="300" y="694"/>
                      <a:pt x="299" y="682"/>
                      <a:pt x="298" y="678"/>
                    </a:cubicBezTo>
                    <a:cubicBezTo>
                      <a:pt x="297" y="677"/>
                      <a:pt x="297" y="677"/>
                      <a:pt x="296" y="676"/>
                    </a:cubicBezTo>
                    <a:cubicBezTo>
                      <a:pt x="296" y="674"/>
                      <a:pt x="294" y="669"/>
                      <a:pt x="293" y="667"/>
                    </a:cubicBezTo>
                    <a:cubicBezTo>
                      <a:pt x="291" y="665"/>
                      <a:pt x="289" y="662"/>
                      <a:pt x="287" y="660"/>
                    </a:cubicBezTo>
                    <a:cubicBezTo>
                      <a:pt x="285" y="656"/>
                      <a:pt x="285" y="651"/>
                      <a:pt x="283" y="647"/>
                    </a:cubicBezTo>
                    <a:cubicBezTo>
                      <a:pt x="282" y="645"/>
                      <a:pt x="281" y="642"/>
                      <a:pt x="279" y="641"/>
                    </a:cubicBezTo>
                    <a:cubicBezTo>
                      <a:pt x="279" y="640"/>
                      <a:pt x="278" y="639"/>
                      <a:pt x="278" y="639"/>
                    </a:cubicBezTo>
                    <a:cubicBezTo>
                      <a:pt x="277" y="638"/>
                      <a:pt x="278" y="636"/>
                      <a:pt x="277" y="635"/>
                    </a:cubicBezTo>
                    <a:cubicBezTo>
                      <a:pt x="277" y="634"/>
                      <a:pt x="276" y="633"/>
                      <a:pt x="276" y="632"/>
                    </a:cubicBezTo>
                    <a:cubicBezTo>
                      <a:pt x="276" y="631"/>
                      <a:pt x="276" y="630"/>
                      <a:pt x="275" y="629"/>
                    </a:cubicBezTo>
                    <a:cubicBezTo>
                      <a:pt x="275" y="628"/>
                      <a:pt x="275" y="628"/>
                      <a:pt x="275" y="627"/>
                    </a:cubicBezTo>
                    <a:cubicBezTo>
                      <a:pt x="274" y="625"/>
                      <a:pt x="274" y="623"/>
                      <a:pt x="274" y="621"/>
                    </a:cubicBezTo>
                    <a:cubicBezTo>
                      <a:pt x="273" y="616"/>
                      <a:pt x="271" y="608"/>
                      <a:pt x="273" y="604"/>
                    </a:cubicBezTo>
                    <a:cubicBezTo>
                      <a:pt x="271" y="599"/>
                      <a:pt x="273" y="588"/>
                      <a:pt x="274" y="584"/>
                    </a:cubicBezTo>
                    <a:cubicBezTo>
                      <a:pt x="280" y="573"/>
                      <a:pt x="287" y="563"/>
                      <a:pt x="296" y="556"/>
                    </a:cubicBezTo>
                    <a:cubicBezTo>
                      <a:pt x="298" y="554"/>
                      <a:pt x="300" y="551"/>
                      <a:pt x="302" y="549"/>
                    </a:cubicBezTo>
                    <a:cubicBezTo>
                      <a:pt x="305" y="548"/>
                      <a:pt x="307" y="546"/>
                      <a:pt x="309" y="545"/>
                    </a:cubicBezTo>
                    <a:cubicBezTo>
                      <a:pt x="310" y="544"/>
                      <a:pt x="312" y="543"/>
                      <a:pt x="313" y="542"/>
                    </a:cubicBezTo>
                    <a:cubicBezTo>
                      <a:pt x="317" y="540"/>
                      <a:pt x="322" y="539"/>
                      <a:pt x="326" y="538"/>
                    </a:cubicBezTo>
                    <a:cubicBezTo>
                      <a:pt x="328" y="537"/>
                      <a:pt x="330" y="535"/>
                      <a:pt x="332" y="534"/>
                    </a:cubicBezTo>
                    <a:cubicBezTo>
                      <a:pt x="334" y="534"/>
                      <a:pt x="335" y="534"/>
                      <a:pt x="337" y="533"/>
                    </a:cubicBezTo>
                    <a:cubicBezTo>
                      <a:pt x="342" y="531"/>
                      <a:pt x="346" y="524"/>
                      <a:pt x="349" y="520"/>
                    </a:cubicBezTo>
                    <a:cubicBezTo>
                      <a:pt x="351" y="518"/>
                      <a:pt x="354" y="512"/>
                      <a:pt x="354" y="509"/>
                    </a:cubicBezTo>
                    <a:cubicBezTo>
                      <a:pt x="354" y="501"/>
                      <a:pt x="352" y="494"/>
                      <a:pt x="348" y="487"/>
                    </a:cubicBezTo>
                    <a:cubicBezTo>
                      <a:pt x="348" y="486"/>
                      <a:pt x="348" y="485"/>
                      <a:pt x="347" y="484"/>
                    </a:cubicBezTo>
                    <a:cubicBezTo>
                      <a:pt x="345" y="481"/>
                      <a:pt x="343" y="477"/>
                      <a:pt x="341" y="474"/>
                    </a:cubicBezTo>
                    <a:cubicBezTo>
                      <a:pt x="340" y="473"/>
                      <a:pt x="340" y="472"/>
                      <a:pt x="340" y="471"/>
                    </a:cubicBezTo>
                    <a:cubicBezTo>
                      <a:pt x="338" y="469"/>
                      <a:pt x="336" y="466"/>
                      <a:pt x="335" y="464"/>
                    </a:cubicBezTo>
                    <a:cubicBezTo>
                      <a:pt x="334" y="463"/>
                      <a:pt x="334" y="462"/>
                      <a:pt x="334" y="461"/>
                    </a:cubicBezTo>
                    <a:cubicBezTo>
                      <a:pt x="332" y="459"/>
                      <a:pt x="330" y="457"/>
                      <a:pt x="329" y="455"/>
                    </a:cubicBezTo>
                    <a:cubicBezTo>
                      <a:pt x="326" y="449"/>
                      <a:pt x="324" y="442"/>
                      <a:pt x="321" y="436"/>
                    </a:cubicBezTo>
                    <a:cubicBezTo>
                      <a:pt x="319" y="434"/>
                      <a:pt x="319" y="429"/>
                      <a:pt x="319" y="426"/>
                    </a:cubicBezTo>
                    <a:cubicBezTo>
                      <a:pt x="317" y="419"/>
                      <a:pt x="316" y="410"/>
                      <a:pt x="317" y="404"/>
                    </a:cubicBezTo>
                    <a:cubicBezTo>
                      <a:pt x="317" y="397"/>
                      <a:pt x="315" y="390"/>
                      <a:pt x="317" y="384"/>
                    </a:cubicBezTo>
                    <a:cubicBezTo>
                      <a:pt x="318" y="379"/>
                      <a:pt x="317" y="373"/>
                      <a:pt x="320" y="368"/>
                    </a:cubicBezTo>
                    <a:cubicBezTo>
                      <a:pt x="321" y="365"/>
                      <a:pt x="323" y="362"/>
                      <a:pt x="324" y="360"/>
                    </a:cubicBezTo>
                    <a:cubicBezTo>
                      <a:pt x="325" y="358"/>
                      <a:pt x="325" y="355"/>
                      <a:pt x="326" y="353"/>
                    </a:cubicBezTo>
                    <a:cubicBezTo>
                      <a:pt x="327" y="350"/>
                      <a:pt x="329" y="348"/>
                      <a:pt x="330" y="346"/>
                    </a:cubicBezTo>
                    <a:cubicBezTo>
                      <a:pt x="331" y="342"/>
                      <a:pt x="332" y="338"/>
                      <a:pt x="334" y="334"/>
                    </a:cubicBezTo>
                    <a:cubicBezTo>
                      <a:pt x="334" y="334"/>
                      <a:pt x="335" y="332"/>
                      <a:pt x="336" y="331"/>
                    </a:cubicBezTo>
                    <a:cubicBezTo>
                      <a:pt x="336" y="329"/>
                      <a:pt x="337" y="326"/>
                      <a:pt x="337" y="325"/>
                    </a:cubicBezTo>
                    <a:cubicBezTo>
                      <a:pt x="338" y="322"/>
                      <a:pt x="340" y="319"/>
                      <a:pt x="341" y="316"/>
                    </a:cubicBezTo>
                    <a:cubicBezTo>
                      <a:pt x="340" y="314"/>
                      <a:pt x="343" y="310"/>
                      <a:pt x="344" y="309"/>
                    </a:cubicBezTo>
                    <a:cubicBezTo>
                      <a:pt x="344" y="307"/>
                      <a:pt x="344" y="306"/>
                      <a:pt x="345" y="305"/>
                    </a:cubicBezTo>
                    <a:cubicBezTo>
                      <a:pt x="346" y="304"/>
                      <a:pt x="347" y="303"/>
                      <a:pt x="348" y="301"/>
                    </a:cubicBezTo>
                    <a:cubicBezTo>
                      <a:pt x="354" y="291"/>
                      <a:pt x="361" y="281"/>
                      <a:pt x="367" y="271"/>
                    </a:cubicBezTo>
                    <a:cubicBezTo>
                      <a:pt x="367" y="271"/>
                      <a:pt x="368" y="267"/>
                      <a:pt x="369" y="266"/>
                    </a:cubicBezTo>
                    <a:cubicBezTo>
                      <a:pt x="369" y="265"/>
                      <a:pt x="371" y="263"/>
                      <a:pt x="372" y="261"/>
                    </a:cubicBezTo>
                    <a:cubicBezTo>
                      <a:pt x="373" y="259"/>
                      <a:pt x="373" y="256"/>
                      <a:pt x="374" y="254"/>
                    </a:cubicBezTo>
                    <a:cubicBezTo>
                      <a:pt x="374" y="254"/>
                      <a:pt x="374" y="253"/>
                      <a:pt x="374" y="253"/>
                    </a:cubicBezTo>
                    <a:cubicBezTo>
                      <a:pt x="375" y="251"/>
                      <a:pt x="376" y="250"/>
                      <a:pt x="376" y="248"/>
                    </a:cubicBezTo>
                    <a:cubicBezTo>
                      <a:pt x="376" y="247"/>
                      <a:pt x="376" y="245"/>
                      <a:pt x="376" y="244"/>
                    </a:cubicBezTo>
                    <a:cubicBezTo>
                      <a:pt x="381" y="232"/>
                      <a:pt x="380" y="215"/>
                      <a:pt x="377" y="206"/>
                    </a:cubicBezTo>
                    <a:close/>
                    <a:moveTo>
                      <a:pt x="376" y="229"/>
                    </a:moveTo>
                    <a:cubicBezTo>
                      <a:pt x="374" y="232"/>
                      <a:pt x="375" y="235"/>
                      <a:pt x="373" y="239"/>
                    </a:cubicBezTo>
                    <a:cubicBezTo>
                      <a:pt x="373" y="239"/>
                      <a:pt x="374" y="240"/>
                      <a:pt x="374" y="240"/>
                    </a:cubicBezTo>
                    <a:cubicBezTo>
                      <a:pt x="373" y="241"/>
                      <a:pt x="372" y="243"/>
                      <a:pt x="372" y="245"/>
                    </a:cubicBezTo>
                    <a:cubicBezTo>
                      <a:pt x="372" y="246"/>
                      <a:pt x="372" y="247"/>
                      <a:pt x="372" y="248"/>
                    </a:cubicBezTo>
                    <a:cubicBezTo>
                      <a:pt x="371" y="249"/>
                      <a:pt x="370" y="250"/>
                      <a:pt x="370" y="250"/>
                    </a:cubicBezTo>
                    <a:cubicBezTo>
                      <a:pt x="370" y="252"/>
                      <a:pt x="370" y="253"/>
                      <a:pt x="369" y="254"/>
                    </a:cubicBezTo>
                    <a:cubicBezTo>
                      <a:pt x="368" y="256"/>
                      <a:pt x="367" y="259"/>
                      <a:pt x="365" y="261"/>
                    </a:cubicBezTo>
                    <a:cubicBezTo>
                      <a:pt x="365" y="262"/>
                      <a:pt x="365" y="264"/>
                      <a:pt x="365" y="265"/>
                    </a:cubicBezTo>
                    <a:cubicBezTo>
                      <a:pt x="364" y="265"/>
                      <a:pt x="364" y="265"/>
                      <a:pt x="364" y="265"/>
                    </a:cubicBezTo>
                    <a:cubicBezTo>
                      <a:pt x="363" y="266"/>
                      <a:pt x="363" y="267"/>
                      <a:pt x="363" y="267"/>
                    </a:cubicBezTo>
                    <a:cubicBezTo>
                      <a:pt x="362" y="269"/>
                      <a:pt x="361" y="270"/>
                      <a:pt x="360" y="271"/>
                    </a:cubicBezTo>
                    <a:cubicBezTo>
                      <a:pt x="360" y="272"/>
                      <a:pt x="360" y="274"/>
                      <a:pt x="360" y="274"/>
                    </a:cubicBezTo>
                    <a:cubicBezTo>
                      <a:pt x="356" y="278"/>
                      <a:pt x="352" y="285"/>
                      <a:pt x="349" y="291"/>
                    </a:cubicBezTo>
                    <a:cubicBezTo>
                      <a:pt x="346" y="295"/>
                      <a:pt x="342" y="299"/>
                      <a:pt x="339" y="304"/>
                    </a:cubicBezTo>
                    <a:cubicBezTo>
                      <a:pt x="337" y="309"/>
                      <a:pt x="336" y="315"/>
                      <a:pt x="334" y="321"/>
                    </a:cubicBezTo>
                    <a:cubicBezTo>
                      <a:pt x="333" y="323"/>
                      <a:pt x="332" y="325"/>
                      <a:pt x="331" y="327"/>
                    </a:cubicBezTo>
                    <a:cubicBezTo>
                      <a:pt x="331" y="328"/>
                      <a:pt x="330" y="330"/>
                      <a:pt x="330" y="332"/>
                    </a:cubicBezTo>
                    <a:cubicBezTo>
                      <a:pt x="328" y="335"/>
                      <a:pt x="326" y="339"/>
                      <a:pt x="325" y="343"/>
                    </a:cubicBezTo>
                    <a:cubicBezTo>
                      <a:pt x="324" y="346"/>
                      <a:pt x="322" y="349"/>
                      <a:pt x="320" y="352"/>
                    </a:cubicBezTo>
                    <a:cubicBezTo>
                      <a:pt x="319" y="355"/>
                      <a:pt x="319" y="360"/>
                      <a:pt x="317" y="362"/>
                    </a:cubicBezTo>
                    <a:cubicBezTo>
                      <a:pt x="317" y="363"/>
                      <a:pt x="316" y="363"/>
                      <a:pt x="316" y="364"/>
                    </a:cubicBezTo>
                    <a:cubicBezTo>
                      <a:pt x="315" y="366"/>
                      <a:pt x="315" y="368"/>
                      <a:pt x="314" y="370"/>
                    </a:cubicBezTo>
                    <a:cubicBezTo>
                      <a:pt x="313" y="371"/>
                      <a:pt x="313" y="373"/>
                      <a:pt x="313" y="374"/>
                    </a:cubicBezTo>
                    <a:cubicBezTo>
                      <a:pt x="313" y="375"/>
                      <a:pt x="313" y="376"/>
                      <a:pt x="313" y="377"/>
                    </a:cubicBezTo>
                    <a:cubicBezTo>
                      <a:pt x="310" y="385"/>
                      <a:pt x="312" y="392"/>
                      <a:pt x="312" y="400"/>
                    </a:cubicBezTo>
                    <a:cubicBezTo>
                      <a:pt x="311" y="405"/>
                      <a:pt x="311" y="413"/>
                      <a:pt x="312" y="417"/>
                    </a:cubicBezTo>
                    <a:cubicBezTo>
                      <a:pt x="314" y="423"/>
                      <a:pt x="314" y="429"/>
                      <a:pt x="315" y="434"/>
                    </a:cubicBezTo>
                    <a:cubicBezTo>
                      <a:pt x="316" y="436"/>
                      <a:pt x="317" y="439"/>
                      <a:pt x="318" y="441"/>
                    </a:cubicBezTo>
                    <a:cubicBezTo>
                      <a:pt x="320" y="446"/>
                      <a:pt x="322" y="451"/>
                      <a:pt x="324" y="456"/>
                    </a:cubicBezTo>
                    <a:cubicBezTo>
                      <a:pt x="330" y="466"/>
                      <a:pt x="337" y="475"/>
                      <a:pt x="342" y="486"/>
                    </a:cubicBezTo>
                    <a:cubicBezTo>
                      <a:pt x="343" y="486"/>
                      <a:pt x="343" y="487"/>
                      <a:pt x="344" y="488"/>
                    </a:cubicBezTo>
                    <a:cubicBezTo>
                      <a:pt x="347" y="492"/>
                      <a:pt x="349" y="501"/>
                      <a:pt x="349" y="506"/>
                    </a:cubicBezTo>
                    <a:cubicBezTo>
                      <a:pt x="350" y="511"/>
                      <a:pt x="347" y="515"/>
                      <a:pt x="345" y="518"/>
                    </a:cubicBezTo>
                    <a:cubicBezTo>
                      <a:pt x="342" y="521"/>
                      <a:pt x="340" y="525"/>
                      <a:pt x="336" y="527"/>
                    </a:cubicBezTo>
                    <a:cubicBezTo>
                      <a:pt x="334" y="529"/>
                      <a:pt x="331" y="529"/>
                      <a:pt x="329" y="530"/>
                    </a:cubicBezTo>
                    <a:cubicBezTo>
                      <a:pt x="328" y="531"/>
                      <a:pt x="327" y="532"/>
                      <a:pt x="326" y="532"/>
                    </a:cubicBezTo>
                    <a:cubicBezTo>
                      <a:pt x="324" y="533"/>
                      <a:pt x="323" y="533"/>
                      <a:pt x="322" y="533"/>
                    </a:cubicBezTo>
                    <a:cubicBezTo>
                      <a:pt x="321" y="534"/>
                      <a:pt x="321" y="534"/>
                      <a:pt x="320" y="534"/>
                    </a:cubicBezTo>
                    <a:cubicBezTo>
                      <a:pt x="318" y="535"/>
                      <a:pt x="316" y="535"/>
                      <a:pt x="313" y="536"/>
                    </a:cubicBezTo>
                    <a:cubicBezTo>
                      <a:pt x="312" y="537"/>
                      <a:pt x="310" y="539"/>
                      <a:pt x="309" y="540"/>
                    </a:cubicBezTo>
                    <a:cubicBezTo>
                      <a:pt x="306" y="541"/>
                      <a:pt x="304" y="542"/>
                      <a:pt x="301" y="544"/>
                    </a:cubicBezTo>
                    <a:cubicBezTo>
                      <a:pt x="300" y="545"/>
                      <a:pt x="299" y="546"/>
                      <a:pt x="298" y="546"/>
                    </a:cubicBezTo>
                    <a:cubicBezTo>
                      <a:pt x="298" y="547"/>
                      <a:pt x="298" y="547"/>
                      <a:pt x="298" y="548"/>
                    </a:cubicBezTo>
                    <a:cubicBezTo>
                      <a:pt x="295" y="548"/>
                      <a:pt x="295" y="550"/>
                      <a:pt x="293" y="552"/>
                    </a:cubicBezTo>
                    <a:cubicBezTo>
                      <a:pt x="293" y="552"/>
                      <a:pt x="291" y="553"/>
                      <a:pt x="290" y="554"/>
                    </a:cubicBezTo>
                    <a:cubicBezTo>
                      <a:pt x="290" y="555"/>
                      <a:pt x="289" y="556"/>
                      <a:pt x="289" y="556"/>
                    </a:cubicBezTo>
                    <a:cubicBezTo>
                      <a:pt x="289" y="557"/>
                      <a:pt x="288" y="557"/>
                      <a:pt x="288" y="557"/>
                    </a:cubicBezTo>
                    <a:cubicBezTo>
                      <a:pt x="287" y="558"/>
                      <a:pt x="284" y="561"/>
                      <a:pt x="283" y="562"/>
                    </a:cubicBezTo>
                    <a:cubicBezTo>
                      <a:pt x="283" y="562"/>
                      <a:pt x="283" y="562"/>
                      <a:pt x="282" y="562"/>
                    </a:cubicBezTo>
                    <a:cubicBezTo>
                      <a:pt x="282" y="563"/>
                      <a:pt x="281" y="564"/>
                      <a:pt x="280" y="565"/>
                    </a:cubicBezTo>
                    <a:cubicBezTo>
                      <a:pt x="280" y="565"/>
                      <a:pt x="280" y="566"/>
                      <a:pt x="280" y="566"/>
                    </a:cubicBezTo>
                    <a:cubicBezTo>
                      <a:pt x="280" y="566"/>
                      <a:pt x="280" y="566"/>
                      <a:pt x="279" y="566"/>
                    </a:cubicBezTo>
                    <a:cubicBezTo>
                      <a:pt x="279" y="567"/>
                      <a:pt x="276" y="571"/>
                      <a:pt x="275" y="572"/>
                    </a:cubicBezTo>
                    <a:cubicBezTo>
                      <a:pt x="275" y="572"/>
                      <a:pt x="273" y="576"/>
                      <a:pt x="273" y="577"/>
                    </a:cubicBezTo>
                    <a:cubicBezTo>
                      <a:pt x="271" y="581"/>
                      <a:pt x="268" y="586"/>
                      <a:pt x="267" y="590"/>
                    </a:cubicBezTo>
                    <a:cubicBezTo>
                      <a:pt x="267" y="601"/>
                      <a:pt x="267" y="611"/>
                      <a:pt x="269" y="620"/>
                    </a:cubicBezTo>
                    <a:cubicBezTo>
                      <a:pt x="270" y="623"/>
                      <a:pt x="269" y="624"/>
                      <a:pt x="270" y="626"/>
                    </a:cubicBezTo>
                    <a:cubicBezTo>
                      <a:pt x="271" y="630"/>
                      <a:pt x="272" y="635"/>
                      <a:pt x="273" y="639"/>
                    </a:cubicBezTo>
                    <a:cubicBezTo>
                      <a:pt x="275" y="643"/>
                      <a:pt x="277" y="645"/>
                      <a:pt x="279" y="648"/>
                    </a:cubicBezTo>
                    <a:cubicBezTo>
                      <a:pt x="281" y="652"/>
                      <a:pt x="281" y="657"/>
                      <a:pt x="283" y="660"/>
                    </a:cubicBezTo>
                    <a:cubicBezTo>
                      <a:pt x="285" y="663"/>
                      <a:pt x="287" y="666"/>
                      <a:pt x="289" y="668"/>
                    </a:cubicBezTo>
                    <a:cubicBezTo>
                      <a:pt x="290" y="671"/>
                      <a:pt x="291" y="674"/>
                      <a:pt x="292" y="676"/>
                    </a:cubicBezTo>
                    <a:cubicBezTo>
                      <a:pt x="296" y="682"/>
                      <a:pt x="294" y="689"/>
                      <a:pt x="295" y="695"/>
                    </a:cubicBezTo>
                    <a:cubicBezTo>
                      <a:pt x="296" y="698"/>
                      <a:pt x="295" y="704"/>
                      <a:pt x="296" y="705"/>
                    </a:cubicBezTo>
                    <a:cubicBezTo>
                      <a:pt x="296" y="705"/>
                      <a:pt x="296" y="705"/>
                      <a:pt x="296" y="705"/>
                    </a:cubicBezTo>
                    <a:cubicBezTo>
                      <a:pt x="296" y="705"/>
                      <a:pt x="296" y="705"/>
                      <a:pt x="296" y="706"/>
                    </a:cubicBezTo>
                    <a:cubicBezTo>
                      <a:pt x="295" y="706"/>
                      <a:pt x="294" y="712"/>
                      <a:pt x="293" y="712"/>
                    </a:cubicBezTo>
                    <a:cubicBezTo>
                      <a:pt x="292" y="713"/>
                      <a:pt x="292" y="714"/>
                      <a:pt x="291" y="715"/>
                    </a:cubicBezTo>
                    <a:cubicBezTo>
                      <a:pt x="291" y="715"/>
                      <a:pt x="291" y="715"/>
                      <a:pt x="291" y="715"/>
                    </a:cubicBezTo>
                    <a:cubicBezTo>
                      <a:pt x="289" y="716"/>
                      <a:pt x="288" y="721"/>
                      <a:pt x="286" y="722"/>
                    </a:cubicBezTo>
                    <a:cubicBezTo>
                      <a:pt x="286" y="723"/>
                      <a:pt x="286" y="723"/>
                      <a:pt x="287" y="723"/>
                    </a:cubicBezTo>
                    <a:cubicBezTo>
                      <a:pt x="286" y="723"/>
                      <a:pt x="286" y="724"/>
                      <a:pt x="286" y="724"/>
                    </a:cubicBezTo>
                    <a:cubicBezTo>
                      <a:pt x="286" y="724"/>
                      <a:pt x="286" y="724"/>
                      <a:pt x="286" y="724"/>
                    </a:cubicBezTo>
                    <a:cubicBezTo>
                      <a:pt x="286" y="723"/>
                      <a:pt x="286" y="724"/>
                      <a:pt x="286" y="723"/>
                    </a:cubicBezTo>
                    <a:cubicBezTo>
                      <a:pt x="286" y="723"/>
                      <a:pt x="286" y="723"/>
                      <a:pt x="286" y="723"/>
                    </a:cubicBezTo>
                    <a:cubicBezTo>
                      <a:pt x="286" y="723"/>
                      <a:pt x="286" y="723"/>
                      <a:pt x="286" y="723"/>
                    </a:cubicBezTo>
                    <a:cubicBezTo>
                      <a:pt x="285" y="724"/>
                      <a:pt x="285" y="724"/>
                      <a:pt x="284" y="725"/>
                    </a:cubicBezTo>
                    <a:cubicBezTo>
                      <a:pt x="284" y="726"/>
                      <a:pt x="284" y="726"/>
                      <a:pt x="284" y="727"/>
                    </a:cubicBezTo>
                    <a:cubicBezTo>
                      <a:pt x="284" y="728"/>
                      <a:pt x="283" y="728"/>
                      <a:pt x="283" y="728"/>
                    </a:cubicBezTo>
                    <a:cubicBezTo>
                      <a:pt x="282" y="729"/>
                      <a:pt x="282" y="730"/>
                      <a:pt x="282" y="730"/>
                    </a:cubicBezTo>
                    <a:cubicBezTo>
                      <a:pt x="281" y="732"/>
                      <a:pt x="280" y="734"/>
                      <a:pt x="279" y="735"/>
                    </a:cubicBezTo>
                    <a:cubicBezTo>
                      <a:pt x="279" y="736"/>
                      <a:pt x="279" y="737"/>
                      <a:pt x="279" y="737"/>
                    </a:cubicBezTo>
                    <a:cubicBezTo>
                      <a:pt x="279" y="738"/>
                      <a:pt x="277" y="742"/>
                      <a:pt x="278" y="743"/>
                    </a:cubicBezTo>
                    <a:cubicBezTo>
                      <a:pt x="278" y="743"/>
                      <a:pt x="277" y="743"/>
                      <a:pt x="277" y="743"/>
                    </a:cubicBezTo>
                    <a:cubicBezTo>
                      <a:pt x="277" y="743"/>
                      <a:pt x="278" y="743"/>
                      <a:pt x="278" y="743"/>
                    </a:cubicBezTo>
                    <a:cubicBezTo>
                      <a:pt x="276" y="749"/>
                      <a:pt x="277" y="758"/>
                      <a:pt x="278" y="763"/>
                    </a:cubicBezTo>
                    <a:cubicBezTo>
                      <a:pt x="278" y="763"/>
                      <a:pt x="278" y="764"/>
                      <a:pt x="278" y="765"/>
                    </a:cubicBezTo>
                    <a:cubicBezTo>
                      <a:pt x="279" y="770"/>
                      <a:pt x="280" y="775"/>
                      <a:pt x="282" y="781"/>
                    </a:cubicBezTo>
                    <a:cubicBezTo>
                      <a:pt x="282" y="783"/>
                      <a:pt x="284" y="786"/>
                      <a:pt x="285" y="788"/>
                    </a:cubicBezTo>
                    <a:cubicBezTo>
                      <a:pt x="288" y="795"/>
                      <a:pt x="289" y="801"/>
                      <a:pt x="289" y="808"/>
                    </a:cubicBezTo>
                    <a:cubicBezTo>
                      <a:pt x="290" y="816"/>
                      <a:pt x="287" y="831"/>
                      <a:pt x="284" y="837"/>
                    </a:cubicBezTo>
                    <a:cubicBezTo>
                      <a:pt x="283" y="839"/>
                      <a:pt x="283" y="841"/>
                      <a:pt x="282" y="843"/>
                    </a:cubicBezTo>
                    <a:cubicBezTo>
                      <a:pt x="280" y="846"/>
                      <a:pt x="274" y="852"/>
                      <a:pt x="273" y="855"/>
                    </a:cubicBezTo>
                    <a:cubicBezTo>
                      <a:pt x="272" y="856"/>
                      <a:pt x="270" y="859"/>
                      <a:pt x="269" y="860"/>
                    </a:cubicBezTo>
                    <a:cubicBezTo>
                      <a:pt x="269" y="861"/>
                      <a:pt x="268" y="860"/>
                      <a:pt x="267" y="861"/>
                    </a:cubicBezTo>
                    <a:cubicBezTo>
                      <a:pt x="267" y="861"/>
                      <a:pt x="267" y="862"/>
                      <a:pt x="267" y="862"/>
                    </a:cubicBezTo>
                    <a:cubicBezTo>
                      <a:pt x="265" y="864"/>
                      <a:pt x="262" y="866"/>
                      <a:pt x="260" y="869"/>
                    </a:cubicBezTo>
                    <a:cubicBezTo>
                      <a:pt x="260" y="869"/>
                      <a:pt x="260" y="869"/>
                      <a:pt x="260" y="869"/>
                    </a:cubicBezTo>
                    <a:cubicBezTo>
                      <a:pt x="259" y="870"/>
                      <a:pt x="258" y="872"/>
                      <a:pt x="257" y="873"/>
                    </a:cubicBezTo>
                    <a:cubicBezTo>
                      <a:pt x="255" y="874"/>
                      <a:pt x="254" y="875"/>
                      <a:pt x="252" y="876"/>
                    </a:cubicBezTo>
                    <a:cubicBezTo>
                      <a:pt x="252" y="876"/>
                      <a:pt x="251" y="878"/>
                      <a:pt x="251" y="878"/>
                    </a:cubicBezTo>
                    <a:cubicBezTo>
                      <a:pt x="250" y="878"/>
                      <a:pt x="250" y="878"/>
                      <a:pt x="249" y="878"/>
                    </a:cubicBezTo>
                    <a:cubicBezTo>
                      <a:pt x="247" y="880"/>
                      <a:pt x="245" y="882"/>
                      <a:pt x="242" y="884"/>
                    </a:cubicBezTo>
                    <a:cubicBezTo>
                      <a:pt x="242" y="884"/>
                      <a:pt x="242" y="885"/>
                      <a:pt x="242" y="885"/>
                    </a:cubicBezTo>
                    <a:cubicBezTo>
                      <a:pt x="241" y="885"/>
                      <a:pt x="241" y="886"/>
                      <a:pt x="240" y="887"/>
                    </a:cubicBezTo>
                    <a:cubicBezTo>
                      <a:pt x="240" y="887"/>
                      <a:pt x="240" y="887"/>
                      <a:pt x="239" y="887"/>
                    </a:cubicBezTo>
                    <a:cubicBezTo>
                      <a:pt x="239" y="887"/>
                      <a:pt x="239" y="888"/>
                      <a:pt x="239" y="888"/>
                    </a:cubicBezTo>
                    <a:cubicBezTo>
                      <a:pt x="238" y="888"/>
                      <a:pt x="236" y="891"/>
                      <a:pt x="235" y="891"/>
                    </a:cubicBezTo>
                    <a:cubicBezTo>
                      <a:pt x="235" y="892"/>
                      <a:pt x="235" y="892"/>
                      <a:pt x="235" y="892"/>
                    </a:cubicBezTo>
                    <a:cubicBezTo>
                      <a:pt x="234" y="892"/>
                      <a:pt x="235" y="892"/>
                      <a:pt x="235" y="893"/>
                    </a:cubicBezTo>
                    <a:cubicBezTo>
                      <a:pt x="234" y="893"/>
                      <a:pt x="234" y="893"/>
                      <a:pt x="234" y="894"/>
                    </a:cubicBezTo>
                    <a:cubicBezTo>
                      <a:pt x="231" y="893"/>
                      <a:pt x="226" y="900"/>
                      <a:pt x="224" y="902"/>
                    </a:cubicBezTo>
                    <a:cubicBezTo>
                      <a:pt x="224" y="902"/>
                      <a:pt x="224" y="902"/>
                      <a:pt x="224" y="902"/>
                    </a:cubicBezTo>
                    <a:cubicBezTo>
                      <a:pt x="223" y="902"/>
                      <a:pt x="223" y="902"/>
                      <a:pt x="223" y="902"/>
                    </a:cubicBezTo>
                    <a:cubicBezTo>
                      <a:pt x="223" y="902"/>
                      <a:pt x="222" y="903"/>
                      <a:pt x="222" y="903"/>
                    </a:cubicBezTo>
                    <a:cubicBezTo>
                      <a:pt x="221" y="903"/>
                      <a:pt x="221" y="904"/>
                      <a:pt x="220" y="904"/>
                    </a:cubicBezTo>
                    <a:cubicBezTo>
                      <a:pt x="219" y="905"/>
                      <a:pt x="217" y="907"/>
                      <a:pt x="216" y="908"/>
                    </a:cubicBezTo>
                    <a:cubicBezTo>
                      <a:pt x="215" y="908"/>
                      <a:pt x="214" y="908"/>
                      <a:pt x="214" y="908"/>
                    </a:cubicBezTo>
                    <a:cubicBezTo>
                      <a:pt x="214" y="908"/>
                      <a:pt x="214" y="909"/>
                      <a:pt x="214" y="909"/>
                    </a:cubicBezTo>
                    <a:cubicBezTo>
                      <a:pt x="212" y="910"/>
                      <a:pt x="209" y="912"/>
                      <a:pt x="209" y="913"/>
                    </a:cubicBezTo>
                    <a:cubicBezTo>
                      <a:pt x="208" y="913"/>
                      <a:pt x="203" y="916"/>
                      <a:pt x="203" y="916"/>
                    </a:cubicBezTo>
                    <a:cubicBezTo>
                      <a:pt x="203" y="917"/>
                      <a:pt x="201" y="918"/>
                      <a:pt x="201" y="918"/>
                    </a:cubicBezTo>
                    <a:cubicBezTo>
                      <a:pt x="198" y="918"/>
                      <a:pt x="194" y="921"/>
                      <a:pt x="192" y="922"/>
                    </a:cubicBezTo>
                    <a:cubicBezTo>
                      <a:pt x="191" y="923"/>
                      <a:pt x="190" y="923"/>
                      <a:pt x="189" y="923"/>
                    </a:cubicBezTo>
                    <a:cubicBezTo>
                      <a:pt x="184" y="925"/>
                      <a:pt x="179" y="927"/>
                      <a:pt x="175" y="929"/>
                    </a:cubicBezTo>
                    <a:cubicBezTo>
                      <a:pt x="173" y="930"/>
                      <a:pt x="168" y="930"/>
                      <a:pt x="167" y="931"/>
                    </a:cubicBezTo>
                    <a:cubicBezTo>
                      <a:pt x="167" y="931"/>
                      <a:pt x="167" y="931"/>
                      <a:pt x="167" y="931"/>
                    </a:cubicBezTo>
                    <a:cubicBezTo>
                      <a:pt x="167" y="931"/>
                      <a:pt x="167" y="931"/>
                      <a:pt x="167" y="931"/>
                    </a:cubicBezTo>
                    <a:cubicBezTo>
                      <a:pt x="166" y="931"/>
                      <a:pt x="167" y="931"/>
                      <a:pt x="167" y="931"/>
                    </a:cubicBezTo>
                    <a:cubicBezTo>
                      <a:pt x="165" y="931"/>
                      <a:pt x="160" y="933"/>
                      <a:pt x="158" y="933"/>
                    </a:cubicBezTo>
                    <a:cubicBezTo>
                      <a:pt x="158" y="933"/>
                      <a:pt x="158" y="933"/>
                      <a:pt x="158" y="933"/>
                    </a:cubicBezTo>
                    <a:cubicBezTo>
                      <a:pt x="158" y="933"/>
                      <a:pt x="158" y="933"/>
                      <a:pt x="158" y="933"/>
                    </a:cubicBezTo>
                    <a:cubicBezTo>
                      <a:pt x="157" y="933"/>
                      <a:pt x="157" y="933"/>
                      <a:pt x="157" y="933"/>
                    </a:cubicBezTo>
                    <a:cubicBezTo>
                      <a:pt x="156" y="933"/>
                      <a:pt x="155" y="934"/>
                      <a:pt x="154" y="934"/>
                    </a:cubicBezTo>
                    <a:cubicBezTo>
                      <a:pt x="154" y="934"/>
                      <a:pt x="154" y="934"/>
                      <a:pt x="154" y="934"/>
                    </a:cubicBezTo>
                    <a:cubicBezTo>
                      <a:pt x="153" y="934"/>
                      <a:pt x="149" y="935"/>
                      <a:pt x="149" y="935"/>
                    </a:cubicBezTo>
                    <a:cubicBezTo>
                      <a:pt x="148" y="935"/>
                      <a:pt x="149" y="935"/>
                      <a:pt x="148" y="935"/>
                    </a:cubicBezTo>
                    <a:cubicBezTo>
                      <a:pt x="146" y="935"/>
                      <a:pt x="136" y="939"/>
                      <a:pt x="135" y="941"/>
                    </a:cubicBezTo>
                    <a:cubicBezTo>
                      <a:pt x="134" y="941"/>
                      <a:pt x="134" y="941"/>
                      <a:pt x="134" y="941"/>
                    </a:cubicBezTo>
                    <a:cubicBezTo>
                      <a:pt x="134" y="941"/>
                      <a:pt x="134" y="941"/>
                      <a:pt x="134" y="941"/>
                    </a:cubicBezTo>
                    <a:cubicBezTo>
                      <a:pt x="134" y="941"/>
                      <a:pt x="134" y="941"/>
                      <a:pt x="133" y="942"/>
                    </a:cubicBezTo>
                    <a:cubicBezTo>
                      <a:pt x="133" y="942"/>
                      <a:pt x="133" y="942"/>
                      <a:pt x="133" y="942"/>
                    </a:cubicBezTo>
                    <a:cubicBezTo>
                      <a:pt x="132" y="943"/>
                      <a:pt x="129" y="943"/>
                      <a:pt x="127" y="944"/>
                    </a:cubicBezTo>
                    <a:cubicBezTo>
                      <a:pt x="124" y="946"/>
                      <a:pt x="121" y="948"/>
                      <a:pt x="119" y="951"/>
                    </a:cubicBezTo>
                    <a:cubicBezTo>
                      <a:pt x="119" y="951"/>
                      <a:pt x="118" y="951"/>
                      <a:pt x="117" y="952"/>
                    </a:cubicBezTo>
                    <a:cubicBezTo>
                      <a:pt x="116" y="952"/>
                      <a:pt x="114" y="955"/>
                      <a:pt x="113" y="956"/>
                    </a:cubicBezTo>
                    <a:cubicBezTo>
                      <a:pt x="113" y="956"/>
                      <a:pt x="112" y="956"/>
                      <a:pt x="112" y="956"/>
                    </a:cubicBezTo>
                    <a:cubicBezTo>
                      <a:pt x="111" y="956"/>
                      <a:pt x="111" y="957"/>
                      <a:pt x="111" y="957"/>
                    </a:cubicBezTo>
                    <a:cubicBezTo>
                      <a:pt x="111" y="958"/>
                      <a:pt x="110" y="958"/>
                      <a:pt x="110" y="958"/>
                    </a:cubicBezTo>
                    <a:cubicBezTo>
                      <a:pt x="109" y="958"/>
                      <a:pt x="109" y="960"/>
                      <a:pt x="108" y="960"/>
                    </a:cubicBezTo>
                    <a:cubicBezTo>
                      <a:pt x="107" y="961"/>
                      <a:pt x="106" y="961"/>
                      <a:pt x="105" y="963"/>
                    </a:cubicBezTo>
                    <a:cubicBezTo>
                      <a:pt x="105" y="963"/>
                      <a:pt x="105" y="963"/>
                      <a:pt x="105" y="963"/>
                    </a:cubicBezTo>
                    <a:cubicBezTo>
                      <a:pt x="105" y="964"/>
                      <a:pt x="99" y="969"/>
                      <a:pt x="98" y="969"/>
                    </a:cubicBezTo>
                    <a:cubicBezTo>
                      <a:pt x="98" y="970"/>
                      <a:pt x="98" y="970"/>
                      <a:pt x="98" y="970"/>
                    </a:cubicBezTo>
                    <a:cubicBezTo>
                      <a:pt x="95" y="972"/>
                      <a:pt x="94" y="975"/>
                      <a:pt x="91" y="977"/>
                    </a:cubicBezTo>
                    <a:cubicBezTo>
                      <a:pt x="91" y="978"/>
                      <a:pt x="91" y="977"/>
                      <a:pt x="91" y="978"/>
                    </a:cubicBezTo>
                    <a:cubicBezTo>
                      <a:pt x="90" y="979"/>
                      <a:pt x="86" y="984"/>
                      <a:pt x="86" y="985"/>
                    </a:cubicBezTo>
                    <a:cubicBezTo>
                      <a:pt x="83" y="988"/>
                      <a:pt x="81" y="990"/>
                      <a:pt x="78" y="993"/>
                    </a:cubicBezTo>
                    <a:cubicBezTo>
                      <a:pt x="78" y="993"/>
                      <a:pt x="79" y="993"/>
                      <a:pt x="79" y="993"/>
                    </a:cubicBezTo>
                    <a:cubicBezTo>
                      <a:pt x="74" y="997"/>
                      <a:pt x="71" y="1004"/>
                      <a:pt x="67" y="1007"/>
                    </a:cubicBezTo>
                    <a:cubicBezTo>
                      <a:pt x="67" y="1008"/>
                      <a:pt x="67" y="1007"/>
                      <a:pt x="67" y="1008"/>
                    </a:cubicBezTo>
                    <a:cubicBezTo>
                      <a:pt x="67" y="1008"/>
                      <a:pt x="67" y="1008"/>
                      <a:pt x="67" y="1008"/>
                    </a:cubicBezTo>
                    <a:cubicBezTo>
                      <a:pt x="66" y="1009"/>
                      <a:pt x="66" y="1011"/>
                      <a:pt x="64" y="1011"/>
                    </a:cubicBezTo>
                    <a:cubicBezTo>
                      <a:pt x="64" y="1011"/>
                      <a:pt x="64" y="1012"/>
                      <a:pt x="64" y="1012"/>
                    </a:cubicBezTo>
                    <a:cubicBezTo>
                      <a:pt x="62" y="1013"/>
                      <a:pt x="62" y="1014"/>
                      <a:pt x="61" y="1015"/>
                    </a:cubicBezTo>
                    <a:cubicBezTo>
                      <a:pt x="61" y="1016"/>
                      <a:pt x="61" y="1016"/>
                      <a:pt x="61" y="1016"/>
                    </a:cubicBezTo>
                    <a:cubicBezTo>
                      <a:pt x="60" y="1017"/>
                      <a:pt x="58" y="1018"/>
                      <a:pt x="57" y="1019"/>
                    </a:cubicBezTo>
                    <a:cubicBezTo>
                      <a:pt x="57" y="1020"/>
                      <a:pt x="57" y="1020"/>
                      <a:pt x="57" y="1021"/>
                    </a:cubicBezTo>
                    <a:cubicBezTo>
                      <a:pt x="57" y="1021"/>
                      <a:pt x="56" y="1021"/>
                      <a:pt x="56" y="1022"/>
                    </a:cubicBezTo>
                    <a:cubicBezTo>
                      <a:pt x="55" y="1022"/>
                      <a:pt x="56" y="1023"/>
                      <a:pt x="55" y="1024"/>
                    </a:cubicBezTo>
                    <a:cubicBezTo>
                      <a:pt x="51" y="1027"/>
                      <a:pt x="51" y="1027"/>
                      <a:pt x="51" y="1027"/>
                    </a:cubicBezTo>
                    <a:cubicBezTo>
                      <a:pt x="51" y="1027"/>
                      <a:pt x="51" y="1028"/>
                      <a:pt x="51" y="1028"/>
                    </a:cubicBezTo>
                    <a:cubicBezTo>
                      <a:pt x="51" y="1028"/>
                      <a:pt x="48" y="1030"/>
                      <a:pt x="48" y="1030"/>
                    </a:cubicBezTo>
                    <a:cubicBezTo>
                      <a:pt x="48" y="1030"/>
                      <a:pt x="48" y="1030"/>
                      <a:pt x="48" y="1030"/>
                    </a:cubicBezTo>
                    <a:cubicBezTo>
                      <a:pt x="47" y="1031"/>
                      <a:pt x="46" y="1031"/>
                      <a:pt x="45" y="1032"/>
                    </a:cubicBezTo>
                    <a:cubicBezTo>
                      <a:pt x="44" y="1032"/>
                      <a:pt x="44" y="1033"/>
                      <a:pt x="43" y="1034"/>
                    </a:cubicBezTo>
                    <a:cubicBezTo>
                      <a:pt x="43" y="1034"/>
                      <a:pt x="42" y="1034"/>
                      <a:pt x="42" y="1034"/>
                    </a:cubicBezTo>
                    <a:cubicBezTo>
                      <a:pt x="38" y="1036"/>
                      <a:pt x="35" y="1038"/>
                      <a:pt x="32" y="1039"/>
                    </a:cubicBezTo>
                    <a:cubicBezTo>
                      <a:pt x="30" y="1039"/>
                      <a:pt x="28" y="1040"/>
                      <a:pt x="26" y="1040"/>
                    </a:cubicBezTo>
                    <a:cubicBezTo>
                      <a:pt x="25" y="1039"/>
                      <a:pt x="21" y="1037"/>
                      <a:pt x="20" y="1036"/>
                    </a:cubicBezTo>
                    <a:cubicBezTo>
                      <a:pt x="20" y="1036"/>
                      <a:pt x="20" y="1035"/>
                      <a:pt x="19" y="1035"/>
                    </a:cubicBezTo>
                    <a:cubicBezTo>
                      <a:pt x="18" y="1034"/>
                      <a:pt x="17" y="1034"/>
                      <a:pt x="16" y="1033"/>
                    </a:cubicBezTo>
                    <a:cubicBezTo>
                      <a:pt x="14" y="1032"/>
                      <a:pt x="14" y="1030"/>
                      <a:pt x="13" y="1028"/>
                    </a:cubicBezTo>
                    <a:cubicBezTo>
                      <a:pt x="12" y="1028"/>
                      <a:pt x="12" y="1028"/>
                      <a:pt x="12" y="1028"/>
                    </a:cubicBezTo>
                    <a:cubicBezTo>
                      <a:pt x="12" y="1027"/>
                      <a:pt x="12" y="1027"/>
                      <a:pt x="12" y="1027"/>
                    </a:cubicBezTo>
                    <a:cubicBezTo>
                      <a:pt x="12" y="1026"/>
                      <a:pt x="10" y="1023"/>
                      <a:pt x="9" y="1022"/>
                    </a:cubicBezTo>
                    <a:cubicBezTo>
                      <a:pt x="10" y="1022"/>
                      <a:pt x="9" y="1022"/>
                      <a:pt x="10" y="1022"/>
                    </a:cubicBezTo>
                    <a:cubicBezTo>
                      <a:pt x="10" y="1022"/>
                      <a:pt x="10" y="1021"/>
                      <a:pt x="10" y="1021"/>
                    </a:cubicBezTo>
                    <a:cubicBezTo>
                      <a:pt x="9" y="1021"/>
                      <a:pt x="9" y="1021"/>
                      <a:pt x="9" y="1021"/>
                    </a:cubicBezTo>
                    <a:cubicBezTo>
                      <a:pt x="9" y="1021"/>
                      <a:pt x="9" y="1021"/>
                      <a:pt x="9" y="1021"/>
                    </a:cubicBezTo>
                    <a:cubicBezTo>
                      <a:pt x="9" y="1020"/>
                      <a:pt x="9" y="1020"/>
                      <a:pt x="9" y="1019"/>
                    </a:cubicBezTo>
                    <a:cubicBezTo>
                      <a:pt x="8" y="1019"/>
                      <a:pt x="8" y="1019"/>
                      <a:pt x="8" y="1019"/>
                    </a:cubicBezTo>
                    <a:cubicBezTo>
                      <a:pt x="8" y="1017"/>
                      <a:pt x="8" y="1017"/>
                      <a:pt x="8" y="1016"/>
                    </a:cubicBezTo>
                    <a:cubicBezTo>
                      <a:pt x="7" y="1015"/>
                      <a:pt x="8" y="1013"/>
                      <a:pt x="7" y="1010"/>
                    </a:cubicBezTo>
                    <a:cubicBezTo>
                      <a:pt x="6" y="1006"/>
                      <a:pt x="5" y="1002"/>
                      <a:pt x="5" y="998"/>
                    </a:cubicBezTo>
                    <a:cubicBezTo>
                      <a:pt x="5" y="995"/>
                      <a:pt x="5" y="985"/>
                      <a:pt x="5" y="985"/>
                    </a:cubicBezTo>
                    <a:cubicBezTo>
                      <a:pt x="5" y="984"/>
                      <a:pt x="5" y="985"/>
                      <a:pt x="5" y="984"/>
                    </a:cubicBezTo>
                    <a:cubicBezTo>
                      <a:pt x="5" y="984"/>
                      <a:pt x="5" y="984"/>
                      <a:pt x="5" y="983"/>
                    </a:cubicBezTo>
                    <a:cubicBezTo>
                      <a:pt x="5" y="983"/>
                      <a:pt x="5" y="983"/>
                      <a:pt x="6" y="982"/>
                    </a:cubicBezTo>
                    <a:cubicBezTo>
                      <a:pt x="6" y="981"/>
                      <a:pt x="6" y="978"/>
                      <a:pt x="7" y="977"/>
                    </a:cubicBezTo>
                    <a:cubicBezTo>
                      <a:pt x="6" y="977"/>
                      <a:pt x="7" y="973"/>
                      <a:pt x="7" y="972"/>
                    </a:cubicBezTo>
                    <a:cubicBezTo>
                      <a:pt x="7" y="970"/>
                      <a:pt x="9" y="962"/>
                      <a:pt x="10" y="959"/>
                    </a:cubicBezTo>
                    <a:cubicBezTo>
                      <a:pt x="13" y="948"/>
                      <a:pt x="16" y="937"/>
                      <a:pt x="21" y="927"/>
                    </a:cubicBezTo>
                    <a:cubicBezTo>
                      <a:pt x="23" y="922"/>
                      <a:pt x="23" y="917"/>
                      <a:pt x="26" y="913"/>
                    </a:cubicBezTo>
                    <a:cubicBezTo>
                      <a:pt x="26" y="912"/>
                      <a:pt x="26" y="912"/>
                      <a:pt x="26" y="910"/>
                    </a:cubicBezTo>
                    <a:cubicBezTo>
                      <a:pt x="27" y="909"/>
                      <a:pt x="27" y="908"/>
                      <a:pt x="28" y="908"/>
                    </a:cubicBezTo>
                    <a:cubicBezTo>
                      <a:pt x="27" y="907"/>
                      <a:pt x="29" y="900"/>
                      <a:pt x="29" y="900"/>
                    </a:cubicBezTo>
                    <a:cubicBezTo>
                      <a:pt x="29" y="898"/>
                      <a:pt x="30" y="899"/>
                      <a:pt x="31" y="898"/>
                    </a:cubicBezTo>
                    <a:cubicBezTo>
                      <a:pt x="31" y="898"/>
                      <a:pt x="31" y="898"/>
                      <a:pt x="31" y="898"/>
                    </a:cubicBezTo>
                    <a:cubicBezTo>
                      <a:pt x="31" y="898"/>
                      <a:pt x="31" y="898"/>
                      <a:pt x="31" y="898"/>
                    </a:cubicBezTo>
                    <a:cubicBezTo>
                      <a:pt x="31" y="898"/>
                      <a:pt x="30" y="898"/>
                      <a:pt x="30" y="898"/>
                    </a:cubicBezTo>
                    <a:cubicBezTo>
                      <a:pt x="30" y="895"/>
                      <a:pt x="32" y="885"/>
                      <a:pt x="32" y="885"/>
                    </a:cubicBezTo>
                    <a:cubicBezTo>
                      <a:pt x="32" y="884"/>
                      <a:pt x="32" y="884"/>
                      <a:pt x="32" y="884"/>
                    </a:cubicBezTo>
                    <a:cubicBezTo>
                      <a:pt x="33" y="880"/>
                      <a:pt x="33" y="872"/>
                      <a:pt x="33" y="868"/>
                    </a:cubicBezTo>
                    <a:cubicBezTo>
                      <a:pt x="33" y="867"/>
                      <a:pt x="33" y="866"/>
                      <a:pt x="33" y="864"/>
                    </a:cubicBezTo>
                    <a:cubicBezTo>
                      <a:pt x="33" y="863"/>
                      <a:pt x="33" y="862"/>
                      <a:pt x="33" y="860"/>
                    </a:cubicBezTo>
                    <a:cubicBezTo>
                      <a:pt x="33" y="860"/>
                      <a:pt x="33" y="859"/>
                      <a:pt x="33" y="857"/>
                    </a:cubicBezTo>
                    <a:cubicBezTo>
                      <a:pt x="33" y="854"/>
                      <a:pt x="32" y="851"/>
                      <a:pt x="32" y="849"/>
                    </a:cubicBezTo>
                    <a:cubicBezTo>
                      <a:pt x="33" y="845"/>
                      <a:pt x="32" y="843"/>
                      <a:pt x="32" y="840"/>
                    </a:cubicBezTo>
                    <a:cubicBezTo>
                      <a:pt x="32" y="839"/>
                      <a:pt x="31" y="837"/>
                      <a:pt x="31" y="837"/>
                    </a:cubicBezTo>
                    <a:cubicBezTo>
                      <a:pt x="31" y="836"/>
                      <a:pt x="31" y="836"/>
                      <a:pt x="31" y="836"/>
                    </a:cubicBezTo>
                    <a:cubicBezTo>
                      <a:pt x="31" y="834"/>
                      <a:pt x="30" y="833"/>
                      <a:pt x="30" y="832"/>
                    </a:cubicBezTo>
                    <a:cubicBezTo>
                      <a:pt x="29" y="829"/>
                      <a:pt x="30" y="827"/>
                      <a:pt x="29" y="825"/>
                    </a:cubicBezTo>
                    <a:cubicBezTo>
                      <a:pt x="29" y="823"/>
                      <a:pt x="28" y="821"/>
                      <a:pt x="27" y="820"/>
                    </a:cubicBezTo>
                    <a:cubicBezTo>
                      <a:pt x="26" y="815"/>
                      <a:pt x="25" y="810"/>
                      <a:pt x="23" y="805"/>
                    </a:cubicBezTo>
                    <a:cubicBezTo>
                      <a:pt x="23" y="805"/>
                      <a:pt x="24" y="804"/>
                      <a:pt x="23" y="803"/>
                    </a:cubicBezTo>
                    <a:cubicBezTo>
                      <a:pt x="22" y="799"/>
                      <a:pt x="20" y="795"/>
                      <a:pt x="19" y="790"/>
                    </a:cubicBezTo>
                    <a:cubicBezTo>
                      <a:pt x="19" y="790"/>
                      <a:pt x="18" y="790"/>
                      <a:pt x="18" y="790"/>
                    </a:cubicBezTo>
                    <a:cubicBezTo>
                      <a:pt x="18" y="785"/>
                      <a:pt x="14" y="780"/>
                      <a:pt x="12" y="775"/>
                    </a:cubicBezTo>
                    <a:cubicBezTo>
                      <a:pt x="10" y="771"/>
                      <a:pt x="10" y="767"/>
                      <a:pt x="9" y="762"/>
                    </a:cubicBezTo>
                    <a:cubicBezTo>
                      <a:pt x="9" y="761"/>
                      <a:pt x="9" y="759"/>
                      <a:pt x="9" y="758"/>
                    </a:cubicBezTo>
                    <a:cubicBezTo>
                      <a:pt x="7" y="753"/>
                      <a:pt x="5" y="741"/>
                      <a:pt x="8" y="734"/>
                    </a:cubicBezTo>
                    <a:cubicBezTo>
                      <a:pt x="7" y="733"/>
                      <a:pt x="7" y="726"/>
                      <a:pt x="8" y="725"/>
                    </a:cubicBezTo>
                    <a:cubicBezTo>
                      <a:pt x="8" y="723"/>
                      <a:pt x="9" y="720"/>
                      <a:pt x="9" y="718"/>
                    </a:cubicBezTo>
                    <a:cubicBezTo>
                      <a:pt x="9" y="717"/>
                      <a:pt x="9" y="716"/>
                      <a:pt x="9" y="716"/>
                    </a:cubicBezTo>
                    <a:cubicBezTo>
                      <a:pt x="10" y="713"/>
                      <a:pt x="11" y="711"/>
                      <a:pt x="12" y="709"/>
                    </a:cubicBezTo>
                    <a:cubicBezTo>
                      <a:pt x="13" y="706"/>
                      <a:pt x="13" y="704"/>
                      <a:pt x="14" y="702"/>
                    </a:cubicBezTo>
                    <a:cubicBezTo>
                      <a:pt x="15" y="699"/>
                      <a:pt x="17" y="696"/>
                      <a:pt x="18" y="694"/>
                    </a:cubicBezTo>
                    <a:cubicBezTo>
                      <a:pt x="18" y="693"/>
                      <a:pt x="19" y="691"/>
                      <a:pt x="19" y="691"/>
                    </a:cubicBezTo>
                    <a:cubicBezTo>
                      <a:pt x="21" y="689"/>
                      <a:pt x="22" y="687"/>
                      <a:pt x="23" y="685"/>
                    </a:cubicBezTo>
                    <a:cubicBezTo>
                      <a:pt x="25" y="682"/>
                      <a:pt x="27" y="679"/>
                      <a:pt x="29" y="676"/>
                    </a:cubicBezTo>
                    <a:cubicBezTo>
                      <a:pt x="31" y="673"/>
                      <a:pt x="32" y="668"/>
                      <a:pt x="33" y="665"/>
                    </a:cubicBezTo>
                    <a:cubicBezTo>
                      <a:pt x="35" y="660"/>
                      <a:pt x="37" y="655"/>
                      <a:pt x="38" y="650"/>
                    </a:cubicBezTo>
                    <a:cubicBezTo>
                      <a:pt x="39" y="646"/>
                      <a:pt x="39" y="641"/>
                      <a:pt x="38" y="637"/>
                    </a:cubicBezTo>
                    <a:cubicBezTo>
                      <a:pt x="38" y="636"/>
                      <a:pt x="38" y="635"/>
                      <a:pt x="38" y="634"/>
                    </a:cubicBezTo>
                    <a:cubicBezTo>
                      <a:pt x="38" y="632"/>
                      <a:pt x="37" y="628"/>
                      <a:pt x="37" y="627"/>
                    </a:cubicBezTo>
                    <a:cubicBezTo>
                      <a:pt x="37" y="623"/>
                      <a:pt x="36" y="620"/>
                      <a:pt x="35" y="616"/>
                    </a:cubicBezTo>
                    <a:cubicBezTo>
                      <a:pt x="35" y="616"/>
                      <a:pt x="34" y="615"/>
                      <a:pt x="34" y="614"/>
                    </a:cubicBezTo>
                    <a:cubicBezTo>
                      <a:pt x="33" y="612"/>
                      <a:pt x="34" y="610"/>
                      <a:pt x="33" y="608"/>
                    </a:cubicBezTo>
                    <a:cubicBezTo>
                      <a:pt x="32" y="607"/>
                      <a:pt x="31" y="605"/>
                      <a:pt x="30" y="604"/>
                    </a:cubicBezTo>
                    <a:cubicBezTo>
                      <a:pt x="29" y="603"/>
                      <a:pt x="29" y="603"/>
                      <a:pt x="29" y="603"/>
                    </a:cubicBezTo>
                    <a:cubicBezTo>
                      <a:pt x="26" y="598"/>
                      <a:pt x="24" y="595"/>
                      <a:pt x="21" y="591"/>
                    </a:cubicBezTo>
                    <a:cubicBezTo>
                      <a:pt x="20" y="591"/>
                      <a:pt x="20" y="591"/>
                      <a:pt x="20" y="591"/>
                    </a:cubicBezTo>
                    <a:cubicBezTo>
                      <a:pt x="19" y="590"/>
                      <a:pt x="19" y="589"/>
                      <a:pt x="18" y="587"/>
                    </a:cubicBezTo>
                    <a:cubicBezTo>
                      <a:pt x="18" y="587"/>
                      <a:pt x="17" y="587"/>
                      <a:pt x="17" y="587"/>
                    </a:cubicBezTo>
                    <a:cubicBezTo>
                      <a:pt x="17" y="586"/>
                      <a:pt x="17" y="586"/>
                      <a:pt x="17" y="585"/>
                    </a:cubicBezTo>
                    <a:cubicBezTo>
                      <a:pt x="15" y="582"/>
                      <a:pt x="13" y="578"/>
                      <a:pt x="11" y="574"/>
                    </a:cubicBezTo>
                    <a:cubicBezTo>
                      <a:pt x="11" y="573"/>
                      <a:pt x="10" y="573"/>
                      <a:pt x="10" y="572"/>
                    </a:cubicBezTo>
                    <a:cubicBezTo>
                      <a:pt x="9" y="570"/>
                      <a:pt x="9" y="568"/>
                      <a:pt x="9" y="566"/>
                    </a:cubicBezTo>
                    <a:cubicBezTo>
                      <a:pt x="9" y="566"/>
                      <a:pt x="9" y="566"/>
                      <a:pt x="9" y="566"/>
                    </a:cubicBezTo>
                    <a:cubicBezTo>
                      <a:pt x="9" y="566"/>
                      <a:pt x="9" y="565"/>
                      <a:pt x="9" y="565"/>
                    </a:cubicBezTo>
                    <a:cubicBezTo>
                      <a:pt x="9" y="565"/>
                      <a:pt x="8" y="565"/>
                      <a:pt x="8" y="565"/>
                    </a:cubicBezTo>
                    <a:cubicBezTo>
                      <a:pt x="7" y="563"/>
                      <a:pt x="6" y="553"/>
                      <a:pt x="6" y="550"/>
                    </a:cubicBezTo>
                    <a:cubicBezTo>
                      <a:pt x="6" y="550"/>
                      <a:pt x="7" y="548"/>
                      <a:pt x="7" y="547"/>
                    </a:cubicBezTo>
                    <a:cubicBezTo>
                      <a:pt x="7" y="544"/>
                      <a:pt x="8" y="541"/>
                      <a:pt x="9" y="538"/>
                    </a:cubicBezTo>
                    <a:cubicBezTo>
                      <a:pt x="9" y="537"/>
                      <a:pt x="9" y="536"/>
                      <a:pt x="9" y="535"/>
                    </a:cubicBezTo>
                    <a:cubicBezTo>
                      <a:pt x="10" y="531"/>
                      <a:pt x="12" y="528"/>
                      <a:pt x="14" y="524"/>
                    </a:cubicBezTo>
                    <a:cubicBezTo>
                      <a:pt x="14" y="523"/>
                      <a:pt x="15" y="521"/>
                      <a:pt x="16" y="520"/>
                    </a:cubicBezTo>
                    <a:cubicBezTo>
                      <a:pt x="16" y="519"/>
                      <a:pt x="17" y="519"/>
                      <a:pt x="17" y="518"/>
                    </a:cubicBezTo>
                    <a:cubicBezTo>
                      <a:pt x="19" y="517"/>
                      <a:pt x="19" y="515"/>
                      <a:pt x="20" y="513"/>
                    </a:cubicBezTo>
                    <a:cubicBezTo>
                      <a:pt x="21" y="511"/>
                      <a:pt x="23" y="510"/>
                      <a:pt x="24" y="508"/>
                    </a:cubicBezTo>
                    <a:cubicBezTo>
                      <a:pt x="29" y="500"/>
                      <a:pt x="34" y="491"/>
                      <a:pt x="40" y="482"/>
                    </a:cubicBezTo>
                    <a:cubicBezTo>
                      <a:pt x="40" y="480"/>
                      <a:pt x="41" y="478"/>
                      <a:pt x="42" y="476"/>
                    </a:cubicBezTo>
                    <a:cubicBezTo>
                      <a:pt x="43" y="474"/>
                      <a:pt x="44" y="471"/>
                      <a:pt x="45" y="468"/>
                    </a:cubicBezTo>
                    <a:cubicBezTo>
                      <a:pt x="45" y="467"/>
                      <a:pt x="45" y="465"/>
                      <a:pt x="46" y="464"/>
                    </a:cubicBezTo>
                    <a:cubicBezTo>
                      <a:pt x="48" y="459"/>
                      <a:pt x="50" y="453"/>
                      <a:pt x="51" y="447"/>
                    </a:cubicBezTo>
                    <a:cubicBezTo>
                      <a:pt x="52" y="445"/>
                      <a:pt x="52" y="443"/>
                      <a:pt x="53" y="441"/>
                    </a:cubicBezTo>
                    <a:cubicBezTo>
                      <a:pt x="53" y="440"/>
                      <a:pt x="52" y="439"/>
                      <a:pt x="52" y="439"/>
                    </a:cubicBezTo>
                    <a:cubicBezTo>
                      <a:pt x="53" y="436"/>
                      <a:pt x="53" y="433"/>
                      <a:pt x="54" y="429"/>
                    </a:cubicBezTo>
                    <a:cubicBezTo>
                      <a:pt x="54" y="427"/>
                      <a:pt x="55" y="426"/>
                      <a:pt x="55" y="425"/>
                    </a:cubicBezTo>
                    <a:cubicBezTo>
                      <a:pt x="56" y="418"/>
                      <a:pt x="56" y="411"/>
                      <a:pt x="54" y="404"/>
                    </a:cubicBezTo>
                    <a:cubicBezTo>
                      <a:pt x="53" y="399"/>
                      <a:pt x="53" y="394"/>
                      <a:pt x="52" y="389"/>
                    </a:cubicBezTo>
                    <a:cubicBezTo>
                      <a:pt x="52" y="387"/>
                      <a:pt x="52" y="385"/>
                      <a:pt x="52" y="384"/>
                    </a:cubicBezTo>
                    <a:cubicBezTo>
                      <a:pt x="51" y="380"/>
                      <a:pt x="50" y="373"/>
                      <a:pt x="50" y="370"/>
                    </a:cubicBezTo>
                    <a:cubicBezTo>
                      <a:pt x="50" y="369"/>
                      <a:pt x="51" y="369"/>
                      <a:pt x="51" y="368"/>
                    </a:cubicBezTo>
                    <a:cubicBezTo>
                      <a:pt x="51" y="367"/>
                      <a:pt x="51" y="361"/>
                      <a:pt x="51" y="360"/>
                    </a:cubicBezTo>
                    <a:cubicBezTo>
                      <a:pt x="51" y="355"/>
                      <a:pt x="51" y="358"/>
                      <a:pt x="53" y="356"/>
                    </a:cubicBezTo>
                    <a:cubicBezTo>
                      <a:pt x="54" y="355"/>
                      <a:pt x="53" y="355"/>
                      <a:pt x="54" y="355"/>
                    </a:cubicBezTo>
                    <a:cubicBezTo>
                      <a:pt x="54" y="353"/>
                      <a:pt x="52" y="352"/>
                      <a:pt x="51" y="351"/>
                    </a:cubicBezTo>
                    <a:cubicBezTo>
                      <a:pt x="52" y="346"/>
                      <a:pt x="51" y="339"/>
                      <a:pt x="53" y="335"/>
                    </a:cubicBezTo>
                    <a:cubicBezTo>
                      <a:pt x="54" y="332"/>
                      <a:pt x="57" y="329"/>
                      <a:pt x="58" y="326"/>
                    </a:cubicBezTo>
                    <a:cubicBezTo>
                      <a:pt x="59" y="323"/>
                      <a:pt x="60" y="319"/>
                      <a:pt x="63" y="317"/>
                    </a:cubicBezTo>
                    <a:cubicBezTo>
                      <a:pt x="69" y="310"/>
                      <a:pt x="76" y="304"/>
                      <a:pt x="81" y="296"/>
                    </a:cubicBezTo>
                    <a:cubicBezTo>
                      <a:pt x="82" y="295"/>
                      <a:pt x="83" y="294"/>
                      <a:pt x="84" y="294"/>
                    </a:cubicBezTo>
                    <a:cubicBezTo>
                      <a:pt x="86" y="290"/>
                      <a:pt x="87" y="286"/>
                      <a:pt x="89" y="283"/>
                    </a:cubicBezTo>
                    <a:cubicBezTo>
                      <a:pt x="91" y="281"/>
                      <a:pt x="93" y="279"/>
                      <a:pt x="94" y="275"/>
                    </a:cubicBezTo>
                    <a:cubicBezTo>
                      <a:pt x="96" y="271"/>
                      <a:pt x="97" y="265"/>
                      <a:pt x="98" y="259"/>
                    </a:cubicBezTo>
                    <a:cubicBezTo>
                      <a:pt x="99" y="256"/>
                      <a:pt x="98" y="254"/>
                      <a:pt x="98" y="250"/>
                    </a:cubicBezTo>
                    <a:cubicBezTo>
                      <a:pt x="98" y="240"/>
                      <a:pt x="96" y="229"/>
                      <a:pt x="92" y="220"/>
                    </a:cubicBezTo>
                    <a:cubicBezTo>
                      <a:pt x="91" y="218"/>
                      <a:pt x="89" y="216"/>
                      <a:pt x="88" y="214"/>
                    </a:cubicBezTo>
                    <a:cubicBezTo>
                      <a:pt x="87" y="211"/>
                      <a:pt x="86" y="207"/>
                      <a:pt x="85" y="204"/>
                    </a:cubicBezTo>
                    <a:cubicBezTo>
                      <a:pt x="84" y="202"/>
                      <a:pt x="83" y="200"/>
                      <a:pt x="82" y="199"/>
                    </a:cubicBezTo>
                    <a:cubicBezTo>
                      <a:pt x="82" y="198"/>
                      <a:pt x="82" y="197"/>
                      <a:pt x="82" y="196"/>
                    </a:cubicBezTo>
                    <a:cubicBezTo>
                      <a:pt x="81" y="195"/>
                      <a:pt x="80" y="193"/>
                      <a:pt x="79" y="192"/>
                    </a:cubicBezTo>
                    <a:cubicBezTo>
                      <a:pt x="77" y="187"/>
                      <a:pt x="74" y="182"/>
                      <a:pt x="72" y="176"/>
                    </a:cubicBezTo>
                    <a:cubicBezTo>
                      <a:pt x="70" y="173"/>
                      <a:pt x="71" y="169"/>
                      <a:pt x="70" y="165"/>
                    </a:cubicBezTo>
                    <a:cubicBezTo>
                      <a:pt x="69" y="162"/>
                      <a:pt x="68" y="159"/>
                      <a:pt x="67" y="155"/>
                    </a:cubicBezTo>
                    <a:cubicBezTo>
                      <a:pt x="66" y="150"/>
                      <a:pt x="69" y="144"/>
                      <a:pt x="70" y="140"/>
                    </a:cubicBezTo>
                    <a:cubicBezTo>
                      <a:pt x="71" y="137"/>
                      <a:pt x="71" y="135"/>
                      <a:pt x="72" y="132"/>
                    </a:cubicBezTo>
                    <a:cubicBezTo>
                      <a:pt x="73" y="128"/>
                      <a:pt x="76" y="123"/>
                      <a:pt x="78" y="119"/>
                    </a:cubicBezTo>
                    <a:cubicBezTo>
                      <a:pt x="79" y="118"/>
                      <a:pt x="81" y="117"/>
                      <a:pt x="83" y="115"/>
                    </a:cubicBezTo>
                    <a:cubicBezTo>
                      <a:pt x="85" y="113"/>
                      <a:pt x="87" y="110"/>
                      <a:pt x="90" y="108"/>
                    </a:cubicBezTo>
                    <a:cubicBezTo>
                      <a:pt x="94" y="104"/>
                      <a:pt x="99" y="102"/>
                      <a:pt x="103" y="99"/>
                    </a:cubicBezTo>
                    <a:cubicBezTo>
                      <a:pt x="104" y="98"/>
                      <a:pt x="105" y="98"/>
                      <a:pt x="107" y="98"/>
                    </a:cubicBezTo>
                    <a:cubicBezTo>
                      <a:pt x="109" y="97"/>
                      <a:pt x="112" y="96"/>
                      <a:pt x="114" y="95"/>
                    </a:cubicBezTo>
                    <a:cubicBezTo>
                      <a:pt x="115" y="95"/>
                      <a:pt x="116" y="95"/>
                      <a:pt x="118" y="95"/>
                    </a:cubicBezTo>
                    <a:cubicBezTo>
                      <a:pt x="119" y="94"/>
                      <a:pt x="120" y="94"/>
                      <a:pt x="121" y="93"/>
                    </a:cubicBezTo>
                    <a:cubicBezTo>
                      <a:pt x="123" y="93"/>
                      <a:pt x="125" y="94"/>
                      <a:pt x="126" y="94"/>
                    </a:cubicBezTo>
                    <a:cubicBezTo>
                      <a:pt x="136" y="92"/>
                      <a:pt x="144" y="92"/>
                      <a:pt x="154" y="95"/>
                    </a:cubicBezTo>
                    <a:cubicBezTo>
                      <a:pt x="157" y="95"/>
                      <a:pt x="160" y="95"/>
                      <a:pt x="163" y="96"/>
                    </a:cubicBezTo>
                    <a:cubicBezTo>
                      <a:pt x="166" y="97"/>
                      <a:pt x="169" y="99"/>
                      <a:pt x="171" y="101"/>
                    </a:cubicBezTo>
                    <a:cubicBezTo>
                      <a:pt x="173" y="101"/>
                      <a:pt x="174" y="101"/>
                      <a:pt x="175" y="102"/>
                    </a:cubicBezTo>
                    <a:cubicBezTo>
                      <a:pt x="178" y="103"/>
                      <a:pt x="182" y="105"/>
                      <a:pt x="185" y="106"/>
                    </a:cubicBezTo>
                    <a:cubicBezTo>
                      <a:pt x="187" y="107"/>
                      <a:pt x="189" y="108"/>
                      <a:pt x="191" y="108"/>
                    </a:cubicBezTo>
                    <a:cubicBezTo>
                      <a:pt x="192" y="108"/>
                      <a:pt x="194" y="108"/>
                      <a:pt x="195" y="108"/>
                    </a:cubicBezTo>
                    <a:cubicBezTo>
                      <a:pt x="201" y="109"/>
                      <a:pt x="206" y="108"/>
                      <a:pt x="212" y="107"/>
                    </a:cubicBezTo>
                    <a:cubicBezTo>
                      <a:pt x="213" y="107"/>
                      <a:pt x="215" y="107"/>
                      <a:pt x="216" y="106"/>
                    </a:cubicBezTo>
                    <a:cubicBezTo>
                      <a:pt x="220" y="105"/>
                      <a:pt x="224" y="103"/>
                      <a:pt x="228" y="101"/>
                    </a:cubicBezTo>
                    <a:cubicBezTo>
                      <a:pt x="230" y="99"/>
                      <a:pt x="232" y="96"/>
                      <a:pt x="234" y="95"/>
                    </a:cubicBezTo>
                    <a:cubicBezTo>
                      <a:pt x="235" y="95"/>
                      <a:pt x="235" y="95"/>
                      <a:pt x="236" y="94"/>
                    </a:cubicBezTo>
                    <a:cubicBezTo>
                      <a:pt x="237" y="92"/>
                      <a:pt x="237" y="89"/>
                      <a:pt x="238" y="88"/>
                    </a:cubicBezTo>
                    <a:cubicBezTo>
                      <a:pt x="238" y="87"/>
                      <a:pt x="239" y="87"/>
                      <a:pt x="239" y="87"/>
                    </a:cubicBezTo>
                    <a:cubicBezTo>
                      <a:pt x="239" y="87"/>
                      <a:pt x="239" y="85"/>
                      <a:pt x="239" y="85"/>
                    </a:cubicBezTo>
                    <a:cubicBezTo>
                      <a:pt x="240" y="84"/>
                      <a:pt x="240" y="84"/>
                      <a:pt x="240" y="84"/>
                    </a:cubicBezTo>
                    <a:cubicBezTo>
                      <a:pt x="241" y="83"/>
                      <a:pt x="241" y="82"/>
                      <a:pt x="241" y="81"/>
                    </a:cubicBezTo>
                    <a:cubicBezTo>
                      <a:pt x="242" y="79"/>
                      <a:pt x="243" y="78"/>
                      <a:pt x="244" y="77"/>
                    </a:cubicBezTo>
                    <a:cubicBezTo>
                      <a:pt x="245" y="75"/>
                      <a:pt x="246" y="71"/>
                      <a:pt x="248" y="69"/>
                    </a:cubicBezTo>
                    <a:cubicBezTo>
                      <a:pt x="249" y="67"/>
                      <a:pt x="250" y="63"/>
                      <a:pt x="251" y="60"/>
                    </a:cubicBezTo>
                    <a:cubicBezTo>
                      <a:pt x="258" y="44"/>
                      <a:pt x="269" y="27"/>
                      <a:pt x="282" y="16"/>
                    </a:cubicBezTo>
                    <a:cubicBezTo>
                      <a:pt x="288" y="12"/>
                      <a:pt x="294" y="7"/>
                      <a:pt x="302" y="6"/>
                    </a:cubicBezTo>
                    <a:cubicBezTo>
                      <a:pt x="325" y="2"/>
                      <a:pt x="337" y="15"/>
                      <a:pt x="346" y="30"/>
                    </a:cubicBezTo>
                    <a:cubicBezTo>
                      <a:pt x="347" y="31"/>
                      <a:pt x="347" y="34"/>
                      <a:pt x="348" y="35"/>
                    </a:cubicBezTo>
                    <a:cubicBezTo>
                      <a:pt x="347" y="37"/>
                      <a:pt x="350" y="43"/>
                      <a:pt x="350" y="45"/>
                    </a:cubicBezTo>
                    <a:cubicBezTo>
                      <a:pt x="351" y="49"/>
                      <a:pt x="352" y="53"/>
                      <a:pt x="353" y="57"/>
                    </a:cubicBezTo>
                    <a:cubicBezTo>
                      <a:pt x="353" y="61"/>
                      <a:pt x="354" y="66"/>
                      <a:pt x="355" y="70"/>
                    </a:cubicBezTo>
                    <a:cubicBezTo>
                      <a:pt x="356" y="73"/>
                      <a:pt x="355" y="76"/>
                      <a:pt x="355" y="79"/>
                    </a:cubicBezTo>
                    <a:cubicBezTo>
                      <a:pt x="357" y="88"/>
                      <a:pt x="356" y="97"/>
                      <a:pt x="357" y="104"/>
                    </a:cubicBezTo>
                    <a:cubicBezTo>
                      <a:pt x="358" y="109"/>
                      <a:pt x="358" y="119"/>
                      <a:pt x="357" y="121"/>
                    </a:cubicBezTo>
                    <a:cubicBezTo>
                      <a:pt x="357" y="122"/>
                      <a:pt x="357" y="124"/>
                      <a:pt x="357" y="125"/>
                    </a:cubicBezTo>
                    <a:cubicBezTo>
                      <a:pt x="358" y="129"/>
                      <a:pt x="357" y="134"/>
                      <a:pt x="357" y="138"/>
                    </a:cubicBezTo>
                    <a:cubicBezTo>
                      <a:pt x="357" y="142"/>
                      <a:pt x="359" y="146"/>
                      <a:pt x="360" y="149"/>
                    </a:cubicBezTo>
                    <a:cubicBezTo>
                      <a:pt x="360" y="150"/>
                      <a:pt x="359" y="153"/>
                      <a:pt x="360" y="154"/>
                    </a:cubicBezTo>
                    <a:cubicBezTo>
                      <a:pt x="360" y="157"/>
                      <a:pt x="360" y="161"/>
                      <a:pt x="360" y="165"/>
                    </a:cubicBezTo>
                    <a:cubicBezTo>
                      <a:pt x="361" y="167"/>
                      <a:pt x="362" y="170"/>
                      <a:pt x="363" y="172"/>
                    </a:cubicBezTo>
                    <a:cubicBezTo>
                      <a:pt x="362" y="174"/>
                      <a:pt x="364" y="178"/>
                      <a:pt x="365" y="179"/>
                    </a:cubicBezTo>
                    <a:cubicBezTo>
                      <a:pt x="364" y="180"/>
                      <a:pt x="366" y="184"/>
                      <a:pt x="366" y="185"/>
                    </a:cubicBezTo>
                    <a:cubicBezTo>
                      <a:pt x="367" y="186"/>
                      <a:pt x="367" y="187"/>
                      <a:pt x="367" y="189"/>
                    </a:cubicBezTo>
                    <a:cubicBezTo>
                      <a:pt x="368" y="190"/>
                      <a:pt x="369" y="192"/>
                      <a:pt x="369" y="193"/>
                    </a:cubicBezTo>
                    <a:cubicBezTo>
                      <a:pt x="370" y="195"/>
                      <a:pt x="370" y="196"/>
                      <a:pt x="370" y="198"/>
                    </a:cubicBezTo>
                    <a:cubicBezTo>
                      <a:pt x="371" y="201"/>
                      <a:pt x="374" y="205"/>
                      <a:pt x="374" y="209"/>
                    </a:cubicBezTo>
                    <a:cubicBezTo>
                      <a:pt x="374" y="211"/>
                      <a:pt x="375" y="213"/>
                      <a:pt x="375" y="214"/>
                    </a:cubicBezTo>
                    <a:cubicBezTo>
                      <a:pt x="375" y="215"/>
                      <a:pt x="375" y="216"/>
                      <a:pt x="375" y="217"/>
                    </a:cubicBezTo>
                    <a:cubicBezTo>
                      <a:pt x="375" y="218"/>
                      <a:pt x="375" y="219"/>
                      <a:pt x="375" y="221"/>
                    </a:cubicBezTo>
                    <a:cubicBezTo>
                      <a:pt x="375" y="222"/>
                      <a:pt x="376" y="222"/>
                      <a:pt x="375" y="223"/>
                    </a:cubicBezTo>
                    <a:cubicBezTo>
                      <a:pt x="375" y="224"/>
                      <a:pt x="375" y="224"/>
                      <a:pt x="376" y="224"/>
                    </a:cubicBezTo>
                    <a:cubicBezTo>
                      <a:pt x="376" y="226"/>
                      <a:pt x="374" y="228"/>
                      <a:pt x="376" y="2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350">
                <a:extLst>
                  <a:ext uri="{FF2B5EF4-FFF2-40B4-BE49-F238E27FC236}">
                    <a16:creationId xmlns:a16="http://schemas.microsoft.com/office/drawing/2014/main" id="{BDA4F52D-2E42-7400-2FCA-103170AC16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0" y="1966"/>
                <a:ext cx="616" cy="774"/>
              </a:xfrm>
              <a:custGeom>
                <a:avLst/>
                <a:gdLst>
                  <a:gd name="T0" fmla="*/ 248 w 254"/>
                  <a:gd name="T1" fmla="*/ 136 h 319"/>
                  <a:gd name="T2" fmla="*/ 244 w 254"/>
                  <a:gd name="T3" fmla="*/ 127 h 319"/>
                  <a:gd name="T4" fmla="*/ 234 w 254"/>
                  <a:gd name="T5" fmla="*/ 92 h 319"/>
                  <a:gd name="T6" fmla="*/ 234 w 254"/>
                  <a:gd name="T7" fmla="*/ 47 h 319"/>
                  <a:gd name="T8" fmla="*/ 203 w 254"/>
                  <a:gd name="T9" fmla="*/ 2 h 319"/>
                  <a:gd name="T10" fmla="*/ 187 w 254"/>
                  <a:gd name="T11" fmla="*/ 7 h 319"/>
                  <a:gd name="T12" fmla="*/ 163 w 254"/>
                  <a:gd name="T13" fmla="*/ 16 h 319"/>
                  <a:gd name="T14" fmla="*/ 149 w 254"/>
                  <a:gd name="T15" fmla="*/ 21 h 319"/>
                  <a:gd name="T16" fmla="*/ 102 w 254"/>
                  <a:gd name="T17" fmla="*/ 22 h 319"/>
                  <a:gd name="T18" fmla="*/ 77 w 254"/>
                  <a:gd name="T19" fmla="*/ 20 h 319"/>
                  <a:gd name="T20" fmla="*/ 20 w 254"/>
                  <a:gd name="T21" fmla="*/ 47 h 319"/>
                  <a:gd name="T22" fmla="*/ 5 w 254"/>
                  <a:gd name="T23" fmla="*/ 67 h 319"/>
                  <a:gd name="T24" fmla="*/ 2 w 254"/>
                  <a:gd name="T25" fmla="*/ 76 h 319"/>
                  <a:gd name="T26" fmla="*/ 12 w 254"/>
                  <a:gd name="T27" fmla="*/ 108 h 319"/>
                  <a:gd name="T28" fmla="*/ 62 w 254"/>
                  <a:gd name="T29" fmla="*/ 142 h 319"/>
                  <a:gd name="T30" fmla="*/ 75 w 254"/>
                  <a:gd name="T31" fmla="*/ 161 h 319"/>
                  <a:gd name="T32" fmla="*/ 76 w 254"/>
                  <a:gd name="T33" fmla="*/ 200 h 319"/>
                  <a:gd name="T34" fmla="*/ 67 w 254"/>
                  <a:gd name="T35" fmla="*/ 220 h 319"/>
                  <a:gd name="T36" fmla="*/ 56 w 254"/>
                  <a:gd name="T37" fmla="*/ 243 h 319"/>
                  <a:gd name="T38" fmla="*/ 48 w 254"/>
                  <a:gd name="T39" fmla="*/ 256 h 319"/>
                  <a:gd name="T40" fmla="*/ 35 w 254"/>
                  <a:gd name="T41" fmla="*/ 277 h 319"/>
                  <a:gd name="T42" fmla="*/ 29 w 254"/>
                  <a:gd name="T43" fmla="*/ 295 h 319"/>
                  <a:gd name="T44" fmla="*/ 52 w 254"/>
                  <a:gd name="T45" fmla="*/ 318 h 319"/>
                  <a:gd name="T46" fmla="*/ 102 w 254"/>
                  <a:gd name="T47" fmla="*/ 266 h 319"/>
                  <a:gd name="T48" fmla="*/ 108 w 254"/>
                  <a:gd name="T49" fmla="*/ 250 h 319"/>
                  <a:gd name="T50" fmla="*/ 150 w 254"/>
                  <a:gd name="T51" fmla="*/ 210 h 319"/>
                  <a:gd name="T52" fmla="*/ 189 w 254"/>
                  <a:gd name="T53" fmla="*/ 208 h 319"/>
                  <a:gd name="T54" fmla="*/ 251 w 254"/>
                  <a:gd name="T55" fmla="*/ 172 h 319"/>
                  <a:gd name="T56" fmla="*/ 226 w 254"/>
                  <a:gd name="T57" fmla="*/ 195 h 319"/>
                  <a:gd name="T58" fmla="*/ 193 w 254"/>
                  <a:gd name="T59" fmla="*/ 202 h 319"/>
                  <a:gd name="T60" fmla="*/ 172 w 254"/>
                  <a:gd name="T61" fmla="*/ 203 h 319"/>
                  <a:gd name="T62" fmla="*/ 138 w 254"/>
                  <a:gd name="T63" fmla="*/ 211 h 319"/>
                  <a:gd name="T64" fmla="*/ 106 w 254"/>
                  <a:gd name="T65" fmla="*/ 245 h 319"/>
                  <a:gd name="T66" fmla="*/ 97 w 254"/>
                  <a:gd name="T67" fmla="*/ 268 h 319"/>
                  <a:gd name="T68" fmla="*/ 77 w 254"/>
                  <a:gd name="T69" fmla="*/ 305 h 319"/>
                  <a:gd name="T70" fmla="*/ 36 w 254"/>
                  <a:gd name="T71" fmla="*/ 307 h 319"/>
                  <a:gd name="T72" fmla="*/ 63 w 254"/>
                  <a:gd name="T73" fmla="*/ 239 h 319"/>
                  <a:gd name="T74" fmla="*/ 74 w 254"/>
                  <a:gd name="T75" fmla="*/ 217 h 319"/>
                  <a:gd name="T76" fmla="*/ 80 w 254"/>
                  <a:gd name="T77" fmla="*/ 202 h 319"/>
                  <a:gd name="T78" fmla="*/ 84 w 254"/>
                  <a:gd name="T79" fmla="*/ 173 h 319"/>
                  <a:gd name="T80" fmla="*/ 51 w 254"/>
                  <a:gd name="T81" fmla="*/ 127 h 319"/>
                  <a:gd name="T82" fmla="*/ 21 w 254"/>
                  <a:gd name="T83" fmla="*/ 110 h 319"/>
                  <a:gd name="T84" fmla="*/ 6 w 254"/>
                  <a:gd name="T85" fmla="*/ 78 h 319"/>
                  <a:gd name="T86" fmla="*/ 17 w 254"/>
                  <a:gd name="T87" fmla="*/ 58 h 319"/>
                  <a:gd name="T88" fmla="*/ 24 w 254"/>
                  <a:gd name="T89" fmla="*/ 50 h 319"/>
                  <a:gd name="T90" fmla="*/ 55 w 254"/>
                  <a:gd name="T91" fmla="*/ 30 h 319"/>
                  <a:gd name="T92" fmla="*/ 120 w 254"/>
                  <a:gd name="T93" fmla="*/ 27 h 319"/>
                  <a:gd name="T94" fmla="*/ 153 w 254"/>
                  <a:gd name="T95" fmla="*/ 24 h 319"/>
                  <a:gd name="T96" fmla="*/ 190 w 254"/>
                  <a:gd name="T97" fmla="*/ 11 h 319"/>
                  <a:gd name="T98" fmla="*/ 210 w 254"/>
                  <a:gd name="T99" fmla="*/ 7 h 319"/>
                  <a:gd name="T100" fmla="*/ 230 w 254"/>
                  <a:gd name="T101" fmla="*/ 46 h 319"/>
                  <a:gd name="T102" fmla="*/ 228 w 254"/>
                  <a:gd name="T103" fmla="*/ 72 h 319"/>
                  <a:gd name="T104" fmla="*/ 243 w 254"/>
                  <a:gd name="T105" fmla="*/ 13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4" h="319">
                    <a:moveTo>
                      <a:pt x="253" y="156"/>
                    </a:moveTo>
                    <a:cubicBezTo>
                      <a:pt x="253" y="153"/>
                      <a:pt x="253" y="149"/>
                      <a:pt x="251" y="146"/>
                    </a:cubicBezTo>
                    <a:cubicBezTo>
                      <a:pt x="251" y="145"/>
                      <a:pt x="250" y="143"/>
                      <a:pt x="249" y="141"/>
                    </a:cubicBezTo>
                    <a:cubicBezTo>
                      <a:pt x="249" y="139"/>
                      <a:pt x="248" y="137"/>
                      <a:pt x="248" y="136"/>
                    </a:cubicBezTo>
                    <a:cubicBezTo>
                      <a:pt x="248" y="135"/>
                      <a:pt x="248" y="135"/>
                      <a:pt x="248" y="134"/>
                    </a:cubicBezTo>
                    <a:cubicBezTo>
                      <a:pt x="248" y="134"/>
                      <a:pt x="247" y="134"/>
                      <a:pt x="247" y="133"/>
                    </a:cubicBezTo>
                    <a:cubicBezTo>
                      <a:pt x="246" y="131"/>
                      <a:pt x="245" y="129"/>
                      <a:pt x="245" y="127"/>
                    </a:cubicBezTo>
                    <a:cubicBezTo>
                      <a:pt x="245" y="127"/>
                      <a:pt x="244" y="127"/>
                      <a:pt x="244" y="127"/>
                    </a:cubicBezTo>
                    <a:cubicBezTo>
                      <a:pt x="244" y="124"/>
                      <a:pt x="242" y="122"/>
                      <a:pt x="241" y="119"/>
                    </a:cubicBezTo>
                    <a:cubicBezTo>
                      <a:pt x="240" y="115"/>
                      <a:pt x="238" y="111"/>
                      <a:pt x="236" y="107"/>
                    </a:cubicBezTo>
                    <a:cubicBezTo>
                      <a:pt x="236" y="106"/>
                      <a:pt x="236" y="104"/>
                      <a:pt x="236" y="103"/>
                    </a:cubicBezTo>
                    <a:cubicBezTo>
                      <a:pt x="235" y="100"/>
                      <a:pt x="235" y="95"/>
                      <a:pt x="234" y="92"/>
                    </a:cubicBezTo>
                    <a:cubicBezTo>
                      <a:pt x="234" y="89"/>
                      <a:pt x="234" y="87"/>
                      <a:pt x="234" y="84"/>
                    </a:cubicBezTo>
                    <a:cubicBezTo>
                      <a:pt x="232" y="78"/>
                      <a:pt x="232" y="67"/>
                      <a:pt x="234" y="60"/>
                    </a:cubicBezTo>
                    <a:cubicBezTo>
                      <a:pt x="234" y="59"/>
                      <a:pt x="233" y="57"/>
                      <a:pt x="233" y="55"/>
                    </a:cubicBezTo>
                    <a:cubicBezTo>
                      <a:pt x="234" y="53"/>
                      <a:pt x="234" y="50"/>
                      <a:pt x="234" y="47"/>
                    </a:cubicBezTo>
                    <a:cubicBezTo>
                      <a:pt x="234" y="44"/>
                      <a:pt x="233" y="40"/>
                      <a:pt x="233" y="36"/>
                    </a:cubicBezTo>
                    <a:cubicBezTo>
                      <a:pt x="233" y="34"/>
                      <a:pt x="233" y="32"/>
                      <a:pt x="233" y="30"/>
                    </a:cubicBezTo>
                    <a:cubicBezTo>
                      <a:pt x="231" y="22"/>
                      <a:pt x="224" y="8"/>
                      <a:pt x="218" y="3"/>
                    </a:cubicBezTo>
                    <a:cubicBezTo>
                      <a:pt x="214" y="0"/>
                      <a:pt x="208" y="1"/>
                      <a:pt x="203" y="2"/>
                    </a:cubicBezTo>
                    <a:cubicBezTo>
                      <a:pt x="202" y="2"/>
                      <a:pt x="201" y="2"/>
                      <a:pt x="200" y="2"/>
                    </a:cubicBezTo>
                    <a:cubicBezTo>
                      <a:pt x="199" y="3"/>
                      <a:pt x="199" y="3"/>
                      <a:pt x="198" y="4"/>
                    </a:cubicBezTo>
                    <a:cubicBezTo>
                      <a:pt x="196" y="5"/>
                      <a:pt x="194" y="4"/>
                      <a:pt x="191" y="5"/>
                    </a:cubicBezTo>
                    <a:cubicBezTo>
                      <a:pt x="190" y="6"/>
                      <a:pt x="189" y="6"/>
                      <a:pt x="187" y="7"/>
                    </a:cubicBezTo>
                    <a:cubicBezTo>
                      <a:pt x="185" y="7"/>
                      <a:pt x="184" y="8"/>
                      <a:pt x="182" y="8"/>
                    </a:cubicBezTo>
                    <a:cubicBezTo>
                      <a:pt x="181" y="9"/>
                      <a:pt x="181" y="9"/>
                      <a:pt x="181" y="9"/>
                    </a:cubicBezTo>
                    <a:cubicBezTo>
                      <a:pt x="179" y="10"/>
                      <a:pt x="177" y="10"/>
                      <a:pt x="174" y="11"/>
                    </a:cubicBezTo>
                    <a:cubicBezTo>
                      <a:pt x="171" y="12"/>
                      <a:pt x="166" y="14"/>
                      <a:pt x="163" y="16"/>
                    </a:cubicBezTo>
                    <a:cubicBezTo>
                      <a:pt x="162" y="16"/>
                      <a:pt x="161" y="16"/>
                      <a:pt x="160" y="16"/>
                    </a:cubicBezTo>
                    <a:cubicBezTo>
                      <a:pt x="159" y="17"/>
                      <a:pt x="156" y="18"/>
                      <a:pt x="155" y="19"/>
                    </a:cubicBezTo>
                    <a:cubicBezTo>
                      <a:pt x="153" y="19"/>
                      <a:pt x="151" y="19"/>
                      <a:pt x="150" y="19"/>
                    </a:cubicBezTo>
                    <a:cubicBezTo>
                      <a:pt x="149" y="20"/>
                      <a:pt x="149" y="20"/>
                      <a:pt x="149" y="21"/>
                    </a:cubicBezTo>
                    <a:cubicBezTo>
                      <a:pt x="148" y="20"/>
                      <a:pt x="147" y="20"/>
                      <a:pt x="146" y="20"/>
                    </a:cubicBezTo>
                    <a:cubicBezTo>
                      <a:pt x="143" y="21"/>
                      <a:pt x="139" y="21"/>
                      <a:pt x="136" y="21"/>
                    </a:cubicBezTo>
                    <a:cubicBezTo>
                      <a:pt x="129" y="23"/>
                      <a:pt x="118" y="23"/>
                      <a:pt x="111" y="22"/>
                    </a:cubicBezTo>
                    <a:cubicBezTo>
                      <a:pt x="108" y="22"/>
                      <a:pt x="105" y="22"/>
                      <a:pt x="102" y="22"/>
                    </a:cubicBezTo>
                    <a:cubicBezTo>
                      <a:pt x="101" y="22"/>
                      <a:pt x="99" y="22"/>
                      <a:pt x="98" y="22"/>
                    </a:cubicBezTo>
                    <a:cubicBezTo>
                      <a:pt x="96" y="21"/>
                      <a:pt x="92" y="20"/>
                      <a:pt x="89" y="20"/>
                    </a:cubicBezTo>
                    <a:cubicBezTo>
                      <a:pt x="88" y="21"/>
                      <a:pt x="80" y="21"/>
                      <a:pt x="79" y="21"/>
                    </a:cubicBezTo>
                    <a:cubicBezTo>
                      <a:pt x="79" y="21"/>
                      <a:pt x="77" y="20"/>
                      <a:pt x="77" y="20"/>
                    </a:cubicBezTo>
                    <a:cubicBezTo>
                      <a:pt x="73" y="21"/>
                      <a:pt x="70" y="21"/>
                      <a:pt x="67" y="22"/>
                    </a:cubicBezTo>
                    <a:cubicBezTo>
                      <a:pt x="66" y="22"/>
                      <a:pt x="65" y="22"/>
                      <a:pt x="64" y="22"/>
                    </a:cubicBezTo>
                    <a:cubicBezTo>
                      <a:pt x="49" y="26"/>
                      <a:pt x="35" y="32"/>
                      <a:pt x="25" y="41"/>
                    </a:cubicBezTo>
                    <a:cubicBezTo>
                      <a:pt x="23" y="43"/>
                      <a:pt x="21" y="45"/>
                      <a:pt x="20" y="47"/>
                    </a:cubicBezTo>
                    <a:cubicBezTo>
                      <a:pt x="19" y="48"/>
                      <a:pt x="18" y="49"/>
                      <a:pt x="17" y="49"/>
                    </a:cubicBezTo>
                    <a:cubicBezTo>
                      <a:pt x="15" y="51"/>
                      <a:pt x="13" y="54"/>
                      <a:pt x="12" y="55"/>
                    </a:cubicBezTo>
                    <a:cubicBezTo>
                      <a:pt x="12" y="56"/>
                      <a:pt x="12" y="57"/>
                      <a:pt x="11" y="58"/>
                    </a:cubicBezTo>
                    <a:cubicBezTo>
                      <a:pt x="9" y="61"/>
                      <a:pt x="7" y="63"/>
                      <a:pt x="5" y="67"/>
                    </a:cubicBezTo>
                    <a:cubicBezTo>
                      <a:pt x="5" y="68"/>
                      <a:pt x="5" y="69"/>
                      <a:pt x="5" y="70"/>
                    </a:cubicBezTo>
                    <a:cubicBezTo>
                      <a:pt x="4" y="71"/>
                      <a:pt x="4" y="72"/>
                      <a:pt x="3" y="73"/>
                    </a:cubicBezTo>
                    <a:cubicBezTo>
                      <a:pt x="3" y="73"/>
                      <a:pt x="3" y="74"/>
                      <a:pt x="3" y="74"/>
                    </a:cubicBezTo>
                    <a:cubicBezTo>
                      <a:pt x="3" y="75"/>
                      <a:pt x="3" y="75"/>
                      <a:pt x="2" y="76"/>
                    </a:cubicBezTo>
                    <a:cubicBezTo>
                      <a:pt x="2" y="77"/>
                      <a:pt x="2" y="78"/>
                      <a:pt x="2" y="79"/>
                    </a:cubicBezTo>
                    <a:cubicBezTo>
                      <a:pt x="0" y="86"/>
                      <a:pt x="3" y="96"/>
                      <a:pt x="6" y="100"/>
                    </a:cubicBezTo>
                    <a:cubicBezTo>
                      <a:pt x="7" y="102"/>
                      <a:pt x="9" y="104"/>
                      <a:pt x="11" y="106"/>
                    </a:cubicBezTo>
                    <a:cubicBezTo>
                      <a:pt x="11" y="107"/>
                      <a:pt x="12" y="107"/>
                      <a:pt x="12" y="108"/>
                    </a:cubicBezTo>
                    <a:cubicBezTo>
                      <a:pt x="13" y="109"/>
                      <a:pt x="17" y="114"/>
                      <a:pt x="18" y="115"/>
                    </a:cubicBezTo>
                    <a:cubicBezTo>
                      <a:pt x="22" y="117"/>
                      <a:pt x="25" y="118"/>
                      <a:pt x="29" y="120"/>
                    </a:cubicBezTo>
                    <a:cubicBezTo>
                      <a:pt x="37" y="125"/>
                      <a:pt x="47" y="130"/>
                      <a:pt x="55" y="136"/>
                    </a:cubicBezTo>
                    <a:cubicBezTo>
                      <a:pt x="58" y="137"/>
                      <a:pt x="60" y="139"/>
                      <a:pt x="62" y="142"/>
                    </a:cubicBezTo>
                    <a:cubicBezTo>
                      <a:pt x="63" y="143"/>
                      <a:pt x="65" y="144"/>
                      <a:pt x="66" y="146"/>
                    </a:cubicBezTo>
                    <a:cubicBezTo>
                      <a:pt x="68" y="148"/>
                      <a:pt x="69" y="151"/>
                      <a:pt x="71" y="153"/>
                    </a:cubicBezTo>
                    <a:cubicBezTo>
                      <a:pt x="72" y="154"/>
                      <a:pt x="72" y="155"/>
                      <a:pt x="73" y="156"/>
                    </a:cubicBezTo>
                    <a:cubicBezTo>
                      <a:pt x="73" y="157"/>
                      <a:pt x="75" y="159"/>
                      <a:pt x="75" y="161"/>
                    </a:cubicBezTo>
                    <a:cubicBezTo>
                      <a:pt x="77" y="165"/>
                      <a:pt x="78" y="170"/>
                      <a:pt x="80" y="174"/>
                    </a:cubicBezTo>
                    <a:cubicBezTo>
                      <a:pt x="80" y="175"/>
                      <a:pt x="80" y="182"/>
                      <a:pt x="79" y="183"/>
                    </a:cubicBezTo>
                    <a:cubicBezTo>
                      <a:pt x="79" y="184"/>
                      <a:pt x="79" y="185"/>
                      <a:pt x="78" y="186"/>
                    </a:cubicBezTo>
                    <a:cubicBezTo>
                      <a:pt x="78" y="191"/>
                      <a:pt x="77" y="196"/>
                      <a:pt x="76" y="200"/>
                    </a:cubicBezTo>
                    <a:cubicBezTo>
                      <a:pt x="75" y="201"/>
                      <a:pt x="76" y="203"/>
                      <a:pt x="75" y="205"/>
                    </a:cubicBezTo>
                    <a:cubicBezTo>
                      <a:pt x="75" y="206"/>
                      <a:pt x="74" y="206"/>
                      <a:pt x="74" y="206"/>
                    </a:cubicBezTo>
                    <a:cubicBezTo>
                      <a:pt x="73" y="208"/>
                      <a:pt x="73" y="209"/>
                      <a:pt x="72" y="210"/>
                    </a:cubicBezTo>
                    <a:cubicBezTo>
                      <a:pt x="71" y="213"/>
                      <a:pt x="69" y="217"/>
                      <a:pt x="67" y="220"/>
                    </a:cubicBezTo>
                    <a:cubicBezTo>
                      <a:pt x="66" y="223"/>
                      <a:pt x="66" y="226"/>
                      <a:pt x="64" y="229"/>
                    </a:cubicBezTo>
                    <a:cubicBezTo>
                      <a:pt x="63" y="230"/>
                      <a:pt x="62" y="231"/>
                      <a:pt x="61" y="232"/>
                    </a:cubicBezTo>
                    <a:cubicBezTo>
                      <a:pt x="60" y="235"/>
                      <a:pt x="58" y="238"/>
                      <a:pt x="57" y="241"/>
                    </a:cubicBezTo>
                    <a:cubicBezTo>
                      <a:pt x="57" y="242"/>
                      <a:pt x="56" y="243"/>
                      <a:pt x="56" y="243"/>
                    </a:cubicBezTo>
                    <a:cubicBezTo>
                      <a:pt x="54" y="245"/>
                      <a:pt x="53" y="247"/>
                      <a:pt x="52" y="248"/>
                    </a:cubicBezTo>
                    <a:cubicBezTo>
                      <a:pt x="52" y="249"/>
                      <a:pt x="51" y="250"/>
                      <a:pt x="51" y="251"/>
                    </a:cubicBezTo>
                    <a:cubicBezTo>
                      <a:pt x="51" y="251"/>
                      <a:pt x="50" y="251"/>
                      <a:pt x="50" y="252"/>
                    </a:cubicBezTo>
                    <a:cubicBezTo>
                      <a:pt x="49" y="253"/>
                      <a:pt x="49" y="254"/>
                      <a:pt x="48" y="256"/>
                    </a:cubicBezTo>
                    <a:cubicBezTo>
                      <a:pt x="47" y="258"/>
                      <a:pt x="44" y="260"/>
                      <a:pt x="43" y="262"/>
                    </a:cubicBezTo>
                    <a:cubicBezTo>
                      <a:pt x="42" y="263"/>
                      <a:pt x="42" y="265"/>
                      <a:pt x="42" y="266"/>
                    </a:cubicBezTo>
                    <a:cubicBezTo>
                      <a:pt x="41" y="268"/>
                      <a:pt x="38" y="269"/>
                      <a:pt x="37" y="271"/>
                    </a:cubicBezTo>
                    <a:cubicBezTo>
                      <a:pt x="36" y="273"/>
                      <a:pt x="36" y="275"/>
                      <a:pt x="35" y="277"/>
                    </a:cubicBezTo>
                    <a:cubicBezTo>
                      <a:pt x="34" y="278"/>
                      <a:pt x="33" y="280"/>
                      <a:pt x="32" y="281"/>
                    </a:cubicBezTo>
                    <a:cubicBezTo>
                      <a:pt x="31" y="283"/>
                      <a:pt x="31" y="284"/>
                      <a:pt x="31" y="286"/>
                    </a:cubicBezTo>
                    <a:cubicBezTo>
                      <a:pt x="30" y="287"/>
                      <a:pt x="30" y="288"/>
                      <a:pt x="29" y="289"/>
                    </a:cubicBezTo>
                    <a:cubicBezTo>
                      <a:pt x="28" y="291"/>
                      <a:pt x="29" y="293"/>
                      <a:pt x="29" y="295"/>
                    </a:cubicBezTo>
                    <a:cubicBezTo>
                      <a:pt x="28" y="297"/>
                      <a:pt x="28" y="300"/>
                      <a:pt x="29" y="301"/>
                    </a:cubicBezTo>
                    <a:cubicBezTo>
                      <a:pt x="29" y="303"/>
                      <a:pt x="29" y="304"/>
                      <a:pt x="29" y="305"/>
                    </a:cubicBezTo>
                    <a:cubicBezTo>
                      <a:pt x="30" y="306"/>
                      <a:pt x="33" y="311"/>
                      <a:pt x="34" y="312"/>
                    </a:cubicBezTo>
                    <a:cubicBezTo>
                      <a:pt x="37" y="315"/>
                      <a:pt x="47" y="319"/>
                      <a:pt x="52" y="318"/>
                    </a:cubicBezTo>
                    <a:cubicBezTo>
                      <a:pt x="56" y="318"/>
                      <a:pt x="60" y="316"/>
                      <a:pt x="64" y="315"/>
                    </a:cubicBezTo>
                    <a:cubicBezTo>
                      <a:pt x="85" y="311"/>
                      <a:pt x="91" y="296"/>
                      <a:pt x="98" y="276"/>
                    </a:cubicBezTo>
                    <a:cubicBezTo>
                      <a:pt x="99" y="274"/>
                      <a:pt x="100" y="273"/>
                      <a:pt x="101" y="271"/>
                    </a:cubicBezTo>
                    <a:cubicBezTo>
                      <a:pt x="101" y="269"/>
                      <a:pt x="101" y="268"/>
                      <a:pt x="102" y="266"/>
                    </a:cubicBezTo>
                    <a:cubicBezTo>
                      <a:pt x="103" y="265"/>
                      <a:pt x="105" y="263"/>
                      <a:pt x="105" y="261"/>
                    </a:cubicBezTo>
                    <a:cubicBezTo>
                      <a:pt x="105" y="260"/>
                      <a:pt x="105" y="260"/>
                      <a:pt x="106" y="260"/>
                    </a:cubicBezTo>
                    <a:cubicBezTo>
                      <a:pt x="106" y="259"/>
                      <a:pt x="106" y="259"/>
                      <a:pt x="106" y="258"/>
                    </a:cubicBezTo>
                    <a:cubicBezTo>
                      <a:pt x="107" y="256"/>
                      <a:pt x="107" y="253"/>
                      <a:pt x="108" y="250"/>
                    </a:cubicBezTo>
                    <a:cubicBezTo>
                      <a:pt x="111" y="247"/>
                      <a:pt x="113" y="243"/>
                      <a:pt x="115" y="240"/>
                    </a:cubicBezTo>
                    <a:cubicBezTo>
                      <a:pt x="115" y="240"/>
                      <a:pt x="116" y="239"/>
                      <a:pt x="116" y="239"/>
                    </a:cubicBezTo>
                    <a:cubicBezTo>
                      <a:pt x="118" y="236"/>
                      <a:pt x="120" y="234"/>
                      <a:pt x="122" y="232"/>
                    </a:cubicBezTo>
                    <a:cubicBezTo>
                      <a:pt x="129" y="222"/>
                      <a:pt x="137" y="215"/>
                      <a:pt x="150" y="210"/>
                    </a:cubicBezTo>
                    <a:cubicBezTo>
                      <a:pt x="152" y="210"/>
                      <a:pt x="154" y="210"/>
                      <a:pt x="157" y="209"/>
                    </a:cubicBezTo>
                    <a:cubicBezTo>
                      <a:pt x="158" y="209"/>
                      <a:pt x="159" y="210"/>
                      <a:pt x="160" y="210"/>
                    </a:cubicBezTo>
                    <a:cubicBezTo>
                      <a:pt x="167" y="207"/>
                      <a:pt x="174" y="209"/>
                      <a:pt x="181" y="208"/>
                    </a:cubicBezTo>
                    <a:cubicBezTo>
                      <a:pt x="183" y="208"/>
                      <a:pt x="186" y="208"/>
                      <a:pt x="189" y="208"/>
                    </a:cubicBezTo>
                    <a:cubicBezTo>
                      <a:pt x="189" y="208"/>
                      <a:pt x="190" y="208"/>
                      <a:pt x="191" y="208"/>
                    </a:cubicBezTo>
                    <a:cubicBezTo>
                      <a:pt x="196" y="207"/>
                      <a:pt x="203" y="207"/>
                      <a:pt x="207" y="206"/>
                    </a:cubicBezTo>
                    <a:cubicBezTo>
                      <a:pt x="225" y="201"/>
                      <a:pt x="243" y="194"/>
                      <a:pt x="250" y="177"/>
                    </a:cubicBezTo>
                    <a:cubicBezTo>
                      <a:pt x="251" y="175"/>
                      <a:pt x="250" y="174"/>
                      <a:pt x="251" y="172"/>
                    </a:cubicBezTo>
                    <a:cubicBezTo>
                      <a:pt x="252" y="168"/>
                      <a:pt x="254" y="161"/>
                      <a:pt x="253" y="156"/>
                    </a:cubicBezTo>
                    <a:close/>
                    <a:moveTo>
                      <a:pt x="245" y="176"/>
                    </a:moveTo>
                    <a:cubicBezTo>
                      <a:pt x="242" y="183"/>
                      <a:pt x="236" y="189"/>
                      <a:pt x="230" y="192"/>
                    </a:cubicBezTo>
                    <a:cubicBezTo>
                      <a:pt x="228" y="193"/>
                      <a:pt x="227" y="194"/>
                      <a:pt x="226" y="195"/>
                    </a:cubicBezTo>
                    <a:cubicBezTo>
                      <a:pt x="221" y="197"/>
                      <a:pt x="217" y="197"/>
                      <a:pt x="213" y="200"/>
                    </a:cubicBezTo>
                    <a:cubicBezTo>
                      <a:pt x="211" y="200"/>
                      <a:pt x="210" y="200"/>
                      <a:pt x="209" y="200"/>
                    </a:cubicBezTo>
                    <a:cubicBezTo>
                      <a:pt x="207" y="201"/>
                      <a:pt x="204" y="201"/>
                      <a:pt x="202" y="202"/>
                    </a:cubicBezTo>
                    <a:cubicBezTo>
                      <a:pt x="199" y="202"/>
                      <a:pt x="196" y="202"/>
                      <a:pt x="193" y="202"/>
                    </a:cubicBezTo>
                    <a:cubicBezTo>
                      <a:pt x="192" y="202"/>
                      <a:pt x="191" y="203"/>
                      <a:pt x="190" y="203"/>
                    </a:cubicBezTo>
                    <a:cubicBezTo>
                      <a:pt x="188" y="203"/>
                      <a:pt x="184" y="202"/>
                      <a:pt x="182" y="203"/>
                    </a:cubicBezTo>
                    <a:cubicBezTo>
                      <a:pt x="181" y="203"/>
                      <a:pt x="179" y="203"/>
                      <a:pt x="177" y="203"/>
                    </a:cubicBezTo>
                    <a:cubicBezTo>
                      <a:pt x="176" y="203"/>
                      <a:pt x="174" y="203"/>
                      <a:pt x="172" y="203"/>
                    </a:cubicBezTo>
                    <a:cubicBezTo>
                      <a:pt x="171" y="203"/>
                      <a:pt x="170" y="204"/>
                      <a:pt x="169" y="204"/>
                    </a:cubicBezTo>
                    <a:cubicBezTo>
                      <a:pt x="168" y="204"/>
                      <a:pt x="166" y="203"/>
                      <a:pt x="164" y="203"/>
                    </a:cubicBezTo>
                    <a:cubicBezTo>
                      <a:pt x="157" y="205"/>
                      <a:pt x="148" y="205"/>
                      <a:pt x="143" y="208"/>
                    </a:cubicBezTo>
                    <a:cubicBezTo>
                      <a:pt x="141" y="209"/>
                      <a:pt x="140" y="210"/>
                      <a:pt x="138" y="211"/>
                    </a:cubicBezTo>
                    <a:cubicBezTo>
                      <a:pt x="136" y="212"/>
                      <a:pt x="134" y="213"/>
                      <a:pt x="131" y="214"/>
                    </a:cubicBezTo>
                    <a:cubicBezTo>
                      <a:pt x="129" y="215"/>
                      <a:pt x="126" y="219"/>
                      <a:pt x="124" y="222"/>
                    </a:cubicBezTo>
                    <a:cubicBezTo>
                      <a:pt x="123" y="223"/>
                      <a:pt x="121" y="224"/>
                      <a:pt x="120" y="226"/>
                    </a:cubicBezTo>
                    <a:cubicBezTo>
                      <a:pt x="115" y="232"/>
                      <a:pt x="110" y="238"/>
                      <a:pt x="106" y="245"/>
                    </a:cubicBezTo>
                    <a:cubicBezTo>
                      <a:pt x="105" y="247"/>
                      <a:pt x="104" y="249"/>
                      <a:pt x="103" y="250"/>
                    </a:cubicBezTo>
                    <a:cubicBezTo>
                      <a:pt x="102" y="254"/>
                      <a:pt x="101" y="258"/>
                      <a:pt x="100" y="261"/>
                    </a:cubicBezTo>
                    <a:cubicBezTo>
                      <a:pt x="99" y="263"/>
                      <a:pt x="98" y="264"/>
                      <a:pt x="97" y="266"/>
                    </a:cubicBezTo>
                    <a:cubicBezTo>
                      <a:pt x="97" y="267"/>
                      <a:pt x="97" y="268"/>
                      <a:pt x="97" y="268"/>
                    </a:cubicBezTo>
                    <a:cubicBezTo>
                      <a:pt x="96" y="269"/>
                      <a:pt x="95" y="271"/>
                      <a:pt x="94" y="272"/>
                    </a:cubicBezTo>
                    <a:cubicBezTo>
                      <a:pt x="93" y="276"/>
                      <a:pt x="92" y="280"/>
                      <a:pt x="90" y="283"/>
                    </a:cubicBezTo>
                    <a:cubicBezTo>
                      <a:pt x="89" y="285"/>
                      <a:pt x="89" y="287"/>
                      <a:pt x="88" y="289"/>
                    </a:cubicBezTo>
                    <a:cubicBezTo>
                      <a:pt x="85" y="295"/>
                      <a:pt x="82" y="301"/>
                      <a:pt x="77" y="305"/>
                    </a:cubicBezTo>
                    <a:cubicBezTo>
                      <a:pt x="73" y="308"/>
                      <a:pt x="69" y="308"/>
                      <a:pt x="65" y="309"/>
                    </a:cubicBezTo>
                    <a:cubicBezTo>
                      <a:pt x="60" y="311"/>
                      <a:pt x="54" y="314"/>
                      <a:pt x="47" y="313"/>
                    </a:cubicBezTo>
                    <a:cubicBezTo>
                      <a:pt x="46" y="313"/>
                      <a:pt x="44" y="312"/>
                      <a:pt x="42" y="311"/>
                    </a:cubicBezTo>
                    <a:cubicBezTo>
                      <a:pt x="40" y="310"/>
                      <a:pt x="37" y="309"/>
                      <a:pt x="36" y="307"/>
                    </a:cubicBezTo>
                    <a:cubicBezTo>
                      <a:pt x="29" y="298"/>
                      <a:pt x="37" y="283"/>
                      <a:pt x="41" y="275"/>
                    </a:cubicBezTo>
                    <a:cubicBezTo>
                      <a:pt x="42" y="272"/>
                      <a:pt x="45" y="270"/>
                      <a:pt x="46" y="267"/>
                    </a:cubicBezTo>
                    <a:cubicBezTo>
                      <a:pt x="51" y="258"/>
                      <a:pt x="56" y="251"/>
                      <a:pt x="62" y="243"/>
                    </a:cubicBezTo>
                    <a:cubicBezTo>
                      <a:pt x="62" y="241"/>
                      <a:pt x="63" y="240"/>
                      <a:pt x="63" y="239"/>
                    </a:cubicBezTo>
                    <a:cubicBezTo>
                      <a:pt x="64" y="238"/>
                      <a:pt x="65" y="237"/>
                      <a:pt x="65" y="237"/>
                    </a:cubicBezTo>
                    <a:cubicBezTo>
                      <a:pt x="65" y="236"/>
                      <a:pt x="65" y="235"/>
                      <a:pt x="65" y="235"/>
                    </a:cubicBezTo>
                    <a:cubicBezTo>
                      <a:pt x="66" y="233"/>
                      <a:pt x="69" y="231"/>
                      <a:pt x="70" y="228"/>
                    </a:cubicBezTo>
                    <a:cubicBezTo>
                      <a:pt x="71" y="224"/>
                      <a:pt x="72" y="220"/>
                      <a:pt x="74" y="217"/>
                    </a:cubicBezTo>
                    <a:cubicBezTo>
                      <a:pt x="75" y="214"/>
                      <a:pt x="78" y="213"/>
                      <a:pt x="78" y="211"/>
                    </a:cubicBezTo>
                    <a:cubicBezTo>
                      <a:pt x="78" y="210"/>
                      <a:pt x="78" y="210"/>
                      <a:pt x="78" y="209"/>
                    </a:cubicBezTo>
                    <a:cubicBezTo>
                      <a:pt x="79" y="208"/>
                      <a:pt x="80" y="207"/>
                      <a:pt x="80" y="206"/>
                    </a:cubicBezTo>
                    <a:cubicBezTo>
                      <a:pt x="80" y="205"/>
                      <a:pt x="80" y="203"/>
                      <a:pt x="80" y="202"/>
                    </a:cubicBezTo>
                    <a:cubicBezTo>
                      <a:pt x="81" y="199"/>
                      <a:pt x="82" y="195"/>
                      <a:pt x="83" y="192"/>
                    </a:cubicBezTo>
                    <a:cubicBezTo>
                      <a:pt x="83" y="190"/>
                      <a:pt x="83" y="189"/>
                      <a:pt x="83" y="187"/>
                    </a:cubicBezTo>
                    <a:cubicBezTo>
                      <a:pt x="83" y="186"/>
                      <a:pt x="84" y="186"/>
                      <a:pt x="84" y="185"/>
                    </a:cubicBezTo>
                    <a:cubicBezTo>
                      <a:pt x="84" y="183"/>
                      <a:pt x="85" y="174"/>
                      <a:pt x="84" y="173"/>
                    </a:cubicBezTo>
                    <a:cubicBezTo>
                      <a:pt x="82" y="166"/>
                      <a:pt x="80" y="156"/>
                      <a:pt x="75" y="150"/>
                    </a:cubicBezTo>
                    <a:cubicBezTo>
                      <a:pt x="73" y="147"/>
                      <a:pt x="70" y="144"/>
                      <a:pt x="67" y="141"/>
                    </a:cubicBezTo>
                    <a:cubicBezTo>
                      <a:pt x="65" y="139"/>
                      <a:pt x="63" y="135"/>
                      <a:pt x="61" y="134"/>
                    </a:cubicBezTo>
                    <a:cubicBezTo>
                      <a:pt x="57" y="131"/>
                      <a:pt x="54" y="129"/>
                      <a:pt x="51" y="127"/>
                    </a:cubicBezTo>
                    <a:cubicBezTo>
                      <a:pt x="49" y="126"/>
                      <a:pt x="48" y="126"/>
                      <a:pt x="47" y="125"/>
                    </a:cubicBezTo>
                    <a:cubicBezTo>
                      <a:pt x="46" y="124"/>
                      <a:pt x="45" y="124"/>
                      <a:pt x="45" y="123"/>
                    </a:cubicBezTo>
                    <a:cubicBezTo>
                      <a:pt x="38" y="120"/>
                      <a:pt x="32" y="117"/>
                      <a:pt x="26" y="113"/>
                    </a:cubicBezTo>
                    <a:cubicBezTo>
                      <a:pt x="25" y="112"/>
                      <a:pt x="23" y="112"/>
                      <a:pt x="21" y="110"/>
                    </a:cubicBezTo>
                    <a:cubicBezTo>
                      <a:pt x="15" y="106"/>
                      <a:pt x="12" y="100"/>
                      <a:pt x="8" y="95"/>
                    </a:cubicBezTo>
                    <a:cubicBezTo>
                      <a:pt x="8" y="94"/>
                      <a:pt x="8" y="94"/>
                      <a:pt x="9" y="93"/>
                    </a:cubicBezTo>
                    <a:cubicBezTo>
                      <a:pt x="10" y="92"/>
                      <a:pt x="8" y="91"/>
                      <a:pt x="8" y="90"/>
                    </a:cubicBezTo>
                    <a:cubicBezTo>
                      <a:pt x="8" y="87"/>
                      <a:pt x="6" y="81"/>
                      <a:pt x="6" y="78"/>
                    </a:cubicBezTo>
                    <a:cubicBezTo>
                      <a:pt x="7" y="74"/>
                      <a:pt x="10" y="70"/>
                      <a:pt x="11" y="67"/>
                    </a:cubicBezTo>
                    <a:cubicBezTo>
                      <a:pt x="12" y="66"/>
                      <a:pt x="11" y="65"/>
                      <a:pt x="12" y="64"/>
                    </a:cubicBezTo>
                    <a:cubicBezTo>
                      <a:pt x="13" y="63"/>
                      <a:pt x="14" y="63"/>
                      <a:pt x="14" y="62"/>
                    </a:cubicBezTo>
                    <a:cubicBezTo>
                      <a:pt x="15" y="61"/>
                      <a:pt x="16" y="59"/>
                      <a:pt x="17" y="58"/>
                    </a:cubicBezTo>
                    <a:cubicBezTo>
                      <a:pt x="17" y="57"/>
                      <a:pt x="18" y="56"/>
                      <a:pt x="18" y="55"/>
                    </a:cubicBezTo>
                    <a:cubicBezTo>
                      <a:pt x="18" y="55"/>
                      <a:pt x="19" y="55"/>
                      <a:pt x="19" y="55"/>
                    </a:cubicBezTo>
                    <a:cubicBezTo>
                      <a:pt x="20" y="54"/>
                      <a:pt x="21" y="53"/>
                      <a:pt x="22" y="52"/>
                    </a:cubicBezTo>
                    <a:cubicBezTo>
                      <a:pt x="22" y="51"/>
                      <a:pt x="23" y="51"/>
                      <a:pt x="24" y="50"/>
                    </a:cubicBezTo>
                    <a:cubicBezTo>
                      <a:pt x="26" y="47"/>
                      <a:pt x="27" y="45"/>
                      <a:pt x="30" y="43"/>
                    </a:cubicBezTo>
                    <a:cubicBezTo>
                      <a:pt x="31" y="42"/>
                      <a:pt x="31" y="42"/>
                      <a:pt x="32" y="41"/>
                    </a:cubicBezTo>
                    <a:cubicBezTo>
                      <a:pt x="38" y="37"/>
                      <a:pt x="45" y="34"/>
                      <a:pt x="51" y="31"/>
                    </a:cubicBezTo>
                    <a:cubicBezTo>
                      <a:pt x="52" y="30"/>
                      <a:pt x="53" y="31"/>
                      <a:pt x="55" y="30"/>
                    </a:cubicBezTo>
                    <a:cubicBezTo>
                      <a:pt x="56" y="29"/>
                      <a:pt x="63" y="26"/>
                      <a:pt x="65" y="26"/>
                    </a:cubicBezTo>
                    <a:cubicBezTo>
                      <a:pt x="68" y="26"/>
                      <a:pt x="71" y="26"/>
                      <a:pt x="75" y="25"/>
                    </a:cubicBezTo>
                    <a:cubicBezTo>
                      <a:pt x="77" y="25"/>
                      <a:pt x="80" y="26"/>
                      <a:pt x="83" y="25"/>
                    </a:cubicBezTo>
                    <a:cubicBezTo>
                      <a:pt x="92" y="24"/>
                      <a:pt x="108" y="28"/>
                      <a:pt x="120" y="27"/>
                    </a:cubicBezTo>
                    <a:cubicBezTo>
                      <a:pt x="122" y="27"/>
                      <a:pt x="124" y="27"/>
                      <a:pt x="126" y="27"/>
                    </a:cubicBezTo>
                    <a:cubicBezTo>
                      <a:pt x="129" y="27"/>
                      <a:pt x="133" y="26"/>
                      <a:pt x="137" y="25"/>
                    </a:cubicBezTo>
                    <a:cubicBezTo>
                      <a:pt x="138" y="25"/>
                      <a:pt x="139" y="26"/>
                      <a:pt x="140" y="26"/>
                    </a:cubicBezTo>
                    <a:cubicBezTo>
                      <a:pt x="145" y="25"/>
                      <a:pt x="149" y="26"/>
                      <a:pt x="153" y="24"/>
                    </a:cubicBezTo>
                    <a:cubicBezTo>
                      <a:pt x="161" y="21"/>
                      <a:pt x="168" y="18"/>
                      <a:pt x="176" y="15"/>
                    </a:cubicBezTo>
                    <a:cubicBezTo>
                      <a:pt x="177" y="15"/>
                      <a:pt x="178" y="15"/>
                      <a:pt x="179" y="15"/>
                    </a:cubicBezTo>
                    <a:cubicBezTo>
                      <a:pt x="181" y="14"/>
                      <a:pt x="184" y="13"/>
                      <a:pt x="186" y="12"/>
                    </a:cubicBezTo>
                    <a:cubicBezTo>
                      <a:pt x="187" y="12"/>
                      <a:pt x="188" y="12"/>
                      <a:pt x="190" y="11"/>
                    </a:cubicBezTo>
                    <a:cubicBezTo>
                      <a:pt x="193" y="10"/>
                      <a:pt x="196" y="8"/>
                      <a:pt x="199" y="7"/>
                    </a:cubicBezTo>
                    <a:cubicBezTo>
                      <a:pt x="201" y="7"/>
                      <a:pt x="202" y="7"/>
                      <a:pt x="203" y="6"/>
                    </a:cubicBezTo>
                    <a:cubicBezTo>
                      <a:pt x="205" y="6"/>
                      <a:pt x="207" y="6"/>
                      <a:pt x="209" y="6"/>
                    </a:cubicBezTo>
                    <a:cubicBezTo>
                      <a:pt x="209" y="6"/>
                      <a:pt x="210" y="7"/>
                      <a:pt x="210" y="7"/>
                    </a:cubicBezTo>
                    <a:cubicBezTo>
                      <a:pt x="212" y="8"/>
                      <a:pt x="212" y="6"/>
                      <a:pt x="214" y="7"/>
                    </a:cubicBezTo>
                    <a:cubicBezTo>
                      <a:pt x="218" y="10"/>
                      <a:pt x="226" y="24"/>
                      <a:pt x="228" y="29"/>
                    </a:cubicBezTo>
                    <a:cubicBezTo>
                      <a:pt x="228" y="31"/>
                      <a:pt x="227" y="34"/>
                      <a:pt x="228" y="37"/>
                    </a:cubicBezTo>
                    <a:cubicBezTo>
                      <a:pt x="229" y="40"/>
                      <a:pt x="229" y="43"/>
                      <a:pt x="230" y="46"/>
                    </a:cubicBezTo>
                    <a:cubicBezTo>
                      <a:pt x="230" y="48"/>
                      <a:pt x="228" y="52"/>
                      <a:pt x="228" y="54"/>
                    </a:cubicBezTo>
                    <a:cubicBezTo>
                      <a:pt x="229" y="56"/>
                      <a:pt x="229" y="60"/>
                      <a:pt x="229" y="62"/>
                    </a:cubicBezTo>
                    <a:cubicBezTo>
                      <a:pt x="228" y="63"/>
                      <a:pt x="228" y="66"/>
                      <a:pt x="228" y="67"/>
                    </a:cubicBezTo>
                    <a:cubicBezTo>
                      <a:pt x="228" y="69"/>
                      <a:pt x="228" y="70"/>
                      <a:pt x="228" y="72"/>
                    </a:cubicBezTo>
                    <a:cubicBezTo>
                      <a:pt x="228" y="75"/>
                      <a:pt x="229" y="79"/>
                      <a:pt x="229" y="82"/>
                    </a:cubicBezTo>
                    <a:cubicBezTo>
                      <a:pt x="230" y="86"/>
                      <a:pt x="228" y="90"/>
                      <a:pt x="229" y="94"/>
                    </a:cubicBezTo>
                    <a:cubicBezTo>
                      <a:pt x="231" y="98"/>
                      <a:pt x="231" y="105"/>
                      <a:pt x="232" y="109"/>
                    </a:cubicBezTo>
                    <a:cubicBezTo>
                      <a:pt x="236" y="118"/>
                      <a:pt x="240" y="126"/>
                      <a:pt x="243" y="135"/>
                    </a:cubicBezTo>
                    <a:cubicBezTo>
                      <a:pt x="245" y="141"/>
                      <a:pt x="246" y="148"/>
                      <a:pt x="248" y="154"/>
                    </a:cubicBezTo>
                    <a:cubicBezTo>
                      <a:pt x="249" y="156"/>
                      <a:pt x="248" y="157"/>
                      <a:pt x="248" y="159"/>
                    </a:cubicBezTo>
                    <a:cubicBezTo>
                      <a:pt x="248" y="162"/>
                      <a:pt x="246" y="172"/>
                      <a:pt x="245" y="17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351">
                <a:extLst>
                  <a:ext uri="{FF2B5EF4-FFF2-40B4-BE49-F238E27FC236}">
                    <a16:creationId xmlns:a16="http://schemas.microsoft.com/office/drawing/2014/main" id="{F18B0F6D-4FB4-5831-E49A-F81096A35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" y="1993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352">
                <a:extLst>
                  <a:ext uri="{FF2B5EF4-FFF2-40B4-BE49-F238E27FC236}">
                    <a16:creationId xmlns:a16="http://schemas.microsoft.com/office/drawing/2014/main" id="{5DC4599E-8F81-BF13-19C2-52ABE29AF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7" y="1993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353">
                <a:extLst>
                  <a:ext uri="{FF2B5EF4-FFF2-40B4-BE49-F238E27FC236}">
                    <a16:creationId xmlns:a16="http://schemas.microsoft.com/office/drawing/2014/main" id="{B98021BB-58FC-5934-23BD-1F2159252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" y="199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354">
                <a:extLst>
                  <a:ext uri="{FF2B5EF4-FFF2-40B4-BE49-F238E27FC236}">
                    <a16:creationId xmlns:a16="http://schemas.microsoft.com/office/drawing/2014/main" id="{D7B97B5A-A639-ECCC-4EEA-4BECAA892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3" y="20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355">
                <a:extLst>
                  <a:ext uri="{FF2B5EF4-FFF2-40B4-BE49-F238E27FC236}">
                    <a16:creationId xmlns:a16="http://schemas.microsoft.com/office/drawing/2014/main" id="{BF043480-6B8E-3F2F-E7C1-AAA3DDDE5C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6" y="2005"/>
                <a:ext cx="834" cy="1157"/>
              </a:xfrm>
              <a:custGeom>
                <a:avLst/>
                <a:gdLst>
                  <a:gd name="T0" fmla="*/ 315 w 344"/>
                  <a:gd name="T1" fmla="*/ 381 h 477"/>
                  <a:gd name="T2" fmla="*/ 289 w 344"/>
                  <a:gd name="T3" fmla="*/ 356 h 477"/>
                  <a:gd name="T4" fmla="*/ 272 w 344"/>
                  <a:gd name="T5" fmla="*/ 325 h 477"/>
                  <a:gd name="T6" fmla="*/ 256 w 344"/>
                  <a:gd name="T7" fmla="*/ 272 h 477"/>
                  <a:gd name="T8" fmla="*/ 265 w 344"/>
                  <a:gd name="T9" fmla="*/ 197 h 477"/>
                  <a:gd name="T10" fmla="*/ 253 w 344"/>
                  <a:gd name="T11" fmla="*/ 126 h 477"/>
                  <a:gd name="T12" fmla="*/ 236 w 344"/>
                  <a:gd name="T13" fmla="*/ 90 h 477"/>
                  <a:gd name="T14" fmla="*/ 227 w 344"/>
                  <a:gd name="T15" fmla="*/ 20 h 477"/>
                  <a:gd name="T16" fmla="*/ 191 w 344"/>
                  <a:gd name="T17" fmla="*/ 1 h 477"/>
                  <a:gd name="T18" fmla="*/ 136 w 344"/>
                  <a:gd name="T19" fmla="*/ 11 h 477"/>
                  <a:gd name="T20" fmla="*/ 115 w 344"/>
                  <a:gd name="T21" fmla="*/ 20 h 477"/>
                  <a:gd name="T22" fmla="*/ 68 w 344"/>
                  <a:gd name="T23" fmla="*/ 16 h 477"/>
                  <a:gd name="T24" fmla="*/ 47 w 344"/>
                  <a:gd name="T25" fmla="*/ 12 h 477"/>
                  <a:gd name="T26" fmla="*/ 27 w 344"/>
                  <a:gd name="T27" fmla="*/ 56 h 477"/>
                  <a:gd name="T28" fmla="*/ 60 w 344"/>
                  <a:gd name="T29" fmla="*/ 128 h 477"/>
                  <a:gd name="T30" fmla="*/ 63 w 344"/>
                  <a:gd name="T31" fmla="*/ 169 h 477"/>
                  <a:gd name="T32" fmla="*/ 52 w 344"/>
                  <a:gd name="T33" fmla="*/ 218 h 477"/>
                  <a:gd name="T34" fmla="*/ 37 w 344"/>
                  <a:gd name="T35" fmla="*/ 243 h 477"/>
                  <a:gd name="T36" fmla="*/ 14 w 344"/>
                  <a:gd name="T37" fmla="*/ 277 h 477"/>
                  <a:gd name="T38" fmla="*/ 47 w 344"/>
                  <a:gd name="T39" fmla="*/ 326 h 477"/>
                  <a:gd name="T40" fmla="*/ 110 w 344"/>
                  <a:gd name="T41" fmla="*/ 332 h 477"/>
                  <a:gd name="T42" fmla="*/ 225 w 344"/>
                  <a:gd name="T43" fmla="*/ 388 h 477"/>
                  <a:gd name="T44" fmla="*/ 252 w 344"/>
                  <a:gd name="T45" fmla="*/ 429 h 477"/>
                  <a:gd name="T46" fmla="*/ 268 w 344"/>
                  <a:gd name="T47" fmla="*/ 455 h 477"/>
                  <a:gd name="T48" fmla="*/ 313 w 344"/>
                  <a:gd name="T49" fmla="*/ 475 h 477"/>
                  <a:gd name="T50" fmla="*/ 337 w 344"/>
                  <a:gd name="T51" fmla="*/ 456 h 477"/>
                  <a:gd name="T52" fmla="*/ 333 w 344"/>
                  <a:gd name="T53" fmla="*/ 453 h 477"/>
                  <a:gd name="T54" fmla="*/ 292 w 344"/>
                  <a:gd name="T55" fmla="*/ 469 h 477"/>
                  <a:gd name="T56" fmla="*/ 283 w 344"/>
                  <a:gd name="T57" fmla="*/ 463 h 477"/>
                  <a:gd name="T58" fmla="*/ 237 w 344"/>
                  <a:gd name="T59" fmla="*/ 399 h 477"/>
                  <a:gd name="T60" fmla="*/ 218 w 344"/>
                  <a:gd name="T61" fmla="*/ 372 h 477"/>
                  <a:gd name="T62" fmla="*/ 194 w 344"/>
                  <a:gd name="T63" fmla="*/ 352 h 477"/>
                  <a:gd name="T64" fmla="*/ 161 w 344"/>
                  <a:gd name="T65" fmla="*/ 337 h 477"/>
                  <a:gd name="T66" fmla="*/ 116 w 344"/>
                  <a:gd name="T67" fmla="*/ 328 h 477"/>
                  <a:gd name="T68" fmla="*/ 90 w 344"/>
                  <a:gd name="T69" fmla="*/ 325 h 477"/>
                  <a:gd name="T70" fmla="*/ 61 w 344"/>
                  <a:gd name="T71" fmla="*/ 321 h 477"/>
                  <a:gd name="T72" fmla="*/ 15 w 344"/>
                  <a:gd name="T73" fmla="*/ 319 h 477"/>
                  <a:gd name="T74" fmla="*/ 21 w 344"/>
                  <a:gd name="T75" fmla="*/ 273 h 477"/>
                  <a:gd name="T76" fmla="*/ 55 w 344"/>
                  <a:gd name="T77" fmla="*/ 223 h 477"/>
                  <a:gd name="T78" fmla="*/ 68 w 344"/>
                  <a:gd name="T79" fmla="*/ 168 h 477"/>
                  <a:gd name="T80" fmla="*/ 62 w 344"/>
                  <a:gd name="T81" fmla="*/ 117 h 477"/>
                  <a:gd name="T82" fmla="*/ 55 w 344"/>
                  <a:gd name="T83" fmla="*/ 103 h 477"/>
                  <a:gd name="T84" fmla="*/ 39 w 344"/>
                  <a:gd name="T85" fmla="*/ 71 h 477"/>
                  <a:gd name="T86" fmla="*/ 91 w 344"/>
                  <a:gd name="T87" fmla="*/ 26 h 477"/>
                  <a:gd name="T88" fmla="*/ 141 w 344"/>
                  <a:gd name="T89" fmla="*/ 16 h 477"/>
                  <a:gd name="T90" fmla="*/ 188 w 344"/>
                  <a:gd name="T91" fmla="*/ 6 h 477"/>
                  <a:gd name="T92" fmla="*/ 230 w 344"/>
                  <a:gd name="T93" fmla="*/ 60 h 477"/>
                  <a:gd name="T94" fmla="*/ 255 w 344"/>
                  <a:gd name="T95" fmla="*/ 141 h 477"/>
                  <a:gd name="T96" fmla="*/ 257 w 344"/>
                  <a:gd name="T97" fmla="*/ 216 h 477"/>
                  <a:gd name="T98" fmla="*/ 252 w 344"/>
                  <a:gd name="T99" fmla="*/ 276 h 477"/>
                  <a:gd name="T100" fmla="*/ 266 w 344"/>
                  <a:gd name="T101" fmla="*/ 325 h 477"/>
                  <a:gd name="T102" fmla="*/ 306 w 344"/>
                  <a:gd name="T103" fmla="*/ 382 h 477"/>
                  <a:gd name="T104" fmla="*/ 335 w 344"/>
                  <a:gd name="T105" fmla="*/ 42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4" h="477">
                    <a:moveTo>
                      <a:pt x="340" y="444"/>
                    </a:moveTo>
                    <a:cubicBezTo>
                      <a:pt x="344" y="427"/>
                      <a:pt x="336" y="410"/>
                      <a:pt x="329" y="397"/>
                    </a:cubicBezTo>
                    <a:cubicBezTo>
                      <a:pt x="328" y="395"/>
                      <a:pt x="326" y="392"/>
                      <a:pt x="324" y="390"/>
                    </a:cubicBezTo>
                    <a:cubicBezTo>
                      <a:pt x="324" y="390"/>
                      <a:pt x="323" y="390"/>
                      <a:pt x="323" y="389"/>
                    </a:cubicBezTo>
                    <a:cubicBezTo>
                      <a:pt x="321" y="387"/>
                      <a:pt x="319" y="385"/>
                      <a:pt x="316" y="383"/>
                    </a:cubicBezTo>
                    <a:cubicBezTo>
                      <a:pt x="316" y="383"/>
                      <a:pt x="316" y="382"/>
                      <a:pt x="315" y="381"/>
                    </a:cubicBezTo>
                    <a:cubicBezTo>
                      <a:pt x="313" y="380"/>
                      <a:pt x="313" y="380"/>
                      <a:pt x="311" y="379"/>
                    </a:cubicBezTo>
                    <a:cubicBezTo>
                      <a:pt x="311" y="378"/>
                      <a:pt x="310" y="378"/>
                      <a:pt x="309" y="378"/>
                    </a:cubicBezTo>
                    <a:cubicBezTo>
                      <a:pt x="307" y="376"/>
                      <a:pt x="306" y="375"/>
                      <a:pt x="305" y="373"/>
                    </a:cubicBezTo>
                    <a:cubicBezTo>
                      <a:pt x="304" y="372"/>
                      <a:pt x="302" y="371"/>
                      <a:pt x="301" y="370"/>
                    </a:cubicBezTo>
                    <a:cubicBezTo>
                      <a:pt x="300" y="369"/>
                      <a:pt x="299" y="366"/>
                      <a:pt x="297" y="365"/>
                    </a:cubicBezTo>
                    <a:cubicBezTo>
                      <a:pt x="295" y="362"/>
                      <a:pt x="291" y="359"/>
                      <a:pt x="289" y="356"/>
                    </a:cubicBezTo>
                    <a:cubicBezTo>
                      <a:pt x="289" y="356"/>
                      <a:pt x="287" y="353"/>
                      <a:pt x="287" y="352"/>
                    </a:cubicBezTo>
                    <a:cubicBezTo>
                      <a:pt x="285" y="349"/>
                      <a:pt x="284" y="346"/>
                      <a:pt x="283" y="343"/>
                    </a:cubicBezTo>
                    <a:cubicBezTo>
                      <a:pt x="282" y="342"/>
                      <a:pt x="282" y="341"/>
                      <a:pt x="282" y="340"/>
                    </a:cubicBezTo>
                    <a:cubicBezTo>
                      <a:pt x="281" y="339"/>
                      <a:pt x="280" y="339"/>
                      <a:pt x="280" y="338"/>
                    </a:cubicBezTo>
                    <a:cubicBezTo>
                      <a:pt x="279" y="337"/>
                      <a:pt x="279" y="336"/>
                      <a:pt x="278" y="334"/>
                    </a:cubicBezTo>
                    <a:cubicBezTo>
                      <a:pt x="276" y="331"/>
                      <a:pt x="274" y="328"/>
                      <a:pt x="272" y="325"/>
                    </a:cubicBezTo>
                    <a:cubicBezTo>
                      <a:pt x="270" y="320"/>
                      <a:pt x="266" y="315"/>
                      <a:pt x="263" y="310"/>
                    </a:cubicBezTo>
                    <a:cubicBezTo>
                      <a:pt x="262" y="306"/>
                      <a:pt x="261" y="302"/>
                      <a:pt x="260" y="298"/>
                    </a:cubicBezTo>
                    <a:cubicBezTo>
                      <a:pt x="260" y="297"/>
                      <a:pt x="260" y="296"/>
                      <a:pt x="260" y="295"/>
                    </a:cubicBezTo>
                    <a:cubicBezTo>
                      <a:pt x="260" y="293"/>
                      <a:pt x="258" y="291"/>
                      <a:pt x="258" y="289"/>
                    </a:cubicBezTo>
                    <a:cubicBezTo>
                      <a:pt x="257" y="284"/>
                      <a:pt x="257" y="279"/>
                      <a:pt x="256" y="275"/>
                    </a:cubicBezTo>
                    <a:cubicBezTo>
                      <a:pt x="256" y="274"/>
                      <a:pt x="257" y="273"/>
                      <a:pt x="256" y="272"/>
                    </a:cubicBezTo>
                    <a:cubicBezTo>
                      <a:pt x="255" y="265"/>
                      <a:pt x="255" y="258"/>
                      <a:pt x="256" y="252"/>
                    </a:cubicBezTo>
                    <a:cubicBezTo>
                      <a:pt x="256" y="250"/>
                      <a:pt x="256" y="249"/>
                      <a:pt x="256" y="247"/>
                    </a:cubicBezTo>
                    <a:cubicBezTo>
                      <a:pt x="257" y="241"/>
                      <a:pt x="257" y="233"/>
                      <a:pt x="260" y="227"/>
                    </a:cubicBezTo>
                    <a:cubicBezTo>
                      <a:pt x="259" y="227"/>
                      <a:pt x="261" y="218"/>
                      <a:pt x="261" y="217"/>
                    </a:cubicBezTo>
                    <a:cubicBezTo>
                      <a:pt x="262" y="212"/>
                      <a:pt x="264" y="207"/>
                      <a:pt x="265" y="201"/>
                    </a:cubicBezTo>
                    <a:cubicBezTo>
                      <a:pt x="265" y="200"/>
                      <a:pt x="265" y="198"/>
                      <a:pt x="265" y="197"/>
                    </a:cubicBezTo>
                    <a:cubicBezTo>
                      <a:pt x="266" y="195"/>
                      <a:pt x="266" y="192"/>
                      <a:pt x="266" y="190"/>
                    </a:cubicBezTo>
                    <a:cubicBezTo>
                      <a:pt x="268" y="184"/>
                      <a:pt x="265" y="179"/>
                      <a:pt x="266" y="173"/>
                    </a:cubicBezTo>
                    <a:cubicBezTo>
                      <a:pt x="267" y="168"/>
                      <a:pt x="266" y="164"/>
                      <a:pt x="266" y="160"/>
                    </a:cubicBezTo>
                    <a:cubicBezTo>
                      <a:pt x="265" y="158"/>
                      <a:pt x="266" y="157"/>
                      <a:pt x="265" y="154"/>
                    </a:cubicBezTo>
                    <a:cubicBezTo>
                      <a:pt x="264" y="148"/>
                      <a:pt x="261" y="144"/>
                      <a:pt x="259" y="138"/>
                    </a:cubicBezTo>
                    <a:cubicBezTo>
                      <a:pt x="257" y="134"/>
                      <a:pt x="256" y="130"/>
                      <a:pt x="253" y="126"/>
                    </a:cubicBezTo>
                    <a:cubicBezTo>
                      <a:pt x="253" y="125"/>
                      <a:pt x="252" y="124"/>
                      <a:pt x="252" y="124"/>
                    </a:cubicBezTo>
                    <a:cubicBezTo>
                      <a:pt x="252" y="124"/>
                      <a:pt x="252" y="123"/>
                      <a:pt x="252" y="123"/>
                    </a:cubicBezTo>
                    <a:cubicBezTo>
                      <a:pt x="251" y="122"/>
                      <a:pt x="251" y="122"/>
                      <a:pt x="250" y="122"/>
                    </a:cubicBezTo>
                    <a:cubicBezTo>
                      <a:pt x="250" y="120"/>
                      <a:pt x="249" y="118"/>
                      <a:pt x="248" y="117"/>
                    </a:cubicBezTo>
                    <a:cubicBezTo>
                      <a:pt x="247" y="115"/>
                      <a:pt x="246" y="114"/>
                      <a:pt x="245" y="112"/>
                    </a:cubicBezTo>
                    <a:cubicBezTo>
                      <a:pt x="242" y="105"/>
                      <a:pt x="239" y="99"/>
                      <a:pt x="236" y="90"/>
                    </a:cubicBezTo>
                    <a:cubicBezTo>
                      <a:pt x="236" y="89"/>
                      <a:pt x="236" y="88"/>
                      <a:pt x="236" y="87"/>
                    </a:cubicBezTo>
                    <a:cubicBezTo>
                      <a:pt x="235" y="81"/>
                      <a:pt x="235" y="75"/>
                      <a:pt x="234" y="69"/>
                    </a:cubicBezTo>
                    <a:cubicBezTo>
                      <a:pt x="235" y="65"/>
                      <a:pt x="235" y="62"/>
                      <a:pt x="235" y="58"/>
                    </a:cubicBezTo>
                    <a:cubicBezTo>
                      <a:pt x="236" y="57"/>
                      <a:pt x="237" y="55"/>
                      <a:pt x="237" y="54"/>
                    </a:cubicBezTo>
                    <a:cubicBezTo>
                      <a:pt x="236" y="44"/>
                      <a:pt x="237" y="34"/>
                      <a:pt x="232" y="26"/>
                    </a:cubicBezTo>
                    <a:cubicBezTo>
                      <a:pt x="232" y="25"/>
                      <a:pt x="228" y="21"/>
                      <a:pt x="227" y="20"/>
                    </a:cubicBezTo>
                    <a:cubicBezTo>
                      <a:pt x="228" y="20"/>
                      <a:pt x="228" y="20"/>
                      <a:pt x="228" y="20"/>
                    </a:cubicBezTo>
                    <a:cubicBezTo>
                      <a:pt x="225" y="17"/>
                      <a:pt x="223" y="14"/>
                      <a:pt x="220" y="11"/>
                    </a:cubicBezTo>
                    <a:cubicBezTo>
                      <a:pt x="219" y="10"/>
                      <a:pt x="217" y="10"/>
                      <a:pt x="216" y="9"/>
                    </a:cubicBezTo>
                    <a:cubicBezTo>
                      <a:pt x="214" y="8"/>
                      <a:pt x="212" y="6"/>
                      <a:pt x="209" y="5"/>
                    </a:cubicBezTo>
                    <a:cubicBezTo>
                      <a:pt x="204" y="2"/>
                      <a:pt x="198" y="0"/>
                      <a:pt x="191" y="0"/>
                    </a:cubicBezTo>
                    <a:cubicBezTo>
                      <a:pt x="191" y="0"/>
                      <a:pt x="191" y="0"/>
                      <a:pt x="191" y="1"/>
                    </a:cubicBezTo>
                    <a:cubicBezTo>
                      <a:pt x="185" y="0"/>
                      <a:pt x="178" y="0"/>
                      <a:pt x="173" y="2"/>
                    </a:cubicBezTo>
                    <a:cubicBezTo>
                      <a:pt x="172" y="2"/>
                      <a:pt x="170" y="3"/>
                      <a:pt x="169" y="3"/>
                    </a:cubicBezTo>
                    <a:cubicBezTo>
                      <a:pt x="167" y="4"/>
                      <a:pt x="165" y="4"/>
                      <a:pt x="163" y="4"/>
                    </a:cubicBezTo>
                    <a:cubicBezTo>
                      <a:pt x="158" y="5"/>
                      <a:pt x="153" y="5"/>
                      <a:pt x="149" y="7"/>
                    </a:cubicBezTo>
                    <a:cubicBezTo>
                      <a:pt x="146" y="8"/>
                      <a:pt x="141" y="10"/>
                      <a:pt x="138" y="11"/>
                    </a:cubicBezTo>
                    <a:cubicBezTo>
                      <a:pt x="138" y="11"/>
                      <a:pt x="137" y="11"/>
                      <a:pt x="136" y="11"/>
                    </a:cubicBezTo>
                    <a:cubicBezTo>
                      <a:pt x="134" y="12"/>
                      <a:pt x="132" y="13"/>
                      <a:pt x="130" y="14"/>
                    </a:cubicBezTo>
                    <a:cubicBezTo>
                      <a:pt x="129" y="14"/>
                      <a:pt x="129" y="15"/>
                      <a:pt x="128" y="15"/>
                    </a:cubicBezTo>
                    <a:cubicBezTo>
                      <a:pt x="127" y="16"/>
                      <a:pt x="125" y="16"/>
                      <a:pt x="124" y="16"/>
                    </a:cubicBezTo>
                    <a:cubicBezTo>
                      <a:pt x="124" y="17"/>
                      <a:pt x="123" y="18"/>
                      <a:pt x="122" y="18"/>
                    </a:cubicBezTo>
                    <a:cubicBezTo>
                      <a:pt x="122" y="18"/>
                      <a:pt x="121" y="18"/>
                      <a:pt x="121" y="18"/>
                    </a:cubicBezTo>
                    <a:cubicBezTo>
                      <a:pt x="119" y="19"/>
                      <a:pt x="117" y="19"/>
                      <a:pt x="115" y="20"/>
                    </a:cubicBezTo>
                    <a:cubicBezTo>
                      <a:pt x="114" y="21"/>
                      <a:pt x="113" y="22"/>
                      <a:pt x="111" y="22"/>
                    </a:cubicBezTo>
                    <a:cubicBezTo>
                      <a:pt x="108" y="23"/>
                      <a:pt x="103" y="23"/>
                      <a:pt x="100" y="22"/>
                    </a:cubicBezTo>
                    <a:cubicBezTo>
                      <a:pt x="98" y="22"/>
                      <a:pt x="97" y="22"/>
                      <a:pt x="95" y="22"/>
                    </a:cubicBezTo>
                    <a:cubicBezTo>
                      <a:pt x="92" y="21"/>
                      <a:pt x="89" y="21"/>
                      <a:pt x="86" y="20"/>
                    </a:cubicBezTo>
                    <a:cubicBezTo>
                      <a:pt x="81" y="19"/>
                      <a:pt x="76" y="17"/>
                      <a:pt x="72" y="16"/>
                    </a:cubicBezTo>
                    <a:cubicBezTo>
                      <a:pt x="70" y="16"/>
                      <a:pt x="69" y="16"/>
                      <a:pt x="68" y="16"/>
                    </a:cubicBezTo>
                    <a:cubicBezTo>
                      <a:pt x="67" y="15"/>
                      <a:pt x="66" y="15"/>
                      <a:pt x="64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3"/>
                      <a:pt x="64" y="13"/>
                    </a:cubicBezTo>
                    <a:cubicBezTo>
                      <a:pt x="62" y="13"/>
                      <a:pt x="61" y="13"/>
                      <a:pt x="58" y="13"/>
                    </a:cubicBezTo>
                    <a:cubicBezTo>
                      <a:pt x="57" y="13"/>
                      <a:pt x="56" y="13"/>
                      <a:pt x="54" y="13"/>
                    </a:cubicBezTo>
                    <a:cubicBezTo>
                      <a:pt x="53" y="13"/>
                      <a:pt x="48" y="12"/>
                      <a:pt x="47" y="12"/>
                    </a:cubicBezTo>
                    <a:cubicBezTo>
                      <a:pt x="44" y="13"/>
                      <a:pt x="42" y="13"/>
                      <a:pt x="40" y="14"/>
                    </a:cubicBezTo>
                    <a:cubicBezTo>
                      <a:pt x="32" y="18"/>
                      <a:pt x="26" y="27"/>
                      <a:pt x="24" y="37"/>
                    </a:cubicBezTo>
                    <a:cubicBezTo>
                      <a:pt x="24" y="37"/>
                      <a:pt x="25" y="38"/>
                      <a:pt x="25" y="39"/>
                    </a:cubicBezTo>
                    <a:cubicBezTo>
                      <a:pt x="25" y="40"/>
                      <a:pt x="25" y="42"/>
                      <a:pt x="25" y="44"/>
                    </a:cubicBezTo>
                    <a:cubicBezTo>
                      <a:pt x="25" y="45"/>
                      <a:pt x="25" y="47"/>
                      <a:pt x="25" y="48"/>
                    </a:cubicBezTo>
                    <a:cubicBezTo>
                      <a:pt x="25" y="50"/>
                      <a:pt x="26" y="53"/>
                      <a:pt x="27" y="56"/>
                    </a:cubicBezTo>
                    <a:cubicBezTo>
                      <a:pt x="29" y="63"/>
                      <a:pt x="31" y="69"/>
                      <a:pt x="34" y="76"/>
                    </a:cubicBezTo>
                    <a:cubicBezTo>
                      <a:pt x="38" y="82"/>
                      <a:pt x="40" y="89"/>
                      <a:pt x="44" y="96"/>
                    </a:cubicBezTo>
                    <a:cubicBezTo>
                      <a:pt x="47" y="102"/>
                      <a:pt x="52" y="108"/>
                      <a:pt x="55" y="115"/>
                    </a:cubicBezTo>
                    <a:cubicBezTo>
                      <a:pt x="55" y="116"/>
                      <a:pt x="55" y="117"/>
                      <a:pt x="55" y="118"/>
                    </a:cubicBezTo>
                    <a:cubicBezTo>
                      <a:pt x="56" y="120"/>
                      <a:pt x="57" y="121"/>
                      <a:pt x="58" y="122"/>
                    </a:cubicBezTo>
                    <a:cubicBezTo>
                      <a:pt x="59" y="124"/>
                      <a:pt x="59" y="127"/>
                      <a:pt x="60" y="128"/>
                    </a:cubicBezTo>
                    <a:cubicBezTo>
                      <a:pt x="60" y="130"/>
                      <a:pt x="60" y="132"/>
                      <a:pt x="61" y="134"/>
                    </a:cubicBezTo>
                    <a:cubicBezTo>
                      <a:pt x="62" y="139"/>
                      <a:pt x="64" y="143"/>
                      <a:pt x="64" y="148"/>
                    </a:cubicBezTo>
                    <a:cubicBezTo>
                      <a:pt x="65" y="152"/>
                      <a:pt x="64" y="155"/>
                      <a:pt x="63" y="158"/>
                    </a:cubicBezTo>
                    <a:cubicBezTo>
                      <a:pt x="64" y="159"/>
                      <a:pt x="64" y="159"/>
                      <a:pt x="64" y="160"/>
                    </a:cubicBezTo>
                    <a:cubicBezTo>
                      <a:pt x="64" y="161"/>
                      <a:pt x="63" y="162"/>
                      <a:pt x="63" y="162"/>
                    </a:cubicBezTo>
                    <a:cubicBezTo>
                      <a:pt x="63" y="165"/>
                      <a:pt x="63" y="167"/>
                      <a:pt x="63" y="169"/>
                    </a:cubicBezTo>
                    <a:cubicBezTo>
                      <a:pt x="63" y="170"/>
                      <a:pt x="63" y="171"/>
                      <a:pt x="63" y="172"/>
                    </a:cubicBezTo>
                    <a:cubicBezTo>
                      <a:pt x="63" y="176"/>
                      <a:pt x="62" y="179"/>
                      <a:pt x="62" y="183"/>
                    </a:cubicBezTo>
                    <a:cubicBezTo>
                      <a:pt x="62" y="184"/>
                      <a:pt x="60" y="185"/>
                      <a:pt x="61" y="186"/>
                    </a:cubicBezTo>
                    <a:cubicBezTo>
                      <a:pt x="60" y="191"/>
                      <a:pt x="58" y="197"/>
                      <a:pt x="57" y="202"/>
                    </a:cubicBezTo>
                    <a:cubicBezTo>
                      <a:pt x="56" y="205"/>
                      <a:pt x="56" y="209"/>
                      <a:pt x="55" y="211"/>
                    </a:cubicBezTo>
                    <a:cubicBezTo>
                      <a:pt x="54" y="214"/>
                      <a:pt x="53" y="216"/>
                      <a:pt x="52" y="218"/>
                    </a:cubicBezTo>
                    <a:cubicBezTo>
                      <a:pt x="52" y="219"/>
                      <a:pt x="52" y="219"/>
                      <a:pt x="52" y="220"/>
                    </a:cubicBezTo>
                    <a:cubicBezTo>
                      <a:pt x="52" y="220"/>
                      <a:pt x="51" y="221"/>
                      <a:pt x="50" y="222"/>
                    </a:cubicBezTo>
                    <a:cubicBezTo>
                      <a:pt x="50" y="222"/>
                      <a:pt x="50" y="224"/>
                      <a:pt x="49" y="225"/>
                    </a:cubicBezTo>
                    <a:cubicBezTo>
                      <a:pt x="47" y="227"/>
                      <a:pt x="44" y="231"/>
                      <a:pt x="42" y="234"/>
                    </a:cubicBezTo>
                    <a:cubicBezTo>
                      <a:pt x="41" y="236"/>
                      <a:pt x="41" y="238"/>
                      <a:pt x="40" y="239"/>
                    </a:cubicBezTo>
                    <a:cubicBezTo>
                      <a:pt x="39" y="240"/>
                      <a:pt x="38" y="241"/>
                      <a:pt x="37" y="243"/>
                    </a:cubicBezTo>
                    <a:cubicBezTo>
                      <a:pt x="35" y="245"/>
                      <a:pt x="34" y="248"/>
                      <a:pt x="33" y="250"/>
                    </a:cubicBezTo>
                    <a:cubicBezTo>
                      <a:pt x="33" y="250"/>
                      <a:pt x="32" y="251"/>
                      <a:pt x="32" y="251"/>
                    </a:cubicBezTo>
                    <a:cubicBezTo>
                      <a:pt x="29" y="254"/>
                      <a:pt x="27" y="257"/>
                      <a:pt x="25" y="259"/>
                    </a:cubicBezTo>
                    <a:cubicBezTo>
                      <a:pt x="24" y="260"/>
                      <a:pt x="22" y="263"/>
                      <a:pt x="23" y="264"/>
                    </a:cubicBezTo>
                    <a:cubicBezTo>
                      <a:pt x="21" y="266"/>
                      <a:pt x="19" y="268"/>
                      <a:pt x="17" y="270"/>
                    </a:cubicBezTo>
                    <a:cubicBezTo>
                      <a:pt x="16" y="272"/>
                      <a:pt x="15" y="274"/>
                      <a:pt x="14" y="277"/>
                    </a:cubicBezTo>
                    <a:cubicBezTo>
                      <a:pt x="11" y="282"/>
                      <a:pt x="6" y="289"/>
                      <a:pt x="3" y="295"/>
                    </a:cubicBezTo>
                    <a:cubicBezTo>
                      <a:pt x="2" y="300"/>
                      <a:pt x="3" y="305"/>
                      <a:pt x="0" y="308"/>
                    </a:cubicBezTo>
                    <a:cubicBezTo>
                      <a:pt x="0" y="311"/>
                      <a:pt x="1" y="312"/>
                      <a:pt x="2" y="315"/>
                    </a:cubicBezTo>
                    <a:cubicBezTo>
                      <a:pt x="4" y="317"/>
                      <a:pt x="5" y="319"/>
                      <a:pt x="7" y="321"/>
                    </a:cubicBezTo>
                    <a:cubicBezTo>
                      <a:pt x="11" y="325"/>
                      <a:pt x="24" y="329"/>
                      <a:pt x="32" y="328"/>
                    </a:cubicBezTo>
                    <a:cubicBezTo>
                      <a:pt x="35" y="327"/>
                      <a:pt x="42" y="327"/>
                      <a:pt x="47" y="326"/>
                    </a:cubicBezTo>
                    <a:cubicBezTo>
                      <a:pt x="48" y="326"/>
                      <a:pt x="49" y="326"/>
                      <a:pt x="50" y="327"/>
                    </a:cubicBezTo>
                    <a:cubicBezTo>
                      <a:pt x="55" y="326"/>
                      <a:pt x="65" y="325"/>
                      <a:pt x="69" y="327"/>
                    </a:cubicBezTo>
                    <a:cubicBezTo>
                      <a:pt x="72" y="326"/>
                      <a:pt x="79" y="328"/>
                      <a:pt x="83" y="329"/>
                    </a:cubicBezTo>
                    <a:cubicBezTo>
                      <a:pt x="86" y="329"/>
                      <a:pt x="89" y="329"/>
                      <a:pt x="91" y="330"/>
                    </a:cubicBezTo>
                    <a:cubicBezTo>
                      <a:pt x="97" y="331"/>
                      <a:pt x="103" y="331"/>
                      <a:pt x="108" y="332"/>
                    </a:cubicBezTo>
                    <a:cubicBezTo>
                      <a:pt x="109" y="332"/>
                      <a:pt x="110" y="332"/>
                      <a:pt x="110" y="332"/>
                    </a:cubicBezTo>
                    <a:cubicBezTo>
                      <a:pt x="112" y="332"/>
                      <a:pt x="115" y="333"/>
                      <a:pt x="117" y="333"/>
                    </a:cubicBezTo>
                    <a:cubicBezTo>
                      <a:pt x="127" y="335"/>
                      <a:pt x="141" y="336"/>
                      <a:pt x="151" y="340"/>
                    </a:cubicBezTo>
                    <a:cubicBezTo>
                      <a:pt x="154" y="341"/>
                      <a:pt x="156" y="340"/>
                      <a:pt x="159" y="342"/>
                    </a:cubicBezTo>
                    <a:cubicBezTo>
                      <a:pt x="164" y="344"/>
                      <a:pt x="172" y="345"/>
                      <a:pt x="177" y="348"/>
                    </a:cubicBezTo>
                    <a:cubicBezTo>
                      <a:pt x="193" y="357"/>
                      <a:pt x="206" y="365"/>
                      <a:pt x="216" y="379"/>
                    </a:cubicBezTo>
                    <a:cubicBezTo>
                      <a:pt x="219" y="382"/>
                      <a:pt x="223" y="384"/>
                      <a:pt x="225" y="388"/>
                    </a:cubicBezTo>
                    <a:cubicBezTo>
                      <a:pt x="227" y="391"/>
                      <a:pt x="229" y="395"/>
                      <a:pt x="231" y="399"/>
                    </a:cubicBezTo>
                    <a:cubicBezTo>
                      <a:pt x="232" y="400"/>
                      <a:pt x="233" y="400"/>
                      <a:pt x="234" y="401"/>
                    </a:cubicBezTo>
                    <a:cubicBezTo>
                      <a:pt x="234" y="402"/>
                      <a:pt x="234" y="403"/>
                      <a:pt x="234" y="404"/>
                    </a:cubicBezTo>
                    <a:cubicBezTo>
                      <a:pt x="235" y="405"/>
                      <a:pt x="236" y="407"/>
                      <a:pt x="237" y="408"/>
                    </a:cubicBezTo>
                    <a:cubicBezTo>
                      <a:pt x="240" y="413"/>
                      <a:pt x="245" y="418"/>
                      <a:pt x="247" y="422"/>
                    </a:cubicBezTo>
                    <a:cubicBezTo>
                      <a:pt x="249" y="425"/>
                      <a:pt x="250" y="427"/>
                      <a:pt x="252" y="429"/>
                    </a:cubicBezTo>
                    <a:cubicBezTo>
                      <a:pt x="253" y="432"/>
                      <a:pt x="254" y="434"/>
                      <a:pt x="255" y="436"/>
                    </a:cubicBezTo>
                    <a:cubicBezTo>
                      <a:pt x="256" y="437"/>
                      <a:pt x="258" y="438"/>
                      <a:pt x="259" y="440"/>
                    </a:cubicBezTo>
                    <a:cubicBezTo>
                      <a:pt x="259" y="441"/>
                      <a:pt x="260" y="442"/>
                      <a:pt x="261" y="444"/>
                    </a:cubicBezTo>
                    <a:cubicBezTo>
                      <a:pt x="261" y="445"/>
                      <a:pt x="263" y="446"/>
                      <a:pt x="264" y="447"/>
                    </a:cubicBezTo>
                    <a:cubicBezTo>
                      <a:pt x="264" y="448"/>
                      <a:pt x="264" y="449"/>
                      <a:pt x="264" y="449"/>
                    </a:cubicBezTo>
                    <a:cubicBezTo>
                      <a:pt x="266" y="451"/>
                      <a:pt x="267" y="453"/>
                      <a:pt x="268" y="455"/>
                    </a:cubicBezTo>
                    <a:cubicBezTo>
                      <a:pt x="269" y="455"/>
                      <a:pt x="270" y="456"/>
                      <a:pt x="270" y="456"/>
                    </a:cubicBezTo>
                    <a:cubicBezTo>
                      <a:pt x="271" y="458"/>
                      <a:pt x="272" y="460"/>
                      <a:pt x="273" y="461"/>
                    </a:cubicBezTo>
                    <a:cubicBezTo>
                      <a:pt x="279" y="465"/>
                      <a:pt x="284" y="469"/>
                      <a:pt x="290" y="472"/>
                    </a:cubicBezTo>
                    <a:cubicBezTo>
                      <a:pt x="291" y="473"/>
                      <a:pt x="293" y="473"/>
                      <a:pt x="295" y="474"/>
                    </a:cubicBezTo>
                    <a:cubicBezTo>
                      <a:pt x="298" y="475"/>
                      <a:pt x="302" y="477"/>
                      <a:pt x="306" y="477"/>
                    </a:cubicBezTo>
                    <a:cubicBezTo>
                      <a:pt x="308" y="476"/>
                      <a:pt x="311" y="475"/>
                      <a:pt x="313" y="475"/>
                    </a:cubicBezTo>
                    <a:cubicBezTo>
                      <a:pt x="317" y="474"/>
                      <a:pt x="322" y="474"/>
                      <a:pt x="324" y="472"/>
                    </a:cubicBezTo>
                    <a:cubicBezTo>
                      <a:pt x="325" y="471"/>
                      <a:pt x="325" y="470"/>
                      <a:pt x="326" y="470"/>
                    </a:cubicBezTo>
                    <a:cubicBezTo>
                      <a:pt x="327" y="469"/>
                      <a:pt x="329" y="468"/>
                      <a:pt x="331" y="467"/>
                    </a:cubicBezTo>
                    <a:cubicBezTo>
                      <a:pt x="332" y="465"/>
                      <a:pt x="332" y="464"/>
                      <a:pt x="333" y="463"/>
                    </a:cubicBezTo>
                    <a:cubicBezTo>
                      <a:pt x="334" y="461"/>
                      <a:pt x="336" y="460"/>
                      <a:pt x="337" y="459"/>
                    </a:cubicBezTo>
                    <a:cubicBezTo>
                      <a:pt x="337" y="458"/>
                      <a:pt x="337" y="457"/>
                      <a:pt x="337" y="456"/>
                    </a:cubicBezTo>
                    <a:cubicBezTo>
                      <a:pt x="338" y="454"/>
                      <a:pt x="339" y="452"/>
                      <a:pt x="340" y="450"/>
                    </a:cubicBezTo>
                    <a:cubicBezTo>
                      <a:pt x="340" y="448"/>
                      <a:pt x="339" y="446"/>
                      <a:pt x="340" y="444"/>
                    </a:cubicBezTo>
                    <a:close/>
                    <a:moveTo>
                      <a:pt x="337" y="435"/>
                    </a:moveTo>
                    <a:cubicBezTo>
                      <a:pt x="336" y="436"/>
                      <a:pt x="336" y="441"/>
                      <a:pt x="336" y="442"/>
                    </a:cubicBezTo>
                    <a:cubicBezTo>
                      <a:pt x="336" y="445"/>
                      <a:pt x="335" y="448"/>
                      <a:pt x="335" y="450"/>
                    </a:cubicBezTo>
                    <a:cubicBezTo>
                      <a:pt x="335" y="451"/>
                      <a:pt x="334" y="453"/>
                      <a:pt x="333" y="453"/>
                    </a:cubicBezTo>
                    <a:cubicBezTo>
                      <a:pt x="334" y="454"/>
                      <a:pt x="331" y="458"/>
                      <a:pt x="330" y="459"/>
                    </a:cubicBezTo>
                    <a:cubicBezTo>
                      <a:pt x="331" y="459"/>
                      <a:pt x="328" y="462"/>
                      <a:pt x="328" y="463"/>
                    </a:cubicBezTo>
                    <a:cubicBezTo>
                      <a:pt x="324" y="466"/>
                      <a:pt x="319" y="469"/>
                      <a:pt x="314" y="471"/>
                    </a:cubicBezTo>
                    <a:cubicBezTo>
                      <a:pt x="310" y="472"/>
                      <a:pt x="306" y="472"/>
                      <a:pt x="302" y="472"/>
                    </a:cubicBezTo>
                    <a:cubicBezTo>
                      <a:pt x="302" y="472"/>
                      <a:pt x="301" y="472"/>
                      <a:pt x="301" y="472"/>
                    </a:cubicBezTo>
                    <a:cubicBezTo>
                      <a:pt x="299" y="472"/>
                      <a:pt x="294" y="468"/>
                      <a:pt x="292" y="469"/>
                    </a:cubicBezTo>
                    <a:cubicBezTo>
                      <a:pt x="292" y="469"/>
                      <a:pt x="292" y="468"/>
                      <a:pt x="292" y="468"/>
                    </a:cubicBezTo>
                    <a:cubicBezTo>
                      <a:pt x="292" y="468"/>
                      <a:pt x="291" y="468"/>
                      <a:pt x="291" y="468"/>
                    </a:cubicBezTo>
                    <a:cubicBezTo>
                      <a:pt x="289" y="467"/>
                      <a:pt x="289" y="466"/>
                      <a:pt x="288" y="465"/>
                    </a:cubicBezTo>
                    <a:cubicBezTo>
                      <a:pt x="287" y="465"/>
                      <a:pt x="287" y="465"/>
                      <a:pt x="287" y="465"/>
                    </a:cubicBezTo>
                    <a:cubicBezTo>
                      <a:pt x="286" y="464"/>
                      <a:pt x="286" y="464"/>
                      <a:pt x="285" y="463"/>
                    </a:cubicBezTo>
                    <a:cubicBezTo>
                      <a:pt x="284" y="463"/>
                      <a:pt x="284" y="463"/>
                      <a:pt x="283" y="463"/>
                    </a:cubicBezTo>
                    <a:cubicBezTo>
                      <a:pt x="282" y="463"/>
                      <a:pt x="282" y="461"/>
                      <a:pt x="281" y="460"/>
                    </a:cubicBezTo>
                    <a:cubicBezTo>
                      <a:pt x="276" y="457"/>
                      <a:pt x="273" y="454"/>
                      <a:pt x="270" y="449"/>
                    </a:cubicBezTo>
                    <a:cubicBezTo>
                      <a:pt x="267" y="443"/>
                      <a:pt x="262" y="439"/>
                      <a:pt x="259" y="434"/>
                    </a:cubicBezTo>
                    <a:cubicBezTo>
                      <a:pt x="256" y="428"/>
                      <a:pt x="254" y="423"/>
                      <a:pt x="250" y="418"/>
                    </a:cubicBezTo>
                    <a:cubicBezTo>
                      <a:pt x="246" y="412"/>
                      <a:pt x="240" y="407"/>
                      <a:pt x="238" y="399"/>
                    </a:cubicBezTo>
                    <a:cubicBezTo>
                      <a:pt x="237" y="399"/>
                      <a:pt x="237" y="399"/>
                      <a:pt x="237" y="399"/>
                    </a:cubicBezTo>
                    <a:cubicBezTo>
                      <a:pt x="236" y="398"/>
                      <a:pt x="236" y="397"/>
                      <a:pt x="235" y="396"/>
                    </a:cubicBezTo>
                    <a:cubicBezTo>
                      <a:pt x="232" y="392"/>
                      <a:pt x="230" y="387"/>
                      <a:pt x="227" y="383"/>
                    </a:cubicBezTo>
                    <a:cubicBezTo>
                      <a:pt x="227" y="382"/>
                      <a:pt x="226" y="382"/>
                      <a:pt x="225" y="382"/>
                    </a:cubicBezTo>
                    <a:cubicBezTo>
                      <a:pt x="225" y="381"/>
                      <a:pt x="224" y="379"/>
                      <a:pt x="223" y="378"/>
                    </a:cubicBezTo>
                    <a:cubicBezTo>
                      <a:pt x="222" y="378"/>
                      <a:pt x="222" y="377"/>
                      <a:pt x="221" y="377"/>
                    </a:cubicBezTo>
                    <a:cubicBezTo>
                      <a:pt x="220" y="375"/>
                      <a:pt x="219" y="374"/>
                      <a:pt x="218" y="372"/>
                    </a:cubicBezTo>
                    <a:cubicBezTo>
                      <a:pt x="218" y="372"/>
                      <a:pt x="217" y="372"/>
                      <a:pt x="216" y="371"/>
                    </a:cubicBezTo>
                    <a:cubicBezTo>
                      <a:pt x="215" y="370"/>
                      <a:pt x="215" y="369"/>
                      <a:pt x="214" y="368"/>
                    </a:cubicBezTo>
                    <a:cubicBezTo>
                      <a:pt x="213" y="367"/>
                      <a:pt x="212" y="367"/>
                      <a:pt x="211" y="366"/>
                    </a:cubicBezTo>
                    <a:cubicBezTo>
                      <a:pt x="210" y="365"/>
                      <a:pt x="210" y="363"/>
                      <a:pt x="209" y="363"/>
                    </a:cubicBezTo>
                    <a:cubicBezTo>
                      <a:pt x="207" y="362"/>
                      <a:pt x="205" y="360"/>
                      <a:pt x="204" y="359"/>
                    </a:cubicBezTo>
                    <a:cubicBezTo>
                      <a:pt x="201" y="357"/>
                      <a:pt x="197" y="354"/>
                      <a:pt x="194" y="352"/>
                    </a:cubicBezTo>
                    <a:cubicBezTo>
                      <a:pt x="193" y="352"/>
                      <a:pt x="192" y="352"/>
                      <a:pt x="191" y="351"/>
                    </a:cubicBezTo>
                    <a:cubicBezTo>
                      <a:pt x="191" y="351"/>
                      <a:pt x="191" y="350"/>
                      <a:pt x="190" y="350"/>
                    </a:cubicBezTo>
                    <a:cubicBezTo>
                      <a:pt x="190" y="350"/>
                      <a:pt x="189" y="350"/>
                      <a:pt x="189" y="350"/>
                    </a:cubicBezTo>
                    <a:cubicBezTo>
                      <a:pt x="187" y="349"/>
                      <a:pt x="185" y="347"/>
                      <a:pt x="184" y="346"/>
                    </a:cubicBezTo>
                    <a:cubicBezTo>
                      <a:pt x="181" y="344"/>
                      <a:pt x="178" y="344"/>
                      <a:pt x="176" y="343"/>
                    </a:cubicBezTo>
                    <a:cubicBezTo>
                      <a:pt x="172" y="340"/>
                      <a:pt x="167" y="339"/>
                      <a:pt x="161" y="337"/>
                    </a:cubicBezTo>
                    <a:cubicBezTo>
                      <a:pt x="158" y="336"/>
                      <a:pt x="153" y="335"/>
                      <a:pt x="149" y="334"/>
                    </a:cubicBezTo>
                    <a:cubicBezTo>
                      <a:pt x="148" y="334"/>
                      <a:pt x="146" y="333"/>
                      <a:pt x="145" y="333"/>
                    </a:cubicBezTo>
                    <a:cubicBezTo>
                      <a:pt x="142" y="332"/>
                      <a:pt x="138" y="331"/>
                      <a:pt x="135" y="331"/>
                    </a:cubicBezTo>
                    <a:cubicBezTo>
                      <a:pt x="133" y="331"/>
                      <a:pt x="130" y="330"/>
                      <a:pt x="129" y="331"/>
                    </a:cubicBezTo>
                    <a:cubicBezTo>
                      <a:pt x="129" y="330"/>
                      <a:pt x="129" y="330"/>
                      <a:pt x="128" y="330"/>
                    </a:cubicBezTo>
                    <a:cubicBezTo>
                      <a:pt x="124" y="330"/>
                      <a:pt x="120" y="328"/>
                      <a:pt x="116" y="328"/>
                    </a:cubicBezTo>
                    <a:cubicBezTo>
                      <a:pt x="116" y="328"/>
                      <a:pt x="116" y="328"/>
                      <a:pt x="115" y="328"/>
                    </a:cubicBezTo>
                    <a:cubicBezTo>
                      <a:pt x="115" y="327"/>
                      <a:pt x="108" y="327"/>
                      <a:pt x="107" y="327"/>
                    </a:cubicBezTo>
                    <a:cubicBezTo>
                      <a:pt x="106" y="327"/>
                      <a:pt x="106" y="326"/>
                      <a:pt x="106" y="326"/>
                    </a:cubicBezTo>
                    <a:cubicBezTo>
                      <a:pt x="104" y="326"/>
                      <a:pt x="103" y="326"/>
                      <a:pt x="102" y="326"/>
                    </a:cubicBezTo>
                    <a:cubicBezTo>
                      <a:pt x="100" y="326"/>
                      <a:pt x="97" y="325"/>
                      <a:pt x="95" y="325"/>
                    </a:cubicBezTo>
                    <a:cubicBezTo>
                      <a:pt x="93" y="324"/>
                      <a:pt x="92" y="326"/>
                      <a:pt x="90" y="325"/>
                    </a:cubicBezTo>
                    <a:cubicBezTo>
                      <a:pt x="90" y="325"/>
                      <a:pt x="90" y="324"/>
                      <a:pt x="89" y="324"/>
                    </a:cubicBezTo>
                    <a:cubicBezTo>
                      <a:pt x="88" y="324"/>
                      <a:pt x="84" y="324"/>
                      <a:pt x="83" y="323"/>
                    </a:cubicBezTo>
                    <a:cubicBezTo>
                      <a:pt x="82" y="323"/>
                      <a:pt x="82" y="324"/>
                      <a:pt x="82" y="323"/>
                    </a:cubicBezTo>
                    <a:cubicBezTo>
                      <a:pt x="79" y="323"/>
                      <a:pt x="77" y="322"/>
                      <a:pt x="75" y="321"/>
                    </a:cubicBezTo>
                    <a:cubicBezTo>
                      <a:pt x="73" y="321"/>
                      <a:pt x="71" y="322"/>
                      <a:pt x="69" y="321"/>
                    </a:cubicBezTo>
                    <a:cubicBezTo>
                      <a:pt x="67" y="321"/>
                      <a:pt x="64" y="320"/>
                      <a:pt x="61" y="321"/>
                    </a:cubicBezTo>
                    <a:cubicBezTo>
                      <a:pt x="58" y="321"/>
                      <a:pt x="54" y="321"/>
                      <a:pt x="50" y="321"/>
                    </a:cubicBezTo>
                    <a:cubicBezTo>
                      <a:pt x="50" y="321"/>
                      <a:pt x="46" y="322"/>
                      <a:pt x="45" y="322"/>
                    </a:cubicBezTo>
                    <a:cubicBezTo>
                      <a:pt x="45" y="321"/>
                      <a:pt x="42" y="321"/>
                      <a:pt x="42" y="321"/>
                    </a:cubicBezTo>
                    <a:cubicBezTo>
                      <a:pt x="38" y="323"/>
                      <a:pt x="32" y="322"/>
                      <a:pt x="28" y="322"/>
                    </a:cubicBezTo>
                    <a:cubicBezTo>
                      <a:pt x="26" y="322"/>
                      <a:pt x="25" y="322"/>
                      <a:pt x="23" y="322"/>
                    </a:cubicBezTo>
                    <a:cubicBezTo>
                      <a:pt x="20" y="322"/>
                      <a:pt x="17" y="320"/>
                      <a:pt x="15" y="319"/>
                    </a:cubicBezTo>
                    <a:cubicBezTo>
                      <a:pt x="11" y="317"/>
                      <a:pt x="8" y="316"/>
                      <a:pt x="7" y="313"/>
                    </a:cubicBezTo>
                    <a:cubicBezTo>
                      <a:pt x="6" y="311"/>
                      <a:pt x="8" y="306"/>
                      <a:pt x="7" y="303"/>
                    </a:cubicBezTo>
                    <a:cubicBezTo>
                      <a:pt x="6" y="298"/>
                      <a:pt x="11" y="291"/>
                      <a:pt x="14" y="288"/>
                    </a:cubicBezTo>
                    <a:cubicBezTo>
                      <a:pt x="13" y="287"/>
                      <a:pt x="15" y="285"/>
                      <a:pt x="16" y="284"/>
                    </a:cubicBezTo>
                    <a:cubicBezTo>
                      <a:pt x="17" y="282"/>
                      <a:pt x="18" y="281"/>
                      <a:pt x="19" y="279"/>
                    </a:cubicBezTo>
                    <a:cubicBezTo>
                      <a:pt x="20" y="277"/>
                      <a:pt x="20" y="275"/>
                      <a:pt x="21" y="273"/>
                    </a:cubicBezTo>
                    <a:cubicBezTo>
                      <a:pt x="23" y="271"/>
                      <a:pt x="25" y="269"/>
                      <a:pt x="26" y="267"/>
                    </a:cubicBezTo>
                    <a:cubicBezTo>
                      <a:pt x="27" y="266"/>
                      <a:pt x="26" y="265"/>
                      <a:pt x="27" y="264"/>
                    </a:cubicBezTo>
                    <a:cubicBezTo>
                      <a:pt x="30" y="261"/>
                      <a:pt x="33" y="257"/>
                      <a:pt x="36" y="253"/>
                    </a:cubicBezTo>
                    <a:cubicBezTo>
                      <a:pt x="39" y="249"/>
                      <a:pt x="42" y="244"/>
                      <a:pt x="45" y="240"/>
                    </a:cubicBezTo>
                    <a:cubicBezTo>
                      <a:pt x="48" y="235"/>
                      <a:pt x="52" y="230"/>
                      <a:pt x="54" y="225"/>
                    </a:cubicBezTo>
                    <a:cubicBezTo>
                      <a:pt x="54" y="224"/>
                      <a:pt x="54" y="224"/>
                      <a:pt x="55" y="223"/>
                    </a:cubicBezTo>
                    <a:cubicBezTo>
                      <a:pt x="55" y="222"/>
                      <a:pt x="56" y="222"/>
                      <a:pt x="57" y="221"/>
                    </a:cubicBezTo>
                    <a:cubicBezTo>
                      <a:pt x="59" y="216"/>
                      <a:pt x="60" y="211"/>
                      <a:pt x="61" y="207"/>
                    </a:cubicBezTo>
                    <a:cubicBezTo>
                      <a:pt x="62" y="205"/>
                      <a:pt x="61" y="204"/>
                      <a:pt x="61" y="203"/>
                    </a:cubicBezTo>
                    <a:cubicBezTo>
                      <a:pt x="63" y="197"/>
                      <a:pt x="65" y="191"/>
                      <a:pt x="66" y="185"/>
                    </a:cubicBezTo>
                    <a:cubicBezTo>
                      <a:pt x="67" y="183"/>
                      <a:pt x="66" y="179"/>
                      <a:pt x="66" y="178"/>
                    </a:cubicBezTo>
                    <a:cubicBezTo>
                      <a:pt x="68" y="175"/>
                      <a:pt x="68" y="171"/>
                      <a:pt x="68" y="168"/>
                    </a:cubicBezTo>
                    <a:cubicBezTo>
                      <a:pt x="68" y="165"/>
                      <a:pt x="68" y="162"/>
                      <a:pt x="68" y="159"/>
                    </a:cubicBezTo>
                    <a:cubicBezTo>
                      <a:pt x="71" y="150"/>
                      <a:pt x="68" y="141"/>
                      <a:pt x="66" y="133"/>
                    </a:cubicBezTo>
                    <a:cubicBezTo>
                      <a:pt x="66" y="132"/>
                      <a:pt x="66" y="131"/>
                      <a:pt x="66" y="130"/>
                    </a:cubicBezTo>
                    <a:cubicBezTo>
                      <a:pt x="65" y="127"/>
                      <a:pt x="64" y="124"/>
                      <a:pt x="63" y="121"/>
                    </a:cubicBezTo>
                    <a:cubicBezTo>
                      <a:pt x="62" y="120"/>
                      <a:pt x="63" y="119"/>
                      <a:pt x="62" y="118"/>
                    </a:cubicBezTo>
                    <a:cubicBezTo>
                      <a:pt x="62" y="118"/>
                      <a:pt x="62" y="117"/>
                      <a:pt x="62" y="117"/>
                    </a:cubicBezTo>
                    <a:cubicBezTo>
                      <a:pt x="61" y="115"/>
                      <a:pt x="60" y="114"/>
                      <a:pt x="59" y="112"/>
                    </a:cubicBezTo>
                    <a:cubicBezTo>
                      <a:pt x="59" y="112"/>
                      <a:pt x="60" y="111"/>
                      <a:pt x="60" y="111"/>
                    </a:cubicBezTo>
                    <a:cubicBezTo>
                      <a:pt x="59" y="110"/>
                      <a:pt x="58" y="110"/>
                      <a:pt x="58" y="109"/>
                    </a:cubicBezTo>
                    <a:cubicBezTo>
                      <a:pt x="58" y="109"/>
                      <a:pt x="58" y="108"/>
                      <a:pt x="58" y="108"/>
                    </a:cubicBezTo>
                    <a:cubicBezTo>
                      <a:pt x="57" y="106"/>
                      <a:pt x="56" y="105"/>
                      <a:pt x="55" y="104"/>
                    </a:cubicBezTo>
                    <a:cubicBezTo>
                      <a:pt x="55" y="104"/>
                      <a:pt x="55" y="103"/>
                      <a:pt x="55" y="103"/>
                    </a:cubicBezTo>
                    <a:cubicBezTo>
                      <a:pt x="55" y="102"/>
                      <a:pt x="54" y="102"/>
                      <a:pt x="54" y="101"/>
                    </a:cubicBezTo>
                    <a:cubicBezTo>
                      <a:pt x="54" y="101"/>
                      <a:pt x="54" y="100"/>
                      <a:pt x="54" y="100"/>
                    </a:cubicBezTo>
                    <a:cubicBezTo>
                      <a:pt x="54" y="99"/>
                      <a:pt x="52" y="98"/>
                      <a:pt x="52" y="97"/>
                    </a:cubicBezTo>
                    <a:cubicBezTo>
                      <a:pt x="52" y="96"/>
                      <a:pt x="52" y="96"/>
                      <a:pt x="52" y="95"/>
                    </a:cubicBezTo>
                    <a:cubicBezTo>
                      <a:pt x="52" y="94"/>
                      <a:pt x="51" y="93"/>
                      <a:pt x="50" y="92"/>
                    </a:cubicBezTo>
                    <a:cubicBezTo>
                      <a:pt x="47" y="85"/>
                      <a:pt x="41" y="78"/>
                      <a:pt x="39" y="71"/>
                    </a:cubicBezTo>
                    <a:cubicBezTo>
                      <a:pt x="37" y="66"/>
                      <a:pt x="35" y="62"/>
                      <a:pt x="33" y="58"/>
                    </a:cubicBezTo>
                    <a:cubicBezTo>
                      <a:pt x="32" y="57"/>
                      <a:pt x="32" y="55"/>
                      <a:pt x="32" y="54"/>
                    </a:cubicBezTo>
                    <a:cubicBezTo>
                      <a:pt x="28" y="43"/>
                      <a:pt x="28" y="30"/>
                      <a:pt x="37" y="23"/>
                    </a:cubicBezTo>
                    <a:cubicBezTo>
                      <a:pt x="40" y="20"/>
                      <a:pt x="51" y="15"/>
                      <a:pt x="57" y="17"/>
                    </a:cubicBezTo>
                    <a:cubicBezTo>
                      <a:pt x="63" y="19"/>
                      <a:pt x="70" y="22"/>
                      <a:pt x="77" y="23"/>
                    </a:cubicBezTo>
                    <a:cubicBezTo>
                      <a:pt x="82" y="24"/>
                      <a:pt x="86" y="25"/>
                      <a:pt x="91" y="26"/>
                    </a:cubicBezTo>
                    <a:cubicBezTo>
                      <a:pt x="93" y="26"/>
                      <a:pt x="95" y="26"/>
                      <a:pt x="96" y="26"/>
                    </a:cubicBezTo>
                    <a:cubicBezTo>
                      <a:pt x="98" y="27"/>
                      <a:pt x="101" y="28"/>
                      <a:pt x="104" y="28"/>
                    </a:cubicBezTo>
                    <a:cubicBezTo>
                      <a:pt x="107" y="27"/>
                      <a:pt x="110" y="27"/>
                      <a:pt x="112" y="27"/>
                    </a:cubicBezTo>
                    <a:cubicBezTo>
                      <a:pt x="118" y="24"/>
                      <a:pt x="125" y="21"/>
                      <a:pt x="131" y="19"/>
                    </a:cubicBezTo>
                    <a:cubicBezTo>
                      <a:pt x="132" y="19"/>
                      <a:pt x="133" y="18"/>
                      <a:pt x="135" y="17"/>
                    </a:cubicBezTo>
                    <a:cubicBezTo>
                      <a:pt x="137" y="17"/>
                      <a:pt x="139" y="16"/>
                      <a:pt x="141" y="16"/>
                    </a:cubicBezTo>
                    <a:cubicBezTo>
                      <a:pt x="144" y="14"/>
                      <a:pt x="148" y="12"/>
                      <a:pt x="152" y="11"/>
                    </a:cubicBezTo>
                    <a:cubicBezTo>
                      <a:pt x="156" y="10"/>
                      <a:pt x="160" y="10"/>
                      <a:pt x="164" y="9"/>
                    </a:cubicBezTo>
                    <a:cubicBezTo>
                      <a:pt x="167" y="9"/>
                      <a:pt x="169" y="8"/>
                      <a:pt x="171" y="8"/>
                    </a:cubicBezTo>
                    <a:cubicBezTo>
                      <a:pt x="174" y="7"/>
                      <a:pt x="176" y="7"/>
                      <a:pt x="178" y="6"/>
                    </a:cubicBezTo>
                    <a:cubicBezTo>
                      <a:pt x="179" y="6"/>
                      <a:pt x="180" y="6"/>
                      <a:pt x="181" y="5"/>
                    </a:cubicBezTo>
                    <a:cubicBezTo>
                      <a:pt x="184" y="6"/>
                      <a:pt x="186" y="5"/>
                      <a:pt x="188" y="6"/>
                    </a:cubicBezTo>
                    <a:cubicBezTo>
                      <a:pt x="190" y="6"/>
                      <a:pt x="192" y="6"/>
                      <a:pt x="194" y="6"/>
                    </a:cubicBezTo>
                    <a:cubicBezTo>
                      <a:pt x="196" y="6"/>
                      <a:pt x="198" y="5"/>
                      <a:pt x="199" y="6"/>
                    </a:cubicBezTo>
                    <a:cubicBezTo>
                      <a:pt x="205" y="7"/>
                      <a:pt x="218" y="15"/>
                      <a:pt x="221" y="19"/>
                    </a:cubicBezTo>
                    <a:cubicBezTo>
                      <a:pt x="225" y="24"/>
                      <a:pt x="229" y="30"/>
                      <a:pt x="231" y="36"/>
                    </a:cubicBezTo>
                    <a:cubicBezTo>
                      <a:pt x="232" y="39"/>
                      <a:pt x="231" y="42"/>
                      <a:pt x="231" y="45"/>
                    </a:cubicBezTo>
                    <a:cubicBezTo>
                      <a:pt x="232" y="50"/>
                      <a:pt x="232" y="55"/>
                      <a:pt x="230" y="60"/>
                    </a:cubicBezTo>
                    <a:cubicBezTo>
                      <a:pt x="229" y="67"/>
                      <a:pt x="230" y="80"/>
                      <a:pt x="231" y="87"/>
                    </a:cubicBezTo>
                    <a:cubicBezTo>
                      <a:pt x="232" y="88"/>
                      <a:pt x="232" y="90"/>
                      <a:pt x="232" y="92"/>
                    </a:cubicBezTo>
                    <a:cubicBezTo>
                      <a:pt x="235" y="105"/>
                      <a:pt x="241" y="115"/>
                      <a:pt x="248" y="125"/>
                    </a:cubicBezTo>
                    <a:cubicBezTo>
                      <a:pt x="249" y="128"/>
                      <a:pt x="249" y="130"/>
                      <a:pt x="251" y="132"/>
                    </a:cubicBezTo>
                    <a:cubicBezTo>
                      <a:pt x="251" y="134"/>
                      <a:pt x="253" y="135"/>
                      <a:pt x="254" y="137"/>
                    </a:cubicBezTo>
                    <a:cubicBezTo>
                      <a:pt x="254" y="138"/>
                      <a:pt x="254" y="140"/>
                      <a:pt x="255" y="141"/>
                    </a:cubicBezTo>
                    <a:cubicBezTo>
                      <a:pt x="256" y="143"/>
                      <a:pt x="257" y="145"/>
                      <a:pt x="258" y="147"/>
                    </a:cubicBezTo>
                    <a:cubicBezTo>
                      <a:pt x="260" y="151"/>
                      <a:pt x="261" y="156"/>
                      <a:pt x="261" y="160"/>
                    </a:cubicBezTo>
                    <a:cubicBezTo>
                      <a:pt x="262" y="163"/>
                      <a:pt x="261" y="166"/>
                      <a:pt x="262" y="168"/>
                    </a:cubicBezTo>
                    <a:cubicBezTo>
                      <a:pt x="262" y="172"/>
                      <a:pt x="261" y="176"/>
                      <a:pt x="262" y="181"/>
                    </a:cubicBezTo>
                    <a:cubicBezTo>
                      <a:pt x="263" y="189"/>
                      <a:pt x="261" y="203"/>
                      <a:pt x="258" y="210"/>
                    </a:cubicBezTo>
                    <a:cubicBezTo>
                      <a:pt x="259" y="212"/>
                      <a:pt x="257" y="214"/>
                      <a:pt x="257" y="216"/>
                    </a:cubicBezTo>
                    <a:cubicBezTo>
                      <a:pt x="257" y="219"/>
                      <a:pt x="256" y="221"/>
                      <a:pt x="255" y="223"/>
                    </a:cubicBezTo>
                    <a:cubicBezTo>
                      <a:pt x="255" y="226"/>
                      <a:pt x="256" y="229"/>
                      <a:pt x="254" y="231"/>
                    </a:cubicBezTo>
                    <a:cubicBezTo>
                      <a:pt x="255" y="232"/>
                      <a:pt x="254" y="231"/>
                      <a:pt x="255" y="232"/>
                    </a:cubicBezTo>
                    <a:cubicBezTo>
                      <a:pt x="254" y="235"/>
                      <a:pt x="253" y="238"/>
                      <a:pt x="252" y="240"/>
                    </a:cubicBezTo>
                    <a:cubicBezTo>
                      <a:pt x="252" y="241"/>
                      <a:pt x="252" y="242"/>
                      <a:pt x="252" y="243"/>
                    </a:cubicBezTo>
                    <a:cubicBezTo>
                      <a:pt x="250" y="250"/>
                      <a:pt x="250" y="267"/>
                      <a:pt x="252" y="276"/>
                    </a:cubicBezTo>
                    <a:cubicBezTo>
                      <a:pt x="252" y="277"/>
                      <a:pt x="252" y="279"/>
                      <a:pt x="252" y="280"/>
                    </a:cubicBezTo>
                    <a:cubicBezTo>
                      <a:pt x="252" y="282"/>
                      <a:pt x="253" y="285"/>
                      <a:pt x="253" y="286"/>
                    </a:cubicBezTo>
                    <a:cubicBezTo>
                      <a:pt x="253" y="287"/>
                      <a:pt x="254" y="294"/>
                      <a:pt x="255" y="295"/>
                    </a:cubicBezTo>
                    <a:cubicBezTo>
                      <a:pt x="255" y="297"/>
                      <a:pt x="255" y="298"/>
                      <a:pt x="255" y="299"/>
                    </a:cubicBezTo>
                    <a:cubicBezTo>
                      <a:pt x="257" y="304"/>
                      <a:pt x="257" y="309"/>
                      <a:pt x="260" y="314"/>
                    </a:cubicBezTo>
                    <a:cubicBezTo>
                      <a:pt x="261" y="317"/>
                      <a:pt x="264" y="321"/>
                      <a:pt x="266" y="325"/>
                    </a:cubicBezTo>
                    <a:cubicBezTo>
                      <a:pt x="267" y="327"/>
                      <a:pt x="268" y="329"/>
                      <a:pt x="269" y="331"/>
                    </a:cubicBezTo>
                    <a:cubicBezTo>
                      <a:pt x="272" y="336"/>
                      <a:pt x="276" y="341"/>
                      <a:pt x="279" y="346"/>
                    </a:cubicBezTo>
                    <a:cubicBezTo>
                      <a:pt x="279" y="347"/>
                      <a:pt x="280" y="347"/>
                      <a:pt x="280" y="348"/>
                    </a:cubicBezTo>
                    <a:cubicBezTo>
                      <a:pt x="282" y="351"/>
                      <a:pt x="283" y="356"/>
                      <a:pt x="285" y="360"/>
                    </a:cubicBezTo>
                    <a:cubicBezTo>
                      <a:pt x="286" y="361"/>
                      <a:pt x="288" y="362"/>
                      <a:pt x="289" y="363"/>
                    </a:cubicBezTo>
                    <a:cubicBezTo>
                      <a:pt x="295" y="370"/>
                      <a:pt x="300" y="376"/>
                      <a:pt x="306" y="382"/>
                    </a:cubicBezTo>
                    <a:cubicBezTo>
                      <a:pt x="309" y="384"/>
                      <a:pt x="312" y="385"/>
                      <a:pt x="314" y="387"/>
                    </a:cubicBezTo>
                    <a:cubicBezTo>
                      <a:pt x="317" y="389"/>
                      <a:pt x="322" y="395"/>
                      <a:pt x="324" y="397"/>
                    </a:cubicBezTo>
                    <a:cubicBezTo>
                      <a:pt x="324" y="398"/>
                      <a:pt x="325" y="400"/>
                      <a:pt x="325" y="400"/>
                    </a:cubicBezTo>
                    <a:cubicBezTo>
                      <a:pt x="326" y="402"/>
                      <a:pt x="326" y="404"/>
                      <a:pt x="328" y="406"/>
                    </a:cubicBezTo>
                    <a:cubicBezTo>
                      <a:pt x="330" y="409"/>
                      <a:pt x="332" y="413"/>
                      <a:pt x="333" y="417"/>
                    </a:cubicBezTo>
                    <a:cubicBezTo>
                      <a:pt x="334" y="419"/>
                      <a:pt x="334" y="421"/>
                      <a:pt x="335" y="424"/>
                    </a:cubicBezTo>
                    <a:cubicBezTo>
                      <a:pt x="335" y="424"/>
                      <a:pt x="335" y="424"/>
                      <a:pt x="335" y="424"/>
                    </a:cubicBezTo>
                    <a:cubicBezTo>
                      <a:pt x="334" y="424"/>
                      <a:pt x="334" y="424"/>
                      <a:pt x="334" y="424"/>
                    </a:cubicBezTo>
                    <a:cubicBezTo>
                      <a:pt x="334" y="425"/>
                      <a:pt x="334" y="425"/>
                      <a:pt x="335" y="425"/>
                    </a:cubicBezTo>
                    <a:cubicBezTo>
                      <a:pt x="336" y="426"/>
                      <a:pt x="335" y="428"/>
                      <a:pt x="335" y="429"/>
                    </a:cubicBezTo>
                    <a:cubicBezTo>
                      <a:pt x="336" y="430"/>
                      <a:pt x="337" y="434"/>
                      <a:pt x="337" y="4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356">
                <a:extLst>
                  <a:ext uri="{FF2B5EF4-FFF2-40B4-BE49-F238E27FC236}">
                    <a16:creationId xmlns:a16="http://schemas.microsoft.com/office/drawing/2014/main" id="{DC1F75B2-0564-FE64-1220-8A5B8F39A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0" y="202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357">
                <a:extLst>
                  <a:ext uri="{FF2B5EF4-FFF2-40B4-BE49-F238E27FC236}">
                    <a16:creationId xmlns:a16="http://schemas.microsoft.com/office/drawing/2014/main" id="{4B5F6E2B-7827-19EC-FCC8-C8F0C9C27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036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3 w 3"/>
                  <a:gd name="T5" fmla="*/ 1 h 2"/>
                  <a:gd name="T6" fmla="*/ 0 w 3"/>
                  <a:gd name="T7" fmla="*/ 2 h 2"/>
                  <a:gd name="T8" fmla="*/ 0 w 3"/>
                  <a:gd name="T9" fmla="*/ 1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358">
                <a:extLst>
                  <a:ext uri="{FF2B5EF4-FFF2-40B4-BE49-F238E27FC236}">
                    <a16:creationId xmlns:a16="http://schemas.microsoft.com/office/drawing/2014/main" id="{458C5A48-5016-1341-111F-4577F3D9B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4" y="203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359">
                <a:extLst>
                  <a:ext uri="{FF2B5EF4-FFF2-40B4-BE49-F238E27FC236}">
                    <a16:creationId xmlns:a16="http://schemas.microsoft.com/office/drawing/2014/main" id="{BDAEE1DE-7E52-3D51-C11B-1803CE9A6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" y="205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360">
                <a:extLst>
                  <a:ext uri="{FF2B5EF4-FFF2-40B4-BE49-F238E27FC236}">
                    <a16:creationId xmlns:a16="http://schemas.microsoft.com/office/drawing/2014/main" id="{6B757BA1-3A25-1676-25CC-11642BBDA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2" y="2051"/>
                <a:ext cx="468" cy="995"/>
              </a:xfrm>
              <a:custGeom>
                <a:avLst/>
                <a:gdLst>
                  <a:gd name="T0" fmla="*/ 94 w 193"/>
                  <a:gd name="T1" fmla="*/ 28 h 410"/>
                  <a:gd name="T2" fmla="*/ 104 w 193"/>
                  <a:gd name="T3" fmla="*/ 43 h 410"/>
                  <a:gd name="T4" fmla="*/ 114 w 193"/>
                  <a:gd name="T5" fmla="*/ 58 h 410"/>
                  <a:gd name="T6" fmla="*/ 119 w 193"/>
                  <a:gd name="T7" fmla="*/ 66 h 410"/>
                  <a:gd name="T8" fmla="*/ 152 w 193"/>
                  <a:gd name="T9" fmla="*/ 97 h 410"/>
                  <a:gd name="T10" fmla="*/ 167 w 193"/>
                  <a:gd name="T11" fmla="*/ 106 h 410"/>
                  <a:gd name="T12" fmla="*/ 180 w 193"/>
                  <a:gd name="T13" fmla="*/ 111 h 410"/>
                  <a:gd name="T14" fmla="*/ 189 w 193"/>
                  <a:gd name="T15" fmla="*/ 115 h 410"/>
                  <a:gd name="T16" fmla="*/ 193 w 193"/>
                  <a:gd name="T17" fmla="*/ 121 h 410"/>
                  <a:gd name="T18" fmla="*/ 173 w 193"/>
                  <a:gd name="T19" fmla="*/ 115 h 410"/>
                  <a:gd name="T20" fmla="*/ 150 w 193"/>
                  <a:gd name="T21" fmla="*/ 102 h 410"/>
                  <a:gd name="T22" fmla="*/ 120 w 193"/>
                  <a:gd name="T23" fmla="*/ 77 h 410"/>
                  <a:gd name="T24" fmla="*/ 97 w 193"/>
                  <a:gd name="T25" fmla="*/ 41 h 410"/>
                  <a:gd name="T26" fmla="*/ 89 w 193"/>
                  <a:gd name="T27" fmla="*/ 31 h 410"/>
                  <a:gd name="T28" fmla="*/ 77 w 193"/>
                  <a:gd name="T29" fmla="*/ 17 h 410"/>
                  <a:gd name="T30" fmla="*/ 29 w 193"/>
                  <a:gd name="T31" fmla="*/ 13 h 410"/>
                  <a:gd name="T32" fmla="*/ 21 w 193"/>
                  <a:gd name="T33" fmla="*/ 24 h 410"/>
                  <a:gd name="T34" fmla="*/ 16 w 193"/>
                  <a:gd name="T35" fmla="*/ 83 h 410"/>
                  <a:gd name="T36" fmla="*/ 5 w 193"/>
                  <a:gd name="T37" fmla="*/ 125 h 410"/>
                  <a:gd name="T38" fmla="*/ 8 w 193"/>
                  <a:gd name="T39" fmla="*/ 146 h 410"/>
                  <a:gd name="T40" fmla="*/ 23 w 193"/>
                  <a:gd name="T41" fmla="*/ 171 h 410"/>
                  <a:gd name="T42" fmla="*/ 38 w 193"/>
                  <a:gd name="T43" fmla="*/ 199 h 410"/>
                  <a:gd name="T44" fmla="*/ 44 w 193"/>
                  <a:gd name="T45" fmla="*/ 227 h 410"/>
                  <a:gd name="T46" fmla="*/ 41 w 193"/>
                  <a:gd name="T47" fmla="*/ 264 h 410"/>
                  <a:gd name="T48" fmla="*/ 51 w 193"/>
                  <a:gd name="T49" fmla="*/ 294 h 410"/>
                  <a:gd name="T50" fmla="*/ 59 w 193"/>
                  <a:gd name="T51" fmla="*/ 309 h 410"/>
                  <a:gd name="T52" fmla="*/ 83 w 193"/>
                  <a:gd name="T53" fmla="*/ 345 h 410"/>
                  <a:gd name="T54" fmla="*/ 100 w 193"/>
                  <a:gd name="T55" fmla="*/ 369 h 410"/>
                  <a:gd name="T56" fmla="*/ 113 w 193"/>
                  <a:gd name="T57" fmla="*/ 380 h 410"/>
                  <a:gd name="T58" fmla="*/ 164 w 193"/>
                  <a:gd name="T59" fmla="*/ 404 h 410"/>
                  <a:gd name="T60" fmla="*/ 170 w 193"/>
                  <a:gd name="T61" fmla="*/ 404 h 410"/>
                  <a:gd name="T62" fmla="*/ 182 w 193"/>
                  <a:gd name="T63" fmla="*/ 399 h 410"/>
                  <a:gd name="T64" fmla="*/ 193 w 193"/>
                  <a:gd name="T65" fmla="*/ 401 h 410"/>
                  <a:gd name="T66" fmla="*/ 177 w 193"/>
                  <a:gd name="T67" fmla="*/ 407 h 410"/>
                  <a:gd name="T68" fmla="*/ 150 w 193"/>
                  <a:gd name="T69" fmla="*/ 408 h 410"/>
                  <a:gd name="T70" fmla="*/ 136 w 193"/>
                  <a:gd name="T71" fmla="*/ 403 h 410"/>
                  <a:gd name="T72" fmla="*/ 114 w 193"/>
                  <a:gd name="T73" fmla="*/ 389 h 410"/>
                  <a:gd name="T74" fmla="*/ 97 w 193"/>
                  <a:gd name="T75" fmla="*/ 373 h 410"/>
                  <a:gd name="T76" fmla="*/ 87 w 193"/>
                  <a:gd name="T77" fmla="*/ 359 h 410"/>
                  <a:gd name="T78" fmla="*/ 73 w 193"/>
                  <a:gd name="T79" fmla="*/ 342 h 410"/>
                  <a:gd name="T80" fmla="*/ 59 w 193"/>
                  <a:gd name="T81" fmla="*/ 322 h 410"/>
                  <a:gd name="T82" fmla="*/ 51 w 193"/>
                  <a:gd name="T83" fmla="*/ 307 h 410"/>
                  <a:gd name="T84" fmla="*/ 48 w 193"/>
                  <a:gd name="T85" fmla="*/ 299 h 410"/>
                  <a:gd name="T86" fmla="*/ 39 w 193"/>
                  <a:gd name="T87" fmla="*/ 279 h 410"/>
                  <a:gd name="T88" fmla="*/ 38 w 193"/>
                  <a:gd name="T89" fmla="*/ 229 h 410"/>
                  <a:gd name="T90" fmla="*/ 24 w 193"/>
                  <a:gd name="T91" fmla="*/ 183 h 410"/>
                  <a:gd name="T92" fmla="*/ 0 w 193"/>
                  <a:gd name="T93" fmla="*/ 129 h 410"/>
                  <a:gd name="T94" fmla="*/ 1 w 193"/>
                  <a:gd name="T95" fmla="*/ 113 h 410"/>
                  <a:gd name="T96" fmla="*/ 4 w 193"/>
                  <a:gd name="T97" fmla="*/ 104 h 410"/>
                  <a:gd name="T98" fmla="*/ 10 w 193"/>
                  <a:gd name="T99" fmla="*/ 72 h 410"/>
                  <a:gd name="T100" fmla="*/ 9 w 193"/>
                  <a:gd name="T101" fmla="*/ 46 h 410"/>
                  <a:gd name="T102" fmla="*/ 19 w 193"/>
                  <a:gd name="T103" fmla="*/ 19 h 410"/>
                  <a:gd name="T104" fmla="*/ 44 w 193"/>
                  <a:gd name="T105" fmla="*/ 1 h 410"/>
                  <a:gd name="T106" fmla="*/ 58 w 193"/>
                  <a:gd name="T107" fmla="*/ 1 h 410"/>
                  <a:gd name="T108" fmla="*/ 81 w 193"/>
                  <a:gd name="T109" fmla="*/ 13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3" h="410">
                    <a:moveTo>
                      <a:pt x="89" y="22"/>
                    </a:moveTo>
                    <a:cubicBezTo>
                      <a:pt x="89" y="22"/>
                      <a:pt x="89" y="23"/>
                      <a:pt x="89" y="23"/>
                    </a:cubicBezTo>
                    <a:cubicBezTo>
                      <a:pt x="91" y="24"/>
                      <a:pt x="93" y="27"/>
                      <a:pt x="94" y="28"/>
                    </a:cubicBezTo>
                    <a:cubicBezTo>
                      <a:pt x="94" y="29"/>
                      <a:pt x="94" y="30"/>
                      <a:pt x="95" y="30"/>
                    </a:cubicBezTo>
                    <a:cubicBezTo>
                      <a:pt x="96" y="32"/>
                      <a:pt x="98" y="33"/>
                      <a:pt x="99" y="34"/>
                    </a:cubicBezTo>
                    <a:cubicBezTo>
                      <a:pt x="101" y="37"/>
                      <a:pt x="102" y="40"/>
                      <a:pt x="104" y="43"/>
                    </a:cubicBezTo>
                    <a:cubicBezTo>
                      <a:pt x="105" y="44"/>
                      <a:pt x="106" y="45"/>
                      <a:pt x="107" y="47"/>
                    </a:cubicBezTo>
                    <a:cubicBezTo>
                      <a:pt x="108" y="49"/>
                      <a:pt x="109" y="53"/>
                      <a:pt x="111" y="55"/>
                    </a:cubicBezTo>
                    <a:cubicBezTo>
                      <a:pt x="111" y="56"/>
                      <a:pt x="113" y="57"/>
                      <a:pt x="114" y="58"/>
                    </a:cubicBezTo>
                    <a:cubicBezTo>
                      <a:pt x="114" y="59"/>
                      <a:pt x="115" y="60"/>
                      <a:pt x="115" y="62"/>
                    </a:cubicBezTo>
                    <a:cubicBezTo>
                      <a:pt x="116" y="63"/>
                      <a:pt x="118" y="64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24" y="76"/>
                      <a:pt x="136" y="87"/>
                      <a:pt x="147" y="93"/>
                    </a:cubicBezTo>
                    <a:cubicBezTo>
                      <a:pt x="148" y="94"/>
                      <a:pt x="149" y="95"/>
                      <a:pt x="149" y="96"/>
                    </a:cubicBezTo>
                    <a:cubicBezTo>
                      <a:pt x="150" y="96"/>
                      <a:pt x="152" y="97"/>
                      <a:pt x="152" y="97"/>
                    </a:cubicBezTo>
                    <a:cubicBezTo>
                      <a:pt x="154" y="98"/>
                      <a:pt x="156" y="100"/>
                      <a:pt x="157" y="100"/>
                    </a:cubicBezTo>
                    <a:cubicBezTo>
                      <a:pt x="159" y="101"/>
                      <a:pt x="160" y="103"/>
                      <a:pt x="162" y="104"/>
                    </a:cubicBezTo>
                    <a:cubicBezTo>
                      <a:pt x="163" y="105"/>
                      <a:pt x="165" y="105"/>
                      <a:pt x="167" y="106"/>
                    </a:cubicBezTo>
                    <a:cubicBezTo>
                      <a:pt x="167" y="107"/>
                      <a:pt x="169" y="108"/>
                      <a:pt x="169" y="108"/>
                    </a:cubicBezTo>
                    <a:cubicBezTo>
                      <a:pt x="171" y="109"/>
                      <a:pt x="174" y="110"/>
                      <a:pt x="176" y="111"/>
                    </a:cubicBezTo>
                    <a:cubicBezTo>
                      <a:pt x="177" y="111"/>
                      <a:pt x="178" y="111"/>
                      <a:pt x="180" y="111"/>
                    </a:cubicBezTo>
                    <a:cubicBezTo>
                      <a:pt x="180" y="112"/>
                      <a:pt x="181" y="113"/>
                      <a:pt x="182" y="113"/>
                    </a:cubicBezTo>
                    <a:cubicBezTo>
                      <a:pt x="183" y="114"/>
                      <a:pt x="186" y="113"/>
                      <a:pt x="187" y="115"/>
                    </a:cubicBezTo>
                    <a:cubicBezTo>
                      <a:pt x="187" y="115"/>
                      <a:pt x="189" y="114"/>
                      <a:pt x="189" y="115"/>
                    </a:cubicBezTo>
                    <a:cubicBezTo>
                      <a:pt x="190" y="115"/>
                      <a:pt x="191" y="116"/>
                      <a:pt x="193" y="116"/>
                    </a:cubicBezTo>
                    <a:cubicBezTo>
                      <a:pt x="193" y="117"/>
                      <a:pt x="193" y="119"/>
                      <a:pt x="193" y="121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190" y="119"/>
                      <a:pt x="186" y="120"/>
                      <a:pt x="183" y="119"/>
                    </a:cubicBezTo>
                    <a:cubicBezTo>
                      <a:pt x="181" y="118"/>
                      <a:pt x="179" y="117"/>
                      <a:pt x="178" y="116"/>
                    </a:cubicBezTo>
                    <a:cubicBezTo>
                      <a:pt x="176" y="115"/>
                      <a:pt x="174" y="115"/>
                      <a:pt x="173" y="115"/>
                    </a:cubicBezTo>
                    <a:cubicBezTo>
                      <a:pt x="169" y="113"/>
                      <a:pt x="165" y="111"/>
                      <a:pt x="162" y="109"/>
                    </a:cubicBezTo>
                    <a:cubicBezTo>
                      <a:pt x="161" y="109"/>
                      <a:pt x="160" y="109"/>
                      <a:pt x="160" y="109"/>
                    </a:cubicBezTo>
                    <a:cubicBezTo>
                      <a:pt x="156" y="107"/>
                      <a:pt x="153" y="104"/>
                      <a:pt x="150" y="102"/>
                    </a:cubicBezTo>
                    <a:cubicBezTo>
                      <a:pt x="149" y="101"/>
                      <a:pt x="148" y="100"/>
                      <a:pt x="147" y="99"/>
                    </a:cubicBezTo>
                    <a:cubicBezTo>
                      <a:pt x="139" y="94"/>
                      <a:pt x="132" y="89"/>
                      <a:pt x="126" y="82"/>
                    </a:cubicBezTo>
                    <a:cubicBezTo>
                      <a:pt x="124" y="80"/>
                      <a:pt x="121" y="79"/>
                      <a:pt x="120" y="77"/>
                    </a:cubicBezTo>
                    <a:cubicBezTo>
                      <a:pt x="117" y="75"/>
                      <a:pt x="116" y="71"/>
                      <a:pt x="114" y="69"/>
                    </a:cubicBezTo>
                    <a:cubicBezTo>
                      <a:pt x="108" y="61"/>
                      <a:pt x="104" y="52"/>
                      <a:pt x="99" y="43"/>
                    </a:cubicBezTo>
                    <a:cubicBezTo>
                      <a:pt x="98" y="43"/>
                      <a:pt x="97" y="42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6" y="37"/>
                      <a:pt x="91" y="35"/>
                      <a:pt x="89" y="31"/>
                    </a:cubicBezTo>
                    <a:cubicBezTo>
                      <a:pt x="89" y="30"/>
                      <a:pt x="88" y="29"/>
                      <a:pt x="87" y="28"/>
                    </a:cubicBezTo>
                    <a:cubicBezTo>
                      <a:pt x="86" y="25"/>
                      <a:pt x="82" y="24"/>
                      <a:pt x="80" y="21"/>
                    </a:cubicBezTo>
                    <a:cubicBezTo>
                      <a:pt x="79" y="20"/>
                      <a:pt x="79" y="18"/>
                      <a:pt x="77" y="17"/>
                    </a:cubicBezTo>
                    <a:cubicBezTo>
                      <a:pt x="72" y="11"/>
                      <a:pt x="58" y="5"/>
                      <a:pt x="49" y="7"/>
                    </a:cubicBezTo>
                    <a:cubicBezTo>
                      <a:pt x="46" y="7"/>
                      <a:pt x="42" y="6"/>
                      <a:pt x="40" y="7"/>
                    </a:cubicBezTo>
                    <a:cubicBezTo>
                      <a:pt x="38" y="8"/>
                      <a:pt x="31" y="11"/>
                      <a:pt x="29" y="13"/>
                    </a:cubicBezTo>
                    <a:cubicBezTo>
                      <a:pt x="28" y="15"/>
                      <a:pt x="27" y="17"/>
                      <a:pt x="26" y="19"/>
                    </a:cubicBezTo>
                    <a:cubicBezTo>
                      <a:pt x="25" y="19"/>
                      <a:pt x="25" y="20"/>
                      <a:pt x="25" y="21"/>
                    </a:cubicBezTo>
                    <a:cubicBezTo>
                      <a:pt x="24" y="22"/>
                      <a:pt x="22" y="23"/>
                      <a:pt x="21" y="24"/>
                    </a:cubicBezTo>
                    <a:cubicBezTo>
                      <a:pt x="19" y="27"/>
                      <a:pt x="18" y="31"/>
                      <a:pt x="16" y="34"/>
                    </a:cubicBezTo>
                    <a:cubicBezTo>
                      <a:pt x="15" y="37"/>
                      <a:pt x="15" y="39"/>
                      <a:pt x="15" y="43"/>
                    </a:cubicBezTo>
                    <a:cubicBezTo>
                      <a:pt x="12" y="57"/>
                      <a:pt x="17" y="70"/>
                      <a:pt x="16" y="83"/>
                    </a:cubicBezTo>
                    <a:cubicBezTo>
                      <a:pt x="15" y="88"/>
                      <a:pt x="14" y="92"/>
                      <a:pt x="12" y="95"/>
                    </a:cubicBezTo>
                    <a:cubicBezTo>
                      <a:pt x="10" y="100"/>
                      <a:pt x="9" y="105"/>
                      <a:pt x="7" y="109"/>
                    </a:cubicBezTo>
                    <a:cubicBezTo>
                      <a:pt x="5" y="114"/>
                      <a:pt x="6" y="121"/>
                      <a:pt x="5" y="125"/>
                    </a:cubicBezTo>
                    <a:cubicBezTo>
                      <a:pt x="5" y="127"/>
                      <a:pt x="6" y="128"/>
                      <a:pt x="6" y="129"/>
                    </a:cubicBezTo>
                    <a:cubicBezTo>
                      <a:pt x="6" y="132"/>
                      <a:pt x="6" y="135"/>
                      <a:pt x="7" y="138"/>
                    </a:cubicBezTo>
                    <a:cubicBezTo>
                      <a:pt x="8" y="140"/>
                      <a:pt x="7" y="143"/>
                      <a:pt x="8" y="146"/>
                    </a:cubicBezTo>
                    <a:cubicBezTo>
                      <a:pt x="10" y="149"/>
                      <a:pt x="12" y="153"/>
                      <a:pt x="14" y="157"/>
                    </a:cubicBezTo>
                    <a:cubicBezTo>
                      <a:pt x="14" y="159"/>
                      <a:pt x="16" y="160"/>
                      <a:pt x="17" y="161"/>
                    </a:cubicBezTo>
                    <a:cubicBezTo>
                      <a:pt x="19" y="165"/>
                      <a:pt x="20" y="168"/>
                      <a:pt x="23" y="171"/>
                    </a:cubicBezTo>
                    <a:cubicBezTo>
                      <a:pt x="24" y="173"/>
                      <a:pt x="26" y="175"/>
                      <a:pt x="28" y="178"/>
                    </a:cubicBezTo>
                    <a:cubicBezTo>
                      <a:pt x="30" y="182"/>
                      <a:pt x="33" y="187"/>
                      <a:pt x="35" y="191"/>
                    </a:cubicBezTo>
                    <a:cubicBezTo>
                      <a:pt x="37" y="194"/>
                      <a:pt x="37" y="196"/>
                      <a:pt x="38" y="199"/>
                    </a:cubicBezTo>
                    <a:cubicBezTo>
                      <a:pt x="39" y="203"/>
                      <a:pt x="41" y="208"/>
                      <a:pt x="42" y="212"/>
                    </a:cubicBezTo>
                    <a:cubicBezTo>
                      <a:pt x="43" y="214"/>
                      <a:pt x="44" y="222"/>
                      <a:pt x="43" y="224"/>
                    </a:cubicBezTo>
                    <a:cubicBezTo>
                      <a:pt x="43" y="225"/>
                      <a:pt x="44" y="227"/>
                      <a:pt x="44" y="227"/>
                    </a:cubicBezTo>
                    <a:cubicBezTo>
                      <a:pt x="43" y="230"/>
                      <a:pt x="42" y="234"/>
                      <a:pt x="42" y="237"/>
                    </a:cubicBezTo>
                    <a:cubicBezTo>
                      <a:pt x="43" y="240"/>
                      <a:pt x="40" y="245"/>
                      <a:pt x="41" y="247"/>
                    </a:cubicBezTo>
                    <a:cubicBezTo>
                      <a:pt x="39" y="250"/>
                      <a:pt x="39" y="260"/>
                      <a:pt x="41" y="264"/>
                    </a:cubicBezTo>
                    <a:cubicBezTo>
                      <a:pt x="41" y="266"/>
                      <a:pt x="44" y="277"/>
                      <a:pt x="44" y="277"/>
                    </a:cubicBezTo>
                    <a:cubicBezTo>
                      <a:pt x="46" y="281"/>
                      <a:pt x="47" y="284"/>
                      <a:pt x="48" y="289"/>
                    </a:cubicBezTo>
                    <a:cubicBezTo>
                      <a:pt x="49" y="291"/>
                      <a:pt x="50" y="292"/>
                      <a:pt x="51" y="294"/>
                    </a:cubicBezTo>
                    <a:cubicBezTo>
                      <a:pt x="53" y="297"/>
                      <a:pt x="54" y="301"/>
                      <a:pt x="56" y="305"/>
                    </a:cubicBezTo>
                    <a:cubicBezTo>
                      <a:pt x="57" y="306"/>
                      <a:pt x="58" y="307"/>
                      <a:pt x="59" y="308"/>
                    </a:cubicBezTo>
                    <a:cubicBezTo>
                      <a:pt x="59" y="309"/>
                      <a:pt x="59" y="309"/>
                      <a:pt x="59" y="309"/>
                    </a:cubicBezTo>
                    <a:cubicBezTo>
                      <a:pt x="62" y="315"/>
                      <a:pt x="66" y="322"/>
                      <a:pt x="70" y="327"/>
                    </a:cubicBezTo>
                    <a:cubicBezTo>
                      <a:pt x="70" y="329"/>
                      <a:pt x="71" y="330"/>
                      <a:pt x="71" y="331"/>
                    </a:cubicBezTo>
                    <a:cubicBezTo>
                      <a:pt x="75" y="336"/>
                      <a:pt x="79" y="340"/>
                      <a:pt x="83" y="345"/>
                    </a:cubicBezTo>
                    <a:cubicBezTo>
                      <a:pt x="84" y="347"/>
                      <a:pt x="85" y="350"/>
                      <a:pt x="87" y="352"/>
                    </a:cubicBezTo>
                    <a:cubicBezTo>
                      <a:pt x="87" y="353"/>
                      <a:pt x="89" y="353"/>
                      <a:pt x="90" y="355"/>
                    </a:cubicBezTo>
                    <a:cubicBezTo>
                      <a:pt x="93" y="360"/>
                      <a:pt x="97" y="364"/>
                      <a:pt x="100" y="369"/>
                    </a:cubicBezTo>
                    <a:cubicBezTo>
                      <a:pt x="101" y="370"/>
                      <a:pt x="102" y="371"/>
                      <a:pt x="103" y="371"/>
                    </a:cubicBezTo>
                    <a:cubicBezTo>
                      <a:pt x="104" y="372"/>
                      <a:pt x="105" y="374"/>
                      <a:pt x="106" y="375"/>
                    </a:cubicBezTo>
                    <a:cubicBezTo>
                      <a:pt x="108" y="377"/>
                      <a:pt x="111" y="379"/>
                      <a:pt x="113" y="380"/>
                    </a:cubicBezTo>
                    <a:cubicBezTo>
                      <a:pt x="115" y="383"/>
                      <a:pt x="117" y="386"/>
                      <a:pt x="121" y="387"/>
                    </a:cubicBezTo>
                    <a:cubicBezTo>
                      <a:pt x="121" y="388"/>
                      <a:pt x="121" y="387"/>
                      <a:pt x="121" y="388"/>
                    </a:cubicBezTo>
                    <a:cubicBezTo>
                      <a:pt x="129" y="396"/>
                      <a:pt x="151" y="406"/>
                      <a:pt x="164" y="404"/>
                    </a:cubicBezTo>
                    <a:cubicBezTo>
                      <a:pt x="164" y="404"/>
                      <a:pt x="165" y="404"/>
                      <a:pt x="166" y="404"/>
                    </a:cubicBezTo>
                    <a:cubicBezTo>
                      <a:pt x="166" y="404"/>
                      <a:pt x="168" y="403"/>
                      <a:pt x="168" y="403"/>
                    </a:cubicBezTo>
                    <a:cubicBezTo>
                      <a:pt x="169" y="404"/>
                      <a:pt x="169" y="404"/>
                      <a:pt x="170" y="404"/>
                    </a:cubicBezTo>
                    <a:cubicBezTo>
                      <a:pt x="170" y="404"/>
                      <a:pt x="171" y="403"/>
                      <a:pt x="172" y="403"/>
                    </a:cubicBezTo>
                    <a:cubicBezTo>
                      <a:pt x="173" y="402"/>
                      <a:pt x="175" y="402"/>
                      <a:pt x="176" y="402"/>
                    </a:cubicBezTo>
                    <a:cubicBezTo>
                      <a:pt x="178" y="401"/>
                      <a:pt x="181" y="400"/>
                      <a:pt x="182" y="399"/>
                    </a:cubicBezTo>
                    <a:cubicBezTo>
                      <a:pt x="184" y="399"/>
                      <a:pt x="186" y="398"/>
                      <a:pt x="189" y="398"/>
                    </a:cubicBezTo>
                    <a:cubicBezTo>
                      <a:pt x="190" y="397"/>
                      <a:pt x="191" y="396"/>
                      <a:pt x="193" y="395"/>
                    </a:cubicBezTo>
                    <a:cubicBezTo>
                      <a:pt x="193" y="397"/>
                      <a:pt x="193" y="399"/>
                      <a:pt x="193" y="401"/>
                    </a:cubicBezTo>
                    <a:cubicBezTo>
                      <a:pt x="191" y="402"/>
                      <a:pt x="190" y="403"/>
                      <a:pt x="189" y="403"/>
                    </a:cubicBezTo>
                    <a:cubicBezTo>
                      <a:pt x="187" y="404"/>
                      <a:pt x="186" y="404"/>
                      <a:pt x="185" y="405"/>
                    </a:cubicBezTo>
                    <a:cubicBezTo>
                      <a:pt x="182" y="405"/>
                      <a:pt x="180" y="406"/>
                      <a:pt x="177" y="407"/>
                    </a:cubicBezTo>
                    <a:cubicBezTo>
                      <a:pt x="172" y="409"/>
                      <a:pt x="165" y="409"/>
                      <a:pt x="160" y="410"/>
                    </a:cubicBezTo>
                    <a:cubicBezTo>
                      <a:pt x="159" y="410"/>
                      <a:pt x="158" y="409"/>
                      <a:pt x="157" y="409"/>
                    </a:cubicBezTo>
                    <a:cubicBezTo>
                      <a:pt x="154" y="409"/>
                      <a:pt x="153" y="409"/>
                      <a:pt x="150" y="408"/>
                    </a:cubicBezTo>
                    <a:cubicBezTo>
                      <a:pt x="147" y="407"/>
                      <a:pt x="143" y="405"/>
                      <a:pt x="140" y="406"/>
                    </a:cubicBezTo>
                    <a:cubicBezTo>
                      <a:pt x="140" y="406"/>
                      <a:pt x="140" y="406"/>
                      <a:pt x="140" y="405"/>
                    </a:cubicBezTo>
                    <a:cubicBezTo>
                      <a:pt x="138" y="405"/>
                      <a:pt x="137" y="403"/>
                      <a:pt x="136" y="403"/>
                    </a:cubicBezTo>
                    <a:cubicBezTo>
                      <a:pt x="133" y="401"/>
                      <a:pt x="131" y="401"/>
                      <a:pt x="129" y="400"/>
                    </a:cubicBezTo>
                    <a:cubicBezTo>
                      <a:pt x="126" y="399"/>
                      <a:pt x="124" y="396"/>
                      <a:pt x="121" y="394"/>
                    </a:cubicBezTo>
                    <a:cubicBezTo>
                      <a:pt x="118" y="392"/>
                      <a:pt x="116" y="391"/>
                      <a:pt x="114" y="389"/>
                    </a:cubicBezTo>
                    <a:cubicBezTo>
                      <a:pt x="110" y="386"/>
                      <a:pt x="108" y="383"/>
                      <a:pt x="104" y="380"/>
                    </a:cubicBezTo>
                    <a:cubicBezTo>
                      <a:pt x="103" y="379"/>
                      <a:pt x="102" y="378"/>
                      <a:pt x="101" y="376"/>
                    </a:cubicBezTo>
                    <a:cubicBezTo>
                      <a:pt x="100" y="375"/>
                      <a:pt x="98" y="374"/>
                      <a:pt x="97" y="373"/>
                    </a:cubicBezTo>
                    <a:cubicBezTo>
                      <a:pt x="95" y="371"/>
                      <a:pt x="94" y="367"/>
                      <a:pt x="91" y="365"/>
                    </a:cubicBezTo>
                    <a:cubicBezTo>
                      <a:pt x="90" y="363"/>
                      <a:pt x="89" y="362"/>
                      <a:pt x="88" y="361"/>
                    </a:cubicBezTo>
                    <a:cubicBezTo>
                      <a:pt x="87" y="360"/>
                      <a:pt x="87" y="359"/>
                      <a:pt x="87" y="359"/>
                    </a:cubicBezTo>
                    <a:cubicBezTo>
                      <a:pt x="86" y="358"/>
                      <a:pt x="86" y="358"/>
                      <a:pt x="85" y="358"/>
                    </a:cubicBezTo>
                    <a:cubicBezTo>
                      <a:pt x="83" y="356"/>
                      <a:pt x="82" y="353"/>
                      <a:pt x="80" y="350"/>
                    </a:cubicBezTo>
                    <a:cubicBezTo>
                      <a:pt x="79" y="347"/>
                      <a:pt x="76" y="345"/>
                      <a:pt x="73" y="342"/>
                    </a:cubicBezTo>
                    <a:cubicBezTo>
                      <a:pt x="72" y="341"/>
                      <a:pt x="71" y="337"/>
                      <a:pt x="69" y="336"/>
                    </a:cubicBezTo>
                    <a:cubicBezTo>
                      <a:pt x="69" y="336"/>
                      <a:pt x="69" y="336"/>
                      <a:pt x="68" y="336"/>
                    </a:cubicBezTo>
                    <a:cubicBezTo>
                      <a:pt x="68" y="333"/>
                      <a:pt x="61" y="325"/>
                      <a:pt x="59" y="322"/>
                    </a:cubicBezTo>
                    <a:cubicBezTo>
                      <a:pt x="58" y="320"/>
                      <a:pt x="57" y="318"/>
                      <a:pt x="57" y="316"/>
                    </a:cubicBezTo>
                    <a:cubicBezTo>
                      <a:pt x="56" y="315"/>
                      <a:pt x="56" y="314"/>
                      <a:pt x="55" y="313"/>
                    </a:cubicBezTo>
                    <a:cubicBezTo>
                      <a:pt x="54" y="311"/>
                      <a:pt x="52" y="309"/>
                      <a:pt x="51" y="307"/>
                    </a:cubicBezTo>
                    <a:cubicBezTo>
                      <a:pt x="51" y="306"/>
                      <a:pt x="51" y="305"/>
                      <a:pt x="51" y="304"/>
                    </a:cubicBezTo>
                    <a:cubicBezTo>
                      <a:pt x="50" y="303"/>
                      <a:pt x="49" y="302"/>
                      <a:pt x="48" y="301"/>
                    </a:cubicBezTo>
                    <a:cubicBezTo>
                      <a:pt x="48" y="300"/>
                      <a:pt x="48" y="300"/>
                      <a:pt x="48" y="299"/>
                    </a:cubicBezTo>
                    <a:cubicBezTo>
                      <a:pt x="47" y="295"/>
                      <a:pt x="44" y="292"/>
                      <a:pt x="43" y="289"/>
                    </a:cubicBezTo>
                    <a:cubicBezTo>
                      <a:pt x="43" y="288"/>
                      <a:pt x="42" y="287"/>
                      <a:pt x="42" y="286"/>
                    </a:cubicBezTo>
                    <a:cubicBezTo>
                      <a:pt x="41" y="284"/>
                      <a:pt x="40" y="281"/>
                      <a:pt x="39" y="279"/>
                    </a:cubicBezTo>
                    <a:cubicBezTo>
                      <a:pt x="37" y="273"/>
                      <a:pt x="33" y="257"/>
                      <a:pt x="35" y="249"/>
                    </a:cubicBezTo>
                    <a:cubicBezTo>
                      <a:pt x="36" y="244"/>
                      <a:pt x="38" y="238"/>
                      <a:pt x="37" y="233"/>
                    </a:cubicBezTo>
                    <a:cubicBezTo>
                      <a:pt x="37" y="233"/>
                      <a:pt x="38" y="230"/>
                      <a:pt x="38" y="229"/>
                    </a:cubicBezTo>
                    <a:cubicBezTo>
                      <a:pt x="39" y="228"/>
                      <a:pt x="39" y="219"/>
                      <a:pt x="38" y="216"/>
                    </a:cubicBezTo>
                    <a:cubicBezTo>
                      <a:pt x="35" y="206"/>
                      <a:pt x="31" y="194"/>
                      <a:pt x="26" y="185"/>
                    </a:cubicBezTo>
                    <a:cubicBezTo>
                      <a:pt x="26" y="184"/>
                      <a:pt x="25" y="183"/>
                      <a:pt x="24" y="183"/>
                    </a:cubicBezTo>
                    <a:cubicBezTo>
                      <a:pt x="20" y="176"/>
                      <a:pt x="15" y="170"/>
                      <a:pt x="11" y="164"/>
                    </a:cubicBezTo>
                    <a:cubicBezTo>
                      <a:pt x="7" y="156"/>
                      <a:pt x="4" y="148"/>
                      <a:pt x="1" y="138"/>
                    </a:cubicBezTo>
                    <a:cubicBezTo>
                      <a:pt x="1" y="135"/>
                      <a:pt x="1" y="132"/>
                      <a:pt x="0" y="129"/>
                    </a:cubicBezTo>
                    <a:cubicBezTo>
                      <a:pt x="0" y="125"/>
                      <a:pt x="0" y="120"/>
                      <a:pt x="0" y="118"/>
                    </a:cubicBezTo>
                    <a:cubicBezTo>
                      <a:pt x="1" y="117"/>
                      <a:pt x="0" y="114"/>
                      <a:pt x="0" y="114"/>
                    </a:cubicBezTo>
                    <a:cubicBezTo>
                      <a:pt x="1" y="114"/>
                      <a:pt x="1" y="114"/>
                      <a:pt x="1" y="113"/>
                    </a:cubicBezTo>
                    <a:cubicBezTo>
                      <a:pt x="2" y="110"/>
                      <a:pt x="3" y="107"/>
                      <a:pt x="4" y="105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5" y="101"/>
                      <a:pt x="7" y="98"/>
                      <a:pt x="8" y="95"/>
                    </a:cubicBezTo>
                    <a:cubicBezTo>
                      <a:pt x="9" y="92"/>
                      <a:pt x="10" y="88"/>
                      <a:pt x="11" y="84"/>
                    </a:cubicBezTo>
                    <a:cubicBezTo>
                      <a:pt x="11" y="80"/>
                      <a:pt x="10" y="75"/>
                      <a:pt x="10" y="72"/>
                    </a:cubicBezTo>
                    <a:cubicBezTo>
                      <a:pt x="10" y="70"/>
                      <a:pt x="11" y="69"/>
                      <a:pt x="10" y="68"/>
                    </a:cubicBezTo>
                    <a:cubicBezTo>
                      <a:pt x="9" y="63"/>
                      <a:pt x="9" y="58"/>
                      <a:pt x="9" y="53"/>
                    </a:cubicBezTo>
                    <a:cubicBezTo>
                      <a:pt x="9" y="51"/>
                      <a:pt x="9" y="49"/>
                      <a:pt x="9" y="46"/>
                    </a:cubicBezTo>
                    <a:cubicBezTo>
                      <a:pt x="9" y="45"/>
                      <a:pt x="9" y="40"/>
                      <a:pt x="10" y="38"/>
                    </a:cubicBezTo>
                    <a:cubicBezTo>
                      <a:pt x="11" y="33"/>
                      <a:pt x="14" y="26"/>
                      <a:pt x="17" y="22"/>
                    </a:cubicBezTo>
                    <a:cubicBezTo>
                      <a:pt x="17" y="21"/>
                      <a:pt x="19" y="20"/>
                      <a:pt x="19" y="19"/>
                    </a:cubicBezTo>
                    <a:cubicBezTo>
                      <a:pt x="21" y="17"/>
                      <a:pt x="22" y="15"/>
                      <a:pt x="23" y="12"/>
                    </a:cubicBezTo>
                    <a:cubicBezTo>
                      <a:pt x="26" y="8"/>
                      <a:pt x="33" y="3"/>
                      <a:pt x="39" y="1"/>
                    </a:cubicBezTo>
                    <a:cubicBezTo>
                      <a:pt x="40" y="1"/>
                      <a:pt x="42" y="1"/>
                      <a:pt x="44" y="1"/>
                    </a:cubicBezTo>
                    <a:cubicBezTo>
                      <a:pt x="46" y="1"/>
                      <a:pt x="49" y="0"/>
                      <a:pt x="51" y="0"/>
                    </a:cubicBezTo>
                    <a:cubicBezTo>
                      <a:pt x="53" y="0"/>
                      <a:pt x="55" y="1"/>
                      <a:pt x="57" y="1"/>
                    </a:cubicBezTo>
                    <a:cubicBezTo>
                      <a:pt x="57" y="2"/>
                      <a:pt x="57" y="1"/>
                      <a:pt x="58" y="1"/>
                    </a:cubicBezTo>
                    <a:cubicBezTo>
                      <a:pt x="59" y="1"/>
                      <a:pt x="62" y="3"/>
                      <a:pt x="63" y="3"/>
                    </a:cubicBezTo>
                    <a:cubicBezTo>
                      <a:pt x="64" y="3"/>
                      <a:pt x="67" y="5"/>
                      <a:pt x="69" y="5"/>
                    </a:cubicBezTo>
                    <a:cubicBezTo>
                      <a:pt x="73" y="7"/>
                      <a:pt x="79" y="10"/>
                      <a:pt x="81" y="13"/>
                    </a:cubicBezTo>
                    <a:cubicBezTo>
                      <a:pt x="83" y="15"/>
                      <a:pt x="86" y="22"/>
                      <a:pt x="89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361">
                <a:extLst>
                  <a:ext uri="{FF2B5EF4-FFF2-40B4-BE49-F238E27FC236}">
                    <a16:creationId xmlns:a16="http://schemas.microsoft.com/office/drawing/2014/main" id="{12AA0561-39F4-6F15-F528-906089DEE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056"/>
                <a:ext cx="1273" cy="733"/>
              </a:xfrm>
              <a:custGeom>
                <a:avLst/>
                <a:gdLst>
                  <a:gd name="T0" fmla="*/ 30 w 525"/>
                  <a:gd name="T1" fmla="*/ 78 h 302"/>
                  <a:gd name="T2" fmla="*/ 57 w 525"/>
                  <a:gd name="T3" fmla="*/ 97 h 302"/>
                  <a:gd name="T4" fmla="*/ 189 w 525"/>
                  <a:gd name="T5" fmla="*/ 99 h 302"/>
                  <a:gd name="T6" fmla="*/ 240 w 525"/>
                  <a:gd name="T7" fmla="*/ 145 h 302"/>
                  <a:gd name="T8" fmla="*/ 254 w 525"/>
                  <a:gd name="T9" fmla="*/ 216 h 302"/>
                  <a:gd name="T10" fmla="*/ 301 w 525"/>
                  <a:gd name="T11" fmla="*/ 274 h 302"/>
                  <a:gd name="T12" fmla="*/ 363 w 525"/>
                  <a:gd name="T13" fmla="*/ 290 h 302"/>
                  <a:gd name="T14" fmla="*/ 454 w 525"/>
                  <a:gd name="T15" fmla="*/ 293 h 302"/>
                  <a:gd name="T16" fmla="*/ 515 w 525"/>
                  <a:gd name="T17" fmla="*/ 262 h 302"/>
                  <a:gd name="T18" fmla="*/ 501 w 525"/>
                  <a:gd name="T19" fmla="*/ 236 h 302"/>
                  <a:gd name="T20" fmla="*/ 461 w 525"/>
                  <a:gd name="T21" fmla="*/ 229 h 302"/>
                  <a:gd name="T22" fmla="*/ 415 w 525"/>
                  <a:gd name="T23" fmla="*/ 203 h 302"/>
                  <a:gd name="T24" fmla="*/ 402 w 525"/>
                  <a:gd name="T25" fmla="*/ 189 h 302"/>
                  <a:gd name="T26" fmla="*/ 392 w 525"/>
                  <a:gd name="T27" fmla="*/ 173 h 302"/>
                  <a:gd name="T28" fmla="*/ 382 w 525"/>
                  <a:gd name="T29" fmla="*/ 151 h 302"/>
                  <a:gd name="T30" fmla="*/ 388 w 525"/>
                  <a:gd name="T31" fmla="*/ 82 h 302"/>
                  <a:gd name="T32" fmla="*/ 396 w 525"/>
                  <a:gd name="T33" fmla="*/ 60 h 302"/>
                  <a:gd name="T34" fmla="*/ 374 w 525"/>
                  <a:gd name="T35" fmla="*/ 19 h 302"/>
                  <a:gd name="T36" fmla="*/ 343 w 525"/>
                  <a:gd name="T37" fmla="*/ 17 h 302"/>
                  <a:gd name="T38" fmla="*/ 302 w 525"/>
                  <a:gd name="T39" fmla="*/ 6 h 302"/>
                  <a:gd name="T40" fmla="*/ 282 w 525"/>
                  <a:gd name="T41" fmla="*/ 14 h 302"/>
                  <a:gd name="T42" fmla="*/ 229 w 525"/>
                  <a:gd name="T43" fmla="*/ 45 h 302"/>
                  <a:gd name="T44" fmla="*/ 200 w 525"/>
                  <a:gd name="T45" fmla="*/ 54 h 302"/>
                  <a:gd name="T46" fmla="*/ 146 w 525"/>
                  <a:gd name="T47" fmla="*/ 49 h 302"/>
                  <a:gd name="T48" fmla="*/ 127 w 525"/>
                  <a:gd name="T49" fmla="*/ 43 h 302"/>
                  <a:gd name="T50" fmla="*/ 113 w 525"/>
                  <a:gd name="T51" fmla="*/ 39 h 302"/>
                  <a:gd name="T52" fmla="*/ 79 w 525"/>
                  <a:gd name="T53" fmla="*/ 24 h 302"/>
                  <a:gd name="T54" fmla="*/ 25 w 525"/>
                  <a:gd name="T55" fmla="*/ 11 h 302"/>
                  <a:gd name="T56" fmla="*/ 2 w 525"/>
                  <a:gd name="T57" fmla="*/ 26 h 302"/>
                  <a:gd name="T58" fmla="*/ 10 w 525"/>
                  <a:gd name="T59" fmla="*/ 15 h 302"/>
                  <a:gd name="T60" fmla="*/ 88 w 525"/>
                  <a:gd name="T61" fmla="*/ 23 h 302"/>
                  <a:gd name="T62" fmla="*/ 122 w 525"/>
                  <a:gd name="T63" fmla="*/ 37 h 302"/>
                  <a:gd name="T64" fmla="*/ 179 w 525"/>
                  <a:gd name="T65" fmla="*/ 49 h 302"/>
                  <a:gd name="T66" fmla="*/ 262 w 525"/>
                  <a:gd name="T67" fmla="*/ 20 h 302"/>
                  <a:gd name="T68" fmla="*/ 303 w 525"/>
                  <a:gd name="T69" fmla="*/ 1 h 302"/>
                  <a:gd name="T70" fmla="*/ 372 w 525"/>
                  <a:gd name="T71" fmla="*/ 15 h 302"/>
                  <a:gd name="T72" fmla="*/ 405 w 525"/>
                  <a:gd name="T73" fmla="*/ 51 h 302"/>
                  <a:gd name="T74" fmla="*/ 382 w 525"/>
                  <a:gd name="T75" fmla="*/ 117 h 302"/>
                  <a:gd name="T76" fmla="*/ 390 w 525"/>
                  <a:gd name="T77" fmla="*/ 158 h 302"/>
                  <a:gd name="T78" fmla="*/ 404 w 525"/>
                  <a:gd name="T79" fmla="*/ 184 h 302"/>
                  <a:gd name="T80" fmla="*/ 431 w 525"/>
                  <a:gd name="T81" fmla="*/ 211 h 302"/>
                  <a:gd name="T82" fmla="*/ 484 w 525"/>
                  <a:gd name="T83" fmla="*/ 227 h 302"/>
                  <a:gd name="T84" fmla="*/ 510 w 525"/>
                  <a:gd name="T85" fmla="*/ 271 h 302"/>
                  <a:gd name="T86" fmla="*/ 473 w 525"/>
                  <a:gd name="T87" fmla="*/ 285 h 302"/>
                  <a:gd name="T88" fmla="*/ 447 w 525"/>
                  <a:gd name="T89" fmla="*/ 300 h 302"/>
                  <a:gd name="T90" fmla="*/ 426 w 525"/>
                  <a:gd name="T91" fmla="*/ 300 h 302"/>
                  <a:gd name="T92" fmla="*/ 381 w 525"/>
                  <a:gd name="T93" fmla="*/ 292 h 302"/>
                  <a:gd name="T94" fmla="*/ 336 w 525"/>
                  <a:gd name="T95" fmla="*/ 302 h 302"/>
                  <a:gd name="T96" fmla="*/ 293 w 525"/>
                  <a:gd name="T97" fmla="*/ 273 h 302"/>
                  <a:gd name="T98" fmla="*/ 271 w 525"/>
                  <a:gd name="T99" fmla="*/ 258 h 302"/>
                  <a:gd name="T100" fmla="*/ 247 w 525"/>
                  <a:gd name="T101" fmla="*/ 210 h 302"/>
                  <a:gd name="T102" fmla="*/ 246 w 525"/>
                  <a:gd name="T103" fmla="*/ 179 h 302"/>
                  <a:gd name="T104" fmla="*/ 226 w 525"/>
                  <a:gd name="T105" fmla="*/ 129 h 302"/>
                  <a:gd name="T106" fmla="*/ 202 w 525"/>
                  <a:gd name="T107" fmla="*/ 111 h 302"/>
                  <a:gd name="T108" fmla="*/ 162 w 525"/>
                  <a:gd name="T109" fmla="*/ 97 h 302"/>
                  <a:gd name="T110" fmla="*/ 119 w 525"/>
                  <a:gd name="T111" fmla="*/ 91 h 302"/>
                  <a:gd name="T112" fmla="*/ 79 w 525"/>
                  <a:gd name="T113" fmla="*/ 101 h 302"/>
                  <a:gd name="T114" fmla="*/ 26 w 525"/>
                  <a:gd name="T115" fmla="*/ 8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25" h="302">
                    <a:moveTo>
                      <a:pt x="8" y="66"/>
                    </a:moveTo>
                    <a:cubicBezTo>
                      <a:pt x="7" y="66"/>
                      <a:pt x="0" y="62"/>
                      <a:pt x="0" y="61"/>
                    </a:cubicBezTo>
                    <a:cubicBezTo>
                      <a:pt x="0" y="59"/>
                      <a:pt x="0" y="56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58"/>
                      <a:pt x="7" y="60"/>
                      <a:pt x="11" y="62"/>
                    </a:cubicBezTo>
                    <a:cubicBezTo>
                      <a:pt x="18" y="67"/>
                      <a:pt x="25" y="72"/>
                      <a:pt x="30" y="78"/>
                    </a:cubicBezTo>
                    <a:cubicBezTo>
                      <a:pt x="30" y="79"/>
                      <a:pt x="31" y="79"/>
                      <a:pt x="31" y="79"/>
                    </a:cubicBezTo>
                    <a:cubicBezTo>
                      <a:pt x="31" y="79"/>
                      <a:pt x="31" y="80"/>
                      <a:pt x="31" y="80"/>
                    </a:cubicBezTo>
                    <a:cubicBezTo>
                      <a:pt x="32" y="80"/>
                      <a:pt x="35" y="84"/>
                      <a:pt x="36" y="85"/>
                    </a:cubicBezTo>
                    <a:cubicBezTo>
                      <a:pt x="36" y="85"/>
                      <a:pt x="36" y="85"/>
                      <a:pt x="36" y="86"/>
                    </a:cubicBezTo>
                    <a:cubicBezTo>
                      <a:pt x="37" y="87"/>
                      <a:pt x="38" y="88"/>
                      <a:pt x="39" y="89"/>
                    </a:cubicBezTo>
                    <a:cubicBezTo>
                      <a:pt x="43" y="93"/>
                      <a:pt x="48" y="96"/>
                      <a:pt x="54" y="98"/>
                    </a:cubicBezTo>
                    <a:cubicBezTo>
                      <a:pt x="55" y="98"/>
                      <a:pt x="56" y="98"/>
                      <a:pt x="57" y="97"/>
                    </a:cubicBezTo>
                    <a:cubicBezTo>
                      <a:pt x="64" y="99"/>
                      <a:pt x="74" y="98"/>
                      <a:pt x="81" y="95"/>
                    </a:cubicBezTo>
                    <a:cubicBezTo>
                      <a:pt x="86" y="93"/>
                      <a:pt x="92" y="94"/>
                      <a:pt x="98" y="92"/>
                    </a:cubicBezTo>
                    <a:cubicBezTo>
                      <a:pt x="101" y="90"/>
                      <a:pt x="106" y="89"/>
                      <a:pt x="111" y="88"/>
                    </a:cubicBezTo>
                    <a:cubicBezTo>
                      <a:pt x="114" y="88"/>
                      <a:pt x="117" y="87"/>
                      <a:pt x="120" y="87"/>
                    </a:cubicBezTo>
                    <a:cubicBezTo>
                      <a:pt x="122" y="87"/>
                      <a:pt x="124" y="87"/>
                      <a:pt x="125" y="86"/>
                    </a:cubicBezTo>
                    <a:cubicBezTo>
                      <a:pt x="144" y="88"/>
                      <a:pt x="159" y="90"/>
                      <a:pt x="175" y="96"/>
                    </a:cubicBezTo>
                    <a:cubicBezTo>
                      <a:pt x="179" y="97"/>
                      <a:pt x="185" y="97"/>
                      <a:pt x="189" y="99"/>
                    </a:cubicBezTo>
                    <a:cubicBezTo>
                      <a:pt x="194" y="101"/>
                      <a:pt x="199" y="104"/>
                      <a:pt x="204" y="106"/>
                    </a:cubicBezTo>
                    <a:cubicBezTo>
                      <a:pt x="207" y="108"/>
                      <a:pt x="210" y="109"/>
                      <a:pt x="213" y="110"/>
                    </a:cubicBezTo>
                    <a:cubicBezTo>
                      <a:pt x="216" y="112"/>
                      <a:pt x="218" y="116"/>
                      <a:pt x="221" y="119"/>
                    </a:cubicBezTo>
                    <a:cubicBezTo>
                      <a:pt x="223" y="120"/>
                      <a:pt x="224" y="121"/>
                      <a:pt x="226" y="122"/>
                    </a:cubicBezTo>
                    <a:cubicBezTo>
                      <a:pt x="228" y="124"/>
                      <a:pt x="232" y="130"/>
                      <a:pt x="234" y="132"/>
                    </a:cubicBezTo>
                    <a:cubicBezTo>
                      <a:pt x="234" y="133"/>
                      <a:pt x="235" y="134"/>
                      <a:pt x="235" y="135"/>
                    </a:cubicBezTo>
                    <a:cubicBezTo>
                      <a:pt x="236" y="136"/>
                      <a:pt x="241" y="144"/>
                      <a:pt x="240" y="145"/>
                    </a:cubicBezTo>
                    <a:cubicBezTo>
                      <a:pt x="246" y="155"/>
                      <a:pt x="248" y="167"/>
                      <a:pt x="251" y="180"/>
                    </a:cubicBezTo>
                    <a:cubicBezTo>
                      <a:pt x="251" y="182"/>
                      <a:pt x="250" y="184"/>
                      <a:pt x="251" y="186"/>
                    </a:cubicBezTo>
                    <a:cubicBezTo>
                      <a:pt x="251" y="191"/>
                      <a:pt x="252" y="196"/>
                      <a:pt x="253" y="200"/>
                    </a:cubicBezTo>
                    <a:cubicBezTo>
                      <a:pt x="253" y="200"/>
                      <a:pt x="253" y="200"/>
                      <a:pt x="253" y="201"/>
                    </a:cubicBezTo>
                    <a:cubicBezTo>
                      <a:pt x="253" y="202"/>
                      <a:pt x="253" y="204"/>
                      <a:pt x="253" y="205"/>
                    </a:cubicBezTo>
                    <a:cubicBezTo>
                      <a:pt x="252" y="207"/>
                      <a:pt x="252" y="208"/>
                      <a:pt x="252" y="209"/>
                    </a:cubicBezTo>
                    <a:cubicBezTo>
                      <a:pt x="252" y="210"/>
                      <a:pt x="253" y="214"/>
                      <a:pt x="254" y="216"/>
                    </a:cubicBezTo>
                    <a:cubicBezTo>
                      <a:pt x="254" y="218"/>
                      <a:pt x="254" y="219"/>
                      <a:pt x="254" y="221"/>
                    </a:cubicBezTo>
                    <a:cubicBezTo>
                      <a:pt x="255" y="226"/>
                      <a:pt x="256" y="231"/>
                      <a:pt x="258" y="236"/>
                    </a:cubicBezTo>
                    <a:cubicBezTo>
                      <a:pt x="261" y="244"/>
                      <a:pt x="267" y="249"/>
                      <a:pt x="273" y="254"/>
                    </a:cubicBezTo>
                    <a:cubicBezTo>
                      <a:pt x="275" y="255"/>
                      <a:pt x="276" y="258"/>
                      <a:pt x="278" y="259"/>
                    </a:cubicBezTo>
                    <a:cubicBezTo>
                      <a:pt x="283" y="261"/>
                      <a:pt x="286" y="263"/>
                      <a:pt x="290" y="266"/>
                    </a:cubicBezTo>
                    <a:cubicBezTo>
                      <a:pt x="293" y="267"/>
                      <a:pt x="295" y="268"/>
                      <a:pt x="297" y="270"/>
                    </a:cubicBezTo>
                    <a:cubicBezTo>
                      <a:pt x="299" y="271"/>
                      <a:pt x="300" y="273"/>
                      <a:pt x="301" y="274"/>
                    </a:cubicBezTo>
                    <a:cubicBezTo>
                      <a:pt x="303" y="276"/>
                      <a:pt x="305" y="277"/>
                      <a:pt x="306" y="278"/>
                    </a:cubicBezTo>
                    <a:cubicBezTo>
                      <a:pt x="308" y="280"/>
                      <a:pt x="310" y="283"/>
                      <a:pt x="311" y="285"/>
                    </a:cubicBezTo>
                    <a:cubicBezTo>
                      <a:pt x="316" y="292"/>
                      <a:pt x="327" y="296"/>
                      <a:pt x="338" y="297"/>
                    </a:cubicBezTo>
                    <a:cubicBezTo>
                      <a:pt x="340" y="297"/>
                      <a:pt x="344" y="296"/>
                      <a:pt x="347" y="295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47" y="295"/>
                      <a:pt x="347" y="294"/>
                      <a:pt x="347" y="294"/>
                    </a:cubicBezTo>
                    <a:cubicBezTo>
                      <a:pt x="353" y="293"/>
                      <a:pt x="358" y="291"/>
                      <a:pt x="363" y="290"/>
                    </a:cubicBezTo>
                    <a:cubicBezTo>
                      <a:pt x="365" y="290"/>
                      <a:pt x="366" y="290"/>
                      <a:pt x="368" y="289"/>
                    </a:cubicBezTo>
                    <a:cubicBezTo>
                      <a:pt x="369" y="289"/>
                      <a:pt x="371" y="288"/>
                      <a:pt x="372" y="288"/>
                    </a:cubicBezTo>
                    <a:cubicBezTo>
                      <a:pt x="375" y="288"/>
                      <a:pt x="377" y="288"/>
                      <a:pt x="379" y="288"/>
                    </a:cubicBezTo>
                    <a:cubicBezTo>
                      <a:pt x="382" y="287"/>
                      <a:pt x="385" y="287"/>
                      <a:pt x="388" y="287"/>
                    </a:cubicBezTo>
                    <a:cubicBezTo>
                      <a:pt x="392" y="288"/>
                      <a:pt x="395" y="286"/>
                      <a:pt x="399" y="287"/>
                    </a:cubicBezTo>
                    <a:cubicBezTo>
                      <a:pt x="403" y="288"/>
                      <a:pt x="409" y="289"/>
                      <a:pt x="413" y="291"/>
                    </a:cubicBezTo>
                    <a:cubicBezTo>
                      <a:pt x="426" y="295"/>
                      <a:pt x="440" y="300"/>
                      <a:pt x="454" y="293"/>
                    </a:cubicBezTo>
                    <a:cubicBezTo>
                      <a:pt x="457" y="291"/>
                      <a:pt x="460" y="290"/>
                      <a:pt x="463" y="288"/>
                    </a:cubicBezTo>
                    <a:cubicBezTo>
                      <a:pt x="464" y="287"/>
                      <a:pt x="465" y="286"/>
                      <a:pt x="466" y="285"/>
                    </a:cubicBezTo>
                    <a:cubicBezTo>
                      <a:pt x="468" y="284"/>
                      <a:pt x="469" y="282"/>
                      <a:pt x="471" y="281"/>
                    </a:cubicBezTo>
                    <a:cubicBezTo>
                      <a:pt x="474" y="279"/>
                      <a:pt x="478" y="278"/>
                      <a:pt x="481" y="276"/>
                    </a:cubicBezTo>
                    <a:cubicBezTo>
                      <a:pt x="482" y="276"/>
                      <a:pt x="482" y="276"/>
                      <a:pt x="483" y="276"/>
                    </a:cubicBezTo>
                    <a:cubicBezTo>
                      <a:pt x="485" y="276"/>
                      <a:pt x="487" y="275"/>
                      <a:pt x="489" y="274"/>
                    </a:cubicBezTo>
                    <a:cubicBezTo>
                      <a:pt x="496" y="273"/>
                      <a:pt x="511" y="267"/>
                      <a:pt x="515" y="262"/>
                    </a:cubicBezTo>
                    <a:cubicBezTo>
                      <a:pt x="516" y="261"/>
                      <a:pt x="520" y="257"/>
                      <a:pt x="520" y="254"/>
                    </a:cubicBezTo>
                    <a:cubicBezTo>
                      <a:pt x="520" y="250"/>
                      <a:pt x="517" y="247"/>
                      <a:pt x="514" y="245"/>
                    </a:cubicBezTo>
                    <a:cubicBezTo>
                      <a:pt x="513" y="245"/>
                      <a:pt x="513" y="244"/>
                      <a:pt x="512" y="243"/>
                    </a:cubicBezTo>
                    <a:cubicBezTo>
                      <a:pt x="511" y="242"/>
                      <a:pt x="510" y="242"/>
                      <a:pt x="508" y="241"/>
                    </a:cubicBezTo>
                    <a:cubicBezTo>
                      <a:pt x="508" y="240"/>
                      <a:pt x="508" y="240"/>
                      <a:pt x="507" y="239"/>
                    </a:cubicBezTo>
                    <a:cubicBezTo>
                      <a:pt x="507" y="239"/>
                      <a:pt x="506" y="239"/>
                      <a:pt x="505" y="238"/>
                    </a:cubicBezTo>
                    <a:cubicBezTo>
                      <a:pt x="504" y="238"/>
                      <a:pt x="502" y="236"/>
                      <a:pt x="501" y="236"/>
                    </a:cubicBezTo>
                    <a:cubicBezTo>
                      <a:pt x="500" y="235"/>
                      <a:pt x="499" y="235"/>
                      <a:pt x="498" y="235"/>
                    </a:cubicBezTo>
                    <a:cubicBezTo>
                      <a:pt x="496" y="234"/>
                      <a:pt x="494" y="233"/>
                      <a:pt x="492" y="233"/>
                    </a:cubicBezTo>
                    <a:cubicBezTo>
                      <a:pt x="491" y="233"/>
                      <a:pt x="491" y="233"/>
                      <a:pt x="491" y="232"/>
                    </a:cubicBezTo>
                    <a:cubicBezTo>
                      <a:pt x="489" y="233"/>
                      <a:pt x="483" y="231"/>
                      <a:pt x="479" y="231"/>
                    </a:cubicBezTo>
                    <a:cubicBezTo>
                      <a:pt x="479" y="231"/>
                      <a:pt x="479" y="232"/>
                      <a:pt x="479" y="232"/>
                    </a:cubicBezTo>
                    <a:cubicBezTo>
                      <a:pt x="479" y="232"/>
                      <a:pt x="479" y="232"/>
                      <a:pt x="479" y="232"/>
                    </a:cubicBezTo>
                    <a:cubicBezTo>
                      <a:pt x="475" y="229"/>
                      <a:pt x="466" y="231"/>
                      <a:pt x="461" y="229"/>
                    </a:cubicBezTo>
                    <a:cubicBezTo>
                      <a:pt x="459" y="229"/>
                      <a:pt x="456" y="227"/>
                      <a:pt x="454" y="226"/>
                    </a:cubicBezTo>
                    <a:cubicBezTo>
                      <a:pt x="449" y="225"/>
                      <a:pt x="445" y="225"/>
                      <a:pt x="441" y="222"/>
                    </a:cubicBezTo>
                    <a:cubicBezTo>
                      <a:pt x="439" y="221"/>
                      <a:pt x="438" y="220"/>
                      <a:pt x="437" y="220"/>
                    </a:cubicBezTo>
                    <a:cubicBezTo>
                      <a:pt x="436" y="219"/>
                      <a:pt x="433" y="218"/>
                      <a:pt x="432" y="217"/>
                    </a:cubicBezTo>
                    <a:cubicBezTo>
                      <a:pt x="431" y="217"/>
                      <a:pt x="430" y="215"/>
                      <a:pt x="428" y="215"/>
                    </a:cubicBezTo>
                    <a:cubicBezTo>
                      <a:pt x="423" y="211"/>
                      <a:pt x="418" y="208"/>
                      <a:pt x="415" y="204"/>
                    </a:cubicBezTo>
                    <a:cubicBezTo>
                      <a:pt x="415" y="204"/>
                      <a:pt x="415" y="203"/>
                      <a:pt x="415" y="203"/>
                    </a:cubicBezTo>
                    <a:cubicBezTo>
                      <a:pt x="414" y="203"/>
                      <a:pt x="413" y="201"/>
                      <a:pt x="413" y="200"/>
                    </a:cubicBezTo>
                    <a:cubicBezTo>
                      <a:pt x="412" y="200"/>
                      <a:pt x="412" y="200"/>
                      <a:pt x="412" y="200"/>
                    </a:cubicBezTo>
                    <a:cubicBezTo>
                      <a:pt x="412" y="199"/>
                      <a:pt x="409" y="195"/>
                      <a:pt x="408" y="195"/>
                    </a:cubicBezTo>
                    <a:cubicBezTo>
                      <a:pt x="407" y="194"/>
                      <a:pt x="407" y="194"/>
                      <a:pt x="407" y="194"/>
                    </a:cubicBezTo>
                    <a:cubicBezTo>
                      <a:pt x="406" y="193"/>
                      <a:pt x="405" y="192"/>
                      <a:pt x="404" y="191"/>
                    </a:cubicBezTo>
                    <a:cubicBezTo>
                      <a:pt x="404" y="191"/>
                      <a:pt x="404" y="190"/>
                      <a:pt x="404" y="190"/>
                    </a:cubicBezTo>
                    <a:cubicBezTo>
                      <a:pt x="403" y="189"/>
                      <a:pt x="402" y="189"/>
                      <a:pt x="402" y="189"/>
                    </a:cubicBezTo>
                    <a:cubicBezTo>
                      <a:pt x="401" y="189"/>
                      <a:pt x="401" y="187"/>
                      <a:pt x="401" y="187"/>
                    </a:cubicBezTo>
                    <a:cubicBezTo>
                      <a:pt x="400" y="186"/>
                      <a:pt x="399" y="185"/>
                      <a:pt x="399" y="185"/>
                    </a:cubicBezTo>
                    <a:cubicBezTo>
                      <a:pt x="398" y="183"/>
                      <a:pt x="398" y="183"/>
                      <a:pt x="397" y="182"/>
                    </a:cubicBezTo>
                    <a:cubicBezTo>
                      <a:pt x="397" y="181"/>
                      <a:pt x="396" y="181"/>
                      <a:pt x="396" y="181"/>
                    </a:cubicBezTo>
                    <a:cubicBezTo>
                      <a:pt x="396" y="181"/>
                      <a:pt x="396" y="180"/>
                      <a:pt x="396" y="180"/>
                    </a:cubicBezTo>
                    <a:cubicBezTo>
                      <a:pt x="395" y="179"/>
                      <a:pt x="394" y="178"/>
                      <a:pt x="393" y="177"/>
                    </a:cubicBezTo>
                    <a:cubicBezTo>
                      <a:pt x="393" y="176"/>
                      <a:pt x="392" y="174"/>
                      <a:pt x="392" y="173"/>
                    </a:cubicBezTo>
                    <a:cubicBezTo>
                      <a:pt x="391" y="172"/>
                      <a:pt x="391" y="172"/>
                      <a:pt x="390" y="171"/>
                    </a:cubicBezTo>
                    <a:cubicBezTo>
                      <a:pt x="390" y="171"/>
                      <a:pt x="390" y="170"/>
                      <a:pt x="390" y="169"/>
                    </a:cubicBezTo>
                    <a:cubicBezTo>
                      <a:pt x="390" y="169"/>
                      <a:pt x="389" y="169"/>
                      <a:pt x="389" y="168"/>
                    </a:cubicBezTo>
                    <a:cubicBezTo>
                      <a:pt x="388" y="167"/>
                      <a:pt x="388" y="164"/>
                      <a:pt x="387" y="162"/>
                    </a:cubicBezTo>
                    <a:cubicBezTo>
                      <a:pt x="386" y="161"/>
                      <a:pt x="384" y="158"/>
                      <a:pt x="385" y="156"/>
                    </a:cubicBezTo>
                    <a:cubicBezTo>
                      <a:pt x="384" y="156"/>
                      <a:pt x="384" y="155"/>
                      <a:pt x="383" y="155"/>
                    </a:cubicBezTo>
                    <a:cubicBezTo>
                      <a:pt x="382" y="154"/>
                      <a:pt x="382" y="151"/>
                      <a:pt x="382" y="151"/>
                    </a:cubicBezTo>
                    <a:cubicBezTo>
                      <a:pt x="382" y="150"/>
                      <a:pt x="380" y="148"/>
                      <a:pt x="381" y="147"/>
                    </a:cubicBezTo>
                    <a:cubicBezTo>
                      <a:pt x="377" y="142"/>
                      <a:pt x="375" y="131"/>
                      <a:pt x="376" y="126"/>
                    </a:cubicBezTo>
                    <a:cubicBezTo>
                      <a:pt x="377" y="124"/>
                      <a:pt x="376" y="122"/>
                      <a:pt x="377" y="120"/>
                    </a:cubicBezTo>
                    <a:cubicBezTo>
                      <a:pt x="377" y="120"/>
                      <a:pt x="377" y="120"/>
                      <a:pt x="377" y="120"/>
                    </a:cubicBezTo>
                    <a:cubicBezTo>
                      <a:pt x="377" y="118"/>
                      <a:pt x="376" y="117"/>
                      <a:pt x="377" y="115"/>
                    </a:cubicBezTo>
                    <a:cubicBezTo>
                      <a:pt x="377" y="111"/>
                      <a:pt x="377" y="107"/>
                      <a:pt x="379" y="103"/>
                    </a:cubicBezTo>
                    <a:cubicBezTo>
                      <a:pt x="382" y="97"/>
                      <a:pt x="384" y="88"/>
                      <a:pt x="388" y="82"/>
                    </a:cubicBezTo>
                    <a:cubicBezTo>
                      <a:pt x="388" y="80"/>
                      <a:pt x="388" y="79"/>
                      <a:pt x="388" y="77"/>
                    </a:cubicBezTo>
                    <a:cubicBezTo>
                      <a:pt x="389" y="76"/>
                      <a:pt x="390" y="75"/>
                      <a:pt x="391" y="74"/>
                    </a:cubicBezTo>
                    <a:cubicBezTo>
                      <a:pt x="391" y="73"/>
                      <a:pt x="392" y="70"/>
                      <a:pt x="393" y="68"/>
                    </a:cubicBezTo>
                    <a:cubicBezTo>
                      <a:pt x="393" y="68"/>
                      <a:pt x="393" y="67"/>
                      <a:pt x="394" y="67"/>
                    </a:cubicBezTo>
                    <a:cubicBezTo>
                      <a:pt x="394" y="66"/>
                      <a:pt x="394" y="65"/>
                      <a:pt x="394" y="64"/>
                    </a:cubicBezTo>
                    <a:cubicBezTo>
                      <a:pt x="394" y="64"/>
                      <a:pt x="395" y="63"/>
                      <a:pt x="395" y="63"/>
                    </a:cubicBezTo>
                    <a:cubicBezTo>
                      <a:pt x="396" y="62"/>
                      <a:pt x="395" y="61"/>
                      <a:pt x="396" y="60"/>
                    </a:cubicBezTo>
                    <a:cubicBezTo>
                      <a:pt x="396" y="59"/>
                      <a:pt x="397" y="58"/>
                      <a:pt x="397" y="57"/>
                    </a:cubicBezTo>
                    <a:cubicBezTo>
                      <a:pt x="398" y="55"/>
                      <a:pt x="399" y="52"/>
                      <a:pt x="400" y="50"/>
                    </a:cubicBezTo>
                    <a:cubicBezTo>
                      <a:pt x="400" y="49"/>
                      <a:pt x="400" y="47"/>
                      <a:pt x="400" y="45"/>
                    </a:cubicBezTo>
                    <a:cubicBezTo>
                      <a:pt x="401" y="39"/>
                      <a:pt x="402" y="34"/>
                      <a:pt x="399" y="29"/>
                    </a:cubicBezTo>
                    <a:cubicBezTo>
                      <a:pt x="398" y="28"/>
                      <a:pt x="397" y="27"/>
                      <a:pt x="396" y="26"/>
                    </a:cubicBezTo>
                    <a:cubicBezTo>
                      <a:pt x="391" y="22"/>
                      <a:pt x="385" y="19"/>
                      <a:pt x="378" y="20"/>
                    </a:cubicBezTo>
                    <a:cubicBezTo>
                      <a:pt x="377" y="20"/>
                      <a:pt x="375" y="19"/>
                      <a:pt x="374" y="19"/>
                    </a:cubicBezTo>
                    <a:cubicBezTo>
                      <a:pt x="373" y="20"/>
                      <a:pt x="371" y="19"/>
                      <a:pt x="369" y="20"/>
                    </a:cubicBezTo>
                    <a:cubicBezTo>
                      <a:pt x="367" y="20"/>
                      <a:pt x="365" y="21"/>
                      <a:pt x="362" y="21"/>
                    </a:cubicBezTo>
                    <a:cubicBezTo>
                      <a:pt x="362" y="21"/>
                      <a:pt x="362" y="21"/>
                      <a:pt x="361" y="21"/>
                    </a:cubicBezTo>
                    <a:cubicBezTo>
                      <a:pt x="360" y="21"/>
                      <a:pt x="359" y="21"/>
                      <a:pt x="358" y="21"/>
                    </a:cubicBezTo>
                    <a:cubicBezTo>
                      <a:pt x="358" y="20"/>
                      <a:pt x="358" y="21"/>
                      <a:pt x="357" y="21"/>
                    </a:cubicBezTo>
                    <a:cubicBezTo>
                      <a:pt x="355" y="19"/>
                      <a:pt x="352" y="20"/>
                      <a:pt x="350" y="19"/>
                    </a:cubicBezTo>
                    <a:cubicBezTo>
                      <a:pt x="350" y="19"/>
                      <a:pt x="344" y="18"/>
                      <a:pt x="343" y="17"/>
                    </a:cubicBezTo>
                    <a:cubicBezTo>
                      <a:pt x="343" y="17"/>
                      <a:pt x="341" y="16"/>
                      <a:pt x="341" y="16"/>
                    </a:cubicBezTo>
                    <a:cubicBezTo>
                      <a:pt x="340" y="16"/>
                      <a:pt x="340" y="16"/>
                      <a:pt x="339" y="16"/>
                    </a:cubicBezTo>
                    <a:cubicBezTo>
                      <a:pt x="337" y="14"/>
                      <a:pt x="334" y="12"/>
                      <a:pt x="331" y="11"/>
                    </a:cubicBezTo>
                    <a:cubicBezTo>
                      <a:pt x="330" y="10"/>
                      <a:pt x="328" y="10"/>
                      <a:pt x="326" y="10"/>
                    </a:cubicBezTo>
                    <a:cubicBezTo>
                      <a:pt x="326" y="9"/>
                      <a:pt x="326" y="9"/>
                      <a:pt x="327" y="9"/>
                    </a:cubicBezTo>
                    <a:cubicBezTo>
                      <a:pt x="320" y="8"/>
                      <a:pt x="317" y="4"/>
                      <a:pt x="310" y="6"/>
                    </a:cubicBezTo>
                    <a:cubicBezTo>
                      <a:pt x="307" y="7"/>
                      <a:pt x="305" y="5"/>
                      <a:pt x="302" y="6"/>
                    </a:cubicBezTo>
                    <a:cubicBezTo>
                      <a:pt x="302" y="6"/>
                      <a:pt x="301" y="8"/>
                      <a:pt x="300" y="8"/>
                    </a:cubicBezTo>
                    <a:cubicBezTo>
                      <a:pt x="299" y="8"/>
                      <a:pt x="297" y="9"/>
                      <a:pt x="297" y="9"/>
                    </a:cubicBezTo>
                    <a:cubicBezTo>
                      <a:pt x="296" y="9"/>
                      <a:pt x="296" y="9"/>
                      <a:pt x="296" y="9"/>
                    </a:cubicBezTo>
                    <a:cubicBezTo>
                      <a:pt x="293" y="10"/>
                      <a:pt x="291" y="12"/>
                      <a:pt x="289" y="12"/>
                    </a:cubicBezTo>
                    <a:cubicBezTo>
                      <a:pt x="288" y="13"/>
                      <a:pt x="287" y="13"/>
                      <a:pt x="287" y="12"/>
                    </a:cubicBezTo>
                    <a:cubicBezTo>
                      <a:pt x="286" y="13"/>
                      <a:pt x="285" y="14"/>
                      <a:pt x="284" y="14"/>
                    </a:cubicBezTo>
                    <a:cubicBezTo>
                      <a:pt x="283" y="14"/>
                      <a:pt x="283" y="14"/>
                      <a:pt x="282" y="14"/>
                    </a:cubicBezTo>
                    <a:cubicBezTo>
                      <a:pt x="280" y="15"/>
                      <a:pt x="279" y="17"/>
                      <a:pt x="276" y="17"/>
                    </a:cubicBezTo>
                    <a:cubicBezTo>
                      <a:pt x="276" y="17"/>
                      <a:pt x="276" y="18"/>
                      <a:pt x="276" y="18"/>
                    </a:cubicBezTo>
                    <a:cubicBezTo>
                      <a:pt x="275" y="19"/>
                      <a:pt x="272" y="19"/>
                      <a:pt x="270" y="21"/>
                    </a:cubicBezTo>
                    <a:cubicBezTo>
                      <a:pt x="264" y="25"/>
                      <a:pt x="257" y="27"/>
                      <a:pt x="251" y="31"/>
                    </a:cubicBezTo>
                    <a:cubicBezTo>
                      <a:pt x="251" y="31"/>
                      <a:pt x="251" y="32"/>
                      <a:pt x="251" y="32"/>
                    </a:cubicBezTo>
                    <a:cubicBezTo>
                      <a:pt x="246" y="34"/>
                      <a:pt x="243" y="37"/>
                      <a:pt x="240" y="40"/>
                    </a:cubicBezTo>
                    <a:cubicBezTo>
                      <a:pt x="237" y="42"/>
                      <a:pt x="233" y="43"/>
                      <a:pt x="229" y="45"/>
                    </a:cubicBezTo>
                    <a:cubicBezTo>
                      <a:pt x="228" y="46"/>
                      <a:pt x="226" y="47"/>
                      <a:pt x="225" y="48"/>
                    </a:cubicBezTo>
                    <a:cubicBezTo>
                      <a:pt x="223" y="49"/>
                      <a:pt x="219" y="50"/>
                      <a:pt x="217" y="51"/>
                    </a:cubicBezTo>
                    <a:cubicBezTo>
                      <a:pt x="216" y="52"/>
                      <a:pt x="215" y="51"/>
                      <a:pt x="214" y="52"/>
                    </a:cubicBezTo>
                    <a:cubicBezTo>
                      <a:pt x="213" y="52"/>
                      <a:pt x="212" y="52"/>
                      <a:pt x="211" y="53"/>
                    </a:cubicBezTo>
                    <a:cubicBezTo>
                      <a:pt x="209" y="53"/>
                      <a:pt x="208" y="53"/>
                      <a:pt x="206" y="53"/>
                    </a:cubicBezTo>
                    <a:cubicBezTo>
                      <a:pt x="205" y="54"/>
                      <a:pt x="201" y="54"/>
                      <a:pt x="200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198" y="55"/>
                      <a:pt x="194" y="55"/>
                      <a:pt x="192" y="55"/>
                    </a:cubicBezTo>
                    <a:cubicBezTo>
                      <a:pt x="191" y="55"/>
                      <a:pt x="191" y="55"/>
                      <a:pt x="190" y="55"/>
                    </a:cubicBezTo>
                    <a:cubicBezTo>
                      <a:pt x="188" y="56"/>
                      <a:pt x="186" y="54"/>
                      <a:pt x="184" y="54"/>
                    </a:cubicBezTo>
                    <a:cubicBezTo>
                      <a:pt x="178" y="55"/>
                      <a:pt x="174" y="54"/>
                      <a:pt x="169" y="53"/>
                    </a:cubicBezTo>
                    <a:cubicBezTo>
                      <a:pt x="169" y="54"/>
                      <a:pt x="169" y="54"/>
                      <a:pt x="169" y="54"/>
                    </a:cubicBezTo>
                    <a:cubicBezTo>
                      <a:pt x="166" y="53"/>
                      <a:pt x="165" y="54"/>
                      <a:pt x="162" y="53"/>
                    </a:cubicBezTo>
                    <a:cubicBezTo>
                      <a:pt x="157" y="52"/>
                      <a:pt x="151" y="49"/>
                      <a:pt x="146" y="49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5" y="49"/>
                      <a:pt x="144" y="48"/>
                      <a:pt x="143" y="48"/>
                    </a:cubicBezTo>
                    <a:cubicBezTo>
                      <a:pt x="143" y="48"/>
                      <a:pt x="144" y="48"/>
                      <a:pt x="143" y="48"/>
                    </a:cubicBezTo>
                    <a:cubicBezTo>
                      <a:pt x="140" y="46"/>
                      <a:pt x="136" y="47"/>
                      <a:pt x="134" y="45"/>
                    </a:cubicBezTo>
                    <a:cubicBezTo>
                      <a:pt x="133" y="45"/>
                      <a:pt x="132" y="45"/>
                      <a:pt x="130" y="45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9" y="45"/>
                      <a:pt x="128" y="44"/>
                      <a:pt x="127" y="43"/>
                    </a:cubicBezTo>
                    <a:cubicBezTo>
                      <a:pt x="127" y="44"/>
                      <a:pt x="127" y="44"/>
                      <a:pt x="126" y="44"/>
                    </a:cubicBezTo>
                    <a:cubicBezTo>
                      <a:pt x="126" y="43"/>
                      <a:pt x="125" y="44"/>
                      <a:pt x="125" y="43"/>
                    </a:cubicBezTo>
                    <a:cubicBezTo>
                      <a:pt x="125" y="43"/>
                      <a:pt x="125" y="43"/>
                      <a:pt x="124" y="43"/>
                    </a:cubicBezTo>
                    <a:cubicBezTo>
                      <a:pt x="124" y="43"/>
                      <a:pt x="117" y="41"/>
                      <a:pt x="116" y="40"/>
                    </a:cubicBezTo>
                    <a:cubicBezTo>
                      <a:pt x="116" y="40"/>
                      <a:pt x="116" y="40"/>
                      <a:pt x="117" y="40"/>
                    </a:cubicBezTo>
                    <a:cubicBezTo>
                      <a:pt x="116" y="40"/>
                      <a:pt x="114" y="40"/>
                      <a:pt x="114" y="40"/>
                    </a:cubicBezTo>
                    <a:cubicBezTo>
                      <a:pt x="114" y="39"/>
                      <a:pt x="113" y="39"/>
                      <a:pt x="113" y="39"/>
                    </a:cubicBezTo>
                    <a:cubicBezTo>
                      <a:pt x="112" y="38"/>
                      <a:pt x="112" y="40"/>
                      <a:pt x="111" y="38"/>
                    </a:cubicBezTo>
                    <a:cubicBezTo>
                      <a:pt x="109" y="39"/>
                      <a:pt x="106" y="37"/>
                      <a:pt x="105" y="36"/>
                    </a:cubicBezTo>
                    <a:cubicBezTo>
                      <a:pt x="103" y="35"/>
                      <a:pt x="102" y="35"/>
                      <a:pt x="100" y="35"/>
                    </a:cubicBezTo>
                    <a:cubicBezTo>
                      <a:pt x="98" y="34"/>
                      <a:pt x="95" y="32"/>
                      <a:pt x="92" y="31"/>
                    </a:cubicBezTo>
                    <a:cubicBezTo>
                      <a:pt x="91" y="31"/>
                      <a:pt x="90" y="29"/>
                      <a:pt x="88" y="28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5" y="27"/>
                      <a:pt x="82" y="25"/>
                      <a:pt x="79" y="24"/>
                    </a:cubicBezTo>
                    <a:cubicBezTo>
                      <a:pt x="78" y="23"/>
                      <a:pt x="77" y="24"/>
                      <a:pt x="76" y="23"/>
                    </a:cubicBezTo>
                    <a:cubicBezTo>
                      <a:pt x="76" y="23"/>
                      <a:pt x="73" y="21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1" y="20"/>
                      <a:pt x="71" y="18"/>
                      <a:pt x="70" y="18"/>
                    </a:cubicBezTo>
                    <a:cubicBezTo>
                      <a:pt x="69" y="17"/>
                      <a:pt x="64" y="15"/>
                      <a:pt x="63" y="15"/>
                    </a:cubicBezTo>
                    <a:cubicBezTo>
                      <a:pt x="56" y="10"/>
                      <a:pt x="42" y="8"/>
                      <a:pt x="31" y="11"/>
                    </a:cubicBezTo>
                    <a:cubicBezTo>
                      <a:pt x="29" y="11"/>
                      <a:pt x="27" y="11"/>
                      <a:pt x="25" y="11"/>
                    </a:cubicBezTo>
                    <a:cubicBezTo>
                      <a:pt x="22" y="13"/>
                      <a:pt x="19" y="15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7"/>
                      <a:pt x="15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2" y="18"/>
                      <a:pt x="10" y="21"/>
                      <a:pt x="8" y="22"/>
                    </a:cubicBezTo>
                    <a:cubicBezTo>
                      <a:pt x="7" y="23"/>
                      <a:pt x="5" y="23"/>
                      <a:pt x="5" y="24"/>
                    </a:cubicBezTo>
                    <a:cubicBezTo>
                      <a:pt x="4" y="24"/>
                      <a:pt x="4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8"/>
                      <a:pt x="1" y="29"/>
                      <a:pt x="0" y="29"/>
                    </a:cubicBezTo>
                    <a:cubicBezTo>
                      <a:pt x="0" y="27"/>
                      <a:pt x="0" y="25"/>
                      <a:pt x="0" y="22"/>
                    </a:cubicBezTo>
                    <a:cubicBezTo>
                      <a:pt x="1" y="22"/>
                      <a:pt x="1" y="21"/>
                      <a:pt x="2" y="20"/>
                    </a:cubicBezTo>
                    <a:cubicBezTo>
                      <a:pt x="3" y="19"/>
                      <a:pt x="5" y="19"/>
                      <a:pt x="6" y="18"/>
                    </a:cubicBezTo>
                    <a:cubicBezTo>
                      <a:pt x="7" y="17"/>
                      <a:pt x="7" y="16"/>
                      <a:pt x="8" y="16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14" y="12"/>
                      <a:pt x="18" y="9"/>
                      <a:pt x="22" y="7"/>
                    </a:cubicBezTo>
                    <a:cubicBezTo>
                      <a:pt x="25" y="6"/>
                      <a:pt x="28" y="7"/>
                      <a:pt x="31" y="6"/>
                    </a:cubicBezTo>
                    <a:cubicBezTo>
                      <a:pt x="42" y="4"/>
                      <a:pt x="57" y="6"/>
                      <a:pt x="66" y="11"/>
                    </a:cubicBezTo>
                    <a:cubicBezTo>
                      <a:pt x="67" y="11"/>
                      <a:pt x="68" y="13"/>
                      <a:pt x="69" y="14"/>
                    </a:cubicBezTo>
                    <a:cubicBezTo>
                      <a:pt x="71" y="14"/>
                      <a:pt x="72" y="15"/>
                      <a:pt x="74" y="15"/>
                    </a:cubicBezTo>
                    <a:cubicBezTo>
                      <a:pt x="74" y="16"/>
                      <a:pt x="74" y="16"/>
                      <a:pt x="75" y="17"/>
                    </a:cubicBezTo>
                    <a:cubicBezTo>
                      <a:pt x="78" y="19"/>
                      <a:pt x="86" y="21"/>
                      <a:pt x="88" y="23"/>
                    </a:cubicBezTo>
                    <a:cubicBezTo>
                      <a:pt x="90" y="25"/>
                      <a:pt x="93" y="26"/>
                      <a:pt x="96" y="27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3" y="30"/>
                      <a:pt x="106" y="32"/>
                      <a:pt x="110" y="33"/>
                    </a:cubicBezTo>
                    <a:cubicBezTo>
                      <a:pt x="110" y="33"/>
                      <a:pt x="111" y="33"/>
                      <a:pt x="112" y="33"/>
                    </a:cubicBezTo>
                    <a:cubicBezTo>
                      <a:pt x="112" y="34"/>
                      <a:pt x="114" y="35"/>
                      <a:pt x="114" y="35"/>
                    </a:cubicBezTo>
                    <a:cubicBezTo>
                      <a:pt x="115" y="35"/>
                      <a:pt x="115" y="35"/>
                      <a:pt x="116" y="35"/>
                    </a:cubicBezTo>
                    <a:cubicBezTo>
                      <a:pt x="118" y="35"/>
                      <a:pt x="120" y="37"/>
                      <a:pt x="122" y="37"/>
                    </a:cubicBezTo>
                    <a:cubicBezTo>
                      <a:pt x="123" y="38"/>
                      <a:pt x="126" y="39"/>
                      <a:pt x="126" y="39"/>
                    </a:cubicBezTo>
                    <a:cubicBezTo>
                      <a:pt x="128" y="39"/>
                      <a:pt x="131" y="40"/>
                      <a:pt x="132" y="39"/>
                    </a:cubicBezTo>
                    <a:cubicBezTo>
                      <a:pt x="134" y="40"/>
                      <a:pt x="138" y="42"/>
                      <a:pt x="140" y="42"/>
                    </a:cubicBezTo>
                    <a:cubicBezTo>
                      <a:pt x="142" y="42"/>
                      <a:pt x="148" y="46"/>
                      <a:pt x="150" y="45"/>
                    </a:cubicBezTo>
                    <a:cubicBezTo>
                      <a:pt x="153" y="46"/>
                      <a:pt x="165" y="49"/>
                      <a:pt x="167" y="48"/>
                    </a:cubicBezTo>
                    <a:cubicBezTo>
                      <a:pt x="168" y="48"/>
                      <a:pt x="171" y="49"/>
                      <a:pt x="172" y="49"/>
                    </a:cubicBezTo>
                    <a:cubicBezTo>
                      <a:pt x="174" y="50"/>
                      <a:pt x="177" y="49"/>
                      <a:pt x="179" y="49"/>
                    </a:cubicBezTo>
                    <a:cubicBezTo>
                      <a:pt x="182" y="50"/>
                      <a:pt x="185" y="50"/>
                      <a:pt x="188" y="50"/>
                    </a:cubicBezTo>
                    <a:cubicBezTo>
                      <a:pt x="189" y="49"/>
                      <a:pt x="193" y="50"/>
                      <a:pt x="195" y="50"/>
                    </a:cubicBezTo>
                    <a:cubicBezTo>
                      <a:pt x="201" y="49"/>
                      <a:pt x="207" y="48"/>
                      <a:pt x="212" y="47"/>
                    </a:cubicBezTo>
                    <a:cubicBezTo>
                      <a:pt x="213" y="47"/>
                      <a:pt x="215" y="47"/>
                      <a:pt x="217" y="46"/>
                    </a:cubicBezTo>
                    <a:cubicBezTo>
                      <a:pt x="229" y="40"/>
                      <a:pt x="240" y="34"/>
                      <a:pt x="250" y="26"/>
                    </a:cubicBezTo>
                    <a:cubicBezTo>
                      <a:pt x="252" y="24"/>
                      <a:pt x="254" y="24"/>
                      <a:pt x="256" y="23"/>
                    </a:cubicBezTo>
                    <a:cubicBezTo>
                      <a:pt x="258" y="22"/>
                      <a:pt x="260" y="21"/>
                      <a:pt x="262" y="20"/>
                    </a:cubicBezTo>
                    <a:cubicBezTo>
                      <a:pt x="263" y="19"/>
                      <a:pt x="264" y="19"/>
                      <a:pt x="266" y="18"/>
                    </a:cubicBezTo>
                    <a:cubicBezTo>
                      <a:pt x="269" y="16"/>
                      <a:pt x="272" y="15"/>
                      <a:pt x="276" y="13"/>
                    </a:cubicBezTo>
                    <a:cubicBezTo>
                      <a:pt x="277" y="12"/>
                      <a:pt x="280" y="10"/>
                      <a:pt x="281" y="9"/>
                    </a:cubicBezTo>
                    <a:cubicBezTo>
                      <a:pt x="284" y="8"/>
                      <a:pt x="286" y="8"/>
                      <a:pt x="289" y="7"/>
                    </a:cubicBezTo>
                    <a:cubicBezTo>
                      <a:pt x="290" y="7"/>
                      <a:pt x="292" y="6"/>
                      <a:pt x="293" y="5"/>
                    </a:cubicBezTo>
                    <a:cubicBezTo>
                      <a:pt x="295" y="4"/>
                      <a:pt x="297" y="4"/>
                      <a:pt x="299" y="3"/>
                    </a:cubicBezTo>
                    <a:cubicBezTo>
                      <a:pt x="300" y="3"/>
                      <a:pt x="301" y="2"/>
                      <a:pt x="303" y="1"/>
                    </a:cubicBezTo>
                    <a:cubicBezTo>
                      <a:pt x="304" y="1"/>
                      <a:pt x="305" y="1"/>
                      <a:pt x="306" y="1"/>
                    </a:cubicBezTo>
                    <a:cubicBezTo>
                      <a:pt x="312" y="0"/>
                      <a:pt x="319" y="2"/>
                      <a:pt x="325" y="4"/>
                    </a:cubicBezTo>
                    <a:cubicBezTo>
                      <a:pt x="327" y="5"/>
                      <a:pt x="330" y="5"/>
                      <a:pt x="333" y="6"/>
                    </a:cubicBezTo>
                    <a:cubicBezTo>
                      <a:pt x="335" y="7"/>
                      <a:pt x="341" y="12"/>
                      <a:pt x="343" y="11"/>
                    </a:cubicBezTo>
                    <a:cubicBezTo>
                      <a:pt x="344" y="12"/>
                      <a:pt x="351" y="15"/>
                      <a:pt x="352" y="15"/>
                    </a:cubicBezTo>
                    <a:cubicBezTo>
                      <a:pt x="354" y="15"/>
                      <a:pt x="355" y="15"/>
                      <a:pt x="356" y="15"/>
                    </a:cubicBezTo>
                    <a:cubicBezTo>
                      <a:pt x="362" y="17"/>
                      <a:pt x="366" y="15"/>
                      <a:pt x="372" y="15"/>
                    </a:cubicBezTo>
                    <a:cubicBezTo>
                      <a:pt x="376" y="15"/>
                      <a:pt x="379" y="15"/>
                      <a:pt x="382" y="15"/>
                    </a:cubicBezTo>
                    <a:cubicBezTo>
                      <a:pt x="384" y="15"/>
                      <a:pt x="386" y="16"/>
                      <a:pt x="388" y="16"/>
                    </a:cubicBezTo>
                    <a:cubicBezTo>
                      <a:pt x="388" y="17"/>
                      <a:pt x="388" y="16"/>
                      <a:pt x="389" y="17"/>
                    </a:cubicBezTo>
                    <a:cubicBezTo>
                      <a:pt x="390" y="17"/>
                      <a:pt x="392" y="17"/>
                      <a:pt x="393" y="18"/>
                    </a:cubicBezTo>
                    <a:cubicBezTo>
                      <a:pt x="396" y="19"/>
                      <a:pt x="402" y="25"/>
                      <a:pt x="403" y="27"/>
                    </a:cubicBezTo>
                    <a:cubicBezTo>
                      <a:pt x="406" y="33"/>
                      <a:pt x="407" y="39"/>
                      <a:pt x="405" y="45"/>
                    </a:cubicBezTo>
                    <a:cubicBezTo>
                      <a:pt x="404" y="47"/>
                      <a:pt x="405" y="49"/>
                      <a:pt x="405" y="51"/>
                    </a:cubicBezTo>
                    <a:cubicBezTo>
                      <a:pt x="404" y="55"/>
                      <a:pt x="402" y="58"/>
                      <a:pt x="401" y="61"/>
                    </a:cubicBezTo>
                    <a:cubicBezTo>
                      <a:pt x="400" y="63"/>
                      <a:pt x="399" y="66"/>
                      <a:pt x="398" y="69"/>
                    </a:cubicBezTo>
                    <a:cubicBezTo>
                      <a:pt x="397" y="72"/>
                      <a:pt x="395" y="76"/>
                      <a:pt x="393" y="79"/>
                    </a:cubicBezTo>
                    <a:cubicBezTo>
                      <a:pt x="393" y="81"/>
                      <a:pt x="393" y="82"/>
                      <a:pt x="393" y="83"/>
                    </a:cubicBezTo>
                    <a:cubicBezTo>
                      <a:pt x="392" y="85"/>
                      <a:pt x="392" y="86"/>
                      <a:pt x="391" y="88"/>
                    </a:cubicBezTo>
                    <a:cubicBezTo>
                      <a:pt x="387" y="97"/>
                      <a:pt x="380" y="107"/>
                      <a:pt x="382" y="117"/>
                    </a:cubicBezTo>
                    <a:cubicBezTo>
                      <a:pt x="382" y="117"/>
                      <a:pt x="382" y="117"/>
                      <a:pt x="382" y="117"/>
                    </a:cubicBezTo>
                    <a:cubicBezTo>
                      <a:pt x="382" y="117"/>
                      <a:pt x="382" y="117"/>
                      <a:pt x="382" y="117"/>
                    </a:cubicBezTo>
                    <a:cubicBezTo>
                      <a:pt x="381" y="117"/>
                      <a:pt x="382" y="120"/>
                      <a:pt x="382" y="122"/>
                    </a:cubicBezTo>
                    <a:cubicBezTo>
                      <a:pt x="381" y="125"/>
                      <a:pt x="380" y="129"/>
                      <a:pt x="381" y="133"/>
                    </a:cubicBezTo>
                    <a:cubicBezTo>
                      <a:pt x="382" y="136"/>
                      <a:pt x="382" y="138"/>
                      <a:pt x="382" y="140"/>
                    </a:cubicBezTo>
                    <a:cubicBezTo>
                      <a:pt x="383" y="142"/>
                      <a:pt x="384" y="143"/>
                      <a:pt x="385" y="145"/>
                    </a:cubicBezTo>
                    <a:cubicBezTo>
                      <a:pt x="386" y="148"/>
                      <a:pt x="388" y="152"/>
                      <a:pt x="389" y="155"/>
                    </a:cubicBezTo>
                    <a:cubicBezTo>
                      <a:pt x="389" y="156"/>
                      <a:pt x="390" y="157"/>
                      <a:pt x="390" y="158"/>
                    </a:cubicBezTo>
                    <a:cubicBezTo>
                      <a:pt x="390" y="159"/>
                      <a:pt x="391" y="159"/>
                      <a:pt x="391" y="160"/>
                    </a:cubicBezTo>
                    <a:cubicBezTo>
                      <a:pt x="391" y="160"/>
                      <a:pt x="391" y="161"/>
                      <a:pt x="391" y="161"/>
                    </a:cubicBezTo>
                    <a:cubicBezTo>
                      <a:pt x="392" y="163"/>
                      <a:pt x="393" y="164"/>
                      <a:pt x="394" y="166"/>
                    </a:cubicBezTo>
                    <a:cubicBezTo>
                      <a:pt x="394" y="166"/>
                      <a:pt x="394" y="167"/>
                      <a:pt x="394" y="168"/>
                    </a:cubicBezTo>
                    <a:cubicBezTo>
                      <a:pt x="395" y="171"/>
                      <a:pt x="397" y="173"/>
                      <a:pt x="398" y="176"/>
                    </a:cubicBezTo>
                    <a:cubicBezTo>
                      <a:pt x="399" y="177"/>
                      <a:pt x="401" y="179"/>
                      <a:pt x="402" y="181"/>
                    </a:cubicBezTo>
                    <a:cubicBezTo>
                      <a:pt x="403" y="182"/>
                      <a:pt x="404" y="183"/>
                      <a:pt x="404" y="184"/>
                    </a:cubicBezTo>
                    <a:cubicBezTo>
                      <a:pt x="405" y="185"/>
                      <a:pt x="406" y="186"/>
                      <a:pt x="407" y="186"/>
                    </a:cubicBezTo>
                    <a:cubicBezTo>
                      <a:pt x="407" y="186"/>
                      <a:pt x="407" y="187"/>
                      <a:pt x="407" y="188"/>
                    </a:cubicBezTo>
                    <a:cubicBezTo>
                      <a:pt x="409" y="189"/>
                      <a:pt x="411" y="191"/>
                      <a:pt x="412" y="193"/>
                    </a:cubicBezTo>
                    <a:cubicBezTo>
                      <a:pt x="416" y="196"/>
                      <a:pt x="418" y="200"/>
                      <a:pt x="421" y="204"/>
                    </a:cubicBezTo>
                    <a:cubicBezTo>
                      <a:pt x="422" y="204"/>
                      <a:pt x="423" y="205"/>
                      <a:pt x="423" y="205"/>
                    </a:cubicBezTo>
                    <a:cubicBezTo>
                      <a:pt x="424" y="205"/>
                      <a:pt x="424" y="206"/>
                      <a:pt x="425" y="207"/>
                    </a:cubicBezTo>
                    <a:cubicBezTo>
                      <a:pt x="427" y="209"/>
                      <a:pt x="429" y="209"/>
                      <a:pt x="431" y="211"/>
                    </a:cubicBezTo>
                    <a:cubicBezTo>
                      <a:pt x="434" y="213"/>
                      <a:pt x="438" y="215"/>
                      <a:pt x="441" y="217"/>
                    </a:cubicBezTo>
                    <a:cubicBezTo>
                      <a:pt x="441" y="217"/>
                      <a:pt x="442" y="217"/>
                      <a:pt x="442" y="217"/>
                    </a:cubicBezTo>
                    <a:cubicBezTo>
                      <a:pt x="444" y="217"/>
                      <a:pt x="446" y="219"/>
                      <a:pt x="447" y="219"/>
                    </a:cubicBezTo>
                    <a:cubicBezTo>
                      <a:pt x="450" y="220"/>
                      <a:pt x="460" y="223"/>
                      <a:pt x="461" y="223"/>
                    </a:cubicBezTo>
                    <a:cubicBezTo>
                      <a:pt x="464" y="223"/>
                      <a:pt x="468" y="224"/>
                      <a:pt x="471" y="225"/>
                    </a:cubicBezTo>
                    <a:cubicBezTo>
                      <a:pt x="473" y="226"/>
                      <a:pt x="476" y="225"/>
                      <a:pt x="477" y="225"/>
                    </a:cubicBezTo>
                    <a:cubicBezTo>
                      <a:pt x="480" y="226"/>
                      <a:pt x="482" y="226"/>
                      <a:pt x="484" y="227"/>
                    </a:cubicBezTo>
                    <a:cubicBezTo>
                      <a:pt x="487" y="227"/>
                      <a:pt x="490" y="228"/>
                      <a:pt x="493" y="228"/>
                    </a:cubicBezTo>
                    <a:cubicBezTo>
                      <a:pt x="497" y="229"/>
                      <a:pt x="503" y="231"/>
                      <a:pt x="506" y="233"/>
                    </a:cubicBezTo>
                    <a:cubicBezTo>
                      <a:pt x="507" y="233"/>
                      <a:pt x="509" y="236"/>
                      <a:pt x="511" y="237"/>
                    </a:cubicBezTo>
                    <a:cubicBezTo>
                      <a:pt x="518" y="241"/>
                      <a:pt x="524" y="246"/>
                      <a:pt x="525" y="256"/>
                    </a:cubicBezTo>
                    <a:cubicBezTo>
                      <a:pt x="523" y="257"/>
                      <a:pt x="523" y="260"/>
                      <a:pt x="521" y="262"/>
                    </a:cubicBezTo>
                    <a:cubicBezTo>
                      <a:pt x="520" y="265"/>
                      <a:pt x="516" y="269"/>
                      <a:pt x="513" y="270"/>
                    </a:cubicBezTo>
                    <a:cubicBezTo>
                      <a:pt x="512" y="271"/>
                      <a:pt x="511" y="270"/>
                      <a:pt x="510" y="271"/>
                    </a:cubicBezTo>
                    <a:cubicBezTo>
                      <a:pt x="509" y="271"/>
                      <a:pt x="509" y="272"/>
                      <a:pt x="508" y="273"/>
                    </a:cubicBezTo>
                    <a:cubicBezTo>
                      <a:pt x="502" y="275"/>
                      <a:pt x="496" y="276"/>
                      <a:pt x="492" y="279"/>
                    </a:cubicBezTo>
                    <a:cubicBezTo>
                      <a:pt x="491" y="279"/>
                      <a:pt x="491" y="279"/>
                      <a:pt x="490" y="279"/>
                    </a:cubicBezTo>
                    <a:cubicBezTo>
                      <a:pt x="489" y="280"/>
                      <a:pt x="487" y="280"/>
                      <a:pt x="485" y="281"/>
                    </a:cubicBezTo>
                    <a:cubicBezTo>
                      <a:pt x="484" y="281"/>
                      <a:pt x="483" y="281"/>
                      <a:pt x="482" y="281"/>
                    </a:cubicBezTo>
                    <a:cubicBezTo>
                      <a:pt x="480" y="282"/>
                      <a:pt x="477" y="284"/>
                      <a:pt x="475" y="285"/>
                    </a:cubicBezTo>
                    <a:cubicBezTo>
                      <a:pt x="474" y="285"/>
                      <a:pt x="474" y="285"/>
                      <a:pt x="473" y="285"/>
                    </a:cubicBezTo>
                    <a:cubicBezTo>
                      <a:pt x="473" y="286"/>
                      <a:pt x="471" y="288"/>
                      <a:pt x="471" y="288"/>
                    </a:cubicBezTo>
                    <a:cubicBezTo>
                      <a:pt x="471" y="288"/>
                      <a:pt x="470" y="288"/>
                      <a:pt x="470" y="288"/>
                    </a:cubicBezTo>
                    <a:cubicBezTo>
                      <a:pt x="469" y="289"/>
                      <a:pt x="468" y="291"/>
                      <a:pt x="467" y="291"/>
                    </a:cubicBezTo>
                    <a:cubicBezTo>
                      <a:pt x="467" y="291"/>
                      <a:pt x="466" y="291"/>
                      <a:pt x="466" y="291"/>
                    </a:cubicBezTo>
                    <a:cubicBezTo>
                      <a:pt x="466" y="291"/>
                      <a:pt x="465" y="292"/>
                      <a:pt x="465" y="293"/>
                    </a:cubicBezTo>
                    <a:cubicBezTo>
                      <a:pt x="464" y="293"/>
                      <a:pt x="463" y="294"/>
                      <a:pt x="462" y="295"/>
                    </a:cubicBezTo>
                    <a:cubicBezTo>
                      <a:pt x="458" y="297"/>
                      <a:pt x="452" y="298"/>
                      <a:pt x="447" y="300"/>
                    </a:cubicBezTo>
                    <a:cubicBezTo>
                      <a:pt x="446" y="301"/>
                      <a:pt x="446" y="300"/>
                      <a:pt x="444" y="300"/>
                    </a:cubicBezTo>
                    <a:cubicBezTo>
                      <a:pt x="444" y="300"/>
                      <a:pt x="443" y="301"/>
                      <a:pt x="443" y="301"/>
                    </a:cubicBezTo>
                    <a:cubicBezTo>
                      <a:pt x="441" y="301"/>
                      <a:pt x="440" y="301"/>
                      <a:pt x="439" y="301"/>
                    </a:cubicBezTo>
                    <a:cubicBezTo>
                      <a:pt x="438" y="301"/>
                      <a:pt x="438" y="301"/>
                      <a:pt x="437" y="301"/>
                    </a:cubicBezTo>
                    <a:cubicBezTo>
                      <a:pt x="436" y="301"/>
                      <a:pt x="433" y="301"/>
                      <a:pt x="433" y="300"/>
                    </a:cubicBezTo>
                    <a:cubicBezTo>
                      <a:pt x="432" y="300"/>
                      <a:pt x="431" y="301"/>
                      <a:pt x="430" y="301"/>
                    </a:cubicBezTo>
                    <a:cubicBezTo>
                      <a:pt x="429" y="300"/>
                      <a:pt x="428" y="300"/>
                      <a:pt x="426" y="300"/>
                    </a:cubicBezTo>
                    <a:cubicBezTo>
                      <a:pt x="426" y="300"/>
                      <a:pt x="426" y="300"/>
                      <a:pt x="426" y="299"/>
                    </a:cubicBezTo>
                    <a:cubicBezTo>
                      <a:pt x="426" y="299"/>
                      <a:pt x="426" y="299"/>
                      <a:pt x="426" y="299"/>
                    </a:cubicBezTo>
                    <a:cubicBezTo>
                      <a:pt x="425" y="299"/>
                      <a:pt x="424" y="299"/>
                      <a:pt x="423" y="299"/>
                    </a:cubicBezTo>
                    <a:cubicBezTo>
                      <a:pt x="422" y="299"/>
                      <a:pt x="421" y="298"/>
                      <a:pt x="420" y="298"/>
                    </a:cubicBezTo>
                    <a:cubicBezTo>
                      <a:pt x="418" y="297"/>
                      <a:pt x="416" y="297"/>
                      <a:pt x="413" y="296"/>
                    </a:cubicBezTo>
                    <a:cubicBezTo>
                      <a:pt x="412" y="296"/>
                      <a:pt x="411" y="295"/>
                      <a:pt x="410" y="295"/>
                    </a:cubicBezTo>
                    <a:cubicBezTo>
                      <a:pt x="400" y="292"/>
                      <a:pt x="392" y="290"/>
                      <a:pt x="381" y="292"/>
                    </a:cubicBezTo>
                    <a:cubicBezTo>
                      <a:pt x="378" y="293"/>
                      <a:pt x="375" y="292"/>
                      <a:pt x="372" y="293"/>
                    </a:cubicBezTo>
                    <a:cubicBezTo>
                      <a:pt x="369" y="294"/>
                      <a:pt x="364" y="294"/>
                      <a:pt x="361" y="296"/>
                    </a:cubicBezTo>
                    <a:cubicBezTo>
                      <a:pt x="360" y="296"/>
                      <a:pt x="359" y="297"/>
                      <a:pt x="358" y="298"/>
                    </a:cubicBezTo>
                    <a:cubicBezTo>
                      <a:pt x="356" y="298"/>
                      <a:pt x="355" y="298"/>
                      <a:pt x="353" y="298"/>
                    </a:cubicBezTo>
                    <a:cubicBezTo>
                      <a:pt x="352" y="298"/>
                      <a:pt x="351" y="298"/>
                      <a:pt x="350" y="299"/>
                    </a:cubicBezTo>
                    <a:cubicBezTo>
                      <a:pt x="348" y="299"/>
                      <a:pt x="348" y="300"/>
                      <a:pt x="347" y="300"/>
                    </a:cubicBezTo>
                    <a:cubicBezTo>
                      <a:pt x="345" y="301"/>
                      <a:pt x="338" y="302"/>
                      <a:pt x="336" y="302"/>
                    </a:cubicBezTo>
                    <a:cubicBezTo>
                      <a:pt x="327" y="299"/>
                      <a:pt x="318" y="298"/>
                      <a:pt x="312" y="293"/>
                    </a:cubicBezTo>
                    <a:cubicBezTo>
                      <a:pt x="309" y="291"/>
                      <a:pt x="308" y="287"/>
                      <a:pt x="305" y="284"/>
                    </a:cubicBezTo>
                    <a:cubicBezTo>
                      <a:pt x="304" y="283"/>
                      <a:pt x="303" y="283"/>
                      <a:pt x="303" y="283"/>
                    </a:cubicBezTo>
                    <a:cubicBezTo>
                      <a:pt x="302" y="281"/>
                      <a:pt x="300" y="279"/>
                      <a:pt x="299" y="278"/>
                    </a:cubicBezTo>
                    <a:cubicBezTo>
                      <a:pt x="298" y="278"/>
                      <a:pt x="298" y="277"/>
                      <a:pt x="297" y="277"/>
                    </a:cubicBezTo>
                    <a:cubicBezTo>
                      <a:pt x="296" y="276"/>
                      <a:pt x="296" y="274"/>
                      <a:pt x="295" y="274"/>
                    </a:cubicBezTo>
                    <a:cubicBezTo>
                      <a:pt x="294" y="274"/>
                      <a:pt x="294" y="273"/>
                      <a:pt x="293" y="273"/>
                    </a:cubicBezTo>
                    <a:cubicBezTo>
                      <a:pt x="293" y="273"/>
                      <a:pt x="293" y="272"/>
                      <a:pt x="293" y="272"/>
                    </a:cubicBezTo>
                    <a:cubicBezTo>
                      <a:pt x="292" y="272"/>
                      <a:pt x="291" y="272"/>
                      <a:pt x="290" y="271"/>
                    </a:cubicBezTo>
                    <a:cubicBezTo>
                      <a:pt x="287" y="269"/>
                      <a:pt x="285" y="268"/>
                      <a:pt x="282" y="266"/>
                    </a:cubicBezTo>
                    <a:cubicBezTo>
                      <a:pt x="281" y="266"/>
                      <a:pt x="281" y="266"/>
                      <a:pt x="280" y="265"/>
                    </a:cubicBezTo>
                    <a:cubicBezTo>
                      <a:pt x="280" y="265"/>
                      <a:pt x="278" y="264"/>
                      <a:pt x="278" y="264"/>
                    </a:cubicBezTo>
                    <a:cubicBezTo>
                      <a:pt x="277" y="263"/>
                      <a:pt x="275" y="263"/>
                      <a:pt x="274" y="262"/>
                    </a:cubicBezTo>
                    <a:cubicBezTo>
                      <a:pt x="272" y="261"/>
                      <a:pt x="272" y="259"/>
                      <a:pt x="271" y="258"/>
                    </a:cubicBezTo>
                    <a:cubicBezTo>
                      <a:pt x="269" y="257"/>
                      <a:pt x="266" y="256"/>
                      <a:pt x="264" y="254"/>
                    </a:cubicBezTo>
                    <a:cubicBezTo>
                      <a:pt x="265" y="254"/>
                      <a:pt x="265" y="254"/>
                      <a:pt x="265" y="254"/>
                    </a:cubicBezTo>
                    <a:cubicBezTo>
                      <a:pt x="258" y="250"/>
                      <a:pt x="255" y="239"/>
                      <a:pt x="251" y="232"/>
                    </a:cubicBezTo>
                    <a:cubicBezTo>
                      <a:pt x="251" y="231"/>
                      <a:pt x="251" y="230"/>
                      <a:pt x="251" y="229"/>
                    </a:cubicBezTo>
                    <a:cubicBezTo>
                      <a:pt x="250" y="226"/>
                      <a:pt x="250" y="224"/>
                      <a:pt x="249" y="222"/>
                    </a:cubicBezTo>
                    <a:cubicBezTo>
                      <a:pt x="249" y="221"/>
                      <a:pt x="250" y="220"/>
                      <a:pt x="249" y="219"/>
                    </a:cubicBezTo>
                    <a:cubicBezTo>
                      <a:pt x="248" y="217"/>
                      <a:pt x="248" y="213"/>
                      <a:pt x="247" y="210"/>
                    </a:cubicBezTo>
                    <a:cubicBezTo>
                      <a:pt x="249" y="209"/>
                      <a:pt x="247" y="205"/>
                      <a:pt x="248" y="204"/>
                    </a:cubicBezTo>
                    <a:cubicBezTo>
                      <a:pt x="248" y="204"/>
                      <a:pt x="248" y="204"/>
                      <a:pt x="248" y="203"/>
                    </a:cubicBezTo>
                    <a:cubicBezTo>
                      <a:pt x="250" y="202"/>
                      <a:pt x="246" y="194"/>
                      <a:pt x="247" y="191"/>
                    </a:cubicBezTo>
                    <a:cubicBezTo>
                      <a:pt x="247" y="191"/>
                      <a:pt x="247" y="191"/>
                      <a:pt x="247" y="191"/>
                    </a:cubicBezTo>
                    <a:cubicBezTo>
                      <a:pt x="247" y="189"/>
                      <a:pt x="246" y="186"/>
                      <a:pt x="246" y="184"/>
                    </a:cubicBezTo>
                    <a:cubicBezTo>
                      <a:pt x="246" y="184"/>
                      <a:pt x="247" y="181"/>
                      <a:pt x="247" y="180"/>
                    </a:cubicBezTo>
                    <a:cubicBezTo>
                      <a:pt x="246" y="179"/>
                      <a:pt x="246" y="179"/>
                      <a:pt x="246" y="179"/>
                    </a:cubicBezTo>
                    <a:cubicBezTo>
                      <a:pt x="246" y="178"/>
                      <a:pt x="246" y="178"/>
                      <a:pt x="246" y="177"/>
                    </a:cubicBezTo>
                    <a:cubicBezTo>
                      <a:pt x="245" y="174"/>
                      <a:pt x="245" y="170"/>
                      <a:pt x="243" y="167"/>
                    </a:cubicBezTo>
                    <a:cubicBezTo>
                      <a:pt x="243" y="166"/>
                      <a:pt x="243" y="165"/>
                      <a:pt x="243" y="164"/>
                    </a:cubicBezTo>
                    <a:cubicBezTo>
                      <a:pt x="243" y="163"/>
                      <a:pt x="242" y="161"/>
                      <a:pt x="241" y="160"/>
                    </a:cubicBezTo>
                    <a:cubicBezTo>
                      <a:pt x="241" y="159"/>
                      <a:pt x="242" y="158"/>
                      <a:pt x="241" y="157"/>
                    </a:cubicBezTo>
                    <a:cubicBezTo>
                      <a:pt x="237" y="148"/>
                      <a:pt x="233" y="139"/>
                      <a:pt x="227" y="132"/>
                    </a:cubicBezTo>
                    <a:cubicBezTo>
                      <a:pt x="227" y="131"/>
                      <a:pt x="226" y="130"/>
                      <a:pt x="226" y="129"/>
                    </a:cubicBezTo>
                    <a:cubicBezTo>
                      <a:pt x="224" y="127"/>
                      <a:pt x="222" y="125"/>
                      <a:pt x="220" y="123"/>
                    </a:cubicBezTo>
                    <a:cubicBezTo>
                      <a:pt x="219" y="123"/>
                      <a:pt x="218" y="122"/>
                      <a:pt x="218" y="122"/>
                    </a:cubicBez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6" y="119"/>
                      <a:pt x="215" y="118"/>
                      <a:pt x="213" y="116"/>
                    </a:cubicBezTo>
                    <a:cubicBezTo>
                      <a:pt x="213" y="116"/>
                      <a:pt x="212" y="116"/>
                      <a:pt x="212" y="116"/>
                    </a:cubicBezTo>
                    <a:cubicBezTo>
                      <a:pt x="211" y="115"/>
                      <a:pt x="210" y="114"/>
                      <a:pt x="209" y="113"/>
                    </a:cubicBezTo>
                    <a:cubicBezTo>
                      <a:pt x="207" y="112"/>
                      <a:pt x="204" y="112"/>
                      <a:pt x="202" y="111"/>
                    </a:cubicBezTo>
                    <a:cubicBezTo>
                      <a:pt x="202" y="110"/>
                      <a:pt x="201" y="110"/>
                      <a:pt x="201" y="109"/>
                    </a:cubicBezTo>
                    <a:cubicBezTo>
                      <a:pt x="200" y="108"/>
                      <a:pt x="197" y="108"/>
                      <a:pt x="196" y="107"/>
                    </a:cubicBezTo>
                    <a:cubicBezTo>
                      <a:pt x="193" y="106"/>
                      <a:pt x="190" y="104"/>
                      <a:pt x="188" y="103"/>
                    </a:cubicBezTo>
                    <a:cubicBezTo>
                      <a:pt x="187" y="103"/>
                      <a:pt x="186" y="103"/>
                      <a:pt x="185" y="103"/>
                    </a:cubicBezTo>
                    <a:cubicBezTo>
                      <a:pt x="183" y="102"/>
                      <a:pt x="182" y="102"/>
                      <a:pt x="181" y="101"/>
                    </a:cubicBezTo>
                    <a:cubicBezTo>
                      <a:pt x="179" y="101"/>
                      <a:pt x="177" y="101"/>
                      <a:pt x="175" y="101"/>
                    </a:cubicBezTo>
                    <a:cubicBezTo>
                      <a:pt x="171" y="99"/>
                      <a:pt x="167" y="97"/>
                      <a:pt x="162" y="97"/>
                    </a:cubicBezTo>
                    <a:cubicBezTo>
                      <a:pt x="160" y="97"/>
                      <a:pt x="156" y="95"/>
                      <a:pt x="155" y="94"/>
                    </a:cubicBezTo>
                    <a:cubicBezTo>
                      <a:pt x="152" y="94"/>
                      <a:pt x="149" y="94"/>
                      <a:pt x="147" y="94"/>
                    </a:cubicBezTo>
                    <a:cubicBezTo>
                      <a:pt x="141" y="92"/>
                      <a:pt x="134" y="91"/>
                      <a:pt x="128" y="91"/>
                    </a:cubicBezTo>
                    <a:cubicBezTo>
                      <a:pt x="127" y="91"/>
                      <a:pt x="127" y="91"/>
                      <a:pt x="126" y="91"/>
                    </a:cubicBezTo>
                    <a:cubicBezTo>
                      <a:pt x="125" y="92"/>
                      <a:pt x="125" y="91"/>
                      <a:pt x="124" y="91"/>
                    </a:cubicBezTo>
                    <a:cubicBezTo>
                      <a:pt x="124" y="91"/>
                      <a:pt x="124" y="91"/>
                      <a:pt x="124" y="92"/>
                    </a:cubicBezTo>
                    <a:cubicBezTo>
                      <a:pt x="122" y="92"/>
                      <a:pt x="121" y="91"/>
                      <a:pt x="119" y="91"/>
                    </a:cubicBezTo>
                    <a:cubicBezTo>
                      <a:pt x="118" y="91"/>
                      <a:pt x="116" y="92"/>
                      <a:pt x="115" y="92"/>
                    </a:cubicBezTo>
                    <a:cubicBezTo>
                      <a:pt x="114" y="92"/>
                      <a:pt x="113" y="92"/>
                      <a:pt x="112" y="92"/>
                    </a:cubicBezTo>
                    <a:cubicBezTo>
                      <a:pt x="102" y="95"/>
                      <a:pt x="94" y="97"/>
                      <a:pt x="83" y="99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100"/>
                      <a:pt x="84" y="100"/>
                      <a:pt x="84" y="100"/>
                    </a:cubicBezTo>
                    <a:cubicBezTo>
                      <a:pt x="82" y="100"/>
                      <a:pt x="82" y="100"/>
                      <a:pt x="81" y="100"/>
                    </a:cubicBezTo>
                    <a:cubicBezTo>
                      <a:pt x="80" y="101"/>
                      <a:pt x="80" y="101"/>
                      <a:pt x="79" y="101"/>
                    </a:cubicBezTo>
                    <a:cubicBezTo>
                      <a:pt x="79" y="101"/>
                      <a:pt x="78" y="101"/>
                      <a:pt x="77" y="101"/>
                    </a:cubicBezTo>
                    <a:cubicBezTo>
                      <a:pt x="77" y="101"/>
                      <a:pt x="76" y="102"/>
                      <a:pt x="75" y="102"/>
                    </a:cubicBezTo>
                    <a:cubicBezTo>
                      <a:pt x="74" y="103"/>
                      <a:pt x="71" y="102"/>
                      <a:pt x="70" y="102"/>
                    </a:cubicBezTo>
                    <a:cubicBezTo>
                      <a:pt x="65" y="104"/>
                      <a:pt x="52" y="103"/>
                      <a:pt x="46" y="100"/>
                    </a:cubicBezTo>
                    <a:cubicBezTo>
                      <a:pt x="42" y="99"/>
                      <a:pt x="39" y="96"/>
                      <a:pt x="36" y="94"/>
                    </a:cubicBezTo>
                    <a:cubicBezTo>
                      <a:pt x="35" y="93"/>
                      <a:pt x="34" y="91"/>
                      <a:pt x="33" y="90"/>
                    </a:cubicBezTo>
                    <a:cubicBezTo>
                      <a:pt x="31" y="87"/>
                      <a:pt x="28" y="84"/>
                      <a:pt x="26" y="81"/>
                    </a:cubicBezTo>
                    <a:cubicBezTo>
                      <a:pt x="25" y="80"/>
                      <a:pt x="24" y="79"/>
                      <a:pt x="23" y="78"/>
                    </a:cubicBezTo>
                    <a:cubicBezTo>
                      <a:pt x="19" y="75"/>
                      <a:pt x="15" y="72"/>
                      <a:pt x="12" y="69"/>
                    </a:cubicBezTo>
                    <a:cubicBezTo>
                      <a:pt x="11" y="68"/>
                      <a:pt x="8" y="67"/>
                      <a:pt x="8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362">
                <a:extLst>
                  <a:ext uri="{FF2B5EF4-FFF2-40B4-BE49-F238E27FC236}">
                    <a16:creationId xmlns:a16="http://schemas.microsoft.com/office/drawing/2014/main" id="{23B0292C-8A72-1DEA-F64B-CFD626F79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5" y="207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363">
                <a:extLst>
                  <a:ext uri="{FF2B5EF4-FFF2-40B4-BE49-F238E27FC236}">
                    <a16:creationId xmlns:a16="http://schemas.microsoft.com/office/drawing/2014/main" id="{228CA6FB-BAB7-4103-FD63-244467269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1" y="2075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364">
                <a:extLst>
                  <a:ext uri="{FF2B5EF4-FFF2-40B4-BE49-F238E27FC236}">
                    <a16:creationId xmlns:a16="http://schemas.microsoft.com/office/drawing/2014/main" id="{F153C7CA-336E-5BA0-3B3F-B34DF720EE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98" y="2075"/>
                <a:ext cx="380" cy="699"/>
              </a:xfrm>
              <a:custGeom>
                <a:avLst/>
                <a:gdLst>
                  <a:gd name="T0" fmla="*/ 152 w 157"/>
                  <a:gd name="T1" fmla="*/ 110 h 288"/>
                  <a:gd name="T2" fmla="*/ 142 w 157"/>
                  <a:gd name="T3" fmla="*/ 87 h 288"/>
                  <a:gd name="T4" fmla="*/ 123 w 157"/>
                  <a:gd name="T5" fmla="*/ 56 h 288"/>
                  <a:gd name="T6" fmla="*/ 123 w 157"/>
                  <a:gd name="T7" fmla="*/ 26 h 288"/>
                  <a:gd name="T8" fmla="*/ 99 w 157"/>
                  <a:gd name="T9" fmla="*/ 0 h 288"/>
                  <a:gd name="T10" fmla="*/ 59 w 157"/>
                  <a:gd name="T11" fmla="*/ 16 h 288"/>
                  <a:gd name="T12" fmla="*/ 40 w 157"/>
                  <a:gd name="T13" fmla="*/ 18 h 288"/>
                  <a:gd name="T14" fmla="*/ 4 w 157"/>
                  <a:gd name="T15" fmla="*/ 36 h 288"/>
                  <a:gd name="T16" fmla="*/ 8 w 157"/>
                  <a:gd name="T17" fmla="*/ 74 h 288"/>
                  <a:gd name="T18" fmla="*/ 16 w 157"/>
                  <a:gd name="T19" fmla="*/ 108 h 288"/>
                  <a:gd name="T20" fmla="*/ 20 w 157"/>
                  <a:gd name="T21" fmla="*/ 144 h 288"/>
                  <a:gd name="T22" fmla="*/ 18 w 157"/>
                  <a:gd name="T23" fmla="*/ 174 h 288"/>
                  <a:gd name="T24" fmla="*/ 16 w 157"/>
                  <a:gd name="T25" fmla="*/ 182 h 288"/>
                  <a:gd name="T26" fmla="*/ 11 w 157"/>
                  <a:gd name="T27" fmla="*/ 197 h 288"/>
                  <a:gd name="T28" fmla="*/ 7 w 157"/>
                  <a:gd name="T29" fmla="*/ 208 h 288"/>
                  <a:gd name="T30" fmla="*/ 14 w 157"/>
                  <a:gd name="T31" fmla="*/ 256 h 288"/>
                  <a:gd name="T32" fmla="*/ 91 w 157"/>
                  <a:gd name="T33" fmla="*/ 280 h 288"/>
                  <a:gd name="T34" fmla="*/ 148 w 157"/>
                  <a:gd name="T35" fmla="*/ 279 h 288"/>
                  <a:gd name="T36" fmla="*/ 153 w 157"/>
                  <a:gd name="T37" fmla="*/ 247 h 288"/>
                  <a:gd name="T38" fmla="*/ 149 w 157"/>
                  <a:gd name="T39" fmla="*/ 207 h 288"/>
                  <a:gd name="T40" fmla="*/ 153 w 157"/>
                  <a:gd name="T41" fmla="*/ 178 h 288"/>
                  <a:gd name="T42" fmla="*/ 156 w 157"/>
                  <a:gd name="T43" fmla="*/ 147 h 288"/>
                  <a:gd name="T44" fmla="*/ 145 w 157"/>
                  <a:gd name="T45" fmla="*/ 194 h 288"/>
                  <a:gd name="T46" fmla="*/ 145 w 157"/>
                  <a:gd name="T47" fmla="*/ 216 h 288"/>
                  <a:gd name="T48" fmla="*/ 148 w 157"/>
                  <a:gd name="T49" fmla="*/ 241 h 288"/>
                  <a:gd name="T50" fmla="*/ 147 w 157"/>
                  <a:gd name="T51" fmla="*/ 272 h 288"/>
                  <a:gd name="T52" fmla="*/ 91 w 157"/>
                  <a:gd name="T53" fmla="*/ 275 h 288"/>
                  <a:gd name="T54" fmla="*/ 66 w 157"/>
                  <a:gd name="T55" fmla="*/ 269 h 288"/>
                  <a:gd name="T56" fmla="*/ 50 w 157"/>
                  <a:gd name="T57" fmla="*/ 269 h 288"/>
                  <a:gd name="T58" fmla="*/ 36 w 157"/>
                  <a:gd name="T59" fmla="*/ 265 h 288"/>
                  <a:gd name="T60" fmla="*/ 12 w 157"/>
                  <a:gd name="T61" fmla="*/ 243 h 288"/>
                  <a:gd name="T62" fmla="*/ 10 w 157"/>
                  <a:gd name="T63" fmla="*/ 222 h 288"/>
                  <a:gd name="T64" fmla="*/ 14 w 157"/>
                  <a:gd name="T65" fmla="*/ 204 h 288"/>
                  <a:gd name="T66" fmla="*/ 17 w 157"/>
                  <a:gd name="T67" fmla="*/ 191 h 288"/>
                  <a:gd name="T68" fmla="*/ 23 w 157"/>
                  <a:gd name="T69" fmla="*/ 172 h 288"/>
                  <a:gd name="T70" fmla="*/ 24 w 157"/>
                  <a:gd name="T71" fmla="*/ 161 h 288"/>
                  <a:gd name="T72" fmla="*/ 24 w 157"/>
                  <a:gd name="T73" fmla="*/ 133 h 288"/>
                  <a:gd name="T74" fmla="*/ 22 w 157"/>
                  <a:gd name="T75" fmla="*/ 108 h 288"/>
                  <a:gd name="T76" fmla="*/ 21 w 157"/>
                  <a:gd name="T77" fmla="*/ 96 h 288"/>
                  <a:gd name="T78" fmla="*/ 14 w 157"/>
                  <a:gd name="T79" fmla="*/ 76 h 288"/>
                  <a:gd name="T80" fmla="*/ 5 w 157"/>
                  <a:gd name="T81" fmla="*/ 44 h 288"/>
                  <a:gd name="T82" fmla="*/ 30 w 157"/>
                  <a:gd name="T83" fmla="*/ 21 h 288"/>
                  <a:gd name="T84" fmla="*/ 57 w 157"/>
                  <a:gd name="T85" fmla="*/ 20 h 288"/>
                  <a:gd name="T86" fmla="*/ 97 w 157"/>
                  <a:gd name="T87" fmla="*/ 5 h 288"/>
                  <a:gd name="T88" fmla="*/ 118 w 157"/>
                  <a:gd name="T89" fmla="*/ 26 h 288"/>
                  <a:gd name="T90" fmla="*/ 118 w 157"/>
                  <a:gd name="T91" fmla="*/ 58 h 288"/>
                  <a:gd name="T92" fmla="*/ 134 w 157"/>
                  <a:gd name="T93" fmla="*/ 84 h 288"/>
                  <a:gd name="T94" fmla="*/ 146 w 157"/>
                  <a:gd name="T95" fmla="*/ 10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7" h="288">
                    <a:moveTo>
                      <a:pt x="156" y="140"/>
                    </a:moveTo>
                    <a:cubicBezTo>
                      <a:pt x="156" y="136"/>
                      <a:pt x="157" y="129"/>
                      <a:pt x="154" y="125"/>
                    </a:cubicBezTo>
                    <a:cubicBezTo>
                      <a:pt x="155" y="123"/>
                      <a:pt x="153" y="115"/>
                      <a:pt x="152" y="113"/>
                    </a:cubicBezTo>
                    <a:cubicBezTo>
                      <a:pt x="152" y="112"/>
                      <a:pt x="152" y="111"/>
                      <a:pt x="152" y="110"/>
                    </a:cubicBezTo>
                    <a:cubicBezTo>
                      <a:pt x="151" y="107"/>
                      <a:pt x="150" y="104"/>
                      <a:pt x="149" y="101"/>
                    </a:cubicBezTo>
                    <a:cubicBezTo>
                      <a:pt x="149" y="100"/>
                      <a:pt x="148" y="99"/>
                      <a:pt x="147" y="97"/>
                    </a:cubicBezTo>
                    <a:cubicBezTo>
                      <a:pt x="146" y="95"/>
                      <a:pt x="145" y="93"/>
                      <a:pt x="144" y="91"/>
                    </a:cubicBezTo>
                    <a:cubicBezTo>
                      <a:pt x="143" y="90"/>
                      <a:pt x="143" y="88"/>
                      <a:pt x="142" y="87"/>
                    </a:cubicBezTo>
                    <a:cubicBezTo>
                      <a:pt x="140" y="84"/>
                      <a:pt x="138" y="81"/>
                      <a:pt x="136" y="79"/>
                    </a:cubicBezTo>
                    <a:cubicBezTo>
                      <a:pt x="135" y="78"/>
                      <a:pt x="134" y="77"/>
                      <a:pt x="133" y="76"/>
                    </a:cubicBezTo>
                    <a:cubicBezTo>
                      <a:pt x="130" y="72"/>
                      <a:pt x="127" y="69"/>
                      <a:pt x="126" y="65"/>
                    </a:cubicBezTo>
                    <a:cubicBezTo>
                      <a:pt x="125" y="64"/>
                      <a:pt x="122" y="57"/>
                      <a:pt x="123" y="56"/>
                    </a:cubicBezTo>
                    <a:cubicBezTo>
                      <a:pt x="123" y="54"/>
                      <a:pt x="124" y="52"/>
                      <a:pt x="124" y="50"/>
                    </a:cubicBezTo>
                    <a:cubicBezTo>
                      <a:pt x="124" y="48"/>
                      <a:pt x="124" y="46"/>
                      <a:pt x="124" y="44"/>
                    </a:cubicBezTo>
                    <a:cubicBezTo>
                      <a:pt x="124" y="43"/>
                      <a:pt x="125" y="42"/>
                      <a:pt x="125" y="40"/>
                    </a:cubicBezTo>
                    <a:cubicBezTo>
                      <a:pt x="124" y="36"/>
                      <a:pt x="124" y="31"/>
                      <a:pt x="123" y="26"/>
                    </a:cubicBezTo>
                    <a:cubicBezTo>
                      <a:pt x="123" y="24"/>
                      <a:pt x="123" y="22"/>
                      <a:pt x="123" y="20"/>
                    </a:cubicBezTo>
                    <a:cubicBezTo>
                      <a:pt x="122" y="18"/>
                      <a:pt x="120" y="16"/>
                      <a:pt x="119" y="14"/>
                    </a:cubicBezTo>
                    <a:cubicBezTo>
                      <a:pt x="118" y="12"/>
                      <a:pt x="118" y="11"/>
                      <a:pt x="117" y="9"/>
                    </a:cubicBezTo>
                    <a:cubicBezTo>
                      <a:pt x="114" y="4"/>
                      <a:pt x="108" y="0"/>
                      <a:pt x="99" y="0"/>
                    </a:cubicBezTo>
                    <a:cubicBezTo>
                      <a:pt x="98" y="0"/>
                      <a:pt x="96" y="0"/>
                      <a:pt x="95" y="1"/>
                    </a:cubicBezTo>
                    <a:cubicBezTo>
                      <a:pt x="91" y="2"/>
                      <a:pt x="87" y="2"/>
                      <a:pt x="84" y="4"/>
                    </a:cubicBezTo>
                    <a:cubicBezTo>
                      <a:pt x="77" y="7"/>
                      <a:pt x="72" y="13"/>
                      <a:pt x="65" y="15"/>
                    </a:cubicBezTo>
                    <a:cubicBezTo>
                      <a:pt x="63" y="15"/>
                      <a:pt x="60" y="15"/>
                      <a:pt x="59" y="16"/>
                    </a:cubicBezTo>
                    <a:cubicBezTo>
                      <a:pt x="58" y="16"/>
                      <a:pt x="57" y="16"/>
                      <a:pt x="56" y="16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8" y="16"/>
                      <a:pt x="46" y="16"/>
                      <a:pt x="45" y="16"/>
                    </a:cubicBezTo>
                    <a:cubicBezTo>
                      <a:pt x="44" y="17"/>
                      <a:pt x="41" y="17"/>
                      <a:pt x="40" y="18"/>
                    </a:cubicBezTo>
                    <a:cubicBezTo>
                      <a:pt x="37" y="19"/>
                      <a:pt x="32" y="15"/>
                      <a:pt x="29" y="16"/>
                    </a:cubicBezTo>
                    <a:cubicBezTo>
                      <a:pt x="23" y="18"/>
                      <a:pt x="19" y="22"/>
                      <a:pt x="14" y="25"/>
                    </a:cubicBezTo>
                    <a:cubicBezTo>
                      <a:pt x="13" y="26"/>
                      <a:pt x="11" y="27"/>
                      <a:pt x="10" y="28"/>
                    </a:cubicBezTo>
                    <a:cubicBezTo>
                      <a:pt x="7" y="30"/>
                      <a:pt x="6" y="34"/>
                      <a:pt x="4" y="36"/>
                    </a:cubicBezTo>
                    <a:cubicBezTo>
                      <a:pt x="3" y="38"/>
                      <a:pt x="1" y="40"/>
                      <a:pt x="1" y="42"/>
                    </a:cubicBezTo>
                    <a:cubicBezTo>
                      <a:pt x="1" y="45"/>
                      <a:pt x="1" y="47"/>
                      <a:pt x="1" y="50"/>
                    </a:cubicBezTo>
                    <a:cubicBezTo>
                      <a:pt x="0" y="52"/>
                      <a:pt x="1" y="55"/>
                      <a:pt x="2" y="57"/>
                    </a:cubicBezTo>
                    <a:cubicBezTo>
                      <a:pt x="4" y="63"/>
                      <a:pt x="6" y="70"/>
                      <a:pt x="8" y="74"/>
                    </a:cubicBezTo>
                    <a:cubicBezTo>
                      <a:pt x="10" y="76"/>
                      <a:pt x="10" y="81"/>
                      <a:pt x="11" y="84"/>
                    </a:cubicBezTo>
                    <a:cubicBezTo>
                      <a:pt x="12" y="89"/>
                      <a:pt x="15" y="92"/>
                      <a:pt x="16" y="96"/>
                    </a:cubicBezTo>
                    <a:cubicBezTo>
                      <a:pt x="17" y="98"/>
                      <a:pt x="16" y="103"/>
                      <a:pt x="17" y="106"/>
                    </a:cubicBezTo>
                    <a:cubicBezTo>
                      <a:pt x="17" y="107"/>
                      <a:pt x="17" y="108"/>
                      <a:pt x="16" y="108"/>
                    </a:cubicBezTo>
                    <a:cubicBezTo>
                      <a:pt x="17" y="108"/>
                      <a:pt x="17" y="108"/>
                      <a:pt x="17" y="108"/>
                    </a:cubicBezTo>
                    <a:cubicBezTo>
                      <a:pt x="19" y="112"/>
                      <a:pt x="18" y="118"/>
                      <a:pt x="19" y="123"/>
                    </a:cubicBezTo>
                    <a:cubicBezTo>
                      <a:pt x="20" y="125"/>
                      <a:pt x="18" y="127"/>
                      <a:pt x="19" y="130"/>
                    </a:cubicBezTo>
                    <a:cubicBezTo>
                      <a:pt x="20" y="133"/>
                      <a:pt x="20" y="139"/>
                      <a:pt x="20" y="144"/>
                    </a:cubicBezTo>
                    <a:cubicBezTo>
                      <a:pt x="20" y="145"/>
                      <a:pt x="20" y="146"/>
                      <a:pt x="20" y="146"/>
                    </a:cubicBezTo>
                    <a:cubicBezTo>
                      <a:pt x="20" y="150"/>
                      <a:pt x="21" y="156"/>
                      <a:pt x="20" y="160"/>
                    </a:cubicBezTo>
                    <a:cubicBezTo>
                      <a:pt x="19" y="163"/>
                      <a:pt x="20" y="165"/>
                      <a:pt x="20" y="167"/>
                    </a:cubicBezTo>
                    <a:cubicBezTo>
                      <a:pt x="19" y="169"/>
                      <a:pt x="18" y="172"/>
                      <a:pt x="18" y="174"/>
                    </a:cubicBezTo>
                    <a:cubicBezTo>
                      <a:pt x="17" y="175"/>
                      <a:pt x="18" y="176"/>
                      <a:pt x="17" y="177"/>
                    </a:cubicBezTo>
                    <a:cubicBezTo>
                      <a:pt x="17" y="178"/>
                      <a:pt x="17" y="178"/>
                      <a:pt x="18" y="178"/>
                    </a:cubicBezTo>
                    <a:cubicBezTo>
                      <a:pt x="16" y="179"/>
                      <a:pt x="17" y="180"/>
                      <a:pt x="17" y="181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5" y="184"/>
                      <a:pt x="15" y="186"/>
                      <a:pt x="15" y="187"/>
                    </a:cubicBezTo>
                    <a:cubicBezTo>
                      <a:pt x="15" y="188"/>
                      <a:pt x="14" y="188"/>
                      <a:pt x="14" y="189"/>
                    </a:cubicBezTo>
                    <a:cubicBezTo>
                      <a:pt x="13" y="190"/>
                      <a:pt x="13" y="191"/>
                      <a:pt x="14" y="191"/>
                    </a:cubicBezTo>
                    <a:cubicBezTo>
                      <a:pt x="13" y="193"/>
                      <a:pt x="12" y="195"/>
                      <a:pt x="11" y="197"/>
                    </a:cubicBezTo>
                    <a:cubicBezTo>
                      <a:pt x="11" y="197"/>
                      <a:pt x="12" y="198"/>
                      <a:pt x="12" y="198"/>
                    </a:cubicBezTo>
                    <a:cubicBezTo>
                      <a:pt x="10" y="199"/>
                      <a:pt x="10" y="201"/>
                      <a:pt x="9" y="203"/>
                    </a:cubicBezTo>
                    <a:cubicBezTo>
                      <a:pt x="9" y="203"/>
                      <a:pt x="9" y="203"/>
                      <a:pt x="8" y="203"/>
                    </a:cubicBezTo>
                    <a:cubicBezTo>
                      <a:pt x="9" y="205"/>
                      <a:pt x="7" y="207"/>
                      <a:pt x="7" y="208"/>
                    </a:cubicBezTo>
                    <a:cubicBezTo>
                      <a:pt x="8" y="211"/>
                      <a:pt x="6" y="215"/>
                      <a:pt x="5" y="218"/>
                    </a:cubicBezTo>
                    <a:cubicBezTo>
                      <a:pt x="4" y="226"/>
                      <a:pt x="5" y="234"/>
                      <a:pt x="7" y="241"/>
                    </a:cubicBezTo>
                    <a:cubicBezTo>
                      <a:pt x="7" y="243"/>
                      <a:pt x="8" y="248"/>
                      <a:pt x="9" y="250"/>
                    </a:cubicBezTo>
                    <a:cubicBezTo>
                      <a:pt x="10" y="252"/>
                      <a:pt x="13" y="254"/>
                      <a:pt x="14" y="256"/>
                    </a:cubicBezTo>
                    <a:cubicBezTo>
                      <a:pt x="22" y="265"/>
                      <a:pt x="33" y="269"/>
                      <a:pt x="46" y="273"/>
                    </a:cubicBezTo>
                    <a:cubicBezTo>
                      <a:pt x="52" y="274"/>
                      <a:pt x="58" y="273"/>
                      <a:pt x="63" y="274"/>
                    </a:cubicBezTo>
                    <a:cubicBezTo>
                      <a:pt x="64" y="274"/>
                      <a:pt x="65" y="274"/>
                      <a:pt x="67" y="274"/>
                    </a:cubicBezTo>
                    <a:cubicBezTo>
                      <a:pt x="75" y="276"/>
                      <a:pt x="83" y="278"/>
                      <a:pt x="91" y="280"/>
                    </a:cubicBezTo>
                    <a:cubicBezTo>
                      <a:pt x="92" y="280"/>
                      <a:pt x="94" y="280"/>
                      <a:pt x="95" y="281"/>
                    </a:cubicBezTo>
                    <a:cubicBezTo>
                      <a:pt x="99" y="282"/>
                      <a:pt x="105" y="283"/>
                      <a:pt x="109" y="285"/>
                    </a:cubicBezTo>
                    <a:cubicBezTo>
                      <a:pt x="112" y="286"/>
                      <a:pt x="114" y="286"/>
                      <a:pt x="118" y="287"/>
                    </a:cubicBezTo>
                    <a:cubicBezTo>
                      <a:pt x="127" y="288"/>
                      <a:pt x="144" y="287"/>
                      <a:pt x="148" y="279"/>
                    </a:cubicBezTo>
                    <a:cubicBezTo>
                      <a:pt x="150" y="276"/>
                      <a:pt x="152" y="273"/>
                      <a:pt x="153" y="270"/>
                    </a:cubicBezTo>
                    <a:cubicBezTo>
                      <a:pt x="154" y="268"/>
                      <a:pt x="154" y="264"/>
                      <a:pt x="154" y="263"/>
                    </a:cubicBezTo>
                    <a:cubicBezTo>
                      <a:pt x="154" y="262"/>
                      <a:pt x="154" y="261"/>
                      <a:pt x="154" y="260"/>
                    </a:cubicBezTo>
                    <a:cubicBezTo>
                      <a:pt x="154" y="256"/>
                      <a:pt x="154" y="250"/>
                      <a:pt x="153" y="247"/>
                    </a:cubicBezTo>
                    <a:cubicBezTo>
                      <a:pt x="153" y="245"/>
                      <a:pt x="153" y="243"/>
                      <a:pt x="153" y="241"/>
                    </a:cubicBezTo>
                    <a:cubicBezTo>
                      <a:pt x="152" y="238"/>
                      <a:pt x="151" y="229"/>
                      <a:pt x="151" y="225"/>
                    </a:cubicBezTo>
                    <a:cubicBezTo>
                      <a:pt x="151" y="221"/>
                      <a:pt x="149" y="218"/>
                      <a:pt x="150" y="213"/>
                    </a:cubicBezTo>
                    <a:cubicBezTo>
                      <a:pt x="150" y="212"/>
                      <a:pt x="149" y="207"/>
                      <a:pt x="149" y="207"/>
                    </a:cubicBezTo>
                    <a:cubicBezTo>
                      <a:pt x="151" y="206"/>
                      <a:pt x="149" y="201"/>
                      <a:pt x="150" y="199"/>
                    </a:cubicBezTo>
                    <a:cubicBezTo>
                      <a:pt x="151" y="197"/>
                      <a:pt x="150" y="194"/>
                      <a:pt x="150" y="191"/>
                    </a:cubicBezTo>
                    <a:cubicBezTo>
                      <a:pt x="151" y="188"/>
                      <a:pt x="152" y="184"/>
                      <a:pt x="153" y="180"/>
                    </a:cubicBezTo>
                    <a:cubicBezTo>
                      <a:pt x="153" y="180"/>
                      <a:pt x="153" y="179"/>
                      <a:pt x="153" y="178"/>
                    </a:cubicBezTo>
                    <a:cubicBezTo>
                      <a:pt x="153" y="178"/>
                      <a:pt x="153" y="174"/>
                      <a:pt x="153" y="173"/>
                    </a:cubicBezTo>
                    <a:cubicBezTo>
                      <a:pt x="155" y="167"/>
                      <a:pt x="155" y="162"/>
                      <a:pt x="156" y="156"/>
                    </a:cubicBezTo>
                    <a:cubicBezTo>
                      <a:pt x="156" y="155"/>
                      <a:pt x="156" y="154"/>
                      <a:pt x="156" y="153"/>
                    </a:cubicBezTo>
                    <a:cubicBezTo>
                      <a:pt x="156" y="152"/>
                      <a:pt x="156" y="148"/>
                      <a:pt x="156" y="147"/>
                    </a:cubicBezTo>
                    <a:cubicBezTo>
                      <a:pt x="157" y="145"/>
                      <a:pt x="156" y="142"/>
                      <a:pt x="156" y="140"/>
                    </a:cubicBezTo>
                    <a:close/>
                    <a:moveTo>
                      <a:pt x="150" y="164"/>
                    </a:moveTo>
                    <a:cubicBezTo>
                      <a:pt x="148" y="172"/>
                      <a:pt x="149" y="180"/>
                      <a:pt x="146" y="185"/>
                    </a:cubicBezTo>
                    <a:cubicBezTo>
                      <a:pt x="147" y="187"/>
                      <a:pt x="145" y="192"/>
                      <a:pt x="145" y="194"/>
                    </a:cubicBezTo>
                    <a:cubicBezTo>
                      <a:pt x="146" y="197"/>
                      <a:pt x="145" y="201"/>
                      <a:pt x="145" y="204"/>
                    </a:cubicBezTo>
                    <a:cubicBezTo>
                      <a:pt x="144" y="206"/>
                      <a:pt x="145" y="207"/>
                      <a:pt x="145" y="208"/>
                    </a:cubicBezTo>
                    <a:cubicBezTo>
                      <a:pt x="145" y="210"/>
                      <a:pt x="145" y="211"/>
                      <a:pt x="144" y="212"/>
                    </a:cubicBezTo>
                    <a:cubicBezTo>
                      <a:pt x="145" y="213"/>
                      <a:pt x="144" y="214"/>
                      <a:pt x="145" y="216"/>
                    </a:cubicBezTo>
                    <a:cubicBezTo>
                      <a:pt x="146" y="219"/>
                      <a:pt x="145" y="221"/>
                      <a:pt x="146" y="226"/>
                    </a:cubicBezTo>
                    <a:cubicBezTo>
                      <a:pt x="146" y="227"/>
                      <a:pt x="146" y="228"/>
                      <a:pt x="147" y="229"/>
                    </a:cubicBezTo>
                    <a:cubicBezTo>
                      <a:pt x="147" y="231"/>
                      <a:pt x="147" y="233"/>
                      <a:pt x="147" y="235"/>
                    </a:cubicBezTo>
                    <a:cubicBezTo>
                      <a:pt x="147" y="237"/>
                      <a:pt x="148" y="239"/>
                      <a:pt x="148" y="241"/>
                    </a:cubicBezTo>
                    <a:cubicBezTo>
                      <a:pt x="148" y="243"/>
                      <a:pt x="148" y="245"/>
                      <a:pt x="148" y="247"/>
                    </a:cubicBezTo>
                    <a:cubicBezTo>
                      <a:pt x="149" y="251"/>
                      <a:pt x="150" y="256"/>
                      <a:pt x="149" y="259"/>
                    </a:cubicBezTo>
                    <a:cubicBezTo>
                      <a:pt x="148" y="261"/>
                      <a:pt x="149" y="262"/>
                      <a:pt x="149" y="264"/>
                    </a:cubicBezTo>
                    <a:cubicBezTo>
                      <a:pt x="149" y="267"/>
                      <a:pt x="148" y="269"/>
                      <a:pt x="147" y="272"/>
                    </a:cubicBezTo>
                    <a:cubicBezTo>
                      <a:pt x="145" y="275"/>
                      <a:pt x="142" y="279"/>
                      <a:pt x="138" y="280"/>
                    </a:cubicBezTo>
                    <a:cubicBezTo>
                      <a:pt x="126" y="285"/>
                      <a:pt x="110" y="280"/>
                      <a:pt x="100" y="277"/>
                    </a:cubicBezTo>
                    <a:cubicBezTo>
                      <a:pt x="97" y="276"/>
                      <a:pt x="95" y="276"/>
                      <a:pt x="92" y="275"/>
                    </a:cubicBezTo>
                    <a:cubicBezTo>
                      <a:pt x="91" y="275"/>
                      <a:pt x="91" y="275"/>
                      <a:pt x="91" y="275"/>
                    </a:cubicBezTo>
                    <a:cubicBezTo>
                      <a:pt x="88" y="274"/>
                      <a:pt x="79" y="271"/>
                      <a:pt x="78" y="272"/>
                    </a:cubicBezTo>
                    <a:cubicBezTo>
                      <a:pt x="77" y="272"/>
                      <a:pt x="74" y="270"/>
                      <a:pt x="72" y="271"/>
                    </a:cubicBezTo>
                    <a:cubicBezTo>
                      <a:pt x="70" y="270"/>
                      <a:pt x="67" y="270"/>
                      <a:pt x="66" y="269"/>
                    </a:cubicBezTo>
                    <a:cubicBezTo>
                      <a:pt x="66" y="269"/>
                      <a:pt x="66" y="269"/>
                      <a:pt x="66" y="269"/>
                    </a:cubicBezTo>
                    <a:cubicBezTo>
                      <a:pt x="63" y="268"/>
                      <a:pt x="58" y="268"/>
                      <a:pt x="55" y="268"/>
                    </a:cubicBezTo>
                    <a:cubicBezTo>
                      <a:pt x="54" y="269"/>
                      <a:pt x="53" y="268"/>
                      <a:pt x="52" y="269"/>
                    </a:cubicBezTo>
                    <a:cubicBezTo>
                      <a:pt x="51" y="269"/>
                      <a:pt x="51" y="269"/>
                      <a:pt x="51" y="268"/>
                    </a:cubicBezTo>
                    <a:cubicBezTo>
                      <a:pt x="50" y="268"/>
                      <a:pt x="50" y="268"/>
                      <a:pt x="50" y="269"/>
                    </a:cubicBezTo>
                    <a:cubicBezTo>
                      <a:pt x="49" y="269"/>
                      <a:pt x="49" y="269"/>
                      <a:pt x="49" y="269"/>
                    </a:cubicBezTo>
                    <a:cubicBezTo>
                      <a:pt x="49" y="269"/>
                      <a:pt x="49" y="268"/>
                      <a:pt x="49" y="268"/>
                    </a:cubicBezTo>
                    <a:cubicBezTo>
                      <a:pt x="45" y="266"/>
                      <a:pt x="40" y="267"/>
                      <a:pt x="36" y="265"/>
                    </a:cubicBezTo>
                    <a:cubicBezTo>
                      <a:pt x="36" y="265"/>
                      <a:pt x="36" y="265"/>
                      <a:pt x="36" y="265"/>
                    </a:cubicBezTo>
                    <a:cubicBezTo>
                      <a:pt x="34" y="264"/>
                      <a:pt x="32" y="263"/>
                      <a:pt x="30" y="262"/>
                    </a:cubicBezTo>
                    <a:cubicBezTo>
                      <a:pt x="29" y="262"/>
                      <a:pt x="29" y="261"/>
                      <a:pt x="28" y="261"/>
                    </a:cubicBezTo>
                    <a:cubicBezTo>
                      <a:pt x="27" y="260"/>
                      <a:pt x="27" y="261"/>
                      <a:pt x="26" y="260"/>
                    </a:cubicBezTo>
                    <a:cubicBezTo>
                      <a:pt x="20" y="256"/>
                      <a:pt x="15" y="250"/>
                      <a:pt x="12" y="243"/>
                    </a:cubicBezTo>
                    <a:cubicBezTo>
                      <a:pt x="13" y="242"/>
                      <a:pt x="11" y="237"/>
                      <a:pt x="10" y="235"/>
                    </a:cubicBezTo>
                    <a:cubicBezTo>
                      <a:pt x="10" y="234"/>
                      <a:pt x="11" y="233"/>
                      <a:pt x="10" y="232"/>
                    </a:cubicBezTo>
                    <a:cubicBezTo>
                      <a:pt x="10" y="230"/>
                      <a:pt x="9" y="227"/>
                      <a:pt x="9" y="225"/>
                    </a:cubicBezTo>
                    <a:cubicBezTo>
                      <a:pt x="10" y="224"/>
                      <a:pt x="10" y="223"/>
                      <a:pt x="10" y="222"/>
                    </a:cubicBezTo>
                    <a:cubicBezTo>
                      <a:pt x="10" y="221"/>
                      <a:pt x="10" y="219"/>
                      <a:pt x="10" y="217"/>
                    </a:cubicBezTo>
                    <a:cubicBezTo>
                      <a:pt x="11" y="216"/>
                      <a:pt x="11" y="215"/>
                      <a:pt x="11" y="214"/>
                    </a:cubicBezTo>
                    <a:cubicBezTo>
                      <a:pt x="12" y="212"/>
                      <a:pt x="12" y="210"/>
                      <a:pt x="12" y="209"/>
                    </a:cubicBezTo>
                    <a:cubicBezTo>
                      <a:pt x="13" y="207"/>
                      <a:pt x="14" y="205"/>
                      <a:pt x="14" y="204"/>
                    </a:cubicBezTo>
                    <a:cubicBezTo>
                      <a:pt x="14" y="202"/>
                      <a:pt x="16" y="201"/>
                      <a:pt x="15" y="199"/>
                    </a:cubicBezTo>
                    <a:cubicBezTo>
                      <a:pt x="15" y="198"/>
                      <a:pt x="18" y="194"/>
                      <a:pt x="17" y="192"/>
                    </a:cubicBezTo>
                    <a:cubicBezTo>
                      <a:pt x="17" y="192"/>
                      <a:pt x="17" y="192"/>
                      <a:pt x="18" y="192"/>
                    </a:cubicBezTo>
                    <a:cubicBezTo>
                      <a:pt x="18" y="192"/>
                      <a:pt x="17" y="192"/>
                      <a:pt x="17" y="191"/>
                    </a:cubicBezTo>
                    <a:cubicBezTo>
                      <a:pt x="20" y="190"/>
                      <a:pt x="19" y="186"/>
                      <a:pt x="20" y="183"/>
                    </a:cubicBezTo>
                    <a:cubicBezTo>
                      <a:pt x="21" y="183"/>
                      <a:pt x="21" y="182"/>
                      <a:pt x="21" y="182"/>
                    </a:cubicBezTo>
                    <a:cubicBezTo>
                      <a:pt x="22" y="180"/>
                      <a:pt x="21" y="179"/>
                      <a:pt x="22" y="177"/>
                    </a:cubicBezTo>
                    <a:cubicBezTo>
                      <a:pt x="22" y="176"/>
                      <a:pt x="23" y="173"/>
                      <a:pt x="23" y="172"/>
                    </a:cubicBezTo>
                    <a:cubicBezTo>
                      <a:pt x="23" y="171"/>
                      <a:pt x="23" y="171"/>
                      <a:pt x="23" y="171"/>
                    </a:cubicBezTo>
                    <a:cubicBezTo>
                      <a:pt x="23" y="170"/>
                      <a:pt x="24" y="168"/>
                      <a:pt x="24" y="168"/>
                    </a:cubicBezTo>
                    <a:cubicBezTo>
                      <a:pt x="24" y="168"/>
                      <a:pt x="24" y="162"/>
                      <a:pt x="24" y="161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5" y="156"/>
                      <a:pt x="25" y="151"/>
                      <a:pt x="24" y="147"/>
                    </a:cubicBezTo>
                    <a:cubicBezTo>
                      <a:pt x="24" y="145"/>
                      <a:pt x="25" y="142"/>
                      <a:pt x="25" y="139"/>
                    </a:cubicBezTo>
                    <a:cubicBezTo>
                      <a:pt x="24" y="138"/>
                      <a:pt x="24" y="137"/>
                      <a:pt x="24" y="137"/>
                    </a:cubicBezTo>
                    <a:cubicBezTo>
                      <a:pt x="24" y="135"/>
                      <a:pt x="24" y="134"/>
                      <a:pt x="24" y="133"/>
                    </a:cubicBezTo>
                    <a:cubicBezTo>
                      <a:pt x="24" y="132"/>
                      <a:pt x="23" y="130"/>
                      <a:pt x="23" y="129"/>
                    </a:cubicBezTo>
                    <a:cubicBezTo>
                      <a:pt x="24" y="123"/>
                      <a:pt x="24" y="119"/>
                      <a:pt x="23" y="114"/>
                    </a:cubicBezTo>
                    <a:cubicBezTo>
                      <a:pt x="23" y="114"/>
                      <a:pt x="23" y="113"/>
                      <a:pt x="23" y="112"/>
                    </a:cubicBezTo>
                    <a:cubicBezTo>
                      <a:pt x="23" y="111"/>
                      <a:pt x="22" y="109"/>
                      <a:pt x="22" y="108"/>
                    </a:cubicBezTo>
                    <a:cubicBezTo>
                      <a:pt x="22" y="108"/>
                      <a:pt x="22" y="108"/>
                      <a:pt x="23" y="107"/>
                    </a:cubicBezTo>
                    <a:cubicBezTo>
                      <a:pt x="21" y="104"/>
                      <a:pt x="21" y="100"/>
                      <a:pt x="21" y="97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1" y="96"/>
                      <a:pt x="21" y="96"/>
                      <a:pt x="21" y="96"/>
                    </a:cubicBezTo>
                    <a:cubicBezTo>
                      <a:pt x="21" y="96"/>
                      <a:pt x="20" y="96"/>
                      <a:pt x="20" y="95"/>
                    </a:cubicBezTo>
                    <a:cubicBezTo>
                      <a:pt x="19" y="94"/>
                      <a:pt x="20" y="93"/>
                      <a:pt x="19" y="91"/>
                    </a:cubicBezTo>
                    <a:cubicBezTo>
                      <a:pt x="18" y="89"/>
                      <a:pt x="16" y="86"/>
                      <a:pt x="15" y="84"/>
                    </a:cubicBezTo>
                    <a:cubicBezTo>
                      <a:pt x="16" y="83"/>
                      <a:pt x="14" y="77"/>
                      <a:pt x="14" y="76"/>
                    </a:cubicBezTo>
                    <a:cubicBezTo>
                      <a:pt x="13" y="74"/>
                      <a:pt x="13" y="72"/>
                      <a:pt x="12" y="70"/>
                    </a:cubicBezTo>
                    <a:cubicBezTo>
                      <a:pt x="11" y="69"/>
                      <a:pt x="10" y="67"/>
                      <a:pt x="9" y="65"/>
                    </a:cubicBezTo>
                    <a:cubicBezTo>
                      <a:pt x="9" y="64"/>
                      <a:pt x="9" y="63"/>
                      <a:pt x="9" y="61"/>
                    </a:cubicBezTo>
                    <a:cubicBezTo>
                      <a:pt x="7" y="58"/>
                      <a:pt x="4" y="50"/>
                      <a:pt x="5" y="44"/>
                    </a:cubicBezTo>
                    <a:cubicBezTo>
                      <a:pt x="6" y="41"/>
                      <a:pt x="8" y="39"/>
                      <a:pt x="10" y="37"/>
                    </a:cubicBezTo>
                    <a:cubicBezTo>
                      <a:pt x="11" y="35"/>
                      <a:pt x="12" y="33"/>
                      <a:pt x="13" y="32"/>
                    </a:cubicBezTo>
                    <a:cubicBezTo>
                      <a:pt x="14" y="30"/>
                      <a:pt x="16" y="30"/>
                      <a:pt x="18" y="29"/>
                    </a:cubicBezTo>
                    <a:cubicBezTo>
                      <a:pt x="22" y="26"/>
                      <a:pt x="26" y="23"/>
                      <a:pt x="30" y="21"/>
                    </a:cubicBezTo>
                    <a:cubicBezTo>
                      <a:pt x="33" y="20"/>
                      <a:pt x="36" y="23"/>
                      <a:pt x="39" y="23"/>
                    </a:cubicBezTo>
                    <a:cubicBezTo>
                      <a:pt x="41" y="22"/>
                      <a:pt x="44" y="22"/>
                      <a:pt x="46" y="21"/>
                    </a:cubicBezTo>
                    <a:cubicBezTo>
                      <a:pt x="49" y="21"/>
                      <a:pt x="52" y="21"/>
                      <a:pt x="54" y="21"/>
                    </a:cubicBezTo>
                    <a:cubicBezTo>
                      <a:pt x="55" y="21"/>
                      <a:pt x="56" y="21"/>
                      <a:pt x="57" y="20"/>
                    </a:cubicBezTo>
                    <a:cubicBezTo>
                      <a:pt x="60" y="20"/>
                      <a:pt x="62" y="20"/>
                      <a:pt x="64" y="20"/>
                    </a:cubicBezTo>
                    <a:cubicBezTo>
                      <a:pt x="70" y="18"/>
                      <a:pt x="76" y="15"/>
                      <a:pt x="81" y="12"/>
                    </a:cubicBezTo>
                    <a:cubicBezTo>
                      <a:pt x="83" y="11"/>
                      <a:pt x="85" y="9"/>
                      <a:pt x="88" y="8"/>
                    </a:cubicBezTo>
                    <a:cubicBezTo>
                      <a:pt x="91" y="6"/>
                      <a:pt x="94" y="7"/>
                      <a:pt x="97" y="5"/>
                    </a:cubicBezTo>
                    <a:cubicBezTo>
                      <a:pt x="104" y="5"/>
                      <a:pt x="109" y="7"/>
                      <a:pt x="112" y="11"/>
                    </a:cubicBezTo>
                    <a:cubicBezTo>
                      <a:pt x="113" y="13"/>
                      <a:pt x="113" y="14"/>
                      <a:pt x="114" y="16"/>
                    </a:cubicBezTo>
                    <a:cubicBezTo>
                      <a:pt x="115" y="18"/>
                      <a:pt x="117" y="19"/>
                      <a:pt x="118" y="21"/>
                    </a:cubicBezTo>
                    <a:cubicBezTo>
                      <a:pt x="118" y="23"/>
                      <a:pt x="117" y="24"/>
                      <a:pt x="118" y="26"/>
                    </a:cubicBezTo>
                    <a:cubicBezTo>
                      <a:pt x="119" y="31"/>
                      <a:pt x="119" y="36"/>
                      <a:pt x="120" y="40"/>
                    </a:cubicBezTo>
                    <a:cubicBezTo>
                      <a:pt x="120" y="41"/>
                      <a:pt x="119" y="43"/>
                      <a:pt x="119" y="44"/>
                    </a:cubicBezTo>
                    <a:cubicBezTo>
                      <a:pt x="119" y="46"/>
                      <a:pt x="119" y="48"/>
                      <a:pt x="119" y="50"/>
                    </a:cubicBezTo>
                    <a:cubicBezTo>
                      <a:pt x="119" y="52"/>
                      <a:pt x="117" y="55"/>
                      <a:pt x="118" y="58"/>
                    </a:cubicBezTo>
                    <a:cubicBezTo>
                      <a:pt x="119" y="61"/>
                      <a:pt x="119" y="63"/>
                      <a:pt x="120" y="66"/>
                    </a:cubicBezTo>
                    <a:cubicBezTo>
                      <a:pt x="123" y="71"/>
                      <a:pt x="126" y="75"/>
                      <a:pt x="130" y="80"/>
                    </a:cubicBezTo>
                    <a:cubicBezTo>
                      <a:pt x="131" y="81"/>
                      <a:pt x="133" y="82"/>
                      <a:pt x="134" y="83"/>
                    </a:cubicBezTo>
                    <a:cubicBezTo>
                      <a:pt x="134" y="83"/>
                      <a:pt x="134" y="84"/>
                      <a:pt x="134" y="84"/>
                    </a:cubicBezTo>
                    <a:cubicBezTo>
                      <a:pt x="135" y="86"/>
                      <a:pt x="136" y="87"/>
                      <a:pt x="137" y="88"/>
                    </a:cubicBezTo>
                    <a:cubicBezTo>
                      <a:pt x="138" y="90"/>
                      <a:pt x="139" y="93"/>
                      <a:pt x="141" y="95"/>
                    </a:cubicBezTo>
                    <a:cubicBezTo>
                      <a:pt x="141" y="96"/>
                      <a:pt x="142" y="98"/>
                      <a:pt x="142" y="99"/>
                    </a:cubicBezTo>
                    <a:cubicBezTo>
                      <a:pt x="143" y="101"/>
                      <a:pt x="145" y="104"/>
                      <a:pt x="146" y="107"/>
                    </a:cubicBezTo>
                    <a:cubicBezTo>
                      <a:pt x="146" y="108"/>
                      <a:pt x="146" y="109"/>
                      <a:pt x="147" y="110"/>
                    </a:cubicBezTo>
                    <a:cubicBezTo>
                      <a:pt x="152" y="126"/>
                      <a:pt x="153" y="148"/>
                      <a:pt x="150" y="16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365">
                <a:extLst>
                  <a:ext uri="{FF2B5EF4-FFF2-40B4-BE49-F238E27FC236}">
                    <a16:creationId xmlns:a16="http://schemas.microsoft.com/office/drawing/2014/main" id="{B6930532-EAC7-C11C-AA4D-AD36DB8A82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4" y="2080"/>
                <a:ext cx="427" cy="318"/>
              </a:xfrm>
              <a:custGeom>
                <a:avLst/>
                <a:gdLst>
                  <a:gd name="T0" fmla="*/ 167 w 176"/>
                  <a:gd name="T1" fmla="*/ 80 h 131"/>
                  <a:gd name="T2" fmla="*/ 164 w 176"/>
                  <a:gd name="T3" fmla="*/ 75 h 131"/>
                  <a:gd name="T4" fmla="*/ 157 w 176"/>
                  <a:gd name="T5" fmla="*/ 46 h 131"/>
                  <a:gd name="T6" fmla="*/ 157 w 176"/>
                  <a:gd name="T7" fmla="*/ 30 h 131"/>
                  <a:gd name="T8" fmla="*/ 149 w 176"/>
                  <a:gd name="T9" fmla="*/ 12 h 131"/>
                  <a:gd name="T10" fmla="*/ 146 w 176"/>
                  <a:gd name="T11" fmla="*/ 10 h 131"/>
                  <a:gd name="T12" fmla="*/ 133 w 176"/>
                  <a:gd name="T13" fmla="*/ 2 h 131"/>
                  <a:gd name="T14" fmla="*/ 129 w 176"/>
                  <a:gd name="T15" fmla="*/ 1 h 131"/>
                  <a:gd name="T16" fmla="*/ 122 w 176"/>
                  <a:gd name="T17" fmla="*/ 1 h 131"/>
                  <a:gd name="T18" fmla="*/ 111 w 176"/>
                  <a:gd name="T19" fmla="*/ 0 h 131"/>
                  <a:gd name="T20" fmla="*/ 98 w 176"/>
                  <a:gd name="T21" fmla="*/ 3 h 131"/>
                  <a:gd name="T22" fmla="*/ 89 w 176"/>
                  <a:gd name="T23" fmla="*/ 5 h 131"/>
                  <a:gd name="T24" fmla="*/ 76 w 176"/>
                  <a:gd name="T25" fmla="*/ 7 h 131"/>
                  <a:gd name="T26" fmla="*/ 70 w 176"/>
                  <a:gd name="T27" fmla="*/ 7 h 131"/>
                  <a:gd name="T28" fmla="*/ 45 w 176"/>
                  <a:gd name="T29" fmla="*/ 6 h 131"/>
                  <a:gd name="T30" fmla="*/ 35 w 176"/>
                  <a:gd name="T31" fmla="*/ 7 h 131"/>
                  <a:gd name="T32" fmla="*/ 5 w 176"/>
                  <a:gd name="T33" fmla="*/ 17 h 131"/>
                  <a:gd name="T34" fmla="*/ 5 w 176"/>
                  <a:gd name="T35" fmla="*/ 40 h 131"/>
                  <a:gd name="T36" fmla="*/ 7 w 176"/>
                  <a:gd name="T37" fmla="*/ 46 h 131"/>
                  <a:gd name="T38" fmla="*/ 26 w 176"/>
                  <a:gd name="T39" fmla="*/ 59 h 131"/>
                  <a:gd name="T40" fmla="*/ 46 w 176"/>
                  <a:gd name="T41" fmla="*/ 71 h 131"/>
                  <a:gd name="T42" fmla="*/ 78 w 176"/>
                  <a:gd name="T43" fmla="*/ 94 h 131"/>
                  <a:gd name="T44" fmla="*/ 86 w 176"/>
                  <a:gd name="T45" fmla="*/ 122 h 131"/>
                  <a:gd name="T46" fmla="*/ 95 w 176"/>
                  <a:gd name="T47" fmla="*/ 128 h 131"/>
                  <a:gd name="T48" fmla="*/ 107 w 176"/>
                  <a:gd name="T49" fmla="*/ 130 h 131"/>
                  <a:gd name="T50" fmla="*/ 136 w 176"/>
                  <a:gd name="T51" fmla="*/ 129 h 131"/>
                  <a:gd name="T52" fmla="*/ 140 w 176"/>
                  <a:gd name="T53" fmla="*/ 128 h 131"/>
                  <a:gd name="T54" fmla="*/ 156 w 176"/>
                  <a:gd name="T55" fmla="*/ 122 h 131"/>
                  <a:gd name="T56" fmla="*/ 164 w 176"/>
                  <a:gd name="T57" fmla="*/ 108 h 131"/>
                  <a:gd name="T58" fmla="*/ 162 w 176"/>
                  <a:gd name="T59" fmla="*/ 111 h 131"/>
                  <a:gd name="T60" fmla="*/ 160 w 176"/>
                  <a:gd name="T61" fmla="*/ 113 h 131"/>
                  <a:gd name="T62" fmla="*/ 134 w 176"/>
                  <a:gd name="T63" fmla="*/ 124 h 131"/>
                  <a:gd name="T64" fmla="*/ 87 w 176"/>
                  <a:gd name="T65" fmla="*/ 117 h 131"/>
                  <a:gd name="T66" fmla="*/ 83 w 176"/>
                  <a:gd name="T67" fmla="*/ 93 h 131"/>
                  <a:gd name="T68" fmla="*/ 83 w 176"/>
                  <a:gd name="T69" fmla="*/ 86 h 131"/>
                  <a:gd name="T70" fmla="*/ 56 w 176"/>
                  <a:gd name="T71" fmla="*/ 67 h 131"/>
                  <a:gd name="T72" fmla="*/ 47 w 176"/>
                  <a:gd name="T73" fmla="*/ 66 h 131"/>
                  <a:gd name="T74" fmla="*/ 32 w 176"/>
                  <a:gd name="T75" fmla="*/ 56 h 131"/>
                  <a:gd name="T76" fmla="*/ 11 w 176"/>
                  <a:gd name="T77" fmla="*/ 43 h 131"/>
                  <a:gd name="T78" fmla="*/ 11 w 176"/>
                  <a:gd name="T79" fmla="*/ 19 h 131"/>
                  <a:gd name="T80" fmla="*/ 16 w 176"/>
                  <a:gd name="T81" fmla="*/ 15 h 131"/>
                  <a:gd name="T82" fmla="*/ 32 w 176"/>
                  <a:gd name="T83" fmla="*/ 11 h 131"/>
                  <a:gd name="T84" fmla="*/ 40 w 176"/>
                  <a:gd name="T85" fmla="*/ 12 h 131"/>
                  <a:gd name="T86" fmla="*/ 60 w 176"/>
                  <a:gd name="T87" fmla="*/ 12 h 131"/>
                  <a:gd name="T88" fmla="*/ 82 w 176"/>
                  <a:gd name="T89" fmla="*/ 11 h 131"/>
                  <a:gd name="T90" fmla="*/ 112 w 176"/>
                  <a:gd name="T91" fmla="*/ 4 h 131"/>
                  <a:gd name="T92" fmla="*/ 121 w 176"/>
                  <a:gd name="T93" fmla="*/ 6 h 131"/>
                  <a:gd name="T94" fmla="*/ 144 w 176"/>
                  <a:gd name="T95" fmla="*/ 14 h 131"/>
                  <a:gd name="T96" fmla="*/ 152 w 176"/>
                  <a:gd name="T97" fmla="*/ 40 h 131"/>
                  <a:gd name="T98" fmla="*/ 154 w 176"/>
                  <a:gd name="T99" fmla="*/ 53 h 131"/>
                  <a:gd name="T100" fmla="*/ 160 w 176"/>
                  <a:gd name="T101" fmla="*/ 78 h 131"/>
                  <a:gd name="T102" fmla="*/ 164 w 176"/>
                  <a:gd name="T103" fmla="*/ 10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6" h="131">
                    <a:moveTo>
                      <a:pt x="171" y="86"/>
                    </a:moveTo>
                    <a:cubicBezTo>
                      <a:pt x="170" y="84"/>
                      <a:pt x="168" y="82"/>
                      <a:pt x="167" y="80"/>
                    </a:cubicBezTo>
                    <a:cubicBezTo>
                      <a:pt x="167" y="79"/>
                      <a:pt x="167" y="78"/>
                      <a:pt x="167" y="78"/>
                    </a:cubicBezTo>
                    <a:cubicBezTo>
                      <a:pt x="166" y="77"/>
                      <a:pt x="165" y="76"/>
                      <a:pt x="164" y="75"/>
                    </a:cubicBezTo>
                    <a:cubicBezTo>
                      <a:pt x="163" y="73"/>
                      <a:pt x="160" y="64"/>
                      <a:pt x="158" y="64"/>
                    </a:cubicBezTo>
                    <a:cubicBezTo>
                      <a:pt x="159" y="59"/>
                      <a:pt x="158" y="52"/>
                      <a:pt x="157" y="46"/>
                    </a:cubicBezTo>
                    <a:cubicBezTo>
                      <a:pt x="157" y="42"/>
                      <a:pt x="159" y="37"/>
                      <a:pt x="157" y="31"/>
                    </a:cubicBezTo>
                    <a:cubicBezTo>
                      <a:pt x="157" y="31"/>
                      <a:pt x="157" y="31"/>
                      <a:pt x="157" y="30"/>
                    </a:cubicBezTo>
                    <a:cubicBezTo>
                      <a:pt x="156" y="29"/>
                      <a:pt x="157" y="28"/>
                      <a:pt x="157" y="27"/>
                    </a:cubicBezTo>
                    <a:cubicBezTo>
                      <a:pt x="155" y="21"/>
                      <a:pt x="151" y="16"/>
                      <a:pt x="149" y="12"/>
                    </a:cubicBezTo>
                    <a:cubicBezTo>
                      <a:pt x="148" y="12"/>
                      <a:pt x="148" y="12"/>
                      <a:pt x="147" y="11"/>
                    </a:cubicBezTo>
                    <a:cubicBezTo>
                      <a:pt x="147" y="11"/>
                      <a:pt x="146" y="10"/>
                      <a:pt x="146" y="10"/>
                    </a:cubicBezTo>
                    <a:cubicBezTo>
                      <a:pt x="146" y="9"/>
                      <a:pt x="142" y="6"/>
                      <a:pt x="141" y="6"/>
                    </a:cubicBezTo>
                    <a:cubicBezTo>
                      <a:pt x="139" y="4"/>
                      <a:pt x="135" y="4"/>
                      <a:pt x="133" y="2"/>
                    </a:cubicBezTo>
                    <a:cubicBezTo>
                      <a:pt x="132" y="3"/>
                      <a:pt x="132" y="3"/>
                      <a:pt x="131" y="3"/>
                    </a:cubicBezTo>
                    <a:cubicBezTo>
                      <a:pt x="130" y="3"/>
                      <a:pt x="130" y="2"/>
                      <a:pt x="129" y="1"/>
                    </a:cubicBezTo>
                    <a:cubicBezTo>
                      <a:pt x="127" y="1"/>
                      <a:pt x="125" y="1"/>
                      <a:pt x="123" y="1"/>
                    </a:cubicBezTo>
                    <a:cubicBezTo>
                      <a:pt x="123" y="1"/>
                      <a:pt x="123" y="2"/>
                      <a:pt x="122" y="1"/>
                    </a:cubicBezTo>
                    <a:cubicBezTo>
                      <a:pt x="119" y="0"/>
                      <a:pt x="116" y="0"/>
                      <a:pt x="113" y="0"/>
                    </a:cubicBezTo>
                    <a:cubicBezTo>
                      <a:pt x="113" y="0"/>
                      <a:pt x="112" y="0"/>
                      <a:pt x="111" y="0"/>
                    </a:cubicBezTo>
                    <a:cubicBezTo>
                      <a:pt x="108" y="1"/>
                      <a:pt x="104" y="2"/>
                      <a:pt x="100" y="3"/>
                    </a:cubicBezTo>
                    <a:cubicBezTo>
                      <a:pt x="100" y="3"/>
                      <a:pt x="99" y="3"/>
                      <a:pt x="98" y="3"/>
                    </a:cubicBezTo>
                    <a:cubicBezTo>
                      <a:pt x="96" y="3"/>
                      <a:pt x="93" y="4"/>
                      <a:pt x="91" y="5"/>
                    </a:cubicBezTo>
                    <a:cubicBezTo>
                      <a:pt x="90" y="5"/>
                      <a:pt x="90" y="5"/>
                      <a:pt x="89" y="5"/>
                    </a:cubicBezTo>
                    <a:cubicBezTo>
                      <a:pt x="87" y="5"/>
                      <a:pt x="83" y="7"/>
                      <a:pt x="81" y="7"/>
                    </a:cubicBezTo>
                    <a:cubicBezTo>
                      <a:pt x="79" y="7"/>
                      <a:pt x="77" y="7"/>
                      <a:pt x="76" y="7"/>
                    </a:cubicBezTo>
                    <a:cubicBezTo>
                      <a:pt x="74" y="7"/>
                      <a:pt x="73" y="7"/>
                      <a:pt x="72" y="7"/>
                    </a:cubicBezTo>
                    <a:cubicBezTo>
                      <a:pt x="72" y="7"/>
                      <a:pt x="71" y="7"/>
                      <a:pt x="70" y="7"/>
                    </a:cubicBezTo>
                    <a:cubicBezTo>
                      <a:pt x="66" y="8"/>
                      <a:pt x="60" y="8"/>
                      <a:pt x="55" y="8"/>
                    </a:cubicBezTo>
                    <a:cubicBezTo>
                      <a:pt x="52" y="7"/>
                      <a:pt x="48" y="7"/>
                      <a:pt x="45" y="6"/>
                    </a:cubicBezTo>
                    <a:cubicBezTo>
                      <a:pt x="43" y="6"/>
                      <a:pt x="42" y="7"/>
                      <a:pt x="41" y="7"/>
                    </a:cubicBezTo>
                    <a:cubicBezTo>
                      <a:pt x="40" y="7"/>
                      <a:pt x="36" y="7"/>
                      <a:pt x="35" y="7"/>
                    </a:cubicBezTo>
                    <a:cubicBezTo>
                      <a:pt x="31" y="6"/>
                      <a:pt x="26" y="4"/>
                      <a:pt x="22" y="6"/>
                    </a:cubicBezTo>
                    <a:cubicBezTo>
                      <a:pt x="15" y="8"/>
                      <a:pt x="9" y="12"/>
                      <a:pt x="5" y="17"/>
                    </a:cubicBezTo>
                    <a:cubicBezTo>
                      <a:pt x="2" y="22"/>
                      <a:pt x="0" y="33"/>
                      <a:pt x="4" y="39"/>
                    </a:cubicBezTo>
                    <a:cubicBezTo>
                      <a:pt x="4" y="39"/>
                      <a:pt x="5" y="39"/>
                      <a:pt x="5" y="40"/>
                    </a:cubicBezTo>
                    <a:cubicBezTo>
                      <a:pt x="5" y="40"/>
                      <a:pt x="5" y="41"/>
                      <a:pt x="5" y="41"/>
                    </a:cubicBezTo>
                    <a:cubicBezTo>
                      <a:pt x="6" y="42"/>
                      <a:pt x="7" y="45"/>
                      <a:pt x="7" y="46"/>
                    </a:cubicBezTo>
                    <a:cubicBezTo>
                      <a:pt x="11" y="50"/>
                      <a:pt x="17" y="54"/>
                      <a:pt x="22" y="57"/>
                    </a:cubicBezTo>
                    <a:cubicBezTo>
                      <a:pt x="24" y="57"/>
                      <a:pt x="25" y="59"/>
                      <a:pt x="26" y="59"/>
                    </a:cubicBezTo>
                    <a:cubicBezTo>
                      <a:pt x="28" y="60"/>
                      <a:pt x="30" y="61"/>
                      <a:pt x="31" y="61"/>
                    </a:cubicBezTo>
                    <a:cubicBezTo>
                      <a:pt x="36" y="65"/>
                      <a:pt x="40" y="69"/>
                      <a:pt x="46" y="71"/>
                    </a:cubicBezTo>
                    <a:cubicBezTo>
                      <a:pt x="55" y="73"/>
                      <a:pt x="71" y="71"/>
                      <a:pt x="76" y="78"/>
                    </a:cubicBezTo>
                    <a:cubicBezTo>
                      <a:pt x="78" y="82"/>
                      <a:pt x="79" y="88"/>
                      <a:pt x="78" y="94"/>
                    </a:cubicBezTo>
                    <a:cubicBezTo>
                      <a:pt x="78" y="96"/>
                      <a:pt x="76" y="99"/>
                      <a:pt x="77" y="102"/>
                    </a:cubicBezTo>
                    <a:cubicBezTo>
                      <a:pt x="78" y="112"/>
                      <a:pt x="80" y="116"/>
                      <a:pt x="86" y="122"/>
                    </a:cubicBezTo>
                    <a:cubicBezTo>
                      <a:pt x="89" y="124"/>
                      <a:pt x="91" y="127"/>
                      <a:pt x="95" y="127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7" y="129"/>
                      <a:pt x="102" y="130"/>
                      <a:pt x="105" y="130"/>
                    </a:cubicBezTo>
                    <a:cubicBezTo>
                      <a:pt x="106" y="130"/>
                      <a:pt x="106" y="130"/>
                      <a:pt x="107" y="130"/>
                    </a:cubicBezTo>
                    <a:cubicBezTo>
                      <a:pt x="111" y="131"/>
                      <a:pt x="115" y="130"/>
                      <a:pt x="119" y="130"/>
                    </a:cubicBezTo>
                    <a:cubicBezTo>
                      <a:pt x="124" y="130"/>
                      <a:pt x="130" y="129"/>
                      <a:pt x="136" y="129"/>
                    </a:cubicBezTo>
                    <a:cubicBezTo>
                      <a:pt x="137" y="129"/>
                      <a:pt x="139" y="128"/>
                      <a:pt x="141" y="128"/>
                    </a:cubicBezTo>
                    <a:cubicBezTo>
                      <a:pt x="141" y="128"/>
                      <a:pt x="140" y="128"/>
                      <a:pt x="140" y="128"/>
                    </a:cubicBezTo>
                    <a:cubicBezTo>
                      <a:pt x="141" y="127"/>
                      <a:pt x="143" y="127"/>
                      <a:pt x="144" y="127"/>
                    </a:cubicBezTo>
                    <a:cubicBezTo>
                      <a:pt x="147" y="125"/>
                      <a:pt x="153" y="124"/>
                      <a:pt x="156" y="122"/>
                    </a:cubicBezTo>
                    <a:cubicBezTo>
                      <a:pt x="167" y="117"/>
                      <a:pt x="176" y="101"/>
                      <a:pt x="171" y="86"/>
                    </a:cubicBezTo>
                    <a:close/>
                    <a:moveTo>
                      <a:pt x="164" y="108"/>
                    </a:moveTo>
                    <a:cubicBezTo>
                      <a:pt x="164" y="109"/>
                      <a:pt x="163" y="110"/>
                      <a:pt x="163" y="110"/>
                    </a:cubicBezTo>
                    <a:cubicBezTo>
                      <a:pt x="163" y="111"/>
                      <a:pt x="163" y="111"/>
                      <a:pt x="162" y="111"/>
                    </a:cubicBezTo>
                    <a:cubicBezTo>
                      <a:pt x="162" y="111"/>
                      <a:pt x="162" y="112"/>
                      <a:pt x="161" y="112"/>
                    </a:cubicBezTo>
                    <a:cubicBezTo>
                      <a:pt x="161" y="113"/>
                      <a:pt x="160" y="113"/>
                      <a:pt x="160" y="113"/>
                    </a:cubicBezTo>
                    <a:cubicBezTo>
                      <a:pt x="158" y="114"/>
                      <a:pt x="156" y="117"/>
                      <a:pt x="154" y="118"/>
                    </a:cubicBezTo>
                    <a:cubicBezTo>
                      <a:pt x="148" y="121"/>
                      <a:pt x="141" y="122"/>
                      <a:pt x="134" y="124"/>
                    </a:cubicBezTo>
                    <a:cubicBezTo>
                      <a:pt x="130" y="125"/>
                      <a:pt x="128" y="124"/>
                      <a:pt x="124" y="124"/>
                    </a:cubicBezTo>
                    <a:cubicBezTo>
                      <a:pt x="110" y="127"/>
                      <a:pt x="95" y="125"/>
                      <a:pt x="87" y="117"/>
                    </a:cubicBezTo>
                    <a:cubicBezTo>
                      <a:pt x="86" y="116"/>
                      <a:pt x="86" y="115"/>
                      <a:pt x="85" y="115"/>
                    </a:cubicBezTo>
                    <a:cubicBezTo>
                      <a:pt x="81" y="109"/>
                      <a:pt x="81" y="100"/>
                      <a:pt x="83" y="93"/>
                    </a:cubicBezTo>
                    <a:cubicBezTo>
                      <a:pt x="84" y="92"/>
                      <a:pt x="82" y="91"/>
                      <a:pt x="83" y="89"/>
                    </a:cubicBezTo>
                    <a:cubicBezTo>
                      <a:pt x="83" y="88"/>
                      <a:pt x="84" y="86"/>
                      <a:pt x="83" y="86"/>
                    </a:cubicBezTo>
                    <a:cubicBezTo>
                      <a:pt x="83" y="77"/>
                      <a:pt x="77" y="70"/>
                      <a:pt x="68" y="69"/>
                    </a:cubicBezTo>
                    <a:cubicBezTo>
                      <a:pt x="64" y="67"/>
                      <a:pt x="60" y="68"/>
                      <a:pt x="56" y="67"/>
                    </a:cubicBezTo>
                    <a:cubicBezTo>
                      <a:pt x="55" y="67"/>
                      <a:pt x="54" y="68"/>
                      <a:pt x="53" y="68"/>
                    </a:cubicBezTo>
                    <a:cubicBezTo>
                      <a:pt x="51" y="67"/>
                      <a:pt x="49" y="66"/>
                      <a:pt x="47" y="66"/>
                    </a:cubicBezTo>
                    <a:cubicBezTo>
                      <a:pt x="47" y="66"/>
                      <a:pt x="47" y="66"/>
                      <a:pt x="47" y="65"/>
                    </a:cubicBezTo>
                    <a:cubicBezTo>
                      <a:pt x="42" y="65"/>
                      <a:pt x="36" y="58"/>
                      <a:pt x="32" y="56"/>
                    </a:cubicBezTo>
                    <a:cubicBezTo>
                      <a:pt x="30" y="56"/>
                      <a:pt x="28" y="55"/>
                      <a:pt x="27" y="54"/>
                    </a:cubicBezTo>
                    <a:cubicBezTo>
                      <a:pt x="22" y="52"/>
                      <a:pt x="14" y="47"/>
                      <a:pt x="11" y="43"/>
                    </a:cubicBezTo>
                    <a:cubicBezTo>
                      <a:pt x="8" y="37"/>
                      <a:pt x="5" y="29"/>
                      <a:pt x="8" y="21"/>
                    </a:cubicBezTo>
                    <a:cubicBezTo>
                      <a:pt x="9" y="20"/>
                      <a:pt x="10" y="20"/>
                      <a:pt x="11" y="19"/>
                    </a:cubicBezTo>
                    <a:cubicBezTo>
                      <a:pt x="12" y="18"/>
                      <a:pt x="12" y="17"/>
                      <a:pt x="13" y="16"/>
                    </a:cubicBezTo>
                    <a:cubicBezTo>
                      <a:pt x="14" y="15"/>
                      <a:pt x="15" y="15"/>
                      <a:pt x="16" y="15"/>
                    </a:cubicBezTo>
                    <a:cubicBezTo>
                      <a:pt x="17" y="14"/>
                      <a:pt x="19" y="12"/>
                      <a:pt x="20" y="11"/>
                    </a:cubicBezTo>
                    <a:cubicBezTo>
                      <a:pt x="24" y="10"/>
                      <a:pt x="28" y="10"/>
                      <a:pt x="32" y="11"/>
                    </a:cubicBezTo>
                    <a:cubicBezTo>
                      <a:pt x="34" y="11"/>
                      <a:pt x="36" y="11"/>
                      <a:pt x="38" y="11"/>
                    </a:cubicBezTo>
                    <a:cubicBezTo>
                      <a:pt x="38" y="12"/>
                      <a:pt x="39" y="12"/>
                      <a:pt x="40" y="12"/>
                    </a:cubicBezTo>
                    <a:cubicBezTo>
                      <a:pt x="42" y="12"/>
                      <a:pt x="44" y="11"/>
                      <a:pt x="47" y="11"/>
                    </a:cubicBezTo>
                    <a:cubicBezTo>
                      <a:pt x="50" y="12"/>
                      <a:pt x="56" y="13"/>
                      <a:pt x="60" y="12"/>
                    </a:cubicBezTo>
                    <a:cubicBezTo>
                      <a:pt x="65" y="11"/>
                      <a:pt x="71" y="12"/>
                      <a:pt x="76" y="11"/>
                    </a:cubicBezTo>
                    <a:cubicBezTo>
                      <a:pt x="78" y="11"/>
                      <a:pt x="80" y="11"/>
                      <a:pt x="82" y="11"/>
                    </a:cubicBezTo>
                    <a:cubicBezTo>
                      <a:pt x="87" y="10"/>
                      <a:pt x="93" y="9"/>
                      <a:pt x="98" y="8"/>
                    </a:cubicBezTo>
                    <a:cubicBezTo>
                      <a:pt x="101" y="6"/>
                      <a:pt x="109" y="7"/>
                      <a:pt x="112" y="4"/>
                    </a:cubicBezTo>
                    <a:cubicBezTo>
                      <a:pt x="114" y="5"/>
                      <a:pt x="116" y="4"/>
                      <a:pt x="117" y="5"/>
                    </a:cubicBezTo>
                    <a:cubicBezTo>
                      <a:pt x="118" y="5"/>
                      <a:pt x="120" y="5"/>
                      <a:pt x="121" y="6"/>
                    </a:cubicBezTo>
                    <a:cubicBezTo>
                      <a:pt x="122" y="6"/>
                      <a:pt x="123" y="6"/>
                      <a:pt x="125" y="6"/>
                    </a:cubicBezTo>
                    <a:cubicBezTo>
                      <a:pt x="132" y="8"/>
                      <a:pt x="139" y="9"/>
                      <a:pt x="144" y="14"/>
                    </a:cubicBezTo>
                    <a:cubicBezTo>
                      <a:pt x="147" y="17"/>
                      <a:pt x="151" y="24"/>
                      <a:pt x="152" y="28"/>
                    </a:cubicBezTo>
                    <a:cubicBezTo>
                      <a:pt x="153" y="32"/>
                      <a:pt x="153" y="36"/>
                      <a:pt x="152" y="40"/>
                    </a:cubicBezTo>
                    <a:cubicBezTo>
                      <a:pt x="153" y="41"/>
                      <a:pt x="153" y="41"/>
                      <a:pt x="153" y="42"/>
                    </a:cubicBezTo>
                    <a:cubicBezTo>
                      <a:pt x="153" y="46"/>
                      <a:pt x="153" y="49"/>
                      <a:pt x="154" y="53"/>
                    </a:cubicBezTo>
                    <a:cubicBezTo>
                      <a:pt x="154" y="55"/>
                      <a:pt x="153" y="58"/>
                      <a:pt x="154" y="61"/>
                    </a:cubicBezTo>
                    <a:cubicBezTo>
                      <a:pt x="155" y="67"/>
                      <a:pt x="157" y="73"/>
                      <a:pt x="160" y="78"/>
                    </a:cubicBezTo>
                    <a:cubicBezTo>
                      <a:pt x="162" y="81"/>
                      <a:pt x="165" y="83"/>
                      <a:pt x="166" y="87"/>
                    </a:cubicBezTo>
                    <a:cubicBezTo>
                      <a:pt x="169" y="94"/>
                      <a:pt x="167" y="102"/>
                      <a:pt x="164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366">
                <a:extLst>
                  <a:ext uri="{FF2B5EF4-FFF2-40B4-BE49-F238E27FC236}">
                    <a16:creationId xmlns:a16="http://schemas.microsoft.com/office/drawing/2014/main" id="{D22368EE-C218-F846-7AF8-E1DCFC713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2" y="209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367">
                <a:extLst>
                  <a:ext uri="{FF2B5EF4-FFF2-40B4-BE49-F238E27FC236}">
                    <a16:creationId xmlns:a16="http://schemas.microsoft.com/office/drawing/2014/main" id="{6D78E7B6-CFC8-E22F-3631-AB47CE4B7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2099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368">
                <a:extLst>
                  <a:ext uri="{FF2B5EF4-FFF2-40B4-BE49-F238E27FC236}">
                    <a16:creationId xmlns:a16="http://schemas.microsoft.com/office/drawing/2014/main" id="{2058501E-D4B7-1D83-203D-CB161AE051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9" y="2102"/>
                <a:ext cx="747" cy="2186"/>
              </a:xfrm>
              <a:custGeom>
                <a:avLst/>
                <a:gdLst>
                  <a:gd name="T0" fmla="*/ 288 w 308"/>
                  <a:gd name="T1" fmla="*/ 69 h 901"/>
                  <a:gd name="T2" fmla="*/ 265 w 308"/>
                  <a:gd name="T3" fmla="*/ 1 h 901"/>
                  <a:gd name="T4" fmla="*/ 231 w 308"/>
                  <a:gd name="T5" fmla="*/ 42 h 901"/>
                  <a:gd name="T6" fmla="*/ 200 w 308"/>
                  <a:gd name="T7" fmla="*/ 76 h 901"/>
                  <a:gd name="T8" fmla="*/ 108 w 308"/>
                  <a:gd name="T9" fmla="*/ 78 h 901"/>
                  <a:gd name="T10" fmla="*/ 102 w 308"/>
                  <a:gd name="T11" fmla="*/ 185 h 901"/>
                  <a:gd name="T12" fmla="*/ 59 w 308"/>
                  <a:gd name="T13" fmla="*/ 265 h 901"/>
                  <a:gd name="T14" fmla="*/ 63 w 308"/>
                  <a:gd name="T15" fmla="*/ 360 h 901"/>
                  <a:gd name="T16" fmla="*/ 57 w 308"/>
                  <a:gd name="T17" fmla="*/ 393 h 901"/>
                  <a:gd name="T18" fmla="*/ 47 w 308"/>
                  <a:gd name="T19" fmla="*/ 411 h 901"/>
                  <a:gd name="T20" fmla="*/ 24 w 308"/>
                  <a:gd name="T21" fmla="*/ 440 h 901"/>
                  <a:gd name="T22" fmla="*/ 4 w 308"/>
                  <a:gd name="T23" fmla="*/ 482 h 901"/>
                  <a:gd name="T24" fmla="*/ 14 w 308"/>
                  <a:gd name="T25" fmla="*/ 538 h 901"/>
                  <a:gd name="T26" fmla="*/ 46 w 308"/>
                  <a:gd name="T27" fmla="*/ 628 h 901"/>
                  <a:gd name="T28" fmla="*/ 44 w 308"/>
                  <a:gd name="T29" fmla="*/ 689 h 901"/>
                  <a:gd name="T30" fmla="*/ 35 w 308"/>
                  <a:gd name="T31" fmla="*/ 708 h 901"/>
                  <a:gd name="T32" fmla="*/ 22 w 308"/>
                  <a:gd name="T33" fmla="*/ 723 h 901"/>
                  <a:gd name="T34" fmla="*/ 33 w 308"/>
                  <a:gd name="T35" fmla="*/ 775 h 901"/>
                  <a:gd name="T36" fmla="*/ 24 w 308"/>
                  <a:gd name="T37" fmla="*/ 835 h 901"/>
                  <a:gd name="T38" fmla="*/ 11 w 308"/>
                  <a:gd name="T39" fmla="*/ 870 h 901"/>
                  <a:gd name="T40" fmla="*/ 48 w 308"/>
                  <a:gd name="T41" fmla="*/ 878 h 901"/>
                  <a:gd name="T42" fmla="*/ 97 w 308"/>
                  <a:gd name="T43" fmla="*/ 821 h 901"/>
                  <a:gd name="T44" fmla="*/ 153 w 308"/>
                  <a:gd name="T45" fmla="*/ 806 h 901"/>
                  <a:gd name="T46" fmla="*/ 194 w 308"/>
                  <a:gd name="T47" fmla="*/ 793 h 901"/>
                  <a:gd name="T48" fmla="*/ 214 w 308"/>
                  <a:gd name="T49" fmla="*/ 719 h 901"/>
                  <a:gd name="T50" fmla="*/ 219 w 308"/>
                  <a:gd name="T51" fmla="*/ 653 h 901"/>
                  <a:gd name="T52" fmla="*/ 209 w 308"/>
                  <a:gd name="T53" fmla="*/ 585 h 901"/>
                  <a:gd name="T54" fmla="*/ 198 w 308"/>
                  <a:gd name="T55" fmla="*/ 518 h 901"/>
                  <a:gd name="T56" fmla="*/ 217 w 308"/>
                  <a:gd name="T57" fmla="*/ 468 h 901"/>
                  <a:gd name="T58" fmla="*/ 254 w 308"/>
                  <a:gd name="T59" fmla="*/ 379 h 901"/>
                  <a:gd name="T60" fmla="*/ 254 w 308"/>
                  <a:gd name="T61" fmla="*/ 279 h 901"/>
                  <a:gd name="T62" fmla="*/ 295 w 308"/>
                  <a:gd name="T63" fmla="*/ 192 h 901"/>
                  <a:gd name="T64" fmla="*/ 274 w 308"/>
                  <a:gd name="T65" fmla="*/ 221 h 901"/>
                  <a:gd name="T66" fmla="*/ 248 w 308"/>
                  <a:gd name="T67" fmla="*/ 281 h 901"/>
                  <a:gd name="T68" fmla="*/ 241 w 308"/>
                  <a:gd name="T69" fmla="*/ 350 h 901"/>
                  <a:gd name="T70" fmla="*/ 249 w 308"/>
                  <a:gd name="T71" fmla="*/ 417 h 901"/>
                  <a:gd name="T72" fmla="*/ 193 w 308"/>
                  <a:gd name="T73" fmla="*/ 544 h 901"/>
                  <a:gd name="T74" fmla="*/ 219 w 308"/>
                  <a:gd name="T75" fmla="*/ 610 h 901"/>
                  <a:gd name="T76" fmla="*/ 212 w 308"/>
                  <a:gd name="T77" fmla="*/ 728 h 901"/>
                  <a:gd name="T78" fmla="*/ 195 w 308"/>
                  <a:gd name="T79" fmla="*/ 787 h 901"/>
                  <a:gd name="T80" fmla="*/ 135 w 308"/>
                  <a:gd name="T81" fmla="*/ 800 h 901"/>
                  <a:gd name="T82" fmla="*/ 83 w 308"/>
                  <a:gd name="T83" fmla="*/ 827 h 901"/>
                  <a:gd name="T84" fmla="*/ 50 w 308"/>
                  <a:gd name="T85" fmla="*/ 869 h 901"/>
                  <a:gd name="T86" fmla="*/ 22 w 308"/>
                  <a:gd name="T87" fmla="*/ 856 h 901"/>
                  <a:gd name="T88" fmla="*/ 36 w 308"/>
                  <a:gd name="T89" fmla="*/ 806 h 901"/>
                  <a:gd name="T90" fmla="*/ 35 w 308"/>
                  <a:gd name="T91" fmla="*/ 765 h 901"/>
                  <a:gd name="T92" fmla="*/ 49 w 308"/>
                  <a:gd name="T93" fmla="*/ 687 h 901"/>
                  <a:gd name="T94" fmla="*/ 49 w 308"/>
                  <a:gd name="T95" fmla="*/ 617 h 901"/>
                  <a:gd name="T96" fmla="*/ 30 w 308"/>
                  <a:gd name="T97" fmla="*/ 560 h 901"/>
                  <a:gd name="T98" fmla="*/ 11 w 308"/>
                  <a:gd name="T99" fmla="*/ 524 h 901"/>
                  <a:gd name="T100" fmla="*/ 30 w 308"/>
                  <a:gd name="T101" fmla="*/ 439 h 901"/>
                  <a:gd name="T102" fmla="*/ 67 w 308"/>
                  <a:gd name="T103" fmla="*/ 358 h 901"/>
                  <a:gd name="T104" fmla="*/ 61 w 308"/>
                  <a:gd name="T105" fmla="*/ 301 h 901"/>
                  <a:gd name="T106" fmla="*/ 109 w 308"/>
                  <a:gd name="T107" fmla="*/ 206 h 901"/>
                  <a:gd name="T108" fmla="*/ 140 w 308"/>
                  <a:gd name="T109" fmla="*/ 85 h 901"/>
                  <a:gd name="T110" fmla="*/ 210 w 308"/>
                  <a:gd name="T111" fmla="*/ 74 h 901"/>
                  <a:gd name="T112" fmla="*/ 253 w 308"/>
                  <a:gd name="T113" fmla="*/ 12 h 901"/>
                  <a:gd name="T114" fmla="*/ 284 w 308"/>
                  <a:gd name="T115" fmla="*/ 59 h 901"/>
                  <a:gd name="T116" fmla="*/ 301 w 308"/>
                  <a:gd name="T117" fmla="*/ 138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8" h="901">
                    <a:moveTo>
                      <a:pt x="306" y="139"/>
                    </a:moveTo>
                    <a:cubicBezTo>
                      <a:pt x="305" y="135"/>
                      <a:pt x="307" y="130"/>
                      <a:pt x="305" y="126"/>
                    </a:cubicBezTo>
                    <a:cubicBezTo>
                      <a:pt x="304" y="122"/>
                      <a:pt x="302" y="119"/>
                      <a:pt x="301" y="116"/>
                    </a:cubicBezTo>
                    <a:cubicBezTo>
                      <a:pt x="299" y="114"/>
                      <a:pt x="298" y="113"/>
                      <a:pt x="297" y="111"/>
                    </a:cubicBezTo>
                    <a:cubicBezTo>
                      <a:pt x="295" y="108"/>
                      <a:pt x="294" y="105"/>
                      <a:pt x="292" y="102"/>
                    </a:cubicBezTo>
                    <a:cubicBezTo>
                      <a:pt x="292" y="101"/>
                      <a:pt x="292" y="99"/>
                      <a:pt x="292" y="97"/>
                    </a:cubicBezTo>
                    <a:cubicBezTo>
                      <a:pt x="291" y="94"/>
                      <a:pt x="289" y="90"/>
                      <a:pt x="288" y="88"/>
                    </a:cubicBezTo>
                    <a:cubicBezTo>
                      <a:pt x="289" y="86"/>
                      <a:pt x="287" y="83"/>
                      <a:pt x="288" y="81"/>
                    </a:cubicBezTo>
                    <a:cubicBezTo>
                      <a:pt x="289" y="77"/>
                      <a:pt x="287" y="73"/>
                      <a:pt x="288" y="69"/>
                    </a:cubicBezTo>
                    <a:cubicBezTo>
                      <a:pt x="288" y="67"/>
                      <a:pt x="288" y="64"/>
                      <a:pt x="288" y="62"/>
                    </a:cubicBezTo>
                    <a:cubicBezTo>
                      <a:pt x="289" y="61"/>
                      <a:pt x="289" y="61"/>
                      <a:pt x="289" y="60"/>
                    </a:cubicBezTo>
                    <a:cubicBezTo>
                      <a:pt x="290" y="57"/>
                      <a:pt x="289" y="53"/>
                      <a:pt x="289" y="50"/>
                    </a:cubicBezTo>
                    <a:cubicBezTo>
                      <a:pt x="290" y="46"/>
                      <a:pt x="290" y="42"/>
                      <a:pt x="289" y="39"/>
                    </a:cubicBezTo>
                    <a:cubicBezTo>
                      <a:pt x="289" y="38"/>
                      <a:pt x="290" y="36"/>
                      <a:pt x="290" y="35"/>
                    </a:cubicBezTo>
                    <a:cubicBezTo>
                      <a:pt x="290" y="31"/>
                      <a:pt x="290" y="28"/>
                      <a:pt x="289" y="24"/>
                    </a:cubicBezTo>
                    <a:cubicBezTo>
                      <a:pt x="288" y="22"/>
                      <a:pt x="288" y="20"/>
                      <a:pt x="287" y="18"/>
                    </a:cubicBezTo>
                    <a:cubicBezTo>
                      <a:pt x="285" y="13"/>
                      <a:pt x="282" y="8"/>
                      <a:pt x="278" y="4"/>
                    </a:cubicBezTo>
                    <a:cubicBezTo>
                      <a:pt x="274" y="2"/>
                      <a:pt x="270" y="0"/>
                      <a:pt x="265" y="1"/>
                    </a:cubicBezTo>
                    <a:cubicBezTo>
                      <a:pt x="264" y="1"/>
                      <a:pt x="263" y="1"/>
                      <a:pt x="262" y="1"/>
                    </a:cubicBezTo>
                    <a:cubicBezTo>
                      <a:pt x="261" y="1"/>
                      <a:pt x="260" y="2"/>
                      <a:pt x="259" y="2"/>
                    </a:cubicBezTo>
                    <a:cubicBezTo>
                      <a:pt x="257" y="3"/>
                      <a:pt x="255" y="3"/>
                      <a:pt x="254" y="4"/>
                    </a:cubicBezTo>
                    <a:cubicBezTo>
                      <a:pt x="252" y="6"/>
                      <a:pt x="250" y="9"/>
                      <a:pt x="248" y="11"/>
                    </a:cubicBezTo>
                    <a:cubicBezTo>
                      <a:pt x="246" y="12"/>
                      <a:pt x="244" y="14"/>
                      <a:pt x="242" y="16"/>
                    </a:cubicBezTo>
                    <a:cubicBezTo>
                      <a:pt x="239" y="20"/>
                      <a:pt x="237" y="26"/>
                      <a:pt x="235" y="30"/>
                    </a:cubicBezTo>
                    <a:cubicBezTo>
                      <a:pt x="235" y="31"/>
                      <a:pt x="234" y="34"/>
                      <a:pt x="233" y="35"/>
                    </a:cubicBezTo>
                    <a:cubicBezTo>
                      <a:pt x="233" y="36"/>
                      <a:pt x="232" y="37"/>
                      <a:pt x="232" y="37"/>
                    </a:cubicBezTo>
                    <a:cubicBezTo>
                      <a:pt x="231" y="38"/>
                      <a:pt x="232" y="40"/>
                      <a:pt x="231" y="42"/>
                    </a:cubicBezTo>
                    <a:cubicBezTo>
                      <a:pt x="230" y="42"/>
                      <a:pt x="230" y="42"/>
                      <a:pt x="229" y="43"/>
                    </a:cubicBezTo>
                    <a:cubicBezTo>
                      <a:pt x="229" y="44"/>
                      <a:pt x="229" y="45"/>
                      <a:pt x="228" y="46"/>
                    </a:cubicBezTo>
                    <a:cubicBezTo>
                      <a:pt x="225" y="49"/>
                      <a:pt x="223" y="51"/>
                      <a:pt x="222" y="55"/>
                    </a:cubicBezTo>
                    <a:cubicBezTo>
                      <a:pt x="221" y="56"/>
                      <a:pt x="220" y="56"/>
                      <a:pt x="220" y="57"/>
                    </a:cubicBezTo>
                    <a:cubicBezTo>
                      <a:pt x="218" y="59"/>
                      <a:pt x="217" y="61"/>
                      <a:pt x="215" y="63"/>
                    </a:cubicBezTo>
                    <a:cubicBezTo>
                      <a:pt x="214" y="64"/>
                      <a:pt x="213" y="65"/>
                      <a:pt x="212" y="65"/>
                    </a:cubicBezTo>
                    <a:cubicBezTo>
                      <a:pt x="210" y="67"/>
                      <a:pt x="208" y="69"/>
                      <a:pt x="206" y="71"/>
                    </a:cubicBezTo>
                    <a:cubicBezTo>
                      <a:pt x="205" y="72"/>
                      <a:pt x="204" y="72"/>
                      <a:pt x="203" y="73"/>
                    </a:cubicBezTo>
                    <a:cubicBezTo>
                      <a:pt x="202" y="74"/>
                      <a:pt x="201" y="75"/>
                      <a:pt x="200" y="76"/>
                    </a:cubicBezTo>
                    <a:cubicBezTo>
                      <a:pt x="198" y="78"/>
                      <a:pt x="188" y="82"/>
                      <a:pt x="183" y="82"/>
                    </a:cubicBezTo>
                    <a:cubicBezTo>
                      <a:pt x="183" y="83"/>
                      <a:pt x="183" y="83"/>
                      <a:pt x="183" y="83"/>
                    </a:cubicBezTo>
                    <a:cubicBezTo>
                      <a:pt x="176" y="84"/>
                      <a:pt x="169" y="89"/>
                      <a:pt x="160" y="87"/>
                    </a:cubicBezTo>
                    <a:cubicBezTo>
                      <a:pt x="159" y="87"/>
                      <a:pt x="158" y="87"/>
                      <a:pt x="157" y="87"/>
                    </a:cubicBezTo>
                    <a:cubicBezTo>
                      <a:pt x="155" y="86"/>
                      <a:pt x="153" y="85"/>
                      <a:pt x="151" y="84"/>
                    </a:cubicBezTo>
                    <a:cubicBezTo>
                      <a:pt x="148" y="83"/>
                      <a:pt x="146" y="82"/>
                      <a:pt x="143" y="81"/>
                    </a:cubicBezTo>
                    <a:cubicBezTo>
                      <a:pt x="142" y="80"/>
                      <a:pt x="141" y="80"/>
                      <a:pt x="140" y="79"/>
                    </a:cubicBezTo>
                    <a:cubicBezTo>
                      <a:pt x="134" y="77"/>
                      <a:pt x="127" y="75"/>
                      <a:pt x="121" y="75"/>
                    </a:cubicBezTo>
                    <a:cubicBezTo>
                      <a:pt x="116" y="76"/>
                      <a:pt x="112" y="76"/>
                      <a:pt x="108" y="78"/>
                    </a:cubicBezTo>
                    <a:cubicBezTo>
                      <a:pt x="107" y="78"/>
                      <a:pt x="106" y="80"/>
                      <a:pt x="105" y="80"/>
                    </a:cubicBezTo>
                    <a:cubicBezTo>
                      <a:pt x="102" y="83"/>
                      <a:pt x="99" y="85"/>
                      <a:pt x="96" y="88"/>
                    </a:cubicBezTo>
                    <a:cubicBezTo>
                      <a:pt x="92" y="91"/>
                      <a:pt x="89" y="97"/>
                      <a:pt x="88" y="102"/>
                    </a:cubicBezTo>
                    <a:cubicBezTo>
                      <a:pt x="87" y="104"/>
                      <a:pt x="87" y="107"/>
                      <a:pt x="87" y="108"/>
                    </a:cubicBezTo>
                    <a:cubicBezTo>
                      <a:pt x="81" y="122"/>
                      <a:pt x="85" y="139"/>
                      <a:pt x="89" y="152"/>
                    </a:cubicBezTo>
                    <a:cubicBezTo>
                      <a:pt x="89" y="152"/>
                      <a:pt x="89" y="153"/>
                      <a:pt x="89" y="154"/>
                    </a:cubicBezTo>
                    <a:cubicBezTo>
                      <a:pt x="90" y="157"/>
                      <a:pt x="91" y="162"/>
                      <a:pt x="93" y="165"/>
                    </a:cubicBezTo>
                    <a:cubicBezTo>
                      <a:pt x="96" y="171"/>
                      <a:pt x="98" y="176"/>
                      <a:pt x="100" y="182"/>
                    </a:cubicBezTo>
                    <a:cubicBezTo>
                      <a:pt x="101" y="183"/>
                      <a:pt x="102" y="185"/>
                      <a:pt x="102" y="185"/>
                    </a:cubicBezTo>
                    <a:cubicBezTo>
                      <a:pt x="103" y="186"/>
                      <a:pt x="102" y="187"/>
                      <a:pt x="103" y="188"/>
                    </a:cubicBezTo>
                    <a:cubicBezTo>
                      <a:pt x="104" y="192"/>
                      <a:pt x="106" y="200"/>
                      <a:pt x="105" y="204"/>
                    </a:cubicBezTo>
                    <a:cubicBezTo>
                      <a:pt x="102" y="215"/>
                      <a:pt x="97" y="224"/>
                      <a:pt x="89" y="230"/>
                    </a:cubicBezTo>
                    <a:cubicBezTo>
                      <a:pt x="88" y="231"/>
                      <a:pt x="87" y="231"/>
                      <a:pt x="86" y="232"/>
                    </a:cubicBezTo>
                    <a:cubicBezTo>
                      <a:pt x="85" y="233"/>
                      <a:pt x="84" y="234"/>
                      <a:pt x="83" y="235"/>
                    </a:cubicBezTo>
                    <a:cubicBezTo>
                      <a:pt x="80" y="237"/>
                      <a:pt x="77" y="239"/>
                      <a:pt x="74" y="241"/>
                    </a:cubicBezTo>
                    <a:cubicBezTo>
                      <a:pt x="73" y="242"/>
                      <a:pt x="72" y="244"/>
                      <a:pt x="71" y="245"/>
                    </a:cubicBezTo>
                    <a:cubicBezTo>
                      <a:pt x="70" y="247"/>
                      <a:pt x="67" y="248"/>
                      <a:pt x="66" y="249"/>
                    </a:cubicBezTo>
                    <a:cubicBezTo>
                      <a:pt x="64" y="254"/>
                      <a:pt x="61" y="260"/>
                      <a:pt x="59" y="265"/>
                    </a:cubicBezTo>
                    <a:cubicBezTo>
                      <a:pt x="59" y="267"/>
                      <a:pt x="59" y="269"/>
                      <a:pt x="59" y="270"/>
                    </a:cubicBezTo>
                    <a:cubicBezTo>
                      <a:pt x="58" y="272"/>
                      <a:pt x="58" y="274"/>
                      <a:pt x="57" y="276"/>
                    </a:cubicBezTo>
                    <a:cubicBezTo>
                      <a:pt x="57" y="278"/>
                      <a:pt x="58" y="280"/>
                      <a:pt x="58" y="280"/>
                    </a:cubicBezTo>
                    <a:cubicBezTo>
                      <a:pt x="54" y="289"/>
                      <a:pt x="55" y="301"/>
                      <a:pt x="58" y="310"/>
                    </a:cubicBezTo>
                    <a:cubicBezTo>
                      <a:pt x="58" y="314"/>
                      <a:pt x="58" y="317"/>
                      <a:pt x="58" y="320"/>
                    </a:cubicBezTo>
                    <a:cubicBezTo>
                      <a:pt x="59" y="324"/>
                      <a:pt x="59" y="327"/>
                      <a:pt x="59" y="330"/>
                    </a:cubicBezTo>
                    <a:cubicBezTo>
                      <a:pt x="59" y="330"/>
                      <a:pt x="58" y="331"/>
                      <a:pt x="59" y="332"/>
                    </a:cubicBezTo>
                    <a:cubicBezTo>
                      <a:pt x="59" y="333"/>
                      <a:pt x="59" y="337"/>
                      <a:pt x="59" y="338"/>
                    </a:cubicBezTo>
                    <a:cubicBezTo>
                      <a:pt x="58" y="346"/>
                      <a:pt x="63" y="354"/>
                      <a:pt x="63" y="360"/>
                    </a:cubicBezTo>
                    <a:cubicBezTo>
                      <a:pt x="62" y="361"/>
                      <a:pt x="64" y="366"/>
                      <a:pt x="63" y="368"/>
                    </a:cubicBezTo>
                    <a:cubicBezTo>
                      <a:pt x="62" y="370"/>
                      <a:pt x="62" y="375"/>
                      <a:pt x="61" y="378"/>
                    </a:cubicBezTo>
                    <a:cubicBezTo>
                      <a:pt x="61" y="378"/>
                      <a:pt x="62" y="380"/>
                      <a:pt x="62" y="381"/>
                    </a:cubicBezTo>
                    <a:cubicBezTo>
                      <a:pt x="61" y="382"/>
                      <a:pt x="60" y="383"/>
                      <a:pt x="60" y="384"/>
                    </a:cubicBezTo>
                    <a:cubicBezTo>
                      <a:pt x="60" y="385"/>
                      <a:pt x="60" y="385"/>
                      <a:pt x="60" y="386"/>
                    </a:cubicBezTo>
                    <a:cubicBezTo>
                      <a:pt x="60" y="387"/>
                      <a:pt x="59" y="388"/>
                      <a:pt x="59" y="388"/>
                    </a:cubicBezTo>
                    <a:cubicBezTo>
                      <a:pt x="59" y="389"/>
                      <a:pt x="59" y="389"/>
                      <a:pt x="59" y="389"/>
                    </a:cubicBezTo>
                    <a:cubicBezTo>
                      <a:pt x="59" y="390"/>
                      <a:pt x="58" y="390"/>
                      <a:pt x="57" y="391"/>
                    </a:cubicBezTo>
                    <a:cubicBezTo>
                      <a:pt x="57" y="391"/>
                      <a:pt x="58" y="392"/>
                      <a:pt x="57" y="393"/>
                    </a:cubicBezTo>
                    <a:cubicBezTo>
                      <a:pt x="57" y="393"/>
                      <a:pt x="56" y="394"/>
                      <a:pt x="55" y="395"/>
                    </a:cubicBezTo>
                    <a:cubicBezTo>
                      <a:pt x="55" y="395"/>
                      <a:pt x="55" y="396"/>
                      <a:pt x="55" y="397"/>
                    </a:cubicBezTo>
                    <a:cubicBezTo>
                      <a:pt x="55" y="398"/>
                      <a:pt x="54" y="398"/>
                      <a:pt x="54" y="398"/>
                    </a:cubicBezTo>
                    <a:cubicBezTo>
                      <a:pt x="54" y="399"/>
                      <a:pt x="54" y="399"/>
                      <a:pt x="54" y="400"/>
                    </a:cubicBezTo>
                    <a:cubicBezTo>
                      <a:pt x="53" y="402"/>
                      <a:pt x="52" y="404"/>
                      <a:pt x="50" y="406"/>
                    </a:cubicBezTo>
                    <a:cubicBezTo>
                      <a:pt x="50" y="406"/>
                      <a:pt x="49" y="406"/>
                      <a:pt x="49" y="407"/>
                    </a:cubicBezTo>
                    <a:cubicBezTo>
                      <a:pt x="48" y="407"/>
                      <a:pt x="49" y="408"/>
                      <a:pt x="48" y="409"/>
                    </a:cubicBezTo>
                    <a:cubicBezTo>
                      <a:pt x="48" y="409"/>
                      <a:pt x="48" y="409"/>
                      <a:pt x="47" y="409"/>
                    </a:cubicBezTo>
                    <a:cubicBezTo>
                      <a:pt x="47" y="410"/>
                      <a:pt x="47" y="410"/>
                      <a:pt x="47" y="411"/>
                    </a:cubicBezTo>
                    <a:cubicBezTo>
                      <a:pt x="47" y="411"/>
                      <a:pt x="44" y="413"/>
                      <a:pt x="44" y="414"/>
                    </a:cubicBezTo>
                    <a:cubicBezTo>
                      <a:pt x="43" y="415"/>
                      <a:pt x="43" y="416"/>
                      <a:pt x="42" y="418"/>
                    </a:cubicBezTo>
                    <a:cubicBezTo>
                      <a:pt x="41" y="420"/>
                      <a:pt x="37" y="421"/>
                      <a:pt x="36" y="425"/>
                    </a:cubicBezTo>
                    <a:cubicBezTo>
                      <a:pt x="36" y="425"/>
                      <a:pt x="35" y="425"/>
                      <a:pt x="35" y="425"/>
                    </a:cubicBezTo>
                    <a:cubicBezTo>
                      <a:pt x="35" y="428"/>
                      <a:pt x="33" y="427"/>
                      <a:pt x="32" y="429"/>
                    </a:cubicBezTo>
                    <a:cubicBezTo>
                      <a:pt x="30" y="432"/>
                      <a:pt x="28" y="434"/>
                      <a:pt x="26" y="437"/>
                    </a:cubicBezTo>
                    <a:cubicBezTo>
                      <a:pt x="26" y="437"/>
                      <a:pt x="26" y="438"/>
                      <a:pt x="25" y="439"/>
                    </a:cubicBezTo>
                    <a:cubicBezTo>
                      <a:pt x="25" y="439"/>
                      <a:pt x="25" y="439"/>
                      <a:pt x="25" y="440"/>
                    </a:cubicBezTo>
                    <a:cubicBezTo>
                      <a:pt x="25" y="440"/>
                      <a:pt x="24" y="440"/>
                      <a:pt x="24" y="440"/>
                    </a:cubicBezTo>
                    <a:cubicBezTo>
                      <a:pt x="24" y="441"/>
                      <a:pt x="24" y="441"/>
                      <a:pt x="24" y="441"/>
                    </a:cubicBezTo>
                    <a:cubicBezTo>
                      <a:pt x="20" y="444"/>
                      <a:pt x="19" y="449"/>
                      <a:pt x="17" y="453"/>
                    </a:cubicBezTo>
                    <a:cubicBezTo>
                      <a:pt x="17" y="454"/>
                      <a:pt x="15" y="456"/>
                      <a:pt x="14" y="457"/>
                    </a:cubicBezTo>
                    <a:cubicBezTo>
                      <a:pt x="12" y="460"/>
                      <a:pt x="9" y="466"/>
                      <a:pt x="9" y="469"/>
                    </a:cubicBezTo>
                    <a:cubicBezTo>
                      <a:pt x="8" y="470"/>
                      <a:pt x="5" y="476"/>
                      <a:pt x="6" y="477"/>
                    </a:cubicBezTo>
                    <a:cubicBezTo>
                      <a:pt x="6" y="477"/>
                      <a:pt x="5" y="478"/>
                      <a:pt x="5" y="478"/>
                    </a:cubicBezTo>
                    <a:cubicBezTo>
                      <a:pt x="5" y="478"/>
                      <a:pt x="5" y="478"/>
                      <a:pt x="5" y="479"/>
                    </a:cubicBezTo>
                    <a:cubicBezTo>
                      <a:pt x="5" y="479"/>
                      <a:pt x="5" y="479"/>
                      <a:pt x="4" y="480"/>
                    </a:cubicBezTo>
                    <a:cubicBezTo>
                      <a:pt x="4" y="480"/>
                      <a:pt x="4" y="481"/>
                      <a:pt x="4" y="482"/>
                    </a:cubicBezTo>
                    <a:cubicBezTo>
                      <a:pt x="4" y="484"/>
                      <a:pt x="4" y="484"/>
                      <a:pt x="4" y="486"/>
                    </a:cubicBezTo>
                    <a:cubicBezTo>
                      <a:pt x="1" y="493"/>
                      <a:pt x="0" y="500"/>
                      <a:pt x="1" y="506"/>
                    </a:cubicBezTo>
                    <a:cubicBezTo>
                      <a:pt x="1" y="507"/>
                      <a:pt x="1" y="508"/>
                      <a:pt x="0" y="509"/>
                    </a:cubicBezTo>
                    <a:cubicBezTo>
                      <a:pt x="1" y="510"/>
                      <a:pt x="2" y="512"/>
                      <a:pt x="2" y="512"/>
                    </a:cubicBezTo>
                    <a:cubicBezTo>
                      <a:pt x="2" y="513"/>
                      <a:pt x="1" y="514"/>
                      <a:pt x="2" y="515"/>
                    </a:cubicBezTo>
                    <a:cubicBezTo>
                      <a:pt x="3" y="519"/>
                      <a:pt x="5" y="523"/>
                      <a:pt x="7" y="526"/>
                    </a:cubicBezTo>
                    <a:cubicBezTo>
                      <a:pt x="7" y="527"/>
                      <a:pt x="9" y="529"/>
                      <a:pt x="10" y="530"/>
                    </a:cubicBezTo>
                    <a:cubicBezTo>
                      <a:pt x="10" y="530"/>
                      <a:pt x="10" y="531"/>
                      <a:pt x="10" y="531"/>
                    </a:cubicBezTo>
                    <a:cubicBezTo>
                      <a:pt x="11" y="534"/>
                      <a:pt x="13" y="536"/>
                      <a:pt x="14" y="538"/>
                    </a:cubicBezTo>
                    <a:cubicBezTo>
                      <a:pt x="16" y="541"/>
                      <a:pt x="17" y="545"/>
                      <a:pt x="19" y="548"/>
                    </a:cubicBezTo>
                    <a:cubicBezTo>
                      <a:pt x="20" y="549"/>
                      <a:pt x="21" y="550"/>
                      <a:pt x="21" y="551"/>
                    </a:cubicBezTo>
                    <a:cubicBezTo>
                      <a:pt x="24" y="557"/>
                      <a:pt x="26" y="562"/>
                      <a:pt x="28" y="567"/>
                    </a:cubicBezTo>
                    <a:cubicBezTo>
                      <a:pt x="28" y="569"/>
                      <a:pt x="28" y="570"/>
                      <a:pt x="29" y="571"/>
                    </a:cubicBezTo>
                    <a:cubicBezTo>
                      <a:pt x="31" y="576"/>
                      <a:pt x="32" y="582"/>
                      <a:pt x="34" y="587"/>
                    </a:cubicBezTo>
                    <a:cubicBezTo>
                      <a:pt x="36" y="589"/>
                      <a:pt x="37" y="592"/>
                      <a:pt x="39" y="595"/>
                    </a:cubicBezTo>
                    <a:cubicBezTo>
                      <a:pt x="40" y="599"/>
                      <a:pt x="40" y="603"/>
                      <a:pt x="41" y="606"/>
                    </a:cubicBezTo>
                    <a:cubicBezTo>
                      <a:pt x="43" y="610"/>
                      <a:pt x="44" y="615"/>
                      <a:pt x="45" y="619"/>
                    </a:cubicBezTo>
                    <a:cubicBezTo>
                      <a:pt x="45" y="622"/>
                      <a:pt x="45" y="625"/>
                      <a:pt x="46" y="628"/>
                    </a:cubicBezTo>
                    <a:cubicBezTo>
                      <a:pt x="46" y="630"/>
                      <a:pt x="47" y="633"/>
                      <a:pt x="46" y="635"/>
                    </a:cubicBezTo>
                    <a:cubicBezTo>
                      <a:pt x="46" y="636"/>
                      <a:pt x="48" y="641"/>
                      <a:pt x="48" y="642"/>
                    </a:cubicBezTo>
                    <a:cubicBezTo>
                      <a:pt x="49" y="645"/>
                      <a:pt x="49" y="648"/>
                      <a:pt x="49" y="650"/>
                    </a:cubicBezTo>
                    <a:cubicBezTo>
                      <a:pt x="49" y="651"/>
                      <a:pt x="50" y="654"/>
                      <a:pt x="50" y="654"/>
                    </a:cubicBezTo>
                    <a:cubicBezTo>
                      <a:pt x="49" y="656"/>
                      <a:pt x="49" y="660"/>
                      <a:pt x="48" y="663"/>
                    </a:cubicBezTo>
                    <a:cubicBezTo>
                      <a:pt x="48" y="664"/>
                      <a:pt x="48" y="665"/>
                      <a:pt x="48" y="666"/>
                    </a:cubicBezTo>
                    <a:cubicBezTo>
                      <a:pt x="48" y="666"/>
                      <a:pt x="47" y="667"/>
                      <a:pt x="47" y="667"/>
                    </a:cubicBezTo>
                    <a:cubicBezTo>
                      <a:pt x="47" y="668"/>
                      <a:pt x="47" y="673"/>
                      <a:pt x="47" y="674"/>
                    </a:cubicBezTo>
                    <a:cubicBezTo>
                      <a:pt x="45" y="678"/>
                      <a:pt x="45" y="685"/>
                      <a:pt x="44" y="689"/>
                    </a:cubicBezTo>
                    <a:cubicBezTo>
                      <a:pt x="44" y="690"/>
                      <a:pt x="44" y="690"/>
                      <a:pt x="44" y="691"/>
                    </a:cubicBezTo>
                    <a:cubicBezTo>
                      <a:pt x="43" y="695"/>
                      <a:pt x="41" y="703"/>
                      <a:pt x="37" y="706"/>
                    </a:cubicBezTo>
                    <a:cubicBezTo>
                      <a:pt x="37" y="706"/>
                      <a:pt x="37" y="706"/>
                      <a:pt x="38" y="706"/>
                    </a:cubicBezTo>
                    <a:cubicBezTo>
                      <a:pt x="38" y="706"/>
                      <a:pt x="38" y="706"/>
                      <a:pt x="38" y="706"/>
                    </a:cubicBezTo>
                    <a:cubicBezTo>
                      <a:pt x="37" y="706"/>
                      <a:pt x="37" y="706"/>
                      <a:pt x="37" y="706"/>
                    </a:cubicBezTo>
                    <a:cubicBezTo>
                      <a:pt x="37" y="706"/>
                      <a:pt x="37" y="707"/>
                      <a:pt x="36" y="708"/>
                    </a:cubicBezTo>
                    <a:cubicBezTo>
                      <a:pt x="36" y="708"/>
                      <a:pt x="36" y="708"/>
                      <a:pt x="36" y="708"/>
                    </a:cubicBezTo>
                    <a:cubicBezTo>
                      <a:pt x="35" y="708"/>
                      <a:pt x="36" y="708"/>
                      <a:pt x="36" y="708"/>
                    </a:cubicBezTo>
                    <a:cubicBezTo>
                      <a:pt x="35" y="708"/>
                      <a:pt x="35" y="708"/>
                      <a:pt x="35" y="708"/>
                    </a:cubicBezTo>
                    <a:cubicBezTo>
                      <a:pt x="34" y="708"/>
                      <a:pt x="33" y="710"/>
                      <a:pt x="32" y="711"/>
                    </a:cubicBezTo>
                    <a:cubicBezTo>
                      <a:pt x="31" y="712"/>
                      <a:pt x="30" y="712"/>
                      <a:pt x="29" y="713"/>
                    </a:cubicBezTo>
                    <a:cubicBezTo>
                      <a:pt x="29" y="713"/>
                      <a:pt x="28" y="715"/>
                      <a:pt x="28" y="715"/>
                    </a:cubicBezTo>
                    <a:cubicBezTo>
                      <a:pt x="28" y="715"/>
                      <a:pt x="28" y="715"/>
                      <a:pt x="27" y="715"/>
                    </a:cubicBezTo>
                    <a:cubicBezTo>
                      <a:pt x="26" y="716"/>
                      <a:pt x="26" y="718"/>
                      <a:pt x="25" y="719"/>
                    </a:cubicBezTo>
                    <a:cubicBezTo>
                      <a:pt x="25" y="720"/>
                      <a:pt x="24" y="720"/>
                      <a:pt x="24" y="721"/>
                    </a:cubicBezTo>
                    <a:cubicBezTo>
                      <a:pt x="23" y="721"/>
                      <a:pt x="24" y="721"/>
                      <a:pt x="24" y="722"/>
                    </a:cubicBezTo>
                    <a:cubicBezTo>
                      <a:pt x="23" y="722"/>
                      <a:pt x="23" y="722"/>
                      <a:pt x="23" y="723"/>
                    </a:cubicBezTo>
                    <a:cubicBezTo>
                      <a:pt x="22" y="723"/>
                      <a:pt x="22" y="723"/>
                      <a:pt x="22" y="723"/>
                    </a:cubicBezTo>
                    <a:cubicBezTo>
                      <a:pt x="22" y="723"/>
                      <a:pt x="22" y="723"/>
                      <a:pt x="23" y="723"/>
                    </a:cubicBezTo>
                    <a:cubicBezTo>
                      <a:pt x="22" y="724"/>
                      <a:pt x="22" y="725"/>
                      <a:pt x="21" y="725"/>
                    </a:cubicBezTo>
                    <a:cubicBezTo>
                      <a:pt x="21" y="725"/>
                      <a:pt x="21" y="725"/>
                      <a:pt x="21" y="726"/>
                    </a:cubicBezTo>
                    <a:cubicBezTo>
                      <a:pt x="21" y="726"/>
                      <a:pt x="21" y="726"/>
                      <a:pt x="21" y="726"/>
                    </a:cubicBezTo>
                    <a:cubicBezTo>
                      <a:pt x="21" y="726"/>
                      <a:pt x="21" y="726"/>
                      <a:pt x="21" y="726"/>
                    </a:cubicBezTo>
                    <a:cubicBezTo>
                      <a:pt x="18" y="728"/>
                      <a:pt x="19" y="731"/>
                      <a:pt x="19" y="733"/>
                    </a:cubicBezTo>
                    <a:cubicBezTo>
                      <a:pt x="17" y="740"/>
                      <a:pt x="22" y="745"/>
                      <a:pt x="24" y="749"/>
                    </a:cubicBezTo>
                    <a:cubicBezTo>
                      <a:pt x="25" y="751"/>
                      <a:pt x="25" y="753"/>
                      <a:pt x="26" y="756"/>
                    </a:cubicBezTo>
                    <a:cubicBezTo>
                      <a:pt x="29" y="762"/>
                      <a:pt x="32" y="768"/>
                      <a:pt x="33" y="775"/>
                    </a:cubicBezTo>
                    <a:cubicBezTo>
                      <a:pt x="34" y="780"/>
                      <a:pt x="34" y="794"/>
                      <a:pt x="32" y="799"/>
                    </a:cubicBezTo>
                    <a:cubicBezTo>
                      <a:pt x="32" y="800"/>
                      <a:pt x="32" y="802"/>
                      <a:pt x="32" y="803"/>
                    </a:cubicBezTo>
                    <a:cubicBezTo>
                      <a:pt x="32" y="804"/>
                      <a:pt x="31" y="807"/>
                      <a:pt x="31" y="808"/>
                    </a:cubicBezTo>
                    <a:cubicBezTo>
                      <a:pt x="31" y="809"/>
                      <a:pt x="31" y="810"/>
                      <a:pt x="31" y="811"/>
                    </a:cubicBezTo>
                    <a:cubicBezTo>
                      <a:pt x="31" y="811"/>
                      <a:pt x="30" y="811"/>
                      <a:pt x="30" y="812"/>
                    </a:cubicBezTo>
                    <a:cubicBezTo>
                      <a:pt x="30" y="813"/>
                      <a:pt x="30" y="814"/>
                      <a:pt x="30" y="814"/>
                    </a:cubicBezTo>
                    <a:cubicBezTo>
                      <a:pt x="29" y="816"/>
                      <a:pt x="29" y="818"/>
                      <a:pt x="28" y="819"/>
                    </a:cubicBezTo>
                    <a:cubicBezTo>
                      <a:pt x="28" y="822"/>
                      <a:pt x="27" y="824"/>
                      <a:pt x="27" y="827"/>
                    </a:cubicBezTo>
                    <a:cubicBezTo>
                      <a:pt x="26" y="830"/>
                      <a:pt x="25" y="832"/>
                      <a:pt x="24" y="835"/>
                    </a:cubicBezTo>
                    <a:cubicBezTo>
                      <a:pt x="23" y="837"/>
                      <a:pt x="23" y="841"/>
                      <a:pt x="21" y="842"/>
                    </a:cubicBezTo>
                    <a:cubicBezTo>
                      <a:pt x="21" y="842"/>
                      <a:pt x="22" y="842"/>
                      <a:pt x="22" y="843"/>
                    </a:cubicBezTo>
                    <a:cubicBezTo>
                      <a:pt x="22" y="843"/>
                      <a:pt x="22" y="843"/>
                      <a:pt x="22" y="843"/>
                    </a:cubicBezTo>
                    <a:cubicBezTo>
                      <a:pt x="21" y="843"/>
                      <a:pt x="21" y="843"/>
                      <a:pt x="21" y="843"/>
                    </a:cubicBezTo>
                    <a:cubicBezTo>
                      <a:pt x="20" y="847"/>
                      <a:pt x="19" y="850"/>
                      <a:pt x="18" y="853"/>
                    </a:cubicBezTo>
                    <a:cubicBezTo>
                      <a:pt x="17" y="854"/>
                      <a:pt x="17" y="855"/>
                      <a:pt x="17" y="855"/>
                    </a:cubicBezTo>
                    <a:cubicBezTo>
                      <a:pt x="17" y="856"/>
                      <a:pt x="17" y="856"/>
                      <a:pt x="17" y="856"/>
                    </a:cubicBezTo>
                    <a:cubicBezTo>
                      <a:pt x="15" y="859"/>
                      <a:pt x="13" y="865"/>
                      <a:pt x="12" y="869"/>
                    </a:cubicBezTo>
                    <a:cubicBezTo>
                      <a:pt x="12" y="870"/>
                      <a:pt x="12" y="870"/>
                      <a:pt x="11" y="870"/>
                    </a:cubicBezTo>
                    <a:cubicBezTo>
                      <a:pt x="12" y="870"/>
                      <a:pt x="11" y="870"/>
                      <a:pt x="12" y="870"/>
                    </a:cubicBezTo>
                    <a:cubicBezTo>
                      <a:pt x="10" y="872"/>
                      <a:pt x="11" y="873"/>
                      <a:pt x="10" y="875"/>
                    </a:cubicBezTo>
                    <a:cubicBezTo>
                      <a:pt x="8" y="880"/>
                      <a:pt x="8" y="890"/>
                      <a:pt x="11" y="895"/>
                    </a:cubicBezTo>
                    <a:cubicBezTo>
                      <a:pt x="12" y="897"/>
                      <a:pt x="15" y="899"/>
                      <a:pt x="16" y="900"/>
                    </a:cubicBezTo>
                    <a:cubicBezTo>
                      <a:pt x="17" y="899"/>
                      <a:pt x="21" y="901"/>
                      <a:pt x="23" y="900"/>
                    </a:cubicBezTo>
                    <a:cubicBezTo>
                      <a:pt x="29" y="897"/>
                      <a:pt x="33" y="893"/>
                      <a:pt x="38" y="889"/>
                    </a:cubicBezTo>
                    <a:cubicBezTo>
                      <a:pt x="40" y="887"/>
                      <a:pt x="42" y="884"/>
                      <a:pt x="44" y="882"/>
                    </a:cubicBezTo>
                    <a:cubicBezTo>
                      <a:pt x="45" y="881"/>
                      <a:pt x="47" y="879"/>
                      <a:pt x="47" y="878"/>
                    </a:cubicBezTo>
                    <a:cubicBezTo>
                      <a:pt x="48" y="878"/>
                      <a:pt x="48" y="878"/>
                      <a:pt x="48" y="878"/>
                    </a:cubicBezTo>
                    <a:cubicBezTo>
                      <a:pt x="50" y="877"/>
                      <a:pt x="51" y="875"/>
                      <a:pt x="52" y="874"/>
                    </a:cubicBezTo>
                    <a:cubicBezTo>
                      <a:pt x="52" y="874"/>
                      <a:pt x="52" y="874"/>
                      <a:pt x="52" y="874"/>
                    </a:cubicBezTo>
                    <a:cubicBezTo>
                      <a:pt x="54" y="873"/>
                      <a:pt x="55" y="869"/>
                      <a:pt x="56" y="868"/>
                    </a:cubicBezTo>
                    <a:cubicBezTo>
                      <a:pt x="57" y="866"/>
                      <a:pt x="59" y="865"/>
                      <a:pt x="60" y="863"/>
                    </a:cubicBezTo>
                    <a:cubicBezTo>
                      <a:pt x="61" y="862"/>
                      <a:pt x="62" y="860"/>
                      <a:pt x="63" y="858"/>
                    </a:cubicBezTo>
                    <a:cubicBezTo>
                      <a:pt x="64" y="857"/>
                      <a:pt x="66" y="855"/>
                      <a:pt x="67" y="854"/>
                    </a:cubicBezTo>
                    <a:cubicBezTo>
                      <a:pt x="71" y="849"/>
                      <a:pt x="74" y="843"/>
                      <a:pt x="77" y="839"/>
                    </a:cubicBezTo>
                    <a:cubicBezTo>
                      <a:pt x="80" y="836"/>
                      <a:pt x="84" y="834"/>
                      <a:pt x="88" y="831"/>
                    </a:cubicBezTo>
                    <a:cubicBezTo>
                      <a:pt x="91" y="828"/>
                      <a:pt x="93" y="824"/>
                      <a:pt x="97" y="821"/>
                    </a:cubicBezTo>
                    <a:cubicBezTo>
                      <a:pt x="98" y="821"/>
                      <a:pt x="100" y="820"/>
                      <a:pt x="101" y="819"/>
                    </a:cubicBezTo>
                    <a:cubicBezTo>
                      <a:pt x="102" y="818"/>
                      <a:pt x="104" y="816"/>
                      <a:pt x="106" y="815"/>
                    </a:cubicBezTo>
                    <a:cubicBezTo>
                      <a:pt x="109" y="814"/>
                      <a:pt x="114" y="813"/>
                      <a:pt x="116" y="812"/>
                    </a:cubicBezTo>
                    <a:cubicBezTo>
                      <a:pt x="118" y="810"/>
                      <a:pt x="121" y="808"/>
                      <a:pt x="123" y="807"/>
                    </a:cubicBezTo>
                    <a:cubicBezTo>
                      <a:pt x="124" y="807"/>
                      <a:pt x="125" y="807"/>
                      <a:pt x="125" y="807"/>
                    </a:cubicBezTo>
                    <a:cubicBezTo>
                      <a:pt x="126" y="807"/>
                      <a:pt x="127" y="806"/>
                      <a:pt x="128" y="806"/>
                    </a:cubicBezTo>
                    <a:cubicBezTo>
                      <a:pt x="132" y="805"/>
                      <a:pt x="135" y="805"/>
                      <a:pt x="138" y="805"/>
                    </a:cubicBezTo>
                    <a:cubicBezTo>
                      <a:pt x="139" y="804"/>
                      <a:pt x="143" y="803"/>
                      <a:pt x="144" y="803"/>
                    </a:cubicBezTo>
                    <a:cubicBezTo>
                      <a:pt x="148" y="804"/>
                      <a:pt x="150" y="805"/>
                      <a:pt x="153" y="806"/>
                    </a:cubicBezTo>
                    <a:cubicBezTo>
                      <a:pt x="157" y="806"/>
                      <a:pt x="157" y="806"/>
                      <a:pt x="157" y="806"/>
                    </a:cubicBezTo>
                    <a:cubicBezTo>
                      <a:pt x="158" y="806"/>
                      <a:pt x="158" y="806"/>
                      <a:pt x="158" y="805"/>
                    </a:cubicBezTo>
                    <a:cubicBezTo>
                      <a:pt x="160" y="805"/>
                      <a:pt x="162" y="805"/>
                      <a:pt x="163" y="806"/>
                    </a:cubicBezTo>
                    <a:cubicBezTo>
                      <a:pt x="165" y="805"/>
                      <a:pt x="168" y="806"/>
                      <a:pt x="170" y="805"/>
                    </a:cubicBezTo>
                    <a:cubicBezTo>
                      <a:pt x="173" y="804"/>
                      <a:pt x="176" y="803"/>
                      <a:pt x="180" y="802"/>
                    </a:cubicBezTo>
                    <a:cubicBezTo>
                      <a:pt x="181" y="802"/>
                      <a:pt x="182" y="800"/>
                      <a:pt x="183" y="800"/>
                    </a:cubicBezTo>
                    <a:cubicBezTo>
                      <a:pt x="185" y="799"/>
                      <a:pt x="187" y="799"/>
                      <a:pt x="188" y="798"/>
                    </a:cubicBezTo>
                    <a:cubicBezTo>
                      <a:pt x="189" y="798"/>
                      <a:pt x="189" y="797"/>
                      <a:pt x="189" y="796"/>
                    </a:cubicBezTo>
                    <a:cubicBezTo>
                      <a:pt x="191" y="795"/>
                      <a:pt x="193" y="794"/>
                      <a:pt x="194" y="793"/>
                    </a:cubicBezTo>
                    <a:cubicBezTo>
                      <a:pt x="195" y="792"/>
                      <a:pt x="195" y="791"/>
                      <a:pt x="196" y="791"/>
                    </a:cubicBezTo>
                    <a:cubicBezTo>
                      <a:pt x="196" y="790"/>
                      <a:pt x="197" y="790"/>
                      <a:pt x="198" y="790"/>
                    </a:cubicBezTo>
                    <a:cubicBezTo>
                      <a:pt x="198" y="790"/>
                      <a:pt x="199" y="789"/>
                      <a:pt x="200" y="788"/>
                    </a:cubicBezTo>
                    <a:cubicBezTo>
                      <a:pt x="200" y="787"/>
                      <a:pt x="200" y="786"/>
                      <a:pt x="201" y="785"/>
                    </a:cubicBezTo>
                    <a:cubicBezTo>
                      <a:pt x="202" y="783"/>
                      <a:pt x="205" y="781"/>
                      <a:pt x="207" y="779"/>
                    </a:cubicBezTo>
                    <a:cubicBezTo>
                      <a:pt x="209" y="775"/>
                      <a:pt x="209" y="772"/>
                      <a:pt x="211" y="768"/>
                    </a:cubicBezTo>
                    <a:cubicBezTo>
                      <a:pt x="217" y="758"/>
                      <a:pt x="221" y="745"/>
                      <a:pt x="217" y="733"/>
                    </a:cubicBezTo>
                    <a:cubicBezTo>
                      <a:pt x="217" y="732"/>
                      <a:pt x="217" y="730"/>
                      <a:pt x="217" y="730"/>
                    </a:cubicBezTo>
                    <a:cubicBezTo>
                      <a:pt x="216" y="727"/>
                      <a:pt x="216" y="723"/>
                      <a:pt x="214" y="719"/>
                    </a:cubicBezTo>
                    <a:cubicBezTo>
                      <a:pt x="213" y="718"/>
                      <a:pt x="213" y="714"/>
                      <a:pt x="212" y="714"/>
                    </a:cubicBezTo>
                    <a:cubicBezTo>
                      <a:pt x="212" y="713"/>
                      <a:pt x="210" y="705"/>
                      <a:pt x="209" y="703"/>
                    </a:cubicBezTo>
                    <a:cubicBezTo>
                      <a:pt x="210" y="702"/>
                      <a:pt x="209" y="694"/>
                      <a:pt x="208" y="693"/>
                    </a:cubicBezTo>
                    <a:cubicBezTo>
                      <a:pt x="208" y="692"/>
                      <a:pt x="209" y="689"/>
                      <a:pt x="209" y="687"/>
                    </a:cubicBezTo>
                    <a:cubicBezTo>
                      <a:pt x="209" y="685"/>
                      <a:pt x="209" y="683"/>
                      <a:pt x="209" y="680"/>
                    </a:cubicBezTo>
                    <a:cubicBezTo>
                      <a:pt x="209" y="679"/>
                      <a:pt x="210" y="677"/>
                      <a:pt x="210" y="676"/>
                    </a:cubicBezTo>
                    <a:cubicBezTo>
                      <a:pt x="210" y="676"/>
                      <a:pt x="209" y="675"/>
                      <a:pt x="209" y="675"/>
                    </a:cubicBezTo>
                    <a:cubicBezTo>
                      <a:pt x="211" y="670"/>
                      <a:pt x="214" y="665"/>
                      <a:pt x="216" y="660"/>
                    </a:cubicBezTo>
                    <a:cubicBezTo>
                      <a:pt x="217" y="658"/>
                      <a:pt x="217" y="656"/>
                      <a:pt x="219" y="653"/>
                    </a:cubicBezTo>
                    <a:cubicBezTo>
                      <a:pt x="219" y="652"/>
                      <a:pt x="220" y="651"/>
                      <a:pt x="221" y="650"/>
                    </a:cubicBezTo>
                    <a:cubicBezTo>
                      <a:pt x="222" y="648"/>
                      <a:pt x="223" y="645"/>
                      <a:pt x="224" y="643"/>
                    </a:cubicBezTo>
                    <a:cubicBezTo>
                      <a:pt x="226" y="636"/>
                      <a:pt x="228" y="627"/>
                      <a:pt x="227" y="620"/>
                    </a:cubicBezTo>
                    <a:cubicBezTo>
                      <a:pt x="227" y="619"/>
                      <a:pt x="227" y="619"/>
                      <a:pt x="227" y="618"/>
                    </a:cubicBezTo>
                    <a:cubicBezTo>
                      <a:pt x="227" y="616"/>
                      <a:pt x="225" y="613"/>
                      <a:pt x="225" y="611"/>
                    </a:cubicBezTo>
                    <a:cubicBezTo>
                      <a:pt x="225" y="610"/>
                      <a:pt x="225" y="610"/>
                      <a:pt x="225" y="609"/>
                    </a:cubicBezTo>
                    <a:cubicBezTo>
                      <a:pt x="223" y="605"/>
                      <a:pt x="219" y="602"/>
                      <a:pt x="217" y="598"/>
                    </a:cubicBezTo>
                    <a:cubicBezTo>
                      <a:pt x="215" y="596"/>
                      <a:pt x="214" y="594"/>
                      <a:pt x="213" y="591"/>
                    </a:cubicBezTo>
                    <a:cubicBezTo>
                      <a:pt x="211" y="589"/>
                      <a:pt x="210" y="587"/>
                      <a:pt x="209" y="585"/>
                    </a:cubicBezTo>
                    <a:cubicBezTo>
                      <a:pt x="209" y="584"/>
                      <a:pt x="207" y="583"/>
                      <a:pt x="207" y="583"/>
                    </a:cubicBezTo>
                    <a:cubicBezTo>
                      <a:pt x="207" y="582"/>
                      <a:pt x="207" y="581"/>
                      <a:pt x="206" y="579"/>
                    </a:cubicBezTo>
                    <a:cubicBezTo>
                      <a:pt x="205" y="576"/>
                      <a:pt x="203" y="572"/>
                      <a:pt x="201" y="568"/>
                    </a:cubicBezTo>
                    <a:cubicBezTo>
                      <a:pt x="202" y="568"/>
                      <a:pt x="200" y="563"/>
                      <a:pt x="200" y="563"/>
                    </a:cubicBezTo>
                    <a:cubicBezTo>
                      <a:pt x="201" y="561"/>
                      <a:pt x="199" y="559"/>
                      <a:pt x="199" y="558"/>
                    </a:cubicBezTo>
                    <a:cubicBezTo>
                      <a:pt x="200" y="555"/>
                      <a:pt x="199" y="548"/>
                      <a:pt x="198" y="545"/>
                    </a:cubicBezTo>
                    <a:cubicBezTo>
                      <a:pt x="198" y="542"/>
                      <a:pt x="197" y="538"/>
                      <a:pt x="197" y="534"/>
                    </a:cubicBezTo>
                    <a:cubicBezTo>
                      <a:pt x="196" y="533"/>
                      <a:pt x="198" y="531"/>
                      <a:pt x="197" y="530"/>
                    </a:cubicBezTo>
                    <a:cubicBezTo>
                      <a:pt x="197" y="526"/>
                      <a:pt x="197" y="522"/>
                      <a:pt x="198" y="518"/>
                    </a:cubicBezTo>
                    <a:cubicBezTo>
                      <a:pt x="198" y="517"/>
                      <a:pt x="198" y="516"/>
                      <a:pt x="198" y="515"/>
                    </a:cubicBezTo>
                    <a:cubicBezTo>
                      <a:pt x="199" y="511"/>
                      <a:pt x="200" y="507"/>
                      <a:pt x="202" y="503"/>
                    </a:cubicBezTo>
                    <a:cubicBezTo>
                      <a:pt x="202" y="501"/>
                      <a:pt x="202" y="499"/>
                      <a:pt x="203" y="498"/>
                    </a:cubicBezTo>
                    <a:cubicBezTo>
                      <a:pt x="203" y="497"/>
                      <a:pt x="204" y="496"/>
                      <a:pt x="205" y="495"/>
                    </a:cubicBezTo>
                    <a:cubicBezTo>
                      <a:pt x="205" y="493"/>
                      <a:pt x="206" y="491"/>
                      <a:pt x="207" y="489"/>
                    </a:cubicBezTo>
                    <a:cubicBezTo>
                      <a:pt x="208" y="488"/>
                      <a:pt x="208" y="486"/>
                      <a:pt x="209" y="485"/>
                    </a:cubicBezTo>
                    <a:cubicBezTo>
                      <a:pt x="210" y="484"/>
                      <a:pt x="209" y="484"/>
                      <a:pt x="209" y="483"/>
                    </a:cubicBezTo>
                    <a:cubicBezTo>
                      <a:pt x="211" y="479"/>
                      <a:pt x="214" y="474"/>
                      <a:pt x="216" y="471"/>
                    </a:cubicBezTo>
                    <a:cubicBezTo>
                      <a:pt x="217" y="470"/>
                      <a:pt x="217" y="469"/>
                      <a:pt x="217" y="468"/>
                    </a:cubicBezTo>
                    <a:cubicBezTo>
                      <a:pt x="217" y="468"/>
                      <a:pt x="219" y="467"/>
                      <a:pt x="219" y="466"/>
                    </a:cubicBezTo>
                    <a:cubicBezTo>
                      <a:pt x="223" y="461"/>
                      <a:pt x="228" y="459"/>
                      <a:pt x="232" y="454"/>
                    </a:cubicBezTo>
                    <a:cubicBezTo>
                      <a:pt x="233" y="454"/>
                      <a:pt x="233" y="453"/>
                      <a:pt x="233" y="452"/>
                    </a:cubicBezTo>
                    <a:cubicBezTo>
                      <a:pt x="236" y="449"/>
                      <a:pt x="239" y="447"/>
                      <a:pt x="241" y="444"/>
                    </a:cubicBezTo>
                    <a:cubicBezTo>
                      <a:pt x="243" y="441"/>
                      <a:pt x="245" y="438"/>
                      <a:pt x="247" y="434"/>
                    </a:cubicBezTo>
                    <a:cubicBezTo>
                      <a:pt x="247" y="433"/>
                      <a:pt x="249" y="432"/>
                      <a:pt x="250" y="430"/>
                    </a:cubicBezTo>
                    <a:cubicBezTo>
                      <a:pt x="251" y="425"/>
                      <a:pt x="253" y="419"/>
                      <a:pt x="255" y="414"/>
                    </a:cubicBezTo>
                    <a:cubicBezTo>
                      <a:pt x="257" y="406"/>
                      <a:pt x="256" y="392"/>
                      <a:pt x="254" y="385"/>
                    </a:cubicBezTo>
                    <a:cubicBezTo>
                      <a:pt x="254" y="383"/>
                      <a:pt x="254" y="381"/>
                      <a:pt x="254" y="379"/>
                    </a:cubicBezTo>
                    <a:cubicBezTo>
                      <a:pt x="251" y="373"/>
                      <a:pt x="248" y="367"/>
                      <a:pt x="247" y="359"/>
                    </a:cubicBezTo>
                    <a:cubicBezTo>
                      <a:pt x="246" y="357"/>
                      <a:pt x="246" y="352"/>
                      <a:pt x="246" y="351"/>
                    </a:cubicBezTo>
                    <a:cubicBezTo>
                      <a:pt x="246" y="349"/>
                      <a:pt x="246" y="347"/>
                      <a:pt x="246" y="345"/>
                    </a:cubicBezTo>
                    <a:cubicBezTo>
                      <a:pt x="245" y="342"/>
                      <a:pt x="245" y="340"/>
                      <a:pt x="246" y="337"/>
                    </a:cubicBezTo>
                    <a:cubicBezTo>
                      <a:pt x="246" y="335"/>
                      <a:pt x="245" y="332"/>
                      <a:pt x="245" y="329"/>
                    </a:cubicBezTo>
                    <a:cubicBezTo>
                      <a:pt x="246" y="327"/>
                      <a:pt x="246" y="325"/>
                      <a:pt x="246" y="323"/>
                    </a:cubicBezTo>
                    <a:cubicBezTo>
                      <a:pt x="246" y="315"/>
                      <a:pt x="248" y="303"/>
                      <a:pt x="251" y="296"/>
                    </a:cubicBezTo>
                    <a:cubicBezTo>
                      <a:pt x="252" y="294"/>
                      <a:pt x="252" y="292"/>
                      <a:pt x="252" y="291"/>
                    </a:cubicBezTo>
                    <a:cubicBezTo>
                      <a:pt x="253" y="287"/>
                      <a:pt x="253" y="283"/>
                      <a:pt x="254" y="279"/>
                    </a:cubicBezTo>
                    <a:cubicBezTo>
                      <a:pt x="257" y="271"/>
                      <a:pt x="260" y="262"/>
                      <a:pt x="263" y="254"/>
                    </a:cubicBezTo>
                    <a:cubicBezTo>
                      <a:pt x="264" y="253"/>
                      <a:pt x="264" y="252"/>
                      <a:pt x="265" y="251"/>
                    </a:cubicBezTo>
                    <a:cubicBezTo>
                      <a:pt x="265" y="249"/>
                      <a:pt x="266" y="247"/>
                      <a:pt x="267" y="245"/>
                    </a:cubicBezTo>
                    <a:cubicBezTo>
                      <a:pt x="267" y="242"/>
                      <a:pt x="269" y="240"/>
                      <a:pt x="270" y="238"/>
                    </a:cubicBezTo>
                    <a:cubicBezTo>
                      <a:pt x="272" y="235"/>
                      <a:pt x="272" y="233"/>
                      <a:pt x="274" y="230"/>
                    </a:cubicBezTo>
                    <a:cubicBezTo>
                      <a:pt x="275" y="227"/>
                      <a:pt x="278" y="223"/>
                      <a:pt x="280" y="220"/>
                    </a:cubicBezTo>
                    <a:cubicBezTo>
                      <a:pt x="282" y="217"/>
                      <a:pt x="283" y="213"/>
                      <a:pt x="285" y="211"/>
                    </a:cubicBezTo>
                    <a:cubicBezTo>
                      <a:pt x="287" y="208"/>
                      <a:pt x="289" y="205"/>
                      <a:pt x="291" y="202"/>
                    </a:cubicBezTo>
                    <a:cubicBezTo>
                      <a:pt x="293" y="199"/>
                      <a:pt x="294" y="196"/>
                      <a:pt x="295" y="192"/>
                    </a:cubicBezTo>
                    <a:cubicBezTo>
                      <a:pt x="297" y="189"/>
                      <a:pt x="299" y="185"/>
                      <a:pt x="301" y="181"/>
                    </a:cubicBezTo>
                    <a:cubicBezTo>
                      <a:pt x="301" y="179"/>
                      <a:pt x="302" y="177"/>
                      <a:pt x="303" y="174"/>
                    </a:cubicBezTo>
                    <a:cubicBezTo>
                      <a:pt x="307" y="165"/>
                      <a:pt x="308" y="150"/>
                      <a:pt x="306" y="139"/>
                    </a:cubicBezTo>
                    <a:close/>
                    <a:moveTo>
                      <a:pt x="301" y="163"/>
                    </a:moveTo>
                    <a:cubicBezTo>
                      <a:pt x="299" y="168"/>
                      <a:pt x="299" y="173"/>
                      <a:pt x="297" y="177"/>
                    </a:cubicBezTo>
                    <a:cubicBezTo>
                      <a:pt x="295" y="183"/>
                      <a:pt x="292" y="188"/>
                      <a:pt x="290" y="192"/>
                    </a:cubicBezTo>
                    <a:cubicBezTo>
                      <a:pt x="288" y="195"/>
                      <a:pt x="288" y="198"/>
                      <a:pt x="286" y="201"/>
                    </a:cubicBezTo>
                    <a:cubicBezTo>
                      <a:pt x="284" y="204"/>
                      <a:pt x="281" y="207"/>
                      <a:pt x="279" y="211"/>
                    </a:cubicBezTo>
                    <a:cubicBezTo>
                      <a:pt x="277" y="214"/>
                      <a:pt x="276" y="218"/>
                      <a:pt x="274" y="221"/>
                    </a:cubicBezTo>
                    <a:cubicBezTo>
                      <a:pt x="273" y="223"/>
                      <a:pt x="271" y="224"/>
                      <a:pt x="270" y="226"/>
                    </a:cubicBezTo>
                    <a:cubicBezTo>
                      <a:pt x="269" y="228"/>
                      <a:pt x="268" y="230"/>
                      <a:pt x="267" y="233"/>
                    </a:cubicBezTo>
                    <a:cubicBezTo>
                      <a:pt x="266" y="236"/>
                      <a:pt x="263" y="239"/>
                      <a:pt x="262" y="243"/>
                    </a:cubicBezTo>
                    <a:cubicBezTo>
                      <a:pt x="261" y="245"/>
                      <a:pt x="261" y="247"/>
                      <a:pt x="260" y="249"/>
                    </a:cubicBezTo>
                    <a:cubicBezTo>
                      <a:pt x="258" y="254"/>
                      <a:pt x="256" y="259"/>
                      <a:pt x="254" y="264"/>
                    </a:cubicBezTo>
                    <a:cubicBezTo>
                      <a:pt x="254" y="265"/>
                      <a:pt x="254" y="266"/>
                      <a:pt x="254" y="268"/>
                    </a:cubicBezTo>
                    <a:cubicBezTo>
                      <a:pt x="253" y="268"/>
                      <a:pt x="252" y="270"/>
                      <a:pt x="252" y="271"/>
                    </a:cubicBezTo>
                    <a:cubicBezTo>
                      <a:pt x="251" y="272"/>
                      <a:pt x="251" y="273"/>
                      <a:pt x="251" y="275"/>
                    </a:cubicBezTo>
                    <a:cubicBezTo>
                      <a:pt x="250" y="276"/>
                      <a:pt x="249" y="279"/>
                      <a:pt x="248" y="281"/>
                    </a:cubicBezTo>
                    <a:cubicBezTo>
                      <a:pt x="249" y="283"/>
                      <a:pt x="246" y="296"/>
                      <a:pt x="246" y="298"/>
                    </a:cubicBezTo>
                    <a:cubicBezTo>
                      <a:pt x="245" y="301"/>
                      <a:pt x="244" y="304"/>
                      <a:pt x="243" y="307"/>
                    </a:cubicBezTo>
                    <a:cubicBezTo>
                      <a:pt x="243" y="308"/>
                      <a:pt x="243" y="310"/>
                      <a:pt x="243" y="311"/>
                    </a:cubicBezTo>
                    <a:cubicBezTo>
                      <a:pt x="242" y="312"/>
                      <a:pt x="242" y="314"/>
                      <a:pt x="242" y="315"/>
                    </a:cubicBezTo>
                    <a:cubicBezTo>
                      <a:pt x="242" y="317"/>
                      <a:pt x="242" y="322"/>
                      <a:pt x="242" y="324"/>
                    </a:cubicBezTo>
                    <a:cubicBezTo>
                      <a:pt x="241" y="326"/>
                      <a:pt x="241" y="328"/>
                      <a:pt x="241" y="329"/>
                    </a:cubicBezTo>
                    <a:cubicBezTo>
                      <a:pt x="241" y="332"/>
                      <a:pt x="241" y="334"/>
                      <a:pt x="240" y="336"/>
                    </a:cubicBezTo>
                    <a:cubicBezTo>
                      <a:pt x="240" y="338"/>
                      <a:pt x="241" y="345"/>
                      <a:pt x="241" y="347"/>
                    </a:cubicBezTo>
                    <a:cubicBezTo>
                      <a:pt x="241" y="348"/>
                      <a:pt x="241" y="349"/>
                      <a:pt x="241" y="350"/>
                    </a:cubicBezTo>
                    <a:cubicBezTo>
                      <a:pt x="241" y="351"/>
                      <a:pt x="241" y="352"/>
                      <a:pt x="242" y="354"/>
                    </a:cubicBezTo>
                    <a:cubicBezTo>
                      <a:pt x="242" y="355"/>
                      <a:pt x="242" y="358"/>
                      <a:pt x="242" y="359"/>
                    </a:cubicBezTo>
                    <a:cubicBezTo>
                      <a:pt x="242" y="360"/>
                      <a:pt x="242" y="361"/>
                      <a:pt x="242" y="363"/>
                    </a:cubicBezTo>
                    <a:cubicBezTo>
                      <a:pt x="243" y="364"/>
                      <a:pt x="244" y="366"/>
                      <a:pt x="245" y="367"/>
                    </a:cubicBezTo>
                    <a:cubicBezTo>
                      <a:pt x="244" y="368"/>
                      <a:pt x="247" y="376"/>
                      <a:pt x="248" y="377"/>
                    </a:cubicBezTo>
                    <a:cubicBezTo>
                      <a:pt x="247" y="378"/>
                      <a:pt x="248" y="380"/>
                      <a:pt x="249" y="381"/>
                    </a:cubicBezTo>
                    <a:cubicBezTo>
                      <a:pt x="250" y="385"/>
                      <a:pt x="250" y="386"/>
                      <a:pt x="250" y="390"/>
                    </a:cubicBezTo>
                    <a:cubicBezTo>
                      <a:pt x="250" y="391"/>
                      <a:pt x="250" y="393"/>
                      <a:pt x="250" y="394"/>
                    </a:cubicBezTo>
                    <a:cubicBezTo>
                      <a:pt x="252" y="402"/>
                      <a:pt x="251" y="410"/>
                      <a:pt x="249" y="417"/>
                    </a:cubicBezTo>
                    <a:cubicBezTo>
                      <a:pt x="246" y="426"/>
                      <a:pt x="241" y="436"/>
                      <a:pt x="235" y="443"/>
                    </a:cubicBezTo>
                    <a:cubicBezTo>
                      <a:pt x="234" y="444"/>
                      <a:pt x="233" y="445"/>
                      <a:pt x="232" y="446"/>
                    </a:cubicBezTo>
                    <a:cubicBezTo>
                      <a:pt x="229" y="449"/>
                      <a:pt x="227" y="453"/>
                      <a:pt x="224" y="455"/>
                    </a:cubicBezTo>
                    <a:cubicBezTo>
                      <a:pt x="222" y="457"/>
                      <a:pt x="219" y="459"/>
                      <a:pt x="217" y="461"/>
                    </a:cubicBezTo>
                    <a:cubicBezTo>
                      <a:pt x="214" y="464"/>
                      <a:pt x="212" y="468"/>
                      <a:pt x="209" y="471"/>
                    </a:cubicBezTo>
                    <a:cubicBezTo>
                      <a:pt x="209" y="472"/>
                      <a:pt x="209" y="473"/>
                      <a:pt x="209" y="473"/>
                    </a:cubicBezTo>
                    <a:cubicBezTo>
                      <a:pt x="208" y="475"/>
                      <a:pt x="206" y="478"/>
                      <a:pt x="205" y="480"/>
                    </a:cubicBezTo>
                    <a:cubicBezTo>
                      <a:pt x="203" y="484"/>
                      <a:pt x="202" y="488"/>
                      <a:pt x="200" y="492"/>
                    </a:cubicBezTo>
                    <a:cubicBezTo>
                      <a:pt x="194" y="507"/>
                      <a:pt x="189" y="529"/>
                      <a:pt x="193" y="544"/>
                    </a:cubicBezTo>
                    <a:cubicBezTo>
                      <a:pt x="193" y="545"/>
                      <a:pt x="193" y="545"/>
                      <a:pt x="193" y="546"/>
                    </a:cubicBezTo>
                    <a:cubicBezTo>
                      <a:pt x="194" y="549"/>
                      <a:pt x="194" y="552"/>
                      <a:pt x="195" y="554"/>
                    </a:cubicBezTo>
                    <a:cubicBezTo>
                      <a:pt x="194" y="557"/>
                      <a:pt x="195" y="559"/>
                      <a:pt x="196" y="562"/>
                    </a:cubicBezTo>
                    <a:cubicBezTo>
                      <a:pt x="196" y="563"/>
                      <a:pt x="196" y="566"/>
                      <a:pt x="196" y="568"/>
                    </a:cubicBezTo>
                    <a:cubicBezTo>
                      <a:pt x="197" y="570"/>
                      <a:pt x="199" y="574"/>
                      <a:pt x="200" y="577"/>
                    </a:cubicBezTo>
                    <a:cubicBezTo>
                      <a:pt x="200" y="578"/>
                      <a:pt x="201" y="579"/>
                      <a:pt x="201" y="580"/>
                    </a:cubicBezTo>
                    <a:cubicBezTo>
                      <a:pt x="204" y="586"/>
                      <a:pt x="208" y="595"/>
                      <a:pt x="212" y="600"/>
                    </a:cubicBezTo>
                    <a:cubicBezTo>
                      <a:pt x="213" y="602"/>
                      <a:pt x="215" y="603"/>
                      <a:pt x="216" y="604"/>
                    </a:cubicBezTo>
                    <a:cubicBezTo>
                      <a:pt x="217" y="606"/>
                      <a:pt x="217" y="608"/>
                      <a:pt x="219" y="610"/>
                    </a:cubicBezTo>
                    <a:cubicBezTo>
                      <a:pt x="219" y="610"/>
                      <a:pt x="219" y="610"/>
                      <a:pt x="220" y="611"/>
                    </a:cubicBezTo>
                    <a:cubicBezTo>
                      <a:pt x="220" y="613"/>
                      <a:pt x="221" y="616"/>
                      <a:pt x="222" y="618"/>
                    </a:cubicBezTo>
                    <a:cubicBezTo>
                      <a:pt x="222" y="619"/>
                      <a:pt x="221" y="621"/>
                      <a:pt x="222" y="622"/>
                    </a:cubicBezTo>
                    <a:cubicBezTo>
                      <a:pt x="222" y="622"/>
                      <a:pt x="222" y="622"/>
                      <a:pt x="222" y="622"/>
                    </a:cubicBezTo>
                    <a:cubicBezTo>
                      <a:pt x="224" y="629"/>
                      <a:pt x="220" y="636"/>
                      <a:pt x="218" y="642"/>
                    </a:cubicBezTo>
                    <a:cubicBezTo>
                      <a:pt x="214" y="655"/>
                      <a:pt x="206" y="665"/>
                      <a:pt x="204" y="678"/>
                    </a:cubicBezTo>
                    <a:cubicBezTo>
                      <a:pt x="204" y="680"/>
                      <a:pt x="204" y="683"/>
                      <a:pt x="204" y="685"/>
                    </a:cubicBezTo>
                    <a:cubicBezTo>
                      <a:pt x="203" y="691"/>
                      <a:pt x="204" y="706"/>
                      <a:pt x="207" y="714"/>
                    </a:cubicBezTo>
                    <a:cubicBezTo>
                      <a:pt x="208" y="719"/>
                      <a:pt x="210" y="723"/>
                      <a:pt x="212" y="728"/>
                    </a:cubicBezTo>
                    <a:cubicBezTo>
                      <a:pt x="212" y="730"/>
                      <a:pt x="212" y="732"/>
                      <a:pt x="212" y="734"/>
                    </a:cubicBezTo>
                    <a:cubicBezTo>
                      <a:pt x="213" y="736"/>
                      <a:pt x="214" y="740"/>
                      <a:pt x="214" y="743"/>
                    </a:cubicBezTo>
                    <a:cubicBezTo>
                      <a:pt x="214" y="746"/>
                      <a:pt x="213" y="750"/>
                      <a:pt x="213" y="753"/>
                    </a:cubicBezTo>
                    <a:cubicBezTo>
                      <a:pt x="211" y="755"/>
                      <a:pt x="209" y="762"/>
                      <a:pt x="209" y="764"/>
                    </a:cubicBezTo>
                    <a:cubicBezTo>
                      <a:pt x="209" y="764"/>
                      <a:pt x="209" y="764"/>
                      <a:pt x="208" y="764"/>
                    </a:cubicBezTo>
                    <a:cubicBezTo>
                      <a:pt x="207" y="768"/>
                      <a:pt x="205" y="771"/>
                      <a:pt x="203" y="775"/>
                    </a:cubicBezTo>
                    <a:cubicBezTo>
                      <a:pt x="202" y="775"/>
                      <a:pt x="202" y="776"/>
                      <a:pt x="202" y="777"/>
                    </a:cubicBezTo>
                    <a:cubicBezTo>
                      <a:pt x="201" y="778"/>
                      <a:pt x="199" y="780"/>
                      <a:pt x="199" y="781"/>
                    </a:cubicBezTo>
                    <a:cubicBezTo>
                      <a:pt x="197" y="783"/>
                      <a:pt x="196" y="785"/>
                      <a:pt x="195" y="787"/>
                    </a:cubicBezTo>
                    <a:cubicBezTo>
                      <a:pt x="194" y="787"/>
                      <a:pt x="193" y="788"/>
                      <a:pt x="193" y="788"/>
                    </a:cubicBezTo>
                    <a:cubicBezTo>
                      <a:pt x="190" y="789"/>
                      <a:pt x="189" y="792"/>
                      <a:pt x="187" y="794"/>
                    </a:cubicBezTo>
                    <a:cubicBezTo>
                      <a:pt x="185" y="795"/>
                      <a:pt x="182" y="795"/>
                      <a:pt x="180" y="796"/>
                    </a:cubicBezTo>
                    <a:cubicBezTo>
                      <a:pt x="178" y="797"/>
                      <a:pt x="175" y="799"/>
                      <a:pt x="173" y="800"/>
                    </a:cubicBezTo>
                    <a:cubicBezTo>
                      <a:pt x="172" y="800"/>
                      <a:pt x="170" y="800"/>
                      <a:pt x="170" y="800"/>
                    </a:cubicBezTo>
                    <a:cubicBezTo>
                      <a:pt x="167" y="802"/>
                      <a:pt x="160" y="800"/>
                      <a:pt x="156" y="800"/>
                    </a:cubicBezTo>
                    <a:cubicBezTo>
                      <a:pt x="154" y="800"/>
                      <a:pt x="151" y="800"/>
                      <a:pt x="149" y="799"/>
                    </a:cubicBezTo>
                    <a:cubicBezTo>
                      <a:pt x="145" y="798"/>
                      <a:pt x="141" y="799"/>
                      <a:pt x="139" y="800"/>
                    </a:cubicBezTo>
                    <a:cubicBezTo>
                      <a:pt x="138" y="800"/>
                      <a:pt x="135" y="800"/>
                      <a:pt x="135" y="800"/>
                    </a:cubicBezTo>
                    <a:cubicBezTo>
                      <a:pt x="135" y="800"/>
                      <a:pt x="135" y="801"/>
                      <a:pt x="135" y="801"/>
                    </a:cubicBezTo>
                    <a:cubicBezTo>
                      <a:pt x="133" y="800"/>
                      <a:pt x="130" y="801"/>
                      <a:pt x="129" y="802"/>
                    </a:cubicBezTo>
                    <a:cubicBezTo>
                      <a:pt x="123" y="803"/>
                      <a:pt x="119" y="804"/>
                      <a:pt x="114" y="807"/>
                    </a:cubicBezTo>
                    <a:cubicBezTo>
                      <a:pt x="111" y="809"/>
                      <a:pt x="107" y="809"/>
                      <a:pt x="104" y="811"/>
                    </a:cubicBezTo>
                    <a:cubicBezTo>
                      <a:pt x="102" y="812"/>
                      <a:pt x="100" y="814"/>
                      <a:pt x="99" y="815"/>
                    </a:cubicBezTo>
                    <a:cubicBezTo>
                      <a:pt x="97" y="816"/>
                      <a:pt x="95" y="817"/>
                      <a:pt x="93" y="818"/>
                    </a:cubicBezTo>
                    <a:cubicBezTo>
                      <a:pt x="94" y="818"/>
                      <a:pt x="92" y="820"/>
                      <a:pt x="92" y="820"/>
                    </a:cubicBezTo>
                    <a:cubicBezTo>
                      <a:pt x="90" y="822"/>
                      <a:pt x="88" y="824"/>
                      <a:pt x="86" y="825"/>
                    </a:cubicBezTo>
                    <a:cubicBezTo>
                      <a:pt x="85" y="826"/>
                      <a:pt x="84" y="827"/>
                      <a:pt x="83" y="827"/>
                    </a:cubicBezTo>
                    <a:cubicBezTo>
                      <a:pt x="82" y="828"/>
                      <a:pt x="81" y="830"/>
                      <a:pt x="80" y="831"/>
                    </a:cubicBezTo>
                    <a:cubicBezTo>
                      <a:pt x="79" y="832"/>
                      <a:pt x="78" y="832"/>
                      <a:pt x="77" y="833"/>
                    </a:cubicBezTo>
                    <a:cubicBezTo>
                      <a:pt x="76" y="834"/>
                      <a:pt x="76" y="835"/>
                      <a:pt x="75" y="836"/>
                    </a:cubicBezTo>
                    <a:cubicBezTo>
                      <a:pt x="73" y="837"/>
                      <a:pt x="71" y="839"/>
                      <a:pt x="69" y="841"/>
                    </a:cubicBezTo>
                    <a:cubicBezTo>
                      <a:pt x="69" y="842"/>
                      <a:pt x="68" y="846"/>
                      <a:pt x="66" y="846"/>
                    </a:cubicBezTo>
                    <a:cubicBezTo>
                      <a:pt x="67" y="846"/>
                      <a:pt x="66" y="846"/>
                      <a:pt x="67" y="846"/>
                    </a:cubicBezTo>
                    <a:cubicBezTo>
                      <a:pt x="67" y="846"/>
                      <a:pt x="67" y="847"/>
                      <a:pt x="67" y="847"/>
                    </a:cubicBezTo>
                    <a:cubicBezTo>
                      <a:pt x="67" y="847"/>
                      <a:pt x="66" y="846"/>
                      <a:pt x="66" y="846"/>
                    </a:cubicBezTo>
                    <a:cubicBezTo>
                      <a:pt x="60" y="854"/>
                      <a:pt x="56" y="861"/>
                      <a:pt x="50" y="869"/>
                    </a:cubicBezTo>
                    <a:cubicBezTo>
                      <a:pt x="49" y="871"/>
                      <a:pt x="45" y="875"/>
                      <a:pt x="44" y="876"/>
                    </a:cubicBezTo>
                    <a:cubicBezTo>
                      <a:pt x="43" y="877"/>
                      <a:pt x="42" y="877"/>
                      <a:pt x="41" y="878"/>
                    </a:cubicBezTo>
                    <a:cubicBezTo>
                      <a:pt x="39" y="882"/>
                      <a:pt x="36" y="884"/>
                      <a:pt x="33" y="886"/>
                    </a:cubicBezTo>
                    <a:cubicBezTo>
                      <a:pt x="33" y="887"/>
                      <a:pt x="32" y="887"/>
                      <a:pt x="32" y="888"/>
                    </a:cubicBezTo>
                    <a:cubicBezTo>
                      <a:pt x="29" y="890"/>
                      <a:pt x="26" y="892"/>
                      <a:pt x="23" y="894"/>
                    </a:cubicBezTo>
                    <a:cubicBezTo>
                      <a:pt x="22" y="895"/>
                      <a:pt x="20" y="896"/>
                      <a:pt x="19" y="895"/>
                    </a:cubicBezTo>
                    <a:cubicBezTo>
                      <a:pt x="16" y="895"/>
                      <a:pt x="16" y="891"/>
                      <a:pt x="15" y="889"/>
                    </a:cubicBezTo>
                    <a:cubicBezTo>
                      <a:pt x="12" y="882"/>
                      <a:pt x="14" y="875"/>
                      <a:pt x="17" y="867"/>
                    </a:cubicBezTo>
                    <a:cubicBezTo>
                      <a:pt x="18" y="863"/>
                      <a:pt x="20" y="859"/>
                      <a:pt x="22" y="856"/>
                    </a:cubicBezTo>
                    <a:cubicBezTo>
                      <a:pt x="21" y="855"/>
                      <a:pt x="24" y="849"/>
                      <a:pt x="25" y="848"/>
                    </a:cubicBezTo>
                    <a:cubicBezTo>
                      <a:pt x="25" y="848"/>
                      <a:pt x="24" y="846"/>
                      <a:pt x="25" y="846"/>
                    </a:cubicBezTo>
                    <a:cubicBezTo>
                      <a:pt x="26" y="844"/>
                      <a:pt x="27" y="840"/>
                      <a:pt x="28" y="838"/>
                    </a:cubicBezTo>
                    <a:cubicBezTo>
                      <a:pt x="28" y="837"/>
                      <a:pt x="28" y="836"/>
                      <a:pt x="29" y="835"/>
                    </a:cubicBezTo>
                    <a:cubicBezTo>
                      <a:pt x="30" y="833"/>
                      <a:pt x="31" y="831"/>
                      <a:pt x="31" y="830"/>
                    </a:cubicBezTo>
                    <a:cubicBezTo>
                      <a:pt x="33" y="826"/>
                      <a:pt x="32" y="822"/>
                      <a:pt x="33" y="818"/>
                    </a:cubicBezTo>
                    <a:cubicBezTo>
                      <a:pt x="34" y="817"/>
                      <a:pt x="34" y="816"/>
                      <a:pt x="34" y="815"/>
                    </a:cubicBezTo>
                    <a:cubicBezTo>
                      <a:pt x="35" y="814"/>
                      <a:pt x="35" y="812"/>
                      <a:pt x="35" y="811"/>
                    </a:cubicBezTo>
                    <a:cubicBezTo>
                      <a:pt x="35" y="810"/>
                      <a:pt x="36" y="808"/>
                      <a:pt x="36" y="806"/>
                    </a:cubicBezTo>
                    <a:cubicBezTo>
                      <a:pt x="37" y="804"/>
                      <a:pt x="37" y="802"/>
                      <a:pt x="37" y="799"/>
                    </a:cubicBezTo>
                    <a:cubicBezTo>
                      <a:pt x="37" y="798"/>
                      <a:pt x="37" y="797"/>
                      <a:pt x="38" y="796"/>
                    </a:cubicBezTo>
                    <a:cubicBezTo>
                      <a:pt x="38" y="792"/>
                      <a:pt x="37" y="789"/>
                      <a:pt x="38" y="787"/>
                    </a:cubicBezTo>
                    <a:cubicBezTo>
                      <a:pt x="38" y="786"/>
                      <a:pt x="39" y="785"/>
                      <a:pt x="38" y="783"/>
                    </a:cubicBezTo>
                    <a:cubicBezTo>
                      <a:pt x="38" y="781"/>
                      <a:pt x="38" y="779"/>
                      <a:pt x="38" y="777"/>
                    </a:cubicBezTo>
                    <a:cubicBezTo>
                      <a:pt x="37" y="776"/>
                      <a:pt x="38" y="772"/>
                      <a:pt x="37" y="771"/>
                    </a:cubicBezTo>
                    <a:cubicBezTo>
                      <a:pt x="37" y="770"/>
                      <a:pt x="36" y="770"/>
                      <a:pt x="36" y="770"/>
                    </a:cubicBezTo>
                    <a:cubicBezTo>
                      <a:pt x="36" y="768"/>
                      <a:pt x="36" y="767"/>
                      <a:pt x="36" y="766"/>
                    </a:cubicBezTo>
                    <a:cubicBezTo>
                      <a:pt x="35" y="765"/>
                      <a:pt x="35" y="765"/>
                      <a:pt x="35" y="765"/>
                    </a:cubicBezTo>
                    <a:cubicBezTo>
                      <a:pt x="34" y="764"/>
                      <a:pt x="35" y="763"/>
                      <a:pt x="34" y="762"/>
                    </a:cubicBezTo>
                    <a:cubicBezTo>
                      <a:pt x="34" y="762"/>
                      <a:pt x="32" y="760"/>
                      <a:pt x="32" y="759"/>
                    </a:cubicBezTo>
                    <a:cubicBezTo>
                      <a:pt x="31" y="757"/>
                      <a:pt x="31" y="754"/>
                      <a:pt x="30" y="752"/>
                    </a:cubicBezTo>
                    <a:cubicBezTo>
                      <a:pt x="30" y="752"/>
                      <a:pt x="30" y="751"/>
                      <a:pt x="30" y="751"/>
                    </a:cubicBezTo>
                    <a:cubicBezTo>
                      <a:pt x="28" y="746"/>
                      <a:pt x="23" y="739"/>
                      <a:pt x="23" y="733"/>
                    </a:cubicBezTo>
                    <a:cubicBezTo>
                      <a:pt x="24" y="728"/>
                      <a:pt x="29" y="719"/>
                      <a:pt x="33" y="716"/>
                    </a:cubicBezTo>
                    <a:cubicBezTo>
                      <a:pt x="35" y="714"/>
                      <a:pt x="38" y="712"/>
                      <a:pt x="40" y="709"/>
                    </a:cubicBezTo>
                    <a:cubicBezTo>
                      <a:pt x="44" y="705"/>
                      <a:pt x="47" y="699"/>
                      <a:pt x="49" y="693"/>
                    </a:cubicBezTo>
                    <a:cubicBezTo>
                      <a:pt x="49" y="691"/>
                      <a:pt x="49" y="689"/>
                      <a:pt x="49" y="687"/>
                    </a:cubicBezTo>
                    <a:cubicBezTo>
                      <a:pt x="50" y="685"/>
                      <a:pt x="50" y="682"/>
                      <a:pt x="50" y="680"/>
                    </a:cubicBezTo>
                    <a:cubicBezTo>
                      <a:pt x="51" y="678"/>
                      <a:pt x="52" y="675"/>
                      <a:pt x="52" y="673"/>
                    </a:cubicBezTo>
                    <a:cubicBezTo>
                      <a:pt x="52" y="672"/>
                      <a:pt x="52" y="670"/>
                      <a:pt x="52" y="668"/>
                    </a:cubicBezTo>
                    <a:cubicBezTo>
                      <a:pt x="53" y="664"/>
                      <a:pt x="53" y="660"/>
                      <a:pt x="54" y="656"/>
                    </a:cubicBezTo>
                    <a:cubicBezTo>
                      <a:pt x="54" y="656"/>
                      <a:pt x="54" y="652"/>
                      <a:pt x="54" y="652"/>
                    </a:cubicBezTo>
                    <a:cubicBezTo>
                      <a:pt x="54" y="651"/>
                      <a:pt x="53" y="646"/>
                      <a:pt x="53" y="645"/>
                    </a:cubicBezTo>
                    <a:cubicBezTo>
                      <a:pt x="52" y="642"/>
                      <a:pt x="53" y="637"/>
                      <a:pt x="52" y="635"/>
                    </a:cubicBezTo>
                    <a:cubicBezTo>
                      <a:pt x="52" y="634"/>
                      <a:pt x="50" y="630"/>
                      <a:pt x="50" y="628"/>
                    </a:cubicBezTo>
                    <a:cubicBezTo>
                      <a:pt x="50" y="623"/>
                      <a:pt x="50" y="622"/>
                      <a:pt x="49" y="617"/>
                    </a:cubicBezTo>
                    <a:cubicBezTo>
                      <a:pt x="49" y="616"/>
                      <a:pt x="49" y="615"/>
                      <a:pt x="49" y="614"/>
                    </a:cubicBezTo>
                    <a:cubicBezTo>
                      <a:pt x="48" y="610"/>
                      <a:pt x="47" y="604"/>
                      <a:pt x="45" y="600"/>
                    </a:cubicBezTo>
                    <a:cubicBezTo>
                      <a:pt x="45" y="600"/>
                      <a:pt x="44" y="594"/>
                      <a:pt x="43" y="593"/>
                    </a:cubicBezTo>
                    <a:cubicBezTo>
                      <a:pt x="42" y="589"/>
                      <a:pt x="40" y="585"/>
                      <a:pt x="38" y="581"/>
                    </a:cubicBezTo>
                    <a:cubicBezTo>
                      <a:pt x="37" y="579"/>
                      <a:pt x="36" y="576"/>
                      <a:pt x="36" y="573"/>
                    </a:cubicBezTo>
                    <a:cubicBezTo>
                      <a:pt x="35" y="571"/>
                      <a:pt x="33" y="568"/>
                      <a:pt x="32" y="565"/>
                    </a:cubicBezTo>
                    <a:cubicBezTo>
                      <a:pt x="32" y="564"/>
                      <a:pt x="32" y="564"/>
                      <a:pt x="32" y="563"/>
                    </a:cubicBezTo>
                    <a:cubicBezTo>
                      <a:pt x="31" y="562"/>
                      <a:pt x="31" y="562"/>
                      <a:pt x="30" y="562"/>
                    </a:cubicBezTo>
                    <a:cubicBezTo>
                      <a:pt x="30" y="561"/>
                      <a:pt x="30" y="561"/>
                      <a:pt x="30" y="560"/>
                    </a:cubicBezTo>
                    <a:cubicBezTo>
                      <a:pt x="29" y="557"/>
                      <a:pt x="28" y="554"/>
                      <a:pt x="27" y="551"/>
                    </a:cubicBezTo>
                    <a:cubicBezTo>
                      <a:pt x="26" y="549"/>
                      <a:pt x="24" y="547"/>
                      <a:pt x="23" y="545"/>
                    </a:cubicBezTo>
                    <a:cubicBezTo>
                      <a:pt x="23" y="545"/>
                      <a:pt x="23" y="544"/>
                      <a:pt x="23" y="544"/>
                    </a:cubicBezTo>
                    <a:cubicBezTo>
                      <a:pt x="22" y="541"/>
                      <a:pt x="20" y="539"/>
                      <a:pt x="19" y="536"/>
                    </a:cubicBezTo>
                    <a:cubicBezTo>
                      <a:pt x="19" y="536"/>
                      <a:pt x="19" y="536"/>
                      <a:pt x="18" y="536"/>
                    </a:cubicBezTo>
                    <a:cubicBezTo>
                      <a:pt x="18" y="536"/>
                      <a:pt x="18" y="536"/>
                      <a:pt x="18" y="536"/>
                    </a:cubicBezTo>
                    <a:cubicBezTo>
                      <a:pt x="18" y="536"/>
                      <a:pt x="18" y="536"/>
                      <a:pt x="18" y="536"/>
                    </a:cubicBezTo>
                    <a:cubicBezTo>
                      <a:pt x="18" y="533"/>
                      <a:pt x="14" y="527"/>
                      <a:pt x="12" y="525"/>
                    </a:cubicBezTo>
                    <a:cubicBezTo>
                      <a:pt x="12" y="525"/>
                      <a:pt x="11" y="524"/>
                      <a:pt x="11" y="524"/>
                    </a:cubicBezTo>
                    <a:cubicBezTo>
                      <a:pt x="8" y="519"/>
                      <a:pt x="6" y="513"/>
                      <a:pt x="5" y="508"/>
                    </a:cubicBezTo>
                    <a:cubicBezTo>
                      <a:pt x="4" y="505"/>
                      <a:pt x="5" y="501"/>
                      <a:pt x="6" y="498"/>
                    </a:cubicBezTo>
                    <a:cubicBezTo>
                      <a:pt x="6" y="494"/>
                      <a:pt x="6" y="491"/>
                      <a:pt x="7" y="488"/>
                    </a:cubicBezTo>
                    <a:cubicBezTo>
                      <a:pt x="8" y="486"/>
                      <a:pt x="8" y="484"/>
                      <a:pt x="9" y="482"/>
                    </a:cubicBezTo>
                    <a:cubicBezTo>
                      <a:pt x="9" y="481"/>
                      <a:pt x="10" y="477"/>
                      <a:pt x="10" y="475"/>
                    </a:cubicBezTo>
                    <a:cubicBezTo>
                      <a:pt x="11" y="474"/>
                      <a:pt x="12" y="473"/>
                      <a:pt x="13" y="471"/>
                    </a:cubicBezTo>
                    <a:cubicBezTo>
                      <a:pt x="14" y="468"/>
                      <a:pt x="14" y="466"/>
                      <a:pt x="16" y="463"/>
                    </a:cubicBezTo>
                    <a:cubicBezTo>
                      <a:pt x="17" y="461"/>
                      <a:pt x="19" y="459"/>
                      <a:pt x="20" y="457"/>
                    </a:cubicBezTo>
                    <a:cubicBezTo>
                      <a:pt x="23" y="451"/>
                      <a:pt x="26" y="445"/>
                      <a:pt x="30" y="439"/>
                    </a:cubicBezTo>
                    <a:cubicBezTo>
                      <a:pt x="33" y="435"/>
                      <a:pt x="36" y="431"/>
                      <a:pt x="39" y="427"/>
                    </a:cubicBezTo>
                    <a:cubicBezTo>
                      <a:pt x="41" y="425"/>
                      <a:pt x="44" y="424"/>
                      <a:pt x="45" y="421"/>
                    </a:cubicBezTo>
                    <a:cubicBezTo>
                      <a:pt x="53" y="410"/>
                      <a:pt x="62" y="396"/>
                      <a:pt x="66" y="383"/>
                    </a:cubicBezTo>
                    <a:cubicBezTo>
                      <a:pt x="66" y="381"/>
                      <a:pt x="65" y="380"/>
                      <a:pt x="65" y="379"/>
                    </a:cubicBezTo>
                    <a:cubicBezTo>
                      <a:pt x="66" y="378"/>
                      <a:pt x="66" y="377"/>
                      <a:pt x="66" y="376"/>
                    </a:cubicBezTo>
                    <a:cubicBezTo>
                      <a:pt x="66" y="376"/>
                      <a:pt x="66" y="375"/>
                      <a:pt x="66" y="375"/>
                    </a:cubicBezTo>
                    <a:cubicBezTo>
                      <a:pt x="66" y="373"/>
                      <a:pt x="67" y="370"/>
                      <a:pt x="68" y="368"/>
                    </a:cubicBezTo>
                    <a:cubicBezTo>
                      <a:pt x="68" y="366"/>
                      <a:pt x="67" y="365"/>
                      <a:pt x="67" y="365"/>
                    </a:cubicBezTo>
                    <a:cubicBezTo>
                      <a:pt x="67" y="363"/>
                      <a:pt x="68" y="360"/>
                      <a:pt x="67" y="358"/>
                    </a:cubicBezTo>
                    <a:cubicBezTo>
                      <a:pt x="66" y="353"/>
                      <a:pt x="65" y="348"/>
                      <a:pt x="64" y="343"/>
                    </a:cubicBezTo>
                    <a:cubicBezTo>
                      <a:pt x="63" y="339"/>
                      <a:pt x="64" y="335"/>
                      <a:pt x="63" y="331"/>
                    </a:cubicBezTo>
                    <a:cubicBezTo>
                      <a:pt x="64" y="330"/>
                      <a:pt x="64" y="330"/>
                      <a:pt x="64" y="329"/>
                    </a:cubicBezTo>
                    <a:cubicBezTo>
                      <a:pt x="63" y="326"/>
                      <a:pt x="63" y="324"/>
                      <a:pt x="63" y="321"/>
                    </a:cubicBezTo>
                    <a:cubicBezTo>
                      <a:pt x="63" y="320"/>
                      <a:pt x="63" y="320"/>
                      <a:pt x="63" y="319"/>
                    </a:cubicBezTo>
                    <a:cubicBezTo>
                      <a:pt x="63" y="317"/>
                      <a:pt x="63" y="316"/>
                      <a:pt x="63" y="314"/>
                    </a:cubicBezTo>
                    <a:cubicBezTo>
                      <a:pt x="63" y="313"/>
                      <a:pt x="63" y="312"/>
                      <a:pt x="63" y="311"/>
                    </a:cubicBezTo>
                    <a:cubicBezTo>
                      <a:pt x="63" y="311"/>
                      <a:pt x="62" y="310"/>
                      <a:pt x="62" y="309"/>
                    </a:cubicBezTo>
                    <a:cubicBezTo>
                      <a:pt x="62" y="306"/>
                      <a:pt x="62" y="304"/>
                      <a:pt x="61" y="301"/>
                    </a:cubicBezTo>
                    <a:cubicBezTo>
                      <a:pt x="61" y="299"/>
                      <a:pt x="60" y="293"/>
                      <a:pt x="60" y="290"/>
                    </a:cubicBezTo>
                    <a:cubicBezTo>
                      <a:pt x="61" y="287"/>
                      <a:pt x="61" y="284"/>
                      <a:pt x="62" y="281"/>
                    </a:cubicBezTo>
                    <a:cubicBezTo>
                      <a:pt x="62" y="280"/>
                      <a:pt x="62" y="278"/>
                      <a:pt x="62" y="276"/>
                    </a:cubicBezTo>
                    <a:cubicBezTo>
                      <a:pt x="63" y="275"/>
                      <a:pt x="63" y="273"/>
                      <a:pt x="64" y="271"/>
                    </a:cubicBezTo>
                    <a:cubicBezTo>
                      <a:pt x="64" y="269"/>
                      <a:pt x="64" y="267"/>
                      <a:pt x="65" y="264"/>
                    </a:cubicBezTo>
                    <a:cubicBezTo>
                      <a:pt x="67" y="260"/>
                      <a:pt x="69" y="255"/>
                      <a:pt x="72" y="251"/>
                    </a:cubicBezTo>
                    <a:cubicBezTo>
                      <a:pt x="73" y="250"/>
                      <a:pt x="74" y="249"/>
                      <a:pt x="75" y="248"/>
                    </a:cubicBezTo>
                    <a:cubicBezTo>
                      <a:pt x="76" y="247"/>
                      <a:pt x="76" y="246"/>
                      <a:pt x="77" y="245"/>
                    </a:cubicBezTo>
                    <a:cubicBezTo>
                      <a:pt x="91" y="235"/>
                      <a:pt x="105" y="226"/>
                      <a:pt x="109" y="206"/>
                    </a:cubicBezTo>
                    <a:cubicBezTo>
                      <a:pt x="113" y="190"/>
                      <a:pt x="102" y="176"/>
                      <a:pt x="97" y="164"/>
                    </a:cubicBezTo>
                    <a:cubicBezTo>
                      <a:pt x="96" y="160"/>
                      <a:pt x="94" y="154"/>
                      <a:pt x="93" y="149"/>
                    </a:cubicBezTo>
                    <a:cubicBezTo>
                      <a:pt x="92" y="146"/>
                      <a:pt x="92" y="144"/>
                      <a:pt x="91" y="141"/>
                    </a:cubicBezTo>
                    <a:cubicBezTo>
                      <a:pt x="89" y="134"/>
                      <a:pt x="87" y="124"/>
                      <a:pt x="89" y="115"/>
                    </a:cubicBezTo>
                    <a:cubicBezTo>
                      <a:pt x="91" y="108"/>
                      <a:pt x="93" y="100"/>
                      <a:pt x="97" y="94"/>
                    </a:cubicBezTo>
                    <a:cubicBezTo>
                      <a:pt x="99" y="91"/>
                      <a:pt x="101" y="90"/>
                      <a:pt x="104" y="88"/>
                    </a:cubicBezTo>
                    <a:cubicBezTo>
                      <a:pt x="106" y="86"/>
                      <a:pt x="109" y="83"/>
                      <a:pt x="113" y="81"/>
                    </a:cubicBezTo>
                    <a:cubicBezTo>
                      <a:pt x="119" y="79"/>
                      <a:pt x="129" y="80"/>
                      <a:pt x="135" y="82"/>
                    </a:cubicBezTo>
                    <a:cubicBezTo>
                      <a:pt x="136" y="83"/>
                      <a:pt x="138" y="84"/>
                      <a:pt x="140" y="85"/>
                    </a:cubicBezTo>
                    <a:cubicBezTo>
                      <a:pt x="144" y="87"/>
                      <a:pt x="148" y="88"/>
                      <a:pt x="153" y="90"/>
                    </a:cubicBezTo>
                    <a:cubicBezTo>
                      <a:pt x="154" y="91"/>
                      <a:pt x="155" y="92"/>
                      <a:pt x="156" y="92"/>
                    </a:cubicBezTo>
                    <a:cubicBezTo>
                      <a:pt x="159" y="92"/>
                      <a:pt x="161" y="92"/>
                      <a:pt x="163" y="92"/>
                    </a:cubicBezTo>
                    <a:cubicBezTo>
                      <a:pt x="167" y="93"/>
                      <a:pt x="172" y="91"/>
                      <a:pt x="176" y="89"/>
                    </a:cubicBezTo>
                    <a:cubicBezTo>
                      <a:pt x="177" y="89"/>
                      <a:pt x="178" y="89"/>
                      <a:pt x="178" y="89"/>
                    </a:cubicBezTo>
                    <a:cubicBezTo>
                      <a:pt x="184" y="87"/>
                      <a:pt x="190" y="85"/>
                      <a:pt x="195" y="83"/>
                    </a:cubicBezTo>
                    <a:cubicBezTo>
                      <a:pt x="196" y="83"/>
                      <a:pt x="196" y="83"/>
                      <a:pt x="197" y="83"/>
                    </a:cubicBezTo>
                    <a:cubicBezTo>
                      <a:pt x="200" y="81"/>
                      <a:pt x="202" y="79"/>
                      <a:pt x="205" y="78"/>
                    </a:cubicBezTo>
                    <a:cubicBezTo>
                      <a:pt x="206" y="77"/>
                      <a:pt x="209" y="76"/>
                      <a:pt x="210" y="74"/>
                    </a:cubicBezTo>
                    <a:cubicBezTo>
                      <a:pt x="213" y="72"/>
                      <a:pt x="214" y="70"/>
                      <a:pt x="217" y="68"/>
                    </a:cubicBezTo>
                    <a:cubicBezTo>
                      <a:pt x="218" y="67"/>
                      <a:pt x="218" y="66"/>
                      <a:pt x="219" y="65"/>
                    </a:cubicBezTo>
                    <a:cubicBezTo>
                      <a:pt x="220" y="64"/>
                      <a:pt x="221" y="64"/>
                      <a:pt x="222" y="63"/>
                    </a:cubicBezTo>
                    <a:cubicBezTo>
                      <a:pt x="223" y="61"/>
                      <a:pt x="224" y="59"/>
                      <a:pt x="226" y="57"/>
                    </a:cubicBezTo>
                    <a:cubicBezTo>
                      <a:pt x="228" y="53"/>
                      <a:pt x="231" y="49"/>
                      <a:pt x="234" y="45"/>
                    </a:cubicBezTo>
                    <a:cubicBezTo>
                      <a:pt x="235" y="44"/>
                      <a:pt x="235" y="42"/>
                      <a:pt x="236" y="41"/>
                    </a:cubicBezTo>
                    <a:cubicBezTo>
                      <a:pt x="240" y="33"/>
                      <a:pt x="242" y="24"/>
                      <a:pt x="247" y="18"/>
                    </a:cubicBezTo>
                    <a:cubicBezTo>
                      <a:pt x="248" y="16"/>
                      <a:pt x="251" y="15"/>
                      <a:pt x="252" y="14"/>
                    </a:cubicBezTo>
                    <a:cubicBezTo>
                      <a:pt x="252" y="13"/>
                      <a:pt x="253" y="13"/>
                      <a:pt x="253" y="12"/>
                    </a:cubicBezTo>
                    <a:cubicBezTo>
                      <a:pt x="253" y="12"/>
                      <a:pt x="256" y="9"/>
                      <a:pt x="257" y="8"/>
                    </a:cubicBezTo>
                    <a:cubicBezTo>
                      <a:pt x="259" y="7"/>
                      <a:pt x="262" y="7"/>
                      <a:pt x="264" y="5"/>
                    </a:cubicBezTo>
                    <a:cubicBezTo>
                      <a:pt x="276" y="5"/>
                      <a:pt x="279" y="13"/>
                      <a:pt x="282" y="21"/>
                    </a:cubicBezTo>
                    <a:cubicBezTo>
                      <a:pt x="283" y="24"/>
                      <a:pt x="286" y="28"/>
                      <a:pt x="285" y="31"/>
                    </a:cubicBezTo>
                    <a:cubicBezTo>
                      <a:pt x="285" y="33"/>
                      <a:pt x="285" y="36"/>
                      <a:pt x="285" y="38"/>
                    </a:cubicBezTo>
                    <a:cubicBezTo>
                      <a:pt x="285" y="38"/>
                      <a:pt x="285" y="39"/>
                      <a:pt x="285" y="40"/>
                    </a:cubicBezTo>
                    <a:cubicBezTo>
                      <a:pt x="285" y="41"/>
                      <a:pt x="285" y="43"/>
                      <a:pt x="285" y="44"/>
                    </a:cubicBezTo>
                    <a:cubicBezTo>
                      <a:pt x="285" y="46"/>
                      <a:pt x="285" y="47"/>
                      <a:pt x="285" y="49"/>
                    </a:cubicBezTo>
                    <a:cubicBezTo>
                      <a:pt x="284" y="52"/>
                      <a:pt x="285" y="56"/>
                      <a:pt x="284" y="59"/>
                    </a:cubicBezTo>
                    <a:cubicBezTo>
                      <a:pt x="284" y="60"/>
                      <a:pt x="284" y="62"/>
                      <a:pt x="284" y="63"/>
                    </a:cubicBezTo>
                    <a:cubicBezTo>
                      <a:pt x="283" y="66"/>
                      <a:pt x="284" y="69"/>
                      <a:pt x="284" y="72"/>
                    </a:cubicBezTo>
                    <a:cubicBezTo>
                      <a:pt x="283" y="75"/>
                      <a:pt x="283" y="88"/>
                      <a:pt x="285" y="91"/>
                    </a:cubicBezTo>
                    <a:cubicBezTo>
                      <a:pt x="285" y="91"/>
                      <a:pt x="286" y="93"/>
                      <a:pt x="286" y="93"/>
                    </a:cubicBezTo>
                    <a:cubicBezTo>
                      <a:pt x="286" y="94"/>
                      <a:pt x="286" y="94"/>
                      <a:pt x="286" y="95"/>
                    </a:cubicBezTo>
                    <a:cubicBezTo>
                      <a:pt x="286" y="96"/>
                      <a:pt x="287" y="97"/>
                      <a:pt x="288" y="99"/>
                    </a:cubicBezTo>
                    <a:cubicBezTo>
                      <a:pt x="288" y="100"/>
                      <a:pt x="288" y="101"/>
                      <a:pt x="288" y="102"/>
                    </a:cubicBezTo>
                    <a:cubicBezTo>
                      <a:pt x="291" y="110"/>
                      <a:pt x="297" y="117"/>
                      <a:pt x="300" y="126"/>
                    </a:cubicBezTo>
                    <a:cubicBezTo>
                      <a:pt x="301" y="130"/>
                      <a:pt x="300" y="134"/>
                      <a:pt x="301" y="138"/>
                    </a:cubicBezTo>
                    <a:cubicBezTo>
                      <a:pt x="302" y="140"/>
                      <a:pt x="302" y="145"/>
                      <a:pt x="302" y="147"/>
                    </a:cubicBezTo>
                    <a:cubicBezTo>
                      <a:pt x="302" y="148"/>
                      <a:pt x="302" y="149"/>
                      <a:pt x="302" y="150"/>
                    </a:cubicBezTo>
                    <a:cubicBezTo>
                      <a:pt x="302" y="154"/>
                      <a:pt x="301" y="159"/>
                      <a:pt x="301" y="1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369">
                <a:extLst>
                  <a:ext uri="{FF2B5EF4-FFF2-40B4-BE49-F238E27FC236}">
                    <a16:creationId xmlns:a16="http://schemas.microsoft.com/office/drawing/2014/main" id="{47690385-ECE9-E70A-892C-7C8203F9B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1" y="2129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370">
                <a:extLst>
                  <a:ext uri="{FF2B5EF4-FFF2-40B4-BE49-F238E27FC236}">
                    <a16:creationId xmlns:a16="http://schemas.microsoft.com/office/drawing/2014/main" id="{209CA60C-239F-C78C-77BE-DE7370263F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" y="2131"/>
                <a:ext cx="512" cy="585"/>
              </a:xfrm>
              <a:custGeom>
                <a:avLst/>
                <a:gdLst>
                  <a:gd name="T0" fmla="*/ 203 w 211"/>
                  <a:gd name="T1" fmla="*/ 210 h 241"/>
                  <a:gd name="T2" fmla="*/ 164 w 211"/>
                  <a:gd name="T3" fmla="*/ 183 h 241"/>
                  <a:gd name="T4" fmla="*/ 139 w 211"/>
                  <a:gd name="T5" fmla="*/ 158 h 241"/>
                  <a:gd name="T6" fmla="*/ 122 w 211"/>
                  <a:gd name="T7" fmla="*/ 112 h 241"/>
                  <a:gd name="T8" fmla="*/ 127 w 211"/>
                  <a:gd name="T9" fmla="*/ 62 h 241"/>
                  <a:gd name="T10" fmla="*/ 137 w 211"/>
                  <a:gd name="T11" fmla="*/ 34 h 241"/>
                  <a:gd name="T12" fmla="*/ 108 w 211"/>
                  <a:gd name="T13" fmla="*/ 6 h 241"/>
                  <a:gd name="T14" fmla="*/ 72 w 211"/>
                  <a:gd name="T15" fmla="*/ 3 h 241"/>
                  <a:gd name="T16" fmla="*/ 50 w 211"/>
                  <a:gd name="T17" fmla="*/ 11 h 241"/>
                  <a:gd name="T18" fmla="*/ 1 w 211"/>
                  <a:gd name="T19" fmla="*/ 47 h 241"/>
                  <a:gd name="T20" fmla="*/ 10 w 211"/>
                  <a:gd name="T21" fmla="*/ 71 h 241"/>
                  <a:gd name="T22" fmla="*/ 18 w 211"/>
                  <a:gd name="T23" fmla="*/ 80 h 241"/>
                  <a:gd name="T24" fmla="*/ 29 w 211"/>
                  <a:gd name="T25" fmla="*/ 94 h 241"/>
                  <a:gd name="T26" fmla="*/ 33 w 211"/>
                  <a:gd name="T27" fmla="*/ 100 h 241"/>
                  <a:gd name="T28" fmla="*/ 37 w 211"/>
                  <a:gd name="T29" fmla="*/ 107 h 241"/>
                  <a:gd name="T30" fmla="*/ 49 w 211"/>
                  <a:gd name="T31" fmla="*/ 124 h 241"/>
                  <a:gd name="T32" fmla="*/ 57 w 211"/>
                  <a:gd name="T33" fmla="*/ 156 h 241"/>
                  <a:gd name="T34" fmla="*/ 56 w 211"/>
                  <a:gd name="T35" fmla="*/ 175 h 241"/>
                  <a:gd name="T36" fmla="*/ 57 w 211"/>
                  <a:gd name="T37" fmla="*/ 184 h 241"/>
                  <a:gd name="T38" fmla="*/ 79 w 211"/>
                  <a:gd name="T39" fmla="*/ 208 h 241"/>
                  <a:gd name="T40" fmla="*/ 92 w 211"/>
                  <a:gd name="T41" fmla="*/ 222 h 241"/>
                  <a:gd name="T42" fmla="*/ 149 w 211"/>
                  <a:gd name="T43" fmla="*/ 232 h 241"/>
                  <a:gd name="T44" fmla="*/ 159 w 211"/>
                  <a:gd name="T45" fmla="*/ 232 h 241"/>
                  <a:gd name="T46" fmla="*/ 164 w 211"/>
                  <a:gd name="T47" fmla="*/ 233 h 241"/>
                  <a:gd name="T48" fmla="*/ 177 w 211"/>
                  <a:gd name="T49" fmla="*/ 236 h 241"/>
                  <a:gd name="T50" fmla="*/ 185 w 211"/>
                  <a:gd name="T51" fmla="*/ 238 h 241"/>
                  <a:gd name="T52" fmla="*/ 210 w 211"/>
                  <a:gd name="T53" fmla="*/ 225 h 241"/>
                  <a:gd name="T54" fmla="*/ 162 w 211"/>
                  <a:gd name="T55" fmla="*/ 228 h 241"/>
                  <a:gd name="T56" fmla="*/ 117 w 211"/>
                  <a:gd name="T57" fmla="*/ 231 h 241"/>
                  <a:gd name="T58" fmla="*/ 96 w 211"/>
                  <a:gd name="T59" fmla="*/ 218 h 241"/>
                  <a:gd name="T60" fmla="*/ 76 w 211"/>
                  <a:gd name="T61" fmla="*/ 200 h 241"/>
                  <a:gd name="T62" fmla="*/ 62 w 211"/>
                  <a:gd name="T63" fmla="*/ 162 h 241"/>
                  <a:gd name="T64" fmla="*/ 58 w 211"/>
                  <a:gd name="T65" fmla="*/ 141 h 241"/>
                  <a:gd name="T66" fmla="*/ 38 w 211"/>
                  <a:gd name="T67" fmla="*/ 97 h 241"/>
                  <a:gd name="T68" fmla="*/ 12 w 211"/>
                  <a:gd name="T69" fmla="*/ 65 h 241"/>
                  <a:gd name="T70" fmla="*/ 28 w 211"/>
                  <a:gd name="T71" fmla="*/ 35 h 241"/>
                  <a:gd name="T72" fmla="*/ 37 w 211"/>
                  <a:gd name="T73" fmla="*/ 27 h 241"/>
                  <a:gd name="T74" fmla="*/ 52 w 211"/>
                  <a:gd name="T75" fmla="*/ 16 h 241"/>
                  <a:gd name="T76" fmla="*/ 85 w 211"/>
                  <a:gd name="T77" fmla="*/ 6 h 241"/>
                  <a:gd name="T78" fmla="*/ 126 w 211"/>
                  <a:gd name="T79" fmla="*/ 25 h 241"/>
                  <a:gd name="T80" fmla="*/ 132 w 211"/>
                  <a:gd name="T81" fmla="*/ 35 h 241"/>
                  <a:gd name="T82" fmla="*/ 119 w 211"/>
                  <a:gd name="T83" fmla="*/ 69 h 241"/>
                  <a:gd name="T84" fmla="*/ 116 w 211"/>
                  <a:gd name="T85" fmla="*/ 105 h 241"/>
                  <a:gd name="T86" fmla="*/ 117 w 211"/>
                  <a:gd name="T87" fmla="*/ 112 h 241"/>
                  <a:gd name="T88" fmla="*/ 119 w 211"/>
                  <a:gd name="T89" fmla="*/ 122 h 241"/>
                  <a:gd name="T90" fmla="*/ 126 w 211"/>
                  <a:gd name="T91" fmla="*/ 140 h 241"/>
                  <a:gd name="T92" fmla="*/ 131 w 211"/>
                  <a:gd name="T93" fmla="*/ 151 h 241"/>
                  <a:gd name="T94" fmla="*/ 147 w 211"/>
                  <a:gd name="T95" fmla="*/ 173 h 241"/>
                  <a:gd name="T96" fmla="*/ 163 w 211"/>
                  <a:gd name="T97" fmla="*/ 190 h 241"/>
                  <a:gd name="T98" fmla="*/ 182 w 211"/>
                  <a:gd name="T99" fmla="*/ 203 h 241"/>
                  <a:gd name="T100" fmla="*/ 206 w 211"/>
                  <a:gd name="T101" fmla="*/ 22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1" h="241">
                    <a:moveTo>
                      <a:pt x="210" y="225"/>
                    </a:moveTo>
                    <a:cubicBezTo>
                      <a:pt x="211" y="224"/>
                      <a:pt x="209" y="220"/>
                      <a:pt x="209" y="218"/>
                    </a:cubicBezTo>
                    <a:cubicBezTo>
                      <a:pt x="208" y="217"/>
                      <a:pt x="206" y="216"/>
                      <a:pt x="205" y="214"/>
                    </a:cubicBezTo>
                    <a:cubicBezTo>
                      <a:pt x="204" y="213"/>
                      <a:pt x="204" y="211"/>
                      <a:pt x="203" y="210"/>
                    </a:cubicBezTo>
                    <a:cubicBezTo>
                      <a:pt x="201" y="209"/>
                      <a:pt x="199" y="208"/>
                      <a:pt x="197" y="207"/>
                    </a:cubicBezTo>
                    <a:cubicBezTo>
                      <a:pt x="192" y="203"/>
                      <a:pt x="187" y="200"/>
                      <a:pt x="182" y="197"/>
                    </a:cubicBezTo>
                    <a:cubicBezTo>
                      <a:pt x="180" y="196"/>
                      <a:pt x="178" y="193"/>
                      <a:pt x="176" y="192"/>
                    </a:cubicBezTo>
                    <a:cubicBezTo>
                      <a:pt x="173" y="190"/>
                      <a:pt x="164" y="185"/>
                      <a:pt x="164" y="183"/>
                    </a:cubicBezTo>
                    <a:cubicBezTo>
                      <a:pt x="162" y="182"/>
                      <a:pt x="156" y="178"/>
                      <a:pt x="155" y="176"/>
                    </a:cubicBezTo>
                    <a:cubicBezTo>
                      <a:pt x="153" y="173"/>
                      <a:pt x="150" y="170"/>
                      <a:pt x="148" y="167"/>
                    </a:cubicBezTo>
                    <a:cubicBezTo>
                      <a:pt x="146" y="165"/>
                      <a:pt x="144" y="163"/>
                      <a:pt x="141" y="160"/>
                    </a:cubicBezTo>
                    <a:cubicBezTo>
                      <a:pt x="141" y="159"/>
                      <a:pt x="140" y="158"/>
                      <a:pt x="139" y="158"/>
                    </a:cubicBezTo>
                    <a:cubicBezTo>
                      <a:pt x="135" y="149"/>
                      <a:pt x="130" y="141"/>
                      <a:pt x="126" y="131"/>
                    </a:cubicBezTo>
                    <a:cubicBezTo>
                      <a:pt x="125" y="129"/>
                      <a:pt x="125" y="126"/>
                      <a:pt x="124" y="125"/>
                    </a:cubicBezTo>
                    <a:cubicBezTo>
                      <a:pt x="124" y="124"/>
                      <a:pt x="124" y="123"/>
                      <a:pt x="124" y="122"/>
                    </a:cubicBezTo>
                    <a:cubicBezTo>
                      <a:pt x="123" y="118"/>
                      <a:pt x="122" y="116"/>
                      <a:pt x="122" y="112"/>
                    </a:cubicBezTo>
                    <a:cubicBezTo>
                      <a:pt x="121" y="109"/>
                      <a:pt x="121" y="106"/>
                      <a:pt x="120" y="102"/>
                    </a:cubicBezTo>
                    <a:cubicBezTo>
                      <a:pt x="120" y="100"/>
                      <a:pt x="121" y="96"/>
                      <a:pt x="120" y="95"/>
                    </a:cubicBezTo>
                    <a:cubicBezTo>
                      <a:pt x="120" y="93"/>
                      <a:pt x="120" y="91"/>
                      <a:pt x="120" y="89"/>
                    </a:cubicBezTo>
                    <a:cubicBezTo>
                      <a:pt x="122" y="80"/>
                      <a:pt x="124" y="70"/>
                      <a:pt x="127" y="62"/>
                    </a:cubicBezTo>
                    <a:cubicBezTo>
                      <a:pt x="128" y="60"/>
                      <a:pt x="130" y="58"/>
                      <a:pt x="131" y="56"/>
                    </a:cubicBezTo>
                    <a:cubicBezTo>
                      <a:pt x="132" y="55"/>
                      <a:pt x="132" y="52"/>
                      <a:pt x="133" y="50"/>
                    </a:cubicBezTo>
                    <a:cubicBezTo>
                      <a:pt x="134" y="50"/>
                      <a:pt x="134" y="49"/>
                      <a:pt x="135" y="48"/>
                    </a:cubicBezTo>
                    <a:cubicBezTo>
                      <a:pt x="137" y="44"/>
                      <a:pt x="136" y="39"/>
                      <a:pt x="137" y="34"/>
                    </a:cubicBezTo>
                    <a:cubicBezTo>
                      <a:pt x="136" y="34"/>
                      <a:pt x="134" y="26"/>
                      <a:pt x="133" y="25"/>
                    </a:cubicBezTo>
                    <a:cubicBezTo>
                      <a:pt x="132" y="23"/>
                      <a:pt x="131" y="23"/>
                      <a:pt x="130" y="22"/>
                    </a:cubicBezTo>
                    <a:cubicBezTo>
                      <a:pt x="128" y="21"/>
                      <a:pt x="127" y="19"/>
                      <a:pt x="126" y="18"/>
                    </a:cubicBezTo>
                    <a:cubicBezTo>
                      <a:pt x="120" y="14"/>
                      <a:pt x="115" y="9"/>
                      <a:pt x="108" y="6"/>
                    </a:cubicBezTo>
                    <a:cubicBezTo>
                      <a:pt x="102" y="3"/>
                      <a:pt x="95" y="2"/>
                      <a:pt x="88" y="1"/>
                    </a:cubicBezTo>
                    <a:cubicBezTo>
                      <a:pt x="85" y="0"/>
                      <a:pt x="82" y="2"/>
                      <a:pt x="78" y="2"/>
                    </a:cubicBezTo>
                    <a:cubicBezTo>
                      <a:pt x="77" y="2"/>
                      <a:pt x="75" y="2"/>
                      <a:pt x="74" y="1"/>
                    </a:cubicBezTo>
                    <a:cubicBezTo>
                      <a:pt x="73" y="2"/>
                      <a:pt x="73" y="2"/>
                      <a:pt x="72" y="3"/>
                    </a:cubicBezTo>
                    <a:cubicBezTo>
                      <a:pt x="70" y="4"/>
                      <a:pt x="67" y="4"/>
                      <a:pt x="66" y="5"/>
                    </a:cubicBezTo>
                    <a:cubicBezTo>
                      <a:pt x="64" y="5"/>
                      <a:pt x="63" y="6"/>
                      <a:pt x="62" y="6"/>
                    </a:cubicBezTo>
                    <a:cubicBezTo>
                      <a:pt x="61" y="7"/>
                      <a:pt x="60" y="8"/>
                      <a:pt x="59" y="8"/>
                    </a:cubicBezTo>
                    <a:cubicBezTo>
                      <a:pt x="56" y="9"/>
                      <a:pt x="53" y="10"/>
                      <a:pt x="50" y="11"/>
                    </a:cubicBezTo>
                    <a:cubicBezTo>
                      <a:pt x="44" y="15"/>
                      <a:pt x="39" y="20"/>
                      <a:pt x="33" y="24"/>
                    </a:cubicBezTo>
                    <a:cubicBezTo>
                      <a:pt x="33" y="25"/>
                      <a:pt x="32" y="25"/>
                      <a:pt x="31" y="26"/>
                    </a:cubicBezTo>
                    <a:cubicBezTo>
                      <a:pt x="28" y="28"/>
                      <a:pt x="25" y="31"/>
                      <a:pt x="22" y="33"/>
                    </a:cubicBezTo>
                    <a:cubicBezTo>
                      <a:pt x="14" y="37"/>
                      <a:pt x="4" y="38"/>
                      <a:pt x="1" y="47"/>
                    </a:cubicBezTo>
                    <a:cubicBezTo>
                      <a:pt x="0" y="53"/>
                      <a:pt x="1" y="59"/>
                      <a:pt x="5" y="64"/>
                    </a:cubicBezTo>
                    <a:cubicBezTo>
                      <a:pt x="6" y="65"/>
                      <a:pt x="9" y="67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9"/>
                      <a:pt x="10" y="70"/>
                      <a:pt x="10" y="71"/>
                    </a:cubicBezTo>
                    <a:cubicBezTo>
                      <a:pt x="12" y="73"/>
                      <a:pt x="13" y="73"/>
                      <a:pt x="14" y="76"/>
                    </a:cubicBezTo>
                    <a:cubicBezTo>
                      <a:pt x="14" y="76"/>
                      <a:pt x="15" y="76"/>
                      <a:pt x="15" y="76"/>
                    </a:cubicBezTo>
                    <a:cubicBezTo>
                      <a:pt x="15" y="78"/>
                      <a:pt x="16" y="79"/>
                      <a:pt x="18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9" y="82"/>
                      <a:pt x="20" y="83"/>
                      <a:pt x="21" y="84"/>
                    </a:cubicBezTo>
                    <a:cubicBezTo>
                      <a:pt x="21" y="84"/>
                      <a:pt x="21" y="84"/>
                      <a:pt x="22" y="84"/>
                    </a:cubicBezTo>
                    <a:cubicBezTo>
                      <a:pt x="23" y="86"/>
                      <a:pt x="28" y="93"/>
                      <a:pt x="30" y="94"/>
                    </a:cubicBezTo>
                    <a:cubicBezTo>
                      <a:pt x="30" y="94"/>
                      <a:pt x="29" y="94"/>
                      <a:pt x="29" y="94"/>
                    </a:cubicBezTo>
                    <a:cubicBezTo>
                      <a:pt x="30" y="95"/>
                      <a:pt x="30" y="95"/>
                      <a:pt x="31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1" y="97"/>
                      <a:pt x="32" y="98"/>
                      <a:pt x="33" y="100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35" y="101"/>
                      <a:pt x="35" y="102"/>
                      <a:pt x="36" y="103"/>
                    </a:cubicBezTo>
                    <a:cubicBezTo>
                      <a:pt x="36" y="104"/>
                      <a:pt x="36" y="103"/>
                      <a:pt x="36" y="104"/>
                    </a:cubicBezTo>
                    <a:cubicBezTo>
                      <a:pt x="36" y="104"/>
                      <a:pt x="37" y="105"/>
                      <a:pt x="37" y="106"/>
                    </a:cubicBezTo>
                    <a:cubicBezTo>
                      <a:pt x="38" y="106"/>
                      <a:pt x="37" y="106"/>
                      <a:pt x="37" y="107"/>
                    </a:cubicBezTo>
                    <a:cubicBezTo>
                      <a:pt x="38" y="108"/>
                      <a:pt x="38" y="109"/>
                      <a:pt x="39" y="110"/>
                    </a:cubicBezTo>
                    <a:cubicBezTo>
                      <a:pt x="40" y="111"/>
                      <a:pt x="40" y="111"/>
                      <a:pt x="41" y="111"/>
                    </a:cubicBezTo>
                    <a:cubicBezTo>
                      <a:pt x="42" y="112"/>
                      <a:pt x="46" y="120"/>
                      <a:pt x="46" y="122"/>
                    </a:cubicBezTo>
                    <a:cubicBezTo>
                      <a:pt x="47" y="122"/>
                      <a:pt x="48" y="124"/>
                      <a:pt x="49" y="124"/>
                    </a:cubicBezTo>
                    <a:cubicBezTo>
                      <a:pt x="48" y="127"/>
                      <a:pt x="50" y="132"/>
                      <a:pt x="51" y="133"/>
                    </a:cubicBezTo>
                    <a:cubicBezTo>
                      <a:pt x="52" y="134"/>
                      <a:pt x="51" y="136"/>
                      <a:pt x="52" y="137"/>
                    </a:cubicBezTo>
                    <a:cubicBezTo>
                      <a:pt x="52" y="138"/>
                      <a:pt x="54" y="141"/>
                      <a:pt x="54" y="142"/>
                    </a:cubicBezTo>
                    <a:cubicBezTo>
                      <a:pt x="53" y="145"/>
                      <a:pt x="56" y="152"/>
                      <a:pt x="57" y="156"/>
                    </a:cubicBezTo>
                    <a:cubicBezTo>
                      <a:pt x="57" y="158"/>
                      <a:pt x="57" y="161"/>
                      <a:pt x="58" y="163"/>
                    </a:cubicBezTo>
                    <a:cubicBezTo>
                      <a:pt x="58" y="164"/>
                      <a:pt x="57" y="165"/>
                      <a:pt x="57" y="166"/>
                    </a:cubicBezTo>
                    <a:cubicBezTo>
                      <a:pt x="57" y="168"/>
                      <a:pt x="57" y="170"/>
                      <a:pt x="57" y="172"/>
                    </a:cubicBezTo>
                    <a:cubicBezTo>
                      <a:pt x="57" y="173"/>
                      <a:pt x="56" y="174"/>
                      <a:pt x="56" y="175"/>
                    </a:cubicBezTo>
                    <a:cubicBezTo>
                      <a:pt x="56" y="176"/>
                      <a:pt x="57" y="178"/>
                      <a:pt x="57" y="179"/>
                    </a:cubicBezTo>
                    <a:cubicBezTo>
                      <a:pt x="57" y="179"/>
                      <a:pt x="57" y="180"/>
                      <a:pt x="57" y="180"/>
                    </a:cubicBezTo>
                    <a:cubicBezTo>
                      <a:pt x="57" y="181"/>
                      <a:pt x="58" y="182"/>
                      <a:pt x="58" y="183"/>
                    </a:cubicBezTo>
                    <a:cubicBezTo>
                      <a:pt x="58" y="183"/>
                      <a:pt x="57" y="184"/>
                      <a:pt x="57" y="184"/>
                    </a:cubicBezTo>
                    <a:cubicBezTo>
                      <a:pt x="58" y="186"/>
                      <a:pt x="59" y="189"/>
                      <a:pt x="60" y="191"/>
                    </a:cubicBezTo>
                    <a:cubicBezTo>
                      <a:pt x="62" y="194"/>
                      <a:pt x="64" y="198"/>
                      <a:pt x="67" y="200"/>
                    </a:cubicBezTo>
                    <a:cubicBezTo>
                      <a:pt x="69" y="202"/>
                      <a:pt x="72" y="202"/>
                      <a:pt x="73" y="203"/>
                    </a:cubicBezTo>
                    <a:cubicBezTo>
                      <a:pt x="74" y="204"/>
                      <a:pt x="78" y="207"/>
                      <a:pt x="79" y="208"/>
                    </a:cubicBezTo>
                    <a:cubicBezTo>
                      <a:pt x="79" y="208"/>
                      <a:pt x="80" y="208"/>
                      <a:pt x="80" y="208"/>
                    </a:cubicBezTo>
                    <a:cubicBezTo>
                      <a:pt x="80" y="209"/>
                      <a:pt x="80" y="209"/>
                      <a:pt x="80" y="209"/>
                    </a:cubicBezTo>
                    <a:cubicBezTo>
                      <a:pt x="84" y="211"/>
                      <a:pt x="87" y="214"/>
                      <a:pt x="89" y="216"/>
                    </a:cubicBezTo>
                    <a:cubicBezTo>
                      <a:pt x="90" y="218"/>
                      <a:pt x="91" y="220"/>
                      <a:pt x="92" y="222"/>
                    </a:cubicBezTo>
                    <a:cubicBezTo>
                      <a:pt x="95" y="227"/>
                      <a:pt x="98" y="232"/>
                      <a:pt x="104" y="235"/>
                    </a:cubicBezTo>
                    <a:cubicBezTo>
                      <a:pt x="112" y="238"/>
                      <a:pt x="124" y="236"/>
                      <a:pt x="131" y="234"/>
                    </a:cubicBezTo>
                    <a:cubicBezTo>
                      <a:pt x="134" y="232"/>
                      <a:pt x="139" y="232"/>
                      <a:pt x="142" y="232"/>
                    </a:cubicBezTo>
                    <a:cubicBezTo>
                      <a:pt x="144" y="232"/>
                      <a:pt x="148" y="231"/>
                      <a:pt x="149" y="232"/>
                    </a:cubicBezTo>
                    <a:cubicBezTo>
                      <a:pt x="151" y="232"/>
                      <a:pt x="150" y="232"/>
                      <a:pt x="151" y="231"/>
                    </a:cubicBezTo>
                    <a:cubicBezTo>
                      <a:pt x="152" y="231"/>
                      <a:pt x="156" y="233"/>
                      <a:pt x="157" y="232"/>
                    </a:cubicBezTo>
                    <a:cubicBezTo>
                      <a:pt x="158" y="232"/>
                      <a:pt x="158" y="232"/>
                      <a:pt x="159" y="232"/>
                    </a:cubicBezTo>
                    <a:cubicBezTo>
                      <a:pt x="159" y="232"/>
                      <a:pt x="159" y="232"/>
                      <a:pt x="159" y="232"/>
                    </a:cubicBezTo>
                    <a:cubicBezTo>
                      <a:pt x="158" y="232"/>
                      <a:pt x="158" y="232"/>
                      <a:pt x="158" y="232"/>
                    </a:cubicBezTo>
                    <a:cubicBezTo>
                      <a:pt x="159" y="233"/>
                      <a:pt x="160" y="232"/>
                      <a:pt x="161" y="233"/>
                    </a:cubicBezTo>
                    <a:cubicBezTo>
                      <a:pt x="161" y="233"/>
                      <a:pt x="161" y="233"/>
                      <a:pt x="161" y="233"/>
                    </a:cubicBezTo>
                    <a:cubicBezTo>
                      <a:pt x="162" y="233"/>
                      <a:pt x="163" y="233"/>
                      <a:pt x="164" y="233"/>
                    </a:cubicBezTo>
                    <a:cubicBezTo>
                      <a:pt x="166" y="234"/>
                      <a:pt x="168" y="234"/>
                      <a:pt x="170" y="235"/>
                    </a:cubicBezTo>
                    <a:cubicBezTo>
                      <a:pt x="171" y="235"/>
                      <a:pt x="172" y="235"/>
                      <a:pt x="173" y="235"/>
                    </a:cubicBezTo>
                    <a:cubicBezTo>
                      <a:pt x="174" y="236"/>
                      <a:pt x="176" y="236"/>
                      <a:pt x="177" y="236"/>
                    </a:cubicBezTo>
                    <a:cubicBezTo>
                      <a:pt x="177" y="236"/>
                      <a:pt x="177" y="236"/>
                      <a:pt x="177" y="236"/>
                    </a:cubicBezTo>
                    <a:cubicBezTo>
                      <a:pt x="177" y="236"/>
                      <a:pt x="178" y="236"/>
                      <a:pt x="178" y="236"/>
                    </a:cubicBezTo>
                    <a:cubicBezTo>
                      <a:pt x="178" y="236"/>
                      <a:pt x="178" y="236"/>
                      <a:pt x="177" y="236"/>
                    </a:cubicBezTo>
                    <a:cubicBezTo>
                      <a:pt x="179" y="237"/>
                      <a:pt x="181" y="237"/>
                      <a:pt x="183" y="238"/>
                    </a:cubicBezTo>
                    <a:cubicBezTo>
                      <a:pt x="184" y="238"/>
                      <a:pt x="185" y="238"/>
                      <a:pt x="185" y="238"/>
                    </a:cubicBezTo>
                    <a:cubicBezTo>
                      <a:pt x="186" y="238"/>
                      <a:pt x="186" y="238"/>
                      <a:pt x="186" y="239"/>
                    </a:cubicBezTo>
                    <a:cubicBezTo>
                      <a:pt x="191" y="240"/>
                      <a:pt x="201" y="241"/>
                      <a:pt x="205" y="238"/>
                    </a:cubicBezTo>
                    <a:cubicBezTo>
                      <a:pt x="207" y="237"/>
                      <a:pt x="210" y="233"/>
                      <a:pt x="211" y="229"/>
                    </a:cubicBezTo>
                    <a:cubicBezTo>
                      <a:pt x="211" y="228"/>
                      <a:pt x="211" y="226"/>
                      <a:pt x="210" y="225"/>
                    </a:cubicBezTo>
                    <a:close/>
                    <a:moveTo>
                      <a:pt x="206" y="229"/>
                    </a:moveTo>
                    <a:cubicBezTo>
                      <a:pt x="204" y="238"/>
                      <a:pt x="191" y="234"/>
                      <a:pt x="184" y="233"/>
                    </a:cubicBezTo>
                    <a:cubicBezTo>
                      <a:pt x="182" y="232"/>
                      <a:pt x="180" y="232"/>
                      <a:pt x="178" y="232"/>
                    </a:cubicBezTo>
                    <a:cubicBezTo>
                      <a:pt x="173" y="230"/>
                      <a:pt x="167" y="229"/>
                      <a:pt x="162" y="228"/>
                    </a:cubicBezTo>
                    <a:cubicBezTo>
                      <a:pt x="161" y="228"/>
                      <a:pt x="159" y="228"/>
                      <a:pt x="157" y="228"/>
                    </a:cubicBezTo>
                    <a:cubicBezTo>
                      <a:pt x="154" y="227"/>
                      <a:pt x="147" y="226"/>
                      <a:pt x="143" y="227"/>
                    </a:cubicBezTo>
                    <a:cubicBezTo>
                      <a:pt x="139" y="227"/>
                      <a:pt x="134" y="227"/>
                      <a:pt x="130" y="229"/>
                    </a:cubicBezTo>
                    <a:cubicBezTo>
                      <a:pt x="126" y="230"/>
                      <a:pt x="120" y="232"/>
                      <a:pt x="117" y="231"/>
                    </a:cubicBezTo>
                    <a:cubicBezTo>
                      <a:pt x="112" y="231"/>
                      <a:pt x="107" y="231"/>
                      <a:pt x="104" y="229"/>
                    </a:cubicBezTo>
                    <a:cubicBezTo>
                      <a:pt x="101" y="227"/>
                      <a:pt x="100" y="223"/>
                      <a:pt x="97" y="221"/>
                    </a:cubicBezTo>
                    <a:cubicBezTo>
                      <a:pt x="98" y="220"/>
                      <a:pt x="97" y="221"/>
                      <a:pt x="98" y="220"/>
                    </a:cubicBezTo>
                    <a:cubicBezTo>
                      <a:pt x="97" y="220"/>
                      <a:pt x="96" y="219"/>
                      <a:pt x="96" y="218"/>
                    </a:cubicBezTo>
                    <a:cubicBezTo>
                      <a:pt x="94" y="216"/>
                      <a:pt x="93" y="214"/>
                      <a:pt x="92" y="212"/>
                    </a:cubicBezTo>
                    <a:cubicBezTo>
                      <a:pt x="90" y="209"/>
                      <a:pt x="86" y="208"/>
                      <a:pt x="84" y="206"/>
                    </a:cubicBezTo>
                    <a:cubicBezTo>
                      <a:pt x="82" y="205"/>
                      <a:pt x="81" y="203"/>
                      <a:pt x="80" y="202"/>
                    </a:cubicBezTo>
                    <a:cubicBezTo>
                      <a:pt x="79" y="201"/>
                      <a:pt x="77" y="201"/>
                      <a:pt x="76" y="200"/>
                    </a:cubicBezTo>
                    <a:cubicBezTo>
                      <a:pt x="72" y="197"/>
                      <a:pt x="68" y="195"/>
                      <a:pt x="65" y="190"/>
                    </a:cubicBezTo>
                    <a:cubicBezTo>
                      <a:pt x="63" y="186"/>
                      <a:pt x="60" y="176"/>
                      <a:pt x="61" y="172"/>
                    </a:cubicBezTo>
                    <a:cubicBezTo>
                      <a:pt x="62" y="171"/>
                      <a:pt x="62" y="171"/>
                      <a:pt x="63" y="170"/>
                    </a:cubicBezTo>
                    <a:cubicBezTo>
                      <a:pt x="63" y="169"/>
                      <a:pt x="62" y="164"/>
                      <a:pt x="62" y="162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2" y="162"/>
                      <a:pt x="62" y="161"/>
                      <a:pt x="62" y="161"/>
                    </a:cubicBezTo>
                    <a:cubicBezTo>
                      <a:pt x="62" y="158"/>
                      <a:pt x="61" y="152"/>
                      <a:pt x="60" y="150"/>
                    </a:cubicBezTo>
                    <a:cubicBezTo>
                      <a:pt x="59" y="147"/>
                      <a:pt x="60" y="143"/>
                      <a:pt x="58" y="141"/>
                    </a:cubicBezTo>
                    <a:cubicBezTo>
                      <a:pt x="56" y="135"/>
                      <a:pt x="55" y="129"/>
                      <a:pt x="53" y="124"/>
                    </a:cubicBezTo>
                    <a:cubicBezTo>
                      <a:pt x="51" y="119"/>
                      <a:pt x="47" y="115"/>
                      <a:pt x="45" y="111"/>
                    </a:cubicBezTo>
                    <a:cubicBezTo>
                      <a:pt x="44" y="108"/>
                      <a:pt x="42" y="106"/>
                      <a:pt x="41" y="103"/>
                    </a:cubicBezTo>
                    <a:cubicBezTo>
                      <a:pt x="40" y="101"/>
                      <a:pt x="39" y="99"/>
                      <a:pt x="38" y="97"/>
                    </a:cubicBezTo>
                    <a:cubicBezTo>
                      <a:pt x="37" y="96"/>
                      <a:pt x="34" y="95"/>
                      <a:pt x="35" y="93"/>
                    </a:cubicBezTo>
                    <a:cubicBezTo>
                      <a:pt x="32" y="88"/>
                      <a:pt x="27" y="84"/>
                      <a:pt x="23" y="80"/>
                    </a:cubicBezTo>
                    <a:cubicBezTo>
                      <a:pt x="19" y="76"/>
                      <a:pt x="17" y="70"/>
                      <a:pt x="12" y="66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9" y="61"/>
                      <a:pt x="3" y="53"/>
                      <a:pt x="7" y="47"/>
                    </a:cubicBezTo>
                    <a:cubicBezTo>
                      <a:pt x="10" y="42"/>
                      <a:pt x="14" y="43"/>
                      <a:pt x="18" y="41"/>
                    </a:cubicBezTo>
                    <a:cubicBezTo>
                      <a:pt x="20" y="40"/>
                      <a:pt x="24" y="38"/>
                      <a:pt x="26" y="37"/>
                    </a:cubicBezTo>
                    <a:cubicBezTo>
                      <a:pt x="26" y="36"/>
                      <a:pt x="28" y="35"/>
                      <a:pt x="28" y="35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3"/>
                      <a:pt x="30" y="34"/>
                      <a:pt x="30" y="32"/>
                    </a:cubicBezTo>
                    <a:cubicBezTo>
                      <a:pt x="33" y="31"/>
                      <a:pt x="35" y="28"/>
                      <a:pt x="37" y="28"/>
                    </a:cubicBezTo>
                    <a:cubicBezTo>
                      <a:pt x="37" y="28"/>
                      <a:pt x="37" y="28"/>
                      <a:pt x="37" y="27"/>
                    </a:cubicBezTo>
                    <a:cubicBezTo>
                      <a:pt x="39" y="27"/>
                      <a:pt x="39" y="25"/>
                      <a:pt x="41" y="24"/>
                    </a:cubicBezTo>
                    <a:cubicBezTo>
                      <a:pt x="44" y="22"/>
                      <a:pt x="47" y="20"/>
                      <a:pt x="49" y="19"/>
                    </a:cubicBezTo>
                    <a:cubicBezTo>
                      <a:pt x="49" y="18"/>
                      <a:pt x="50" y="18"/>
                      <a:pt x="50" y="17"/>
                    </a:cubicBezTo>
                    <a:cubicBezTo>
                      <a:pt x="51" y="17"/>
                      <a:pt x="52" y="16"/>
                      <a:pt x="52" y="16"/>
                    </a:cubicBezTo>
                    <a:cubicBezTo>
                      <a:pt x="56" y="14"/>
                      <a:pt x="63" y="12"/>
                      <a:pt x="67" y="10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70" y="9"/>
                      <a:pt x="73" y="7"/>
                      <a:pt x="76" y="6"/>
                    </a:cubicBezTo>
                    <a:cubicBezTo>
                      <a:pt x="79" y="6"/>
                      <a:pt x="83" y="7"/>
                      <a:pt x="85" y="6"/>
                    </a:cubicBezTo>
                    <a:cubicBezTo>
                      <a:pt x="86" y="6"/>
                      <a:pt x="90" y="7"/>
                      <a:pt x="91" y="6"/>
                    </a:cubicBezTo>
                    <a:cubicBezTo>
                      <a:pt x="93" y="7"/>
                      <a:pt x="95" y="8"/>
                      <a:pt x="98" y="8"/>
                    </a:cubicBezTo>
                    <a:cubicBezTo>
                      <a:pt x="99" y="9"/>
                      <a:pt x="101" y="8"/>
                      <a:pt x="102" y="9"/>
                    </a:cubicBezTo>
                    <a:cubicBezTo>
                      <a:pt x="111" y="13"/>
                      <a:pt x="120" y="18"/>
                      <a:pt x="126" y="25"/>
                    </a:cubicBezTo>
                    <a:cubicBezTo>
                      <a:pt x="127" y="26"/>
                      <a:pt x="128" y="27"/>
                      <a:pt x="129" y="27"/>
                    </a:cubicBezTo>
                    <a:cubicBezTo>
                      <a:pt x="130" y="29"/>
                      <a:pt x="131" y="31"/>
                      <a:pt x="131" y="32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4"/>
                      <a:pt x="132" y="34"/>
                      <a:pt x="132" y="35"/>
                    </a:cubicBezTo>
                    <a:cubicBezTo>
                      <a:pt x="133" y="36"/>
                      <a:pt x="131" y="44"/>
                      <a:pt x="130" y="46"/>
                    </a:cubicBezTo>
                    <a:cubicBezTo>
                      <a:pt x="128" y="49"/>
                      <a:pt x="127" y="53"/>
                      <a:pt x="125" y="57"/>
                    </a:cubicBezTo>
                    <a:cubicBezTo>
                      <a:pt x="124" y="58"/>
                      <a:pt x="123" y="59"/>
                      <a:pt x="122" y="60"/>
                    </a:cubicBezTo>
                    <a:cubicBezTo>
                      <a:pt x="122" y="63"/>
                      <a:pt x="121" y="66"/>
                      <a:pt x="119" y="69"/>
                    </a:cubicBezTo>
                    <a:cubicBezTo>
                      <a:pt x="118" y="71"/>
                      <a:pt x="119" y="74"/>
                      <a:pt x="118" y="77"/>
                    </a:cubicBezTo>
                    <a:cubicBezTo>
                      <a:pt x="117" y="79"/>
                      <a:pt x="114" y="89"/>
                      <a:pt x="115" y="93"/>
                    </a:cubicBezTo>
                    <a:cubicBezTo>
                      <a:pt x="115" y="93"/>
                      <a:pt x="116" y="94"/>
                      <a:pt x="116" y="95"/>
                    </a:cubicBezTo>
                    <a:cubicBezTo>
                      <a:pt x="116" y="99"/>
                      <a:pt x="115" y="101"/>
                      <a:pt x="116" y="105"/>
                    </a:cubicBezTo>
                    <a:cubicBezTo>
                      <a:pt x="116" y="105"/>
                      <a:pt x="116" y="107"/>
                      <a:pt x="116" y="107"/>
                    </a:cubicBezTo>
                    <a:cubicBezTo>
                      <a:pt x="116" y="108"/>
                      <a:pt x="117" y="109"/>
                      <a:pt x="117" y="110"/>
                    </a:cubicBezTo>
                    <a:cubicBezTo>
                      <a:pt x="117" y="110"/>
                      <a:pt x="117" y="111"/>
                      <a:pt x="117" y="111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17" y="113"/>
                      <a:pt x="117" y="113"/>
                      <a:pt x="117" y="114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17" y="114"/>
                      <a:pt x="117" y="115"/>
                      <a:pt x="117" y="115"/>
                    </a:cubicBezTo>
                    <a:cubicBezTo>
                      <a:pt x="118" y="117"/>
                      <a:pt x="118" y="119"/>
                      <a:pt x="119" y="122"/>
                    </a:cubicBezTo>
                    <a:cubicBezTo>
                      <a:pt x="119" y="123"/>
                      <a:pt x="120" y="125"/>
                      <a:pt x="121" y="126"/>
                    </a:cubicBezTo>
                    <a:cubicBezTo>
                      <a:pt x="121" y="127"/>
                      <a:pt x="121" y="131"/>
                      <a:pt x="122" y="131"/>
                    </a:cubicBezTo>
                    <a:cubicBezTo>
                      <a:pt x="122" y="132"/>
                      <a:pt x="122" y="136"/>
                      <a:pt x="123" y="136"/>
                    </a:cubicBezTo>
                    <a:cubicBezTo>
                      <a:pt x="123" y="137"/>
                      <a:pt x="125" y="139"/>
                      <a:pt x="126" y="140"/>
                    </a:cubicBezTo>
                    <a:cubicBezTo>
                      <a:pt x="126" y="141"/>
                      <a:pt x="126" y="141"/>
                      <a:pt x="126" y="141"/>
                    </a:cubicBezTo>
                    <a:cubicBezTo>
                      <a:pt x="126" y="142"/>
                      <a:pt x="127" y="142"/>
                      <a:pt x="127" y="143"/>
                    </a:cubicBezTo>
                    <a:cubicBezTo>
                      <a:pt x="128" y="144"/>
                      <a:pt x="127" y="146"/>
                      <a:pt x="128" y="148"/>
                    </a:cubicBezTo>
                    <a:cubicBezTo>
                      <a:pt x="129" y="149"/>
                      <a:pt x="130" y="150"/>
                      <a:pt x="131" y="151"/>
                    </a:cubicBezTo>
                    <a:cubicBezTo>
                      <a:pt x="133" y="155"/>
                      <a:pt x="136" y="160"/>
                      <a:pt x="138" y="164"/>
                    </a:cubicBezTo>
                    <a:cubicBezTo>
                      <a:pt x="139" y="165"/>
                      <a:pt x="140" y="166"/>
                      <a:pt x="141" y="166"/>
                    </a:cubicBezTo>
                    <a:cubicBezTo>
                      <a:pt x="142" y="167"/>
                      <a:pt x="142" y="169"/>
                      <a:pt x="143" y="170"/>
                    </a:cubicBezTo>
                    <a:cubicBezTo>
                      <a:pt x="144" y="171"/>
                      <a:pt x="146" y="172"/>
                      <a:pt x="147" y="173"/>
                    </a:cubicBezTo>
                    <a:cubicBezTo>
                      <a:pt x="148" y="174"/>
                      <a:pt x="149" y="178"/>
                      <a:pt x="150" y="179"/>
                    </a:cubicBezTo>
                    <a:cubicBezTo>
                      <a:pt x="151" y="179"/>
                      <a:pt x="152" y="179"/>
                      <a:pt x="153" y="180"/>
                    </a:cubicBezTo>
                    <a:cubicBezTo>
                      <a:pt x="153" y="181"/>
                      <a:pt x="153" y="181"/>
                      <a:pt x="154" y="182"/>
                    </a:cubicBezTo>
                    <a:cubicBezTo>
                      <a:pt x="157" y="185"/>
                      <a:pt x="161" y="186"/>
                      <a:pt x="163" y="190"/>
                    </a:cubicBezTo>
                    <a:cubicBezTo>
                      <a:pt x="164" y="189"/>
                      <a:pt x="164" y="189"/>
                      <a:pt x="164" y="189"/>
                    </a:cubicBezTo>
                    <a:cubicBezTo>
                      <a:pt x="165" y="191"/>
                      <a:pt x="172" y="196"/>
                      <a:pt x="174" y="197"/>
                    </a:cubicBezTo>
                    <a:cubicBezTo>
                      <a:pt x="174" y="197"/>
                      <a:pt x="175" y="197"/>
                      <a:pt x="176" y="197"/>
                    </a:cubicBezTo>
                    <a:cubicBezTo>
                      <a:pt x="178" y="199"/>
                      <a:pt x="180" y="201"/>
                      <a:pt x="182" y="203"/>
                    </a:cubicBezTo>
                    <a:cubicBezTo>
                      <a:pt x="188" y="206"/>
                      <a:pt x="193" y="209"/>
                      <a:pt x="199" y="213"/>
                    </a:cubicBezTo>
                    <a:cubicBezTo>
                      <a:pt x="201" y="215"/>
                      <a:pt x="202" y="218"/>
                      <a:pt x="203" y="220"/>
                    </a:cubicBezTo>
                    <a:cubicBezTo>
                      <a:pt x="204" y="220"/>
                      <a:pt x="204" y="220"/>
                      <a:pt x="204" y="220"/>
                    </a:cubicBezTo>
                    <a:cubicBezTo>
                      <a:pt x="205" y="222"/>
                      <a:pt x="206" y="227"/>
                      <a:pt x="206" y="2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371">
                <a:extLst>
                  <a:ext uri="{FF2B5EF4-FFF2-40B4-BE49-F238E27FC236}">
                    <a16:creationId xmlns:a16="http://schemas.microsoft.com/office/drawing/2014/main" id="{F5E707D7-6473-ADC1-CE21-2A70946EBD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" y="2148"/>
                <a:ext cx="153" cy="78"/>
              </a:xfrm>
              <a:custGeom>
                <a:avLst/>
                <a:gdLst>
                  <a:gd name="T0" fmla="*/ 55 w 63"/>
                  <a:gd name="T1" fmla="*/ 14 h 32"/>
                  <a:gd name="T2" fmla="*/ 29 w 63"/>
                  <a:gd name="T3" fmla="*/ 3 h 32"/>
                  <a:gd name="T4" fmla="*/ 24 w 63"/>
                  <a:gd name="T5" fmla="*/ 3 h 32"/>
                  <a:gd name="T6" fmla="*/ 18 w 63"/>
                  <a:gd name="T7" fmla="*/ 0 h 32"/>
                  <a:gd name="T8" fmla="*/ 11 w 63"/>
                  <a:gd name="T9" fmla="*/ 0 h 32"/>
                  <a:gd name="T10" fmla="*/ 3 w 63"/>
                  <a:gd name="T11" fmla="*/ 3 h 32"/>
                  <a:gd name="T12" fmla="*/ 3 w 63"/>
                  <a:gd name="T13" fmla="*/ 12 h 32"/>
                  <a:gd name="T14" fmla="*/ 3 w 63"/>
                  <a:gd name="T15" fmla="*/ 13 h 32"/>
                  <a:gd name="T16" fmla="*/ 6 w 63"/>
                  <a:gd name="T17" fmla="*/ 15 h 32"/>
                  <a:gd name="T18" fmla="*/ 11 w 63"/>
                  <a:gd name="T19" fmla="*/ 20 h 32"/>
                  <a:gd name="T20" fmla="*/ 16 w 63"/>
                  <a:gd name="T21" fmla="*/ 23 h 32"/>
                  <a:gd name="T22" fmla="*/ 16 w 63"/>
                  <a:gd name="T23" fmla="*/ 23 h 32"/>
                  <a:gd name="T24" fmla="*/ 20 w 63"/>
                  <a:gd name="T25" fmla="*/ 25 h 32"/>
                  <a:gd name="T26" fmla="*/ 20 w 63"/>
                  <a:gd name="T27" fmla="*/ 26 h 32"/>
                  <a:gd name="T28" fmla="*/ 24 w 63"/>
                  <a:gd name="T29" fmla="*/ 27 h 32"/>
                  <a:gd name="T30" fmla="*/ 28 w 63"/>
                  <a:gd name="T31" fmla="*/ 29 h 32"/>
                  <a:gd name="T32" fmla="*/ 32 w 63"/>
                  <a:gd name="T33" fmla="*/ 29 h 32"/>
                  <a:gd name="T34" fmla="*/ 36 w 63"/>
                  <a:gd name="T35" fmla="*/ 30 h 32"/>
                  <a:gd name="T36" fmla="*/ 38 w 63"/>
                  <a:gd name="T37" fmla="*/ 30 h 32"/>
                  <a:gd name="T38" fmla="*/ 39 w 63"/>
                  <a:gd name="T39" fmla="*/ 31 h 32"/>
                  <a:gd name="T40" fmla="*/ 52 w 63"/>
                  <a:gd name="T41" fmla="*/ 30 h 32"/>
                  <a:gd name="T42" fmla="*/ 58 w 63"/>
                  <a:gd name="T43" fmla="*/ 29 h 32"/>
                  <a:gd name="T44" fmla="*/ 63 w 63"/>
                  <a:gd name="T45" fmla="*/ 23 h 32"/>
                  <a:gd name="T46" fmla="*/ 55 w 63"/>
                  <a:gd name="T47" fmla="*/ 14 h 32"/>
                  <a:gd name="T48" fmla="*/ 48 w 63"/>
                  <a:gd name="T49" fmla="*/ 26 h 32"/>
                  <a:gd name="T50" fmla="*/ 45 w 63"/>
                  <a:gd name="T51" fmla="*/ 26 h 32"/>
                  <a:gd name="T52" fmla="*/ 40 w 63"/>
                  <a:gd name="T53" fmla="*/ 26 h 32"/>
                  <a:gd name="T54" fmla="*/ 7 w 63"/>
                  <a:gd name="T55" fmla="*/ 7 h 32"/>
                  <a:gd name="T56" fmla="*/ 11 w 63"/>
                  <a:gd name="T57" fmla="*/ 5 h 32"/>
                  <a:gd name="T58" fmla="*/ 14 w 63"/>
                  <a:gd name="T59" fmla="*/ 5 h 32"/>
                  <a:gd name="T60" fmla="*/ 18 w 63"/>
                  <a:gd name="T61" fmla="*/ 8 h 32"/>
                  <a:gd name="T62" fmla="*/ 27 w 63"/>
                  <a:gd name="T63" fmla="*/ 10 h 32"/>
                  <a:gd name="T64" fmla="*/ 34 w 63"/>
                  <a:gd name="T65" fmla="*/ 10 h 32"/>
                  <a:gd name="T66" fmla="*/ 38 w 63"/>
                  <a:gd name="T67" fmla="*/ 12 h 32"/>
                  <a:gd name="T68" fmla="*/ 55 w 63"/>
                  <a:gd name="T69" fmla="*/ 21 h 32"/>
                  <a:gd name="T70" fmla="*/ 56 w 63"/>
                  <a:gd name="T71" fmla="*/ 23 h 32"/>
                  <a:gd name="T72" fmla="*/ 48 w 63"/>
                  <a:gd name="T73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" h="32">
                    <a:moveTo>
                      <a:pt x="55" y="14"/>
                    </a:moveTo>
                    <a:cubicBezTo>
                      <a:pt x="48" y="8"/>
                      <a:pt x="37" y="6"/>
                      <a:pt x="29" y="3"/>
                    </a:cubicBezTo>
                    <a:cubicBezTo>
                      <a:pt x="27" y="3"/>
                      <a:pt x="26" y="3"/>
                      <a:pt x="24" y="3"/>
                    </a:cubicBezTo>
                    <a:cubicBezTo>
                      <a:pt x="22" y="2"/>
                      <a:pt x="20" y="1"/>
                      <a:pt x="18" y="0"/>
                    </a:cubicBezTo>
                    <a:cubicBezTo>
                      <a:pt x="15" y="0"/>
                      <a:pt x="13" y="0"/>
                      <a:pt x="11" y="0"/>
                    </a:cubicBezTo>
                    <a:cubicBezTo>
                      <a:pt x="8" y="1"/>
                      <a:pt x="5" y="1"/>
                      <a:pt x="3" y="3"/>
                    </a:cubicBezTo>
                    <a:cubicBezTo>
                      <a:pt x="0" y="6"/>
                      <a:pt x="2" y="9"/>
                      <a:pt x="3" y="12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4" y="14"/>
                      <a:pt x="5" y="15"/>
                      <a:pt x="6" y="15"/>
                    </a:cubicBezTo>
                    <a:cubicBezTo>
                      <a:pt x="7" y="17"/>
                      <a:pt x="9" y="19"/>
                      <a:pt x="11" y="20"/>
                    </a:cubicBezTo>
                    <a:cubicBezTo>
                      <a:pt x="12" y="21"/>
                      <a:pt x="14" y="22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8" y="25"/>
                      <a:pt x="20" y="25"/>
                    </a:cubicBezTo>
                    <a:cubicBezTo>
                      <a:pt x="20" y="25"/>
                      <a:pt x="20" y="26"/>
                      <a:pt x="20" y="26"/>
                    </a:cubicBezTo>
                    <a:cubicBezTo>
                      <a:pt x="20" y="26"/>
                      <a:pt x="24" y="27"/>
                      <a:pt x="24" y="27"/>
                    </a:cubicBezTo>
                    <a:cubicBezTo>
                      <a:pt x="26" y="28"/>
                      <a:pt x="27" y="28"/>
                      <a:pt x="28" y="29"/>
                    </a:cubicBezTo>
                    <a:cubicBezTo>
                      <a:pt x="29" y="29"/>
                      <a:pt x="31" y="29"/>
                      <a:pt x="32" y="29"/>
                    </a:cubicBezTo>
                    <a:cubicBezTo>
                      <a:pt x="33" y="29"/>
                      <a:pt x="35" y="30"/>
                      <a:pt x="36" y="30"/>
                    </a:cubicBezTo>
                    <a:cubicBezTo>
                      <a:pt x="37" y="30"/>
                      <a:pt x="37" y="30"/>
                      <a:pt x="38" y="30"/>
                    </a:cubicBezTo>
                    <a:cubicBezTo>
                      <a:pt x="38" y="30"/>
                      <a:pt x="38" y="30"/>
                      <a:pt x="39" y="31"/>
                    </a:cubicBezTo>
                    <a:cubicBezTo>
                      <a:pt x="42" y="32"/>
                      <a:pt x="51" y="31"/>
                      <a:pt x="52" y="30"/>
                    </a:cubicBezTo>
                    <a:cubicBezTo>
                      <a:pt x="53" y="31"/>
                      <a:pt x="57" y="30"/>
                      <a:pt x="58" y="29"/>
                    </a:cubicBezTo>
                    <a:cubicBezTo>
                      <a:pt x="62" y="27"/>
                      <a:pt x="61" y="25"/>
                      <a:pt x="63" y="23"/>
                    </a:cubicBezTo>
                    <a:cubicBezTo>
                      <a:pt x="63" y="19"/>
                      <a:pt x="57" y="16"/>
                      <a:pt x="55" y="14"/>
                    </a:cubicBezTo>
                    <a:close/>
                    <a:moveTo>
                      <a:pt x="48" y="26"/>
                    </a:moveTo>
                    <a:cubicBezTo>
                      <a:pt x="47" y="26"/>
                      <a:pt x="45" y="26"/>
                      <a:pt x="45" y="26"/>
                    </a:cubicBezTo>
                    <a:cubicBezTo>
                      <a:pt x="44" y="26"/>
                      <a:pt x="41" y="26"/>
                      <a:pt x="40" y="26"/>
                    </a:cubicBezTo>
                    <a:cubicBezTo>
                      <a:pt x="28" y="23"/>
                      <a:pt x="11" y="19"/>
                      <a:pt x="7" y="7"/>
                    </a:cubicBezTo>
                    <a:cubicBezTo>
                      <a:pt x="8" y="6"/>
                      <a:pt x="9" y="6"/>
                      <a:pt x="11" y="5"/>
                    </a:cubicBezTo>
                    <a:cubicBezTo>
                      <a:pt x="12" y="5"/>
                      <a:pt x="13" y="5"/>
                      <a:pt x="14" y="5"/>
                    </a:cubicBezTo>
                    <a:cubicBezTo>
                      <a:pt x="17" y="5"/>
                      <a:pt x="17" y="6"/>
                      <a:pt x="18" y="8"/>
                    </a:cubicBezTo>
                    <a:cubicBezTo>
                      <a:pt x="23" y="9"/>
                      <a:pt x="23" y="8"/>
                      <a:pt x="27" y="10"/>
                    </a:cubicBezTo>
                    <a:cubicBezTo>
                      <a:pt x="27" y="10"/>
                      <a:pt x="32" y="10"/>
                      <a:pt x="34" y="10"/>
                    </a:cubicBezTo>
                    <a:cubicBezTo>
                      <a:pt x="35" y="10"/>
                      <a:pt x="37" y="11"/>
                      <a:pt x="38" y="12"/>
                    </a:cubicBezTo>
                    <a:cubicBezTo>
                      <a:pt x="44" y="14"/>
                      <a:pt x="50" y="16"/>
                      <a:pt x="55" y="21"/>
                    </a:cubicBezTo>
                    <a:cubicBezTo>
                      <a:pt x="56" y="21"/>
                      <a:pt x="56" y="22"/>
                      <a:pt x="56" y="23"/>
                    </a:cubicBezTo>
                    <a:cubicBezTo>
                      <a:pt x="55" y="24"/>
                      <a:pt x="51" y="26"/>
                      <a:pt x="48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372">
                <a:extLst>
                  <a:ext uri="{FF2B5EF4-FFF2-40B4-BE49-F238E27FC236}">
                    <a16:creationId xmlns:a16="http://schemas.microsoft.com/office/drawing/2014/main" id="{8EA890D6-15A0-6179-B1BF-4F4CE8F49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1" y="216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373">
                <a:extLst>
                  <a:ext uri="{FF2B5EF4-FFF2-40B4-BE49-F238E27FC236}">
                    <a16:creationId xmlns:a16="http://schemas.microsoft.com/office/drawing/2014/main" id="{9A7C0E20-BEF1-1310-52CA-763F46DEB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4" y="2167"/>
                <a:ext cx="366" cy="755"/>
              </a:xfrm>
              <a:custGeom>
                <a:avLst/>
                <a:gdLst>
                  <a:gd name="T0" fmla="*/ 120 w 151"/>
                  <a:gd name="T1" fmla="*/ 100 h 311"/>
                  <a:gd name="T2" fmla="*/ 94 w 151"/>
                  <a:gd name="T3" fmla="*/ 83 h 311"/>
                  <a:gd name="T4" fmla="*/ 65 w 151"/>
                  <a:gd name="T5" fmla="*/ 54 h 311"/>
                  <a:gd name="T6" fmla="*/ 55 w 151"/>
                  <a:gd name="T7" fmla="*/ 39 h 311"/>
                  <a:gd name="T8" fmla="*/ 44 w 151"/>
                  <a:gd name="T9" fmla="*/ 24 h 311"/>
                  <a:gd name="T10" fmla="*/ 26 w 151"/>
                  <a:gd name="T11" fmla="*/ 10 h 311"/>
                  <a:gd name="T12" fmla="*/ 6 w 151"/>
                  <a:gd name="T13" fmla="*/ 40 h 311"/>
                  <a:gd name="T14" fmla="*/ 7 w 151"/>
                  <a:gd name="T15" fmla="*/ 63 h 311"/>
                  <a:gd name="T16" fmla="*/ 21 w 151"/>
                  <a:gd name="T17" fmla="*/ 91 h 311"/>
                  <a:gd name="T18" fmla="*/ 29 w 151"/>
                  <a:gd name="T19" fmla="*/ 100 h 311"/>
                  <a:gd name="T20" fmla="*/ 39 w 151"/>
                  <a:gd name="T21" fmla="*/ 126 h 311"/>
                  <a:gd name="T22" fmla="*/ 46 w 151"/>
                  <a:gd name="T23" fmla="*/ 151 h 311"/>
                  <a:gd name="T24" fmla="*/ 47 w 151"/>
                  <a:gd name="T25" fmla="*/ 174 h 311"/>
                  <a:gd name="T26" fmla="*/ 45 w 151"/>
                  <a:gd name="T27" fmla="*/ 196 h 311"/>
                  <a:gd name="T28" fmla="*/ 47 w 151"/>
                  <a:gd name="T29" fmla="*/ 216 h 311"/>
                  <a:gd name="T30" fmla="*/ 54 w 151"/>
                  <a:gd name="T31" fmla="*/ 243 h 311"/>
                  <a:gd name="T32" fmla="*/ 61 w 151"/>
                  <a:gd name="T33" fmla="*/ 256 h 311"/>
                  <a:gd name="T34" fmla="*/ 78 w 151"/>
                  <a:gd name="T35" fmla="*/ 282 h 311"/>
                  <a:gd name="T36" fmla="*/ 85 w 151"/>
                  <a:gd name="T37" fmla="*/ 289 h 311"/>
                  <a:gd name="T38" fmla="*/ 91 w 151"/>
                  <a:gd name="T39" fmla="*/ 294 h 311"/>
                  <a:gd name="T40" fmla="*/ 109 w 151"/>
                  <a:gd name="T41" fmla="*/ 302 h 311"/>
                  <a:gd name="T42" fmla="*/ 110 w 151"/>
                  <a:gd name="T43" fmla="*/ 303 h 311"/>
                  <a:gd name="T44" fmla="*/ 121 w 151"/>
                  <a:gd name="T45" fmla="*/ 305 h 311"/>
                  <a:gd name="T46" fmla="*/ 122 w 151"/>
                  <a:gd name="T47" fmla="*/ 306 h 311"/>
                  <a:gd name="T48" fmla="*/ 143 w 151"/>
                  <a:gd name="T49" fmla="*/ 301 h 311"/>
                  <a:gd name="T50" fmla="*/ 151 w 151"/>
                  <a:gd name="T51" fmla="*/ 303 h 311"/>
                  <a:gd name="T52" fmla="*/ 112 w 151"/>
                  <a:gd name="T53" fmla="*/ 308 h 311"/>
                  <a:gd name="T54" fmla="*/ 99 w 151"/>
                  <a:gd name="T55" fmla="*/ 304 h 311"/>
                  <a:gd name="T56" fmla="*/ 90 w 151"/>
                  <a:gd name="T57" fmla="*/ 299 h 311"/>
                  <a:gd name="T58" fmla="*/ 81 w 151"/>
                  <a:gd name="T59" fmla="*/ 292 h 311"/>
                  <a:gd name="T60" fmla="*/ 76 w 151"/>
                  <a:gd name="T61" fmla="*/ 287 h 311"/>
                  <a:gd name="T62" fmla="*/ 72 w 151"/>
                  <a:gd name="T63" fmla="*/ 281 h 311"/>
                  <a:gd name="T64" fmla="*/ 62 w 151"/>
                  <a:gd name="T65" fmla="*/ 269 h 311"/>
                  <a:gd name="T66" fmla="*/ 57 w 151"/>
                  <a:gd name="T67" fmla="*/ 259 h 311"/>
                  <a:gd name="T68" fmla="*/ 42 w 151"/>
                  <a:gd name="T69" fmla="*/ 218 h 311"/>
                  <a:gd name="T70" fmla="*/ 42 w 151"/>
                  <a:gd name="T71" fmla="*/ 192 h 311"/>
                  <a:gd name="T72" fmla="*/ 40 w 151"/>
                  <a:gd name="T73" fmla="*/ 181 h 311"/>
                  <a:gd name="T74" fmla="*/ 41 w 151"/>
                  <a:gd name="T75" fmla="*/ 150 h 311"/>
                  <a:gd name="T76" fmla="*/ 34 w 151"/>
                  <a:gd name="T77" fmla="*/ 124 h 311"/>
                  <a:gd name="T78" fmla="*/ 24 w 151"/>
                  <a:gd name="T79" fmla="*/ 102 h 311"/>
                  <a:gd name="T80" fmla="*/ 3 w 151"/>
                  <a:gd name="T81" fmla="*/ 65 h 311"/>
                  <a:gd name="T82" fmla="*/ 1 w 151"/>
                  <a:gd name="T83" fmla="*/ 39 h 311"/>
                  <a:gd name="T84" fmla="*/ 11 w 151"/>
                  <a:gd name="T85" fmla="*/ 6 h 311"/>
                  <a:gd name="T86" fmla="*/ 48 w 151"/>
                  <a:gd name="T87" fmla="*/ 20 h 311"/>
                  <a:gd name="T88" fmla="*/ 54 w 151"/>
                  <a:gd name="T89" fmla="*/ 27 h 311"/>
                  <a:gd name="T90" fmla="*/ 62 w 151"/>
                  <a:gd name="T91" fmla="*/ 42 h 311"/>
                  <a:gd name="T92" fmla="*/ 79 w 151"/>
                  <a:gd name="T93" fmla="*/ 63 h 311"/>
                  <a:gd name="T94" fmla="*/ 98 w 151"/>
                  <a:gd name="T95" fmla="*/ 80 h 311"/>
                  <a:gd name="T96" fmla="*/ 103 w 151"/>
                  <a:gd name="T97" fmla="*/ 84 h 311"/>
                  <a:gd name="T98" fmla="*/ 116 w 151"/>
                  <a:gd name="T99" fmla="*/ 92 h 311"/>
                  <a:gd name="T100" fmla="*/ 123 w 151"/>
                  <a:gd name="T101" fmla="*/ 96 h 311"/>
                  <a:gd name="T102" fmla="*/ 131 w 151"/>
                  <a:gd name="T103" fmla="*/ 9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1" h="311">
                    <a:moveTo>
                      <a:pt x="151" y="111"/>
                    </a:moveTo>
                    <a:cubicBezTo>
                      <a:pt x="145" y="111"/>
                      <a:pt x="136" y="107"/>
                      <a:pt x="131" y="105"/>
                    </a:cubicBezTo>
                    <a:cubicBezTo>
                      <a:pt x="128" y="103"/>
                      <a:pt x="123" y="102"/>
                      <a:pt x="120" y="100"/>
                    </a:cubicBezTo>
                    <a:cubicBezTo>
                      <a:pt x="115" y="98"/>
                      <a:pt x="109" y="94"/>
                      <a:pt x="105" y="91"/>
                    </a:cubicBezTo>
                    <a:cubicBezTo>
                      <a:pt x="104" y="90"/>
                      <a:pt x="102" y="90"/>
                      <a:pt x="100" y="89"/>
                    </a:cubicBezTo>
                    <a:cubicBezTo>
                      <a:pt x="98" y="87"/>
                      <a:pt x="96" y="85"/>
                      <a:pt x="94" y="83"/>
                    </a:cubicBezTo>
                    <a:cubicBezTo>
                      <a:pt x="87" y="78"/>
                      <a:pt x="81" y="73"/>
                      <a:pt x="75" y="67"/>
                    </a:cubicBezTo>
                    <a:cubicBezTo>
                      <a:pt x="74" y="66"/>
                      <a:pt x="73" y="64"/>
                      <a:pt x="72" y="62"/>
                    </a:cubicBezTo>
                    <a:cubicBezTo>
                      <a:pt x="70" y="60"/>
                      <a:pt x="67" y="57"/>
                      <a:pt x="65" y="54"/>
                    </a:cubicBezTo>
                    <a:cubicBezTo>
                      <a:pt x="64" y="52"/>
                      <a:pt x="63" y="50"/>
                      <a:pt x="62" y="49"/>
                    </a:cubicBezTo>
                    <a:cubicBezTo>
                      <a:pt x="61" y="48"/>
                      <a:pt x="60" y="47"/>
                      <a:pt x="59" y="46"/>
                    </a:cubicBezTo>
                    <a:cubicBezTo>
                      <a:pt x="57" y="44"/>
                      <a:pt x="56" y="41"/>
                      <a:pt x="55" y="39"/>
                    </a:cubicBezTo>
                    <a:cubicBezTo>
                      <a:pt x="54" y="38"/>
                      <a:pt x="53" y="38"/>
                      <a:pt x="53" y="37"/>
                    </a:cubicBezTo>
                    <a:cubicBezTo>
                      <a:pt x="49" y="32"/>
                      <a:pt x="48" y="28"/>
                      <a:pt x="43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3" y="22"/>
                      <a:pt x="42" y="20"/>
                      <a:pt x="41" y="19"/>
                    </a:cubicBezTo>
                    <a:cubicBezTo>
                      <a:pt x="40" y="17"/>
                      <a:pt x="38" y="16"/>
                      <a:pt x="36" y="14"/>
                    </a:cubicBezTo>
                    <a:cubicBezTo>
                      <a:pt x="33" y="12"/>
                      <a:pt x="28" y="12"/>
                      <a:pt x="26" y="10"/>
                    </a:cubicBezTo>
                    <a:cubicBezTo>
                      <a:pt x="25" y="10"/>
                      <a:pt x="23" y="10"/>
                      <a:pt x="22" y="10"/>
                    </a:cubicBezTo>
                    <a:cubicBezTo>
                      <a:pt x="15" y="8"/>
                      <a:pt x="11" y="11"/>
                      <a:pt x="8" y="15"/>
                    </a:cubicBezTo>
                    <a:cubicBezTo>
                      <a:pt x="4" y="21"/>
                      <a:pt x="5" y="33"/>
                      <a:pt x="6" y="40"/>
                    </a:cubicBezTo>
                    <a:cubicBezTo>
                      <a:pt x="6" y="41"/>
                      <a:pt x="6" y="43"/>
                      <a:pt x="6" y="44"/>
                    </a:cubicBezTo>
                    <a:cubicBezTo>
                      <a:pt x="7" y="48"/>
                      <a:pt x="7" y="52"/>
                      <a:pt x="7" y="54"/>
                    </a:cubicBezTo>
                    <a:cubicBezTo>
                      <a:pt x="7" y="57"/>
                      <a:pt x="7" y="60"/>
                      <a:pt x="7" y="63"/>
                    </a:cubicBezTo>
                    <a:cubicBezTo>
                      <a:pt x="8" y="68"/>
                      <a:pt x="9" y="75"/>
                      <a:pt x="12" y="80"/>
                    </a:cubicBezTo>
                    <a:cubicBezTo>
                      <a:pt x="13" y="82"/>
                      <a:pt x="13" y="82"/>
                      <a:pt x="14" y="82"/>
                    </a:cubicBezTo>
                    <a:cubicBezTo>
                      <a:pt x="17" y="85"/>
                      <a:pt x="18" y="89"/>
                      <a:pt x="21" y="91"/>
                    </a:cubicBezTo>
                    <a:cubicBezTo>
                      <a:pt x="22" y="93"/>
                      <a:pt x="24" y="94"/>
                      <a:pt x="25" y="96"/>
                    </a:cubicBezTo>
                    <a:cubicBezTo>
                      <a:pt x="26" y="97"/>
                      <a:pt x="26" y="98"/>
                      <a:pt x="27" y="99"/>
                    </a:cubicBezTo>
                    <a:cubicBezTo>
                      <a:pt x="27" y="99"/>
                      <a:pt x="28" y="100"/>
                      <a:pt x="29" y="100"/>
                    </a:cubicBezTo>
                    <a:cubicBezTo>
                      <a:pt x="30" y="101"/>
                      <a:pt x="30" y="103"/>
                      <a:pt x="31" y="104"/>
                    </a:cubicBezTo>
                    <a:cubicBezTo>
                      <a:pt x="33" y="109"/>
                      <a:pt x="36" y="113"/>
                      <a:pt x="38" y="118"/>
                    </a:cubicBezTo>
                    <a:cubicBezTo>
                      <a:pt x="39" y="120"/>
                      <a:pt x="40" y="126"/>
                      <a:pt x="39" y="126"/>
                    </a:cubicBezTo>
                    <a:cubicBezTo>
                      <a:pt x="42" y="130"/>
                      <a:pt x="41" y="133"/>
                      <a:pt x="43" y="138"/>
                    </a:cubicBezTo>
                    <a:cubicBezTo>
                      <a:pt x="43" y="140"/>
                      <a:pt x="44" y="141"/>
                      <a:pt x="44" y="143"/>
                    </a:cubicBezTo>
                    <a:cubicBezTo>
                      <a:pt x="45" y="145"/>
                      <a:pt x="45" y="148"/>
                      <a:pt x="46" y="151"/>
                    </a:cubicBezTo>
                    <a:cubicBezTo>
                      <a:pt x="46" y="153"/>
                      <a:pt x="46" y="156"/>
                      <a:pt x="46" y="159"/>
                    </a:cubicBezTo>
                    <a:cubicBezTo>
                      <a:pt x="47" y="164"/>
                      <a:pt x="47" y="169"/>
                      <a:pt x="46" y="173"/>
                    </a:cubicBezTo>
                    <a:cubicBezTo>
                      <a:pt x="47" y="174"/>
                      <a:pt x="46" y="173"/>
                      <a:pt x="47" y="174"/>
                    </a:cubicBezTo>
                    <a:cubicBezTo>
                      <a:pt x="46" y="174"/>
                      <a:pt x="46" y="174"/>
                      <a:pt x="46" y="174"/>
                    </a:cubicBezTo>
                    <a:cubicBezTo>
                      <a:pt x="45" y="180"/>
                      <a:pt x="46" y="184"/>
                      <a:pt x="46" y="191"/>
                    </a:cubicBezTo>
                    <a:cubicBezTo>
                      <a:pt x="46" y="192"/>
                      <a:pt x="46" y="195"/>
                      <a:pt x="45" y="196"/>
                    </a:cubicBezTo>
                    <a:cubicBezTo>
                      <a:pt x="45" y="200"/>
                      <a:pt x="46" y="203"/>
                      <a:pt x="47" y="207"/>
                    </a:cubicBezTo>
                    <a:cubicBezTo>
                      <a:pt x="47" y="209"/>
                      <a:pt x="46" y="211"/>
                      <a:pt x="47" y="212"/>
                    </a:cubicBezTo>
                    <a:cubicBezTo>
                      <a:pt x="47" y="214"/>
                      <a:pt x="47" y="215"/>
                      <a:pt x="47" y="216"/>
                    </a:cubicBezTo>
                    <a:cubicBezTo>
                      <a:pt x="47" y="218"/>
                      <a:pt x="47" y="221"/>
                      <a:pt x="48" y="222"/>
                    </a:cubicBezTo>
                    <a:cubicBezTo>
                      <a:pt x="48" y="225"/>
                      <a:pt x="49" y="229"/>
                      <a:pt x="51" y="232"/>
                    </a:cubicBezTo>
                    <a:cubicBezTo>
                      <a:pt x="52" y="236"/>
                      <a:pt x="54" y="239"/>
                      <a:pt x="54" y="243"/>
                    </a:cubicBezTo>
                    <a:cubicBezTo>
                      <a:pt x="56" y="244"/>
                      <a:pt x="56" y="246"/>
                      <a:pt x="57" y="248"/>
                    </a:cubicBezTo>
                    <a:cubicBezTo>
                      <a:pt x="57" y="250"/>
                      <a:pt x="59" y="252"/>
                      <a:pt x="60" y="254"/>
                    </a:cubicBezTo>
                    <a:cubicBezTo>
                      <a:pt x="60" y="254"/>
                      <a:pt x="60" y="256"/>
                      <a:pt x="61" y="256"/>
                    </a:cubicBezTo>
                    <a:cubicBezTo>
                      <a:pt x="64" y="263"/>
                      <a:pt x="69" y="269"/>
                      <a:pt x="73" y="276"/>
                    </a:cubicBezTo>
                    <a:cubicBezTo>
                      <a:pt x="75" y="278"/>
                      <a:pt x="77" y="279"/>
                      <a:pt x="78" y="281"/>
                    </a:cubicBezTo>
                    <a:cubicBezTo>
                      <a:pt x="78" y="281"/>
                      <a:pt x="78" y="281"/>
                      <a:pt x="78" y="282"/>
                    </a:cubicBezTo>
                    <a:cubicBezTo>
                      <a:pt x="79" y="282"/>
                      <a:pt x="79" y="282"/>
                      <a:pt x="79" y="282"/>
                    </a:cubicBezTo>
                    <a:cubicBezTo>
                      <a:pt x="80" y="284"/>
                      <a:pt x="82" y="286"/>
                      <a:pt x="83" y="288"/>
                    </a:cubicBezTo>
                    <a:cubicBezTo>
                      <a:pt x="84" y="288"/>
                      <a:pt x="85" y="288"/>
                      <a:pt x="85" y="289"/>
                    </a:cubicBezTo>
                    <a:cubicBezTo>
                      <a:pt x="85" y="289"/>
                      <a:pt x="85" y="289"/>
                      <a:pt x="85" y="289"/>
                    </a:cubicBezTo>
                    <a:cubicBezTo>
                      <a:pt x="87" y="290"/>
                      <a:pt x="89" y="292"/>
                      <a:pt x="91" y="293"/>
                    </a:cubicBezTo>
                    <a:cubicBezTo>
                      <a:pt x="91" y="293"/>
                      <a:pt x="91" y="293"/>
                      <a:pt x="91" y="294"/>
                    </a:cubicBezTo>
                    <a:cubicBezTo>
                      <a:pt x="96" y="296"/>
                      <a:pt x="100" y="299"/>
                      <a:pt x="106" y="302"/>
                    </a:cubicBezTo>
                    <a:cubicBezTo>
                      <a:pt x="106" y="302"/>
                      <a:pt x="106" y="302"/>
                      <a:pt x="107" y="302"/>
                    </a:cubicBezTo>
                    <a:cubicBezTo>
                      <a:pt x="108" y="303"/>
                      <a:pt x="108" y="302"/>
                      <a:pt x="109" y="302"/>
                    </a:cubicBezTo>
                    <a:cubicBezTo>
                      <a:pt x="109" y="303"/>
                      <a:pt x="109" y="303"/>
                      <a:pt x="109" y="303"/>
                    </a:cubicBezTo>
                    <a:cubicBezTo>
                      <a:pt x="109" y="303"/>
                      <a:pt x="109" y="303"/>
                      <a:pt x="109" y="303"/>
                    </a:cubicBezTo>
                    <a:cubicBezTo>
                      <a:pt x="109" y="303"/>
                      <a:pt x="110" y="303"/>
                      <a:pt x="110" y="303"/>
                    </a:cubicBezTo>
                    <a:cubicBezTo>
                      <a:pt x="110" y="303"/>
                      <a:pt x="110" y="303"/>
                      <a:pt x="111" y="303"/>
                    </a:cubicBezTo>
                    <a:cubicBezTo>
                      <a:pt x="112" y="304"/>
                      <a:pt x="112" y="304"/>
                      <a:pt x="113" y="303"/>
                    </a:cubicBezTo>
                    <a:cubicBezTo>
                      <a:pt x="113" y="304"/>
                      <a:pt x="119" y="306"/>
                      <a:pt x="121" y="305"/>
                    </a:cubicBezTo>
                    <a:cubicBezTo>
                      <a:pt x="121" y="306"/>
                      <a:pt x="120" y="306"/>
                      <a:pt x="121" y="306"/>
                    </a:cubicBezTo>
                    <a:cubicBezTo>
                      <a:pt x="121" y="306"/>
                      <a:pt x="121" y="306"/>
                      <a:pt x="121" y="306"/>
                    </a:cubicBezTo>
                    <a:cubicBezTo>
                      <a:pt x="121" y="306"/>
                      <a:pt x="121" y="306"/>
                      <a:pt x="122" y="306"/>
                    </a:cubicBezTo>
                    <a:cubicBezTo>
                      <a:pt x="123" y="307"/>
                      <a:pt x="127" y="305"/>
                      <a:pt x="129" y="305"/>
                    </a:cubicBezTo>
                    <a:cubicBezTo>
                      <a:pt x="130" y="304"/>
                      <a:pt x="136" y="304"/>
                      <a:pt x="138" y="303"/>
                    </a:cubicBezTo>
                    <a:cubicBezTo>
                      <a:pt x="139" y="303"/>
                      <a:pt x="141" y="301"/>
                      <a:pt x="143" y="301"/>
                    </a:cubicBezTo>
                    <a:cubicBezTo>
                      <a:pt x="144" y="301"/>
                      <a:pt x="145" y="300"/>
                      <a:pt x="147" y="300"/>
                    </a:cubicBezTo>
                    <a:cubicBezTo>
                      <a:pt x="148" y="300"/>
                      <a:pt x="149" y="298"/>
                      <a:pt x="151" y="298"/>
                    </a:cubicBezTo>
                    <a:cubicBezTo>
                      <a:pt x="151" y="299"/>
                      <a:pt x="151" y="301"/>
                      <a:pt x="151" y="303"/>
                    </a:cubicBezTo>
                    <a:cubicBezTo>
                      <a:pt x="144" y="307"/>
                      <a:pt x="137" y="308"/>
                      <a:pt x="129" y="310"/>
                    </a:cubicBezTo>
                    <a:cubicBezTo>
                      <a:pt x="127" y="310"/>
                      <a:pt x="125" y="310"/>
                      <a:pt x="123" y="311"/>
                    </a:cubicBezTo>
                    <a:cubicBezTo>
                      <a:pt x="119" y="311"/>
                      <a:pt x="115" y="309"/>
                      <a:pt x="112" y="308"/>
                    </a:cubicBezTo>
                    <a:cubicBezTo>
                      <a:pt x="110" y="308"/>
                      <a:pt x="109" y="307"/>
                      <a:pt x="108" y="307"/>
                    </a:cubicBezTo>
                    <a:cubicBezTo>
                      <a:pt x="107" y="307"/>
                      <a:pt x="106" y="307"/>
                      <a:pt x="105" y="307"/>
                    </a:cubicBezTo>
                    <a:cubicBezTo>
                      <a:pt x="103" y="306"/>
                      <a:pt x="101" y="305"/>
                      <a:pt x="99" y="304"/>
                    </a:cubicBezTo>
                    <a:cubicBezTo>
                      <a:pt x="97" y="303"/>
                      <a:pt x="95" y="302"/>
                      <a:pt x="94" y="301"/>
                    </a:cubicBezTo>
                    <a:cubicBezTo>
                      <a:pt x="93" y="300"/>
                      <a:pt x="92" y="301"/>
                      <a:pt x="91" y="300"/>
                    </a:cubicBezTo>
                    <a:cubicBezTo>
                      <a:pt x="91" y="300"/>
                      <a:pt x="90" y="299"/>
                      <a:pt x="90" y="299"/>
                    </a:cubicBezTo>
                    <a:cubicBezTo>
                      <a:pt x="89" y="298"/>
                      <a:pt x="88" y="297"/>
                      <a:pt x="87" y="297"/>
                    </a:cubicBezTo>
                    <a:cubicBezTo>
                      <a:pt x="86" y="296"/>
                      <a:pt x="85" y="294"/>
                      <a:pt x="83" y="293"/>
                    </a:cubicBezTo>
                    <a:cubicBezTo>
                      <a:pt x="83" y="293"/>
                      <a:pt x="82" y="293"/>
                      <a:pt x="81" y="292"/>
                    </a:cubicBezTo>
                    <a:cubicBezTo>
                      <a:pt x="81" y="292"/>
                      <a:pt x="80" y="291"/>
                      <a:pt x="80" y="290"/>
                    </a:cubicBezTo>
                    <a:cubicBezTo>
                      <a:pt x="79" y="290"/>
                      <a:pt x="78" y="289"/>
                      <a:pt x="78" y="289"/>
                    </a:cubicBezTo>
                    <a:cubicBezTo>
                      <a:pt x="77" y="288"/>
                      <a:pt x="77" y="288"/>
                      <a:pt x="76" y="287"/>
                    </a:cubicBezTo>
                    <a:cubicBezTo>
                      <a:pt x="76" y="287"/>
                      <a:pt x="76" y="287"/>
                      <a:pt x="75" y="287"/>
                    </a:cubicBezTo>
                    <a:cubicBezTo>
                      <a:pt x="75" y="287"/>
                      <a:pt x="75" y="286"/>
                      <a:pt x="75" y="286"/>
                    </a:cubicBezTo>
                    <a:cubicBezTo>
                      <a:pt x="74" y="285"/>
                      <a:pt x="73" y="283"/>
                      <a:pt x="72" y="281"/>
                    </a:cubicBezTo>
                    <a:cubicBezTo>
                      <a:pt x="71" y="280"/>
                      <a:pt x="69" y="278"/>
                      <a:pt x="68" y="277"/>
                    </a:cubicBezTo>
                    <a:cubicBezTo>
                      <a:pt x="66" y="275"/>
                      <a:pt x="65" y="273"/>
                      <a:pt x="64" y="271"/>
                    </a:cubicBezTo>
                    <a:cubicBezTo>
                      <a:pt x="63" y="270"/>
                      <a:pt x="63" y="269"/>
                      <a:pt x="62" y="269"/>
                    </a:cubicBezTo>
                    <a:cubicBezTo>
                      <a:pt x="61" y="267"/>
                      <a:pt x="60" y="265"/>
                      <a:pt x="59" y="263"/>
                    </a:cubicBezTo>
                    <a:cubicBezTo>
                      <a:pt x="59" y="262"/>
                      <a:pt x="57" y="260"/>
                      <a:pt x="56" y="259"/>
                    </a:cubicBezTo>
                    <a:cubicBezTo>
                      <a:pt x="57" y="259"/>
                      <a:pt x="57" y="259"/>
                      <a:pt x="57" y="259"/>
                    </a:cubicBezTo>
                    <a:cubicBezTo>
                      <a:pt x="55" y="257"/>
                      <a:pt x="52" y="248"/>
                      <a:pt x="50" y="245"/>
                    </a:cubicBezTo>
                    <a:cubicBezTo>
                      <a:pt x="50" y="244"/>
                      <a:pt x="50" y="243"/>
                      <a:pt x="49" y="242"/>
                    </a:cubicBezTo>
                    <a:cubicBezTo>
                      <a:pt x="46" y="235"/>
                      <a:pt x="44" y="227"/>
                      <a:pt x="42" y="218"/>
                    </a:cubicBezTo>
                    <a:cubicBezTo>
                      <a:pt x="42" y="216"/>
                      <a:pt x="43" y="214"/>
                      <a:pt x="42" y="211"/>
                    </a:cubicBezTo>
                    <a:cubicBezTo>
                      <a:pt x="42" y="207"/>
                      <a:pt x="41" y="204"/>
                      <a:pt x="41" y="200"/>
                    </a:cubicBezTo>
                    <a:cubicBezTo>
                      <a:pt x="40" y="197"/>
                      <a:pt x="41" y="194"/>
                      <a:pt x="42" y="192"/>
                    </a:cubicBezTo>
                    <a:cubicBezTo>
                      <a:pt x="42" y="191"/>
                      <a:pt x="41" y="190"/>
                      <a:pt x="41" y="189"/>
                    </a:cubicBezTo>
                    <a:cubicBezTo>
                      <a:pt x="41" y="189"/>
                      <a:pt x="42" y="188"/>
                      <a:pt x="41" y="188"/>
                    </a:cubicBezTo>
                    <a:cubicBezTo>
                      <a:pt x="41" y="186"/>
                      <a:pt x="41" y="183"/>
                      <a:pt x="40" y="181"/>
                    </a:cubicBezTo>
                    <a:cubicBezTo>
                      <a:pt x="40" y="178"/>
                      <a:pt x="41" y="173"/>
                      <a:pt x="41" y="171"/>
                    </a:cubicBezTo>
                    <a:cubicBezTo>
                      <a:pt x="42" y="167"/>
                      <a:pt x="41" y="159"/>
                      <a:pt x="41" y="157"/>
                    </a:cubicBezTo>
                    <a:cubicBezTo>
                      <a:pt x="41" y="155"/>
                      <a:pt x="41" y="152"/>
                      <a:pt x="41" y="150"/>
                    </a:cubicBezTo>
                    <a:cubicBezTo>
                      <a:pt x="39" y="145"/>
                      <a:pt x="38" y="139"/>
                      <a:pt x="37" y="135"/>
                    </a:cubicBezTo>
                    <a:cubicBezTo>
                      <a:pt x="37" y="134"/>
                      <a:pt x="37" y="132"/>
                      <a:pt x="37" y="131"/>
                    </a:cubicBezTo>
                    <a:cubicBezTo>
                      <a:pt x="36" y="129"/>
                      <a:pt x="35" y="126"/>
                      <a:pt x="34" y="124"/>
                    </a:cubicBezTo>
                    <a:cubicBezTo>
                      <a:pt x="33" y="121"/>
                      <a:pt x="33" y="118"/>
                      <a:pt x="32" y="115"/>
                    </a:cubicBezTo>
                    <a:cubicBezTo>
                      <a:pt x="29" y="112"/>
                      <a:pt x="27" y="109"/>
                      <a:pt x="25" y="105"/>
                    </a:cubicBezTo>
                    <a:cubicBezTo>
                      <a:pt x="25" y="104"/>
                      <a:pt x="24" y="103"/>
                      <a:pt x="24" y="102"/>
                    </a:cubicBezTo>
                    <a:cubicBezTo>
                      <a:pt x="23" y="100"/>
                      <a:pt x="20" y="100"/>
                      <a:pt x="19" y="99"/>
                    </a:cubicBezTo>
                    <a:cubicBezTo>
                      <a:pt x="15" y="95"/>
                      <a:pt x="9" y="87"/>
                      <a:pt x="7" y="82"/>
                    </a:cubicBezTo>
                    <a:cubicBezTo>
                      <a:pt x="5" y="77"/>
                      <a:pt x="4" y="71"/>
                      <a:pt x="3" y="65"/>
                    </a:cubicBezTo>
                    <a:cubicBezTo>
                      <a:pt x="2" y="61"/>
                      <a:pt x="3" y="56"/>
                      <a:pt x="2" y="53"/>
                    </a:cubicBezTo>
                    <a:cubicBezTo>
                      <a:pt x="2" y="51"/>
                      <a:pt x="2" y="50"/>
                      <a:pt x="2" y="48"/>
                    </a:cubicBezTo>
                    <a:cubicBezTo>
                      <a:pt x="2" y="45"/>
                      <a:pt x="1" y="42"/>
                      <a:pt x="1" y="39"/>
                    </a:cubicBezTo>
                    <a:cubicBezTo>
                      <a:pt x="1" y="37"/>
                      <a:pt x="1" y="36"/>
                      <a:pt x="1" y="35"/>
                    </a:cubicBezTo>
                    <a:cubicBezTo>
                      <a:pt x="1" y="32"/>
                      <a:pt x="0" y="28"/>
                      <a:pt x="0" y="25"/>
                    </a:cubicBezTo>
                    <a:cubicBezTo>
                      <a:pt x="2" y="18"/>
                      <a:pt x="5" y="9"/>
                      <a:pt x="11" y="6"/>
                    </a:cubicBezTo>
                    <a:cubicBezTo>
                      <a:pt x="22" y="0"/>
                      <a:pt x="39" y="9"/>
                      <a:pt x="45" y="15"/>
                    </a:cubicBezTo>
                    <a:cubicBezTo>
                      <a:pt x="46" y="16"/>
                      <a:pt x="47" y="18"/>
                      <a:pt x="47" y="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1"/>
                    </a:cubicBezTo>
                    <a:cubicBezTo>
                      <a:pt x="49" y="21"/>
                      <a:pt x="49" y="23"/>
                      <a:pt x="50" y="24"/>
                    </a:cubicBezTo>
                    <a:cubicBezTo>
                      <a:pt x="51" y="25"/>
                      <a:pt x="53" y="26"/>
                      <a:pt x="54" y="27"/>
                    </a:cubicBezTo>
                    <a:cubicBezTo>
                      <a:pt x="55" y="28"/>
                      <a:pt x="55" y="32"/>
                      <a:pt x="56" y="33"/>
                    </a:cubicBezTo>
                    <a:cubicBezTo>
                      <a:pt x="57" y="35"/>
                      <a:pt x="59" y="36"/>
                      <a:pt x="60" y="37"/>
                    </a:cubicBezTo>
                    <a:cubicBezTo>
                      <a:pt x="61" y="38"/>
                      <a:pt x="61" y="41"/>
                      <a:pt x="62" y="42"/>
                    </a:cubicBezTo>
                    <a:cubicBezTo>
                      <a:pt x="63" y="43"/>
                      <a:pt x="65" y="44"/>
                      <a:pt x="66" y="45"/>
                    </a:cubicBezTo>
                    <a:cubicBezTo>
                      <a:pt x="67" y="46"/>
                      <a:pt x="67" y="48"/>
                      <a:pt x="68" y="49"/>
                    </a:cubicBezTo>
                    <a:cubicBezTo>
                      <a:pt x="71" y="54"/>
                      <a:pt x="75" y="59"/>
                      <a:pt x="79" y="63"/>
                    </a:cubicBezTo>
                    <a:cubicBezTo>
                      <a:pt x="82" y="66"/>
                      <a:pt x="85" y="71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90" y="73"/>
                      <a:pt x="97" y="79"/>
                      <a:pt x="98" y="80"/>
                    </a:cubicBezTo>
                    <a:cubicBezTo>
                      <a:pt x="99" y="81"/>
                      <a:pt x="100" y="83"/>
                      <a:pt x="102" y="83"/>
                    </a:cubicBezTo>
                    <a:cubicBezTo>
                      <a:pt x="102" y="84"/>
                      <a:pt x="101" y="83"/>
                      <a:pt x="102" y="84"/>
                    </a:cubicBezTo>
                    <a:cubicBezTo>
                      <a:pt x="102" y="84"/>
                      <a:pt x="102" y="84"/>
                      <a:pt x="103" y="84"/>
                    </a:cubicBezTo>
                    <a:cubicBezTo>
                      <a:pt x="104" y="86"/>
                      <a:pt x="111" y="89"/>
                      <a:pt x="114" y="91"/>
                    </a:cubicBezTo>
                    <a:cubicBezTo>
                      <a:pt x="114" y="91"/>
                      <a:pt x="114" y="92"/>
                      <a:pt x="115" y="92"/>
                    </a:cubicBezTo>
                    <a:cubicBezTo>
                      <a:pt x="115" y="93"/>
                      <a:pt x="116" y="92"/>
                      <a:pt x="116" y="92"/>
                    </a:cubicBezTo>
                    <a:cubicBezTo>
                      <a:pt x="117" y="93"/>
                      <a:pt x="117" y="93"/>
                      <a:pt x="118" y="94"/>
                    </a:cubicBezTo>
                    <a:cubicBezTo>
                      <a:pt x="118" y="94"/>
                      <a:pt x="119" y="94"/>
                      <a:pt x="120" y="94"/>
                    </a:cubicBezTo>
                    <a:cubicBezTo>
                      <a:pt x="121" y="95"/>
                      <a:pt x="122" y="96"/>
                      <a:pt x="123" y="96"/>
                    </a:cubicBezTo>
                    <a:cubicBezTo>
                      <a:pt x="123" y="96"/>
                      <a:pt x="124" y="97"/>
                      <a:pt x="125" y="97"/>
                    </a:cubicBezTo>
                    <a:cubicBezTo>
                      <a:pt x="125" y="97"/>
                      <a:pt x="126" y="98"/>
                      <a:pt x="126" y="98"/>
                    </a:cubicBezTo>
                    <a:cubicBezTo>
                      <a:pt x="127" y="99"/>
                      <a:pt x="130" y="98"/>
                      <a:pt x="131" y="99"/>
                    </a:cubicBezTo>
                    <a:cubicBezTo>
                      <a:pt x="137" y="102"/>
                      <a:pt x="144" y="104"/>
                      <a:pt x="151" y="106"/>
                    </a:cubicBezTo>
                    <a:cubicBezTo>
                      <a:pt x="151" y="108"/>
                      <a:pt x="151" y="110"/>
                      <a:pt x="151" y="1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374">
                <a:extLst>
                  <a:ext uri="{FF2B5EF4-FFF2-40B4-BE49-F238E27FC236}">
                    <a16:creationId xmlns:a16="http://schemas.microsoft.com/office/drawing/2014/main" id="{3CB61C7E-6993-8B5F-9ED6-38D15D852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2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375">
                <a:extLst>
                  <a:ext uri="{FF2B5EF4-FFF2-40B4-BE49-F238E27FC236}">
                    <a16:creationId xmlns:a16="http://schemas.microsoft.com/office/drawing/2014/main" id="{FAB7A86C-AB34-2E2F-FE86-2C663B11D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2182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376">
                <a:extLst>
                  <a:ext uri="{FF2B5EF4-FFF2-40B4-BE49-F238E27FC236}">
                    <a16:creationId xmlns:a16="http://schemas.microsoft.com/office/drawing/2014/main" id="{ADBC0C81-E597-AEEA-382A-44CA6BFBB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5" y="218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377">
                <a:extLst>
                  <a:ext uri="{FF2B5EF4-FFF2-40B4-BE49-F238E27FC236}">
                    <a16:creationId xmlns:a16="http://schemas.microsoft.com/office/drawing/2014/main" id="{5B84CD65-0D3A-CCFA-4A4A-75C017151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" y="2187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378">
                <a:extLst>
                  <a:ext uri="{FF2B5EF4-FFF2-40B4-BE49-F238E27FC236}">
                    <a16:creationId xmlns:a16="http://schemas.microsoft.com/office/drawing/2014/main" id="{EC239CEA-5F04-E1BE-3F70-4B948EA45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218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379">
                <a:extLst>
                  <a:ext uri="{FF2B5EF4-FFF2-40B4-BE49-F238E27FC236}">
                    <a16:creationId xmlns:a16="http://schemas.microsoft.com/office/drawing/2014/main" id="{FE787345-49B7-EC77-F857-254C9C7EE2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9" y="2177"/>
                <a:ext cx="199" cy="493"/>
              </a:xfrm>
              <a:custGeom>
                <a:avLst/>
                <a:gdLst>
                  <a:gd name="T0" fmla="*/ 79 w 82"/>
                  <a:gd name="T1" fmla="*/ 80 h 203"/>
                  <a:gd name="T2" fmla="*/ 68 w 82"/>
                  <a:gd name="T3" fmla="*/ 63 h 203"/>
                  <a:gd name="T4" fmla="*/ 60 w 82"/>
                  <a:gd name="T5" fmla="*/ 47 h 203"/>
                  <a:gd name="T6" fmla="*/ 56 w 82"/>
                  <a:gd name="T7" fmla="*/ 38 h 203"/>
                  <a:gd name="T8" fmla="*/ 54 w 82"/>
                  <a:gd name="T9" fmla="*/ 13 h 203"/>
                  <a:gd name="T10" fmla="*/ 14 w 82"/>
                  <a:gd name="T11" fmla="*/ 4 h 203"/>
                  <a:gd name="T12" fmla="*/ 1 w 82"/>
                  <a:gd name="T13" fmla="*/ 22 h 203"/>
                  <a:gd name="T14" fmla="*/ 6 w 82"/>
                  <a:gd name="T15" fmla="*/ 56 h 203"/>
                  <a:gd name="T16" fmla="*/ 10 w 82"/>
                  <a:gd name="T17" fmla="*/ 67 h 203"/>
                  <a:gd name="T18" fmla="*/ 14 w 82"/>
                  <a:gd name="T19" fmla="*/ 81 h 203"/>
                  <a:gd name="T20" fmla="*/ 14 w 82"/>
                  <a:gd name="T21" fmla="*/ 93 h 203"/>
                  <a:gd name="T22" fmla="*/ 12 w 82"/>
                  <a:gd name="T23" fmla="*/ 107 h 203"/>
                  <a:gd name="T24" fmla="*/ 11 w 82"/>
                  <a:gd name="T25" fmla="*/ 122 h 203"/>
                  <a:gd name="T26" fmla="*/ 9 w 82"/>
                  <a:gd name="T27" fmla="*/ 125 h 203"/>
                  <a:gd name="T28" fmla="*/ 6 w 82"/>
                  <a:gd name="T29" fmla="*/ 134 h 203"/>
                  <a:gd name="T30" fmla="*/ 5 w 82"/>
                  <a:gd name="T31" fmla="*/ 147 h 203"/>
                  <a:gd name="T32" fmla="*/ 6 w 82"/>
                  <a:gd name="T33" fmla="*/ 165 h 203"/>
                  <a:gd name="T34" fmla="*/ 10 w 82"/>
                  <a:gd name="T35" fmla="*/ 178 h 203"/>
                  <a:gd name="T36" fmla="*/ 51 w 82"/>
                  <a:gd name="T37" fmla="*/ 201 h 203"/>
                  <a:gd name="T38" fmla="*/ 72 w 82"/>
                  <a:gd name="T39" fmla="*/ 184 h 203"/>
                  <a:gd name="T40" fmla="*/ 76 w 82"/>
                  <a:gd name="T41" fmla="*/ 156 h 203"/>
                  <a:gd name="T42" fmla="*/ 76 w 82"/>
                  <a:gd name="T43" fmla="*/ 141 h 203"/>
                  <a:gd name="T44" fmla="*/ 79 w 82"/>
                  <a:gd name="T45" fmla="*/ 125 h 203"/>
                  <a:gd name="T46" fmla="*/ 82 w 82"/>
                  <a:gd name="T47" fmla="*/ 99 h 203"/>
                  <a:gd name="T48" fmla="*/ 74 w 82"/>
                  <a:gd name="T49" fmla="*/ 125 h 203"/>
                  <a:gd name="T50" fmla="*/ 73 w 82"/>
                  <a:gd name="T51" fmla="*/ 134 h 203"/>
                  <a:gd name="T52" fmla="*/ 70 w 82"/>
                  <a:gd name="T53" fmla="*/ 163 h 203"/>
                  <a:gd name="T54" fmla="*/ 69 w 82"/>
                  <a:gd name="T55" fmla="*/ 178 h 203"/>
                  <a:gd name="T56" fmla="*/ 68 w 82"/>
                  <a:gd name="T57" fmla="*/ 185 h 203"/>
                  <a:gd name="T58" fmla="*/ 52 w 82"/>
                  <a:gd name="T59" fmla="*/ 198 h 203"/>
                  <a:gd name="T60" fmla="*/ 51 w 82"/>
                  <a:gd name="T61" fmla="*/ 196 h 203"/>
                  <a:gd name="T62" fmla="*/ 19 w 82"/>
                  <a:gd name="T63" fmla="*/ 184 h 203"/>
                  <a:gd name="T64" fmla="*/ 15 w 82"/>
                  <a:gd name="T65" fmla="*/ 178 h 203"/>
                  <a:gd name="T66" fmla="*/ 12 w 82"/>
                  <a:gd name="T67" fmla="*/ 168 h 203"/>
                  <a:gd name="T68" fmla="*/ 10 w 82"/>
                  <a:gd name="T69" fmla="*/ 160 h 203"/>
                  <a:gd name="T70" fmla="*/ 9 w 82"/>
                  <a:gd name="T71" fmla="*/ 147 h 203"/>
                  <a:gd name="T72" fmla="*/ 11 w 82"/>
                  <a:gd name="T73" fmla="*/ 136 h 203"/>
                  <a:gd name="T74" fmla="*/ 15 w 82"/>
                  <a:gd name="T75" fmla="*/ 116 h 203"/>
                  <a:gd name="T76" fmla="*/ 18 w 82"/>
                  <a:gd name="T77" fmla="*/ 87 h 203"/>
                  <a:gd name="T78" fmla="*/ 17 w 82"/>
                  <a:gd name="T79" fmla="*/ 75 h 203"/>
                  <a:gd name="T80" fmla="*/ 15 w 82"/>
                  <a:gd name="T81" fmla="*/ 66 h 203"/>
                  <a:gd name="T82" fmla="*/ 11 w 82"/>
                  <a:gd name="T83" fmla="*/ 60 h 203"/>
                  <a:gd name="T84" fmla="*/ 6 w 82"/>
                  <a:gd name="T85" fmla="*/ 34 h 203"/>
                  <a:gd name="T86" fmla="*/ 9 w 82"/>
                  <a:gd name="T87" fmla="*/ 15 h 203"/>
                  <a:gd name="T88" fmla="*/ 21 w 82"/>
                  <a:gd name="T89" fmla="*/ 7 h 203"/>
                  <a:gd name="T90" fmla="*/ 53 w 82"/>
                  <a:gd name="T91" fmla="*/ 45 h 203"/>
                  <a:gd name="T92" fmla="*/ 70 w 82"/>
                  <a:gd name="T93" fmla="*/ 73 h 203"/>
                  <a:gd name="T94" fmla="*/ 76 w 82"/>
                  <a:gd name="T95" fmla="*/ 11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2" h="203">
                    <a:moveTo>
                      <a:pt x="81" y="90"/>
                    </a:moveTo>
                    <a:cubicBezTo>
                      <a:pt x="81" y="88"/>
                      <a:pt x="81" y="87"/>
                      <a:pt x="81" y="85"/>
                    </a:cubicBezTo>
                    <a:cubicBezTo>
                      <a:pt x="81" y="85"/>
                      <a:pt x="79" y="80"/>
                      <a:pt x="79" y="80"/>
                    </a:cubicBezTo>
                    <a:cubicBezTo>
                      <a:pt x="79" y="80"/>
                      <a:pt x="78" y="79"/>
                      <a:pt x="78" y="79"/>
                    </a:cubicBezTo>
                    <a:cubicBezTo>
                      <a:pt x="77" y="76"/>
                      <a:pt x="76" y="72"/>
                      <a:pt x="73" y="71"/>
                    </a:cubicBezTo>
                    <a:cubicBezTo>
                      <a:pt x="72" y="68"/>
                      <a:pt x="70" y="66"/>
                      <a:pt x="68" y="63"/>
                    </a:cubicBezTo>
                    <a:cubicBezTo>
                      <a:pt x="67" y="62"/>
                      <a:pt x="68" y="61"/>
                      <a:pt x="67" y="60"/>
                    </a:cubicBezTo>
                    <a:cubicBezTo>
                      <a:pt x="67" y="60"/>
                      <a:pt x="67" y="60"/>
                      <a:pt x="66" y="60"/>
                    </a:cubicBezTo>
                    <a:cubicBezTo>
                      <a:pt x="66" y="57"/>
                      <a:pt x="61" y="50"/>
                      <a:pt x="60" y="47"/>
                    </a:cubicBezTo>
                    <a:cubicBezTo>
                      <a:pt x="59" y="46"/>
                      <a:pt x="59" y="44"/>
                      <a:pt x="57" y="43"/>
                    </a:cubicBezTo>
                    <a:cubicBezTo>
                      <a:pt x="58" y="43"/>
                      <a:pt x="58" y="40"/>
                      <a:pt x="57" y="39"/>
                    </a:cubicBezTo>
                    <a:cubicBezTo>
                      <a:pt x="57" y="39"/>
                      <a:pt x="56" y="38"/>
                      <a:pt x="56" y="38"/>
                    </a:cubicBezTo>
                    <a:cubicBezTo>
                      <a:pt x="56" y="34"/>
                      <a:pt x="56" y="32"/>
                      <a:pt x="55" y="29"/>
                    </a:cubicBezTo>
                    <a:cubicBezTo>
                      <a:pt x="55" y="28"/>
                      <a:pt x="56" y="27"/>
                      <a:pt x="56" y="26"/>
                    </a:cubicBezTo>
                    <a:cubicBezTo>
                      <a:pt x="55" y="22"/>
                      <a:pt x="55" y="17"/>
                      <a:pt x="54" y="13"/>
                    </a:cubicBezTo>
                    <a:cubicBezTo>
                      <a:pt x="51" y="6"/>
                      <a:pt x="40" y="0"/>
                      <a:pt x="30" y="0"/>
                    </a:cubicBezTo>
                    <a:cubicBezTo>
                      <a:pt x="29" y="0"/>
                      <a:pt x="28" y="0"/>
                      <a:pt x="27" y="0"/>
                    </a:cubicBezTo>
                    <a:cubicBezTo>
                      <a:pt x="23" y="2"/>
                      <a:pt x="18" y="2"/>
                      <a:pt x="14" y="4"/>
                    </a:cubicBezTo>
                    <a:cubicBezTo>
                      <a:pt x="12" y="4"/>
                      <a:pt x="11" y="6"/>
                      <a:pt x="10" y="7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4" y="13"/>
                      <a:pt x="2" y="17"/>
                      <a:pt x="1" y="22"/>
                    </a:cubicBezTo>
                    <a:cubicBezTo>
                      <a:pt x="0" y="24"/>
                      <a:pt x="2" y="26"/>
                      <a:pt x="1" y="27"/>
                    </a:cubicBezTo>
                    <a:cubicBezTo>
                      <a:pt x="0" y="35"/>
                      <a:pt x="3" y="44"/>
                      <a:pt x="5" y="50"/>
                    </a:cubicBezTo>
                    <a:cubicBezTo>
                      <a:pt x="6" y="52"/>
                      <a:pt x="6" y="54"/>
                      <a:pt x="6" y="56"/>
                    </a:cubicBezTo>
                    <a:cubicBezTo>
                      <a:pt x="7" y="58"/>
                      <a:pt x="7" y="59"/>
                      <a:pt x="7" y="61"/>
                    </a:cubicBezTo>
                    <a:cubicBezTo>
                      <a:pt x="7" y="62"/>
                      <a:pt x="9" y="64"/>
                      <a:pt x="10" y="66"/>
                    </a:cubicBezTo>
                    <a:cubicBezTo>
                      <a:pt x="10" y="66"/>
                      <a:pt x="10" y="67"/>
                      <a:pt x="10" y="67"/>
                    </a:cubicBezTo>
                    <a:cubicBezTo>
                      <a:pt x="10" y="68"/>
                      <a:pt x="11" y="69"/>
                      <a:pt x="11" y="70"/>
                    </a:cubicBezTo>
                    <a:cubicBezTo>
                      <a:pt x="12" y="73"/>
                      <a:pt x="12" y="75"/>
                      <a:pt x="13" y="77"/>
                    </a:cubicBezTo>
                    <a:cubicBezTo>
                      <a:pt x="12" y="78"/>
                      <a:pt x="13" y="80"/>
                      <a:pt x="14" y="81"/>
                    </a:cubicBezTo>
                    <a:cubicBezTo>
                      <a:pt x="14" y="83"/>
                      <a:pt x="14" y="85"/>
                      <a:pt x="14" y="85"/>
                    </a:cubicBezTo>
                    <a:cubicBezTo>
                      <a:pt x="14" y="87"/>
                      <a:pt x="13" y="89"/>
                      <a:pt x="14" y="91"/>
                    </a:cubicBezTo>
                    <a:cubicBezTo>
                      <a:pt x="14" y="92"/>
                      <a:pt x="14" y="93"/>
                      <a:pt x="14" y="93"/>
                    </a:cubicBezTo>
                    <a:cubicBezTo>
                      <a:pt x="14" y="94"/>
                      <a:pt x="14" y="94"/>
                      <a:pt x="14" y="95"/>
                    </a:cubicBezTo>
                    <a:cubicBezTo>
                      <a:pt x="13" y="96"/>
                      <a:pt x="14" y="97"/>
                      <a:pt x="14" y="97"/>
                    </a:cubicBezTo>
                    <a:cubicBezTo>
                      <a:pt x="13" y="100"/>
                      <a:pt x="12" y="105"/>
                      <a:pt x="12" y="107"/>
                    </a:cubicBezTo>
                    <a:cubicBezTo>
                      <a:pt x="12" y="108"/>
                      <a:pt x="12" y="109"/>
                      <a:pt x="12" y="110"/>
                    </a:cubicBezTo>
                    <a:cubicBezTo>
                      <a:pt x="12" y="111"/>
                      <a:pt x="11" y="113"/>
                      <a:pt x="11" y="114"/>
                    </a:cubicBezTo>
                    <a:cubicBezTo>
                      <a:pt x="10" y="116"/>
                      <a:pt x="11" y="122"/>
                      <a:pt x="11" y="122"/>
                    </a:cubicBezTo>
                    <a:cubicBezTo>
                      <a:pt x="10" y="123"/>
                      <a:pt x="10" y="123"/>
                      <a:pt x="10" y="124"/>
                    </a:cubicBezTo>
                    <a:cubicBezTo>
                      <a:pt x="9" y="124"/>
                      <a:pt x="9" y="125"/>
                      <a:pt x="9" y="125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9" y="127"/>
                      <a:pt x="8" y="128"/>
                      <a:pt x="8" y="129"/>
                    </a:cubicBezTo>
                    <a:cubicBezTo>
                      <a:pt x="7" y="131"/>
                      <a:pt x="8" y="132"/>
                      <a:pt x="7" y="133"/>
                    </a:cubicBezTo>
                    <a:cubicBezTo>
                      <a:pt x="7" y="133"/>
                      <a:pt x="7" y="134"/>
                      <a:pt x="6" y="134"/>
                    </a:cubicBezTo>
                    <a:cubicBezTo>
                      <a:pt x="6" y="136"/>
                      <a:pt x="6" y="138"/>
                      <a:pt x="6" y="140"/>
                    </a:cubicBezTo>
                    <a:cubicBezTo>
                      <a:pt x="6" y="141"/>
                      <a:pt x="5" y="144"/>
                      <a:pt x="5" y="146"/>
                    </a:cubicBezTo>
                    <a:cubicBezTo>
                      <a:pt x="5" y="146"/>
                      <a:pt x="5" y="146"/>
                      <a:pt x="5" y="147"/>
                    </a:cubicBezTo>
                    <a:cubicBezTo>
                      <a:pt x="5" y="148"/>
                      <a:pt x="4" y="153"/>
                      <a:pt x="5" y="155"/>
                    </a:cubicBezTo>
                    <a:cubicBezTo>
                      <a:pt x="5" y="156"/>
                      <a:pt x="6" y="158"/>
                      <a:pt x="6" y="160"/>
                    </a:cubicBezTo>
                    <a:cubicBezTo>
                      <a:pt x="6" y="162"/>
                      <a:pt x="6" y="163"/>
                      <a:pt x="6" y="165"/>
                    </a:cubicBezTo>
                    <a:cubicBezTo>
                      <a:pt x="7" y="166"/>
                      <a:pt x="6" y="168"/>
                      <a:pt x="6" y="169"/>
                    </a:cubicBezTo>
                    <a:cubicBezTo>
                      <a:pt x="7" y="170"/>
                      <a:pt x="8" y="172"/>
                      <a:pt x="8" y="172"/>
                    </a:cubicBezTo>
                    <a:cubicBezTo>
                      <a:pt x="9" y="174"/>
                      <a:pt x="9" y="176"/>
                      <a:pt x="10" y="178"/>
                    </a:cubicBezTo>
                    <a:cubicBezTo>
                      <a:pt x="14" y="190"/>
                      <a:pt x="26" y="199"/>
                      <a:pt x="38" y="202"/>
                    </a:cubicBezTo>
                    <a:cubicBezTo>
                      <a:pt x="41" y="203"/>
                      <a:pt x="48" y="201"/>
                      <a:pt x="50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4" y="201"/>
                      <a:pt x="56" y="200"/>
                      <a:pt x="58" y="200"/>
                    </a:cubicBezTo>
                    <a:cubicBezTo>
                      <a:pt x="63" y="197"/>
                      <a:pt x="69" y="193"/>
                      <a:pt x="72" y="188"/>
                    </a:cubicBezTo>
                    <a:cubicBezTo>
                      <a:pt x="72" y="187"/>
                      <a:pt x="72" y="186"/>
                      <a:pt x="72" y="184"/>
                    </a:cubicBezTo>
                    <a:cubicBezTo>
                      <a:pt x="75" y="178"/>
                      <a:pt x="75" y="171"/>
                      <a:pt x="76" y="165"/>
                    </a:cubicBezTo>
                    <a:cubicBezTo>
                      <a:pt x="76" y="164"/>
                      <a:pt x="75" y="163"/>
                      <a:pt x="75" y="161"/>
                    </a:cubicBezTo>
                    <a:cubicBezTo>
                      <a:pt x="75" y="160"/>
                      <a:pt x="76" y="158"/>
                      <a:pt x="76" y="156"/>
                    </a:cubicBezTo>
                    <a:cubicBezTo>
                      <a:pt x="76" y="154"/>
                      <a:pt x="75" y="151"/>
                      <a:pt x="76" y="149"/>
                    </a:cubicBezTo>
                    <a:cubicBezTo>
                      <a:pt x="76" y="148"/>
                      <a:pt x="77" y="147"/>
                      <a:pt x="76" y="146"/>
                    </a:cubicBezTo>
                    <a:cubicBezTo>
                      <a:pt x="76" y="145"/>
                      <a:pt x="76" y="142"/>
                      <a:pt x="76" y="141"/>
                    </a:cubicBezTo>
                    <a:cubicBezTo>
                      <a:pt x="77" y="139"/>
                      <a:pt x="77" y="136"/>
                      <a:pt x="78" y="133"/>
                    </a:cubicBezTo>
                    <a:cubicBezTo>
                      <a:pt x="78" y="133"/>
                      <a:pt x="78" y="131"/>
                      <a:pt x="78" y="130"/>
                    </a:cubicBezTo>
                    <a:cubicBezTo>
                      <a:pt x="78" y="129"/>
                      <a:pt x="79" y="127"/>
                      <a:pt x="79" y="125"/>
                    </a:cubicBezTo>
                    <a:cubicBezTo>
                      <a:pt x="79" y="124"/>
                      <a:pt x="79" y="118"/>
                      <a:pt x="80" y="118"/>
                    </a:cubicBezTo>
                    <a:cubicBezTo>
                      <a:pt x="81" y="114"/>
                      <a:pt x="82" y="110"/>
                      <a:pt x="82" y="106"/>
                    </a:cubicBezTo>
                    <a:cubicBezTo>
                      <a:pt x="82" y="104"/>
                      <a:pt x="82" y="101"/>
                      <a:pt x="82" y="99"/>
                    </a:cubicBezTo>
                    <a:cubicBezTo>
                      <a:pt x="82" y="96"/>
                      <a:pt x="82" y="93"/>
                      <a:pt x="81" y="90"/>
                    </a:cubicBezTo>
                    <a:close/>
                    <a:moveTo>
                      <a:pt x="76" y="114"/>
                    </a:moveTo>
                    <a:cubicBezTo>
                      <a:pt x="75" y="118"/>
                      <a:pt x="75" y="121"/>
                      <a:pt x="74" y="125"/>
                    </a:cubicBezTo>
                    <a:cubicBezTo>
                      <a:pt x="74" y="126"/>
                      <a:pt x="75" y="127"/>
                      <a:pt x="74" y="127"/>
                    </a:cubicBezTo>
                    <a:cubicBezTo>
                      <a:pt x="74" y="128"/>
                      <a:pt x="73" y="128"/>
                      <a:pt x="73" y="129"/>
                    </a:cubicBezTo>
                    <a:cubicBezTo>
                      <a:pt x="72" y="131"/>
                      <a:pt x="73" y="132"/>
                      <a:pt x="73" y="134"/>
                    </a:cubicBezTo>
                    <a:cubicBezTo>
                      <a:pt x="73" y="136"/>
                      <a:pt x="72" y="139"/>
                      <a:pt x="72" y="140"/>
                    </a:cubicBezTo>
                    <a:cubicBezTo>
                      <a:pt x="71" y="144"/>
                      <a:pt x="72" y="147"/>
                      <a:pt x="72" y="150"/>
                    </a:cubicBezTo>
                    <a:cubicBezTo>
                      <a:pt x="71" y="152"/>
                      <a:pt x="70" y="159"/>
                      <a:pt x="70" y="163"/>
                    </a:cubicBezTo>
                    <a:cubicBezTo>
                      <a:pt x="71" y="164"/>
                      <a:pt x="71" y="166"/>
                      <a:pt x="71" y="167"/>
                    </a:cubicBezTo>
                    <a:cubicBezTo>
                      <a:pt x="70" y="169"/>
                      <a:pt x="71" y="171"/>
                      <a:pt x="70" y="174"/>
                    </a:cubicBezTo>
                    <a:cubicBezTo>
                      <a:pt x="70" y="175"/>
                      <a:pt x="69" y="177"/>
                      <a:pt x="69" y="178"/>
                    </a:cubicBezTo>
                    <a:cubicBezTo>
                      <a:pt x="69" y="178"/>
                      <a:pt x="69" y="179"/>
                      <a:pt x="69" y="179"/>
                    </a:cubicBezTo>
                    <a:cubicBezTo>
                      <a:pt x="69" y="179"/>
                      <a:pt x="69" y="180"/>
                      <a:pt x="69" y="180"/>
                    </a:cubicBezTo>
                    <a:cubicBezTo>
                      <a:pt x="68" y="182"/>
                      <a:pt x="69" y="183"/>
                      <a:pt x="68" y="185"/>
                    </a:cubicBezTo>
                    <a:cubicBezTo>
                      <a:pt x="67" y="187"/>
                      <a:pt x="64" y="191"/>
                      <a:pt x="62" y="191"/>
                    </a:cubicBezTo>
                    <a:cubicBezTo>
                      <a:pt x="62" y="192"/>
                      <a:pt x="61" y="192"/>
                      <a:pt x="61" y="193"/>
                    </a:cubicBezTo>
                    <a:cubicBezTo>
                      <a:pt x="60" y="194"/>
                      <a:pt x="55" y="198"/>
                      <a:pt x="52" y="198"/>
                    </a:cubicBezTo>
                    <a:cubicBezTo>
                      <a:pt x="52" y="197"/>
                      <a:pt x="52" y="197"/>
                      <a:pt x="52" y="197"/>
                    </a:cubicBezTo>
                    <a:cubicBezTo>
                      <a:pt x="52" y="197"/>
                      <a:pt x="52" y="197"/>
                      <a:pt x="52" y="196"/>
                    </a:cubicBezTo>
                    <a:cubicBezTo>
                      <a:pt x="52" y="196"/>
                      <a:pt x="51" y="196"/>
                      <a:pt x="51" y="196"/>
                    </a:cubicBezTo>
                    <a:cubicBezTo>
                      <a:pt x="48" y="196"/>
                      <a:pt x="43" y="198"/>
                      <a:pt x="39" y="197"/>
                    </a:cubicBezTo>
                    <a:cubicBezTo>
                      <a:pt x="34" y="196"/>
                      <a:pt x="31" y="194"/>
                      <a:pt x="27" y="191"/>
                    </a:cubicBezTo>
                    <a:cubicBezTo>
                      <a:pt x="24" y="190"/>
                      <a:pt x="20" y="188"/>
                      <a:pt x="19" y="184"/>
                    </a:cubicBezTo>
                    <a:cubicBezTo>
                      <a:pt x="19" y="184"/>
                      <a:pt x="18" y="184"/>
                      <a:pt x="18" y="184"/>
                    </a:cubicBezTo>
                    <a:cubicBezTo>
                      <a:pt x="17" y="183"/>
                      <a:pt x="17" y="181"/>
                      <a:pt x="16" y="179"/>
                    </a:cubicBezTo>
                    <a:cubicBezTo>
                      <a:pt x="16" y="179"/>
                      <a:pt x="15" y="179"/>
                      <a:pt x="15" y="178"/>
                    </a:cubicBezTo>
                    <a:cubicBezTo>
                      <a:pt x="14" y="177"/>
                      <a:pt x="14" y="175"/>
                      <a:pt x="14" y="174"/>
                    </a:cubicBezTo>
                    <a:cubicBezTo>
                      <a:pt x="13" y="173"/>
                      <a:pt x="12" y="170"/>
                      <a:pt x="12" y="169"/>
                    </a:cubicBezTo>
                    <a:cubicBezTo>
                      <a:pt x="12" y="169"/>
                      <a:pt x="12" y="168"/>
                      <a:pt x="12" y="168"/>
                    </a:cubicBezTo>
                    <a:cubicBezTo>
                      <a:pt x="11" y="167"/>
                      <a:pt x="11" y="167"/>
                      <a:pt x="11" y="166"/>
                    </a:cubicBezTo>
                    <a:cubicBezTo>
                      <a:pt x="11" y="165"/>
                      <a:pt x="11" y="164"/>
                      <a:pt x="11" y="164"/>
                    </a:cubicBezTo>
                    <a:cubicBezTo>
                      <a:pt x="11" y="163"/>
                      <a:pt x="10" y="161"/>
                      <a:pt x="10" y="160"/>
                    </a:cubicBezTo>
                    <a:cubicBezTo>
                      <a:pt x="10" y="160"/>
                      <a:pt x="10" y="159"/>
                      <a:pt x="10" y="158"/>
                    </a:cubicBezTo>
                    <a:cubicBezTo>
                      <a:pt x="9" y="155"/>
                      <a:pt x="10" y="152"/>
                      <a:pt x="9" y="148"/>
                    </a:cubicBezTo>
                    <a:cubicBezTo>
                      <a:pt x="9" y="148"/>
                      <a:pt x="9" y="147"/>
                      <a:pt x="9" y="147"/>
                    </a:cubicBezTo>
                    <a:cubicBezTo>
                      <a:pt x="10" y="144"/>
                      <a:pt x="10" y="143"/>
                      <a:pt x="10" y="140"/>
                    </a:cubicBezTo>
                    <a:cubicBezTo>
                      <a:pt x="11" y="138"/>
                      <a:pt x="10" y="138"/>
                      <a:pt x="10" y="137"/>
                    </a:cubicBezTo>
                    <a:cubicBezTo>
                      <a:pt x="10" y="137"/>
                      <a:pt x="11" y="136"/>
                      <a:pt x="11" y="136"/>
                    </a:cubicBezTo>
                    <a:cubicBezTo>
                      <a:pt x="11" y="135"/>
                      <a:pt x="11" y="134"/>
                      <a:pt x="11" y="133"/>
                    </a:cubicBezTo>
                    <a:cubicBezTo>
                      <a:pt x="13" y="129"/>
                      <a:pt x="14" y="126"/>
                      <a:pt x="15" y="123"/>
                    </a:cubicBezTo>
                    <a:cubicBezTo>
                      <a:pt x="15" y="120"/>
                      <a:pt x="15" y="118"/>
                      <a:pt x="15" y="116"/>
                    </a:cubicBezTo>
                    <a:cubicBezTo>
                      <a:pt x="16" y="114"/>
                      <a:pt x="16" y="110"/>
                      <a:pt x="17" y="108"/>
                    </a:cubicBezTo>
                    <a:cubicBezTo>
                      <a:pt x="17" y="107"/>
                      <a:pt x="17" y="106"/>
                      <a:pt x="17" y="105"/>
                    </a:cubicBezTo>
                    <a:cubicBezTo>
                      <a:pt x="18" y="99"/>
                      <a:pt x="19" y="92"/>
                      <a:pt x="18" y="87"/>
                    </a:cubicBezTo>
                    <a:cubicBezTo>
                      <a:pt x="18" y="85"/>
                      <a:pt x="19" y="85"/>
                      <a:pt x="19" y="84"/>
                    </a:cubicBezTo>
                    <a:cubicBezTo>
                      <a:pt x="19" y="82"/>
                      <a:pt x="18" y="81"/>
                      <a:pt x="18" y="80"/>
                    </a:cubicBezTo>
                    <a:cubicBezTo>
                      <a:pt x="18" y="80"/>
                      <a:pt x="18" y="76"/>
                      <a:pt x="17" y="75"/>
                    </a:cubicBezTo>
                    <a:cubicBezTo>
                      <a:pt x="17" y="74"/>
                      <a:pt x="17" y="72"/>
                      <a:pt x="16" y="71"/>
                    </a:cubicBezTo>
                    <a:cubicBezTo>
                      <a:pt x="16" y="71"/>
                      <a:pt x="15" y="70"/>
                      <a:pt x="15" y="69"/>
                    </a:cubicBezTo>
                    <a:cubicBezTo>
                      <a:pt x="15" y="68"/>
                      <a:pt x="15" y="67"/>
                      <a:pt x="15" y="66"/>
                    </a:cubicBezTo>
                    <a:cubicBezTo>
                      <a:pt x="14" y="65"/>
                      <a:pt x="14" y="65"/>
                      <a:pt x="13" y="64"/>
                    </a:cubicBezTo>
                    <a:cubicBezTo>
                      <a:pt x="13" y="63"/>
                      <a:pt x="13" y="62"/>
                      <a:pt x="13" y="61"/>
                    </a:cubicBezTo>
                    <a:cubicBezTo>
                      <a:pt x="12" y="61"/>
                      <a:pt x="12" y="60"/>
                      <a:pt x="11" y="60"/>
                    </a:cubicBezTo>
                    <a:cubicBezTo>
                      <a:pt x="11" y="59"/>
                      <a:pt x="11" y="58"/>
                      <a:pt x="11" y="57"/>
                    </a:cubicBezTo>
                    <a:cubicBezTo>
                      <a:pt x="9" y="52"/>
                      <a:pt x="8" y="46"/>
                      <a:pt x="7" y="40"/>
                    </a:cubicBezTo>
                    <a:cubicBezTo>
                      <a:pt x="7" y="38"/>
                      <a:pt x="7" y="36"/>
                      <a:pt x="6" y="34"/>
                    </a:cubicBezTo>
                    <a:cubicBezTo>
                      <a:pt x="6" y="32"/>
                      <a:pt x="7" y="29"/>
                      <a:pt x="6" y="26"/>
                    </a:cubicBezTo>
                    <a:cubicBezTo>
                      <a:pt x="6" y="23"/>
                      <a:pt x="6" y="21"/>
                      <a:pt x="7" y="19"/>
                    </a:cubicBezTo>
                    <a:cubicBezTo>
                      <a:pt x="7" y="17"/>
                      <a:pt x="8" y="16"/>
                      <a:pt x="9" y="15"/>
                    </a:cubicBezTo>
                    <a:cubicBezTo>
                      <a:pt x="10" y="14"/>
                      <a:pt x="10" y="13"/>
                      <a:pt x="11" y="12"/>
                    </a:cubicBezTo>
                    <a:cubicBezTo>
                      <a:pt x="12" y="11"/>
                      <a:pt x="14" y="9"/>
                      <a:pt x="16" y="8"/>
                    </a:cubicBezTo>
                    <a:cubicBezTo>
                      <a:pt x="18" y="8"/>
                      <a:pt x="20" y="7"/>
                      <a:pt x="21" y="7"/>
                    </a:cubicBezTo>
                    <a:cubicBezTo>
                      <a:pt x="24" y="6"/>
                      <a:pt x="29" y="4"/>
                      <a:pt x="33" y="5"/>
                    </a:cubicBezTo>
                    <a:cubicBezTo>
                      <a:pt x="39" y="6"/>
                      <a:pt x="46" y="9"/>
                      <a:pt x="48" y="13"/>
                    </a:cubicBezTo>
                    <a:cubicBezTo>
                      <a:pt x="52" y="22"/>
                      <a:pt x="49" y="35"/>
                      <a:pt x="53" y="45"/>
                    </a:cubicBezTo>
                    <a:cubicBezTo>
                      <a:pt x="55" y="49"/>
                      <a:pt x="58" y="53"/>
                      <a:pt x="60" y="57"/>
                    </a:cubicBezTo>
                    <a:cubicBezTo>
                      <a:pt x="62" y="60"/>
                      <a:pt x="63" y="63"/>
                      <a:pt x="64" y="66"/>
                    </a:cubicBezTo>
                    <a:cubicBezTo>
                      <a:pt x="66" y="68"/>
                      <a:pt x="68" y="70"/>
                      <a:pt x="70" y="73"/>
                    </a:cubicBezTo>
                    <a:cubicBezTo>
                      <a:pt x="72" y="77"/>
                      <a:pt x="75" y="82"/>
                      <a:pt x="76" y="87"/>
                    </a:cubicBezTo>
                    <a:cubicBezTo>
                      <a:pt x="77" y="89"/>
                      <a:pt x="76" y="90"/>
                      <a:pt x="76" y="92"/>
                    </a:cubicBezTo>
                    <a:cubicBezTo>
                      <a:pt x="78" y="99"/>
                      <a:pt x="77" y="106"/>
                      <a:pt x="76" y="1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380">
                <a:extLst>
                  <a:ext uri="{FF2B5EF4-FFF2-40B4-BE49-F238E27FC236}">
                    <a16:creationId xmlns:a16="http://schemas.microsoft.com/office/drawing/2014/main" id="{B838CEAF-DE22-D912-1DF5-E90944B26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" y="22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381">
                <a:extLst>
                  <a:ext uri="{FF2B5EF4-FFF2-40B4-BE49-F238E27FC236}">
                    <a16:creationId xmlns:a16="http://schemas.microsoft.com/office/drawing/2014/main" id="{CB6355D5-5063-644C-A80D-33D1E533ED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9" y="2218"/>
                <a:ext cx="201" cy="408"/>
              </a:xfrm>
              <a:custGeom>
                <a:avLst/>
                <a:gdLst>
                  <a:gd name="T0" fmla="*/ 74 w 83"/>
                  <a:gd name="T1" fmla="*/ 133 h 168"/>
                  <a:gd name="T2" fmla="*/ 71 w 83"/>
                  <a:gd name="T3" fmla="*/ 126 h 168"/>
                  <a:gd name="T4" fmla="*/ 62 w 83"/>
                  <a:gd name="T5" fmla="*/ 106 h 168"/>
                  <a:gd name="T6" fmla="*/ 57 w 83"/>
                  <a:gd name="T7" fmla="*/ 93 h 168"/>
                  <a:gd name="T8" fmla="*/ 52 w 83"/>
                  <a:gd name="T9" fmla="*/ 73 h 168"/>
                  <a:gd name="T10" fmla="*/ 51 w 83"/>
                  <a:gd name="T11" fmla="*/ 63 h 168"/>
                  <a:gd name="T12" fmla="*/ 50 w 83"/>
                  <a:gd name="T13" fmla="*/ 55 h 168"/>
                  <a:gd name="T14" fmla="*/ 51 w 83"/>
                  <a:gd name="T15" fmla="*/ 38 h 168"/>
                  <a:gd name="T16" fmla="*/ 53 w 83"/>
                  <a:gd name="T17" fmla="*/ 29 h 168"/>
                  <a:gd name="T18" fmla="*/ 43 w 83"/>
                  <a:gd name="T19" fmla="*/ 2 h 168"/>
                  <a:gd name="T20" fmla="*/ 25 w 83"/>
                  <a:gd name="T21" fmla="*/ 2 h 168"/>
                  <a:gd name="T22" fmla="*/ 16 w 83"/>
                  <a:gd name="T23" fmla="*/ 7 h 168"/>
                  <a:gd name="T24" fmla="*/ 8 w 83"/>
                  <a:gd name="T25" fmla="*/ 13 h 168"/>
                  <a:gd name="T26" fmla="*/ 3 w 83"/>
                  <a:gd name="T27" fmla="*/ 20 h 168"/>
                  <a:gd name="T28" fmla="*/ 3 w 83"/>
                  <a:gd name="T29" fmla="*/ 32 h 168"/>
                  <a:gd name="T30" fmla="*/ 5 w 83"/>
                  <a:gd name="T31" fmla="*/ 38 h 168"/>
                  <a:gd name="T32" fmla="*/ 10 w 83"/>
                  <a:gd name="T33" fmla="*/ 47 h 168"/>
                  <a:gd name="T34" fmla="*/ 20 w 83"/>
                  <a:gd name="T35" fmla="*/ 60 h 168"/>
                  <a:gd name="T36" fmla="*/ 24 w 83"/>
                  <a:gd name="T37" fmla="*/ 66 h 168"/>
                  <a:gd name="T38" fmla="*/ 26 w 83"/>
                  <a:gd name="T39" fmla="*/ 69 h 168"/>
                  <a:gd name="T40" fmla="*/ 28 w 83"/>
                  <a:gd name="T41" fmla="*/ 73 h 168"/>
                  <a:gd name="T42" fmla="*/ 32 w 83"/>
                  <a:gd name="T43" fmla="*/ 82 h 168"/>
                  <a:gd name="T44" fmla="*/ 34 w 83"/>
                  <a:gd name="T45" fmla="*/ 89 h 168"/>
                  <a:gd name="T46" fmla="*/ 35 w 83"/>
                  <a:gd name="T47" fmla="*/ 94 h 168"/>
                  <a:gd name="T48" fmla="*/ 35 w 83"/>
                  <a:gd name="T49" fmla="*/ 104 h 168"/>
                  <a:gd name="T50" fmla="*/ 36 w 83"/>
                  <a:gd name="T51" fmla="*/ 114 h 168"/>
                  <a:gd name="T52" fmla="*/ 45 w 83"/>
                  <a:gd name="T53" fmla="*/ 134 h 168"/>
                  <a:gd name="T54" fmla="*/ 55 w 83"/>
                  <a:gd name="T55" fmla="*/ 150 h 168"/>
                  <a:gd name="T56" fmla="*/ 61 w 83"/>
                  <a:gd name="T57" fmla="*/ 157 h 168"/>
                  <a:gd name="T58" fmla="*/ 81 w 83"/>
                  <a:gd name="T59" fmla="*/ 152 h 168"/>
                  <a:gd name="T60" fmla="*/ 73 w 83"/>
                  <a:gd name="T61" fmla="*/ 159 h 168"/>
                  <a:gd name="T62" fmla="*/ 49 w 83"/>
                  <a:gd name="T63" fmla="*/ 131 h 168"/>
                  <a:gd name="T64" fmla="*/ 50 w 83"/>
                  <a:gd name="T65" fmla="*/ 130 h 168"/>
                  <a:gd name="T66" fmla="*/ 42 w 83"/>
                  <a:gd name="T67" fmla="*/ 115 h 168"/>
                  <a:gd name="T68" fmla="*/ 35 w 83"/>
                  <a:gd name="T69" fmla="*/ 78 h 168"/>
                  <a:gd name="T70" fmla="*/ 32 w 83"/>
                  <a:gd name="T71" fmla="*/ 70 h 168"/>
                  <a:gd name="T72" fmla="*/ 20 w 83"/>
                  <a:gd name="T73" fmla="*/ 51 h 168"/>
                  <a:gd name="T74" fmla="*/ 6 w 83"/>
                  <a:gd name="T75" fmla="*/ 29 h 168"/>
                  <a:gd name="T76" fmla="*/ 44 w 83"/>
                  <a:gd name="T77" fmla="*/ 8 h 168"/>
                  <a:gd name="T78" fmla="*/ 49 w 83"/>
                  <a:gd name="T79" fmla="*/ 19 h 168"/>
                  <a:gd name="T80" fmla="*/ 48 w 83"/>
                  <a:gd name="T81" fmla="*/ 27 h 168"/>
                  <a:gd name="T82" fmla="*/ 45 w 83"/>
                  <a:gd name="T83" fmla="*/ 36 h 168"/>
                  <a:gd name="T84" fmla="*/ 45 w 83"/>
                  <a:gd name="T85" fmla="*/ 44 h 168"/>
                  <a:gd name="T86" fmla="*/ 45 w 83"/>
                  <a:gd name="T87" fmla="*/ 51 h 168"/>
                  <a:gd name="T88" fmla="*/ 46 w 83"/>
                  <a:gd name="T89" fmla="*/ 66 h 168"/>
                  <a:gd name="T90" fmla="*/ 47 w 83"/>
                  <a:gd name="T91" fmla="*/ 76 h 168"/>
                  <a:gd name="T92" fmla="*/ 50 w 83"/>
                  <a:gd name="T93" fmla="*/ 87 h 168"/>
                  <a:gd name="T94" fmla="*/ 54 w 83"/>
                  <a:gd name="T95" fmla="*/ 97 h 168"/>
                  <a:gd name="T96" fmla="*/ 55 w 83"/>
                  <a:gd name="T97" fmla="*/ 104 h 168"/>
                  <a:gd name="T98" fmla="*/ 57 w 83"/>
                  <a:gd name="T99" fmla="*/ 108 h 168"/>
                  <a:gd name="T100" fmla="*/ 60 w 83"/>
                  <a:gd name="T101" fmla="*/ 114 h 168"/>
                  <a:gd name="T102" fmla="*/ 71 w 83"/>
                  <a:gd name="T103" fmla="*/ 138 h 168"/>
                  <a:gd name="T104" fmla="*/ 74 w 83"/>
                  <a:gd name="T105" fmla="*/ 145 h 168"/>
                  <a:gd name="T106" fmla="*/ 75 w 83"/>
                  <a:gd name="T107" fmla="*/ 15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3" h="168">
                    <a:moveTo>
                      <a:pt x="81" y="152"/>
                    </a:moveTo>
                    <a:cubicBezTo>
                      <a:pt x="80" y="146"/>
                      <a:pt x="77" y="139"/>
                      <a:pt x="74" y="133"/>
                    </a:cubicBezTo>
                    <a:cubicBezTo>
                      <a:pt x="73" y="132"/>
                      <a:pt x="72" y="132"/>
                      <a:pt x="72" y="131"/>
                    </a:cubicBezTo>
                    <a:cubicBezTo>
                      <a:pt x="71" y="129"/>
                      <a:pt x="71" y="128"/>
                      <a:pt x="71" y="126"/>
                    </a:cubicBezTo>
                    <a:cubicBezTo>
                      <a:pt x="69" y="123"/>
                      <a:pt x="68" y="121"/>
                      <a:pt x="66" y="118"/>
                    </a:cubicBezTo>
                    <a:cubicBezTo>
                      <a:pt x="64" y="114"/>
                      <a:pt x="63" y="111"/>
                      <a:pt x="62" y="106"/>
                    </a:cubicBezTo>
                    <a:cubicBezTo>
                      <a:pt x="61" y="105"/>
                      <a:pt x="59" y="103"/>
                      <a:pt x="60" y="102"/>
                    </a:cubicBezTo>
                    <a:cubicBezTo>
                      <a:pt x="59" y="100"/>
                      <a:pt x="59" y="96"/>
                      <a:pt x="57" y="93"/>
                    </a:cubicBezTo>
                    <a:cubicBezTo>
                      <a:pt x="56" y="88"/>
                      <a:pt x="53" y="82"/>
                      <a:pt x="52" y="78"/>
                    </a:cubicBezTo>
                    <a:cubicBezTo>
                      <a:pt x="51" y="76"/>
                      <a:pt x="52" y="74"/>
                      <a:pt x="52" y="73"/>
                    </a:cubicBezTo>
                    <a:cubicBezTo>
                      <a:pt x="51" y="72"/>
                      <a:pt x="51" y="71"/>
                      <a:pt x="51" y="69"/>
                    </a:cubicBezTo>
                    <a:cubicBezTo>
                      <a:pt x="51" y="67"/>
                      <a:pt x="51" y="65"/>
                      <a:pt x="51" y="63"/>
                    </a:cubicBezTo>
                    <a:cubicBezTo>
                      <a:pt x="51" y="61"/>
                      <a:pt x="51" y="58"/>
                      <a:pt x="50" y="57"/>
                    </a:cubicBezTo>
                    <a:cubicBezTo>
                      <a:pt x="50" y="56"/>
                      <a:pt x="50" y="56"/>
                      <a:pt x="50" y="55"/>
                    </a:cubicBezTo>
                    <a:cubicBezTo>
                      <a:pt x="49" y="51"/>
                      <a:pt x="51" y="46"/>
                      <a:pt x="50" y="43"/>
                    </a:cubicBezTo>
                    <a:cubicBezTo>
                      <a:pt x="50" y="41"/>
                      <a:pt x="51" y="39"/>
                      <a:pt x="51" y="38"/>
                    </a:cubicBezTo>
                    <a:cubicBezTo>
                      <a:pt x="51" y="37"/>
                      <a:pt x="51" y="36"/>
                      <a:pt x="51" y="35"/>
                    </a:cubicBezTo>
                    <a:cubicBezTo>
                      <a:pt x="52" y="33"/>
                      <a:pt x="52" y="31"/>
                      <a:pt x="53" y="29"/>
                    </a:cubicBezTo>
                    <a:cubicBezTo>
                      <a:pt x="55" y="21"/>
                      <a:pt x="56" y="13"/>
                      <a:pt x="51" y="6"/>
                    </a:cubicBezTo>
                    <a:cubicBezTo>
                      <a:pt x="49" y="3"/>
                      <a:pt x="46" y="3"/>
                      <a:pt x="43" y="2"/>
                    </a:cubicBezTo>
                    <a:cubicBezTo>
                      <a:pt x="40" y="1"/>
                      <a:pt x="37" y="0"/>
                      <a:pt x="33" y="0"/>
                    </a:cubicBezTo>
                    <a:cubicBezTo>
                      <a:pt x="31" y="1"/>
                      <a:pt x="28" y="1"/>
                      <a:pt x="25" y="2"/>
                    </a:cubicBezTo>
                    <a:cubicBezTo>
                      <a:pt x="25" y="2"/>
                      <a:pt x="24" y="3"/>
                      <a:pt x="24" y="3"/>
                    </a:cubicBezTo>
                    <a:cubicBezTo>
                      <a:pt x="21" y="4"/>
                      <a:pt x="18" y="5"/>
                      <a:pt x="16" y="7"/>
                    </a:cubicBezTo>
                    <a:cubicBezTo>
                      <a:pt x="15" y="7"/>
                      <a:pt x="14" y="8"/>
                      <a:pt x="13" y="9"/>
                    </a:cubicBezTo>
                    <a:cubicBezTo>
                      <a:pt x="12" y="10"/>
                      <a:pt x="9" y="11"/>
                      <a:pt x="8" y="13"/>
                    </a:cubicBezTo>
                    <a:cubicBezTo>
                      <a:pt x="7" y="14"/>
                      <a:pt x="4" y="18"/>
                      <a:pt x="3" y="19"/>
                    </a:cubicBezTo>
                    <a:cubicBezTo>
                      <a:pt x="3" y="19"/>
                      <a:pt x="3" y="20"/>
                      <a:pt x="3" y="20"/>
                    </a:cubicBezTo>
                    <a:cubicBezTo>
                      <a:pt x="2" y="22"/>
                      <a:pt x="0" y="27"/>
                      <a:pt x="1" y="30"/>
                    </a:cubicBezTo>
                    <a:cubicBezTo>
                      <a:pt x="1" y="31"/>
                      <a:pt x="2" y="32"/>
                      <a:pt x="3" y="32"/>
                    </a:cubicBezTo>
                    <a:cubicBezTo>
                      <a:pt x="3" y="35"/>
                      <a:pt x="3" y="36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41"/>
                      <a:pt x="9" y="43"/>
                      <a:pt x="11" y="46"/>
                    </a:cubicBezTo>
                    <a:cubicBezTo>
                      <a:pt x="11" y="46"/>
                      <a:pt x="11" y="46"/>
                      <a:pt x="10" y="47"/>
                    </a:cubicBezTo>
                    <a:cubicBezTo>
                      <a:pt x="14" y="49"/>
                      <a:pt x="14" y="52"/>
                      <a:pt x="17" y="55"/>
                    </a:cubicBezTo>
                    <a:cubicBezTo>
                      <a:pt x="17" y="56"/>
                      <a:pt x="20" y="60"/>
                      <a:pt x="20" y="60"/>
                    </a:cubicBezTo>
                    <a:cubicBezTo>
                      <a:pt x="21" y="60"/>
                      <a:pt x="21" y="60"/>
                      <a:pt x="22" y="61"/>
                    </a:cubicBezTo>
                    <a:cubicBezTo>
                      <a:pt x="23" y="62"/>
                      <a:pt x="23" y="65"/>
                      <a:pt x="24" y="66"/>
                    </a:cubicBezTo>
                    <a:cubicBezTo>
                      <a:pt x="24" y="67"/>
                      <a:pt x="25" y="67"/>
                      <a:pt x="26" y="68"/>
                    </a:cubicBezTo>
                    <a:cubicBezTo>
                      <a:pt x="26" y="68"/>
                      <a:pt x="26" y="69"/>
                      <a:pt x="26" y="69"/>
                    </a:cubicBezTo>
                    <a:cubicBezTo>
                      <a:pt x="26" y="70"/>
                      <a:pt x="27" y="70"/>
                      <a:pt x="27" y="70"/>
                    </a:cubicBezTo>
                    <a:cubicBezTo>
                      <a:pt x="27" y="71"/>
                      <a:pt x="28" y="72"/>
                      <a:pt x="28" y="73"/>
                    </a:cubicBezTo>
                    <a:cubicBezTo>
                      <a:pt x="28" y="74"/>
                      <a:pt x="30" y="75"/>
                      <a:pt x="30" y="76"/>
                    </a:cubicBezTo>
                    <a:cubicBezTo>
                      <a:pt x="32" y="78"/>
                      <a:pt x="31" y="80"/>
                      <a:pt x="32" y="82"/>
                    </a:cubicBezTo>
                    <a:cubicBezTo>
                      <a:pt x="32" y="83"/>
                      <a:pt x="33" y="84"/>
                      <a:pt x="34" y="84"/>
                    </a:cubicBezTo>
                    <a:cubicBezTo>
                      <a:pt x="34" y="86"/>
                      <a:pt x="34" y="87"/>
                      <a:pt x="34" y="89"/>
                    </a:cubicBezTo>
                    <a:cubicBezTo>
                      <a:pt x="34" y="90"/>
                      <a:pt x="35" y="91"/>
                      <a:pt x="35" y="91"/>
                    </a:cubicBezTo>
                    <a:cubicBezTo>
                      <a:pt x="35" y="92"/>
                      <a:pt x="35" y="93"/>
                      <a:pt x="35" y="94"/>
                    </a:cubicBezTo>
                    <a:cubicBezTo>
                      <a:pt x="35" y="97"/>
                      <a:pt x="35" y="100"/>
                      <a:pt x="36" y="101"/>
                    </a:cubicBezTo>
                    <a:cubicBezTo>
                      <a:pt x="36" y="102"/>
                      <a:pt x="36" y="103"/>
                      <a:pt x="35" y="104"/>
                    </a:cubicBezTo>
                    <a:cubicBezTo>
                      <a:pt x="35" y="105"/>
                      <a:pt x="36" y="107"/>
                      <a:pt x="36" y="107"/>
                    </a:cubicBezTo>
                    <a:cubicBezTo>
                      <a:pt x="36" y="109"/>
                      <a:pt x="36" y="111"/>
                      <a:pt x="36" y="114"/>
                    </a:cubicBezTo>
                    <a:cubicBezTo>
                      <a:pt x="37" y="118"/>
                      <a:pt x="39" y="123"/>
                      <a:pt x="41" y="128"/>
                    </a:cubicBezTo>
                    <a:cubicBezTo>
                      <a:pt x="42" y="130"/>
                      <a:pt x="44" y="132"/>
                      <a:pt x="45" y="134"/>
                    </a:cubicBezTo>
                    <a:cubicBezTo>
                      <a:pt x="47" y="138"/>
                      <a:pt x="48" y="141"/>
                      <a:pt x="51" y="145"/>
                    </a:cubicBezTo>
                    <a:cubicBezTo>
                      <a:pt x="52" y="147"/>
                      <a:pt x="54" y="148"/>
                      <a:pt x="55" y="150"/>
                    </a:cubicBezTo>
                    <a:cubicBezTo>
                      <a:pt x="56" y="151"/>
                      <a:pt x="59" y="156"/>
                      <a:pt x="61" y="156"/>
                    </a:cubicBezTo>
                    <a:cubicBezTo>
                      <a:pt x="61" y="157"/>
                      <a:pt x="61" y="157"/>
                      <a:pt x="61" y="157"/>
                    </a:cubicBezTo>
                    <a:cubicBezTo>
                      <a:pt x="64" y="160"/>
                      <a:pt x="67" y="163"/>
                      <a:pt x="71" y="165"/>
                    </a:cubicBezTo>
                    <a:cubicBezTo>
                      <a:pt x="79" y="168"/>
                      <a:pt x="83" y="158"/>
                      <a:pt x="81" y="152"/>
                    </a:cubicBezTo>
                    <a:close/>
                    <a:moveTo>
                      <a:pt x="75" y="159"/>
                    </a:moveTo>
                    <a:cubicBezTo>
                      <a:pt x="75" y="159"/>
                      <a:pt x="74" y="159"/>
                      <a:pt x="73" y="159"/>
                    </a:cubicBezTo>
                    <a:cubicBezTo>
                      <a:pt x="66" y="157"/>
                      <a:pt x="57" y="145"/>
                      <a:pt x="53" y="138"/>
                    </a:cubicBezTo>
                    <a:cubicBezTo>
                      <a:pt x="51" y="136"/>
                      <a:pt x="51" y="133"/>
                      <a:pt x="49" y="131"/>
                    </a:cubicBezTo>
                    <a:cubicBezTo>
                      <a:pt x="50" y="130"/>
                      <a:pt x="49" y="131"/>
                      <a:pt x="50" y="131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47" y="129"/>
                      <a:pt x="46" y="124"/>
                      <a:pt x="45" y="121"/>
                    </a:cubicBezTo>
                    <a:cubicBezTo>
                      <a:pt x="44" y="119"/>
                      <a:pt x="42" y="118"/>
                      <a:pt x="42" y="115"/>
                    </a:cubicBezTo>
                    <a:cubicBezTo>
                      <a:pt x="40" y="107"/>
                      <a:pt x="42" y="100"/>
                      <a:pt x="40" y="92"/>
                    </a:cubicBezTo>
                    <a:cubicBezTo>
                      <a:pt x="38" y="87"/>
                      <a:pt x="37" y="82"/>
                      <a:pt x="35" y="78"/>
                    </a:cubicBezTo>
                    <a:cubicBezTo>
                      <a:pt x="35" y="77"/>
                      <a:pt x="35" y="76"/>
                      <a:pt x="35" y="75"/>
                    </a:cubicBezTo>
                    <a:cubicBezTo>
                      <a:pt x="34" y="73"/>
                      <a:pt x="33" y="72"/>
                      <a:pt x="32" y="70"/>
                    </a:cubicBezTo>
                    <a:cubicBezTo>
                      <a:pt x="30" y="67"/>
                      <a:pt x="29" y="63"/>
                      <a:pt x="27" y="60"/>
                    </a:cubicBezTo>
                    <a:cubicBezTo>
                      <a:pt x="25" y="57"/>
                      <a:pt x="22" y="54"/>
                      <a:pt x="20" y="51"/>
                    </a:cubicBezTo>
                    <a:cubicBezTo>
                      <a:pt x="19" y="50"/>
                      <a:pt x="19" y="49"/>
                      <a:pt x="18" y="48"/>
                    </a:cubicBezTo>
                    <a:cubicBezTo>
                      <a:pt x="15" y="42"/>
                      <a:pt x="7" y="36"/>
                      <a:pt x="6" y="29"/>
                    </a:cubicBezTo>
                    <a:cubicBezTo>
                      <a:pt x="4" y="18"/>
                      <a:pt x="20" y="10"/>
                      <a:pt x="28" y="7"/>
                    </a:cubicBezTo>
                    <a:cubicBezTo>
                      <a:pt x="32" y="5"/>
                      <a:pt x="42" y="5"/>
                      <a:pt x="44" y="8"/>
                    </a:cubicBezTo>
                    <a:cubicBezTo>
                      <a:pt x="47" y="8"/>
                      <a:pt x="50" y="12"/>
                      <a:pt x="50" y="15"/>
                    </a:cubicBezTo>
                    <a:cubicBezTo>
                      <a:pt x="50" y="16"/>
                      <a:pt x="50" y="17"/>
                      <a:pt x="49" y="19"/>
                    </a:cubicBezTo>
                    <a:cubicBezTo>
                      <a:pt x="49" y="19"/>
                      <a:pt x="48" y="20"/>
                      <a:pt x="48" y="21"/>
                    </a:cubicBezTo>
                    <a:cubicBezTo>
                      <a:pt x="48" y="23"/>
                      <a:pt x="49" y="25"/>
                      <a:pt x="48" y="27"/>
                    </a:cubicBezTo>
                    <a:cubicBezTo>
                      <a:pt x="48" y="30"/>
                      <a:pt x="46" y="33"/>
                      <a:pt x="46" y="35"/>
                    </a:cubicBezTo>
                    <a:cubicBezTo>
                      <a:pt x="46" y="36"/>
                      <a:pt x="46" y="36"/>
                      <a:pt x="45" y="36"/>
                    </a:cubicBezTo>
                    <a:cubicBezTo>
                      <a:pt x="46" y="36"/>
                      <a:pt x="45" y="36"/>
                      <a:pt x="46" y="36"/>
                    </a:cubicBezTo>
                    <a:cubicBezTo>
                      <a:pt x="46" y="38"/>
                      <a:pt x="45" y="42"/>
                      <a:pt x="45" y="44"/>
                    </a:cubicBezTo>
                    <a:cubicBezTo>
                      <a:pt x="45" y="44"/>
                      <a:pt x="45" y="45"/>
                      <a:pt x="45" y="45"/>
                    </a:cubicBezTo>
                    <a:cubicBezTo>
                      <a:pt x="45" y="47"/>
                      <a:pt x="44" y="49"/>
                      <a:pt x="45" y="51"/>
                    </a:cubicBezTo>
                    <a:cubicBezTo>
                      <a:pt x="45" y="52"/>
                      <a:pt x="45" y="53"/>
                      <a:pt x="45" y="54"/>
                    </a:cubicBezTo>
                    <a:cubicBezTo>
                      <a:pt x="45" y="58"/>
                      <a:pt x="47" y="62"/>
                      <a:pt x="46" y="66"/>
                    </a:cubicBezTo>
                    <a:cubicBezTo>
                      <a:pt x="46" y="68"/>
                      <a:pt x="46" y="74"/>
                      <a:pt x="47" y="75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8" y="77"/>
                      <a:pt x="47" y="79"/>
                      <a:pt x="48" y="80"/>
                    </a:cubicBezTo>
                    <a:cubicBezTo>
                      <a:pt x="48" y="82"/>
                      <a:pt x="50" y="84"/>
                      <a:pt x="50" y="87"/>
                    </a:cubicBezTo>
                    <a:cubicBezTo>
                      <a:pt x="50" y="87"/>
                      <a:pt x="50" y="87"/>
                      <a:pt x="51" y="87"/>
                    </a:cubicBezTo>
                    <a:cubicBezTo>
                      <a:pt x="50" y="88"/>
                      <a:pt x="53" y="95"/>
                      <a:pt x="54" y="97"/>
                    </a:cubicBezTo>
                    <a:cubicBezTo>
                      <a:pt x="54" y="98"/>
                      <a:pt x="54" y="99"/>
                      <a:pt x="54" y="100"/>
                    </a:cubicBezTo>
                    <a:cubicBezTo>
                      <a:pt x="54" y="101"/>
                      <a:pt x="55" y="103"/>
                      <a:pt x="55" y="104"/>
                    </a:cubicBezTo>
                    <a:cubicBezTo>
                      <a:pt x="55" y="104"/>
                      <a:pt x="55" y="105"/>
                      <a:pt x="55" y="105"/>
                    </a:cubicBezTo>
                    <a:cubicBezTo>
                      <a:pt x="56" y="106"/>
                      <a:pt x="57" y="107"/>
                      <a:pt x="57" y="108"/>
                    </a:cubicBezTo>
                    <a:cubicBezTo>
                      <a:pt x="57" y="109"/>
                      <a:pt x="57" y="109"/>
                      <a:pt x="57" y="110"/>
                    </a:cubicBezTo>
                    <a:cubicBezTo>
                      <a:pt x="58" y="111"/>
                      <a:pt x="59" y="113"/>
                      <a:pt x="60" y="114"/>
                    </a:cubicBezTo>
                    <a:cubicBezTo>
                      <a:pt x="63" y="121"/>
                      <a:pt x="67" y="130"/>
                      <a:pt x="70" y="137"/>
                    </a:cubicBezTo>
                    <a:cubicBezTo>
                      <a:pt x="70" y="137"/>
                      <a:pt x="71" y="137"/>
                      <a:pt x="71" y="138"/>
                    </a:cubicBezTo>
                    <a:cubicBezTo>
                      <a:pt x="71" y="138"/>
                      <a:pt x="71" y="139"/>
                      <a:pt x="71" y="139"/>
                    </a:cubicBezTo>
                    <a:cubicBezTo>
                      <a:pt x="72" y="141"/>
                      <a:pt x="73" y="143"/>
                      <a:pt x="74" y="145"/>
                    </a:cubicBezTo>
                    <a:cubicBezTo>
                      <a:pt x="74" y="146"/>
                      <a:pt x="74" y="148"/>
                      <a:pt x="74" y="148"/>
                    </a:cubicBezTo>
                    <a:cubicBezTo>
                      <a:pt x="76" y="152"/>
                      <a:pt x="78" y="154"/>
                      <a:pt x="75" y="1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382">
                <a:extLst>
                  <a:ext uri="{FF2B5EF4-FFF2-40B4-BE49-F238E27FC236}">
                    <a16:creationId xmlns:a16="http://schemas.microsoft.com/office/drawing/2014/main" id="{F145008C-97BF-984B-D8E2-E1BA5AFC64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2" y="2238"/>
                <a:ext cx="116" cy="77"/>
              </a:xfrm>
              <a:custGeom>
                <a:avLst/>
                <a:gdLst>
                  <a:gd name="T0" fmla="*/ 39 w 48"/>
                  <a:gd name="T1" fmla="*/ 5 h 32"/>
                  <a:gd name="T2" fmla="*/ 37 w 48"/>
                  <a:gd name="T3" fmla="*/ 4 h 32"/>
                  <a:gd name="T4" fmla="*/ 37 w 48"/>
                  <a:gd name="T5" fmla="*/ 3 h 32"/>
                  <a:gd name="T6" fmla="*/ 34 w 48"/>
                  <a:gd name="T7" fmla="*/ 1 h 32"/>
                  <a:gd name="T8" fmla="*/ 27 w 48"/>
                  <a:gd name="T9" fmla="*/ 0 h 32"/>
                  <a:gd name="T10" fmla="*/ 16 w 48"/>
                  <a:gd name="T11" fmla="*/ 2 h 32"/>
                  <a:gd name="T12" fmla="*/ 1 w 48"/>
                  <a:gd name="T13" fmla="*/ 15 h 32"/>
                  <a:gd name="T14" fmla="*/ 3 w 48"/>
                  <a:gd name="T15" fmla="*/ 23 h 32"/>
                  <a:gd name="T16" fmla="*/ 6 w 48"/>
                  <a:gd name="T17" fmla="*/ 27 h 32"/>
                  <a:gd name="T18" fmla="*/ 19 w 48"/>
                  <a:gd name="T19" fmla="*/ 31 h 32"/>
                  <a:gd name="T20" fmla="*/ 22 w 48"/>
                  <a:gd name="T21" fmla="*/ 32 h 32"/>
                  <a:gd name="T22" fmla="*/ 26 w 48"/>
                  <a:gd name="T23" fmla="*/ 31 h 32"/>
                  <a:gd name="T24" fmla="*/ 32 w 48"/>
                  <a:gd name="T25" fmla="*/ 30 h 32"/>
                  <a:gd name="T26" fmla="*/ 38 w 48"/>
                  <a:gd name="T27" fmla="*/ 27 h 32"/>
                  <a:gd name="T28" fmla="*/ 41 w 48"/>
                  <a:gd name="T29" fmla="*/ 27 h 32"/>
                  <a:gd name="T30" fmla="*/ 46 w 48"/>
                  <a:gd name="T31" fmla="*/ 22 h 32"/>
                  <a:gd name="T32" fmla="*/ 39 w 48"/>
                  <a:gd name="T33" fmla="*/ 5 h 32"/>
                  <a:gd name="T34" fmla="*/ 38 w 48"/>
                  <a:gd name="T35" fmla="*/ 24 h 32"/>
                  <a:gd name="T36" fmla="*/ 35 w 48"/>
                  <a:gd name="T37" fmla="*/ 24 h 32"/>
                  <a:gd name="T38" fmla="*/ 30 w 48"/>
                  <a:gd name="T39" fmla="*/ 26 h 32"/>
                  <a:gd name="T40" fmla="*/ 27 w 48"/>
                  <a:gd name="T41" fmla="*/ 26 h 32"/>
                  <a:gd name="T42" fmla="*/ 23 w 48"/>
                  <a:gd name="T43" fmla="*/ 27 h 32"/>
                  <a:gd name="T44" fmla="*/ 19 w 48"/>
                  <a:gd name="T45" fmla="*/ 26 h 32"/>
                  <a:gd name="T46" fmla="*/ 9 w 48"/>
                  <a:gd name="T47" fmla="*/ 23 h 32"/>
                  <a:gd name="T48" fmla="*/ 6 w 48"/>
                  <a:gd name="T49" fmla="*/ 17 h 32"/>
                  <a:gd name="T50" fmla="*/ 17 w 48"/>
                  <a:gd name="T51" fmla="*/ 6 h 32"/>
                  <a:gd name="T52" fmla="*/ 24 w 48"/>
                  <a:gd name="T53" fmla="*/ 5 h 32"/>
                  <a:gd name="T54" fmla="*/ 31 w 48"/>
                  <a:gd name="T55" fmla="*/ 5 h 32"/>
                  <a:gd name="T56" fmla="*/ 42 w 48"/>
                  <a:gd name="T57" fmla="*/ 21 h 32"/>
                  <a:gd name="T58" fmla="*/ 38 w 48"/>
                  <a:gd name="T5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8" h="32">
                    <a:moveTo>
                      <a:pt x="39" y="5"/>
                    </a:moveTo>
                    <a:cubicBezTo>
                      <a:pt x="39" y="5"/>
                      <a:pt x="38" y="5"/>
                      <a:pt x="37" y="4"/>
                    </a:cubicBezTo>
                    <a:cubicBezTo>
                      <a:pt x="37" y="4"/>
                      <a:pt x="37" y="3"/>
                      <a:pt x="37" y="3"/>
                    </a:cubicBezTo>
                    <a:cubicBezTo>
                      <a:pt x="36" y="2"/>
                      <a:pt x="34" y="1"/>
                      <a:pt x="34" y="1"/>
                    </a:cubicBezTo>
                    <a:cubicBezTo>
                      <a:pt x="32" y="1"/>
                      <a:pt x="29" y="0"/>
                      <a:pt x="27" y="0"/>
                    </a:cubicBezTo>
                    <a:cubicBezTo>
                      <a:pt x="24" y="1"/>
                      <a:pt x="19" y="0"/>
                      <a:pt x="16" y="2"/>
                    </a:cubicBezTo>
                    <a:cubicBezTo>
                      <a:pt x="11" y="4"/>
                      <a:pt x="2" y="9"/>
                      <a:pt x="1" y="15"/>
                    </a:cubicBezTo>
                    <a:cubicBezTo>
                      <a:pt x="0" y="19"/>
                      <a:pt x="3" y="21"/>
                      <a:pt x="3" y="23"/>
                    </a:cubicBezTo>
                    <a:cubicBezTo>
                      <a:pt x="3" y="24"/>
                      <a:pt x="5" y="26"/>
                      <a:pt x="6" y="27"/>
                    </a:cubicBezTo>
                    <a:cubicBezTo>
                      <a:pt x="9" y="30"/>
                      <a:pt x="16" y="30"/>
                      <a:pt x="19" y="31"/>
                    </a:cubicBezTo>
                    <a:cubicBezTo>
                      <a:pt x="20" y="31"/>
                      <a:pt x="21" y="32"/>
                      <a:pt x="22" y="32"/>
                    </a:cubicBezTo>
                    <a:cubicBezTo>
                      <a:pt x="23" y="32"/>
                      <a:pt x="25" y="31"/>
                      <a:pt x="26" y="31"/>
                    </a:cubicBezTo>
                    <a:cubicBezTo>
                      <a:pt x="28" y="31"/>
                      <a:pt x="30" y="31"/>
                      <a:pt x="32" y="30"/>
                    </a:cubicBezTo>
                    <a:cubicBezTo>
                      <a:pt x="35" y="30"/>
                      <a:pt x="37" y="28"/>
                      <a:pt x="38" y="27"/>
                    </a:cubicBezTo>
                    <a:cubicBezTo>
                      <a:pt x="40" y="26"/>
                      <a:pt x="40" y="27"/>
                      <a:pt x="41" y="27"/>
                    </a:cubicBezTo>
                    <a:cubicBezTo>
                      <a:pt x="43" y="26"/>
                      <a:pt x="46" y="24"/>
                      <a:pt x="46" y="22"/>
                    </a:cubicBezTo>
                    <a:cubicBezTo>
                      <a:pt x="48" y="16"/>
                      <a:pt x="43" y="7"/>
                      <a:pt x="39" y="5"/>
                    </a:cubicBezTo>
                    <a:close/>
                    <a:moveTo>
                      <a:pt x="38" y="24"/>
                    </a:moveTo>
                    <a:cubicBezTo>
                      <a:pt x="38" y="24"/>
                      <a:pt x="37" y="24"/>
                      <a:pt x="35" y="24"/>
                    </a:cubicBezTo>
                    <a:cubicBezTo>
                      <a:pt x="34" y="25"/>
                      <a:pt x="32" y="25"/>
                      <a:pt x="30" y="26"/>
                    </a:cubicBezTo>
                    <a:cubicBezTo>
                      <a:pt x="29" y="26"/>
                      <a:pt x="28" y="26"/>
                      <a:pt x="27" y="26"/>
                    </a:cubicBezTo>
                    <a:cubicBezTo>
                      <a:pt x="26" y="26"/>
                      <a:pt x="24" y="27"/>
                      <a:pt x="23" y="27"/>
                    </a:cubicBezTo>
                    <a:cubicBezTo>
                      <a:pt x="21" y="27"/>
                      <a:pt x="20" y="27"/>
                      <a:pt x="19" y="26"/>
                    </a:cubicBezTo>
                    <a:cubicBezTo>
                      <a:pt x="15" y="25"/>
                      <a:pt x="12" y="25"/>
                      <a:pt x="9" y="23"/>
                    </a:cubicBezTo>
                    <a:cubicBezTo>
                      <a:pt x="7" y="21"/>
                      <a:pt x="7" y="19"/>
                      <a:pt x="6" y="17"/>
                    </a:cubicBezTo>
                    <a:cubicBezTo>
                      <a:pt x="6" y="13"/>
                      <a:pt x="14" y="7"/>
                      <a:pt x="17" y="6"/>
                    </a:cubicBezTo>
                    <a:cubicBezTo>
                      <a:pt x="20" y="5"/>
                      <a:pt x="22" y="6"/>
                      <a:pt x="24" y="5"/>
                    </a:cubicBezTo>
                    <a:cubicBezTo>
                      <a:pt x="27" y="5"/>
                      <a:pt x="29" y="5"/>
                      <a:pt x="31" y="5"/>
                    </a:cubicBezTo>
                    <a:cubicBezTo>
                      <a:pt x="36" y="7"/>
                      <a:pt x="43" y="14"/>
                      <a:pt x="42" y="21"/>
                    </a:cubicBezTo>
                    <a:cubicBezTo>
                      <a:pt x="41" y="22"/>
                      <a:pt x="39" y="23"/>
                      <a:pt x="38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383">
                <a:extLst>
                  <a:ext uri="{FF2B5EF4-FFF2-40B4-BE49-F238E27FC236}">
                    <a16:creationId xmlns:a16="http://schemas.microsoft.com/office/drawing/2014/main" id="{9C6DE6CF-5056-9FA3-F664-3637D3DF0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2" y="225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384">
                <a:extLst>
                  <a:ext uri="{FF2B5EF4-FFF2-40B4-BE49-F238E27FC236}">
                    <a16:creationId xmlns:a16="http://schemas.microsoft.com/office/drawing/2014/main" id="{F4E4B2D7-2173-2737-A356-94BADB2844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6" y="2255"/>
                <a:ext cx="475" cy="558"/>
              </a:xfrm>
              <a:custGeom>
                <a:avLst/>
                <a:gdLst>
                  <a:gd name="T0" fmla="*/ 166 w 196"/>
                  <a:gd name="T1" fmla="*/ 1 h 230"/>
                  <a:gd name="T2" fmla="*/ 129 w 196"/>
                  <a:gd name="T3" fmla="*/ 1 h 230"/>
                  <a:gd name="T4" fmla="*/ 120 w 196"/>
                  <a:gd name="T5" fmla="*/ 28 h 230"/>
                  <a:gd name="T6" fmla="*/ 127 w 196"/>
                  <a:gd name="T7" fmla="*/ 58 h 230"/>
                  <a:gd name="T8" fmla="*/ 91 w 196"/>
                  <a:gd name="T9" fmla="*/ 105 h 230"/>
                  <a:gd name="T10" fmla="*/ 62 w 196"/>
                  <a:gd name="T11" fmla="*/ 126 h 230"/>
                  <a:gd name="T12" fmla="*/ 55 w 196"/>
                  <a:gd name="T13" fmla="*/ 138 h 230"/>
                  <a:gd name="T14" fmla="*/ 48 w 196"/>
                  <a:gd name="T15" fmla="*/ 156 h 230"/>
                  <a:gd name="T16" fmla="*/ 38 w 196"/>
                  <a:gd name="T17" fmla="*/ 171 h 230"/>
                  <a:gd name="T18" fmla="*/ 28 w 196"/>
                  <a:gd name="T19" fmla="*/ 180 h 230"/>
                  <a:gd name="T20" fmla="*/ 19 w 196"/>
                  <a:gd name="T21" fmla="*/ 189 h 230"/>
                  <a:gd name="T22" fmla="*/ 1 w 196"/>
                  <a:gd name="T23" fmla="*/ 212 h 230"/>
                  <a:gd name="T24" fmla="*/ 31 w 196"/>
                  <a:gd name="T25" fmla="*/ 219 h 230"/>
                  <a:gd name="T26" fmla="*/ 56 w 196"/>
                  <a:gd name="T27" fmla="*/ 201 h 230"/>
                  <a:gd name="T28" fmla="*/ 82 w 196"/>
                  <a:gd name="T29" fmla="*/ 174 h 230"/>
                  <a:gd name="T30" fmla="*/ 127 w 196"/>
                  <a:gd name="T31" fmla="*/ 139 h 230"/>
                  <a:gd name="T32" fmla="*/ 156 w 196"/>
                  <a:gd name="T33" fmla="*/ 123 h 230"/>
                  <a:gd name="T34" fmla="*/ 171 w 196"/>
                  <a:gd name="T35" fmla="*/ 107 h 230"/>
                  <a:gd name="T36" fmla="*/ 176 w 196"/>
                  <a:gd name="T37" fmla="*/ 86 h 230"/>
                  <a:gd name="T38" fmla="*/ 186 w 196"/>
                  <a:gd name="T39" fmla="*/ 56 h 230"/>
                  <a:gd name="T40" fmla="*/ 194 w 196"/>
                  <a:gd name="T41" fmla="*/ 35 h 230"/>
                  <a:gd name="T42" fmla="*/ 186 w 196"/>
                  <a:gd name="T43" fmla="*/ 44 h 230"/>
                  <a:gd name="T44" fmla="*/ 172 w 196"/>
                  <a:gd name="T45" fmla="*/ 72 h 230"/>
                  <a:gd name="T46" fmla="*/ 161 w 196"/>
                  <a:gd name="T47" fmla="*/ 113 h 230"/>
                  <a:gd name="T48" fmla="*/ 116 w 196"/>
                  <a:gd name="T49" fmla="*/ 140 h 230"/>
                  <a:gd name="T50" fmla="*/ 104 w 196"/>
                  <a:gd name="T51" fmla="*/ 145 h 230"/>
                  <a:gd name="T52" fmla="*/ 81 w 196"/>
                  <a:gd name="T53" fmla="*/ 166 h 230"/>
                  <a:gd name="T54" fmla="*/ 61 w 196"/>
                  <a:gd name="T55" fmla="*/ 192 h 230"/>
                  <a:gd name="T56" fmla="*/ 46 w 196"/>
                  <a:gd name="T57" fmla="*/ 200 h 230"/>
                  <a:gd name="T58" fmla="*/ 34 w 196"/>
                  <a:gd name="T59" fmla="*/ 209 h 230"/>
                  <a:gd name="T60" fmla="*/ 18 w 196"/>
                  <a:gd name="T61" fmla="*/ 222 h 230"/>
                  <a:gd name="T62" fmla="*/ 15 w 196"/>
                  <a:gd name="T63" fmla="*/ 198 h 230"/>
                  <a:gd name="T64" fmla="*/ 31 w 196"/>
                  <a:gd name="T65" fmla="*/ 185 h 230"/>
                  <a:gd name="T66" fmla="*/ 51 w 196"/>
                  <a:gd name="T67" fmla="*/ 160 h 230"/>
                  <a:gd name="T68" fmla="*/ 64 w 196"/>
                  <a:gd name="T69" fmla="*/ 132 h 230"/>
                  <a:gd name="T70" fmla="*/ 92 w 196"/>
                  <a:gd name="T71" fmla="*/ 109 h 230"/>
                  <a:gd name="T72" fmla="*/ 113 w 196"/>
                  <a:gd name="T73" fmla="*/ 95 h 230"/>
                  <a:gd name="T74" fmla="*/ 125 w 196"/>
                  <a:gd name="T75" fmla="*/ 35 h 230"/>
                  <a:gd name="T76" fmla="*/ 125 w 196"/>
                  <a:gd name="T77" fmla="*/ 12 h 230"/>
                  <a:gd name="T78" fmla="*/ 135 w 196"/>
                  <a:gd name="T79" fmla="*/ 6 h 230"/>
                  <a:gd name="T80" fmla="*/ 153 w 196"/>
                  <a:gd name="T81" fmla="*/ 8 h 230"/>
                  <a:gd name="T82" fmla="*/ 186 w 196"/>
                  <a:gd name="T83" fmla="*/ 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6" h="230">
                    <a:moveTo>
                      <a:pt x="191" y="17"/>
                    </a:moveTo>
                    <a:cubicBezTo>
                      <a:pt x="186" y="9"/>
                      <a:pt x="184" y="5"/>
                      <a:pt x="174" y="2"/>
                    </a:cubicBezTo>
                    <a:cubicBezTo>
                      <a:pt x="172" y="2"/>
                      <a:pt x="169" y="0"/>
                      <a:pt x="166" y="1"/>
                    </a:cubicBezTo>
                    <a:cubicBezTo>
                      <a:pt x="161" y="2"/>
                      <a:pt x="153" y="4"/>
                      <a:pt x="148" y="3"/>
                    </a:cubicBezTo>
                    <a:cubicBezTo>
                      <a:pt x="143" y="3"/>
                      <a:pt x="137" y="1"/>
                      <a:pt x="131" y="1"/>
                    </a:cubicBezTo>
                    <a:cubicBezTo>
                      <a:pt x="130" y="1"/>
                      <a:pt x="129" y="1"/>
                      <a:pt x="129" y="1"/>
                    </a:cubicBezTo>
                    <a:cubicBezTo>
                      <a:pt x="126" y="3"/>
                      <a:pt x="123" y="4"/>
                      <a:pt x="121" y="7"/>
                    </a:cubicBezTo>
                    <a:cubicBezTo>
                      <a:pt x="121" y="8"/>
                      <a:pt x="121" y="9"/>
                      <a:pt x="121" y="10"/>
                    </a:cubicBezTo>
                    <a:cubicBezTo>
                      <a:pt x="118" y="16"/>
                      <a:pt x="117" y="20"/>
                      <a:pt x="120" y="28"/>
                    </a:cubicBezTo>
                    <a:cubicBezTo>
                      <a:pt x="119" y="30"/>
                      <a:pt x="119" y="34"/>
                      <a:pt x="120" y="36"/>
                    </a:cubicBezTo>
                    <a:cubicBezTo>
                      <a:pt x="122" y="38"/>
                      <a:pt x="126" y="44"/>
                      <a:pt x="126" y="48"/>
                    </a:cubicBezTo>
                    <a:cubicBezTo>
                      <a:pt x="126" y="51"/>
                      <a:pt x="126" y="55"/>
                      <a:pt x="127" y="58"/>
                    </a:cubicBezTo>
                    <a:cubicBezTo>
                      <a:pt x="126" y="64"/>
                      <a:pt x="124" y="70"/>
                      <a:pt x="122" y="74"/>
                    </a:cubicBezTo>
                    <a:cubicBezTo>
                      <a:pt x="117" y="83"/>
                      <a:pt x="111" y="93"/>
                      <a:pt x="103" y="98"/>
                    </a:cubicBezTo>
                    <a:cubicBezTo>
                      <a:pt x="99" y="101"/>
                      <a:pt x="95" y="103"/>
                      <a:pt x="91" y="105"/>
                    </a:cubicBezTo>
                    <a:cubicBezTo>
                      <a:pt x="89" y="105"/>
                      <a:pt x="87" y="106"/>
                      <a:pt x="85" y="106"/>
                    </a:cubicBezTo>
                    <a:cubicBezTo>
                      <a:pt x="77" y="111"/>
                      <a:pt x="70" y="118"/>
                      <a:pt x="64" y="125"/>
                    </a:cubicBezTo>
                    <a:cubicBezTo>
                      <a:pt x="63" y="125"/>
                      <a:pt x="63" y="125"/>
                      <a:pt x="62" y="126"/>
                    </a:cubicBezTo>
                    <a:cubicBezTo>
                      <a:pt x="61" y="127"/>
                      <a:pt x="62" y="128"/>
                      <a:pt x="61" y="129"/>
                    </a:cubicBezTo>
                    <a:cubicBezTo>
                      <a:pt x="60" y="131"/>
                      <a:pt x="58" y="133"/>
                      <a:pt x="57" y="135"/>
                    </a:cubicBezTo>
                    <a:cubicBezTo>
                      <a:pt x="56" y="136"/>
                      <a:pt x="56" y="137"/>
                      <a:pt x="55" y="138"/>
                    </a:cubicBezTo>
                    <a:cubicBezTo>
                      <a:pt x="55" y="139"/>
                      <a:pt x="54" y="139"/>
                      <a:pt x="54" y="140"/>
                    </a:cubicBezTo>
                    <a:cubicBezTo>
                      <a:pt x="53" y="142"/>
                      <a:pt x="53" y="144"/>
                      <a:pt x="52" y="146"/>
                    </a:cubicBezTo>
                    <a:cubicBezTo>
                      <a:pt x="51" y="150"/>
                      <a:pt x="50" y="153"/>
                      <a:pt x="48" y="156"/>
                    </a:cubicBezTo>
                    <a:cubicBezTo>
                      <a:pt x="48" y="157"/>
                      <a:pt x="47" y="158"/>
                      <a:pt x="47" y="158"/>
                    </a:cubicBezTo>
                    <a:cubicBezTo>
                      <a:pt x="47" y="159"/>
                      <a:pt x="47" y="159"/>
                      <a:pt x="46" y="160"/>
                    </a:cubicBezTo>
                    <a:cubicBezTo>
                      <a:pt x="44" y="164"/>
                      <a:pt x="41" y="168"/>
                      <a:pt x="38" y="171"/>
                    </a:cubicBezTo>
                    <a:cubicBezTo>
                      <a:pt x="37" y="172"/>
                      <a:pt x="36" y="173"/>
                      <a:pt x="35" y="174"/>
                    </a:cubicBezTo>
                    <a:cubicBezTo>
                      <a:pt x="34" y="175"/>
                      <a:pt x="34" y="175"/>
                      <a:pt x="34" y="176"/>
                    </a:cubicBezTo>
                    <a:cubicBezTo>
                      <a:pt x="32" y="177"/>
                      <a:pt x="30" y="178"/>
                      <a:pt x="28" y="180"/>
                    </a:cubicBezTo>
                    <a:cubicBezTo>
                      <a:pt x="28" y="181"/>
                      <a:pt x="28" y="182"/>
                      <a:pt x="27" y="182"/>
                    </a:cubicBezTo>
                    <a:cubicBezTo>
                      <a:pt x="25" y="184"/>
                      <a:pt x="23" y="185"/>
                      <a:pt x="22" y="186"/>
                    </a:cubicBezTo>
                    <a:cubicBezTo>
                      <a:pt x="21" y="187"/>
                      <a:pt x="20" y="189"/>
                      <a:pt x="19" y="189"/>
                    </a:cubicBezTo>
                    <a:cubicBezTo>
                      <a:pt x="18" y="191"/>
                      <a:pt x="16" y="191"/>
                      <a:pt x="14" y="192"/>
                    </a:cubicBezTo>
                    <a:cubicBezTo>
                      <a:pt x="11" y="195"/>
                      <a:pt x="6" y="201"/>
                      <a:pt x="4" y="206"/>
                    </a:cubicBezTo>
                    <a:cubicBezTo>
                      <a:pt x="3" y="208"/>
                      <a:pt x="2" y="210"/>
                      <a:pt x="1" y="212"/>
                    </a:cubicBezTo>
                    <a:cubicBezTo>
                      <a:pt x="0" y="219"/>
                      <a:pt x="5" y="226"/>
                      <a:pt x="9" y="228"/>
                    </a:cubicBezTo>
                    <a:cubicBezTo>
                      <a:pt x="12" y="230"/>
                      <a:pt x="22" y="227"/>
                      <a:pt x="25" y="225"/>
                    </a:cubicBezTo>
                    <a:cubicBezTo>
                      <a:pt x="27" y="223"/>
                      <a:pt x="29" y="221"/>
                      <a:pt x="31" y="219"/>
                    </a:cubicBezTo>
                    <a:cubicBezTo>
                      <a:pt x="32" y="218"/>
                      <a:pt x="32" y="218"/>
                      <a:pt x="33" y="217"/>
                    </a:cubicBezTo>
                    <a:cubicBezTo>
                      <a:pt x="37" y="214"/>
                      <a:pt x="39" y="210"/>
                      <a:pt x="43" y="207"/>
                    </a:cubicBezTo>
                    <a:cubicBezTo>
                      <a:pt x="47" y="204"/>
                      <a:pt x="51" y="203"/>
                      <a:pt x="56" y="201"/>
                    </a:cubicBezTo>
                    <a:cubicBezTo>
                      <a:pt x="60" y="199"/>
                      <a:pt x="64" y="195"/>
                      <a:pt x="67" y="193"/>
                    </a:cubicBezTo>
                    <a:cubicBezTo>
                      <a:pt x="72" y="189"/>
                      <a:pt x="76" y="184"/>
                      <a:pt x="79" y="178"/>
                    </a:cubicBezTo>
                    <a:cubicBezTo>
                      <a:pt x="80" y="177"/>
                      <a:pt x="82" y="176"/>
                      <a:pt x="82" y="174"/>
                    </a:cubicBezTo>
                    <a:cubicBezTo>
                      <a:pt x="84" y="172"/>
                      <a:pt x="84" y="170"/>
                      <a:pt x="85" y="168"/>
                    </a:cubicBezTo>
                    <a:cubicBezTo>
                      <a:pt x="87" y="163"/>
                      <a:pt x="92" y="157"/>
                      <a:pt x="96" y="155"/>
                    </a:cubicBezTo>
                    <a:cubicBezTo>
                      <a:pt x="106" y="149"/>
                      <a:pt x="117" y="144"/>
                      <a:pt x="127" y="139"/>
                    </a:cubicBezTo>
                    <a:cubicBezTo>
                      <a:pt x="131" y="138"/>
                      <a:pt x="134" y="136"/>
                      <a:pt x="137" y="135"/>
                    </a:cubicBezTo>
                    <a:cubicBezTo>
                      <a:pt x="142" y="133"/>
                      <a:pt x="146" y="129"/>
                      <a:pt x="150" y="126"/>
                    </a:cubicBezTo>
                    <a:cubicBezTo>
                      <a:pt x="152" y="125"/>
                      <a:pt x="154" y="124"/>
                      <a:pt x="156" y="123"/>
                    </a:cubicBezTo>
                    <a:cubicBezTo>
                      <a:pt x="157" y="122"/>
                      <a:pt x="158" y="121"/>
                      <a:pt x="159" y="120"/>
                    </a:cubicBezTo>
                    <a:cubicBezTo>
                      <a:pt x="160" y="119"/>
                      <a:pt x="162" y="118"/>
                      <a:pt x="164" y="117"/>
                    </a:cubicBezTo>
                    <a:cubicBezTo>
                      <a:pt x="166" y="114"/>
                      <a:pt x="170" y="110"/>
                      <a:pt x="171" y="107"/>
                    </a:cubicBezTo>
                    <a:cubicBezTo>
                      <a:pt x="172" y="106"/>
                      <a:pt x="172" y="104"/>
                      <a:pt x="173" y="103"/>
                    </a:cubicBezTo>
                    <a:cubicBezTo>
                      <a:pt x="175" y="99"/>
                      <a:pt x="176" y="95"/>
                      <a:pt x="176" y="90"/>
                    </a:cubicBezTo>
                    <a:cubicBezTo>
                      <a:pt x="176" y="88"/>
                      <a:pt x="176" y="87"/>
                      <a:pt x="176" y="86"/>
                    </a:cubicBezTo>
                    <a:cubicBezTo>
                      <a:pt x="177" y="81"/>
                      <a:pt x="176" y="76"/>
                      <a:pt x="178" y="72"/>
                    </a:cubicBezTo>
                    <a:cubicBezTo>
                      <a:pt x="179" y="68"/>
                      <a:pt x="181" y="64"/>
                      <a:pt x="183" y="60"/>
                    </a:cubicBezTo>
                    <a:cubicBezTo>
                      <a:pt x="184" y="59"/>
                      <a:pt x="185" y="57"/>
                      <a:pt x="186" y="56"/>
                    </a:cubicBezTo>
                    <a:cubicBezTo>
                      <a:pt x="186" y="55"/>
                      <a:pt x="186" y="55"/>
                      <a:pt x="186" y="54"/>
                    </a:cubicBezTo>
                    <a:cubicBezTo>
                      <a:pt x="186" y="53"/>
                      <a:pt x="187" y="52"/>
                      <a:pt x="188" y="50"/>
                    </a:cubicBezTo>
                    <a:cubicBezTo>
                      <a:pt x="190" y="45"/>
                      <a:pt x="192" y="40"/>
                      <a:pt x="194" y="35"/>
                    </a:cubicBezTo>
                    <a:cubicBezTo>
                      <a:pt x="196" y="28"/>
                      <a:pt x="194" y="22"/>
                      <a:pt x="191" y="17"/>
                    </a:cubicBezTo>
                    <a:close/>
                    <a:moveTo>
                      <a:pt x="186" y="40"/>
                    </a:moveTo>
                    <a:cubicBezTo>
                      <a:pt x="186" y="41"/>
                      <a:pt x="186" y="43"/>
                      <a:pt x="186" y="44"/>
                    </a:cubicBezTo>
                    <a:cubicBezTo>
                      <a:pt x="183" y="50"/>
                      <a:pt x="180" y="56"/>
                      <a:pt x="177" y="61"/>
                    </a:cubicBezTo>
                    <a:cubicBezTo>
                      <a:pt x="177" y="62"/>
                      <a:pt x="177" y="62"/>
                      <a:pt x="176" y="63"/>
                    </a:cubicBezTo>
                    <a:cubicBezTo>
                      <a:pt x="175" y="66"/>
                      <a:pt x="174" y="69"/>
                      <a:pt x="172" y="72"/>
                    </a:cubicBezTo>
                    <a:cubicBezTo>
                      <a:pt x="172" y="75"/>
                      <a:pt x="172" y="78"/>
                      <a:pt x="171" y="81"/>
                    </a:cubicBezTo>
                    <a:cubicBezTo>
                      <a:pt x="170" y="86"/>
                      <a:pt x="172" y="89"/>
                      <a:pt x="171" y="93"/>
                    </a:cubicBezTo>
                    <a:cubicBezTo>
                      <a:pt x="169" y="101"/>
                      <a:pt x="166" y="109"/>
                      <a:pt x="161" y="113"/>
                    </a:cubicBezTo>
                    <a:cubicBezTo>
                      <a:pt x="154" y="119"/>
                      <a:pt x="146" y="124"/>
                      <a:pt x="138" y="129"/>
                    </a:cubicBezTo>
                    <a:cubicBezTo>
                      <a:pt x="135" y="131"/>
                      <a:pt x="131" y="131"/>
                      <a:pt x="128" y="133"/>
                    </a:cubicBezTo>
                    <a:cubicBezTo>
                      <a:pt x="124" y="135"/>
                      <a:pt x="120" y="137"/>
                      <a:pt x="116" y="140"/>
                    </a:cubicBezTo>
                    <a:cubicBezTo>
                      <a:pt x="115" y="140"/>
                      <a:pt x="115" y="140"/>
                      <a:pt x="114" y="140"/>
                    </a:cubicBezTo>
                    <a:cubicBezTo>
                      <a:pt x="112" y="141"/>
                      <a:pt x="111" y="142"/>
                      <a:pt x="109" y="143"/>
                    </a:cubicBezTo>
                    <a:cubicBezTo>
                      <a:pt x="107" y="144"/>
                      <a:pt x="105" y="144"/>
                      <a:pt x="104" y="145"/>
                    </a:cubicBezTo>
                    <a:cubicBezTo>
                      <a:pt x="103" y="145"/>
                      <a:pt x="102" y="146"/>
                      <a:pt x="101" y="147"/>
                    </a:cubicBezTo>
                    <a:cubicBezTo>
                      <a:pt x="96" y="149"/>
                      <a:pt x="88" y="154"/>
                      <a:pt x="85" y="158"/>
                    </a:cubicBezTo>
                    <a:cubicBezTo>
                      <a:pt x="83" y="161"/>
                      <a:pt x="82" y="163"/>
                      <a:pt x="81" y="166"/>
                    </a:cubicBezTo>
                    <a:cubicBezTo>
                      <a:pt x="80" y="167"/>
                      <a:pt x="80" y="169"/>
                      <a:pt x="80" y="169"/>
                    </a:cubicBezTo>
                    <a:cubicBezTo>
                      <a:pt x="76" y="176"/>
                      <a:pt x="71" y="184"/>
                      <a:pt x="65" y="189"/>
                    </a:cubicBezTo>
                    <a:cubicBezTo>
                      <a:pt x="64" y="190"/>
                      <a:pt x="62" y="191"/>
                      <a:pt x="61" y="192"/>
                    </a:cubicBezTo>
                    <a:cubicBezTo>
                      <a:pt x="59" y="193"/>
                      <a:pt x="57" y="195"/>
                      <a:pt x="55" y="196"/>
                    </a:cubicBezTo>
                    <a:cubicBezTo>
                      <a:pt x="53" y="197"/>
                      <a:pt x="50" y="198"/>
                      <a:pt x="48" y="199"/>
                    </a:cubicBezTo>
                    <a:cubicBezTo>
                      <a:pt x="47" y="199"/>
                      <a:pt x="47" y="200"/>
                      <a:pt x="46" y="200"/>
                    </a:cubicBezTo>
                    <a:cubicBezTo>
                      <a:pt x="45" y="201"/>
                      <a:pt x="43" y="202"/>
                      <a:pt x="41" y="203"/>
                    </a:cubicBezTo>
                    <a:cubicBezTo>
                      <a:pt x="41" y="203"/>
                      <a:pt x="40" y="204"/>
                      <a:pt x="40" y="204"/>
                    </a:cubicBezTo>
                    <a:cubicBezTo>
                      <a:pt x="38" y="206"/>
                      <a:pt x="36" y="208"/>
                      <a:pt x="34" y="209"/>
                    </a:cubicBezTo>
                    <a:cubicBezTo>
                      <a:pt x="30" y="213"/>
                      <a:pt x="27" y="216"/>
                      <a:pt x="23" y="219"/>
                    </a:cubicBezTo>
                    <a:cubicBezTo>
                      <a:pt x="23" y="220"/>
                      <a:pt x="22" y="221"/>
                      <a:pt x="21" y="221"/>
                    </a:cubicBezTo>
                    <a:cubicBezTo>
                      <a:pt x="20" y="222"/>
                      <a:pt x="20" y="222"/>
                      <a:pt x="18" y="222"/>
                    </a:cubicBezTo>
                    <a:cubicBezTo>
                      <a:pt x="17" y="223"/>
                      <a:pt x="14" y="225"/>
                      <a:pt x="12" y="224"/>
                    </a:cubicBezTo>
                    <a:cubicBezTo>
                      <a:pt x="7" y="224"/>
                      <a:pt x="5" y="216"/>
                      <a:pt x="7" y="211"/>
                    </a:cubicBezTo>
                    <a:cubicBezTo>
                      <a:pt x="8" y="208"/>
                      <a:pt x="12" y="201"/>
                      <a:pt x="15" y="198"/>
                    </a:cubicBezTo>
                    <a:cubicBezTo>
                      <a:pt x="16" y="197"/>
                      <a:pt x="19" y="196"/>
                      <a:pt x="20" y="195"/>
                    </a:cubicBezTo>
                    <a:cubicBezTo>
                      <a:pt x="22" y="193"/>
                      <a:pt x="24" y="190"/>
                      <a:pt x="27" y="188"/>
                    </a:cubicBezTo>
                    <a:cubicBezTo>
                      <a:pt x="28" y="187"/>
                      <a:pt x="29" y="186"/>
                      <a:pt x="31" y="185"/>
                    </a:cubicBezTo>
                    <a:cubicBezTo>
                      <a:pt x="32" y="184"/>
                      <a:pt x="32" y="183"/>
                      <a:pt x="33" y="182"/>
                    </a:cubicBezTo>
                    <a:cubicBezTo>
                      <a:pt x="34" y="180"/>
                      <a:pt x="36" y="180"/>
                      <a:pt x="37" y="178"/>
                    </a:cubicBezTo>
                    <a:cubicBezTo>
                      <a:pt x="43" y="173"/>
                      <a:pt x="48" y="167"/>
                      <a:pt x="51" y="160"/>
                    </a:cubicBezTo>
                    <a:cubicBezTo>
                      <a:pt x="54" y="155"/>
                      <a:pt x="56" y="150"/>
                      <a:pt x="58" y="145"/>
                    </a:cubicBezTo>
                    <a:cubicBezTo>
                      <a:pt x="58" y="143"/>
                      <a:pt x="58" y="141"/>
                      <a:pt x="59" y="139"/>
                    </a:cubicBezTo>
                    <a:cubicBezTo>
                      <a:pt x="61" y="137"/>
                      <a:pt x="63" y="134"/>
                      <a:pt x="64" y="132"/>
                    </a:cubicBezTo>
                    <a:cubicBezTo>
                      <a:pt x="65" y="130"/>
                      <a:pt x="66" y="128"/>
                      <a:pt x="67" y="127"/>
                    </a:cubicBezTo>
                    <a:cubicBezTo>
                      <a:pt x="72" y="122"/>
                      <a:pt x="79" y="115"/>
                      <a:pt x="85" y="112"/>
                    </a:cubicBezTo>
                    <a:cubicBezTo>
                      <a:pt x="88" y="110"/>
                      <a:pt x="89" y="110"/>
                      <a:pt x="92" y="109"/>
                    </a:cubicBezTo>
                    <a:cubicBezTo>
                      <a:pt x="97" y="107"/>
                      <a:pt x="101" y="105"/>
                      <a:pt x="105" y="102"/>
                    </a:cubicBezTo>
                    <a:cubicBezTo>
                      <a:pt x="106" y="101"/>
                      <a:pt x="107" y="100"/>
                      <a:pt x="108" y="99"/>
                    </a:cubicBezTo>
                    <a:cubicBezTo>
                      <a:pt x="109" y="99"/>
                      <a:pt x="112" y="96"/>
                      <a:pt x="113" y="95"/>
                    </a:cubicBezTo>
                    <a:cubicBezTo>
                      <a:pt x="117" y="91"/>
                      <a:pt x="121" y="85"/>
                      <a:pt x="124" y="80"/>
                    </a:cubicBezTo>
                    <a:cubicBezTo>
                      <a:pt x="128" y="71"/>
                      <a:pt x="132" y="59"/>
                      <a:pt x="131" y="48"/>
                    </a:cubicBezTo>
                    <a:cubicBezTo>
                      <a:pt x="130" y="43"/>
                      <a:pt x="127" y="39"/>
                      <a:pt x="125" y="35"/>
                    </a:cubicBezTo>
                    <a:cubicBezTo>
                      <a:pt x="125" y="34"/>
                      <a:pt x="125" y="33"/>
                      <a:pt x="124" y="31"/>
                    </a:cubicBezTo>
                    <a:cubicBezTo>
                      <a:pt x="124" y="30"/>
                      <a:pt x="124" y="28"/>
                      <a:pt x="124" y="26"/>
                    </a:cubicBezTo>
                    <a:cubicBezTo>
                      <a:pt x="123" y="21"/>
                      <a:pt x="123" y="17"/>
                      <a:pt x="125" y="12"/>
                    </a:cubicBezTo>
                    <a:cubicBezTo>
                      <a:pt x="125" y="11"/>
                      <a:pt x="126" y="10"/>
                      <a:pt x="126" y="9"/>
                    </a:cubicBezTo>
                    <a:cubicBezTo>
                      <a:pt x="127" y="7"/>
                      <a:pt x="130" y="7"/>
                      <a:pt x="133" y="6"/>
                    </a:cubicBezTo>
                    <a:cubicBezTo>
                      <a:pt x="133" y="6"/>
                      <a:pt x="134" y="6"/>
                      <a:pt x="135" y="6"/>
                    </a:cubicBezTo>
                    <a:cubicBezTo>
                      <a:pt x="136" y="6"/>
                      <a:pt x="138" y="6"/>
                      <a:pt x="139" y="7"/>
                    </a:cubicBezTo>
                    <a:cubicBezTo>
                      <a:pt x="140" y="7"/>
                      <a:pt x="141" y="7"/>
                      <a:pt x="142" y="7"/>
                    </a:cubicBezTo>
                    <a:cubicBezTo>
                      <a:pt x="145" y="8"/>
                      <a:pt x="150" y="9"/>
                      <a:pt x="153" y="8"/>
                    </a:cubicBezTo>
                    <a:cubicBezTo>
                      <a:pt x="163" y="7"/>
                      <a:pt x="174" y="4"/>
                      <a:pt x="180" y="10"/>
                    </a:cubicBezTo>
                    <a:cubicBezTo>
                      <a:pt x="182" y="12"/>
                      <a:pt x="185" y="13"/>
                      <a:pt x="186" y="16"/>
                    </a:cubicBezTo>
                    <a:cubicBezTo>
                      <a:pt x="186" y="17"/>
                      <a:pt x="186" y="18"/>
                      <a:pt x="186" y="19"/>
                    </a:cubicBezTo>
                    <a:cubicBezTo>
                      <a:pt x="188" y="22"/>
                      <a:pt x="189" y="24"/>
                      <a:pt x="190" y="28"/>
                    </a:cubicBezTo>
                    <a:cubicBezTo>
                      <a:pt x="191" y="32"/>
                      <a:pt x="187" y="38"/>
                      <a:pt x="186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385">
                <a:extLst>
                  <a:ext uri="{FF2B5EF4-FFF2-40B4-BE49-F238E27FC236}">
                    <a16:creationId xmlns:a16="http://schemas.microsoft.com/office/drawing/2014/main" id="{717C2077-5764-B8F1-2C32-8846A80ED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2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386">
                <a:extLst>
                  <a:ext uri="{FF2B5EF4-FFF2-40B4-BE49-F238E27FC236}">
                    <a16:creationId xmlns:a16="http://schemas.microsoft.com/office/drawing/2014/main" id="{E64D222F-7171-BB0B-276B-F45590777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" y="233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387">
                <a:extLst>
                  <a:ext uri="{FF2B5EF4-FFF2-40B4-BE49-F238E27FC236}">
                    <a16:creationId xmlns:a16="http://schemas.microsoft.com/office/drawing/2014/main" id="{D39311BF-2221-A958-EF79-B9D755E51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7" y="2323"/>
                <a:ext cx="407" cy="609"/>
              </a:xfrm>
              <a:custGeom>
                <a:avLst/>
                <a:gdLst>
                  <a:gd name="T0" fmla="*/ 161 w 168"/>
                  <a:gd name="T1" fmla="*/ 34 h 251"/>
                  <a:gd name="T2" fmla="*/ 159 w 168"/>
                  <a:gd name="T3" fmla="*/ 17 h 251"/>
                  <a:gd name="T4" fmla="*/ 129 w 168"/>
                  <a:gd name="T5" fmla="*/ 3 h 251"/>
                  <a:gd name="T6" fmla="*/ 113 w 168"/>
                  <a:gd name="T7" fmla="*/ 19 h 251"/>
                  <a:gd name="T8" fmla="*/ 101 w 168"/>
                  <a:gd name="T9" fmla="*/ 25 h 251"/>
                  <a:gd name="T10" fmla="*/ 94 w 168"/>
                  <a:gd name="T11" fmla="*/ 28 h 251"/>
                  <a:gd name="T12" fmla="*/ 66 w 168"/>
                  <a:gd name="T13" fmla="*/ 31 h 251"/>
                  <a:gd name="T14" fmla="*/ 47 w 168"/>
                  <a:gd name="T15" fmla="*/ 42 h 251"/>
                  <a:gd name="T16" fmla="*/ 42 w 168"/>
                  <a:gd name="T17" fmla="*/ 77 h 251"/>
                  <a:gd name="T18" fmla="*/ 46 w 168"/>
                  <a:gd name="T19" fmla="*/ 96 h 251"/>
                  <a:gd name="T20" fmla="*/ 47 w 168"/>
                  <a:gd name="T21" fmla="*/ 114 h 251"/>
                  <a:gd name="T22" fmla="*/ 46 w 168"/>
                  <a:gd name="T23" fmla="*/ 121 h 251"/>
                  <a:gd name="T24" fmla="*/ 30 w 168"/>
                  <a:gd name="T25" fmla="*/ 157 h 251"/>
                  <a:gd name="T26" fmla="*/ 8 w 168"/>
                  <a:gd name="T27" fmla="*/ 191 h 251"/>
                  <a:gd name="T28" fmla="*/ 1 w 168"/>
                  <a:gd name="T29" fmla="*/ 216 h 251"/>
                  <a:gd name="T30" fmla="*/ 19 w 168"/>
                  <a:gd name="T31" fmla="*/ 250 h 251"/>
                  <a:gd name="T32" fmla="*/ 43 w 168"/>
                  <a:gd name="T33" fmla="*/ 244 h 251"/>
                  <a:gd name="T34" fmla="*/ 58 w 168"/>
                  <a:gd name="T35" fmla="*/ 230 h 251"/>
                  <a:gd name="T36" fmla="*/ 77 w 168"/>
                  <a:gd name="T37" fmla="*/ 205 h 251"/>
                  <a:gd name="T38" fmla="*/ 84 w 168"/>
                  <a:gd name="T39" fmla="*/ 197 h 251"/>
                  <a:gd name="T40" fmla="*/ 93 w 168"/>
                  <a:gd name="T41" fmla="*/ 183 h 251"/>
                  <a:gd name="T42" fmla="*/ 108 w 168"/>
                  <a:gd name="T43" fmla="*/ 154 h 251"/>
                  <a:gd name="T44" fmla="*/ 120 w 168"/>
                  <a:gd name="T45" fmla="*/ 132 h 251"/>
                  <a:gd name="T46" fmla="*/ 129 w 168"/>
                  <a:gd name="T47" fmla="*/ 126 h 251"/>
                  <a:gd name="T48" fmla="*/ 156 w 168"/>
                  <a:gd name="T49" fmla="*/ 102 h 251"/>
                  <a:gd name="T50" fmla="*/ 168 w 168"/>
                  <a:gd name="T51" fmla="*/ 76 h 251"/>
                  <a:gd name="T52" fmla="*/ 163 w 168"/>
                  <a:gd name="T53" fmla="*/ 75 h 251"/>
                  <a:gd name="T54" fmla="*/ 153 w 168"/>
                  <a:gd name="T55" fmla="*/ 99 h 251"/>
                  <a:gd name="T56" fmla="*/ 134 w 168"/>
                  <a:gd name="T57" fmla="*/ 119 h 251"/>
                  <a:gd name="T58" fmla="*/ 118 w 168"/>
                  <a:gd name="T59" fmla="*/ 127 h 251"/>
                  <a:gd name="T60" fmla="*/ 109 w 168"/>
                  <a:gd name="T61" fmla="*/ 135 h 251"/>
                  <a:gd name="T62" fmla="*/ 98 w 168"/>
                  <a:gd name="T63" fmla="*/ 165 h 251"/>
                  <a:gd name="T64" fmla="*/ 87 w 168"/>
                  <a:gd name="T65" fmla="*/ 184 h 251"/>
                  <a:gd name="T66" fmla="*/ 82 w 168"/>
                  <a:gd name="T67" fmla="*/ 192 h 251"/>
                  <a:gd name="T68" fmla="*/ 75 w 168"/>
                  <a:gd name="T69" fmla="*/ 200 h 251"/>
                  <a:gd name="T70" fmla="*/ 66 w 168"/>
                  <a:gd name="T71" fmla="*/ 211 h 251"/>
                  <a:gd name="T72" fmla="*/ 34 w 168"/>
                  <a:gd name="T73" fmla="*/ 245 h 251"/>
                  <a:gd name="T74" fmla="*/ 9 w 168"/>
                  <a:gd name="T75" fmla="*/ 238 h 251"/>
                  <a:gd name="T76" fmla="*/ 6 w 168"/>
                  <a:gd name="T77" fmla="*/ 230 h 251"/>
                  <a:gd name="T78" fmla="*/ 6 w 168"/>
                  <a:gd name="T79" fmla="*/ 214 h 251"/>
                  <a:gd name="T80" fmla="*/ 9 w 168"/>
                  <a:gd name="T81" fmla="*/ 198 h 251"/>
                  <a:gd name="T82" fmla="*/ 17 w 168"/>
                  <a:gd name="T83" fmla="*/ 184 h 251"/>
                  <a:gd name="T84" fmla="*/ 33 w 168"/>
                  <a:gd name="T85" fmla="*/ 162 h 251"/>
                  <a:gd name="T86" fmla="*/ 42 w 168"/>
                  <a:gd name="T87" fmla="*/ 60 h 251"/>
                  <a:gd name="T88" fmla="*/ 80 w 168"/>
                  <a:gd name="T89" fmla="*/ 33 h 251"/>
                  <a:gd name="T90" fmla="*/ 106 w 168"/>
                  <a:gd name="T91" fmla="*/ 28 h 251"/>
                  <a:gd name="T92" fmla="*/ 118 w 168"/>
                  <a:gd name="T93" fmla="*/ 20 h 251"/>
                  <a:gd name="T94" fmla="*/ 126 w 168"/>
                  <a:gd name="T95" fmla="*/ 12 h 251"/>
                  <a:gd name="T96" fmla="*/ 152 w 168"/>
                  <a:gd name="T97" fmla="*/ 15 h 251"/>
                  <a:gd name="T98" fmla="*/ 156 w 168"/>
                  <a:gd name="T99" fmla="*/ 33 h 251"/>
                  <a:gd name="T100" fmla="*/ 163 w 168"/>
                  <a:gd name="T101" fmla="*/ 7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8" h="251">
                    <a:moveTo>
                      <a:pt x="168" y="61"/>
                    </a:moveTo>
                    <a:cubicBezTo>
                      <a:pt x="168" y="56"/>
                      <a:pt x="164" y="47"/>
                      <a:pt x="162" y="42"/>
                    </a:cubicBezTo>
                    <a:cubicBezTo>
                      <a:pt x="161" y="39"/>
                      <a:pt x="161" y="36"/>
                      <a:pt x="161" y="34"/>
                    </a:cubicBezTo>
                    <a:cubicBezTo>
                      <a:pt x="161" y="33"/>
                      <a:pt x="161" y="32"/>
                      <a:pt x="161" y="31"/>
                    </a:cubicBezTo>
                    <a:cubicBezTo>
                      <a:pt x="160" y="29"/>
                      <a:pt x="160" y="26"/>
                      <a:pt x="159" y="25"/>
                    </a:cubicBezTo>
                    <a:cubicBezTo>
                      <a:pt x="159" y="22"/>
                      <a:pt x="160" y="20"/>
                      <a:pt x="159" y="17"/>
                    </a:cubicBezTo>
                    <a:cubicBezTo>
                      <a:pt x="157" y="9"/>
                      <a:pt x="150" y="0"/>
                      <a:pt x="140" y="0"/>
                    </a:cubicBezTo>
                    <a:cubicBezTo>
                      <a:pt x="138" y="1"/>
                      <a:pt x="136" y="0"/>
                      <a:pt x="133" y="1"/>
                    </a:cubicBezTo>
                    <a:cubicBezTo>
                      <a:pt x="132" y="2"/>
                      <a:pt x="130" y="3"/>
                      <a:pt x="129" y="3"/>
                    </a:cubicBezTo>
                    <a:cubicBezTo>
                      <a:pt x="129" y="3"/>
                      <a:pt x="129" y="3"/>
                      <a:pt x="129" y="4"/>
                    </a:cubicBezTo>
                    <a:cubicBezTo>
                      <a:pt x="126" y="6"/>
                      <a:pt x="123" y="8"/>
                      <a:pt x="121" y="11"/>
                    </a:cubicBezTo>
                    <a:cubicBezTo>
                      <a:pt x="118" y="14"/>
                      <a:pt x="116" y="17"/>
                      <a:pt x="113" y="19"/>
                    </a:cubicBezTo>
                    <a:cubicBezTo>
                      <a:pt x="113" y="20"/>
                      <a:pt x="113" y="19"/>
                      <a:pt x="113" y="20"/>
                    </a:cubicBezTo>
                    <a:cubicBezTo>
                      <a:pt x="110" y="22"/>
                      <a:pt x="105" y="23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99" y="25"/>
                      <a:pt x="97" y="27"/>
                      <a:pt x="94" y="27"/>
                    </a:cubicBezTo>
                    <a:cubicBezTo>
                      <a:pt x="94" y="27"/>
                      <a:pt x="94" y="27"/>
                      <a:pt x="94" y="28"/>
                    </a:cubicBezTo>
                    <a:cubicBezTo>
                      <a:pt x="93" y="28"/>
                      <a:pt x="85" y="28"/>
                      <a:pt x="85" y="28"/>
                    </a:cubicBezTo>
                    <a:cubicBezTo>
                      <a:pt x="84" y="28"/>
                      <a:pt x="84" y="28"/>
                      <a:pt x="84" y="29"/>
                    </a:cubicBezTo>
                    <a:cubicBezTo>
                      <a:pt x="79" y="28"/>
                      <a:pt x="71" y="29"/>
                      <a:pt x="66" y="31"/>
                    </a:cubicBezTo>
                    <a:cubicBezTo>
                      <a:pt x="65" y="31"/>
                      <a:pt x="65" y="31"/>
                      <a:pt x="64" y="31"/>
                    </a:cubicBezTo>
                    <a:cubicBezTo>
                      <a:pt x="60" y="33"/>
                      <a:pt x="57" y="35"/>
                      <a:pt x="54" y="37"/>
                    </a:cubicBezTo>
                    <a:cubicBezTo>
                      <a:pt x="52" y="39"/>
                      <a:pt x="49" y="40"/>
                      <a:pt x="47" y="42"/>
                    </a:cubicBezTo>
                    <a:cubicBezTo>
                      <a:pt x="46" y="43"/>
                      <a:pt x="45" y="45"/>
                      <a:pt x="44" y="46"/>
                    </a:cubicBezTo>
                    <a:cubicBezTo>
                      <a:pt x="43" y="48"/>
                      <a:pt x="41" y="50"/>
                      <a:pt x="40" y="52"/>
                    </a:cubicBezTo>
                    <a:cubicBezTo>
                      <a:pt x="36" y="62"/>
                      <a:pt x="37" y="69"/>
                      <a:pt x="42" y="77"/>
                    </a:cubicBezTo>
                    <a:cubicBezTo>
                      <a:pt x="42" y="78"/>
                      <a:pt x="42" y="80"/>
                      <a:pt x="42" y="81"/>
                    </a:cubicBezTo>
                    <a:cubicBezTo>
                      <a:pt x="44" y="84"/>
                      <a:pt x="45" y="88"/>
                      <a:pt x="46" y="91"/>
                    </a:cubicBezTo>
                    <a:cubicBezTo>
                      <a:pt x="46" y="92"/>
                      <a:pt x="46" y="94"/>
                      <a:pt x="46" y="96"/>
                    </a:cubicBezTo>
                    <a:cubicBezTo>
                      <a:pt x="47" y="99"/>
                      <a:pt x="48" y="103"/>
                      <a:pt x="48" y="106"/>
                    </a:cubicBezTo>
                    <a:cubicBezTo>
                      <a:pt x="47" y="109"/>
                      <a:pt x="47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7" y="115"/>
                      <a:pt x="46" y="116"/>
                      <a:pt x="47" y="117"/>
                    </a:cubicBezTo>
                    <a:cubicBezTo>
                      <a:pt x="47" y="117"/>
                      <a:pt x="47" y="117"/>
                      <a:pt x="47" y="118"/>
                    </a:cubicBezTo>
                    <a:cubicBezTo>
                      <a:pt x="47" y="119"/>
                      <a:pt x="46" y="120"/>
                      <a:pt x="46" y="121"/>
                    </a:cubicBezTo>
                    <a:cubicBezTo>
                      <a:pt x="45" y="124"/>
                      <a:pt x="45" y="128"/>
                      <a:pt x="44" y="130"/>
                    </a:cubicBezTo>
                    <a:cubicBezTo>
                      <a:pt x="43" y="131"/>
                      <a:pt x="43" y="133"/>
                      <a:pt x="42" y="134"/>
                    </a:cubicBezTo>
                    <a:cubicBezTo>
                      <a:pt x="38" y="142"/>
                      <a:pt x="35" y="150"/>
                      <a:pt x="30" y="157"/>
                    </a:cubicBezTo>
                    <a:cubicBezTo>
                      <a:pt x="27" y="163"/>
                      <a:pt x="22" y="168"/>
                      <a:pt x="17" y="173"/>
                    </a:cubicBezTo>
                    <a:cubicBezTo>
                      <a:pt x="14" y="177"/>
                      <a:pt x="12" y="181"/>
                      <a:pt x="10" y="185"/>
                    </a:cubicBezTo>
                    <a:cubicBezTo>
                      <a:pt x="9" y="187"/>
                      <a:pt x="9" y="189"/>
                      <a:pt x="8" y="191"/>
                    </a:cubicBezTo>
                    <a:cubicBezTo>
                      <a:pt x="6" y="193"/>
                      <a:pt x="4" y="196"/>
                      <a:pt x="4" y="199"/>
                    </a:cubicBezTo>
                    <a:cubicBezTo>
                      <a:pt x="3" y="201"/>
                      <a:pt x="3" y="204"/>
                      <a:pt x="3" y="206"/>
                    </a:cubicBezTo>
                    <a:cubicBezTo>
                      <a:pt x="1" y="209"/>
                      <a:pt x="2" y="213"/>
                      <a:pt x="1" y="216"/>
                    </a:cubicBezTo>
                    <a:cubicBezTo>
                      <a:pt x="0" y="220"/>
                      <a:pt x="0" y="223"/>
                      <a:pt x="1" y="227"/>
                    </a:cubicBezTo>
                    <a:cubicBezTo>
                      <a:pt x="1" y="228"/>
                      <a:pt x="1" y="231"/>
                      <a:pt x="1" y="232"/>
                    </a:cubicBezTo>
                    <a:cubicBezTo>
                      <a:pt x="4" y="241"/>
                      <a:pt x="11" y="247"/>
                      <a:pt x="19" y="250"/>
                    </a:cubicBezTo>
                    <a:cubicBezTo>
                      <a:pt x="20" y="249"/>
                      <a:pt x="24" y="250"/>
                      <a:pt x="25" y="251"/>
                    </a:cubicBezTo>
                    <a:cubicBezTo>
                      <a:pt x="29" y="251"/>
                      <a:pt x="34" y="250"/>
                      <a:pt x="37" y="249"/>
                    </a:cubicBezTo>
                    <a:cubicBezTo>
                      <a:pt x="39" y="248"/>
                      <a:pt x="41" y="246"/>
                      <a:pt x="43" y="244"/>
                    </a:cubicBezTo>
                    <a:cubicBezTo>
                      <a:pt x="44" y="243"/>
                      <a:pt x="45" y="243"/>
                      <a:pt x="46" y="242"/>
                    </a:cubicBezTo>
                    <a:cubicBezTo>
                      <a:pt x="49" y="239"/>
                      <a:pt x="53" y="236"/>
                      <a:pt x="55" y="232"/>
                    </a:cubicBezTo>
                    <a:cubicBezTo>
                      <a:pt x="56" y="232"/>
                      <a:pt x="57" y="231"/>
                      <a:pt x="58" y="230"/>
                    </a:cubicBezTo>
                    <a:cubicBezTo>
                      <a:pt x="59" y="228"/>
                      <a:pt x="60" y="227"/>
                      <a:pt x="62" y="225"/>
                    </a:cubicBezTo>
                    <a:cubicBezTo>
                      <a:pt x="66" y="219"/>
                      <a:pt x="70" y="213"/>
                      <a:pt x="75" y="206"/>
                    </a:cubicBezTo>
                    <a:cubicBezTo>
                      <a:pt x="76" y="206"/>
                      <a:pt x="76" y="206"/>
                      <a:pt x="77" y="205"/>
                    </a:cubicBezTo>
                    <a:cubicBezTo>
                      <a:pt x="78" y="204"/>
                      <a:pt x="78" y="203"/>
                      <a:pt x="79" y="202"/>
                    </a:cubicBezTo>
                    <a:cubicBezTo>
                      <a:pt x="80" y="201"/>
                      <a:pt x="81" y="200"/>
                      <a:pt x="82" y="200"/>
                    </a:cubicBezTo>
                    <a:cubicBezTo>
                      <a:pt x="82" y="199"/>
                      <a:pt x="83" y="198"/>
                      <a:pt x="84" y="197"/>
                    </a:cubicBezTo>
                    <a:cubicBezTo>
                      <a:pt x="84" y="197"/>
                      <a:pt x="84" y="197"/>
                      <a:pt x="84" y="196"/>
                    </a:cubicBezTo>
                    <a:cubicBezTo>
                      <a:pt x="84" y="195"/>
                      <a:pt x="86" y="195"/>
                      <a:pt x="87" y="194"/>
                    </a:cubicBezTo>
                    <a:cubicBezTo>
                      <a:pt x="89" y="190"/>
                      <a:pt x="91" y="186"/>
                      <a:pt x="93" y="183"/>
                    </a:cubicBezTo>
                    <a:cubicBezTo>
                      <a:pt x="94" y="181"/>
                      <a:pt x="96" y="180"/>
                      <a:pt x="97" y="179"/>
                    </a:cubicBezTo>
                    <a:cubicBezTo>
                      <a:pt x="98" y="176"/>
                      <a:pt x="100" y="173"/>
                      <a:pt x="101" y="170"/>
                    </a:cubicBezTo>
                    <a:cubicBezTo>
                      <a:pt x="104" y="165"/>
                      <a:pt x="106" y="160"/>
                      <a:pt x="108" y="154"/>
                    </a:cubicBezTo>
                    <a:cubicBezTo>
                      <a:pt x="108" y="152"/>
                      <a:pt x="109" y="151"/>
                      <a:pt x="110" y="149"/>
                    </a:cubicBezTo>
                    <a:cubicBezTo>
                      <a:pt x="111" y="144"/>
                      <a:pt x="112" y="140"/>
                      <a:pt x="115" y="136"/>
                    </a:cubicBezTo>
                    <a:cubicBezTo>
                      <a:pt x="116" y="134"/>
                      <a:pt x="118" y="133"/>
                      <a:pt x="120" y="132"/>
                    </a:cubicBezTo>
                    <a:cubicBezTo>
                      <a:pt x="120" y="132"/>
                      <a:pt x="121" y="131"/>
                      <a:pt x="122" y="130"/>
                    </a:cubicBezTo>
                    <a:cubicBezTo>
                      <a:pt x="123" y="130"/>
                      <a:pt x="125" y="129"/>
                      <a:pt x="126" y="128"/>
                    </a:cubicBezTo>
                    <a:cubicBezTo>
                      <a:pt x="127" y="128"/>
                      <a:pt x="128" y="127"/>
                      <a:pt x="129" y="126"/>
                    </a:cubicBezTo>
                    <a:cubicBezTo>
                      <a:pt x="131" y="125"/>
                      <a:pt x="134" y="125"/>
                      <a:pt x="136" y="123"/>
                    </a:cubicBezTo>
                    <a:cubicBezTo>
                      <a:pt x="138" y="122"/>
                      <a:pt x="139" y="120"/>
                      <a:pt x="141" y="119"/>
                    </a:cubicBezTo>
                    <a:cubicBezTo>
                      <a:pt x="149" y="114"/>
                      <a:pt x="152" y="109"/>
                      <a:pt x="156" y="102"/>
                    </a:cubicBezTo>
                    <a:cubicBezTo>
                      <a:pt x="158" y="100"/>
                      <a:pt x="160" y="98"/>
                      <a:pt x="161" y="95"/>
                    </a:cubicBezTo>
                    <a:cubicBezTo>
                      <a:pt x="163" y="91"/>
                      <a:pt x="163" y="88"/>
                      <a:pt x="165" y="84"/>
                    </a:cubicBezTo>
                    <a:cubicBezTo>
                      <a:pt x="166" y="81"/>
                      <a:pt x="167" y="79"/>
                      <a:pt x="168" y="76"/>
                    </a:cubicBezTo>
                    <a:cubicBezTo>
                      <a:pt x="168" y="72"/>
                      <a:pt x="168" y="68"/>
                      <a:pt x="168" y="63"/>
                    </a:cubicBezTo>
                    <a:cubicBezTo>
                      <a:pt x="168" y="63"/>
                      <a:pt x="168" y="62"/>
                      <a:pt x="168" y="61"/>
                    </a:cubicBezTo>
                    <a:close/>
                    <a:moveTo>
                      <a:pt x="163" y="75"/>
                    </a:moveTo>
                    <a:cubicBezTo>
                      <a:pt x="163" y="78"/>
                      <a:pt x="161" y="81"/>
                      <a:pt x="160" y="83"/>
                    </a:cubicBezTo>
                    <a:cubicBezTo>
                      <a:pt x="158" y="87"/>
                      <a:pt x="158" y="90"/>
                      <a:pt x="157" y="94"/>
                    </a:cubicBezTo>
                    <a:cubicBezTo>
                      <a:pt x="156" y="95"/>
                      <a:pt x="154" y="97"/>
                      <a:pt x="153" y="99"/>
                    </a:cubicBezTo>
                    <a:cubicBezTo>
                      <a:pt x="151" y="103"/>
                      <a:pt x="147" y="109"/>
                      <a:pt x="143" y="112"/>
                    </a:cubicBezTo>
                    <a:cubicBezTo>
                      <a:pt x="142" y="113"/>
                      <a:pt x="139" y="114"/>
                      <a:pt x="137" y="116"/>
                    </a:cubicBezTo>
                    <a:cubicBezTo>
                      <a:pt x="136" y="116"/>
                      <a:pt x="135" y="118"/>
                      <a:pt x="134" y="119"/>
                    </a:cubicBezTo>
                    <a:cubicBezTo>
                      <a:pt x="132" y="120"/>
                      <a:pt x="130" y="120"/>
                      <a:pt x="129" y="120"/>
                    </a:cubicBezTo>
                    <a:cubicBezTo>
                      <a:pt x="127" y="121"/>
                      <a:pt x="126" y="123"/>
                      <a:pt x="125" y="123"/>
                    </a:cubicBezTo>
                    <a:cubicBezTo>
                      <a:pt x="123" y="124"/>
                      <a:pt x="120" y="125"/>
                      <a:pt x="118" y="127"/>
                    </a:cubicBezTo>
                    <a:cubicBezTo>
                      <a:pt x="118" y="127"/>
                      <a:pt x="118" y="127"/>
                      <a:pt x="118" y="128"/>
                    </a:cubicBezTo>
                    <a:cubicBezTo>
                      <a:pt x="117" y="128"/>
                      <a:pt x="116" y="128"/>
                      <a:pt x="115" y="129"/>
                    </a:cubicBezTo>
                    <a:cubicBezTo>
                      <a:pt x="113" y="130"/>
                      <a:pt x="110" y="133"/>
                      <a:pt x="109" y="135"/>
                    </a:cubicBezTo>
                    <a:cubicBezTo>
                      <a:pt x="108" y="137"/>
                      <a:pt x="106" y="140"/>
                      <a:pt x="105" y="143"/>
                    </a:cubicBezTo>
                    <a:cubicBezTo>
                      <a:pt x="105" y="145"/>
                      <a:pt x="105" y="146"/>
                      <a:pt x="105" y="148"/>
                    </a:cubicBezTo>
                    <a:cubicBezTo>
                      <a:pt x="102" y="153"/>
                      <a:pt x="101" y="160"/>
                      <a:pt x="98" y="165"/>
                    </a:cubicBezTo>
                    <a:cubicBezTo>
                      <a:pt x="98" y="166"/>
                      <a:pt x="97" y="167"/>
                      <a:pt x="97" y="167"/>
                    </a:cubicBezTo>
                    <a:cubicBezTo>
                      <a:pt x="95" y="170"/>
                      <a:pt x="95" y="172"/>
                      <a:pt x="94" y="174"/>
                    </a:cubicBezTo>
                    <a:cubicBezTo>
                      <a:pt x="92" y="177"/>
                      <a:pt x="89" y="181"/>
                      <a:pt x="87" y="184"/>
                    </a:cubicBezTo>
                    <a:cubicBezTo>
                      <a:pt x="87" y="185"/>
                      <a:pt x="87" y="186"/>
                      <a:pt x="86" y="187"/>
                    </a:cubicBezTo>
                    <a:cubicBezTo>
                      <a:pt x="86" y="188"/>
                      <a:pt x="84" y="189"/>
                      <a:pt x="84" y="189"/>
                    </a:cubicBezTo>
                    <a:cubicBezTo>
                      <a:pt x="83" y="190"/>
                      <a:pt x="83" y="191"/>
                      <a:pt x="82" y="192"/>
                    </a:cubicBezTo>
                    <a:cubicBezTo>
                      <a:pt x="82" y="192"/>
                      <a:pt x="81" y="193"/>
                      <a:pt x="80" y="194"/>
                    </a:cubicBezTo>
                    <a:cubicBezTo>
                      <a:pt x="79" y="196"/>
                      <a:pt x="78" y="197"/>
                      <a:pt x="77" y="199"/>
                    </a:cubicBezTo>
                    <a:cubicBezTo>
                      <a:pt x="76" y="199"/>
                      <a:pt x="75" y="199"/>
                      <a:pt x="75" y="200"/>
                    </a:cubicBezTo>
                    <a:cubicBezTo>
                      <a:pt x="72" y="202"/>
                      <a:pt x="71" y="206"/>
                      <a:pt x="68" y="208"/>
                    </a:cubicBezTo>
                    <a:cubicBezTo>
                      <a:pt x="68" y="209"/>
                      <a:pt x="68" y="209"/>
                      <a:pt x="68" y="209"/>
                    </a:cubicBezTo>
                    <a:cubicBezTo>
                      <a:pt x="67" y="210"/>
                      <a:pt x="67" y="210"/>
                      <a:pt x="66" y="211"/>
                    </a:cubicBezTo>
                    <a:cubicBezTo>
                      <a:pt x="64" y="213"/>
                      <a:pt x="62" y="216"/>
                      <a:pt x="61" y="218"/>
                    </a:cubicBezTo>
                    <a:cubicBezTo>
                      <a:pt x="55" y="226"/>
                      <a:pt x="49" y="233"/>
                      <a:pt x="41" y="239"/>
                    </a:cubicBezTo>
                    <a:cubicBezTo>
                      <a:pt x="39" y="241"/>
                      <a:pt x="37" y="244"/>
                      <a:pt x="34" y="245"/>
                    </a:cubicBezTo>
                    <a:cubicBezTo>
                      <a:pt x="32" y="246"/>
                      <a:pt x="28" y="247"/>
                      <a:pt x="25" y="246"/>
                    </a:cubicBezTo>
                    <a:cubicBezTo>
                      <a:pt x="23" y="246"/>
                      <a:pt x="20" y="246"/>
                      <a:pt x="18" y="245"/>
                    </a:cubicBezTo>
                    <a:cubicBezTo>
                      <a:pt x="15" y="244"/>
                      <a:pt x="11" y="240"/>
                      <a:pt x="9" y="238"/>
                    </a:cubicBezTo>
                    <a:cubicBezTo>
                      <a:pt x="8" y="236"/>
                      <a:pt x="8" y="233"/>
                      <a:pt x="7" y="232"/>
                    </a:cubicBezTo>
                    <a:cubicBezTo>
                      <a:pt x="7" y="232"/>
                      <a:pt x="6" y="232"/>
                      <a:pt x="6" y="232"/>
                    </a:cubicBezTo>
                    <a:cubicBezTo>
                      <a:pt x="6" y="231"/>
                      <a:pt x="6" y="231"/>
                      <a:pt x="6" y="230"/>
                    </a:cubicBezTo>
                    <a:cubicBezTo>
                      <a:pt x="6" y="228"/>
                      <a:pt x="5" y="226"/>
                      <a:pt x="5" y="224"/>
                    </a:cubicBezTo>
                    <a:cubicBezTo>
                      <a:pt x="5" y="223"/>
                      <a:pt x="5" y="222"/>
                      <a:pt x="5" y="221"/>
                    </a:cubicBezTo>
                    <a:cubicBezTo>
                      <a:pt x="5" y="219"/>
                      <a:pt x="6" y="216"/>
                      <a:pt x="6" y="214"/>
                    </a:cubicBezTo>
                    <a:cubicBezTo>
                      <a:pt x="7" y="212"/>
                      <a:pt x="7" y="211"/>
                      <a:pt x="7" y="209"/>
                    </a:cubicBezTo>
                    <a:cubicBezTo>
                      <a:pt x="7" y="208"/>
                      <a:pt x="8" y="207"/>
                      <a:pt x="8" y="205"/>
                    </a:cubicBezTo>
                    <a:cubicBezTo>
                      <a:pt x="9" y="203"/>
                      <a:pt x="8" y="200"/>
                      <a:pt x="9" y="198"/>
                    </a:cubicBezTo>
                    <a:cubicBezTo>
                      <a:pt x="10" y="196"/>
                      <a:pt x="11" y="195"/>
                      <a:pt x="12" y="194"/>
                    </a:cubicBezTo>
                    <a:cubicBezTo>
                      <a:pt x="13" y="191"/>
                      <a:pt x="14" y="188"/>
                      <a:pt x="15" y="185"/>
                    </a:cubicBezTo>
                    <a:cubicBezTo>
                      <a:pt x="15" y="185"/>
                      <a:pt x="16" y="185"/>
                      <a:pt x="17" y="184"/>
                    </a:cubicBezTo>
                    <a:cubicBezTo>
                      <a:pt x="17" y="183"/>
                      <a:pt x="17" y="182"/>
                      <a:pt x="18" y="181"/>
                    </a:cubicBezTo>
                    <a:cubicBezTo>
                      <a:pt x="20" y="179"/>
                      <a:pt x="21" y="177"/>
                      <a:pt x="23" y="174"/>
                    </a:cubicBezTo>
                    <a:cubicBezTo>
                      <a:pt x="26" y="170"/>
                      <a:pt x="30" y="166"/>
                      <a:pt x="33" y="162"/>
                    </a:cubicBezTo>
                    <a:cubicBezTo>
                      <a:pt x="41" y="150"/>
                      <a:pt x="48" y="137"/>
                      <a:pt x="51" y="122"/>
                    </a:cubicBezTo>
                    <a:cubicBezTo>
                      <a:pt x="54" y="109"/>
                      <a:pt x="52" y="93"/>
                      <a:pt x="49" y="83"/>
                    </a:cubicBezTo>
                    <a:cubicBezTo>
                      <a:pt x="47" y="78"/>
                      <a:pt x="41" y="66"/>
                      <a:pt x="42" y="60"/>
                    </a:cubicBezTo>
                    <a:cubicBezTo>
                      <a:pt x="43" y="55"/>
                      <a:pt x="46" y="50"/>
                      <a:pt x="49" y="47"/>
                    </a:cubicBezTo>
                    <a:cubicBezTo>
                      <a:pt x="53" y="41"/>
                      <a:pt x="66" y="35"/>
                      <a:pt x="73" y="34"/>
                    </a:cubicBezTo>
                    <a:cubicBezTo>
                      <a:pt x="76" y="34"/>
                      <a:pt x="78" y="34"/>
                      <a:pt x="80" y="33"/>
                    </a:cubicBezTo>
                    <a:cubicBezTo>
                      <a:pt x="81" y="33"/>
                      <a:pt x="82" y="32"/>
                      <a:pt x="84" y="33"/>
                    </a:cubicBezTo>
                    <a:cubicBezTo>
                      <a:pt x="85" y="33"/>
                      <a:pt x="87" y="33"/>
                      <a:pt x="88" y="33"/>
                    </a:cubicBezTo>
                    <a:cubicBezTo>
                      <a:pt x="95" y="32"/>
                      <a:pt x="101" y="31"/>
                      <a:pt x="106" y="28"/>
                    </a:cubicBezTo>
                    <a:cubicBezTo>
                      <a:pt x="106" y="28"/>
                      <a:pt x="106" y="28"/>
                      <a:pt x="106" y="27"/>
                    </a:cubicBezTo>
                    <a:cubicBezTo>
                      <a:pt x="110" y="26"/>
                      <a:pt x="113" y="25"/>
                      <a:pt x="116" y="23"/>
                    </a:cubicBezTo>
                    <a:cubicBezTo>
                      <a:pt x="116" y="22"/>
                      <a:pt x="117" y="21"/>
                      <a:pt x="118" y="20"/>
                    </a:cubicBezTo>
                    <a:cubicBezTo>
                      <a:pt x="119" y="20"/>
                      <a:pt x="120" y="20"/>
                      <a:pt x="120" y="19"/>
                    </a:cubicBezTo>
                    <a:cubicBezTo>
                      <a:pt x="122" y="18"/>
                      <a:pt x="124" y="14"/>
                      <a:pt x="125" y="13"/>
                    </a:cubicBezTo>
                    <a:cubicBezTo>
                      <a:pt x="125" y="13"/>
                      <a:pt x="126" y="12"/>
                      <a:pt x="126" y="12"/>
                    </a:cubicBezTo>
                    <a:cubicBezTo>
                      <a:pt x="129" y="10"/>
                      <a:pt x="131" y="8"/>
                      <a:pt x="134" y="6"/>
                    </a:cubicBezTo>
                    <a:cubicBezTo>
                      <a:pt x="136" y="6"/>
                      <a:pt x="138" y="5"/>
                      <a:pt x="139" y="5"/>
                    </a:cubicBezTo>
                    <a:cubicBezTo>
                      <a:pt x="146" y="5"/>
                      <a:pt x="151" y="10"/>
                      <a:pt x="152" y="15"/>
                    </a:cubicBezTo>
                    <a:cubicBezTo>
                      <a:pt x="153" y="17"/>
                      <a:pt x="152" y="19"/>
                      <a:pt x="153" y="20"/>
                    </a:cubicBezTo>
                    <a:cubicBezTo>
                      <a:pt x="153" y="21"/>
                      <a:pt x="154" y="21"/>
                      <a:pt x="155" y="22"/>
                    </a:cubicBezTo>
                    <a:cubicBezTo>
                      <a:pt x="155" y="25"/>
                      <a:pt x="155" y="30"/>
                      <a:pt x="156" y="33"/>
                    </a:cubicBezTo>
                    <a:cubicBezTo>
                      <a:pt x="156" y="34"/>
                      <a:pt x="157" y="40"/>
                      <a:pt x="158" y="42"/>
                    </a:cubicBezTo>
                    <a:cubicBezTo>
                      <a:pt x="160" y="48"/>
                      <a:pt x="162" y="56"/>
                      <a:pt x="164" y="63"/>
                    </a:cubicBezTo>
                    <a:cubicBezTo>
                      <a:pt x="163" y="67"/>
                      <a:pt x="163" y="71"/>
                      <a:pt x="163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388">
                <a:extLst>
                  <a:ext uri="{FF2B5EF4-FFF2-40B4-BE49-F238E27FC236}">
                    <a16:creationId xmlns:a16="http://schemas.microsoft.com/office/drawing/2014/main" id="{25C87EC1-6CEC-51E4-BB06-BB0BF9160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" y="2366"/>
                <a:ext cx="5" cy="0"/>
              </a:xfrm>
              <a:custGeom>
                <a:avLst/>
                <a:gdLst>
                  <a:gd name="T0" fmla="*/ 1 w 2"/>
                  <a:gd name="T1" fmla="*/ 2 w 2"/>
                  <a:gd name="T2" fmla="*/ 1 w 2"/>
                  <a:gd name="T3" fmla="*/ 0 w 2"/>
                  <a:gd name="T4" fmla="*/ 0 w 2"/>
                  <a:gd name="T5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389">
                <a:extLst>
                  <a:ext uri="{FF2B5EF4-FFF2-40B4-BE49-F238E27FC236}">
                    <a16:creationId xmlns:a16="http://schemas.microsoft.com/office/drawing/2014/main" id="{5C346427-F713-0C52-EC5E-46AEC69EB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6" y="2369"/>
                <a:ext cx="7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2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390">
                <a:extLst>
                  <a:ext uri="{FF2B5EF4-FFF2-40B4-BE49-F238E27FC236}">
                    <a16:creationId xmlns:a16="http://schemas.microsoft.com/office/drawing/2014/main" id="{82B60A29-550B-47AF-CA65-6F6734C8E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9" y="237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391">
                <a:extLst>
                  <a:ext uri="{FF2B5EF4-FFF2-40B4-BE49-F238E27FC236}">
                    <a16:creationId xmlns:a16="http://schemas.microsoft.com/office/drawing/2014/main" id="{483690E5-14F4-58E4-F22D-5FCB29216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" y="2393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392">
                <a:extLst>
                  <a:ext uri="{FF2B5EF4-FFF2-40B4-BE49-F238E27FC236}">
                    <a16:creationId xmlns:a16="http://schemas.microsoft.com/office/drawing/2014/main" id="{2D157B8E-E05D-C553-402A-15CDBC4D5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25"/>
                <a:ext cx="1447" cy="1181"/>
              </a:xfrm>
              <a:custGeom>
                <a:avLst/>
                <a:gdLst>
                  <a:gd name="T0" fmla="*/ 49 w 597"/>
                  <a:gd name="T1" fmla="*/ 354 h 487"/>
                  <a:gd name="T2" fmla="*/ 38 w 597"/>
                  <a:gd name="T3" fmla="*/ 319 h 487"/>
                  <a:gd name="T4" fmla="*/ 0 w 597"/>
                  <a:gd name="T5" fmla="*/ 284 h 487"/>
                  <a:gd name="T6" fmla="*/ 38 w 597"/>
                  <a:gd name="T7" fmla="*/ 311 h 487"/>
                  <a:gd name="T8" fmla="*/ 67 w 597"/>
                  <a:gd name="T9" fmla="*/ 383 h 487"/>
                  <a:gd name="T10" fmla="*/ 124 w 597"/>
                  <a:gd name="T11" fmla="*/ 414 h 487"/>
                  <a:gd name="T12" fmla="*/ 151 w 597"/>
                  <a:gd name="T13" fmla="*/ 406 h 487"/>
                  <a:gd name="T14" fmla="*/ 222 w 597"/>
                  <a:gd name="T15" fmla="*/ 407 h 487"/>
                  <a:gd name="T16" fmla="*/ 268 w 597"/>
                  <a:gd name="T17" fmla="*/ 447 h 487"/>
                  <a:gd name="T18" fmla="*/ 303 w 597"/>
                  <a:gd name="T19" fmla="*/ 474 h 487"/>
                  <a:gd name="T20" fmla="*/ 373 w 597"/>
                  <a:gd name="T21" fmla="*/ 426 h 487"/>
                  <a:gd name="T22" fmla="*/ 395 w 597"/>
                  <a:gd name="T23" fmla="*/ 361 h 487"/>
                  <a:gd name="T24" fmla="*/ 473 w 597"/>
                  <a:gd name="T25" fmla="*/ 339 h 487"/>
                  <a:gd name="T26" fmla="*/ 532 w 597"/>
                  <a:gd name="T27" fmla="*/ 338 h 487"/>
                  <a:gd name="T28" fmla="*/ 561 w 597"/>
                  <a:gd name="T29" fmla="*/ 251 h 487"/>
                  <a:gd name="T30" fmla="*/ 502 w 597"/>
                  <a:gd name="T31" fmla="*/ 243 h 487"/>
                  <a:gd name="T32" fmla="*/ 435 w 597"/>
                  <a:gd name="T33" fmla="*/ 238 h 487"/>
                  <a:gd name="T34" fmla="*/ 365 w 597"/>
                  <a:gd name="T35" fmla="*/ 220 h 487"/>
                  <a:gd name="T36" fmla="*/ 334 w 597"/>
                  <a:gd name="T37" fmla="*/ 250 h 487"/>
                  <a:gd name="T38" fmla="*/ 294 w 597"/>
                  <a:gd name="T39" fmla="*/ 255 h 487"/>
                  <a:gd name="T40" fmla="*/ 265 w 597"/>
                  <a:gd name="T41" fmla="*/ 231 h 487"/>
                  <a:gd name="T42" fmla="*/ 251 w 597"/>
                  <a:gd name="T43" fmla="*/ 209 h 487"/>
                  <a:gd name="T44" fmla="*/ 201 w 597"/>
                  <a:gd name="T45" fmla="*/ 171 h 487"/>
                  <a:gd name="T46" fmla="*/ 179 w 597"/>
                  <a:gd name="T47" fmla="*/ 126 h 487"/>
                  <a:gd name="T48" fmla="*/ 172 w 597"/>
                  <a:gd name="T49" fmla="*/ 78 h 487"/>
                  <a:gd name="T50" fmla="*/ 169 w 597"/>
                  <a:gd name="T51" fmla="*/ 42 h 487"/>
                  <a:gd name="T52" fmla="*/ 156 w 597"/>
                  <a:gd name="T53" fmla="*/ 11 h 487"/>
                  <a:gd name="T54" fmla="*/ 125 w 597"/>
                  <a:gd name="T55" fmla="*/ 11 h 487"/>
                  <a:gd name="T56" fmla="*/ 105 w 597"/>
                  <a:gd name="T57" fmla="*/ 38 h 487"/>
                  <a:gd name="T58" fmla="*/ 93 w 597"/>
                  <a:gd name="T59" fmla="*/ 64 h 487"/>
                  <a:gd name="T60" fmla="*/ 70 w 597"/>
                  <a:gd name="T61" fmla="*/ 81 h 487"/>
                  <a:gd name="T62" fmla="*/ 32 w 597"/>
                  <a:gd name="T63" fmla="*/ 75 h 487"/>
                  <a:gd name="T64" fmla="*/ 13 w 597"/>
                  <a:gd name="T65" fmla="*/ 52 h 487"/>
                  <a:gd name="T66" fmla="*/ 0 w 597"/>
                  <a:gd name="T67" fmla="*/ 22 h 487"/>
                  <a:gd name="T68" fmla="*/ 9 w 597"/>
                  <a:gd name="T69" fmla="*/ 29 h 487"/>
                  <a:gd name="T70" fmla="*/ 23 w 597"/>
                  <a:gd name="T71" fmla="*/ 58 h 487"/>
                  <a:gd name="T72" fmla="*/ 89 w 597"/>
                  <a:gd name="T73" fmla="*/ 59 h 487"/>
                  <a:gd name="T74" fmla="*/ 115 w 597"/>
                  <a:gd name="T75" fmla="*/ 12 h 487"/>
                  <a:gd name="T76" fmla="*/ 166 w 597"/>
                  <a:gd name="T77" fmla="*/ 14 h 487"/>
                  <a:gd name="T78" fmla="*/ 176 w 597"/>
                  <a:gd name="T79" fmla="*/ 56 h 487"/>
                  <a:gd name="T80" fmla="*/ 178 w 597"/>
                  <a:gd name="T81" fmla="*/ 99 h 487"/>
                  <a:gd name="T82" fmla="*/ 191 w 597"/>
                  <a:gd name="T83" fmla="*/ 150 h 487"/>
                  <a:gd name="T84" fmla="*/ 240 w 597"/>
                  <a:gd name="T85" fmla="*/ 182 h 487"/>
                  <a:gd name="T86" fmla="*/ 270 w 597"/>
                  <a:gd name="T87" fmla="*/ 230 h 487"/>
                  <a:gd name="T88" fmla="*/ 302 w 597"/>
                  <a:gd name="T89" fmla="*/ 253 h 487"/>
                  <a:gd name="T90" fmla="*/ 371 w 597"/>
                  <a:gd name="T91" fmla="*/ 214 h 487"/>
                  <a:gd name="T92" fmla="*/ 415 w 597"/>
                  <a:gd name="T93" fmla="*/ 212 h 487"/>
                  <a:gd name="T94" fmla="*/ 463 w 597"/>
                  <a:gd name="T95" fmla="*/ 250 h 487"/>
                  <a:gd name="T96" fmla="*/ 590 w 597"/>
                  <a:gd name="T97" fmla="*/ 278 h 487"/>
                  <a:gd name="T98" fmla="*/ 520 w 597"/>
                  <a:gd name="T99" fmla="*/ 341 h 487"/>
                  <a:gd name="T100" fmla="*/ 468 w 597"/>
                  <a:gd name="T101" fmla="*/ 345 h 487"/>
                  <a:gd name="T102" fmla="*/ 425 w 597"/>
                  <a:gd name="T103" fmla="*/ 351 h 487"/>
                  <a:gd name="T104" fmla="*/ 380 w 597"/>
                  <a:gd name="T105" fmla="*/ 393 h 487"/>
                  <a:gd name="T106" fmla="*/ 379 w 597"/>
                  <a:gd name="T107" fmla="*/ 444 h 487"/>
                  <a:gd name="T108" fmla="*/ 372 w 597"/>
                  <a:gd name="T109" fmla="*/ 467 h 487"/>
                  <a:gd name="T110" fmla="*/ 294 w 597"/>
                  <a:gd name="T111" fmla="*/ 476 h 487"/>
                  <a:gd name="T112" fmla="*/ 245 w 597"/>
                  <a:gd name="T113" fmla="*/ 428 h 487"/>
                  <a:gd name="T114" fmla="*/ 202 w 597"/>
                  <a:gd name="T115" fmla="*/ 404 h 487"/>
                  <a:gd name="T116" fmla="*/ 105 w 597"/>
                  <a:gd name="T117" fmla="*/ 417 h 487"/>
                  <a:gd name="T118" fmla="*/ 72 w 597"/>
                  <a:gd name="T119" fmla="*/ 396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7" h="487">
                    <a:moveTo>
                      <a:pt x="66" y="390"/>
                    </a:moveTo>
                    <a:cubicBezTo>
                      <a:pt x="66" y="389"/>
                      <a:pt x="66" y="389"/>
                      <a:pt x="66" y="389"/>
                    </a:cubicBezTo>
                    <a:cubicBezTo>
                      <a:pt x="62" y="387"/>
                      <a:pt x="60" y="382"/>
                      <a:pt x="58" y="378"/>
                    </a:cubicBezTo>
                    <a:cubicBezTo>
                      <a:pt x="56" y="376"/>
                      <a:pt x="54" y="372"/>
                      <a:pt x="53" y="370"/>
                    </a:cubicBezTo>
                    <a:cubicBezTo>
                      <a:pt x="53" y="369"/>
                      <a:pt x="53" y="368"/>
                      <a:pt x="53" y="368"/>
                    </a:cubicBezTo>
                    <a:cubicBezTo>
                      <a:pt x="52" y="365"/>
                      <a:pt x="51" y="362"/>
                      <a:pt x="50" y="359"/>
                    </a:cubicBezTo>
                    <a:cubicBezTo>
                      <a:pt x="49" y="358"/>
                      <a:pt x="49" y="356"/>
                      <a:pt x="49" y="354"/>
                    </a:cubicBezTo>
                    <a:cubicBezTo>
                      <a:pt x="48" y="353"/>
                      <a:pt x="48" y="351"/>
                      <a:pt x="48" y="349"/>
                    </a:cubicBezTo>
                    <a:cubicBezTo>
                      <a:pt x="48" y="347"/>
                      <a:pt x="47" y="345"/>
                      <a:pt x="47" y="343"/>
                    </a:cubicBezTo>
                    <a:cubicBezTo>
                      <a:pt x="47" y="343"/>
                      <a:pt x="47" y="342"/>
                      <a:pt x="47" y="341"/>
                    </a:cubicBezTo>
                    <a:cubicBezTo>
                      <a:pt x="46" y="339"/>
                      <a:pt x="44" y="336"/>
                      <a:pt x="43" y="333"/>
                    </a:cubicBezTo>
                    <a:cubicBezTo>
                      <a:pt x="43" y="332"/>
                      <a:pt x="43" y="331"/>
                      <a:pt x="43" y="330"/>
                    </a:cubicBezTo>
                    <a:cubicBezTo>
                      <a:pt x="42" y="328"/>
                      <a:pt x="40" y="324"/>
                      <a:pt x="39" y="322"/>
                    </a:cubicBezTo>
                    <a:cubicBezTo>
                      <a:pt x="38" y="321"/>
                      <a:pt x="38" y="319"/>
                      <a:pt x="38" y="319"/>
                    </a:cubicBezTo>
                    <a:cubicBezTo>
                      <a:pt x="32" y="312"/>
                      <a:pt x="27" y="306"/>
                      <a:pt x="22" y="300"/>
                    </a:cubicBezTo>
                    <a:cubicBezTo>
                      <a:pt x="20" y="297"/>
                      <a:pt x="16" y="294"/>
                      <a:pt x="12" y="292"/>
                    </a:cubicBezTo>
                    <a:cubicBezTo>
                      <a:pt x="12" y="292"/>
                      <a:pt x="10" y="290"/>
                      <a:pt x="10" y="290"/>
                    </a:cubicBezTo>
                    <a:cubicBezTo>
                      <a:pt x="9" y="290"/>
                      <a:pt x="9" y="290"/>
                      <a:pt x="9" y="289"/>
                    </a:cubicBezTo>
                    <a:cubicBezTo>
                      <a:pt x="7" y="288"/>
                      <a:pt x="6" y="288"/>
                      <a:pt x="5" y="287"/>
                    </a:cubicBezTo>
                    <a:cubicBezTo>
                      <a:pt x="5" y="287"/>
                      <a:pt x="5" y="287"/>
                      <a:pt x="5" y="286"/>
                    </a:cubicBezTo>
                    <a:cubicBezTo>
                      <a:pt x="4" y="286"/>
                      <a:pt x="1" y="285"/>
                      <a:pt x="0" y="284"/>
                    </a:cubicBezTo>
                    <a:cubicBezTo>
                      <a:pt x="0" y="282"/>
                      <a:pt x="0" y="279"/>
                      <a:pt x="0" y="277"/>
                    </a:cubicBezTo>
                    <a:cubicBezTo>
                      <a:pt x="0" y="277"/>
                      <a:pt x="0" y="277"/>
                      <a:pt x="1" y="277"/>
                    </a:cubicBezTo>
                    <a:cubicBezTo>
                      <a:pt x="3" y="279"/>
                      <a:pt x="7" y="279"/>
                      <a:pt x="9" y="281"/>
                    </a:cubicBezTo>
                    <a:cubicBezTo>
                      <a:pt x="11" y="282"/>
                      <a:pt x="13" y="284"/>
                      <a:pt x="15" y="285"/>
                    </a:cubicBezTo>
                    <a:cubicBezTo>
                      <a:pt x="22" y="291"/>
                      <a:pt x="28" y="298"/>
                      <a:pt x="32" y="304"/>
                    </a:cubicBezTo>
                    <a:cubicBezTo>
                      <a:pt x="33" y="306"/>
                      <a:pt x="35" y="307"/>
                      <a:pt x="36" y="308"/>
                    </a:cubicBezTo>
                    <a:cubicBezTo>
                      <a:pt x="37" y="309"/>
                      <a:pt x="37" y="310"/>
                      <a:pt x="38" y="311"/>
                    </a:cubicBezTo>
                    <a:cubicBezTo>
                      <a:pt x="39" y="313"/>
                      <a:pt x="41" y="315"/>
                      <a:pt x="42" y="316"/>
                    </a:cubicBezTo>
                    <a:cubicBezTo>
                      <a:pt x="46" y="325"/>
                      <a:pt x="48" y="336"/>
                      <a:pt x="52" y="345"/>
                    </a:cubicBezTo>
                    <a:cubicBezTo>
                      <a:pt x="52" y="346"/>
                      <a:pt x="52" y="346"/>
                      <a:pt x="52" y="347"/>
                    </a:cubicBezTo>
                    <a:cubicBezTo>
                      <a:pt x="54" y="352"/>
                      <a:pt x="53" y="356"/>
                      <a:pt x="55" y="362"/>
                    </a:cubicBezTo>
                    <a:cubicBezTo>
                      <a:pt x="58" y="367"/>
                      <a:pt x="60" y="373"/>
                      <a:pt x="63" y="378"/>
                    </a:cubicBezTo>
                    <a:cubicBezTo>
                      <a:pt x="63" y="378"/>
                      <a:pt x="64" y="378"/>
                      <a:pt x="64" y="379"/>
                    </a:cubicBezTo>
                    <a:cubicBezTo>
                      <a:pt x="65" y="380"/>
                      <a:pt x="65" y="382"/>
                      <a:pt x="67" y="383"/>
                    </a:cubicBezTo>
                    <a:cubicBezTo>
                      <a:pt x="68" y="384"/>
                      <a:pt x="70" y="386"/>
                      <a:pt x="71" y="388"/>
                    </a:cubicBezTo>
                    <a:cubicBezTo>
                      <a:pt x="74" y="392"/>
                      <a:pt x="77" y="395"/>
                      <a:pt x="81" y="398"/>
                    </a:cubicBezTo>
                    <a:cubicBezTo>
                      <a:pt x="82" y="398"/>
                      <a:pt x="82" y="399"/>
                      <a:pt x="83" y="400"/>
                    </a:cubicBezTo>
                    <a:cubicBezTo>
                      <a:pt x="86" y="402"/>
                      <a:pt x="89" y="404"/>
                      <a:pt x="92" y="406"/>
                    </a:cubicBezTo>
                    <a:cubicBezTo>
                      <a:pt x="93" y="406"/>
                      <a:pt x="94" y="407"/>
                      <a:pt x="95" y="408"/>
                    </a:cubicBezTo>
                    <a:cubicBezTo>
                      <a:pt x="101" y="410"/>
                      <a:pt x="105" y="412"/>
                      <a:pt x="111" y="414"/>
                    </a:cubicBezTo>
                    <a:cubicBezTo>
                      <a:pt x="115" y="415"/>
                      <a:pt x="120" y="414"/>
                      <a:pt x="124" y="414"/>
                    </a:cubicBezTo>
                    <a:cubicBezTo>
                      <a:pt x="125" y="415"/>
                      <a:pt x="126" y="414"/>
                      <a:pt x="127" y="414"/>
                    </a:cubicBezTo>
                    <a:cubicBezTo>
                      <a:pt x="128" y="414"/>
                      <a:pt x="130" y="414"/>
                      <a:pt x="132" y="414"/>
                    </a:cubicBezTo>
                    <a:cubicBezTo>
                      <a:pt x="135" y="413"/>
                      <a:pt x="139" y="411"/>
                      <a:pt x="142" y="410"/>
                    </a:cubicBezTo>
                    <a:cubicBezTo>
                      <a:pt x="143" y="410"/>
                      <a:pt x="143" y="410"/>
                      <a:pt x="144" y="410"/>
                    </a:cubicBezTo>
                    <a:cubicBezTo>
                      <a:pt x="145" y="409"/>
                      <a:pt x="146" y="408"/>
                      <a:pt x="147" y="407"/>
                    </a:cubicBezTo>
                    <a:cubicBezTo>
                      <a:pt x="148" y="407"/>
                      <a:pt x="148" y="407"/>
                      <a:pt x="148" y="408"/>
                    </a:cubicBezTo>
                    <a:cubicBezTo>
                      <a:pt x="149" y="407"/>
                      <a:pt x="150" y="406"/>
                      <a:pt x="151" y="406"/>
                    </a:cubicBezTo>
                    <a:cubicBezTo>
                      <a:pt x="151" y="406"/>
                      <a:pt x="152" y="406"/>
                      <a:pt x="152" y="406"/>
                    </a:cubicBezTo>
                    <a:cubicBezTo>
                      <a:pt x="154" y="405"/>
                      <a:pt x="157" y="404"/>
                      <a:pt x="158" y="403"/>
                    </a:cubicBezTo>
                    <a:cubicBezTo>
                      <a:pt x="159" y="403"/>
                      <a:pt x="162" y="402"/>
                      <a:pt x="163" y="402"/>
                    </a:cubicBezTo>
                    <a:cubicBezTo>
                      <a:pt x="166" y="400"/>
                      <a:pt x="170" y="399"/>
                      <a:pt x="174" y="398"/>
                    </a:cubicBezTo>
                    <a:cubicBezTo>
                      <a:pt x="175" y="397"/>
                      <a:pt x="177" y="397"/>
                      <a:pt x="178" y="397"/>
                    </a:cubicBezTo>
                    <a:cubicBezTo>
                      <a:pt x="188" y="395"/>
                      <a:pt x="203" y="397"/>
                      <a:pt x="212" y="401"/>
                    </a:cubicBezTo>
                    <a:cubicBezTo>
                      <a:pt x="216" y="403"/>
                      <a:pt x="219" y="405"/>
                      <a:pt x="222" y="407"/>
                    </a:cubicBezTo>
                    <a:cubicBezTo>
                      <a:pt x="225" y="408"/>
                      <a:pt x="228" y="409"/>
                      <a:pt x="230" y="410"/>
                    </a:cubicBezTo>
                    <a:cubicBezTo>
                      <a:pt x="241" y="416"/>
                      <a:pt x="247" y="426"/>
                      <a:pt x="256" y="433"/>
                    </a:cubicBezTo>
                    <a:cubicBezTo>
                      <a:pt x="257" y="434"/>
                      <a:pt x="258" y="436"/>
                      <a:pt x="259" y="438"/>
                    </a:cubicBezTo>
                    <a:cubicBezTo>
                      <a:pt x="259" y="438"/>
                      <a:pt x="261" y="439"/>
                      <a:pt x="262" y="440"/>
                    </a:cubicBezTo>
                    <a:cubicBezTo>
                      <a:pt x="263" y="441"/>
                      <a:pt x="264" y="443"/>
                      <a:pt x="265" y="444"/>
                    </a:cubicBezTo>
                    <a:cubicBezTo>
                      <a:pt x="266" y="444"/>
                      <a:pt x="266" y="444"/>
                      <a:pt x="267" y="444"/>
                    </a:cubicBezTo>
                    <a:cubicBezTo>
                      <a:pt x="267" y="445"/>
                      <a:pt x="269" y="447"/>
                      <a:pt x="268" y="447"/>
                    </a:cubicBezTo>
                    <a:cubicBezTo>
                      <a:pt x="269" y="448"/>
                      <a:pt x="271" y="449"/>
                      <a:pt x="272" y="450"/>
                    </a:cubicBezTo>
                    <a:cubicBezTo>
                      <a:pt x="272" y="451"/>
                      <a:pt x="274" y="453"/>
                      <a:pt x="273" y="453"/>
                    </a:cubicBezTo>
                    <a:cubicBezTo>
                      <a:pt x="274" y="454"/>
                      <a:pt x="275" y="454"/>
                      <a:pt x="276" y="455"/>
                    </a:cubicBezTo>
                    <a:cubicBezTo>
                      <a:pt x="278" y="456"/>
                      <a:pt x="279" y="459"/>
                      <a:pt x="281" y="461"/>
                    </a:cubicBezTo>
                    <a:cubicBezTo>
                      <a:pt x="282" y="461"/>
                      <a:pt x="282" y="461"/>
                      <a:pt x="283" y="461"/>
                    </a:cubicBezTo>
                    <a:cubicBezTo>
                      <a:pt x="285" y="463"/>
                      <a:pt x="287" y="466"/>
                      <a:pt x="290" y="467"/>
                    </a:cubicBezTo>
                    <a:cubicBezTo>
                      <a:pt x="294" y="470"/>
                      <a:pt x="299" y="471"/>
                      <a:pt x="303" y="474"/>
                    </a:cubicBezTo>
                    <a:cubicBezTo>
                      <a:pt x="304" y="474"/>
                      <a:pt x="305" y="476"/>
                      <a:pt x="306" y="476"/>
                    </a:cubicBezTo>
                    <a:cubicBezTo>
                      <a:pt x="309" y="477"/>
                      <a:pt x="313" y="478"/>
                      <a:pt x="316" y="478"/>
                    </a:cubicBezTo>
                    <a:cubicBezTo>
                      <a:pt x="321" y="480"/>
                      <a:pt x="329" y="482"/>
                      <a:pt x="336" y="481"/>
                    </a:cubicBezTo>
                    <a:cubicBezTo>
                      <a:pt x="340" y="481"/>
                      <a:pt x="344" y="482"/>
                      <a:pt x="347" y="480"/>
                    </a:cubicBezTo>
                    <a:cubicBezTo>
                      <a:pt x="352" y="478"/>
                      <a:pt x="361" y="474"/>
                      <a:pt x="365" y="470"/>
                    </a:cubicBezTo>
                    <a:cubicBezTo>
                      <a:pt x="371" y="461"/>
                      <a:pt x="371" y="450"/>
                      <a:pt x="374" y="438"/>
                    </a:cubicBezTo>
                    <a:cubicBezTo>
                      <a:pt x="374" y="435"/>
                      <a:pt x="374" y="429"/>
                      <a:pt x="373" y="426"/>
                    </a:cubicBezTo>
                    <a:cubicBezTo>
                      <a:pt x="372" y="424"/>
                      <a:pt x="373" y="422"/>
                      <a:pt x="372" y="420"/>
                    </a:cubicBezTo>
                    <a:cubicBezTo>
                      <a:pt x="372" y="420"/>
                      <a:pt x="373" y="417"/>
                      <a:pt x="373" y="416"/>
                    </a:cubicBezTo>
                    <a:cubicBezTo>
                      <a:pt x="373" y="414"/>
                      <a:pt x="372" y="412"/>
                      <a:pt x="372" y="410"/>
                    </a:cubicBezTo>
                    <a:cubicBezTo>
                      <a:pt x="373" y="406"/>
                      <a:pt x="374" y="401"/>
                      <a:pt x="375" y="396"/>
                    </a:cubicBezTo>
                    <a:cubicBezTo>
                      <a:pt x="376" y="394"/>
                      <a:pt x="375" y="393"/>
                      <a:pt x="376" y="391"/>
                    </a:cubicBezTo>
                    <a:cubicBezTo>
                      <a:pt x="380" y="379"/>
                      <a:pt x="386" y="370"/>
                      <a:pt x="394" y="363"/>
                    </a:cubicBezTo>
                    <a:cubicBezTo>
                      <a:pt x="395" y="362"/>
                      <a:pt x="395" y="361"/>
                      <a:pt x="395" y="361"/>
                    </a:cubicBezTo>
                    <a:cubicBezTo>
                      <a:pt x="398" y="358"/>
                      <a:pt x="401" y="357"/>
                      <a:pt x="403" y="354"/>
                    </a:cubicBezTo>
                    <a:cubicBezTo>
                      <a:pt x="407" y="352"/>
                      <a:pt x="416" y="349"/>
                      <a:pt x="420" y="347"/>
                    </a:cubicBezTo>
                    <a:cubicBezTo>
                      <a:pt x="423" y="346"/>
                      <a:pt x="427" y="347"/>
                      <a:pt x="430" y="346"/>
                    </a:cubicBezTo>
                    <a:cubicBezTo>
                      <a:pt x="436" y="344"/>
                      <a:pt x="443" y="345"/>
                      <a:pt x="448" y="343"/>
                    </a:cubicBezTo>
                    <a:cubicBezTo>
                      <a:pt x="449" y="343"/>
                      <a:pt x="451" y="343"/>
                      <a:pt x="452" y="342"/>
                    </a:cubicBezTo>
                    <a:cubicBezTo>
                      <a:pt x="454" y="341"/>
                      <a:pt x="460" y="341"/>
                      <a:pt x="463" y="340"/>
                    </a:cubicBezTo>
                    <a:cubicBezTo>
                      <a:pt x="466" y="340"/>
                      <a:pt x="471" y="339"/>
                      <a:pt x="473" y="339"/>
                    </a:cubicBezTo>
                    <a:cubicBezTo>
                      <a:pt x="475" y="339"/>
                      <a:pt x="480" y="338"/>
                      <a:pt x="481" y="338"/>
                    </a:cubicBezTo>
                    <a:cubicBezTo>
                      <a:pt x="486" y="337"/>
                      <a:pt x="492" y="337"/>
                      <a:pt x="497" y="337"/>
                    </a:cubicBezTo>
                    <a:cubicBezTo>
                      <a:pt x="497" y="336"/>
                      <a:pt x="497" y="336"/>
                      <a:pt x="498" y="336"/>
                    </a:cubicBezTo>
                    <a:cubicBezTo>
                      <a:pt x="501" y="335"/>
                      <a:pt x="504" y="336"/>
                      <a:pt x="507" y="336"/>
                    </a:cubicBezTo>
                    <a:cubicBezTo>
                      <a:pt x="511" y="335"/>
                      <a:pt x="519" y="336"/>
                      <a:pt x="523" y="337"/>
                    </a:cubicBezTo>
                    <a:cubicBezTo>
                      <a:pt x="524" y="338"/>
                      <a:pt x="526" y="337"/>
                      <a:pt x="528" y="337"/>
                    </a:cubicBezTo>
                    <a:cubicBezTo>
                      <a:pt x="529" y="337"/>
                      <a:pt x="531" y="337"/>
                      <a:pt x="532" y="338"/>
                    </a:cubicBezTo>
                    <a:cubicBezTo>
                      <a:pt x="535" y="337"/>
                      <a:pt x="539" y="337"/>
                      <a:pt x="542" y="337"/>
                    </a:cubicBezTo>
                    <a:cubicBezTo>
                      <a:pt x="544" y="337"/>
                      <a:pt x="550" y="336"/>
                      <a:pt x="553" y="336"/>
                    </a:cubicBezTo>
                    <a:cubicBezTo>
                      <a:pt x="555" y="335"/>
                      <a:pt x="558" y="333"/>
                      <a:pt x="560" y="332"/>
                    </a:cubicBezTo>
                    <a:cubicBezTo>
                      <a:pt x="562" y="331"/>
                      <a:pt x="563" y="331"/>
                      <a:pt x="565" y="330"/>
                    </a:cubicBezTo>
                    <a:cubicBezTo>
                      <a:pt x="573" y="324"/>
                      <a:pt x="581" y="314"/>
                      <a:pt x="585" y="305"/>
                    </a:cubicBezTo>
                    <a:cubicBezTo>
                      <a:pt x="585" y="303"/>
                      <a:pt x="584" y="302"/>
                      <a:pt x="585" y="300"/>
                    </a:cubicBezTo>
                    <a:cubicBezTo>
                      <a:pt x="590" y="279"/>
                      <a:pt x="577" y="259"/>
                      <a:pt x="561" y="251"/>
                    </a:cubicBezTo>
                    <a:cubicBezTo>
                      <a:pt x="560" y="250"/>
                      <a:pt x="559" y="249"/>
                      <a:pt x="558" y="248"/>
                    </a:cubicBezTo>
                    <a:cubicBezTo>
                      <a:pt x="554" y="246"/>
                      <a:pt x="543" y="240"/>
                      <a:pt x="538" y="241"/>
                    </a:cubicBezTo>
                    <a:cubicBezTo>
                      <a:pt x="536" y="241"/>
                      <a:pt x="532" y="240"/>
                      <a:pt x="530" y="239"/>
                    </a:cubicBezTo>
                    <a:cubicBezTo>
                      <a:pt x="528" y="239"/>
                      <a:pt x="525" y="239"/>
                      <a:pt x="522" y="239"/>
                    </a:cubicBezTo>
                    <a:cubicBezTo>
                      <a:pt x="520" y="239"/>
                      <a:pt x="518" y="239"/>
                      <a:pt x="516" y="239"/>
                    </a:cubicBezTo>
                    <a:cubicBezTo>
                      <a:pt x="512" y="240"/>
                      <a:pt x="509" y="241"/>
                      <a:pt x="506" y="242"/>
                    </a:cubicBezTo>
                    <a:cubicBezTo>
                      <a:pt x="505" y="243"/>
                      <a:pt x="503" y="243"/>
                      <a:pt x="502" y="243"/>
                    </a:cubicBezTo>
                    <a:cubicBezTo>
                      <a:pt x="500" y="244"/>
                      <a:pt x="498" y="246"/>
                      <a:pt x="496" y="247"/>
                    </a:cubicBezTo>
                    <a:cubicBezTo>
                      <a:pt x="492" y="248"/>
                      <a:pt x="489" y="249"/>
                      <a:pt x="486" y="251"/>
                    </a:cubicBezTo>
                    <a:cubicBezTo>
                      <a:pt x="484" y="252"/>
                      <a:pt x="475" y="255"/>
                      <a:pt x="472" y="254"/>
                    </a:cubicBezTo>
                    <a:cubicBezTo>
                      <a:pt x="469" y="255"/>
                      <a:pt x="462" y="255"/>
                      <a:pt x="458" y="254"/>
                    </a:cubicBezTo>
                    <a:cubicBezTo>
                      <a:pt x="450" y="252"/>
                      <a:pt x="445" y="250"/>
                      <a:pt x="440" y="244"/>
                    </a:cubicBezTo>
                    <a:cubicBezTo>
                      <a:pt x="439" y="243"/>
                      <a:pt x="438" y="243"/>
                      <a:pt x="437" y="242"/>
                    </a:cubicBezTo>
                    <a:cubicBezTo>
                      <a:pt x="436" y="241"/>
                      <a:pt x="436" y="239"/>
                      <a:pt x="435" y="238"/>
                    </a:cubicBezTo>
                    <a:cubicBezTo>
                      <a:pt x="434" y="237"/>
                      <a:pt x="433" y="237"/>
                      <a:pt x="433" y="236"/>
                    </a:cubicBezTo>
                    <a:cubicBezTo>
                      <a:pt x="432" y="234"/>
                      <a:pt x="431" y="230"/>
                      <a:pt x="429" y="228"/>
                    </a:cubicBezTo>
                    <a:cubicBezTo>
                      <a:pt x="423" y="221"/>
                      <a:pt x="414" y="215"/>
                      <a:pt x="404" y="212"/>
                    </a:cubicBezTo>
                    <a:cubicBezTo>
                      <a:pt x="399" y="212"/>
                      <a:pt x="395" y="212"/>
                      <a:pt x="391" y="212"/>
                    </a:cubicBezTo>
                    <a:cubicBezTo>
                      <a:pt x="390" y="212"/>
                      <a:pt x="389" y="213"/>
                      <a:pt x="388" y="213"/>
                    </a:cubicBezTo>
                    <a:cubicBezTo>
                      <a:pt x="385" y="213"/>
                      <a:pt x="378" y="216"/>
                      <a:pt x="375" y="218"/>
                    </a:cubicBezTo>
                    <a:cubicBezTo>
                      <a:pt x="372" y="219"/>
                      <a:pt x="369" y="219"/>
                      <a:pt x="365" y="220"/>
                    </a:cubicBezTo>
                    <a:cubicBezTo>
                      <a:pt x="361" y="222"/>
                      <a:pt x="356" y="225"/>
                      <a:pt x="351" y="228"/>
                    </a:cubicBezTo>
                    <a:cubicBezTo>
                      <a:pt x="351" y="228"/>
                      <a:pt x="350" y="229"/>
                      <a:pt x="350" y="230"/>
                    </a:cubicBezTo>
                    <a:cubicBezTo>
                      <a:pt x="349" y="231"/>
                      <a:pt x="347" y="232"/>
                      <a:pt x="346" y="233"/>
                    </a:cubicBezTo>
                    <a:cubicBezTo>
                      <a:pt x="346" y="233"/>
                      <a:pt x="346" y="234"/>
                      <a:pt x="346" y="234"/>
                    </a:cubicBezTo>
                    <a:cubicBezTo>
                      <a:pt x="345" y="236"/>
                      <a:pt x="343" y="238"/>
                      <a:pt x="341" y="239"/>
                    </a:cubicBezTo>
                    <a:cubicBezTo>
                      <a:pt x="341" y="240"/>
                      <a:pt x="336" y="245"/>
                      <a:pt x="335" y="246"/>
                    </a:cubicBezTo>
                    <a:cubicBezTo>
                      <a:pt x="335" y="247"/>
                      <a:pt x="335" y="248"/>
                      <a:pt x="334" y="250"/>
                    </a:cubicBezTo>
                    <a:cubicBezTo>
                      <a:pt x="333" y="250"/>
                      <a:pt x="332" y="250"/>
                      <a:pt x="332" y="251"/>
                    </a:cubicBezTo>
                    <a:cubicBezTo>
                      <a:pt x="328" y="256"/>
                      <a:pt x="324" y="257"/>
                      <a:pt x="317" y="259"/>
                    </a:cubicBezTo>
                    <a:cubicBezTo>
                      <a:pt x="316" y="259"/>
                      <a:pt x="313" y="260"/>
                      <a:pt x="312" y="260"/>
                    </a:cubicBezTo>
                    <a:cubicBezTo>
                      <a:pt x="311" y="259"/>
                      <a:pt x="311" y="258"/>
                      <a:pt x="310" y="258"/>
                    </a:cubicBezTo>
                    <a:cubicBezTo>
                      <a:pt x="309" y="258"/>
                      <a:pt x="307" y="257"/>
                      <a:pt x="306" y="257"/>
                    </a:cubicBezTo>
                    <a:cubicBezTo>
                      <a:pt x="305" y="257"/>
                      <a:pt x="304" y="257"/>
                      <a:pt x="302" y="257"/>
                    </a:cubicBezTo>
                    <a:cubicBezTo>
                      <a:pt x="300" y="257"/>
                      <a:pt x="296" y="257"/>
                      <a:pt x="294" y="255"/>
                    </a:cubicBezTo>
                    <a:cubicBezTo>
                      <a:pt x="294" y="255"/>
                      <a:pt x="294" y="255"/>
                      <a:pt x="294" y="255"/>
                    </a:cubicBezTo>
                    <a:cubicBezTo>
                      <a:pt x="289" y="254"/>
                      <a:pt x="285" y="251"/>
                      <a:pt x="282" y="248"/>
                    </a:cubicBezTo>
                    <a:cubicBezTo>
                      <a:pt x="281" y="247"/>
                      <a:pt x="279" y="247"/>
                      <a:pt x="278" y="246"/>
                    </a:cubicBezTo>
                    <a:cubicBezTo>
                      <a:pt x="276" y="244"/>
                      <a:pt x="275" y="242"/>
                      <a:pt x="274" y="240"/>
                    </a:cubicBezTo>
                    <a:cubicBezTo>
                      <a:pt x="273" y="239"/>
                      <a:pt x="272" y="239"/>
                      <a:pt x="271" y="238"/>
                    </a:cubicBezTo>
                    <a:cubicBezTo>
                      <a:pt x="269" y="236"/>
                      <a:pt x="269" y="235"/>
                      <a:pt x="268" y="233"/>
                    </a:cubicBezTo>
                    <a:cubicBezTo>
                      <a:pt x="267" y="232"/>
                      <a:pt x="266" y="232"/>
                      <a:pt x="265" y="231"/>
                    </a:cubicBezTo>
                    <a:cubicBezTo>
                      <a:pt x="264" y="230"/>
                      <a:pt x="263" y="229"/>
                      <a:pt x="263" y="227"/>
                    </a:cubicBezTo>
                    <a:cubicBezTo>
                      <a:pt x="263" y="227"/>
                      <a:pt x="263" y="227"/>
                      <a:pt x="263" y="227"/>
                    </a:cubicBezTo>
                    <a:cubicBezTo>
                      <a:pt x="262" y="227"/>
                      <a:pt x="261" y="225"/>
                      <a:pt x="260" y="224"/>
                    </a:cubicBezTo>
                    <a:cubicBezTo>
                      <a:pt x="260" y="224"/>
                      <a:pt x="260" y="224"/>
                      <a:pt x="260" y="224"/>
                    </a:cubicBezTo>
                    <a:cubicBezTo>
                      <a:pt x="258" y="220"/>
                      <a:pt x="255" y="218"/>
                      <a:pt x="253" y="214"/>
                    </a:cubicBezTo>
                    <a:cubicBezTo>
                      <a:pt x="253" y="213"/>
                      <a:pt x="253" y="212"/>
                      <a:pt x="253" y="211"/>
                    </a:cubicBezTo>
                    <a:cubicBezTo>
                      <a:pt x="253" y="211"/>
                      <a:pt x="252" y="210"/>
                      <a:pt x="251" y="209"/>
                    </a:cubicBezTo>
                    <a:cubicBezTo>
                      <a:pt x="250" y="206"/>
                      <a:pt x="249" y="203"/>
                      <a:pt x="247" y="200"/>
                    </a:cubicBezTo>
                    <a:cubicBezTo>
                      <a:pt x="246" y="198"/>
                      <a:pt x="244" y="196"/>
                      <a:pt x="243" y="195"/>
                    </a:cubicBezTo>
                    <a:cubicBezTo>
                      <a:pt x="241" y="192"/>
                      <a:pt x="240" y="189"/>
                      <a:pt x="237" y="187"/>
                    </a:cubicBezTo>
                    <a:cubicBezTo>
                      <a:pt x="232" y="183"/>
                      <a:pt x="224" y="180"/>
                      <a:pt x="217" y="178"/>
                    </a:cubicBezTo>
                    <a:cubicBezTo>
                      <a:pt x="215" y="177"/>
                      <a:pt x="212" y="177"/>
                      <a:pt x="210" y="176"/>
                    </a:cubicBezTo>
                    <a:cubicBezTo>
                      <a:pt x="210" y="176"/>
                      <a:pt x="209" y="175"/>
                      <a:pt x="208" y="175"/>
                    </a:cubicBezTo>
                    <a:cubicBezTo>
                      <a:pt x="206" y="173"/>
                      <a:pt x="203" y="173"/>
                      <a:pt x="201" y="171"/>
                    </a:cubicBezTo>
                    <a:cubicBezTo>
                      <a:pt x="199" y="170"/>
                      <a:pt x="199" y="168"/>
                      <a:pt x="197" y="167"/>
                    </a:cubicBezTo>
                    <a:cubicBezTo>
                      <a:pt x="197" y="167"/>
                      <a:pt x="197" y="167"/>
                      <a:pt x="197" y="167"/>
                    </a:cubicBezTo>
                    <a:cubicBezTo>
                      <a:pt x="197" y="167"/>
                      <a:pt x="197" y="167"/>
                      <a:pt x="196" y="167"/>
                    </a:cubicBezTo>
                    <a:cubicBezTo>
                      <a:pt x="194" y="163"/>
                      <a:pt x="191" y="160"/>
                      <a:pt x="189" y="156"/>
                    </a:cubicBezTo>
                    <a:cubicBezTo>
                      <a:pt x="186" y="154"/>
                      <a:pt x="187" y="150"/>
                      <a:pt x="186" y="147"/>
                    </a:cubicBezTo>
                    <a:cubicBezTo>
                      <a:pt x="184" y="142"/>
                      <a:pt x="181" y="137"/>
                      <a:pt x="179" y="132"/>
                    </a:cubicBezTo>
                    <a:cubicBezTo>
                      <a:pt x="179" y="130"/>
                      <a:pt x="180" y="129"/>
                      <a:pt x="179" y="126"/>
                    </a:cubicBezTo>
                    <a:cubicBezTo>
                      <a:pt x="179" y="126"/>
                      <a:pt x="178" y="125"/>
                      <a:pt x="178" y="125"/>
                    </a:cubicBezTo>
                    <a:cubicBezTo>
                      <a:pt x="178" y="124"/>
                      <a:pt x="178" y="123"/>
                      <a:pt x="178" y="123"/>
                    </a:cubicBezTo>
                    <a:cubicBezTo>
                      <a:pt x="177" y="121"/>
                      <a:pt x="176" y="119"/>
                      <a:pt x="175" y="117"/>
                    </a:cubicBezTo>
                    <a:cubicBezTo>
                      <a:pt x="174" y="113"/>
                      <a:pt x="174" y="108"/>
                      <a:pt x="175" y="105"/>
                    </a:cubicBezTo>
                    <a:cubicBezTo>
                      <a:pt x="175" y="101"/>
                      <a:pt x="172" y="97"/>
                      <a:pt x="174" y="93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3" y="87"/>
                      <a:pt x="173" y="83"/>
                      <a:pt x="172" y="78"/>
                    </a:cubicBezTo>
                    <a:cubicBezTo>
                      <a:pt x="172" y="75"/>
                      <a:pt x="172" y="71"/>
                      <a:pt x="172" y="68"/>
                    </a:cubicBezTo>
                    <a:cubicBezTo>
                      <a:pt x="172" y="67"/>
                      <a:pt x="171" y="64"/>
                      <a:pt x="171" y="63"/>
                    </a:cubicBezTo>
                    <a:cubicBezTo>
                      <a:pt x="171" y="61"/>
                      <a:pt x="172" y="60"/>
                      <a:pt x="172" y="58"/>
                    </a:cubicBezTo>
                    <a:cubicBezTo>
                      <a:pt x="170" y="53"/>
                      <a:pt x="171" y="50"/>
                      <a:pt x="169" y="46"/>
                    </a:cubicBezTo>
                    <a:cubicBezTo>
                      <a:pt x="169" y="46"/>
                      <a:pt x="169" y="46"/>
                      <a:pt x="169" y="46"/>
                    </a:cubicBezTo>
                    <a:cubicBezTo>
                      <a:pt x="169" y="45"/>
                      <a:pt x="169" y="44"/>
                      <a:pt x="168" y="43"/>
                    </a:cubicBezTo>
                    <a:cubicBezTo>
                      <a:pt x="169" y="43"/>
                      <a:pt x="169" y="43"/>
                      <a:pt x="169" y="42"/>
                    </a:cubicBezTo>
                    <a:cubicBezTo>
                      <a:pt x="168" y="41"/>
                      <a:pt x="168" y="39"/>
                      <a:pt x="168" y="37"/>
                    </a:cubicBezTo>
                    <a:cubicBezTo>
                      <a:pt x="168" y="36"/>
                      <a:pt x="167" y="31"/>
                      <a:pt x="166" y="30"/>
                    </a:cubicBezTo>
                    <a:cubicBezTo>
                      <a:pt x="166" y="29"/>
                      <a:pt x="165" y="29"/>
                      <a:pt x="165" y="28"/>
                    </a:cubicBezTo>
                    <a:cubicBezTo>
                      <a:pt x="165" y="28"/>
                      <a:pt x="166" y="28"/>
                      <a:pt x="166" y="28"/>
                    </a:cubicBezTo>
                    <a:cubicBezTo>
                      <a:pt x="165" y="28"/>
                      <a:pt x="165" y="28"/>
                      <a:pt x="165" y="27"/>
                    </a:cubicBezTo>
                    <a:cubicBezTo>
                      <a:pt x="165" y="26"/>
                      <a:pt x="165" y="23"/>
                      <a:pt x="164" y="22"/>
                    </a:cubicBezTo>
                    <a:cubicBezTo>
                      <a:pt x="163" y="17"/>
                      <a:pt x="160" y="14"/>
                      <a:pt x="156" y="11"/>
                    </a:cubicBezTo>
                    <a:cubicBezTo>
                      <a:pt x="155" y="9"/>
                      <a:pt x="153" y="9"/>
                      <a:pt x="152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7"/>
                      <a:pt x="150" y="7"/>
                      <a:pt x="150" y="7"/>
                    </a:cubicBezTo>
                    <a:cubicBezTo>
                      <a:pt x="145" y="5"/>
                      <a:pt x="142" y="4"/>
                      <a:pt x="136" y="6"/>
                    </a:cubicBezTo>
                    <a:cubicBezTo>
                      <a:pt x="135" y="5"/>
                      <a:pt x="135" y="5"/>
                      <a:pt x="134" y="5"/>
                    </a:cubicBezTo>
                    <a:cubicBezTo>
                      <a:pt x="133" y="5"/>
                      <a:pt x="130" y="6"/>
                      <a:pt x="130" y="6"/>
                    </a:cubicBezTo>
                    <a:cubicBezTo>
                      <a:pt x="128" y="7"/>
                      <a:pt x="127" y="9"/>
                      <a:pt x="125" y="11"/>
                    </a:cubicBezTo>
                    <a:cubicBezTo>
                      <a:pt x="124" y="12"/>
                      <a:pt x="123" y="13"/>
                      <a:pt x="121" y="14"/>
                    </a:cubicBezTo>
                    <a:cubicBezTo>
                      <a:pt x="121" y="14"/>
                      <a:pt x="121" y="15"/>
                      <a:pt x="120" y="15"/>
                    </a:cubicBezTo>
                    <a:cubicBezTo>
                      <a:pt x="120" y="15"/>
                      <a:pt x="119" y="15"/>
                      <a:pt x="119" y="15"/>
                    </a:cubicBezTo>
                    <a:cubicBezTo>
                      <a:pt x="118" y="16"/>
                      <a:pt x="116" y="17"/>
                      <a:pt x="115" y="18"/>
                    </a:cubicBezTo>
                    <a:cubicBezTo>
                      <a:pt x="112" y="22"/>
                      <a:pt x="112" y="25"/>
                      <a:pt x="110" y="31"/>
                    </a:cubicBezTo>
                    <a:cubicBezTo>
                      <a:pt x="110" y="33"/>
                      <a:pt x="108" y="34"/>
                      <a:pt x="107" y="35"/>
                    </a:cubicBezTo>
                    <a:cubicBezTo>
                      <a:pt x="106" y="37"/>
                      <a:pt x="107" y="38"/>
                      <a:pt x="105" y="38"/>
                    </a:cubicBezTo>
                    <a:cubicBezTo>
                      <a:pt x="106" y="40"/>
                      <a:pt x="104" y="43"/>
                      <a:pt x="103" y="45"/>
                    </a:cubicBezTo>
                    <a:cubicBezTo>
                      <a:pt x="102" y="47"/>
                      <a:pt x="101" y="50"/>
                      <a:pt x="100" y="52"/>
                    </a:cubicBezTo>
                    <a:cubicBezTo>
                      <a:pt x="99" y="53"/>
                      <a:pt x="99" y="53"/>
                      <a:pt x="98" y="54"/>
                    </a:cubicBezTo>
                    <a:cubicBezTo>
                      <a:pt x="97" y="56"/>
                      <a:pt x="97" y="59"/>
                      <a:pt x="96" y="60"/>
                    </a:cubicBezTo>
                    <a:cubicBezTo>
                      <a:pt x="95" y="60"/>
                      <a:pt x="95" y="61"/>
                      <a:pt x="94" y="61"/>
                    </a:cubicBezTo>
                    <a:cubicBezTo>
                      <a:pt x="94" y="62"/>
                      <a:pt x="94" y="63"/>
                      <a:pt x="93" y="63"/>
                    </a:cubicBezTo>
                    <a:cubicBezTo>
                      <a:pt x="93" y="64"/>
                      <a:pt x="93" y="64"/>
                      <a:pt x="93" y="64"/>
                    </a:cubicBezTo>
                    <a:cubicBezTo>
                      <a:pt x="91" y="64"/>
                      <a:pt x="91" y="66"/>
                      <a:pt x="90" y="67"/>
                    </a:cubicBezTo>
                    <a:cubicBezTo>
                      <a:pt x="89" y="69"/>
                      <a:pt x="87" y="69"/>
                      <a:pt x="86" y="70"/>
                    </a:cubicBezTo>
                    <a:cubicBezTo>
                      <a:pt x="84" y="71"/>
                      <a:pt x="84" y="73"/>
                      <a:pt x="83" y="74"/>
                    </a:cubicBezTo>
                    <a:cubicBezTo>
                      <a:pt x="82" y="74"/>
                      <a:pt x="82" y="74"/>
                      <a:pt x="81" y="74"/>
                    </a:cubicBezTo>
                    <a:cubicBezTo>
                      <a:pt x="79" y="75"/>
                      <a:pt x="78" y="77"/>
                      <a:pt x="75" y="78"/>
                    </a:cubicBezTo>
                    <a:cubicBezTo>
                      <a:pt x="74" y="79"/>
                      <a:pt x="72" y="81"/>
                      <a:pt x="71" y="81"/>
                    </a:cubicBezTo>
                    <a:cubicBezTo>
                      <a:pt x="71" y="81"/>
                      <a:pt x="70" y="81"/>
                      <a:pt x="70" y="81"/>
                    </a:cubicBezTo>
                    <a:cubicBezTo>
                      <a:pt x="67" y="82"/>
                      <a:pt x="64" y="84"/>
                      <a:pt x="61" y="85"/>
                    </a:cubicBezTo>
                    <a:cubicBezTo>
                      <a:pt x="57" y="86"/>
                      <a:pt x="50" y="86"/>
                      <a:pt x="46" y="84"/>
                    </a:cubicBezTo>
                    <a:cubicBezTo>
                      <a:pt x="45" y="84"/>
                      <a:pt x="44" y="83"/>
                      <a:pt x="43" y="83"/>
                    </a:cubicBezTo>
                    <a:cubicBezTo>
                      <a:pt x="42" y="82"/>
                      <a:pt x="41" y="81"/>
                      <a:pt x="40" y="81"/>
                    </a:cubicBezTo>
                    <a:cubicBezTo>
                      <a:pt x="40" y="81"/>
                      <a:pt x="34" y="77"/>
                      <a:pt x="34" y="76"/>
                    </a:cubicBezTo>
                    <a:cubicBezTo>
                      <a:pt x="34" y="76"/>
                      <a:pt x="33" y="76"/>
                      <a:pt x="34" y="76"/>
                    </a:cubicBezTo>
                    <a:cubicBezTo>
                      <a:pt x="33" y="75"/>
                      <a:pt x="32" y="75"/>
                      <a:pt x="32" y="75"/>
                    </a:cubicBezTo>
                    <a:cubicBezTo>
                      <a:pt x="32" y="74"/>
                      <a:pt x="31" y="74"/>
                      <a:pt x="31" y="73"/>
                    </a:cubicBezTo>
                    <a:cubicBezTo>
                      <a:pt x="31" y="73"/>
                      <a:pt x="30" y="73"/>
                      <a:pt x="29" y="72"/>
                    </a:cubicBezTo>
                    <a:cubicBezTo>
                      <a:pt x="28" y="71"/>
                      <a:pt x="27" y="69"/>
                      <a:pt x="26" y="68"/>
                    </a:cubicBezTo>
                    <a:cubicBezTo>
                      <a:pt x="25" y="67"/>
                      <a:pt x="23" y="66"/>
                      <a:pt x="23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0" y="61"/>
                      <a:pt x="18" y="58"/>
                      <a:pt x="16" y="55"/>
                    </a:cubicBezTo>
                    <a:cubicBezTo>
                      <a:pt x="15" y="54"/>
                      <a:pt x="14" y="53"/>
                      <a:pt x="13" y="52"/>
                    </a:cubicBezTo>
                    <a:cubicBezTo>
                      <a:pt x="12" y="51"/>
                      <a:pt x="11" y="48"/>
                      <a:pt x="12" y="47"/>
                    </a:cubicBezTo>
                    <a:cubicBezTo>
                      <a:pt x="11" y="46"/>
                      <a:pt x="11" y="45"/>
                      <a:pt x="10" y="43"/>
                    </a:cubicBezTo>
                    <a:cubicBezTo>
                      <a:pt x="10" y="43"/>
                      <a:pt x="10" y="42"/>
                      <a:pt x="10" y="42"/>
                    </a:cubicBezTo>
                    <a:cubicBezTo>
                      <a:pt x="9" y="40"/>
                      <a:pt x="8" y="38"/>
                      <a:pt x="7" y="36"/>
                    </a:cubicBezTo>
                    <a:cubicBezTo>
                      <a:pt x="7" y="36"/>
                      <a:pt x="6" y="34"/>
                      <a:pt x="7" y="34"/>
                    </a:cubicBezTo>
                    <a:cubicBezTo>
                      <a:pt x="5" y="32"/>
                      <a:pt x="5" y="31"/>
                      <a:pt x="4" y="29"/>
                    </a:cubicBezTo>
                    <a:cubicBezTo>
                      <a:pt x="3" y="26"/>
                      <a:pt x="1" y="24"/>
                      <a:pt x="0" y="22"/>
                    </a:cubicBezTo>
                    <a:cubicBezTo>
                      <a:pt x="0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13"/>
                      <a:pt x="2" y="17"/>
                      <a:pt x="5" y="21"/>
                    </a:cubicBezTo>
                    <a:cubicBezTo>
                      <a:pt x="6" y="24"/>
                      <a:pt x="8" y="26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1" y="34"/>
                      <a:pt x="15" y="40"/>
                      <a:pt x="15" y="45"/>
                    </a:cubicBezTo>
                    <a:cubicBezTo>
                      <a:pt x="15" y="45"/>
                      <a:pt x="15" y="46"/>
                      <a:pt x="15" y="46"/>
                    </a:cubicBezTo>
                    <a:cubicBezTo>
                      <a:pt x="16" y="47"/>
                      <a:pt x="16" y="48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8" y="51"/>
                      <a:pt x="22" y="55"/>
                      <a:pt x="24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5" y="59"/>
                      <a:pt x="28" y="64"/>
                      <a:pt x="30" y="66"/>
                    </a:cubicBezTo>
                    <a:cubicBezTo>
                      <a:pt x="34" y="69"/>
                      <a:pt x="37" y="73"/>
                      <a:pt x="42" y="76"/>
                    </a:cubicBezTo>
                    <a:cubicBezTo>
                      <a:pt x="44" y="78"/>
                      <a:pt x="48" y="78"/>
                      <a:pt x="50" y="80"/>
                    </a:cubicBezTo>
                    <a:cubicBezTo>
                      <a:pt x="52" y="80"/>
                      <a:pt x="54" y="79"/>
                      <a:pt x="56" y="79"/>
                    </a:cubicBezTo>
                    <a:cubicBezTo>
                      <a:pt x="64" y="80"/>
                      <a:pt x="75" y="72"/>
                      <a:pt x="80" y="67"/>
                    </a:cubicBezTo>
                    <a:cubicBezTo>
                      <a:pt x="81" y="66"/>
                      <a:pt x="83" y="66"/>
                      <a:pt x="84" y="65"/>
                    </a:cubicBezTo>
                    <a:cubicBezTo>
                      <a:pt x="86" y="63"/>
                      <a:pt x="88" y="61"/>
                      <a:pt x="89" y="59"/>
                    </a:cubicBezTo>
                    <a:cubicBezTo>
                      <a:pt x="90" y="57"/>
                      <a:pt x="91" y="56"/>
                      <a:pt x="93" y="55"/>
                    </a:cubicBezTo>
                    <a:cubicBezTo>
                      <a:pt x="93" y="54"/>
                      <a:pt x="93" y="53"/>
                      <a:pt x="93" y="52"/>
                    </a:cubicBezTo>
                    <a:cubicBezTo>
                      <a:pt x="95" y="48"/>
                      <a:pt x="97" y="44"/>
                      <a:pt x="99" y="40"/>
                    </a:cubicBezTo>
                    <a:cubicBezTo>
                      <a:pt x="100" y="37"/>
                      <a:pt x="103" y="33"/>
                      <a:pt x="105" y="30"/>
                    </a:cubicBezTo>
                    <a:cubicBezTo>
                      <a:pt x="106" y="28"/>
                      <a:pt x="106" y="25"/>
                      <a:pt x="106" y="23"/>
                    </a:cubicBezTo>
                    <a:cubicBezTo>
                      <a:pt x="107" y="22"/>
                      <a:pt x="108" y="19"/>
                      <a:pt x="109" y="17"/>
                    </a:cubicBezTo>
                    <a:cubicBezTo>
                      <a:pt x="110" y="15"/>
                      <a:pt x="113" y="14"/>
                      <a:pt x="115" y="12"/>
                    </a:cubicBezTo>
                    <a:cubicBezTo>
                      <a:pt x="116" y="12"/>
                      <a:pt x="117" y="10"/>
                      <a:pt x="118" y="9"/>
                    </a:cubicBezTo>
                    <a:cubicBezTo>
                      <a:pt x="122" y="7"/>
                      <a:pt x="126" y="3"/>
                      <a:pt x="130" y="1"/>
                    </a:cubicBezTo>
                    <a:cubicBezTo>
                      <a:pt x="132" y="0"/>
                      <a:pt x="135" y="1"/>
                      <a:pt x="138" y="1"/>
                    </a:cubicBezTo>
                    <a:cubicBezTo>
                      <a:pt x="141" y="0"/>
                      <a:pt x="145" y="1"/>
                      <a:pt x="147" y="2"/>
                    </a:cubicBezTo>
                    <a:cubicBezTo>
                      <a:pt x="147" y="2"/>
                      <a:pt x="148" y="2"/>
                      <a:pt x="149" y="2"/>
                    </a:cubicBezTo>
                    <a:cubicBezTo>
                      <a:pt x="151" y="3"/>
                      <a:pt x="153" y="4"/>
                      <a:pt x="155" y="5"/>
                    </a:cubicBezTo>
                    <a:cubicBezTo>
                      <a:pt x="158" y="6"/>
                      <a:pt x="164" y="12"/>
                      <a:pt x="166" y="14"/>
                    </a:cubicBezTo>
                    <a:cubicBezTo>
                      <a:pt x="168" y="17"/>
                      <a:pt x="168" y="23"/>
                      <a:pt x="169" y="27"/>
                    </a:cubicBezTo>
                    <a:cubicBezTo>
                      <a:pt x="171" y="31"/>
                      <a:pt x="173" y="37"/>
                      <a:pt x="172" y="42"/>
                    </a:cubicBezTo>
                    <a:cubicBezTo>
                      <a:pt x="172" y="42"/>
                      <a:pt x="174" y="43"/>
                      <a:pt x="173" y="44"/>
                    </a:cubicBezTo>
                    <a:cubicBezTo>
                      <a:pt x="174" y="44"/>
                      <a:pt x="173" y="44"/>
                      <a:pt x="174" y="45"/>
                    </a:cubicBezTo>
                    <a:cubicBezTo>
                      <a:pt x="173" y="45"/>
                      <a:pt x="173" y="45"/>
                      <a:pt x="173" y="46"/>
                    </a:cubicBezTo>
                    <a:cubicBezTo>
                      <a:pt x="174" y="46"/>
                      <a:pt x="174" y="46"/>
                      <a:pt x="174" y="47"/>
                    </a:cubicBezTo>
                    <a:cubicBezTo>
                      <a:pt x="173" y="47"/>
                      <a:pt x="176" y="54"/>
                      <a:pt x="176" y="56"/>
                    </a:cubicBezTo>
                    <a:cubicBezTo>
                      <a:pt x="175" y="62"/>
                      <a:pt x="177" y="72"/>
                      <a:pt x="176" y="78"/>
                    </a:cubicBezTo>
                    <a:cubicBezTo>
                      <a:pt x="176" y="79"/>
                      <a:pt x="177" y="79"/>
                      <a:pt x="177" y="80"/>
                    </a:cubicBezTo>
                    <a:cubicBezTo>
                      <a:pt x="177" y="81"/>
                      <a:pt x="177" y="81"/>
                      <a:pt x="176" y="82"/>
                    </a:cubicBezTo>
                    <a:cubicBezTo>
                      <a:pt x="176" y="82"/>
                      <a:pt x="177" y="84"/>
                      <a:pt x="177" y="85"/>
                    </a:cubicBezTo>
                    <a:cubicBezTo>
                      <a:pt x="177" y="85"/>
                      <a:pt x="177" y="86"/>
                      <a:pt x="177" y="87"/>
                    </a:cubicBezTo>
                    <a:cubicBezTo>
                      <a:pt x="177" y="90"/>
                      <a:pt x="178" y="97"/>
                      <a:pt x="177" y="98"/>
                    </a:cubicBezTo>
                    <a:cubicBezTo>
                      <a:pt x="178" y="99"/>
                      <a:pt x="178" y="98"/>
                      <a:pt x="178" y="99"/>
                    </a:cubicBezTo>
                    <a:cubicBezTo>
                      <a:pt x="179" y="100"/>
                      <a:pt x="179" y="107"/>
                      <a:pt x="179" y="108"/>
                    </a:cubicBezTo>
                    <a:cubicBezTo>
                      <a:pt x="179" y="110"/>
                      <a:pt x="178" y="112"/>
                      <a:pt x="179" y="114"/>
                    </a:cubicBezTo>
                    <a:cubicBezTo>
                      <a:pt x="180" y="116"/>
                      <a:pt x="182" y="121"/>
                      <a:pt x="183" y="124"/>
                    </a:cubicBezTo>
                    <a:cubicBezTo>
                      <a:pt x="183" y="126"/>
                      <a:pt x="184" y="130"/>
                      <a:pt x="184" y="132"/>
                    </a:cubicBezTo>
                    <a:cubicBezTo>
                      <a:pt x="185" y="134"/>
                      <a:pt x="186" y="136"/>
                      <a:pt x="187" y="138"/>
                    </a:cubicBezTo>
                    <a:cubicBezTo>
                      <a:pt x="186" y="138"/>
                      <a:pt x="186" y="138"/>
                      <a:pt x="186" y="139"/>
                    </a:cubicBezTo>
                    <a:cubicBezTo>
                      <a:pt x="188" y="140"/>
                      <a:pt x="190" y="147"/>
                      <a:pt x="191" y="150"/>
                    </a:cubicBezTo>
                    <a:cubicBezTo>
                      <a:pt x="191" y="151"/>
                      <a:pt x="191" y="151"/>
                      <a:pt x="191" y="152"/>
                    </a:cubicBezTo>
                    <a:cubicBezTo>
                      <a:pt x="193" y="155"/>
                      <a:pt x="195" y="159"/>
                      <a:pt x="198" y="162"/>
                    </a:cubicBezTo>
                    <a:cubicBezTo>
                      <a:pt x="202" y="166"/>
                      <a:pt x="205" y="169"/>
                      <a:pt x="211" y="171"/>
                    </a:cubicBezTo>
                    <a:cubicBezTo>
                      <a:pt x="212" y="172"/>
                      <a:pt x="214" y="172"/>
                      <a:pt x="217" y="173"/>
                    </a:cubicBezTo>
                    <a:cubicBezTo>
                      <a:pt x="219" y="174"/>
                      <a:pt x="223" y="175"/>
                      <a:pt x="226" y="176"/>
                    </a:cubicBezTo>
                    <a:cubicBezTo>
                      <a:pt x="227" y="176"/>
                      <a:pt x="228" y="176"/>
                      <a:pt x="229" y="177"/>
                    </a:cubicBezTo>
                    <a:cubicBezTo>
                      <a:pt x="232" y="179"/>
                      <a:pt x="236" y="180"/>
                      <a:pt x="240" y="182"/>
                    </a:cubicBezTo>
                    <a:cubicBezTo>
                      <a:pt x="242" y="184"/>
                      <a:pt x="242" y="186"/>
                      <a:pt x="244" y="186"/>
                    </a:cubicBezTo>
                    <a:cubicBezTo>
                      <a:pt x="244" y="186"/>
                      <a:pt x="244" y="186"/>
                      <a:pt x="244" y="187"/>
                    </a:cubicBezTo>
                    <a:cubicBezTo>
                      <a:pt x="248" y="192"/>
                      <a:pt x="252" y="197"/>
                      <a:pt x="255" y="203"/>
                    </a:cubicBezTo>
                    <a:cubicBezTo>
                      <a:pt x="255" y="204"/>
                      <a:pt x="255" y="206"/>
                      <a:pt x="256" y="207"/>
                    </a:cubicBezTo>
                    <a:cubicBezTo>
                      <a:pt x="257" y="209"/>
                      <a:pt x="258" y="211"/>
                      <a:pt x="259" y="213"/>
                    </a:cubicBezTo>
                    <a:cubicBezTo>
                      <a:pt x="260" y="214"/>
                      <a:pt x="260" y="216"/>
                      <a:pt x="261" y="217"/>
                    </a:cubicBezTo>
                    <a:cubicBezTo>
                      <a:pt x="264" y="221"/>
                      <a:pt x="267" y="226"/>
                      <a:pt x="270" y="230"/>
                    </a:cubicBezTo>
                    <a:cubicBezTo>
                      <a:pt x="270" y="231"/>
                      <a:pt x="272" y="231"/>
                      <a:pt x="273" y="232"/>
                    </a:cubicBezTo>
                    <a:cubicBezTo>
                      <a:pt x="274" y="233"/>
                      <a:pt x="274" y="235"/>
                      <a:pt x="275" y="237"/>
                    </a:cubicBezTo>
                    <a:cubicBezTo>
                      <a:pt x="276" y="238"/>
                      <a:pt x="278" y="239"/>
                      <a:pt x="279" y="240"/>
                    </a:cubicBezTo>
                    <a:cubicBezTo>
                      <a:pt x="281" y="241"/>
                      <a:pt x="282" y="244"/>
                      <a:pt x="284" y="245"/>
                    </a:cubicBezTo>
                    <a:cubicBezTo>
                      <a:pt x="285" y="246"/>
                      <a:pt x="286" y="246"/>
                      <a:pt x="287" y="246"/>
                    </a:cubicBezTo>
                    <a:cubicBezTo>
                      <a:pt x="288" y="247"/>
                      <a:pt x="288" y="247"/>
                      <a:pt x="289" y="248"/>
                    </a:cubicBezTo>
                    <a:cubicBezTo>
                      <a:pt x="293" y="250"/>
                      <a:pt x="297" y="252"/>
                      <a:pt x="302" y="253"/>
                    </a:cubicBezTo>
                    <a:cubicBezTo>
                      <a:pt x="305" y="253"/>
                      <a:pt x="308" y="253"/>
                      <a:pt x="311" y="253"/>
                    </a:cubicBezTo>
                    <a:cubicBezTo>
                      <a:pt x="313" y="253"/>
                      <a:pt x="317" y="254"/>
                      <a:pt x="319" y="253"/>
                    </a:cubicBezTo>
                    <a:cubicBezTo>
                      <a:pt x="329" y="250"/>
                      <a:pt x="330" y="244"/>
                      <a:pt x="336" y="238"/>
                    </a:cubicBezTo>
                    <a:cubicBezTo>
                      <a:pt x="339" y="234"/>
                      <a:pt x="343" y="231"/>
                      <a:pt x="346" y="227"/>
                    </a:cubicBezTo>
                    <a:cubicBezTo>
                      <a:pt x="348" y="224"/>
                      <a:pt x="350" y="223"/>
                      <a:pt x="353" y="222"/>
                    </a:cubicBezTo>
                    <a:cubicBezTo>
                      <a:pt x="354" y="221"/>
                      <a:pt x="355" y="220"/>
                      <a:pt x="356" y="219"/>
                    </a:cubicBezTo>
                    <a:cubicBezTo>
                      <a:pt x="360" y="216"/>
                      <a:pt x="365" y="216"/>
                      <a:pt x="371" y="214"/>
                    </a:cubicBezTo>
                    <a:cubicBezTo>
                      <a:pt x="372" y="214"/>
                      <a:pt x="373" y="213"/>
                      <a:pt x="374" y="212"/>
                    </a:cubicBezTo>
                    <a:cubicBezTo>
                      <a:pt x="380" y="210"/>
                      <a:pt x="385" y="209"/>
                      <a:pt x="390" y="207"/>
                    </a:cubicBezTo>
                    <a:cubicBezTo>
                      <a:pt x="392" y="207"/>
                      <a:pt x="397" y="208"/>
                      <a:pt x="399" y="208"/>
                    </a:cubicBezTo>
                    <a:cubicBezTo>
                      <a:pt x="401" y="208"/>
                      <a:pt x="402" y="207"/>
                      <a:pt x="404" y="207"/>
                    </a:cubicBezTo>
                    <a:cubicBezTo>
                      <a:pt x="405" y="208"/>
                      <a:pt x="407" y="209"/>
                      <a:pt x="408" y="209"/>
                    </a:cubicBezTo>
                    <a:cubicBezTo>
                      <a:pt x="409" y="209"/>
                      <a:pt x="410" y="209"/>
                      <a:pt x="410" y="209"/>
                    </a:cubicBezTo>
                    <a:cubicBezTo>
                      <a:pt x="412" y="210"/>
                      <a:pt x="414" y="211"/>
                      <a:pt x="415" y="212"/>
                    </a:cubicBezTo>
                    <a:cubicBezTo>
                      <a:pt x="416" y="212"/>
                      <a:pt x="417" y="212"/>
                      <a:pt x="418" y="212"/>
                    </a:cubicBezTo>
                    <a:cubicBezTo>
                      <a:pt x="420" y="213"/>
                      <a:pt x="421" y="215"/>
                      <a:pt x="423" y="216"/>
                    </a:cubicBezTo>
                    <a:cubicBezTo>
                      <a:pt x="426" y="218"/>
                      <a:pt x="428" y="220"/>
                      <a:pt x="430" y="223"/>
                    </a:cubicBezTo>
                    <a:cubicBezTo>
                      <a:pt x="431" y="224"/>
                      <a:pt x="432" y="225"/>
                      <a:pt x="433" y="226"/>
                    </a:cubicBezTo>
                    <a:cubicBezTo>
                      <a:pt x="435" y="228"/>
                      <a:pt x="435" y="230"/>
                      <a:pt x="437" y="233"/>
                    </a:cubicBezTo>
                    <a:cubicBezTo>
                      <a:pt x="438" y="235"/>
                      <a:pt x="444" y="243"/>
                      <a:pt x="447" y="245"/>
                    </a:cubicBezTo>
                    <a:cubicBezTo>
                      <a:pt x="451" y="248"/>
                      <a:pt x="457" y="249"/>
                      <a:pt x="463" y="250"/>
                    </a:cubicBezTo>
                    <a:cubicBezTo>
                      <a:pt x="465" y="250"/>
                      <a:pt x="468" y="249"/>
                      <a:pt x="470" y="249"/>
                    </a:cubicBezTo>
                    <a:cubicBezTo>
                      <a:pt x="472" y="249"/>
                      <a:pt x="474" y="249"/>
                      <a:pt x="477" y="249"/>
                    </a:cubicBezTo>
                    <a:cubicBezTo>
                      <a:pt x="486" y="245"/>
                      <a:pt x="496" y="241"/>
                      <a:pt x="505" y="236"/>
                    </a:cubicBezTo>
                    <a:cubicBezTo>
                      <a:pt x="507" y="235"/>
                      <a:pt x="509" y="236"/>
                      <a:pt x="512" y="235"/>
                    </a:cubicBezTo>
                    <a:cubicBezTo>
                      <a:pt x="519" y="234"/>
                      <a:pt x="529" y="234"/>
                      <a:pt x="535" y="235"/>
                    </a:cubicBezTo>
                    <a:cubicBezTo>
                      <a:pt x="540" y="236"/>
                      <a:pt x="543" y="236"/>
                      <a:pt x="547" y="237"/>
                    </a:cubicBezTo>
                    <a:cubicBezTo>
                      <a:pt x="565" y="245"/>
                      <a:pt x="584" y="258"/>
                      <a:pt x="590" y="278"/>
                    </a:cubicBezTo>
                    <a:cubicBezTo>
                      <a:pt x="597" y="303"/>
                      <a:pt x="582" y="328"/>
                      <a:pt x="564" y="335"/>
                    </a:cubicBezTo>
                    <a:cubicBezTo>
                      <a:pt x="564" y="336"/>
                      <a:pt x="563" y="336"/>
                      <a:pt x="563" y="337"/>
                    </a:cubicBezTo>
                    <a:cubicBezTo>
                      <a:pt x="558" y="339"/>
                      <a:pt x="551" y="343"/>
                      <a:pt x="545" y="341"/>
                    </a:cubicBezTo>
                    <a:cubicBezTo>
                      <a:pt x="543" y="343"/>
                      <a:pt x="531" y="342"/>
                      <a:pt x="529" y="342"/>
                    </a:cubicBezTo>
                    <a:cubicBezTo>
                      <a:pt x="527" y="343"/>
                      <a:pt x="526" y="342"/>
                      <a:pt x="525" y="341"/>
                    </a:cubicBezTo>
                    <a:cubicBezTo>
                      <a:pt x="525" y="342"/>
                      <a:pt x="525" y="342"/>
                      <a:pt x="525" y="342"/>
                    </a:cubicBezTo>
                    <a:cubicBezTo>
                      <a:pt x="524" y="341"/>
                      <a:pt x="522" y="342"/>
                      <a:pt x="520" y="341"/>
                    </a:cubicBezTo>
                    <a:cubicBezTo>
                      <a:pt x="518" y="341"/>
                      <a:pt x="517" y="342"/>
                      <a:pt x="514" y="341"/>
                    </a:cubicBezTo>
                    <a:cubicBezTo>
                      <a:pt x="513" y="341"/>
                      <a:pt x="511" y="341"/>
                      <a:pt x="510" y="341"/>
                    </a:cubicBezTo>
                    <a:cubicBezTo>
                      <a:pt x="508" y="341"/>
                      <a:pt x="507" y="341"/>
                      <a:pt x="506" y="341"/>
                    </a:cubicBezTo>
                    <a:cubicBezTo>
                      <a:pt x="503" y="340"/>
                      <a:pt x="498" y="342"/>
                      <a:pt x="494" y="342"/>
                    </a:cubicBezTo>
                    <a:cubicBezTo>
                      <a:pt x="490" y="342"/>
                      <a:pt x="486" y="342"/>
                      <a:pt x="483" y="343"/>
                    </a:cubicBezTo>
                    <a:cubicBezTo>
                      <a:pt x="481" y="343"/>
                      <a:pt x="480" y="343"/>
                      <a:pt x="478" y="343"/>
                    </a:cubicBezTo>
                    <a:cubicBezTo>
                      <a:pt x="474" y="344"/>
                      <a:pt x="472" y="344"/>
                      <a:pt x="468" y="345"/>
                    </a:cubicBezTo>
                    <a:cubicBezTo>
                      <a:pt x="460" y="347"/>
                      <a:pt x="451" y="348"/>
                      <a:pt x="442" y="349"/>
                    </a:cubicBezTo>
                    <a:cubicBezTo>
                      <a:pt x="441" y="349"/>
                      <a:pt x="439" y="350"/>
                      <a:pt x="438" y="350"/>
                    </a:cubicBezTo>
                    <a:cubicBezTo>
                      <a:pt x="438" y="350"/>
                      <a:pt x="438" y="350"/>
                      <a:pt x="438" y="349"/>
                    </a:cubicBezTo>
                    <a:cubicBezTo>
                      <a:pt x="437" y="350"/>
                      <a:pt x="431" y="351"/>
                      <a:pt x="430" y="351"/>
                    </a:cubicBezTo>
                    <a:cubicBezTo>
                      <a:pt x="430" y="351"/>
                      <a:pt x="429" y="351"/>
                      <a:pt x="429" y="350"/>
                    </a:cubicBezTo>
                    <a:cubicBezTo>
                      <a:pt x="429" y="350"/>
                      <a:pt x="428" y="351"/>
                      <a:pt x="427" y="351"/>
                    </a:cubicBezTo>
                    <a:cubicBezTo>
                      <a:pt x="426" y="351"/>
                      <a:pt x="426" y="351"/>
                      <a:pt x="425" y="351"/>
                    </a:cubicBezTo>
                    <a:cubicBezTo>
                      <a:pt x="421" y="352"/>
                      <a:pt x="417" y="354"/>
                      <a:pt x="413" y="355"/>
                    </a:cubicBezTo>
                    <a:cubicBezTo>
                      <a:pt x="410" y="356"/>
                      <a:pt x="406" y="359"/>
                      <a:pt x="403" y="361"/>
                    </a:cubicBezTo>
                    <a:cubicBezTo>
                      <a:pt x="402" y="361"/>
                      <a:pt x="402" y="362"/>
                      <a:pt x="402" y="363"/>
                    </a:cubicBezTo>
                    <a:cubicBezTo>
                      <a:pt x="399" y="365"/>
                      <a:pt x="396" y="366"/>
                      <a:pt x="394" y="369"/>
                    </a:cubicBezTo>
                    <a:cubicBezTo>
                      <a:pt x="390" y="373"/>
                      <a:pt x="387" y="379"/>
                      <a:pt x="384" y="383"/>
                    </a:cubicBezTo>
                    <a:cubicBezTo>
                      <a:pt x="383" y="384"/>
                      <a:pt x="383" y="385"/>
                      <a:pt x="383" y="386"/>
                    </a:cubicBezTo>
                    <a:cubicBezTo>
                      <a:pt x="382" y="388"/>
                      <a:pt x="381" y="391"/>
                      <a:pt x="380" y="393"/>
                    </a:cubicBezTo>
                    <a:cubicBezTo>
                      <a:pt x="380" y="393"/>
                      <a:pt x="380" y="395"/>
                      <a:pt x="380" y="396"/>
                    </a:cubicBezTo>
                    <a:cubicBezTo>
                      <a:pt x="379" y="397"/>
                      <a:pt x="378" y="406"/>
                      <a:pt x="377" y="410"/>
                    </a:cubicBezTo>
                    <a:cubicBezTo>
                      <a:pt x="376" y="414"/>
                      <a:pt x="379" y="419"/>
                      <a:pt x="378" y="423"/>
                    </a:cubicBezTo>
                    <a:cubicBezTo>
                      <a:pt x="378" y="424"/>
                      <a:pt x="380" y="425"/>
                      <a:pt x="379" y="427"/>
                    </a:cubicBezTo>
                    <a:cubicBezTo>
                      <a:pt x="379" y="427"/>
                      <a:pt x="379" y="428"/>
                      <a:pt x="378" y="429"/>
                    </a:cubicBezTo>
                    <a:cubicBezTo>
                      <a:pt x="378" y="433"/>
                      <a:pt x="378" y="436"/>
                      <a:pt x="378" y="440"/>
                    </a:cubicBezTo>
                    <a:cubicBezTo>
                      <a:pt x="379" y="441"/>
                      <a:pt x="379" y="443"/>
                      <a:pt x="379" y="444"/>
                    </a:cubicBezTo>
                    <a:cubicBezTo>
                      <a:pt x="378" y="447"/>
                      <a:pt x="380" y="450"/>
                      <a:pt x="378" y="452"/>
                    </a:cubicBezTo>
                    <a:cubicBezTo>
                      <a:pt x="377" y="452"/>
                      <a:pt x="377" y="452"/>
                      <a:pt x="377" y="451"/>
                    </a:cubicBezTo>
                    <a:cubicBezTo>
                      <a:pt x="377" y="452"/>
                      <a:pt x="377" y="453"/>
                      <a:pt x="376" y="454"/>
                    </a:cubicBezTo>
                    <a:cubicBezTo>
                      <a:pt x="377" y="454"/>
                      <a:pt x="377" y="454"/>
                      <a:pt x="377" y="454"/>
                    </a:cubicBezTo>
                    <a:cubicBezTo>
                      <a:pt x="377" y="454"/>
                      <a:pt x="373" y="466"/>
                      <a:pt x="372" y="468"/>
                    </a:cubicBezTo>
                    <a:cubicBezTo>
                      <a:pt x="372" y="468"/>
                      <a:pt x="372" y="468"/>
                      <a:pt x="372" y="468"/>
                    </a:cubicBezTo>
                    <a:cubicBezTo>
                      <a:pt x="372" y="467"/>
                      <a:pt x="372" y="467"/>
                      <a:pt x="372" y="467"/>
                    </a:cubicBezTo>
                    <a:cubicBezTo>
                      <a:pt x="370" y="469"/>
                      <a:pt x="369" y="473"/>
                      <a:pt x="367" y="475"/>
                    </a:cubicBezTo>
                    <a:cubicBezTo>
                      <a:pt x="361" y="479"/>
                      <a:pt x="354" y="482"/>
                      <a:pt x="348" y="485"/>
                    </a:cubicBezTo>
                    <a:cubicBezTo>
                      <a:pt x="345" y="486"/>
                      <a:pt x="333" y="487"/>
                      <a:pt x="331" y="486"/>
                    </a:cubicBezTo>
                    <a:cubicBezTo>
                      <a:pt x="326" y="487"/>
                      <a:pt x="322" y="485"/>
                      <a:pt x="319" y="484"/>
                    </a:cubicBezTo>
                    <a:cubicBezTo>
                      <a:pt x="315" y="483"/>
                      <a:pt x="311" y="483"/>
                      <a:pt x="308" y="482"/>
                    </a:cubicBezTo>
                    <a:cubicBezTo>
                      <a:pt x="305" y="481"/>
                      <a:pt x="303" y="480"/>
                      <a:pt x="301" y="479"/>
                    </a:cubicBezTo>
                    <a:cubicBezTo>
                      <a:pt x="298" y="478"/>
                      <a:pt x="296" y="478"/>
                      <a:pt x="294" y="476"/>
                    </a:cubicBezTo>
                    <a:cubicBezTo>
                      <a:pt x="286" y="471"/>
                      <a:pt x="279" y="466"/>
                      <a:pt x="274" y="458"/>
                    </a:cubicBezTo>
                    <a:cubicBezTo>
                      <a:pt x="273" y="457"/>
                      <a:pt x="270" y="456"/>
                      <a:pt x="269" y="454"/>
                    </a:cubicBezTo>
                    <a:cubicBezTo>
                      <a:pt x="266" y="450"/>
                      <a:pt x="263" y="446"/>
                      <a:pt x="259" y="443"/>
                    </a:cubicBezTo>
                    <a:cubicBezTo>
                      <a:pt x="258" y="442"/>
                      <a:pt x="256" y="440"/>
                      <a:pt x="254" y="439"/>
                    </a:cubicBezTo>
                    <a:cubicBezTo>
                      <a:pt x="254" y="438"/>
                      <a:pt x="253" y="435"/>
                      <a:pt x="252" y="435"/>
                    </a:cubicBezTo>
                    <a:cubicBezTo>
                      <a:pt x="251" y="434"/>
                      <a:pt x="250" y="434"/>
                      <a:pt x="249" y="433"/>
                    </a:cubicBezTo>
                    <a:cubicBezTo>
                      <a:pt x="248" y="431"/>
                      <a:pt x="247" y="429"/>
                      <a:pt x="245" y="428"/>
                    </a:cubicBezTo>
                    <a:cubicBezTo>
                      <a:pt x="245" y="428"/>
                      <a:pt x="244" y="428"/>
                      <a:pt x="243" y="428"/>
                    </a:cubicBezTo>
                    <a:cubicBezTo>
                      <a:pt x="241" y="426"/>
                      <a:pt x="239" y="422"/>
                      <a:pt x="237" y="420"/>
                    </a:cubicBezTo>
                    <a:cubicBezTo>
                      <a:pt x="235" y="419"/>
                      <a:pt x="233" y="420"/>
                      <a:pt x="231" y="419"/>
                    </a:cubicBezTo>
                    <a:cubicBezTo>
                      <a:pt x="228" y="417"/>
                      <a:pt x="226" y="415"/>
                      <a:pt x="223" y="413"/>
                    </a:cubicBezTo>
                    <a:cubicBezTo>
                      <a:pt x="223" y="413"/>
                      <a:pt x="222" y="413"/>
                      <a:pt x="222" y="413"/>
                    </a:cubicBezTo>
                    <a:cubicBezTo>
                      <a:pt x="219" y="411"/>
                      <a:pt x="216" y="410"/>
                      <a:pt x="213" y="409"/>
                    </a:cubicBezTo>
                    <a:cubicBezTo>
                      <a:pt x="210" y="408"/>
                      <a:pt x="206" y="405"/>
                      <a:pt x="202" y="404"/>
                    </a:cubicBezTo>
                    <a:cubicBezTo>
                      <a:pt x="202" y="404"/>
                      <a:pt x="201" y="404"/>
                      <a:pt x="200" y="404"/>
                    </a:cubicBezTo>
                    <a:cubicBezTo>
                      <a:pt x="198" y="403"/>
                      <a:pt x="196" y="403"/>
                      <a:pt x="194" y="402"/>
                    </a:cubicBezTo>
                    <a:cubicBezTo>
                      <a:pt x="193" y="402"/>
                      <a:pt x="191" y="402"/>
                      <a:pt x="190" y="402"/>
                    </a:cubicBezTo>
                    <a:cubicBezTo>
                      <a:pt x="182" y="401"/>
                      <a:pt x="177" y="403"/>
                      <a:pt x="171" y="405"/>
                    </a:cubicBezTo>
                    <a:cubicBezTo>
                      <a:pt x="163" y="408"/>
                      <a:pt x="156" y="410"/>
                      <a:pt x="148" y="413"/>
                    </a:cubicBezTo>
                    <a:cubicBezTo>
                      <a:pt x="146" y="414"/>
                      <a:pt x="144" y="416"/>
                      <a:pt x="141" y="417"/>
                    </a:cubicBezTo>
                    <a:cubicBezTo>
                      <a:pt x="131" y="420"/>
                      <a:pt x="116" y="421"/>
                      <a:pt x="105" y="417"/>
                    </a:cubicBezTo>
                    <a:cubicBezTo>
                      <a:pt x="102" y="417"/>
                      <a:pt x="99" y="415"/>
                      <a:pt x="97" y="414"/>
                    </a:cubicBezTo>
                    <a:cubicBezTo>
                      <a:pt x="96" y="414"/>
                      <a:pt x="96" y="414"/>
                      <a:pt x="95" y="413"/>
                    </a:cubicBezTo>
                    <a:cubicBezTo>
                      <a:pt x="92" y="412"/>
                      <a:pt x="84" y="407"/>
                      <a:pt x="82" y="405"/>
                    </a:cubicBezTo>
                    <a:cubicBezTo>
                      <a:pt x="83" y="405"/>
                      <a:pt x="83" y="405"/>
                      <a:pt x="83" y="405"/>
                    </a:cubicBezTo>
                    <a:cubicBezTo>
                      <a:pt x="82" y="405"/>
                      <a:pt x="82" y="405"/>
                      <a:pt x="81" y="405"/>
                    </a:cubicBezTo>
                    <a:cubicBezTo>
                      <a:pt x="81" y="403"/>
                      <a:pt x="79" y="403"/>
                      <a:pt x="77" y="402"/>
                    </a:cubicBezTo>
                    <a:cubicBezTo>
                      <a:pt x="77" y="401"/>
                      <a:pt x="72" y="396"/>
                      <a:pt x="72" y="396"/>
                    </a:cubicBezTo>
                    <a:cubicBezTo>
                      <a:pt x="69" y="395"/>
                      <a:pt x="69" y="390"/>
                      <a:pt x="66" y="3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393">
                <a:extLst>
                  <a:ext uri="{FF2B5EF4-FFF2-40B4-BE49-F238E27FC236}">
                    <a16:creationId xmlns:a16="http://schemas.microsoft.com/office/drawing/2014/main" id="{71E9DC4C-6DEC-E3A9-71AF-8DB4C411B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" y="24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394">
                <a:extLst>
                  <a:ext uri="{FF2B5EF4-FFF2-40B4-BE49-F238E27FC236}">
                    <a16:creationId xmlns:a16="http://schemas.microsoft.com/office/drawing/2014/main" id="{07FE6D68-7A02-EC50-6E4A-30A61CDE59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4" y="2444"/>
                <a:ext cx="165" cy="141"/>
              </a:xfrm>
              <a:custGeom>
                <a:avLst/>
                <a:gdLst>
                  <a:gd name="T0" fmla="*/ 67 w 68"/>
                  <a:gd name="T1" fmla="*/ 14 h 58"/>
                  <a:gd name="T2" fmla="*/ 61 w 68"/>
                  <a:gd name="T3" fmla="*/ 4 h 58"/>
                  <a:gd name="T4" fmla="*/ 58 w 68"/>
                  <a:gd name="T5" fmla="*/ 2 h 58"/>
                  <a:gd name="T6" fmla="*/ 52 w 68"/>
                  <a:gd name="T7" fmla="*/ 1 h 58"/>
                  <a:gd name="T8" fmla="*/ 52 w 68"/>
                  <a:gd name="T9" fmla="*/ 2 h 58"/>
                  <a:gd name="T10" fmla="*/ 43 w 68"/>
                  <a:gd name="T11" fmla="*/ 0 h 58"/>
                  <a:gd name="T12" fmla="*/ 42 w 68"/>
                  <a:gd name="T13" fmla="*/ 1 h 58"/>
                  <a:gd name="T14" fmla="*/ 41 w 68"/>
                  <a:gd name="T15" fmla="*/ 1 h 58"/>
                  <a:gd name="T16" fmla="*/ 42 w 68"/>
                  <a:gd name="T17" fmla="*/ 1 h 58"/>
                  <a:gd name="T18" fmla="*/ 33 w 68"/>
                  <a:gd name="T19" fmla="*/ 1 h 58"/>
                  <a:gd name="T20" fmla="*/ 8 w 68"/>
                  <a:gd name="T21" fmla="*/ 10 h 58"/>
                  <a:gd name="T22" fmla="*/ 4 w 68"/>
                  <a:gd name="T23" fmla="*/ 17 h 58"/>
                  <a:gd name="T24" fmla="*/ 2 w 68"/>
                  <a:gd name="T25" fmla="*/ 23 h 58"/>
                  <a:gd name="T26" fmla="*/ 1 w 68"/>
                  <a:gd name="T27" fmla="*/ 27 h 58"/>
                  <a:gd name="T28" fmla="*/ 0 w 68"/>
                  <a:gd name="T29" fmla="*/ 32 h 58"/>
                  <a:gd name="T30" fmla="*/ 1 w 68"/>
                  <a:gd name="T31" fmla="*/ 33 h 58"/>
                  <a:gd name="T32" fmla="*/ 8 w 68"/>
                  <a:gd name="T33" fmla="*/ 51 h 58"/>
                  <a:gd name="T34" fmla="*/ 37 w 68"/>
                  <a:gd name="T35" fmla="*/ 54 h 58"/>
                  <a:gd name="T36" fmla="*/ 41 w 68"/>
                  <a:gd name="T37" fmla="*/ 53 h 58"/>
                  <a:gd name="T38" fmla="*/ 45 w 68"/>
                  <a:gd name="T39" fmla="*/ 50 h 58"/>
                  <a:gd name="T40" fmla="*/ 47 w 68"/>
                  <a:gd name="T41" fmla="*/ 49 h 58"/>
                  <a:gd name="T42" fmla="*/ 53 w 68"/>
                  <a:gd name="T43" fmla="*/ 43 h 58"/>
                  <a:gd name="T44" fmla="*/ 57 w 68"/>
                  <a:gd name="T45" fmla="*/ 40 h 58"/>
                  <a:gd name="T46" fmla="*/ 65 w 68"/>
                  <a:gd name="T47" fmla="*/ 27 h 58"/>
                  <a:gd name="T48" fmla="*/ 67 w 68"/>
                  <a:gd name="T49" fmla="*/ 14 h 58"/>
                  <a:gd name="T50" fmla="*/ 60 w 68"/>
                  <a:gd name="T51" fmla="*/ 26 h 58"/>
                  <a:gd name="T52" fmla="*/ 57 w 68"/>
                  <a:gd name="T53" fmla="*/ 33 h 58"/>
                  <a:gd name="T54" fmla="*/ 53 w 68"/>
                  <a:gd name="T55" fmla="*/ 35 h 58"/>
                  <a:gd name="T56" fmla="*/ 24 w 68"/>
                  <a:gd name="T57" fmla="*/ 51 h 58"/>
                  <a:gd name="T58" fmla="*/ 16 w 68"/>
                  <a:gd name="T59" fmla="*/ 50 h 58"/>
                  <a:gd name="T60" fmla="*/ 14 w 68"/>
                  <a:gd name="T61" fmla="*/ 12 h 58"/>
                  <a:gd name="T62" fmla="*/ 16 w 68"/>
                  <a:gd name="T63" fmla="*/ 11 h 58"/>
                  <a:gd name="T64" fmla="*/ 20 w 68"/>
                  <a:gd name="T65" fmla="*/ 9 h 58"/>
                  <a:gd name="T66" fmla="*/ 25 w 68"/>
                  <a:gd name="T67" fmla="*/ 8 h 58"/>
                  <a:gd name="T68" fmla="*/ 28 w 68"/>
                  <a:gd name="T69" fmla="*/ 6 h 58"/>
                  <a:gd name="T70" fmla="*/ 34 w 68"/>
                  <a:gd name="T71" fmla="*/ 6 h 58"/>
                  <a:gd name="T72" fmla="*/ 43 w 68"/>
                  <a:gd name="T73" fmla="*/ 6 h 58"/>
                  <a:gd name="T74" fmla="*/ 61 w 68"/>
                  <a:gd name="T75" fmla="*/ 14 h 58"/>
                  <a:gd name="T76" fmla="*/ 60 w 68"/>
                  <a:gd name="T77" fmla="*/ 2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" h="58">
                    <a:moveTo>
                      <a:pt x="67" y="14"/>
                    </a:moveTo>
                    <a:cubicBezTo>
                      <a:pt x="65" y="10"/>
                      <a:pt x="63" y="7"/>
                      <a:pt x="61" y="4"/>
                    </a:cubicBezTo>
                    <a:cubicBezTo>
                      <a:pt x="60" y="3"/>
                      <a:pt x="59" y="4"/>
                      <a:pt x="58" y="2"/>
                    </a:cubicBezTo>
                    <a:cubicBezTo>
                      <a:pt x="57" y="2"/>
                      <a:pt x="53" y="2"/>
                      <a:pt x="52" y="1"/>
                    </a:cubicBezTo>
                    <a:cubicBezTo>
                      <a:pt x="52" y="2"/>
                      <a:pt x="52" y="1"/>
                      <a:pt x="52" y="2"/>
                    </a:cubicBezTo>
                    <a:cubicBezTo>
                      <a:pt x="49" y="1"/>
                      <a:pt x="46" y="1"/>
                      <a:pt x="43" y="0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39" y="1"/>
                      <a:pt x="35" y="0"/>
                      <a:pt x="33" y="1"/>
                    </a:cubicBezTo>
                    <a:cubicBezTo>
                      <a:pt x="26" y="2"/>
                      <a:pt x="12" y="6"/>
                      <a:pt x="8" y="10"/>
                    </a:cubicBezTo>
                    <a:cubicBezTo>
                      <a:pt x="6" y="12"/>
                      <a:pt x="4" y="15"/>
                      <a:pt x="4" y="17"/>
                    </a:cubicBezTo>
                    <a:cubicBezTo>
                      <a:pt x="3" y="19"/>
                      <a:pt x="3" y="22"/>
                      <a:pt x="2" y="23"/>
                    </a:cubicBezTo>
                    <a:cubicBezTo>
                      <a:pt x="2" y="25"/>
                      <a:pt x="2" y="27"/>
                      <a:pt x="1" y="27"/>
                    </a:cubicBezTo>
                    <a:cubicBezTo>
                      <a:pt x="1" y="29"/>
                      <a:pt x="1" y="30"/>
                      <a:pt x="0" y="32"/>
                    </a:cubicBezTo>
                    <a:cubicBezTo>
                      <a:pt x="1" y="33"/>
                      <a:pt x="1" y="32"/>
                      <a:pt x="1" y="33"/>
                    </a:cubicBezTo>
                    <a:cubicBezTo>
                      <a:pt x="1" y="40"/>
                      <a:pt x="4" y="48"/>
                      <a:pt x="8" y="51"/>
                    </a:cubicBezTo>
                    <a:cubicBezTo>
                      <a:pt x="15" y="57"/>
                      <a:pt x="28" y="58"/>
                      <a:pt x="37" y="54"/>
                    </a:cubicBezTo>
                    <a:cubicBezTo>
                      <a:pt x="38" y="54"/>
                      <a:pt x="40" y="54"/>
                      <a:pt x="41" y="53"/>
                    </a:cubicBezTo>
                    <a:cubicBezTo>
                      <a:pt x="43" y="52"/>
                      <a:pt x="44" y="51"/>
                      <a:pt x="45" y="50"/>
                    </a:cubicBezTo>
                    <a:cubicBezTo>
                      <a:pt x="46" y="50"/>
                      <a:pt x="46" y="50"/>
                      <a:pt x="47" y="49"/>
                    </a:cubicBezTo>
                    <a:cubicBezTo>
                      <a:pt x="49" y="48"/>
                      <a:pt x="51" y="45"/>
                      <a:pt x="53" y="43"/>
                    </a:cubicBezTo>
                    <a:cubicBezTo>
                      <a:pt x="54" y="42"/>
                      <a:pt x="57" y="41"/>
                      <a:pt x="57" y="40"/>
                    </a:cubicBezTo>
                    <a:cubicBezTo>
                      <a:pt x="61" y="36"/>
                      <a:pt x="63" y="32"/>
                      <a:pt x="65" y="27"/>
                    </a:cubicBezTo>
                    <a:cubicBezTo>
                      <a:pt x="66" y="24"/>
                      <a:pt x="68" y="18"/>
                      <a:pt x="67" y="14"/>
                    </a:cubicBezTo>
                    <a:close/>
                    <a:moveTo>
                      <a:pt x="60" y="26"/>
                    </a:moveTo>
                    <a:cubicBezTo>
                      <a:pt x="60" y="26"/>
                      <a:pt x="57" y="33"/>
                      <a:pt x="57" y="33"/>
                    </a:cubicBezTo>
                    <a:cubicBezTo>
                      <a:pt x="56" y="34"/>
                      <a:pt x="54" y="34"/>
                      <a:pt x="53" y="35"/>
                    </a:cubicBezTo>
                    <a:cubicBezTo>
                      <a:pt x="49" y="43"/>
                      <a:pt x="36" y="53"/>
                      <a:pt x="24" y="51"/>
                    </a:cubicBezTo>
                    <a:cubicBezTo>
                      <a:pt x="22" y="52"/>
                      <a:pt x="18" y="51"/>
                      <a:pt x="16" y="50"/>
                    </a:cubicBezTo>
                    <a:cubicBezTo>
                      <a:pt x="3" y="44"/>
                      <a:pt x="3" y="20"/>
                      <a:pt x="14" y="12"/>
                    </a:cubicBezTo>
                    <a:cubicBezTo>
                      <a:pt x="14" y="11"/>
                      <a:pt x="15" y="11"/>
                      <a:pt x="16" y="11"/>
                    </a:cubicBezTo>
                    <a:cubicBezTo>
                      <a:pt x="17" y="10"/>
                      <a:pt x="19" y="9"/>
                      <a:pt x="20" y="9"/>
                    </a:cubicBezTo>
                    <a:cubicBezTo>
                      <a:pt x="22" y="8"/>
                      <a:pt x="23" y="8"/>
                      <a:pt x="25" y="8"/>
                    </a:cubicBezTo>
                    <a:cubicBezTo>
                      <a:pt x="26" y="8"/>
                      <a:pt x="27" y="7"/>
                      <a:pt x="28" y="6"/>
                    </a:cubicBezTo>
                    <a:cubicBezTo>
                      <a:pt x="30" y="6"/>
                      <a:pt x="32" y="7"/>
                      <a:pt x="34" y="6"/>
                    </a:cubicBezTo>
                    <a:cubicBezTo>
                      <a:pt x="37" y="6"/>
                      <a:pt x="40" y="6"/>
                      <a:pt x="43" y="6"/>
                    </a:cubicBezTo>
                    <a:cubicBezTo>
                      <a:pt x="53" y="8"/>
                      <a:pt x="58" y="6"/>
                      <a:pt x="61" y="14"/>
                    </a:cubicBezTo>
                    <a:cubicBezTo>
                      <a:pt x="63" y="18"/>
                      <a:pt x="61" y="23"/>
                      <a:pt x="60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395">
                <a:extLst>
                  <a:ext uri="{FF2B5EF4-FFF2-40B4-BE49-F238E27FC236}">
                    <a16:creationId xmlns:a16="http://schemas.microsoft.com/office/drawing/2014/main" id="{9F63B74E-82AB-ECA5-4267-FBB08D29CA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2" y="2449"/>
                <a:ext cx="521" cy="524"/>
              </a:xfrm>
              <a:custGeom>
                <a:avLst/>
                <a:gdLst>
                  <a:gd name="T0" fmla="*/ 213 w 215"/>
                  <a:gd name="T1" fmla="*/ 45 h 216"/>
                  <a:gd name="T2" fmla="*/ 206 w 215"/>
                  <a:gd name="T3" fmla="*/ 22 h 216"/>
                  <a:gd name="T4" fmla="*/ 197 w 215"/>
                  <a:gd name="T5" fmla="*/ 9 h 216"/>
                  <a:gd name="T6" fmla="*/ 170 w 215"/>
                  <a:gd name="T7" fmla="*/ 0 h 216"/>
                  <a:gd name="T8" fmla="*/ 149 w 215"/>
                  <a:gd name="T9" fmla="*/ 3 h 216"/>
                  <a:gd name="T10" fmla="*/ 110 w 215"/>
                  <a:gd name="T11" fmla="*/ 32 h 216"/>
                  <a:gd name="T12" fmla="*/ 105 w 215"/>
                  <a:gd name="T13" fmla="*/ 39 h 216"/>
                  <a:gd name="T14" fmla="*/ 101 w 215"/>
                  <a:gd name="T15" fmla="*/ 42 h 216"/>
                  <a:gd name="T16" fmla="*/ 98 w 215"/>
                  <a:gd name="T17" fmla="*/ 47 h 216"/>
                  <a:gd name="T18" fmla="*/ 81 w 215"/>
                  <a:gd name="T19" fmla="*/ 63 h 216"/>
                  <a:gd name="T20" fmla="*/ 68 w 215"/>
                  <a:gd name="T21" fmla="*/ 70 h 216"/>
                  <a:gd name="T22" fmla="*/ 49 w 215"/>
                  <a:gd name="T23" fmla="*/ 82 h 216"/>
                  <a:gd name="T24" fmla="*/ 34 w 215"/>
                  <a:gd name="T25" fmla="*/ 98 h 216"/>
                  <a:gd name="T26" fmla="*/ 28 w 215"/>
                  <a:gd name="T27" fmla="*/ 107 h 216"/>
                  <a:gd name="T28" fmla="*/ 10 w 215"/>
                  <a:gd name="T29" fmla="*/ 136 h 216"/>
                  <a:gd name="T30" fmla="*/ 5 w 215"/>
                  <a:gd name="T31" fmla="*/ 148 h 216"/>
                  <a:gd name="T32" fmla="*/ 1 w 215"/>
                  <a:gd name="T33" fmla="*/ 165 h 216"/>
                  <a:gd name="T34" fmla="*/ 18 w 215"/>
                  <a:gd name="T35" fmla="*/ 208 h 216"/>
                  <a:gd name="T36" fmla="*/ 38 w 215"/>
                  <a:gd name="T37" fmla="*/ 215 h 216"/>
                  <a:gd name="T38" fmla="*/ 83 w 215"/>
                  <a:gd name="T39" fmla="*/ 202 h 216"/>
                  <a:gd name="T40" fmla="*/ 100 w 215"/>
                  <a:gd name="T41" fmla="*/ 190 h 216"/>
                  <a:gd name="T42" fmla="*/ 116 w 215"/>
                  <a:gd name="T43" fmla="*/ 178 h 216"/>
                  <a:gd name="T44" fmla="*/ 156 w 215"/>
                  <a:gd name="T45" fmla="*/ 164 h 216"/>
                  <a:gd name="T46" fmla="*/ 181 w 215"/>
                  <a:gd name="T47" fmla="*/ 150 h 216"/>
                  <a:gd name="T48" fmla="*/ 194 w 215"/>
                  <a:gd name="T49" fmla="*/ 136 h 216"/>
                  <a:gd name="T50" fmla="*/ 209 w 215"/>
                  <a:gd name="T51" fmla="*/ 93 h 216"/>
                  <a:gd name="T52" fmla="*/ 209 w 215"/>
                  <a:gd name="T53" fmla="*/ 65 h 216"/>
                  <a:gd name="T54" fmla="*/ 200 w 215"/>
                  <a:gd name="T55" fmla="*/ 111 h 216"/>
                  <a:gd name="T56" fmla="*/ 185 w 215"/>
                  <a:gd name="T57" fmla="*/ 138 h 216"/>
                  <a:gd name="T58" fmla="*/ 150 w 215"/>
                  <a:gd name="T59" fmla="*/ 160 h 216"/>
                  <a:gd name="T60" fmla="*/ 120 w 215"/>
                  <a:gd name="T61" fmla="*/ 171 h 216"/>
                  <a:gd name="T62" fmla="*/ 106 w 215"/>
                  <a:gd name="T63" fmla="*/ 178 h 216"/>
                  <a:gd name="T64" fmla="*/ 85 w 215"/>
                  <a:gd name="T65" fmla="*/ 195 h 216"/>
                  <a:gd name="T66" fmla="*/ 64 w 215"/>
                  <a:gd name="T67" fmla="*/ 206 h 216"/>
                  <a:gd name="T68" fmla="*/ 10 w 215"/>
                  <a:gd name="T69" fmla="*/ 189 h 216"/>
                  <a:gd name="T70" fmla="*/ 9 w 215"/>
                  <a:gd name="T71" fmla="*/ 152 h 216"/>
                  <a:gd name="T72" fmla="*/ 62 w 215"/>
                  <a:gd name="T73" fmla="*/ 79 h 216"/>
                  <a:gd name="T74" fmla="*/ 85 w 215"/>
                  <a:gd name="T75" fmla="*/ 68 h 216"/>
                  <a:gd name="T76" fmla="*/ 98 w 215"/>
                  <a:gd name="T77" fmla="*/ 54 h 216"/>
                  <a:gd name="T78" fmla="*/ 120 w 215"/>
                  <a:gd name="T79" fmla="*/ 31 h 216"/>
                  <a:gd name="T80" fmla="*/ 156 w 215"/>
                  <a:gd name="T81" fmla="*/ 6 h 216"/>
                  <a:gd name="T82" fmla="*/ 197 w 215"/>
                  <a:gd name="T83" fmla="*/ 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5" h="216">
                    <a:moveTo>
                      <a:pt x="214" y="61"/>
                    </a:moveTo>
                    <a:cubicBezTo>
                      <a:pt x="214" y="59"/>
                      <a:pt x="214" y="58"/>
                      <a:pt x="213" y="56"/>
                    </a:cubicBezTo>
                    <a:cubicBezTo>
                      <a:pt x="214" y="52"/>
                      <a:pt x="213" y="48"/>
                      <a:pt x="213" y="45"/>
                    </a:cubicBezTo>
                    <a:cubicBezTo>
                      <a:pt x="212" y="39"/>
                      <a:pt x="212" y="35"/>
                      <a:pt x="210" y="30"/>
                    </a:cubicBezTo>
                    <a:cubicBezTo>
                      <a:pt x="209" y="28"/>
                      <a:pt x="209" y="26"/>
                      <a:pt x="208" y="24"/>
                    </a:cubicBezTo>
                    <a:cubicBezTo>
                      <a:pt x="208" y="24"/>
                      <a:pt x="207" y="23"/>
                      <a:pt x="206" y="22"/>
                    </a:cubicBezTo>
                    <a:cubicBezTo>
                      <a:pt x="205" y="21"/>
                      <a:pt x="205" y="20"/>
                      <a:pt x="205" y="18"/>
                    </a:cubicBezTo>
                    <a:cubicBezTo>
                      <a:pt x="204" y="16"/>
                      <a:pt x="199" y="10"/>
                      <a:pt x="197" y="10"/>
                    </a:cubicBezTo>
                    <a:cubicBezTo>
                      <a:pt x="197" y="9"/>
                      <a:pt x="197" y="9"/>
                      <a:pt x="197" y="9"/>
                    </a:cubicBezTo>
                    <a:cubicBezTo>
                      <a:pt x="194" y="7"/>
                      <a:pt x="192" y="5"/>
                      <a:pt x="188" y="5"/>
                    </a:cubicBezTo>
                    <a:cubicBezTo>
                      <a:pt x="188" y="4"/>
                      <a:pt x="188" y="4"/>
                      <a:pt x="188" y="4"/>
                    </a:cubicBezTo>
                    <a:cubicBezTo>
                      <a:pt x="184" y="1"/>
                      <a:pt x="175" y="1"/>
                      <a:pt x="170" y="0"/>
                    </a:cubicBezTo>
                    <a:cubicBezTo>
                      <a:pt x="169" y="1"/>
                      <a:pt x="165" y="0"/>
                      <a:pt x="164" y="0"/>
                    </a:cubicBezTo>
                    <a:cubicBezTo>
                      <a:pt x="160" y="1"/>
                      <a:pt x="157" y="1"/>
                      <a:pt x="155" y="2"/>
                    </a:cubicBezTo>
                    <a:cubicBezTo>
                      <a:pt x="153" y="3"/>
                      <a:pt x="150" y="2"/>
                      <a:pt x="149" y="3"/>
                    </a:cubicBezTo>
                    <a:cubicBezTo>
                      <a:pt x="138" y="9"/>
                      <a:pt x="127" y="15"/>
                      <a:pt x="120" y="23"/>
                    </a:cubicBezTo>
                    <a:cubicBezTo>
                      <a:pt x="118" y="24"/>
                      <a:pt x="119" y="25"/>
                      <a:pt x="118" y="26"/>
                    </a:cubicBezTo>
                    <a:cubicBezTo>
                      <a:pt x="115" y="28"/>
                      <a:pt x="112" y="30"/>
                      <a:pt x="110" y="32"/>
                    </a:cubicBezTo>
                    <a:cubicBezTo>
                      <a:pt x="110" y="33"/>
                      <a:pt x="110" y="34"/>
                      <a:pt x="109" y="34"/>
                    </a:cubicBezTo>
                    <a:cubicBezTo>
                      <a:pt x="108" y="35"/>
                      <a:pt x="107" y="36"/>
                      <a:pt x="106" y="37"/>
                    </a:cubicBezTo>
                    <a:cubicBezTo>
                      <a:pt x="106" y="37"/>
                      <a:pt x="106" y="38"/>
                      <a:pt x="105" y="39"/>
                    </a:cubicBezTo>
                    <a:cubicBezTo>
                      <a:pt x="105" y="40"/>
                      <a:pt x="103" y="40"/>
                      <a:pt x="103" y="41"/>
                    </a:cubicBezTo>
                    <a:cubicBezTo>
                      <a:pt x="103" y="41"/>
                      <a:pt x="103" y="41"/>
                      <a:pt x="103" y="42"/>
                    </a:cubicBezTo>
                    <a:cubicBezTo>
                      <a:pt x="102" y="42"/>
                      <a:pt x="102" y="42"/>
                      <a:pt x="101" y="42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0" y="44"/>
                      <a:pt x="99" y="45"/>
                      <a:pt x="98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7" y="49"/>
                      <a:pt x="95" y="49"/>
                      <a:pt x="94" y="50"/>
                    </a:cubicBezTo>
                    <a:cubicBezTo>
                      <a:pt x="93" y="52"/>
                      <a:pt x="93" y="53"/>
                      <a:pt x="91" y="54"/>
                    </a:cubicBezTo>
                    <a:cubicBezTo>
                      <a:pt x="88" y="57"/>
                      <a:pt x="85" y="60"/>
                      <a:pt x="81" y="63"/>
                    </a:cubicBezTo>
                    <a:cubicBezTo>
                      <a:pt x="80" y="65"/>
                      <a:pt x="76" y="68"/>
                      <a:pt x="75" y="68"/>
                    </a:cubicBezTo>
                    <a:cubicBezTo>
                      <a:pt x="74" y="68"/>
                      <a:pt x="74" y="68"/>
                      <a:pt x="73" y="68"/>
                    </a:cubicBezTo>
                    <a:cubicBezTo>
                      <a:pt x="72" y="68"/>
                      <a:pt x="70" y="69"/>
                      <a:pt x="68" y="70"/>
                    </a:cubicBezTo>
                    <a:cubicBezTo>
                      <a:pt x="65" y="72"/>
                      <a:pt x="61" y="74"/>
                      <a:pt x="58" y="76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4" y="79"/>
                      <a:pt x="51" y="80"/>
                      <a:pt x="49" y="82"/>
                    </a:cubicBezTo>
                    <a:cubicBezTo>
                      <a:pt x="46" y="86"/>
                      <a:pt x="42" y="90"/>
                      <a:pt x="39" y="93"/>
                    </a:cubicBezTo>
                    <a:cubicBezTo>
                      <a:pt x="38" y="93"/>
                      <a:pt x="38" y="94"/>
                      <a:pt x="38" y="94"/>
                    </a:cubicBezTo>
                    <a:cubicBezTo>
                      <a:pt x="36" y="95"/>
                      <a:pt x="36" y="97"/>
                      <a:pt x="34" y="98"/>
                    </a:cubicBezTo>
                    <a:cubicBezTo>
                      <a:pt x="34" y="99"/>
                      <a:pt x="33" y="99"/>
                      <a:pt x="33" y="100"/>
                    </a:cubicBezTo>
                    <a:cubicBezTo>
                      <a:pt x="32" y="100"/>
                      <a:pt x="32" y="101"/>
                      <a:pt x="32" y="101"/>
                    </a:cubicBezTo>
                    <a:cubicBezTo>
                      <a:pt x="31" y="103"/>
                      <a:pt x="29" y="105"/>
                      <a:pt x="28" y="107"/>
                    </a:cubicBezTo>
                    <a:cubicBezTo>
                      <a:pt x="25" y="111"/>
                      <a:pt x="21" y="115"/>
                      <a:pt x="19" y="119"/>
                    </a:cubicBezTo>
                    <a:cubicBezTo>
                      <a:pt x="18" y="122"/>
                      <a:pt x="17" y="124"/>
                      <a:pt x="16" y="126"/>
                    </a:cubicBezTo>
                    <a:cubicBezTo>
                      <a:pt x="14" y="129"/>
                      <a:pt x="12" y="133"/>
                      <a:pt x="10" y="136"/>
                    </a:cubicBezTo>
                    <a:cubicBezTo>
                      <a:pt x="9" y="137"/>
                      <a:pt x="10" y="137"/>
                      <a:pt x="9" y="138"/>
                    </a:cubicBezTo>
                    <a:cubicBezTo>
                      <a:pt x="9" y="139"/>
                      <a:pt x="8" y="139"/>
                      <a:pt x="8" y="140"/>
                    </a:cubicBezTo>
                    <a:cubicBezTo>
                      <a:pt x="8" y="141"/>
                      <a:pt x="5" y="146"/>
                      <a:pt x="5" y="148"/>
                    </a:cubicBezTo>
                    <a:cubicBezTo>
                      <a:pt x="5" y="148"/>
                      <a:pt x="4" y="150"/>
                      <a:pt x="4" y="150"/>
                    </a:cubicBezTo>
                    <a:cubicBezTo>
                      <a:pt x="4" y="152"/>
                      <a:pt x="2" y="154"/>
                      <a:pt x="2" y="155"/>
                    </a:cubicBezTo>
                    <a:cubicBezTo>
                      <a:pt x="1" y="159"/>
                      <a:pt x="2" y="161"/>
                      <a:pt x="1" y="165"/>
                    </a:cubicBezTo>
                    <a:cubicBezTo>
                      <a:pt x="1" y="168"/>
                      <a:pt x="1" y="170"/>
                      <a:pt x="1" y="173"/>
                    </a:cubicBezTo>
                    <a:cubicBezTo>
                      <a:pt x="0" y="175"/>
                      <a:pt x="0" y="179"/>
                      <a:pt x="1" y="182"/>
                    </a:cubicBezTo>
                    <a:cubicBezTo>
                      <a:pt x="3" y="190"/>
                      <a:pt x="12" y="204"/>
                      <a:pt x="18" y="208"/>
                    </a:cubicBezTo>
                    <a:cubicBezTo>
                      <a:pt x="19" y="209"/>
                      <a:pt x="21" y="209"/>
                      <a:pt x="22" y="210"/>
                    </a:cubicBezTo>
                    <a:cubicBezTo>
                      <a:pt x="24" y="210"/>
                      <a:pt x="25" y="212"/>
                      <a:pt x="27" y="212"/>
                    </a:cubicBezTo>
                    <a:cubicBezTo>
                      <a:pt x="30" y="214"/>
                      <a:pt x="35" y="215"/>
                      <a:pt x="38" y="215"/>
                    </a:cubicBezTo>
                    <a:cubicBezTo>
                      <a:pt x="42" y="215"/>
                      <a:pt x="44" y="216"/>
                      <a:pt x="47" y="215"/>
                    </a:cubicBezTo>
                    <a:cubicBezTo>
                      <a:pt x="49" y="215"/>
                      <a:pt x="52" y="216"/>
                      <a:pt x="54" y="216"/>
                    </a:cubicBezTo>
                    <a:cubicBezTo>
                      <a:pt x="65" y="213"/>
                      <a:pt x="74" y="207"/>
                      <a:pt x="83" y="202"/>
                    </a:cubicBezTo>
                    <a:cubicBezTo>
                      <a:pt x="85" y="201"/>
                      <a:pt x="87" y="200"/>
                      <a:pt x="89" y="199"/>
                    </a:cubicBezTo>
                    <a:cubicBezTo>
                      <a:pt x="91" y="197"/>
                      <a:pt x="92" y="196"/>
                      <a:pt x="93" y="194"/>
                    </a:cubicBezTo>
                    <a:cubicBezTo>
                      <a:pt x="95" y="192"/>
                      <a:pt x="98" y="192"/>
                      <a:pt x="100" y="190"/>
                    </a:cubicBezTo>
                    <a:cubicBezTo>
                      <a:pt x="101" y="189"/>
                      <a:pt x="102" y="187"/>
                      <a:pt x="103" y="187"/>
                    </a:cubicBezTo>
                    <a:cubicBezTo>
                      <a:pt x="106" y="185"/>
                      <a:pt x="108" y="184"/>
                      <a:pt x="110" y="183"/>
                    </a:cubicBezTo>
                    <a:cubicBezTo>
                      <a:pt x="112" y="182"/>
                      <a:pt x="114" y="180"/>
                      <a:pt x="116" y="178"/>
                    </a:cubicBezTo>
                    <a:cubicBezTo>
                      <a:pt x="124" y="173"/>
                      <a:pt x="134" y="170"/>
                      <a:pt x="144" y="167"/>
                    </a:cubicBezTo>
                    <a:cubicBezTo>
                      <a:pt x="146" y="167"/>
                      <a:pt x="149" y="165"/>
                      <a:pt x="150" y="165"/>
                    </a:cubicBezTo>
                    <a:cubicBezTo>
                      <a:pt x="152" y="164"/>
                      <a:pt x="155" y="165"/>
                      <a:pt x="156" y="164"/>
                    </a:cubicBezTo>
                    <a:cubicBezTo>
                      <a:pt x="159" y="163"/>
                      <a:pt x="163" y="162"/>
                      <a:pt x="167" y="160"/>
                    </a:cubicBezTo>
                    <a:cubicBezTo>
                      <a:pt x="171" y="158"/>
                      <a:pt x="176" y="155"/>
                      <a:pt x="179" y="152"/>
                    </a:cubicBezTo>
                    <a:cubicBezTo>
                      <a:pt x="180" y="152"/>
                      <a:pt x="181" y="151"/>
                      <a:pt x="181" y="150"/>
                    </a:cubicBezTo>
                    <a:cubicBezTo>
                      <a:pt x="183" y="149"/>
                      <a:pt x="184" y="149"/>
                      <a:pt x="185" y="148"/>
                    </a:cubicBezTo>
                    <a:cubicBezTo>
                      <a:pt x="186" y="146"/>
                      <a:pt x="187" y="144"/>
                      <a:pt x="188" y="142"/>
                    </a:cubicBezTo>
                    <a:cubicBezTo>
                      <a:pt x="190" y="140"/>
                      <a:pt x="192" y="138"/>
                      <a:pt x="194" y="136"/>
                    </a:cubicBezTo>
                    <a:cubicBezTo>
                      <a:pt x="198" y="129"/>
                      <a:pt x="201" y="121"/>
                      <a:pt x="204" y="114"/>
                    </a:cubicBezTo>
                    <a:cubicBezTo>
                      <a:pt x="205" y="111"/>
                      <a:pt x="205" y="108"/>
                      <a:pt x="206" y="105"/>
                    </a:cubicBezTo>
                    <a:cubicBezTo>
                      <a:pt x="207" y="102"/>
                      <a:pt x="208" y="97"/>
                      <a:pt x="209" y="93"/>
                    </a:cubicBezTo>
                    <a:cubicBezTo>
                      <a:pt x="210" y="92"/>
                      <a:pt x="210" y="90"/>
                      <a:pt x="210" y="88"/>
                    </a:cubicBezTo>
                    <a:cubicBezTo>
                      <a:pt x="212" y="81"/>
                      <a:pt x="215" y="69"/>
                      <a:pt x="214" y="61"/>
                    </a:cubicBezTo>
                    <a:close/>
                    <a:moveTo>
                      <a:pt x="209" y="65"/>
                    </a:moveTo>
                    <a:cubicBezTo>
                      <a:pt x="208" y="70"/>
                      <a:pt x="208" y="74"/>
                      <a:pt x="207" y="78"/>
                    </a:cubicBezTo>
                    <a:cubicBezTo>
                      <a:pt x="205" y="86"/>
                      <a:pt x="202" y="97"/>
                      <a:pt x="201" y="105"/>
                    </a:cubicBezTo>
                    <a:cubicBezTo>
                      <a:pt x="201" y="106"/>
                      <a:pt x="199" y="110"/>
                      <a:pt x="200" y="111"/>
                    </a:cubicBezTo>
                    <a:cubicBezTo>
                      <a:pt x="199" y="113"/>
                      <a:pt x="198" y="116"/>
                      <a:pt x="196" y="118"/>
                    </a:cubicBezTo>
                    <a:cubicBezTo>
                      <a:pt x="196" y="120"/>
                      <a:pt x="196" y="121"/>
                      <a:pt x="196" y="122"/>
                    </a:cubicBezTo>
                    <a:cubicBezTo>
                      <a:pt x="193" y="128"/>
                      <a:pt x="189" y="133"/>
                      <a:pt x="185" y="138"/>
                    </a:cubicBezTo>
                    <a:cubicBezTo>
                      <a:pt x="183" y="140"/>
                      <a:pt x="182" y="143"/>
                      <a:pt x="180" y="145"/>
                    </a:cubicBezTo>
                    <a:cubicBezTo>
                      <a:pt x="174" y="150"/>
                      <a:pt x="168" y="155"/>
                      <a:pt x="160" y="157"/>
                    </a:cubicBezTo>
                    <a:cubicBezTo>
                      <a:pt x="157" y="159"/>
                      <a:pt x="153" y="159"/>
                      <a:pt x="150" y="160"/>
                    </a:cubicBezTo>
                    <a:cubicBezTo>
                      <a:pt x="149" y="160"/>
                      <a:pt x="147" y="160"/>
                      <a:pt x="146" y="161"/>
                    </a:cubicBezTo>
                    <a:cubicBezTo>
                      <a:pt x="138" y="163"/>
                      <a:pt x="130" y="166"/>
                      <a:pt x="122" y="169"/>
                    </a:cubicBezTo>
                    <a:cubicBezTo>
                      <a:pt x="121" y="169"/>
                      <a:pt x="120" y="170"/>
                      <a:pt x="120" y="171"/>
                    </a:cubicBezTo>
                    <a:cubicBezTo>
                      <a:pt x="118" y="172"/>
                      <a:pt x="115" y="172"/>
                      <a:pt x="114" y="173"/>
                    </a:cubicBezTo>
                    <a:cubicBezTo>
                      <a:pt x="113" y="174"/>
                      <a:pt x="113" y="174"/>
                      <a:pt x="113" y="175"/>
                    </a:cubicBezTo>
                    <a:cubicBezTo>
                      <a:pt x="110" y="176"/>
                      <a:pt x="108" y="177"/>
                      <a:pt x="106" y="178"/>
                    </a:cubicBezTo>
                    <a:cubicBezTo>
                      <a:pt x="106" y="179"/>
                      <a:pt x="106" y="180"/>
                      <a:pt x="105" y="180"/>
                    </a:cubicBezTo>
                    <a:cubicBezTo>
                      <a:pt x="104" y="181"/>
                      <a:pt x="101" y="182"/>
                      <a:pt x="100" y="182"/>
                    </a:cubicBezTo>
                    <a:cubicBezTo>
                      <a:pt x="95" y="186"/>
                      <a:pt x="90" y="191"/>
                      <a:pt x="85" y="195"/>
                    </a:cubicBezTo>
                    <a:cubicBezTo>
                      <a:pt x="83" y="196"/>
                      <a:pt x="81" y="197"/>
                      <a:pt x="79" y="198"/>
                    </a:cubicBezTo>
                    <a:cubicBezTo>
                      <a:pt x="78" y="199"/>
                      <a:pt x="76" y="200"/>
                      <a:pt x="75" y="201"/>
                    </a:cubicBezTo>
                    <a:cubicBezTo>
                      <a:pt x="72" y="203"/>
                      <a:pt x="68" y="205"/>
                      <a:pt x="64" y="206"/>
                    </a:cubicBezTo>
                    <a:cubicBezTo>
                      <a:pt x="55" y="212"/>
                      <a:pt x="38" y="212"/>
                      <a:pt x="28" y="207"/>
                    </a:cubicBezTo>
                    <a:cubicBezTo>
                      <a:pt x="26" y="206"/>
                      <a:pt x="24" y="205"/>
                      <a:pt x="22" y="205"/>
                    </a:cubicBezTo>
                    <a:cubicBezTo>
                      <a:pt x="18" y="202"/>
                      <a:pt x="13" y="193"/>
                      <a:pt x="10" y="189"/>
                    </a:cubicBezTo>
                    <a:cubicBezTo>
                      <a:pt x="6" y="183"/>
                      <a:pt x="6" y="176"/>
                      <a:pt x="6" y="170"/>
                    </a:cubicBezTo>
                    <a:cubicBezTo>
                      <a:pt x="7" y="168"/>
                      <a:pt x="7" y="167"/>
                      <a:pt x="7" y="165"/>
                    </a:cubicBezTo>
                    <a:cubicBezTo>
                      <a:pt x="6" y="161"/>
                      <a:pt x="8" y="156"/>
                      <a:pt x="9" y="152"/>
                    </a:cubicBezTo>
                    <a:cubicBezTo>
                      <a:pt x="9" y="150"/>
                      <a:pt x="12" y="145"/>
                      <a:pt x="13" y="143"/>
                    </a:cubicBezTo>
                    <a:cubicBezTo>
                      <a:pt x="16" y="135"/>
                      <a:pt x="21" y="128"/>
                      <a:pt x="25" y="121"/>
                    </a:cubicBezTo>
                    <a:cubicBezTo>
                      <a:pt x="34" y="105"/>
                      <a:pt x="46" y="90"/>
                      <a:pt x="62" y="79"/>
                    </a:cubicBezTo>
                    <a:cubicBezTo>
                      <a:pt x="64" y="78"/>
                      <a:pt x="67" y="76"/>
                      <a:pt x="69" y="75"/>
                    </a:cubicBezTo>
                    <a:cubicBezTo>
                      <a:pt x="71" y="75"/>
                      <a:pt x="72" y="75"/>
                      <a:pt x="74" y="74"/>
                    </a:cubicBezTo>
                    <a:cubicBezTo>
                      <a:pt x="77" y="73"/>
                      <a:pt x="83" y="70"/>
                      <a:pt x="85" y="68"/>
                    </a:cubicBezTo>
                    <a:cubicBezTo>
                      <a:pt x="87" y="66"/>
                      <a:pt x="88" y="63"/>
                      <a:pt x="90" y="62"/>
                    </a:cubicBezTo>
                    <a:cubicBezTo>
                      <a:pt x="92" y="60"/>
                      <a:pt x="94" y="59"/>
                      <a:pt x="96" y="57"/>
                    </a:cubicBezTo>
                    <a:cubicBezTo>
                      <a:pt x="96" y="57"/>
                      <a:pt x="98" y="54"/>
                      <a:pt x="98" y="54"/>
                    </a:cubicBezTo>
                    <a:cubicBezTo>
                      <a:pt x="100" y="51"/>
                      <a:pt x="104" y="49"/>
                      <a:pt x="105" y="46"/>
                    </a:cubicBezTo>
                    <a:cubicBezTo>
                      <a:pt x="106" y="44"/>
                      <a:pt x="108" y="43"/>
                      <a:pt x="110" y="41"/>
                    </a:cubicBezTo>
                    <a:cubicBezTo>
                      <a:pt x="113" y="37"/>
                      <a:pt x="116" y="34"/>
                      <a:pt x="120" y="31"/>
                    </a:cubicBezTo>
                    <a:cubicBezTo>
                      <a:pt x="122" y="29"/>
                      <a:pt x="123" y="27"/>
                      <a:pt x="125" y="25"/>
                    </a:cubicBezTo>
                    <a:cubicBezTo>
                      <a:pt x="130" y="21"/>
                      <a:pt x="135" y="17"/>
                      <a:pt x="141" y="13"/>
                    </a:cubicBezTo>
                    <a:cubicBezTo>
                      <a:pt x="146" y="11"/>
                      <a:pt x="151" y="8"/>
                      <a:pt x="156" y="6"/>
                    </a:cubicBezTo>
                    <a:cubicBezTo>
                      <a:pt x="159" y="6"/>
                      <a:pt x="162" y="5"/>
                      <a:pt x="165" y="5"/>
                    </a:cubicBezTo>
                    <a:cubicBezTo>
                      <a:pt x="167" y="5"/>
                      <a:pt x="168" y="5"/>
                      <a:pt x="169" y="5"/>
                    </a:cubicBezTo>
                    <a:cubicBezTo>
                      <a:pt x="180" y="6"/>
                      <a:pt x="191" y="9"/>
                      <a:pt x="197" y="16"/>
                    </a:cubicBezTo>
                    <a:cubicBezTo>
                      <a:pt x="204" y="24"/>
                      <a:pt x="208" y="39"/>
                      <a:pt x="208" y="51"/>
                    </a:cubicBezTo>
                    <a:cubicBezTo>
                      <a:pt x="208" y="57"/>
                      <a:pt x="209" y="62"/>
                      <a:pt x="209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Oval 396">
                <a:extLst>
                  <a:ext uri="{FF2B5EF4-FFF2-40B4-BE49-F238E27FC236}">
                    <a16:creationId xmlns:a16="http://schemas.microsoft.com/office/drawing/2014/main" id="{344CCE91-0DDB-A90B-4F60-59A87FA22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6" y="2468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397">
                <a:extLst>
                  <a:ext uri="{FF2B5EF4-FFF2-40B4-BE49-F238E27FC236}">
                    <a16:creationId xmlns:a16="http://schemas.microsoft.com/office/drawing/2014/main" id="{92948928-0FDA-3800-7E92-16DE44802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" y="247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398">
                <a:extLst>
                  <a:ext uri="{FF2B5EF4-FFF2-40B4-BE49-F238E27FC236}">
                    <a16:creationId xmlns:a16="http://schemas.microsoft.com/office/drawing/2014/main" id="{825D1F9B-E081-19A4-1C33-D6767EC3D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4" y="2478"/>
                <a:ext cx="196" cy="327"/>
              </a:xfrm>
              <a:custGeom>
                <a:avLst/>
                <a:gdLst>
                  <a:gd name="T0" fmla="*/ 81 w 81"/>
                  <a:gd name="T1" fmla="*/ 14 h 135"/>
                  <a:gd name="T2" fmla="*/ 69 w 81"/>
                  <a:gd name="T3" fmla="*/ 14 h 135"/>
                  <a:gd name="T4" fmla="*/ 65 w 81"/>
                  <a:gd name="T5" fmla="*/ 13 h 135"/>
                  <a:gd name="T6" fmla="*/ 62 w 81"/>
                  <a:gd name="T7" fmla="*/ 13 h 135"/>
                  <a:gd name="T8" fmla="*/ 54 w 81"/>
                  <a:gd name="T9" fmla="*/ 11 h 135"/>
                  <a:gd name="T10" fmla="*/ 53 w 81"/>
                  <a:gd name="T11" fmla="*/ 11 h 135"/>
                  <a:gd name="T12" fmla="*/ 53 w 81"/>
                  <a:gd name="T13" fmla="*/ 11 h 135"/>
                  <a:gd name="T14" fmla="*/ 53 w 81"/>
                  <a:gd name="T15" fmla="*/ 11 h 135"/>
                  <a:gd name="T16" fmla="*/ 42 w 81"/>
                  <a:gd name="T17" fmla="*/ 6 h 135"/>
                  <a:gd name="T18" fmla="*/ 39 w 81"/>
                  <a:gd name="T19" fmla="*/ 6 h 135"/>
                  <a:gd name="T20" fmla="*/ 38 w 81"/>
                  <a:gd name="T21" fmla="*/ 6 h 135"/>
                  <a:gd name="T22" fmla="*/ 32 w 81"/>
                  <a:gd name="T23" fmla="*/ 6 h 135"/>
                  <a:gd name="T24" fmla="*/ 24 w 81"/>
                  <a:gd name="T25" fmla="*/ 9 h 135"/>
                  <a:gd name="T26" fmla="*/ 17 w 81"/>
                  <a:gd name="T27" fmla="*/ 18 h 135"/>
                  <a:gd name="T28" fmla="*/ 14 w 81"/>
                  <a:gd name="T29" fmla="*/ 26 h 135"/>
                  <a:gd name="T30" fmla="*/ 9 w 81"/>
                  <a:gd name="T31" fmla="*/ 41 h 135"/>
                  <a:gd name="T32" fmla="*/ 8 w 81"/>
                  <a:gd name="T33" fmla="*/ 49 h 135"/>
                  <a:gd name="T34" fmla="*/ 7 w 81"/>
                  <a:gd name="T35" fmla="*/ 57 h 135"/>
                  <a:gd name="T36" fmla="*/ 7 w 81"/>
                  <a:gd name="T37" fmla="*/ 62 h 135"/>
                  <a:gd name="T38" fmla="*/ 8 w 81"/>
                  <a:gd name="T39" fmla="*/ 73 h 135"/>
                  <a:gd name="T40" fmla="*/ 11 w 81"/>
                  <a:gd name="T41" fmla="*/ 86 h 135"/>
                  <a:gd name="T42" fmla="*/ 12 w 81"/>
                  <a:gd name="T43" fmla="*/ 91 h 135"/>
                  <a:gd name="T44" fmla="*/ 13 w 81"/>
                  <a:gd name="T45" fmla="*/ 96 h 135"/>
                  <a:gd name="T46" fmla="*/ 21 w 81"/>
                  <a:gd name="T47" fmla="*/ 109 h 135"/>
                  <a:gd name="T48" fmla="*/ 23 w 81"/>
                  <a:gd name="T49" fmla="*/ 113 h 135"/>
                  <a:gd name="T50" fmla="*/ 25 w 81"/>
                  <a:gd name="T51" fmla="*/ 115 h 135"/>
                  <a:gd name="T52" fmla="*/ 28 w 81"/>
                  <a:gd name="T53" fmla="*/ 119 h 135"/>
                  <a:gd name="T54" fmla="*/ 33 w 81"/>
                  <a:gd name="T55" fmla="*/ 121 h 135"/>
                  <a:gd name="T56" fmla="*/ 34 w 81"/>
                  <a:gd name="T57" fmla="*/ 123 h 135"/>
                  <a:gd name="T58" fmla="*/ 40 w 81"/>
                  <a:gd name="T59" fmla="*/ 127 h 135"/>
                  <a:gd name="T60" fmla="*/ 45 w 81"/>
                  <a:gd name="T61" fmla="*/ 128 h 135"/>
                  <a:gd name="T62" fmla="*/ 81 w 81"/>
                  <a:gd name="T63" fmla="*/ 122 h 135"/>
                  <a:gd name="T64" fmla="*/ 81 w 81"/>
                  <a:gd name="T65" fmla="*/ 128 h 135"/>
                  <a:gd name="T66" fmla="*/ 68 w 81"/>
                  <a:gd name="T67" fmla="*/ 133 h 135"/>
                  <a:gd name="T68" fmla="*/ 56 w 81"/>
                  <a:gd name="T69" fmla="*/ 134 h 135"/>
                  <a:gd name="T70" fmla="*/ 43 w 81"/>
                  <a:gd name="T71" fmla="*/ 133 h 135"/>
                  <a:gd name="T72" fmla="*/ 39 w 81"/>
                  <a:gd name="T73" fmla="*/ 132 h 135"/>
                  <a:gd name="T74" fmla="*/ 35 w 81"/>
                  <a:gd name="T75" fmla="*/ 130 h 135"/>
                  <a:gd name="T76" fmla="*/ 31 w 81"/>
                  <a:gd name="T77" fmla="*/ 126 h 135"/>
                  <a:gd name="T78" fmla="*/ 25 w 81"/>
                  <a:gd name="T79" fmla="*/ 123 h 135"/>
                  <a:gd name="T80" fmla="*/ 14 w 81"/>
                  <a:gd name="T81" fmla="*/ 108 h 135"/>
                  <a:gd name="T82" fmla="*/ 10 w 81"/>
                  <a:gd name="T83" fmla="*/ 102 h 135"/>
                  <a:gd name="T84" fmla="*/ 10 w 81"/>
                  <a:gd name="T85" fmla="*/ 102 h 135"/>
                  <a:gd name="T86" fmla="*/ 11 w 81"/>
                  <a:gd name="T87" fmla="*/ 101 h 135"/>
                  <a:gd name="T88" fmla="*/ 4 w 81"/>
                  <a:gd name="T89" fmla="*/ 82 h 135"/>
                  <a:gd name="T90" fmla="*/ 4 w 81"/>
                  <a:gd name="T91" fmla="*/ 77 h 135"/>
                  <a:gd name="T92" fmla="*/ 10 w 81"/>
                  <a:gd name="T93" fmla="*/ 25 h 135"/>
                  <a:gd name="T94" fmla="*/ 12 w 81"/>
                  <a:gd name="T95" fmla="*/ 16 h 135"/>
                  <a:gd name="T96" fmla="*/ 19 w 81"/>
                  <a:gd name="T97" fmla="*/ 8 h 135"/>
                  <a:gd name="T98" fmla="*/ 19 w 81"/>
                  <a:gd name="T99" fmla="*/ 8 h 135"/>
                  <a:gd name="T100" fmla="*/ 28 w 81"/>
                  <a:gd name="T101" fmla="*/ 2 h 135"/>
                  <a:gd name="T102" fmla="*/ 33 w 81"/>
                  <a:gd name="T103" fmla="*/ 2 h 135"/>
                  <a:gd name="T104" fmla="*/ 43 w 81"/>
                  <a:gd name="T105" fmla="*/ 1 h 135"/>
                  <a:gd name="T106" fmla="*/ 46 w 81"/>
                  <a:gd name="T107" fmla="*/ 2 h 135"/>
                  <a:gd name="T108" fmla="*/ 79 w 81"/>
                  <a:gd name="T109" fmla="*/ 8 h 135"/>
                  <a:gd name="T110" fmla="*/ 81 w 81"/>
                  <a:gd name="T111" fmla="*/ 9 h 135"/>
                  <a:gd name="T112" fmla="*/ 81 w 81"/>
                  <a:gd name="T113" fmla="*/ 1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135">
                    <a:moveTo>
                      <a:pt x="81" y="14"/>
                    </a:moveTo>
                    <a:cubicBezTo>
                      <a:pt x="77" y="14"/>
                      <a:pt x="73" y="14"/>
                      <a:pt x="69" y="14"/>
                    </a:cubicBezTo>
                    <a:cubicBezTo>
                      <a:pt x="67" y="14"/>
                      <a:pt x="66" y="14"/>
                      <a:pt x="65" y="13"/>
                    </a:cubicBezTo>
                    <a:cubicBezTo>
                      <a:pt x="64" y="13"/>
                      <a:pt x="63" y="13"/>
                      <a:pt x="62" y="13"/>
                    </a:cubicBezTo>
                    <a:cubicBezTo>
                      <a:pt x="59" y="12"/>
                      <a:pt x="56" y="12"/>
                      <a:pt x="54" y="11"/>
                    </a:cubicBezTo>
                    <a:cubicBezTo>
                      <a:pt x="53" y="11"/>
                      <a:pt x="54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10"/>
                      <a:pt x="44" y="7"/>
                      <a:pt x="42" y="6"/>
                    </a:cubicBezTo>
                    <a:cubicBezTo>
                      <a:pt x="41" y="6"/>
                      <a:pt x="40" y="6"/>
                      <a:pt x="39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6" y="7"/>
                      <a:pt x="34" y="6"/>
                      <a:pt x="32" y="6"/>
                    </a:cubicBezTo>
                    <a:cubicBezTo>
                      <a:pt x="30" y="7"/>
                      <a:pt x="26" y="8"/>
                      <a:pt x="24" y="9"/>
                    </a:cubicBezTo>
                    <a:cubicBezTo>
                      <a:pt x="22" y="12"/>
                      <a:pt x="19" y="15"/>
                      <a:pt x="17" y="18"/>
                    </a:cubicBezTo>
                    <a:cubicBezTo>
                      <a:pt x="15" y="21"/>
                      <a:pt x="15" y="24"/>
                      <a:pt x="14" y="26"/>
                    </a:cubicBezTo>
                    <a:cubicBezTo>
                      <a:pt x="12" y="31"/>
                      <a:pt x="10" y="36"/>
                      <a:pt x="9" y="41"/>
                    </a:cubicBezTo>
                    <a:cubicBezTo>
                      <a:pt x="8" y="44"/>
                      <a:pt x="9" y="47"/>
                      <a:pt x="8" y="49"/>
                    </a:cubicBezTo>
                    <a:cubicBezTo>
                      <a:pt x="8" y="51"/>
                      <a:pt x="7" y="55"/>
                      <a:pt x="7" y="57"/>
                    </a:cubicBezTo>
                    <a:cubicBezTo>
                      <a:pt x="8" y="59"/>
                      <a:pt x="7" y="59"/>
                      <a:pt x="7" y="62"/>
                    </a:cubicBezTo>
                    <a:cubicBezTo>
                      <a:pt x="8" y="65"/>
                      <a:pt x="7" y="70"/>
                      <a:pt x="8" y="73"/>
                    </a:cubicBezTo>
                    <a:cubicBezTo>
                      <a:pt x="9" y="77"/>
                      <a:pt x="9" y="83"/>
                      <a:pt x="11" y="86"/>
                    </a:cubicBezTo>
                    <a:cubicBezTo>
                      <a:pt x="10" y="87"/>
                      <a:pt x="11" y="90"/>
                      <a:pt x="12" y="91"/>
                    </a:cubicBezTo>
                    <a:cubicBezTo>
                      <a:pt x="12" y="92"/>
                      <a:pt x="13" y="95"/>
                      <a:pt x="13" y="96"/>
                    </a:cubicBezTo>
                    <a:cubicBezTo>
                      <a:pt x="15" y="100"/>
                      <a:pt x="17" y="105"/>
                      <a:pt x="21" y="109"/>
                    </a:cubicBezTo>
                    <a:cubicBezTo>
                      <a:pt x="21" y="109"/>
                      <a:pt x="22" y="112"/>
                      <a:pt x="23" y="113"/>
                    </a:cubicBezTo>
                    <a:cubicBezTo>
                      <a:pt x="23" y="113"/>
                      <a:pt x="25" y="114"/>
                      <a:pt x="25" y="115"/>
                    </a:cubicBezTo>
                    <a:cubicBezTo>
                      <a:pt x="26" y="116"/>
                      <a:pt x="27" y="118"/>
                      <a:pt x="28" y="119"/>
                    </a:cubicBezTo>
                    <a:cubicBezTo>
                      <a:pt x="30" y="120"/>
                      <a:pt x="31" y="120"/>
                      <a:pt x="33" y="121"/>
                    </a:cubicBezTo>
                    <a:cubicBezTo>
                      <a:pt x="33" y="122"/>
                      <a:pt x="33" y="123"/>
                      <a:pt x="34" y="123"/>
                    </a:cubicBezTo>
                    <a:cubicBezTo>
                      <a:pt x="36" y="124"/>
                      <a:pt x="38" y="126"/>
                      <a:pt x="40" y="127"/>
                    </a:cubicBezTo>
                    <a:cubicBezTo>
                      <a:pt x="41" y="127"/>
                      <a:pt x="44" y="128"/>
                      <a:pt x="45" y="128"/>
                    </a:cubicBezTo>
                    <a:cubicBezTo>
                      <a:pt x="55" y="132"/>
                      <a:pt x="71" y="127"/>
                      <a:pt x="81" y="122"/>
                    </a:cubicBezTo>
                    <a:cubicBezTo>
                      <a:pt x="81" y="124"/>
                      <a:pt x="81" y="126"/>
                      <a:pt x="81" y="128"/>
                    </a:cubicBezTo>
                    <a:cubicBezTo>
                      <a:pt x="77" y="130"/>
                      <a:pt x="73" y="131"/>
                      <a:pt x="68" y="133"/>
                    </a:cubicBezTo>
                    <a:cubicBezTo>
                      <a:pt x="64" y="134"/>
                      <a:pt x="59" y="134"/>
                      <a:pt x="56" y="134"/>
                    </a:cubicBezTo>
                    <a:cubicBezTo>
                      <a:pt x="51" y="135"/>
                      <a:pt x="46" y="132"/>
                      <a:pt x="43" y="133"/>
                    </a:cubicBezTo>
                    <a:cubicBezTo>
                      <a:pt x="42" y="133"/>
                      <a:pt x="41" y="132"/>
                      <a:pt x="39" y="132"/>
                    </a:cubicBezTo>
                    <a:cubicBezTo>
                      <a:pt x="38" y="132"/>
                      <a:pt x="37" y="131"/>
                      <a:pt x="35" y="130"/>
                    </a:cubicBezTo>
                    <a:cubicBezTo>
                      <a:pt x="34" y="129"/>
                      <a:pt x="32" y="127"/>
                      <a:pt x="31" y="126"/>
                    </a:cubicBezTo>
                    <a:cubicBezTo>
                      <a:pt x="29" y="125"/>
                      <a:pt x="26" y="124"/>
                      <a:pt x="25" y="123"/>
                    </a:cubicBezTo>
                    <a:cubicBezTo>
                      <a:pt x="21" y="118"/>
                      <a:pt x="17" y="114"/>
                      <a:pt x="14" y="108"/>
                    </a:cubicBezTo>
                    <a:cubicBezTo>
                      <a:pt x="13" y="107"/>
                      <a:pt x="13" y="102"/>
                      <a:pt x="10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1" y="102"/>
                      <a:pt x="11" y="101"/>
                    </a:cubicBezTo>
                    <a:cubicBezTo>
                      <a:pt x="7" y="97"/>
                      <a:pt x="6" y="88"/>
                      <a:pt x="4" y="82"/>
                    </a:cubicBezTo>
                    <a:cubicBezTo>
                      <a:pt x="4" y="80"/>
                      <a:pt x="4" y="79"/>
                      <a:pt x="4" y="77"/>
                    </a:cubicBezTo>
                    <a:cubicBezTo>
                      <a:pt x="0" y="62"/>
                      <a:pt x="3" y="39"/>
                      <a:pt x="10" y="25"/>
                    </a:cubicBezTo>
                    <a:cubicBezTo>
                      <a:pt x="11" y="22"/>
                      <a:pt x="11" y="19"/>
                      <a:pt x="12" y="16"/>
                    </a:cubicBezTo>
                    <a:cubicBezTo>
                      <a:pt x="14" y="13"/>
                      <a:pt x="17" y="11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6"/>
                      <a:pt x="25" y="3"/>
                      <a:pt x="28" y="2"/>
                    </a:cubicBezTo>
                    <a:cubicBezTo>
                      <a:pt x="30" y="2"/>
                      <a:pt x="31" y="2"/>
                      <a:pt x="33" y="2"/>
                    </a:cubicBezTo>
                    <a:cubicBezTo>
                      <a:pt x="37" y="1"/>
                      <a:pt x="40" y="0"/>
                      <a:pt x="43" y="1"/>
                    </a:cubicBezTo>
                    <a:cubicBezTo>
                      <a:pt x="44" y="2"/>
                      <a:pt x="45" y="2"/>
                      <a:pt x="46" y="2"/>
                    </a:cubicBezTo>
                    <a:cubicBezTo>
                      <a:pt x="56" y="6"/>
                      <a:pt x="67" y="11"/>
                      <a:pt x="79" y="8"/>
                    </a:cubicBezTo>
                    <a:cubicBezTo>
                      <a:pt x="80" y="8"/>
                      <a:pt x="81" y="9"/>
                      <a:pt x="81" y="9"/>
                    </a:cubicBezTo>
                    <a:cubicBezTo>
                      <a:pt x="81" y="11"/>
                      <a:pt x="81" y="12"/>
                      <a:pt x="81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399">
                <a:extLst>
                  <a:ext uri="{FF2B5EF4-FFF2-40B4-BE49-F238E27FC236}">
                    <a16:creationId xmlns:a16="http://schemas.microsoft.com/office/drawing/2014/main" id="{9720CF47-25EA-7D32-1C4F-40ACCB03E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4" y="2560"/>
                <a:ext cx="116" cy="134"/>
              </a:xfrm>
              <a:custGeom>
                <a:avLst/>
                <a:gdLst>
                  <a:gd name="T0" fmla="*/ 48 w 48"/>
                  <a:gd name="T1" fmla="*/ 4 h 55"/>
                  <a:gd name="T2" fmla="*/ 48 w 48"/>
                  <a:gd name="T3" fmla="*/ 10 h 55"/>
                  <a:gd name="T4" fmla="*/ 47 w 48"/>
                  <a:gd name="T5" fmla="*/ 10 h 55"/>
                  <a:gd name="T6" fmla="*/ 41 w 48"/>
                  <a:gd name="T7" fmla="*/ 9 h 55"/>
                  <a:gd name="T8" fmla="*/ 12 w 48"/>
                  <a:gd name="T9" fmla="*/ 11 h 55"/>
                  <a:gd name="T10" fmla="*/ 9 w 48"/>
                  <a:gd name="T11" fmla="*/ 15 h 55"/>
                  <a:gd name="T12" fmla="*/ 10 w 48"/>
                  <a:gd name="T13" fmla="*/ 15 h 55"/>
                  <a:gd name="T14" fmla="*/ 10 w 48"/>
                  <a:gd name="T15" fmla="*/ 15 h 55"/>
                  <a:gd name="T16" fmla="*/ 10 w 48"/>
                  <a:gd name="T17" fmla="*/ 15 h 55"/>
                  <a:gd name="T18" fmla="*/ 10 w 48"/>
                  <a:gd name="T19" fmla="*/ 15 h 55"/>
                  <a:gd name="T20" fmla="*/ 8 w 48"/>
                  <a:gd name="T21" fmla="*/ 19 h 55"/>
                  <a:gd name="T22" fmla="*/ 9 w 48"/>
                  <a:gd name="T23" fmla="*/ 19 h 55"/>
                  <a:gd name="T24" fmla="*/ 7 w 48"/>
                  <a:gd name="T25" fmla="*/ 20 h 55"/>
                  <a:gd name="T26" fmla="*/ 6 w 48"/>
                  <a:gd name="T27" fmla="*/ 28 h 55"/>
                  <a:gd name="T28" fmla="*/ 8 w 48"/>
                  <a:gd name="T29" fmla="*/ 38 h 55"/>
                  <a:gd name="T30" fmla="*/ 30 w 48"/>
                  <a:gd name="T31" fmla="*/ 50 h 55"/>
                  <a:gd name="T32" fmla="*/ 32 w 48"/>
                  <a:gd name="T33" fmla="*/ 49 h 55"/>
                  <a:gd name="T34" fmla="*/ 37 w 48"/>
                  <a:gd name="T35" fmla="*/ 48 h 55"/>
                  <a:gd name="T36" fmla="*/ 39 w 48"/>
                  <a:gd name="T37" fmla="*/ 46 h 55"/>
                  <a:gd name="T38" fmla="*/ 44 w 48"/>
                  <a:gd name="T39" fmla="*/ 43 h 55"/>
                  <a:gd name="T40" fmla="*/ 48 w 48"/>
                  <a:gd name="T41" fmla="*/ 40 h 55"/>
                  <a:gd name="T42" fmla="*/ 48 w 48"/>
                  <a:gd name="T43" fmla="*/ 47 h 55"/>
                  <a:gd name="T44" fmla="*/ 28 w 48"/>
                  <a:gd name="T45" fmla="*/ 55 h 55"/>
                  <a:gd name="T46" fmla="*/ 16 w 48"/>
                  <a:gd name="T47" fmla="*/ 52 h 55"/>
                  <a:gd name="T48" fmla="*/ 13 w 48"/>
                  <a:gd name="T49" fmla="*/ 51 h 55"/>
                  <a:gd name="T50" fmla="*/ 1 w 48"/>
                  <a:gd name="T51" fmla="*/ 34 h 55"/>
                  <a:gd name="T52" fmla="*/ 3 w 48"/>
                  <a:gd name="T53" fmla="*/ 23 h 55"/>
                  <a:gd name="T54" fmla="*/ 4 w 48"/>
                  <a:gd name="T55" fmla="*/ 13 h 55"/>
                  <a:gd name="T56" fmla="*/ 10 w 48"/>
                  <a:gd name="T57" fmla="*/ 5 h 55"/>
                  <a:gd name="T58" fmla="*/ 33 w 48"/>
                  <a:gd name="T59" fmla="*/ 2 h 55"/>
                  <a:gd name="T60" fmla="*/ 35 w 48"/>
                  <a:gd name="T61" fmla="*/ 1 h 55"/>
                  <a:gd name="T62" fmla="*/ 48 w 48"/>
                  <a:gd name="T63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" h="55">
                    <a:moveTo>
                      <a:pt x="48" y="4"/>
                    </a:moveTo>
                    <a:cubicBezTo>
                      <a:pt x="48" y="6"/>
                      <a:pt x="48" y="8"/>
                      <a:pt x="48" y="10"/>
                    </a:cubicBezTo>
                    <a:cubicBezTo>
                      <a:pt x="48" y="10"/>
                      <a:pt x="47" y="10"/>
                      <a:pt x="47" y="10"/>
                    </a:cubicBezTo>
                    <a:cubicBezTo>
                      <a:pt x="45" y="9"/>
                      <a:pt x="43" y="10"/>
                      <a:pt x="41" y="9"/>
                    </a:cubicBezTo>
                    <a:cubicBezTo>
                      <a:pt x="32" y="7"/>
                      <a:pt x="20" y="4"/>
                      <a:pt x="12" y="11"/>
                    </a:cubicBezTo>
                    <a:cubicBezTo>
                      <a:pt x="11" y="12"/>
                      <a:pt x="10" y="13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6"/>
                      <a:pt x="8" y="17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7" y="20"/>
                    </a:cubicBezTo>
                    <a:cubicBezTo>
                      <a:pt x="7" y="21"/>
                      <a:pt x="5" y="27"/>
                      <a:pt x="6" y="28"/>
                    </a:cubicBezTo>
                    <a:cubicBezTo>
                      <a:pt x="3" y="31"/>
                      <a:pt x="6" y="35"/>
                      <a:pt x="8" y="38"/>
                    </a:cubicBezTo>
                    <a:cubicBezTo>
                      <a:pt x="11" y="46"/>
                      <a:pt x="23" y="49"/>
                      <a:pt x="30" y="50"/>
                    </a:cubicBezTo>
                    <a:cubicBezTo>
                      <a:pt x="31" y="49"/>
                      <a:pt x="31" y="49"/>
                      <a:pt x="32" y="49"/>
                    </a:cubicBezTo>
                    <a:cubicBezTo>
                      <a:pt x="34" y="48"/>
                      <a:pt x="35" y="49"/>
                      <a:pt x="37" y="48"/>
                    </a:cubicBezTo>
                    <a:cubicBezTo>
                      <a:pt x="37" y="47"/>
                      <a:pt x="38" y="46"/>
                      <a:pt x="39" y="46"/>
                    </a:cubicBezTo>
                    <a:cubicBezTo>
                      <a:pt x="40" y="45"/>
                      <a:pt x="43" y="44"/>
                      <a:pt x="44" y="43"/>
                    </a:cubicBezTo>
                    <a:cubicBezTo>
                      <a:pt x="46" y="42"/>
                      <a:pt x="47" y="41"/>
                      <a:pt x="48" y="40"/>
                    </a:cubicBezTo>
                    <a:cubicBezTo>
                      <a:pt x="48" y="42"/>
                      <a:pt x="48" y="45"/>
                      <a:pt x="48" y="47"/>
                    </a:cubicBezTo>
                    <a:cubicBezTo>
                      <a:pt x="41" y="51"/>
                      <a:pt x="37" y="54"/>
                      <a:pt x="28" y="55"/>
                    </a:cubicBezTo>
                    <a:cubicBezTo>
                      <a:pt x="24" y="55"/>
                      <a:pt x="19" y="53"/>
                      <a:pt x="16" y="52"/>
                    </a:cubicBezTo>
                    <a:cubicBezTo>
                      <a:pt x="15" y="51"/>
                      <a:pt x="14" y="51"/>
                      <a:pt x="13" y="51"/>
                    </a:cubicBezTo>
                    <a:cubicBezTo>
                      <a:pt x="7" y="48"/>
                      <a:pt x="3" y="41"/>
                      <a:pt x="1" y="34"/>
                    </a:cubicBezTo>
                    <a:cubicBezTo>
                      <a:pt x="0" y="31"/>
                      <a:pt x="2" y="25"/>
                      <a:pt x="3" y="23"/>
                    </a:cubicBezTo>
                    <a:cubicBezTo>
                      <a:pt x="3" y="19"/>
                      <a:pt x="2" y="16"/>
                      <a:pt x="4" y="13"/>
                    </a:cubicBezTo>
                    <a:cubicBezTo>
                      <a:pt x="6" y="11"/>
                      <a:pt x="7" y="7"/>
                      <a:pt x="10" y="5"/>
                    </a:cubicBezTo>
                    <a:cubicBezTo>
                      <a:pt x="15" y="1"/>
                      <a:pt x="26" y="0"/>
                      <a:pt x="33" y="2"/>
                    </a:cubicBezTo>
                    <a:cubicBezTo>
                      <a:pt x="33" y="2"/>
                      <a:pt x="34" y="2"/>
                      <a:pt x="35" y="1"/>
                    </a:cubicBezTo>
                    <a:cubicBezTo>
                      <a:pt x="39" y="2"/>
                      <a:pt x="44" y="4"/>
                      <a:pt x="48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400">
                <a:extLst>
                  <a:ext uri="{FF2B5EF4-FFF2-40B4-BE49-F238E27FC236}">
                    <a16:creationId xmlns:a16="http://schemas.microsoft.com/office/drawing/2014/main" id="{3467E62D-417D-8111-DF60-E3B9E1CB3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8" y="2568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401">
                <a:extLst>
                  <a:ext uri="{FF2B5EF4-FFF2-40B4-BE49-F238E27FC236}">
                    <a16:creationId xmlns:a16="http://schemas.microsoft.com/office/drawing/2014/main" id="{47CCB55B-4A1A-8183-CA5A-4300DF9292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8" y="2573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402">
                <a:extLst>
                  <a:ext uri="{FF2B5EF4-FFF2-40B4-BE49-F238E27FC236}">
                    <a16:creationId xmlns:a16="http://schemas.microsoft.com/office/drawing/2014/main" id="{C4722A32-E7D3-6E36-B25F-4C7E633519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59" y="2560"/>
                <a:ext cx="329" cy="301"/>
              </a:xfrm>
              <a:custGeom>
                <a:avLst/>
                <a:gdLst>
                  <a:gd name="T0" fmla="*/ 134 w 136"/>
                  <a:gd name="T1" fmla="*/ 15 h 124"/>
                  <a:gd name="T2" fmla="*/ 129 w 136"/>
                  <a:gd name="T3" fmla="*/ 6 h 124"/>
                  <a:gd name="T4" fmla="*/ 124 w 136"/>
                  <a:gd name="T5" fmla="*/ 2 h 124"/>
                  <a:gd name="T6" fmla="*/ 111 w 136"/>
                  <a:gd name="T7" fmla="*/ 0 h 124"/>
                  <a:gd name="T8" fmla="*/ 100 w 136"/>
                  <a:gd name="T9" fmla="*/ 3 h 124"/>
                  <a:gd name="T10" fmla="*/ 88 w 136"/>
                  <a:gd name="T11" fmla="*/ 14 h 124"/>
                  <a:gd name="T12" fmla="*/ 86 w 136"/>
                  <a:gd name="T13" fmla="*/ 17 h 124"/>
                  <a:gd name="T14" fmla="*/ 82 w 136"/>
                  <a:gd name="T15" fmla="*/ 22 h 124"/>
                  <a:gd name="T16" fmla="*/ 82 w 136"/>
                  <a:gd name="T17" fmla="*/ 22 h 124"/>
                  <a:gd name="T18" fmla="*/ 73 w 136"/>
                  <a:gd name="T19" fmla="*/ 33 h 124"/>
                  <a:gd name="T20" fmla="*/ 27 w 136"/>
                  <a:gd name="T21" fmla="*/ 74 h 124"/>
                  <a:gd name="T22" fmla="*/ 21 w 136"/>
                  <a:gd name="T23" fmla="*/ 78 h 124"/>
                  <a:gd name="T24" fmla="*/ 18 w 136"/>
                  <a:gd name="T25" fmla="*/ 81 h 124"/>
                  <a:gd name="T26" fmla="*/ 15 w 136"/>
                  <a:gd name="T27" fmla="*/ 83 h 124"/>
                  <a:gd name="T28" fmla="*/ 8 w 136"/>
                  <a:gd name="T29" fmla="*/ 92 h 124"/>
                  <a:gd name="T30" fmla="*/ 4 w 136"/>
                  <a:gd name="T31" fmla="*/ 99 h 124"/>
                  <a:gd name="T32" fmla="*/ 4 w 136"/>
                  <a:gd name="T33" fmla="*/ 99 h 124"/>
                  <a:gd name="T34" fmla="*/ 3 w 136"/>
                  <a:gd name="T35" fmla="*/ 101 h 124"/>
                  <a:gd name="T36" fmla="*/ 7 w 136"/>
                  <a:gd name="T37" fmla="*/ 118 h 124"/>
                  <a:gd name="T38" fmla="*/ 37 w 136"/>
                  <a:gd name="T39" fmla="*/ 118 h 124"/>
                  <a:gd name="T40" fmla="*/ 44 w 136"/>
                  <a:gd name="T41" fmla="*/ 117 h 124"/>
                  <a:gd name="T42" fmla="*/ 48 w 136"/>
                  <a:gd name="T43" fmla="*/ 114 h 124"/>
                  <a:gd name="T44" fmla="*/ 55 w 136"/>
                  <a:gd name="T45" fmla="*/ 111 h 124"/>
                  <a:gd name="T46" fmla="*/ 62 w 136"/>
                  <a:gd name="T47" fmla="*/ 106 h 124"/>
                  <a:gd name="T48" fmla="*/ 65 w 136"/>
                  <a:gd name="T49" fmla="*/ 104 h 124"/>
                  <a:gd name="T50" fmla="*/ 81 w 136"/>
                  <a:gd name="T51" fmla="*/ 90 h 124"/>
                  <a:gd name="T52" fmla="*/ 96 w 136"/>
                  <a:gd name="T53" fmla="*/ 84 h 124"/>
                  <a:gd name="T54" fmla="*/ 127 w 136"/>
                  <a:gd name="T55" fmla="*/ 56 h 124"/>
                  <a:gd name="T56" fmla="*/ 129 w 136"/>
                  <a:gd name="T57" fmla="*/ 54 h 124"/>
                  <a:gd name="T58" fmla="*/ 135 w 136"/>
                  <a:gd name="T59" fmla="*/ 39 h 124"/>
                  <a:gd name="T60" fmla="*/ 135 w 136"/>
                  <a:gd name="T61" fmla="*/ 34 h 124"/>
                  <a:gd name="T62" fmla="*/ 134 w 136"/>
                  <a:gd name="T63" fmla="*/ 15 h 124"/>
                  <a:gd name="T64" fmla="*/ 129 w 136"/>
                  <a:gd name="T65" fmla="*/ 39 h 124"/>
                  <a:gd name="T66" fmla="*/ 124 w 136"/>
                  <a:gd name="T67" fmla="*/ 51 h 124"/>
                  <a:gd name="T68" fmla="*/ 122 w 136"/>
                  <a:gd name="T69" fmla="*/ 53 h 124"/>
                  <a:gd name="T70" fmla="*/ 107 w 136"/>
                  <a:gd name="T71" fmla="*/ 71 h 124"/>
                  <a:gd name="T72" fmla="*/ 93 w 136"/>
                  <a:gd name="T73" fmla="*/ 80 h 124"/>
                  <a:gd name="T74" fmla="*/ 85 w 136"/>
                  <a:gd name="T75" fmla="*/ 82 h 124"/>
                  <a:gd name="T76" fmla="*/ 85 w 136"/>
                  <a:gd name="T77" fmla="*/ 82 h 124"/>
                  <a:gd name="T78" fmla="*/ 77 w 136"/>
                  <a:gd name="T79" fmla="*/ 86 h 124"/>
                  <a:gd name="T80" fmla="*/ 51 w 136"/>
                  <a:gd name="T81" fmla="*/ 107 h 124"/>
                  <a:gd name="T82" fmla="*/ 25 w 136"/>
                  <a:gd name="T83" fmla="*/ 116 h 124"/>
                  <a:gd name="T84" fmla="*/ 11 w 136"/>
                  <a:gd name="T85" fmla="*/ 114 h 124"/>
                  <a:gd name="T86" fmla="*/ 24 w 136"/>
                  <a:gd name="T87" fmla="*/ 82 h 124"/>
                  <a:gd name="T88" fmla="*/ 38 w 136"/>
                  <a:gd name="T89" fmla="*/ 72 h 124"/>
                  <a:gd name="T90" fmla="*/ 49 w 136"/>
                  <a:gd name="T91" fmla="*/ 63 h 124"/>
                  <a:gd name="T92" fmla="*/ 54 w 136"/>
                  <a:gd name="T93" fmla="*/ 60 h 124"/>
                  <a:gd name="T94" fmla="*/ 69 w 136"/>
                  <a:gd name="T95" fmla="*/ 47 h 124"/>
                  <a:gd name="T96" fmla="*/ 71 w 136"/>
                  <a:gd name="T97" fmla="*/ 43 h 124"/>
                  <a:gd name="T98" fmla="*/ 77 w 136"/>
                  <a:gd name="T99" fmla="*/ 38 h 124"/>
                  <a:gd name="T100" fmla="*/ 84 w 136"/>
                  <a:gd name="T101" fmla="*/ 28 h 124"/>
                  <a:gd name="T102" fmla="*/ 97 w 136"/>
                  <a:gd name="T103" fmla="*/ 15 h 124"/>
                  <a:gd name="T104" fmla="*/ 102 w 136"/>
                  <a:gd name="T105" fmla="*/ 10 h 124"/>
                  <a:gd name="T106" fmla="*/ 105 w 136"/>
                  <a:gd name="T107" fmla="*/ 8 h 124"/>
                  <a:gd name="T108" fmla="*/ 107 w 136"/>
                  <a:gd name="T109" fmla="*/ 6 h 124"/>
                  <a:gd name="T110" fmla="*/ 112 w 136"/>
                  <a:gd name="T111" fmla="*/ 5 h 124"/>
                  <a:gd name="T112" fmla="*/ 116 w 136"/>
                  <a:gd name="T113" fmla="*/ 6 h 124"/>
                  <a:gd name="T114" fmla="*/ 125 w 136"/>
                  <a:gd name="T115" fmla="*/ 10 h 124"/>
                  <a:gd name="T116" fmla="*/ 129 w 136"/>
                  <a:gd name="T117" fmla="*/ 33 h 124"/>
                  <a:gd name="T118" fmla="*/ 129 w 136"/>
                  <a:gd name="T119" fmla="*/ 3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6" h="124">
                    <a:moveTo>
                      <a:pt x="134" y="15"/>
                    </a:moveTo>
                    <a:cubicBezTo>
                      <a:pt x="133" y="12"/>
                      <a:pt x="129" y="7"/>
                      <a:pt x="129" y="6"/>
                    </a:cubicBezTo>
                    <a:cubicBezTo>
                      <a:pt x="128" y="5"/>
                      <a:pt x="125" y="3"/>
                      <a:pt x="124" y="2"/>
                    </a:cubicBezTo>
                    <a:cubicBezTo>
                      <a:pt x="122" y="1"/>
                      <a:pt x="113" y="0"/>
                      <a:pt x="111" y="0"/>
                    </a:cubicBezTo>
                    <a:cubicBezTo>
                      <a:pt x="108" y="2"/>
                      <a:pt x="103" y="1"/>
                      <a:pt x="100" y="3"/>
                    </a:cubicBezTo>
                    <a:cubicBezTo>
                      <a:pt x="97" y="7"/>
                      <a:pt x="92" y="11"/>
                      <a:pt x="88" y="14"/>
                    </a:cubicBezTo>
                    <a:cubicBezTo>
                      <a:pt x="87" y="15"/>
                      <a:pt x="87" y="16"/>
                      <a:pt x="86" y="17"/>
                    </a:cubicBezTo>
                    <a:cubicBezTo>
                      <a:pt x="85" y="19"/>
                      <a:pt x="83" y="20"/>
                      <a:pt x="82" y="22"/>
                    </a:cubicBezTo>
                    <a:cubicBezTo>
                      <a:pt x="81" y="22"/>
                      <a:pt x="82" y="22"/>
                      <a:pt x="82" y="22"/>
                    </a:cubicBezTo>
                    <a:cubicBezTo>
                      <a:pt x="80" y="26"/>
                      <a:pt x="75" y="30"/>
                      <a:pt x="73" y="33"/>
                    </a:cubicBezTo>
                    <a:cubicBezTo>
                      <a:pt x="61" y="50"/>
                      <a:pt x="43" y="61"/>
                      <a:pt x="27" y="74"/>
                    </a:cubicBezTo>
                    <a:cubicBezTo>
                      <a:pt x="25" y="75"/>
                      <a:pt x="23" y="76"/>
                      <a:pt x="21" y="78"/>
                    </a:cubicBezTo>
                    <a:cubicBezTo>
                      <a:pt x="20" y="79"/>
                      <a:pt x="19" y="80"/>
                      <a:pt x="18" y="81"/>
                    </a:cubicBezTo>
                    <a:cubicBezTo>
                      <a:pt x="17" y="82"/>
                      <a:pt x="16" y="82"/>
                      <a:pt x="15" y="83"/>
                    </a:cubicBezTo>
                    <a:cubicBezTo>
                      <a:pt x="13" y="86"/>
                      <a:pt x="11" y="89"/>
                      <a:pt x="8" y="92"/>
                    </a:cubicBezTo>
                    <a:cubicBezTo>
                      <a:pt x="7" y="93"/>
                      <a:pt x="3" y="97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3" y="99"/>
                      <a:pt x="3" y="101"/>
                      <a:pt x="3" y="101"/>
                    </a:cubicBezTo>
                    <a:cubicBezTo>
                      <a:pt x="0" y="107"/>
                      <a:pt x="4" y="114"/>
                      <a:pt x="7" y="118"/>
                    </a:cubicBezTo>
                    <a:cubicBezTo>
                      <a:pt x="13" y="124"/>
                      <a:pt x="30" y="121"/>
                      <a:pt x="37" y="118"/>
                    </a:cubicBezTo>
                    <a:cubicBezTo>
                      <a:pt x="39" y="118"/>
                      <a:pt x="42" y="118"/>
                      <a:pt x="44" y="117"/>
                    </a:cubicBezTo>
                    <a:cubicBezTo>
                      <a:pt x="45" y="116"/>
                      <a:pt x="47" y="115"/>
                      <a:pt x="48" y="114"/>
                    </a:cubicBezTo>
                    <a:cubicBezTo>
                      <a:pt x="50" y="113"/>
                      <a:pt x="53" y="112"/>
                      <a:pt x="55" y="111"/>
                    </a:cubicBezTo>
                    <a:cubicBezTo>
                      <a:pt x="57" y="110"/>
                      <a:pt x="60" y="108"/>
                      <a:pt x="62" y="106"/>
                    </a:cubicBezTo>
                    <a:cubicBezTo>
                      <a:pt x="63" y="105"/>
                      <a:pt x="64" y="105"/>
                      <a:pt x="65" y="104"/>
                    </a:cubicBezTo>
                    <a:cubicBezTo>
                      <a:pt x="70" y="100"/>
                      <a:pt x="75" y="94"/>
                      <a:pt x="81" y="90"/>
                    </a:cubicBezTo>
                    <a:cubicBezTo>
                      <a:pt x="86" y="87"/>
                      <a:pt x="91" y="87"/>
                      <a:pt x="96" y="84"/>
                    </a:cubicBezTo>
                    <a:cubicBezTo>
                      <a:pt x="109" y="77"/>
                      <a:pt x="119" y="69"/>
                      <a:pt x="127" y="56"/>
                    </a:cubicBezTo>
                    <a:cubicBezTo>
                      <a:pt x="127" y="55"/>
                      <a:pt x="128" y="54"/>
                      <a:pt x="129" y="54"/>
                    </a:cubicBezTo>
                    <a:cubicBezTo>
                      <a:pt x="131" y="49"/>
                      <a:pt x="134" y="44"/>
                      <a:pt x="135" y="39"/>
                    </a:cubicBezTo>
                    <a:cubicBezTo>
                      <a:pt x="135" y="37"/>
                      <a:pt x="135" y="36"/>
                      <a:pt x="135" y="34"/>
                    </a:cubicBezTo>
                    <a:cubicBezTo>
                      <a:pt x="136" y="29"/>
                      <a:pt x="136" y="22"/>
                      <a:pt x="134" y="15"/>
                    </a:cubicBezTo>
                    <a:close/>
                    <a:moveTo>
                      <a:pt x="129" y="39"/>
                    </a:moveTo>
                    <a:cubicBezTo>
                      <a:pt x="128" y="43"/>
                      <a:pt x="126" y="47"/>
                      <a:pt x="124" y="51"/>
                    </a:cubicBezTo>
                    <a:cubicBezTo>
                      <a:pt x="124" y="51"/>
                      <a:pt x="123" y="52"/>
                      <a:pt x="122" y="53"/>
                    </a:cubicBezTo>
                    <a:cubicBezTo>
                      <a:pt x="119" y="60"/>
                      <a:pt x="114" y="66"/>
                      <a:pt x="107" y="71"/>
                    </a:cubicBezTo>
                    <a:cubicBezTo>
                      <a:pt x="103" y="74"/>
                      <a:pt x="97" y="77"/>
                      <a:pt x="93" y="80"/>
                    </a:cubicBezTo>
                    <a:cubicBezTo>
                      <a:pt x="91" y="81"/>
                      <a:pt x="88" y="80"/>
                      <a:pt x="85" y="82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83" y="84"/>
                      <a:pt x="80" y="84"/>
                      <a:pt x="77" y="86"/>
                    </a:cubicBezTo>
                    <a:cubicBezTo>
                      <a:pt x="67" y="92"/>
                      <a:pt x="62" y="102"/>
                      <a:pt x="51" y="107"/>
                    </a:cubicBezTo>
                    <a:cubicBezTo>
                      <a:pt x="43" y="111"/>
                      <a:pt x="34" y="115"/>
                      <a:pt x="25" y="116"/>
                    </a:cubicBezTo>
                    <a:cubicBezTo>
                      <a:pt x="21" y="116"/>
                      <a:pt x="14" y="116"/>
                      <a:pt x="11" y="114"/>
                    </a:cubicBezTo>
                    <a:cubicBezTo>
                      <a:pt x="1" y="103"/>
                      <a:pt x="17" y="89"/>
                      <a:pt x="24" y="82"/>
                    </a:cubicBezTo>
                    <a:cubicBezTo>
                      <a:pt x="27" y="79"/>
                      <a:pt x="34" y="75"/>
                      <a:pt x="38" y="72"/>
                    </a:cubicBezTo>
                    <a:cubicBezTo>
                      <a:pt x="42" y="69"/>
                      <a:pt x="45" y="66"/>
                      <a:pt x="49" y="63"/>
                    </a:cubicBezTo>
                    <a:cubicBezTo>
                      <a:pt x="51" y="62"/>
                      <a:pt x="52" y="61"/>
                      <a:pt x="54" y="60"/>
                    </a:cubicBezTo>
                    <a:cubicBezTo>
                      <a:pt x="59" y="56"/>
                      <a:pt x="64" y="51"/>
                      <a:pt x="69" y="47"/>
                    </a:cubicBezTo>
                    <a:cubicBezTo>
                      <a:pt x="69" y="46"/>
                      <a:pt x="71" y="44"/>
                      <a:pt x="71" y="43"/>
                    </a:cubicBezTo>
                    <a:cubicBezTo>
                      <a:pt x="73" y="42"/>
                      <a:pt x="75" y="40"/>
                      <a:pt x="77" y="38"/>
                    </a:cubicBezTo>
                    <a:cubicBezTo>
                      <a:pt x="79" y="35"/>
                      <a:pt x="82" y="31"/>
                      <a:pt x="84" y="28"/>
                    </a:cubicBezTo>
                    <a:cubicBezTo>
                      <a:pt x="87" y="23"/>
                      <a:pt x="93" y="18"/>
                      <a:pt x="97" y="15"/>
                    </a:cubicBezTo>
                    <a:cubicBezTo>
                      <a:pt x="99" y="13"/>
                      <a:pt x="100" y="12"/>
                      <a:pt x="102" y="10"/>
                    </a:cubicBezTo>
                    <a:cubicBezTo>
                      <a:pt x="103" y="9"/>
                      <a:pt x="104" y="9"/>
                      <a:pt x="105" y="8"/>
                    </a:cubicBezTo>
                    <a:cubicBezTo>
                      <a:pt x="106" y="8"/>
                      <a:pt x="106" y="7"/>
                      <a:pt x="107" y="6"/>
                    </a:cubicBezTo>
                    <a:cubicBezTo>
                      <a:pt x="108" y="5"/>
                      <a:pt x="110" y="6"/>
                      <a:pt x="112" y="5"/>
                    </a:cubicBezTo>
                    <a:cubicBezTo>
                      <a:pt x="114" y="5"/>
                      <a:pt x="115" y="5"/>
                      <a:pt x="116" y="6"/>
                    </a:cubicBezTo>
                    <a:cubicBezTo>
                      <a:pt x="119" y="7"/>
                      <a:pt x="123" y="8"/>
                      <a:pt x="125" y="10"/>
                    </a:cubicBezTo>
                    <a:cubicBezTo>
                      <a:pt x="129" y="16"/>
                      <a:pt x="131" y="25"/>
                      <a:pt x="129" y="33"/>
                    </a:cubicBezTo>
                    <a:cubicBezTo>
                      <a:pt x="129" y="35"/>
                      <a:pt x="129" y="37"/>
                      <a:pt x="129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403">
                <a:extLst>
                  <a:ext uri="{FF2B5EF4-FFF2-40B4-BE49-F238E27FC236}">
                    <a16:creationId xmlns:a16="http://schemas.microsoft.com/office/drawing/2014/main" id="{D939EA91-48DD-B8E4-BD7D-DCDE465E1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8" y="258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404">
                <a:extLst>
                  <a:ext uri="{FF2B5EF4-FFF2-40B4-BE49-F238E27FC236}">
                    <a16:creationId xmlns:a16="http://schemas.microsoft.com/office/drawing/2014/main" id="{E83B0809-3F5B-E432-6D4B-B9E7C7620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1" y="2611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405">
                <a:extLst>
                  <a:ext uri="{FF2B5EF4-FFF2-40B4-BE49-F238E27FC236}">
                    <a16:creationId xmlns:a16="http://schemas.microsoft.com/office/drawing/2014/main" id="{7CA16AFA-515F-E7B6-A0C9-E9AD7706E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6" y="261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84" name="Group 607">
              <a:extLst>
                <a:ext uri="{FF2B5EF4-FFF2-40B4-BE49-F238E27FC236}">
                  <a16:creationId xmlns:a16="http://schemas.microsoft.com/office/drawing/2014/main" id="{6F338411-2218-F48A-4F22-589B18B7C8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616"/>
              <a:ext cx="7680" cy="2516"/>
              <a:chOff x="0" y="2616"/>
              <a:chExt cx="7680" cy="2516"/>
            </a:xfrm>
            <a:grpFill/>
          </p:grpSpPr>
          <p:sp>
            <p:nvSpPr>
              <p:cNvPr id="960" name="Freeform 407">
                <a:extLst>
                  <a:ext uri="{FF2B5EF4-FFF2-40B4-BE49-F238E27FC236}">
                    <a16:creationId xmlns:a16="http://schemas.microsoft.com/office/drawing/2014/main" id="{3F864BE3-A3BD-1915-F3DC-EA5DB4B49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616"/>
                <a:ext cx="1098" cy="835"/>
              </a:xfrm>
              <a:custGeom>
                <a:avLst/>
                <a:gdLst>
                  <a:gd name="T0" fmla="*/ 295 w 453"/>
                  <a:gd name="T1" fmla="*/ 341 h 344"/>
                  <a:gd name="T2" fmla="*/ 282 w 453"/>
                  <a:gd name="T3" fmla="*/ 334 h 344"/>
                  <a:gd name="T4" fmla="*/ 244 w 453"/>
                  <a:gd name="T5" fmla="*/ 308 h 344"/>
                  <a:gd name="T6" fmla="*/ 213 w 453"/>
                  <a:gd name="T7" fmla="*/ 294 h 344"/>
                  <a:gd name="T8" fmla="*/ 160 w 453"/>
                  <a:gd name="T9" fmla="*/ 291 h 344"/>
                  <a:gd name="T10" fmla="*/ 110 w 453"/>
                  <a:gd name="T11" fmla="*/ 283 h 344"/>
                  <a:gd name="T12" fmla="*/ 91 w 453"/>
                  <a:gd name="T13" fmla="*/ 266 h 344"/>
                  <a:gd name="T14" fmla="*/ 80 w 453"/>
                  <a:gd name="T15" fmla="*/ 245 h 344"/>
                  <a:gd name="T16" fmla="*/ 63 w 453"/>
                  <a:gd name="T17" fmla="*/ 199 h 344"/>
                  <a:gd name="T18" fmla="*/ 41 w 453"/>
                  <a:gd name="T19" fmla="*/ 171 h 344"/>
                  <a:gd name="T20" fmla="*/ 26 w 453"/>
                  <a:gd name="T21" fmla="*/ 159 h 344"/>
                  <a:gd name="T22" fmla="*/ 10 w 453"/>
                  <a:gd name="T23" fmla="*/ 153 h 344"/>
                  <a:gd name="T24" fmla="*/ 22 w 453"/>
                  <a:gd name="T25" fmla="*/ 150 h 344"/>
                  <a:gd name="T26" fmla="*/ 58 w 453"/>
                  <a:gd name="T27" fmla="*/ 180 h 344"/>
                  <a:gd name="T28" fmla="*/ 77 w 453"/>
                  <a:gd name="T29" fmla="*/ 221 h 344"/>
                  <a:gd name="T30" fmla="*/ 91 w 453"/>
                  <a:gd name="T31" fmla="*/ 255 h 344"/>
                  <a:gd name="T32" fmla="*/ 175 w 453"/>
                  <a:gd name="T33" fmla="*/ 284 h 344"/>
                  <a:gd name="T34" fmla="*/ 233 w 453"/>
                  <a:gd name="T35" fmla="*/ 294 h 344"/>
                  <a:gd name="T36" fmla="*/ 276 w 453"/>
                  <a:gd name="T37" fmla="*/ 324 h 344"/>
                  <a:gd name="T38" fmla="*/ 321 w 453"/>
                  <a:gd name="T39" fmla="*/ 333 h 344"/>
                  <a:gd name="T40" fmla="*/ 342 w 453"/>
                  <a:gd name="T41" fmla="*/ 297 h 344"/>
                  <a:gd name="T42" fmla="*/ 370 w 453"/>
                  <a:gd name="T43" fmla="*/ 247 h 344"/>
                  <a:gd name="T44" fmla="*/ 441 w 453"/>
                  <a:gd name="T45" fmla="*/ 227 h 344"/>
                  <a:gd name="T46" fmla="*/ 421 w 453"/>
                  <a:gd name="T47" fmla="*/ 193 h 344"/>
                  <a:gd name="T48" fmla="*/ 371 w 453"/>
                  <a:gd name="T49" fmla="*/ 187 h 344"/>
                  <a:gd name="T50" fmla="*/ 364 w 453"/>
                  <a:gd name="T51" fmla="*/ 192 h 344"/>
                  <a:gd name="T52" fmla="*/ 353 w 453"/>
                  <a:gd name="T53" fmla="*/ 200 h 344"/>
                  <a:gd name="T54" fmla="*/ 333 w 453"/>
                  <a:gd name="T55" fmla="*/ 212 h 344"/>
                  <a:gd name="T56" fmla="*/ 284 w 453"/>
                  <a:gd name="T57" fmla="*/ 217 h 344"/>
                  <a:gd name="T58" fmla="*/ 264 w 453"/>
                  <a:gd name="T59" fmla="*/ 207 h 344"/>
                  <a:gd name="T60" fmla="*/ 239 w 453"/>
                  <a:gd name="T61" fmla="*/ 180 h 344"/>
                  <a:gd name="T62" fmla="*/ 216 w 453"/>
                  <a:gd name="T63" fmla="*/ 143 h 344"/>
                  <a:gd name="T64" fmla="*/ 206 w 453"/>
                  <a:gd name="T65" fmla="*/ 137 h 344"/>
                  <a:gd name="T66" fmla="*/ 175 w 453"/>
                  <a:gd name="T67" fmla="*/ 124 h 344"/>
                  <a:gd name="T68" fmla="*/ 148 w 453"/>
                  <a:gd name="T69" fmla="*/ 76 h 344"/>
                  <a:gd name="T70" fmla="*/ 142 w 453"/>
                  <a:gd name="T71" fmla="*/ 40 h 344"/>
                  <a:gd name="T72" fmla="*/ 77 w 453"/>
                  <a:gd name="T73" fmla="*/ 42 h 344"/>
                  <a:gd name="T74" fmla="*/ 48 w 453"/>
                  <a:gd name="T75" fmla="*/ 48 h 344"/>
                  <a:gd name="T76" fmla="*/ 44 w 453"/>
                  <a:gd name="T77" fmla="*/ 46 h 344"/>
                  <a:gd name="T78" fmla="*/ 29 w 453"/>
                  <a:gd name="T79" fmla="*/ 37 h 344"/>
                  <a:gd name="T80" fmla="*/ 16 w 453"/>
                  <a:gd name="T81" fmla="*/ 27 h 344"/>
                  <a:gd name="T82" fmla="*/ 8 w 453"/>
                  <a:gd name="T83" fmla="*/ 16 h 344"/>
                  <a:gd name="T84" fmla="*/ 8 w 453"/>
                  <a:gd name="T85" fmla="*/ 10 h 344"/>
                  <a:gd name="T86" fmla="*/ 26 w 453"/>
                  <a:gd name="T87" fmla="*/ 30 h 344"/>
                  <a:gd name="T88" fmla="*/ 100 w 453"/>
                  <a:gd name="T89" fmla="*/ 27 h 344"/>
                  <a:gd name="T90" fmla="*/ 152 w 453"/>
                  <a:gd name="T91" fmla="*/ 56 h 344"/>
                  <a:gd name="T92" fmla="*/ 198 w 453"/>
                  <a:gd name="T93" fmla="*/ 128 h 344"/>
                  <a:gd name="T94" fmla="*/ 270 w 453"/>
                  <a:gd name="T95" fmla="*/ 206 h 344"/>
                  <a:gd name="T96" fmla="*/ 323 w 453"/>
                  <a:gd name="T97" fmla="*/ 210 h 344"/>
                  <a:gd name="T98" fmla="*/ 371 w 453"/>
                  <a:gd name="T99" fmla="*/ 180 h 344"/>
                  <a:gd name="T100" fmla="*/ 408 w 453"/>
                  <a:gd name="T101" fmla="*/ 178 h 344"/>
                  <a:gd name="T102" fmla="*/ 444 w 453"/>
                  <a:gd name="T103" fmla="*/ 200 h 344"/>
                  <a:gd name="T104" fmla="*/ 420 w 453"/>
                  <a:gd name="T105" fmla="*/ 239 h 344"/>
                  <a:gd name="T106" fmla="*/ 372 w 453"/>
                  <a:gd name="T107" fmla="*/ 253 h 344"/>
                  <a:gd name="T108" fmla="*/ 352 w 453"/>
                  <a:gd name="T109" fmla="*/ 278 h 344"/>
                  <a:gd name="T110" fmla="*/ 346 w 453"/>
                  <a:gd name="T111" fmla="*/ 299 h 344"/>
                  <a:gd name="T112" fmla="*/ 338 w 453"/>
                  <a:gd name="T113" fmla="*/ 325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3" h="344">
                    <a:moveTo>
                      <a:pt x="333" y="331"/>
                    </a:moveTo>
                    <a:cubicBezTo>
                      <a:pt x="329" y="331"/>
                      <a:pt x="326" y="338"/>
                      <a:pt x="322" y="340"/>
                    </a:cubicBezTo>
                    <a:cubicBezTo>
                      <a:pt x="317" y="342"/>
                      <a:pt x="308" y="344"/>
                      <a:pt x="302" y="343"/>
                    </a:cubicBezTo>
                    <a:cubicBezTo>
                      <a:pt x="302" y="343"/>
                      <a:pt x="301" y="343"/>
                      <a:pt x="301" y="343"/>
                    </a:cubicBezTo>
                    <a:cubicBezTo>
                      <a:pt x="301" y="343"/>
                      <a:pt x="301" y="343"/>
                      <a:pt x="300" y="342"/>
                    </a:cubicBezTo>
                    <a:cubicBezTo>
                      <a:pt x="300" y="342"/>
                      <a:pt x="296" y="341"/>
                      <a:pt x="295" y="341"/>
                    </a:cubicBezTo>
                    <a:cubicBezTo>
                      <a:pt x="294" y="341"/>
                      <a:pt x="294" y="340"/>
                      <a:pt x="293" y="340"/>
                    </a:cubicBezTo>
                    <a:cubicBezTo>
                      <a:pt x="292" y="340"/>
                      <a:pt x="291" y="339"/>
                      <a:pt x="290" y="339"/>
                    </a:cubicBezTo>
                    <a:cubicBezTo>
                      <a:pt x="289" y="338"/>
                      <a:pt x="285" y="338"/>
                      <a:pt x="284" y="337"/>
                    </a:cubicBezTo>
                    <a:cubicBezTo>
                      <a:pt x="284" y="336"/>
                      <a:pt x="284" y="335"/>
                      <a:pt x="283" y="335"/>
                    </a:cubicBezTo>
                    <a:cubicBezTo>
                      <a:pt x="282" y="334"/>
                      <a:pt x="282" y="335"/>
                      <a:pt x="281" y="334"/>
                    </a:cubicBezTo>
                    <a:cubicBezTo>
                      <a:pt x="281" y="334"/>
                      <a:pt x="281" y="334"/>
                      <a:pt x="282" y="334"/>
                    </a:cubicBezTo>
                    <a:cubicBezTo>
                      <a:pt x="279" y="334"/>
                      <a:pt x="278" y="332"/>
                      <a:pt x="276" y="331"/>
                    </a:cubicBezTo>
                    <a:cubicBezTo>
                      <a:pt x="276" y="331"/>
                      <a:pt x="276" y="331"/>
                      <a:pt x="276" y="331"/>
                    </a:cubicBezTo>
                    <a:cubicBezTo>
                      <a:pt x="274" y="329"/>
                      <a:pt x="271" y="327"/>
                      <a:pt x="270" y="326"/>
                    </a:cubicBezTo>
                    <a:cubicBezTo>
                      <a:pt x="265" y="322"/>
                      <a:pt x="259" y="318"/>
                      <a:pt x="254" y="314"/>
                    </a:cubicBezTo>
                    <a:cubicBezTo>
                      <a:pt x="253" y="314"/>
                      <a:pt x="252" y="313"/>
                      <a:pt x="251" y="312"/>
                    </a:cubicBezTo>
                    <a:cubicBezTo>
                      <a:pt x="249" y="310"/>
                      <a:pt x="246" y="309"/>
                      <a:pt x="244" y="308"/>
                    </a:cubicBezTo>
                    <a:cubicBezTo>
                      <a:pt x="242" y="306"/>
                      <a:pt x="241" y="304"/>
                      <a:pt x="239" y="303"/>
                    </a:cubicBezTo>
                    <a:cubicBezTo>
                      <a:pt x="237" y="302"/>
                      <a:pt x="235" y="301"/>
                      <a:pt x="233" y="300"/>
                    </a:cubicBezTo>
                    <a:cubicBezTo>
                      <a:pt x="232" y="300"/>
                      <a:pt x="232" y="299"/>
                      <a:pt x="232" y="298"/>
                    </a:cubicBezTo>
                    <a:cubicBezTo>
                      <a:pt x="230" y="298"/>
                      <a:pt x="228" y="298"/>
                      <a:pt x="226" y="297"/>
                    </a:cubicBezTo>
                    <a:cubicBezTo>
                      <a:pt x="225" y="297"/>
                      <a:pt x="223" y="296"/>
                      <a:pt x="222" y="295"/>
                    </a:cubicBezTo>
                    <a:cubicBezTo>
                      <a:pt x="220" y="294"/>
                      <a:pt x="217" y="295"/>
                      <a:pt x="213" y="294"/>
                    </a:cubicBezTo>
                    <a:cubicBezTo>
                      <a:pt x="208" y="292"/>
                      <a:pt x="200" y="290"/>
                      <a:pt x="193" y="289"/>
                    </a:cubicBezTo>
                    <a:cubicBezTo>
                      <a:pt x="189" y="289"/>
                      <a:pt x="182" y="291"/>
                      <a:pt x="178" y="289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76" y="289"/>
                      <a:pt x="175" y="289"/>
                      <a:pt x="174" y="289"/>
                    </a:cubicBezTo>
                    <a:cubicBezTo>
                      <a:pt x="172" y="289"/>
                      <a:pt x="167" y="291"/>
                      <a:pt x="166" y="290"/>
                    </a:cubicBezTo>
                    <a:cubicBezTo>
                      <a:pt x="165" y="291"/>
                      <a:pt x="162" y="291"/>
                      <a:pt x="160" y="291"/>
                    </a:cubicBezTo>
                    <a:cubicBezTo>
                      <a:pt x="160" y="291"/>
                      <a:pt x="158" y="291"/>
                      <a:pt x="158" y="291"/>
                    </a:cubicBezTo>
                    <a:cubicBezTo>
                      <a:pt x="152" y="292"/>
                      <a:pt x="147" y="292"/>
                      <a:pt x="141" y="292"/>
                    </a:cubicBezTo>
                    <a:cubicBezTo>
                      <a:pt x="141" y="292"/>
                      <a:pt x="134" y="292"/>
                      <a:pt x="133" y="292"/>
                    </a:cubicBezTo>
                    <a:cubicBezTo>
                      <a:pt x="127" y="291"/>
                      <a:pt x="122" y="290"/>
                      <a:pt x="116" y="287"/>
                    </a:cubicBezTo>
                    <a:cubicBezTo>
                      <a:pt x="114" y="286"/>
                      <a:pt x="113" y="284"/>
                      <a:pt x="111" y="283"/>
                    </a:cubicBezTo>
                    <a:cubicBezTo>
                      <a:pt x="111" y="283"/>
                      <a:pt x="111" y="283"/>
                      <a:pt x="110" y="283"/>
                    </a:cubicBezTo>
                    <a:cubicBezTo>
                      <a:pt x="105" y="278"/>
                      <a:pt x="105" y="278"/>
                      <a:pt x="105" y="278"/>
                    </a:cubicBezTo>
                    <a:cubicBezTo>
                      <a:pt x="105" y="278"/>
                      <a:pt x="104" y="278"/>
                      <a:pt x="104" y="278"/>
                    </a:cubicBezTo>
                    <a:cubicBezTo>
                      <a:pt x="104" y="276"/>
                      <a:pt x="102" y="277"/>
                      <a:pt x="101" y="275"/>
                    </a:cubicBezTo>
                    <a:cubicBezTo>
                      <a:pt x="99" y="273"/>
                      <a:pt x="96" y="270"/>
                      <a:pt x="94" y="268"/>
                    </a:cubicBezTo>
                    <a:cubicBezTo>
                      <a:pt x="93" y="267"/>
                      <a:pt x="92" y="267"/>
                      <a:pt x="92" y="266"/>
                    </a:cubicBezTo>
                    <a:cubicBezTo>
                      <a:pt x="92" y="266"/>
                      <a:pt x="91" y="266"/>
                      <a:pt x="91" y="266"/>
                    </a:cubicBezTo>
                    <a:cubicBezTo>
                      <a:pt x="90" y="263"/>
                      <a:pt x="88" y="262"/>
                      <a:pt x="88" y="259"/>
                    </a:cubicBezTo>
                    <a:cubicBezTo>
                      <a:pt x="87" y="258"/>
                      <a:pt x="87" y="256"/>
                      <a:pt x="86" y="255"/>
                    </a:cubicBezTo>
                    <a:cubicBezTo>
                      <a:pt x="85" y="255"/>
                      <a:pt x="84" y="255"/>
                      <a:pt x="84" y="254"/>
                    </a:cubicBezTo>
                    <a:cubicBezTo>
                      <a:pt x="84" y="254"/>
                      <a:pt x="84" y="253"/>
                      <a:pt x="84" y="253"/>
                    </a:cubicBezTo>
                    <a:cubicBezTo>
                      <a:pt x="83" y="252"/>
                      <a:pt x="82" y="251"/>
                      <a:pt x="82" y="251"/>
                    </a:cubicBezTo>
                    <a:cubicBezTo>
                      <a:pt x="81" y="249"/>
                      <a:pt x="81" y="247"/>
                      <a:pt x="80" y="245"/>
                    </a:cubicBezTo>
                    <a:cubicBezTo>
                      <a:pt x="80" y="244"/>
                      <a:pt x="78" y="242"/>
                      <a:pt x="78" y="241"/>
                    </a:cubicBezTo>
                    <a:cubicBezTo>
                      <a:pt x="78" y="240"/>
                      <a:pt x="78" y="238"/>
                      <a:pt x="78" y="237"/>
                    </a:cubicBezTo>
                    <a:cubicBezTo>
                      <a:pt x="77" y="234"/>
                      <a:pt x="74" y="229"/>
                      <a:pt x="73" y="226"/>
                    </a:cubicBezTo>
                    <a:cubicBezTo>
                      <a:pt x="73" y="224"/>
                      <a:pt x="73" y="221"/>
                      <a:pt x="72" y="219"/>
                    </a:cubicBezTo>
                    <a:cubicBezTo>
                      <a:pt x="69" y="211"/>
                      <a:pt x="67" y="206"/>
                      <a:pt x="63" y="199"/>
                    </a:cubicBezTo>
                    <a:cubicBezTo>
                      <a:pt x="63" y="199"/>
                      <a:pt x="63" y="199"/>
                      <a:pt x="63" y="199"/>
                    </a:cubicBezTo>
                    <a:cubicBezTo>
                      <a:pt x="61" y="198"/>
                      <a:pt x="60" y="193"/>
                      <a:pt x="59" y="191"/>
                    </a:cubicBezTo>
                    <a:cubicBezTo>
                      <a:pt x="57" y="187"/>
                      <a:pt x="54" y="184"/>
                      <a:pt x="51" y="180"/>
                    </a:cubicBezTo>
                    <a:cubicBezTo>
                      <a:pt x="50" y="179"/>
                      <a:pt x="48" y="177"/>
                      <a:pt x="48" y="177"/>
                    </a:cubicBezTo>
                    <a:cubicBezTo>
                      <a:pt x="48" y="177"/>
                      <a:pt x="48" y="177"/>
                      <a:pt x="48" y="176"/>
                    </a:cubicBezTo>
                    <a:cubicBezTo>
                      <a:pt x="47" y="176"/>
                      <a:pt x="47" y="175"/>
                      <a:pt x="46" y="174"/>
                    </a:cubicBezTo>
                    <a:cubicBezTo>
                      <a:pt x="45" y="173"/>
                      <a:pt x="43" y="172"/>
                      <a:pt x="41" y="171"/>
                    </a:cubicBezTo>
                    <a:cubicBezTo>
                      <a:pt x="41" y="171"/>
                      <a:pt x="42" y="170"/>
                      <a:pt x="42" y="170"/>
                    </a:cubicBezTo>
                    <a:cubicBezTo>
                      <a:pt x="39" y="170"/>
                      <a:pt x="37" y="166"/>
                      <a:pt x="34" y="164"/>
                    </a:cubicBezTo>
                    <a:cubicBezTo>
                      <a:pt x="33" y="163"/>
                      <a:pt x="31" y="163"/>
                      <a:pt x="30" y="162"/>
                    </a:cubicBezTo>
                    <a:cubicBezTo>
                      <a:pt x="29" y="161"/>
                      <a:pt x="29" y="161"/>
                      <a:pt x="28" y="160"/>
                    </a:cubicBezTo>
                    <a:cubicBezTo>
                      <a:pt x="28" y="160"/>
                      <a:pt x="27" y="160"/>
                      <a:pt x="26" y="160"/>
                    </a:cubicBezTo>
                    <a:cubicBezTo>
                      <a:pt x="26" y="160"/>
                      <a:pt x="26" y="159"/>
                      <a:pt x="26" y="159"/>
                    </a:cubicBezTo>
                    <a:cubicBezTo>
                      <a:pt x="25" y="159"/>
                      <a:pt x="25" y="159"/>
                      <a:pt x="24" y="159"/>
                    </a:cubicBezTo>
                    <a:cubicBezTo>
                      <a:pt x="24" y="159"/>
                      <a:pt x="23" y="158"/>
                      <a:pt x="23" y="157"/>
                    </a:cubicBezTo>
                    <a:cubicBezTo>
                      <a:pt x="22" y="157"/>
                      <a:pt x="21" y="157"/>
                      <a:pt x="20" y="157"/>
                    </a:cubicBezTo>
                    <a:cubicBezTo>
                      <a:pt x="18" y="156"/>
                      <a:pt x="17" y="155"/>
                      <a:pt x="14" y="154"/>
                    </a:cubicBezTo>
                    <a:cubicBezTo>
                      <a:pt x="14" y="154"/>
                      <a:pt x="14" y="154"/>
                      <a:pt x="14" y="154"/>
                    </a:cubicBezTo>
                    <a:cubicBezTo>
                      <a:pt x="13" y="153"/>
                      <a:pt x="11" y="154"/>
                      <a:pt x="10" y="153"/>
                    </a:cubicBezTo>
                    <a:cubicBezTo>
                      <a:pt x="8" y="153"/>
                      <a:pt x="6" y="152"/>
                      <a:pt x="4" y="151"/>
                    </a:cubicBezTo>
                    <a:cubicBezTo>
                      <a:pt x="3" y="151"/>
                      <a:pt x="0" y="151"/>
                      <a:pt x="0" y="150"/>
                    </a:cubicBezTo>
                    <a:cubicBezTo>
                      <a:pt x="0" y="148"/>
                      <a:pt x="0" y="146"/>
                      <a:pt x="0" y="144"/>
                    </a:cubicBezTo>
                    <a:cubicBezTo>
                      <a:pt x="0" y="144"/>
                      <a:pt x="0" y="144"/>
                      <a:pt x="1" y="144"/>
                    </a:cubicBezTo>
                    <a:cubicBezTo>
                      <a:pt x="2" y="145"/>
                      <a:pt x="4" y="145"/>
                      <a:pt x="6" y="145"/>
                    </a:cubicBezTo>
                    <a:cubicBezTo>
                      <a:pt x="11" y="147"/>
                      <a:pt x="17" y="148"/>
                      <a:pt x="22" y="150"/>
                    </a:cubicBezTo>
                    <a:cubicBezTo>
                      <a:pt x="25" y="151"/>
                      <a:pt x="26" y="152"/>
                      <a:pt x="28" y="153"/>
                    </a:cubicBezTo>
                    <a:cubicBezTo>
                      <a:pt x="31" y="155"/>
                      <a:pt x="34" y="156"/>
                      <a:pt x="37" y="158"/>
                    </a:cubicBezTo>
                    <a:cubicBezTo>
                      <a:pt x="39" y="161"/>
                      <a:pt x="42" y="164"/>
                      <a:pt x="45" y="166"/>
                    </a:cubicBezTo>
                    <a:cubicBezTo>
                      <a:pt x="47" y="167"/>
                      <a:pt x="49" y="168"/>
                      <a:pt x="50" y="170"/>
                    </a:cubicBezTo>
                    <a:cubicBezTo>
                      <a:pt x="52" y="173"/>
                      <a:pt x="54" y="176"/>
                      <a:pt x="56" y="178"/>
                    </a:cubicBezTo>
                    <a:cubicBezTo>
                      <a:pt x="56" y="179"/>
                      <a:pt x="57" y="179"/>
                      <a:pt x="58" y="180"/>
                    </a:cubicBezTo>
                    <a:cubicBezTo>
                      <a:pt x="61" y="184"/>
                      <a:pt x="63" y="189"/>
                      <a:pt x="65" y="194"/>
                    </a:cubicBezTo>
                    <a:cubicBezTo>
                      <a:pt x="66" y="195"/>
                      <a:pt x="66" y="196"/>
                      <a:pt x="67" y="198"/>
                    </a:cubicBezTo>
                    <a:cubicBezTo>
                      <a:pt x="67" y="198"/>
                      <a:pt x="69" y="199"/>
                      <a:pt x="69" y="200"/>
                    </a:cubicBezTo>
                    <a:cubicBezTo>
                      <a:pt x="69" y="201"/>
                      <a:pt x="69" y="202"/>
                      <a:pt x="70" y="203"/>
                    </a:cubicBezTo>
                    <a:cubicBezTo>
                      <a:pt x="71" y="205"/>
                      <a:pt x="73" y="206"/>
                      <a:pt x="73" y="208"/>
                    </a:cubicBezTo>
                    <a:cubicBezTo>
                      <a:pt x="75" y="213"/>
                      <a:pt x="76" y="217"/>
                      <a:pt x="77" y="221"/>
                    </a:cubicBezTo>
                    <a:cubicBezTo>
                      <a:pt x="78" y="224"/>
                      <a:pt x="78" y="226"/>
                      <a:pt x="79" y="229"/>
                    </a:cubicBezTo>
                    <a:cubicBezTo>
                      <a:pt x="80" y="231"/>
                      <a:pt x="81" y="232"/>
                      <a:pt x="81" y="234"/>
                    </a:cubicBezTo>
                    <a:cubicBezTo>
                      <a:pt x="82" y="235"/>
                      <a:pt x="82" y="238"/>
                      <a:pt x="82" y="240"/>
                    </a:cubicBezTo>
                    <a:cubicBezTo>
                      <a:pt x="83" y="242"/>
                      <a:pt x="84" y="243"/>
                      <a:pt x="85" y="245"/>
                    </a:cubicBezTo>
                    <a:cubicBezTo>
                      <a:pt x="85" y="246"/>
                      <a:pt x="86" y="247"/>
                      <a:pt x="86" y="248"/>
                    </a:cubicBezTo>
                    <a:cubicBezTo>
                      <a:pt x="87" y="251"/>
                      <a:pt x="90" y="253"/>
                      <a:pt x="91" y="255"/>
                    </a:cubicBezTo>
                    <a:cubicBezTo>
                      <a:pt x="92" y="257"/>
                      <a:pt x="93" y="259"/>
                      <a:pt x="93" y="261"/>
                    </a:cubicBezTo>
                    <a:cubicBezTo>
                      <a:pt x="94" y="263"/>
                      <a:pt x="97" y="264"/>
                      <a:pt x="98" y="265"/>
                    </a:cubicBezTo>
                    <a:cubicBezTo>
                      <a:pt x="104" y="272"/>
                      <a:pt x="111" y="278"/>
                      <a:pt x="118" y="283"/>
                    </a:cubicBezTo>
                    <a:cubicBezTo>
                      <a:pt x="120" y="284"/>
                      <a:pt x="122" y="284"/>
                      <a:pt x="125" y="285"/>
                    </a:cubicBezTo>
                    <a:cubicBezTo>
                      <a:pt x="129" y="286"/>
                      <a:pt x="133" y="287"/>
                      <a:pt x="139" y="287"/>
                    </a:cubicBezTo>
                    <a:cubicBezTo>
                      <a:pt x="152" y="287"/>
                      <a:pt x="162" y="285"/>
                      <a:pt x="175" y="284"/>
                    </a:cubicBezTo>
                    <a:cubicBezTo>
                      <a:pt x="177" y="285"/>
                      <a:pt x="180" y="285"/>
                      <a:pt x="183" y="285"/>
                    </a:cubicBezTo>
                    <a:cubicBezTo>
                      <a:pt x="189" y="285"/>
                      <a:pt x="193" y="284"/>
                      <a:pt x="198" y="285"/>
                    </a:cubicBezTo>
                    <a:cubicBezTo>
                      <a:pt x="200" y="286"/>
                      <a:pt x="202" y="285"/>
                      <a:pt x="204" y="285"/>
                    </a:cubicBezTo>
                    <a:cubicBezTo>
                      <a:pt x="207" y="286"/>
                      <a:pt x="210" y="288"/>
                      <a:pt x="214" y="289"/>
                    </a:cubicBezTo>
                    <a:cubicBezTo>
                      <a:pt x="216" y="289"/>
                      <a:pt x="219" y="289"/>
                      <a:pt x="221" y="290"/>
                    </a:cubicBezTo>
                    <a:cubicBezTo>
                      <a:pt x="225" y="291"/>
                      <a:pt x="229" y="293"/>
                      <a:pt x="233" y="294"/>
                    </a:cubicBezTo>
                    <a:cubicBezTo>
                      <a:pt x="238" y="296"/>
                      <a:pt x="243" y="302"/>
                      <a:pt x="248" y="305"/>
                    </a:cubicBezTo>
                    <a:cubicBezTo>
                      <a:pt x="254" y="308"/>
                      <a:pt x="258" y="312"/>
                      <a:pt x="263" y="315"/>
                    </a:cubicBezTo>
                    <a:cubicBezTo>
                      <a:pt x="265" y="316"/>
                      <a:pt x="267" y="317"/>
                      <a:pt x="268" y="318"/>
                    </a:cubicBezTo>
                    <a:cubicBezTo>
                      <a:pt x="267" y="319"/>
                      <a:pt x="267" y="318"/>
                      <a:pt x="267" y="319"/>
                    </a:cubicBezTo>
                    <a:cubicBezTo>
                      <a:pt x="270" y="319"/>
                      <a:pt x="272" y="322"/>
                      <a:pt x="273" y="323"/>
                    </a:cubicBezTo>
                    <a:cubicBezTo>
                      <a:pt x="274" y="323"/>
                      <a:pt x="275" y="324"/>
                      <a:pt x="276" y="324"/>
                    </a:cubicBezTo>
                    <a:cubicBezTo>
                      <a:pt x="279" y="326"/>
                      <a:pt x="280" y="328"/>
                      <a:pt x="282" y="329"/>
                    </a:cubicBezTo>
                    <a:cubicBezTo>
                      <a:pt x="284" y="330"/>
                      <a:pt x="286" y="330"/>
                      <a:pt x="287" y="331"/>
                    </a:cubicBezTo>
                    <a:cubicBezTo>
                      <a:pt x="290" y="332"/>
                      <a:pt x="292" y="334"/>
                      <a:pt x="295" y="335"/>
                    </a:cubicBezTo>
                    <a:cubicBezTo>
                      <a:pt x="299" y="337"/>
                      <a:pt x="305" y="337"/>
                      <a:pt x="310" y="338"/>
                    </a:cubicBezTo>
                    <a:cubicBezTo>
                      <a:pt x="311" y="338"/>
                      <a:pt x="314" y="336"/>
                      <a:pt x="316" y="335"/>
                    </a:cubicBezTo>
                    <a:cubicBezTo>
                      <a:pt x="317" y="334"/>
                      <a:pt x="320" y="334"/>
                      <a:pt x="321" y="333"/>
                    </a:cubicBezTo>
                    <a:cubicBezTo>
                      <a:pt x="323" y="332"/>
                      <a:pt x="324" y="330"/>
                      <a:pt x="326" y="329"/>
                    </a:cubicBezTo>
                    <a:cubicBezTo>
                      <a:pt x="332" y="324"/>
                      <a:pt x="333" y="321"/>
                      <a:pt x="336" y="314"/>
                    </a:cubicBezTo>
                    <a:cubicBezTo>
                      <a:pt x="337" y="312"/>
                      <a:pt x="339" y="310"/>
                      <a:pt x="339" y="308"/>
                    </a:cubicBezTo>
                    <a:cubicBezTo>
                      <a:pt x="340" y="306"/>
                      <a:pt x="340" y="303"/>
                      <a:pt x="340" y="302"/>
                    </a:cubicBezTo>
                    <a:cubicBezTo>
                      <a:pt x="340" y="302"/>
                      <a:pt x="341" y="300"/>
                      <a:pt x="342" y="299"/>
                    </a:cubicBezTo>
                    <a:cubicBezTo>
                      <a:pt x="342" y="299"/>
                      <a:pt x="341" y="298"/>
                      <a:pt x="342" y="297"/>
                    </a:cubicBezTo>
                    <a:cubicBezTo>
                      <a:pt x="342" y="296"/>
                      <a:pt x="343" y="296"/>
                      <a:pt x="343" y="295"/>
                    </a:cubicBezTo>
                    <a:cubicBezTo>
                      <a:pt x="344" y="294"/>
                      <a:pt x="345" y="286"/>
                      <a:pt x="345" y="286"/>
                    </a:cubicBezTo>
                    <a:cubicBezTo>
                      <a:pt x="345" y="285"/>
                      <a:pt x="348" y="280"/>
                      <a:pt x="347" y="278"/>
                    </a:cubicBezTo>
                    <a:cubicBezTo>
                      <a:pt x="350" y="273"/>
                      <a:pt x="352" y="268"/>
                      <a:pt x="355" y="263"/>
                    </a:cubicBezTo>
                    <a:cubicBezTo>
                      <a:pt x="357" y="260"/>
                      <a:pt x="360" y="257"/>
                      <a:pt x="363" y="255"/>
                    </a:cubicBezTo>
                    <a:cubicBezTo>
                      <a:pt x="365" y="252"/>
                      <a:pt x="367" y="249"/>
                      <a:pt x="370" y="247"/>
                    </a:cubicBezTo>
                    <a:cubicBezTo>
                      <a:pt x="378" y="242"/>
                      <a:pt x="386" y="239"/>
                      <a:pt x="395" y="236"/>
                    </a:cubicBezTo>
                    <a:cubicBezTo>
                      <a:pt x="396" y="235"/>
                      <a:pt x="397" y="236"/>
                      <a:pt x="399" y="236"/>
                    </a:cubicBezTo>
                    <a:cubicBezTo>
                      <a:pt x="406" y="234"/>
                      <a:pt x="415" y="234"/>
                      <a:pt x="422" y="233"/>
                    </a:cubicBezTo>
                    <a:cubicBezTo>
                      <a:pt x="424" y="233"/>
                      <a:pt x="425" y="233"/>
                      <a:pt x="427" y="233"/>
                    </a:cubicBezTo>
                    <a:cubicBezTo>
                      <a:pt x="428" y="232"/>
                      <a:pt x="430" y="232"/>
                      <a:pt x="431" y="232"/>
                    </a:cubicBezTo>
                    <a:cubicBezTo>
                      <a:pt x="435" y="230"/>
                      <a:pt x="438" y="229"/>
                      <a:pt x="441" y="227"/>
                    </a:cubicBezTo>
                    <a:cubicBezTo>
                      <a:pt x="441" y="227"/>
                      <a:pt x="442" y="226"/>
                      <a:pt x="442" y="226"/>
                    </a:cubicBezTo>
                    <a:cubicBezTo>
                      <a:pt x="444" y="224"/>
                      <a:pt x="446" y="224"/>
                      <a:pt x="447" y="221"/>
                    </a:cubicBezTo>
                    <a:cubicBezTo>
                      <a:pt x="448" y="220"/>
                      <a:pt x="446" y="216"/>
                      <a:pt x="445" y="214"/>
                    </a:cubicBezTo>
                    <a:cubicBezTo>
                      <a:pt x="443" y="208"/>
                      <a:pt x="441" y="203"/>
                      <a:pt x="436" y="200"/>
                    </a:cubicBezTo>
                    <a:cubicBezTo>
                      <a:pt x="434" y="199"/>
                      <a:pt x="431" y="199"/>
                      <a:pt x="429" y="197"/>
                    </a:cubicBezTo>
                    <a:cubicBezTo>
                      <a:pt x="426" y="196"/>
                      <a:pt x="423" y="195"/>
                      <a:pt x="421" y="193"/>
                    </a:cubicBezTo>
                    <a:cubicBezTo>
                      <a:pt x="414" y="188"/>
                      <a:pt x="408" y="182"/>
                      <a:pt x="400" y="179"/>
                    </a:cubicBezTo>
                    <a:cubicBezTo>
                      <a:pt x="399" y="179"/>
                      <a:pt x="398" y="179"/>
                      <a:pt x="397" y="179"/>
                    </a:cubicBezTo>
                    <a:cubicBezTo>
                      <a:pt x="390" y="177"/>
                      <a:pt x="388" y="179"/>
                      <a:pt x="383" y="181"/>
                    </a:cubicBezTo>
                    <a:cubicBezTo>
                      <a:pt x="381" y="182"/>
                      <a:pt x="380" y="182"/>
                      <a:pt x="378" y="182"/>
                    </a:cubicBezTo>
                    <a:cubicBezTo>
                      <a:pt x="376" y="183"/>
                      <a:pt x="372" y="185"/>
                      <a:pt x="371" y="186"/>
                    </a:cubicBezTo>
                    <a:cubicBezTo>
                      <a:pt x="371" y="187"/>
                      <a:pt x="371" y="187"/>
                      <a:pt x="371" y="187"/>
                    </a:cubicBezTo>
                    <a:cubicBezTo>
                      <a:pt x="370" y="187"/>
                      <a:pt x="370" y="186"/>
                      <a:pt x="370" y="187"/>
                    </a:cubicBezTo>
                    <a:cubicBezTo>
                      <a:pt x="369" y="187"/>
                      <a:pt x="369" y="188"/>
                      <a:pt x="369" y="188"/>
                    </a:cubicBezTo>
                    <a:cubicBezTo>
                      <a:pt x="368" y="188"/>
                      <a:pt x="368" y="188"/>
                      <a:pt x="367" y="189"/>
                    </a:cubicBezTo>
                    <a:cubicBezTo>
                      <a:pt x="367" y="189"/>
                      <a:pt x="367" y="189"/>
                      <a:pt x="367" y="189"/>
                    </a:cubicBezTo>
                    <a:cubicBezTo>
                      <a:pt x="366" y="190"/>
                      <a:pt x="365" y="191"/>
                      <a:pt x="364" y="192"/>
                    </a:cubicBezTo>
                    <a:cubicBezTo>
                      <a:pt x="364" y="192"/>
                      <a:pt x="364" y="192"/>
                      <a:pt x="364" y="192"/>
                    </a:cubicBezTo>
                    <a:cubicBezTo>
                      <a:pt x="361" y="193"/>
                      <a:pt x="361" y="196"/>
                      <a:pt x="358" y="197"/>
                    </a:cubicBezTo>
                    <a:cubicBezTo>
                      <a:pt x="358" y="197"/>
                      <a:pt x="358" y="197"/>
                      <a:pt x="358" y="198"/>
                    </a:cubicBezTo>
                    <a:cubicBezTo>
                      <a:pt x="357" y="198"/>
                      <a:pt x="357" y="198"/>
                      <a:pt x="357" y="198"/>
                    </a:cubicBezTo>
                    <a:cubicBezTo>
                      <a:pt x="357" y="198"/>
                      <a:pt x="357" y="198"/>
                      <a:pt x="357" y="198"/>
                    </a:cubicBezTo>
                    <a:cubicBezTo>
                      <a:pt x="356" y="199"/>
                      <a:pt x="355" y="199"/>
                      <a:pt x="355" y="200"/>
                    </a:cubicBezTo>
                    <a:cubicBezTo>
                      <a:pt x="354" y="200"/>
                      <a:pt x="354" y="200"/>
                      <a:pt x="353" y="200"/>
                    </a:cubicBezTo>
                    <a:cubicBezTo>
                      <a:pt x="353" y="200"/>
                      <a:pt x="353" y="201"/>
                      <a:pt x="353" y="201"/>
                    </a:cubicBezTo>
                    <a:cubicBezTo>
                      <a:pt x="351" y="202"/>
                      <a:pt x="351" y="203"/>
                      <a:pt x="350" y="204"/>
                    </a:cubicBezTo>
                    <a:cubicBezTo>
                      <a:pt x="349" y="205"/>
                      <a:pt x="347" y="205"/>
                      <a:pt x="346" y="206"/>
                    </a:cubicBezTo>
                    <a:cubicBezTo>
                      <a:pt x="346" y="206"/>
                      <a:pt x="346" y="207"/>
                      <a:pt x="345" y="207"/>
                    </a:cubicBezTo>
                    <a:cubicBezTo>
                      <a:pt x="341" y="209"/>
                      <a:pt x="338" y="211"/>
                      <a:pt x="333" y="212"/>
                    </a:cubicBezTo>
                    <a:cubicBezTo>
                      <a:pt x="333" y="212"/>
                      <a:pt x="334" y="212"/>
                      <a:pt x="333" y="212"/>
                    </a:cubicBezTo>
                    <a:cubicBezTo>
                      <a:pt x="331" y="213"/>
                      <a:pt x="328" y="214"/>
                      <a:pt x="326" y="215"/>
                    </a:cubicBezTo>
                    <a:cubicBezTo>
                      <a:pt x="323" y="215"/>
                      <a:pt x="320" y="216"/>
                      <a:pt x="316" y="216"/>
                    </a:cubicBezTo>
                    <a:cubicBezTo>
                      <a:pt x="316" y="216"/>
                      <a:pt x="315" y="216"/>
                      <a:pt x="315" y="216"/>
                    </a:cubicBezTo>
                    <a:cubicBezTo>
                      <a:pt x="311" y="217"/>
                      <a:pt x="305" y="219"/>
                      <a:pt x="301" y="220"/>
                    </a:cubicBezTo>
                    <a:cubicBezTo>
                      <a:pt x="299" y="220"/>
                      <a:pt x="299" y="219"/>
                      <a:pt x="297" y="219"/>
                    </a:cubicBezTo>
                    <a:cubicBezTo>
                      <a:pt x="294" y="220"/>
                      <a:pt x="286" y="218"/>
                      <a:pt x="284" y="217"/>
                    </a:cubicBezTo>
                    <a:cubicBezTo>
                      <a:pt x="284" y="216"/>
                      <a:pt x="282" y="216"/>
                      <a:pt x="281" y="216"/>
                    </a:cubicBezTo>
                    <a:cubicBezTo>
                      <a:pt x="279" y="215"/>
                      <a:pt x="276" y="214"/>
                      <a:pt x="273" y="212"/>
                    </a:cubicBezTo>
                    <a:cubicBezTo>
                      <a:pt x="273" y="212"/>
                      <a:pt x="272" y="212"/>
                      <a:pt x="272" y="212"/>
                    </a:cubicBezTo>
                    <a:cubicBezTo>
                      <a:pt x="271" y="211"/>
                      <a:pt x="269" y="210"/>
                      <a:pt x="268" y="209"/>
                    </a:cubicBezTo>
                    <a:cubicBezTo>
                      <a:pt x="267" y="209"/>
                      <a:pt x="266" y="209"/>
                      <a:pt x="266" y="209"/>
                    </a:cubicBezTo>
                    <a:cubicBezTo>
                      <a:pt x="265" y="209"/>
                      <a:pt x="264" y="208"/>
                      <a:pt x="264" y="207"/>
                    </a:cubicBezTo>
                    <a:cubicBezTo>
                      <a:pt x="262" y="206"/>
                      <a:pt x="259" y="206"/>
                      <a:pt x="258" y="204"/>
                    </a:cubicBezTo>
                    <a:cubicBezTo>
                      <a:pt x="254" y="202"/>
                      <a:pt x="249" y="197"/>
                      <a:pt x="247" y="193"/>
                    </a:cubicBezTo>
                    <a:cubicBezTo>
                      <a:pt x="247" y="193"/>
                      <a:pt x="247" y="193"/>
                      <a:pt x="247" y="193"/>
                    </a:cubicBezTo>
                    <a:cubicBezTo>
                      <a:pt x="245" y="192"/>
                      <a:pt x="244" y="189"/>
                      <a:pt x="243" y="187"/>
                    </a:cubicBezTo>
                    <a:cubicBezTo>
                      <a:pt x="243" y="186"/>
                      <a:pt x="241" y="185"/>
                      <a:pt x="242" y="184"/>
                    </a:cubicBezTo>
                    <a:cubicBezTo>
                      <a:pt x="240" y="182"/>
                      <a:pt x="240" y="182"/>
                      <a:pt x="239" y="180"/>
                    </a:cubicBezTo>
                    <a:cubicBezTo>
                      <a:pt x="238" y="179"/>
                      <a:pt x="236" y="175"/>
                      <a:pt x="236" y="175"/>
                    </a:cubicBezTo>
                    <a:cubicBezTo>
                      <a:pt x="236" y="173"/>
                      <a:pt x="234" y="171"/>
                      <a:pt x="234" y="170"/>
                    </a:cubicBezTo>
                    <a:cubicBezTo>
                      <a:pt x="234" y="168"/>
                      <a:pt x="231" y="165"/>
                      <a:pt x="232" y="163"/>
                    </a:cubicBezTo>
                    <a:cubicBezTo>
                      <a:pt x="230" y="158"/>
                      <a:pt x="227" y="154"/>
                      <a:pt x="223" y="151"/>
                    </a:cubicBezTo>
                    <a:cubicBezTo>
                      <a:pt x="222" y="150"/>
                      <a:pt x="222" y="149"/>
                      <a:pt x="221" y="147"/>
                    </a:cubicBezTo>
                    <a:cubicBezTo>
                      <a:pt x="219" y="146"/>
                      <a:pt x="218" y="144"/>
                      <a:pt x="216" y="143"/>
                    </a:cubicBezTo>
                    <a:cubicBezTo>
                      <a:pt x="216" y="143"/>
                      <a:pt x="216" y="142"/>
                      <a:pt x="215" y="142"/>
                    </a:cubicBezTo>
                    <a:cubicBezTo>
                      <a:pt x="215" y="142"/>
                      <a:pt x="215" y="142"/>
                      <a:pt x="214" y="142"/>
                    </a:cubicBezTo>
                    <a:cubicBezTo>
                      <a:pt x="213" y="141"/>
                      <a:pt x="213" y="140"/>
                      <a:pt x="212" y="139"/>
                    </a:cubicBezTo>
                    <a:cubicBezTo>
                      <a:pt x="211" y="139"/>
                      <a:pt x="209" y="139"/>
                      <a:pt x="208" y="138"/>
                    </a:cubicBezTo>
                    <a:cubicBezTo>
                      <a:pt x="208" y="138"/>
                      <a:pt x="208" y="137"/>
                      <a:pt x="208" y="137"/>
                    </a:cubicBezTo>
                    <a:cubicBezTo>
                      <a:pt x="207" y="137"/>
                      <a:pt x="207" y="137"/>
                      <a:pt x="206" y="137"/>
                    </a:cubicBezTo>
                    <a:cubicBezTo>
                      <a:pt x="205" y="136"/>
                      <a:pt x="203" y="135"/>
                      <a:pt x="202" y="134"/>
                    </a:cubicBezTo>
                    <a:cubicBezTo>
                      <a:pt x="200" y="133"/>
                      <a:pt x="199" y="134"/>
                      <a:pt x="198" y="134"/>
                    </a:cubicBezTo>
                    <a:cubicBezTo>
                      <a:pt x="195" y="132"/>
                      <a:pt x="190" y="131"/>
                      <a:pt x="187" y="128"/>
                    </a:cubicBezTo>
                    <a:cubicBezTo>
                      <a:pt x="185" y="127"/>
                      <a:pt x="180" y="128"/>
                      <a:pt x="178" y="126"/>
                    </a:cubicBezTo>
                    <a:cubicBezTo>
                      <a:pt x="178" y="126"/>
                      <a:pt x="178" y="126"/>
                      <a:pt x="177" y="126"/>
                    </a:cubicBezTo>
                    <a:cubicBezTo>
                      <a:pt x="177" y="125"/>
                      <a:pt x="176" y="125"/>
                      <a:pt x="175" y="124"/>
                    </a:cubicBezTo>
                    <a:cubicBezTo>
                      <a:pt x="175" y="124"/>
                      <a:pt x="175" y="124"/>
                      <a:pt x="175" y="124"/>
                    </a:cubicBezTo>
                    <a:cubicBezTo>
                      <a:pt x="169" y="123"/>
                      <a:pt x="165" y="117"/>
                      <a:pt x="162" y="113"/>
                    </a:cubicBezTo>
                    <a:cubicBezTo>
                      <a:pt x="161" y="112"/>
                      <a:pt x="159" y="111"/>
                      <a:pt x="158" y="110"/>
                    </a:cubicBezTo>
                    <a:cubicBezTo>
                      <a:pt x="157" y="107"/>
                      <a:pt x="155" y="104"/>
                      <a:pt x="154" y="102"/>
                    </a:cubicBezTo>
                    <a:cubicBezTo>
                      <a:pt x="151" y="95"/>
                      <a:pt x="150" y="89"/>
                      <a:pt x="148" y="81"/>
                    </a:cubicBezTo>
                    <a:cubicBezTo>
                      <a:pt x="148" y="80"/>
                      <a:pt x="148" y="78"/>
                      <a:pt x="148" y="76"/>
                    </a:cubicBezTo>
                    <a:cubicBezTo>
                      <a:pt x="147" y="73"/>
                      <a:pt x="150" y="71"/>
                      <a:pt x="149" y="68"/>
                    </a:cubicBezTo>
                    <a:cubicBezTo>
                      <a:pt x="148" y="66"/>
                      <a:pt x="148" y="62"/>
                      <a:pt x="147" y="59"/>
                    </a:cubicBezTo>
                    <a:cubicBezTo>
                      <a:pt x="147" y="57"/>
                      <a:pt x="148" y="55"/>
                      <a:pt x="148" y="52"/>
                    </a:cubicBezTo>
                    <a:cubicBezTo>
                      <a:pt x="147" y="51"/>
                      <a:pt x="146" y="48"/>
                      <a:pt x="145" y="46"/>
                    </a:cubicBezTo>
                    <a:cubicBezTo>
                      <a:pt x="145" y="45"/>
                      <a:pt x="145" y="45"/>
                      <a:pt x="145" y="44"/>
                    </a:cubicBezTo>
                    <a:cubicBezTo>
                      <a:pt x="144" y="42"/>
                      <a:pt x="143" y="42"/>
                      <a:pt x="142" y="40"/>
                    </a:cubicBezTo>
                    <a:cubicBezTo>
                      <a:pt x="140" y="39"/>
                      <a:pt x="139" y="36"/>
                      <a:pt x="137" y="35"/>
                    </a:cubicBezTo>
                    <a:cubicBezTo>
                      <a:pt x="131" y="31"/>
                      <a:pt x="123" y="31"/>
                      <a:pt x="114" y="31"/>
                    </a:cubicBezTo>
                    <a:cubicBezTo>
                      <a:pt x="112" y="31"/>
                      <a:pt x="109" y="31"/>
                      <a:pt x="107" y="31"/>
                    </a:cubicBezTo>
                    <a:cubicBezTo>
                      <a:pt x="101" y="31"/>
                      <a:pt x="94" y="34"/>
                      <a:pt x="89" y="37"/>
                    </a:cubicBezTo>
                    <a:cubicBezTo>
                      <a:pt x="87" y="38"/>
                      <a:pt x="85" y="38"/>
                      <a:pt x="83" y="39"/>
                    </a:cubicBezTo>
                    <a:cubicBezTo>
                      <a:pt x="81" y="40"/>
                      <a:pt x="79" y="41"/>
                      <a:pt x="77" y="42"/>
                    </a:cubicBezTo>
                    <a:cubicBezTo>
                      <a:pt x="77" y="42"/>
                      <a:pt x="76" y="42"/>
                      <a:pt x="76" y="43"/>
                    </a:cubicBezTo>
                    <a:cubicBezTo>
                      <a:pt x="74" y="43"/>
                      <a:pt x="73" y="44"/>
                      <a:pt x="71" y="45"/>
                    </a:cubicBezTo>
                    <a:cubicBezTo>
                      <a:pt x="71" y="45"/>
                      <a:pt x="70" y="45"/>
                      <a:pt x="70" y="45"/>
                    </a:cubicBezTo>
                    <a:cubicBezTo>
                      <a:pt x="65" y="48"/>
                      <a:pt x="58" y="49"/>
                      <a:pt x="52" y="49"/>
                    </a:cubicBezTo>
                    <a:cubicBezTo>
                      <a:pt x="52" y="48"/>
                      <a:pt x="52" y="48"/>
                      <a:pt x="51" y="48"/>
                    </a:cubicBezTo>
                    <a:cubicBezTo>
                      <a:pt x="50" y="48"/>
                      <a:pt x="49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9" y="48"/>
                      <a:pt x="48" y="48"/>
                      <a:pt x="49" y="48"/>
                    </a:cubicBezTo>
                    <a:cubicBezTo>
                      <a:pt x="49" y="48"/>
                      <a:pt x="49" y="48"/>
                      <a:pt x="48" y="48"/>
                    </a:cubicBezTo>
                    <a:cubicBezTo>
                      <a:pt x="47" y="47"/>
                      <a:pt x="46" y="47"/>
                      <a:pt x="45" y="47"/>
                    </a:cubicBezTo>
                    <a:cubicBezTo>
                      <a:pt x="45" y="47"/>
                      <a:pt x="45" y="47"/>
                      <a:pt x="45" y="46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6"/>
                      <a:pt x="44" y="46"/>
                      <a:pt x="43" y="46"/>
                    </a:cubicBezTo>
                    <a:cubicBezTo>
                      <a:pt x="43" y="46"/>
                      <a:pt x="42" y="46"/>
                      <a:pt x="41" y="46"/>
                    </a:cubicBezTo>
                    <a:cubicBezTo>
                      <a:pt x="41" y="46"/>
                      <a:pt x="41" y="45"/>
                      <a:pt x="41" y="45"/>
                    </a:cubicBezTo>
                    <a:cubicBezTo>
                      <a:pt x="40" y="45"/>
                      <a:pt x="33" y="42"/>
                      <a:pt x="32" y="41"/>
                    </a:cubicBezTo>
                    <a:cubicBezTo>
                      <a:pt x="32" y="40"/>
                      <a:pt x="30" y="37"/>
                      <a:pt x="29" y="37"/>
                    </a:cubicBezTo>
                    <a:cubicBezTo>
                      <a:pt x="29" y="37"/>
                      <a:pt x="28" y="37"/>
                      <a:pt x="28" y="37"/>
                    </a:cubicBezTo>
                    <a:cubicBezTo>
                      <a:pt x="28" y="37"/>
                      <a:pt x="27" y="36"/>
                      <a:pt x="27" y="36"/>
                    </a:cubicBezTo>
                    <a:cubicBezTo>
                      <a:pt x="26" y="35"/>
                      <a:pt x="25" y="35"/>
                      <a:pt x="24" y="34"/>
                    </a:cubicBezTo>
                    <a:cubicBezTo>
                      <a:pt x="23" y="32"/>
                      <a:pt x="20" y="31"/>
                      <a:pt x="18" y="29"/>
                    </a:cubicBezTo>
                    <a:cubicBezTo>
                      <a:pt x="18" y="28"/>
                      <a:pt x="18" y="28"/>
                      <a:pt x="18" y="27"/>
                    </a:cubicBezTo>
                    <a:cubicBezTo>
                      <a:pt x="17" y="27"/>
                      <a:pt x="17" y="27"/>
                      <a:pt x="16" y="27"/>
                    </a:cubicBezTo>
                    <a:cubicBezTo>
                      <a:pt x="16" y="26"/>
                      <a:pt x="16" y="26"/>
                      <a:pt x="15" y="25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0" y="20"/>
                      <a:pt x="10" y="20"/>
                    </a:cubicBezTo>
                    <a:cubicBezTo>
                      <a:pt x="10" y="19"/>
                      <a:pt x="10" y="19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0" y="8"/>
                      <a:pt x="0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5" y="7"/>
                      <a:pt x="8" y="10"/>
                    </a:cubicBezTo>
                    <a:cubicBezTo>
                      <a:pt x="8" y="11"/>
                      <a:pt x="10" y="12"/>
                      <a:pt x="11" y="13"/>
                    </a:cubicBezTo>
                    <a:cubicBezTo>
                      <a:pt x="12" y="14"/>
                      <a:pt x="12" y="15"/>
                      <a:pt x="13" y="16"/>
                    </a:cubicBezTo>
                    <a:cubicBezTo>
                      <a:pt x="14" y="17"/>
                      <a:pt x="14" y="18"/>
                      <a:pt x="15" y="18"/>
                    </a:cubicBezTo>
                    <a:cubicBezTo>
                      <a:pt x="16" y="20"/>
                      <a:pt x="17" y="21"/>
                      <a:pt x="18" y="22"/>
                    </a:cubicBezTo>
                    <a:cubicBezTo>
                      <a:pt x="20" y="24"/>
                      <a:pt x="21" y="25"/>
                      <a:pt x="23" y="26"/>
                    </a:cubicBezTo>
                    <a:cubicBezTo>
                      <a:pt x="24" y="27"/>
                      <a:pt x="25" y="29"/>
                      <a:pt x="26" y="30"/>
                    </a:cubicBezTo>
                    <a:cubicBezTo>
                      <a:pt x="27" y="31"/>
                      <a:pt x="28" y="31"/>
                      <a:pt x="29" y="32"/>
                    </a:cubicBezTo>
                    <a:cubicBezTo>
                      <a:pt x="32" y="34"/>
                      <a:pt x="35" y="37"/>
                      <a:pt x="39" y="39"/>
                    </a:cubicBezTo>
                    <a:cubicBezTo>
                      <a:pt x="44" y="41"/>
                      <a:pt x="47" y="43"/>
                      <a:pt x="54" y="43"/>
                    </a:cubicBezTo>
                    <a:cubicBezTo>
                      <a:pt x="56" y="43"/>
                      <a:pt x="57" y="43"/>
                      <a:pt x="58" y="43"/>
                    </a:cubicBezTo>
                    <a:cubicBezTo>
                      <a:pt x="70" y="41"/>
                      <a:pt x="79" y="35"/>
                      <a:pt x="89" y="31"/>
                    </a:cubicBezTo>
                    <a:cubicBezTo>
                      <a:pt x="92" y="30"/>
                      <a:pt x="96" y="26"/>
                      <a:pt x="100" y="27"/>
                    </a:cubicBezTo>
                    <a:cubicBezTo>
                      <a:pt x="102" y="26"/>
                      <a:pt x="103" y="26"/>
                      <a:pt x="104" y="26"/>
                    </a:cubicBezTo>
                    <a:cubicBezTo>
                      <a:pt x="108" y="25"/>
                      <a:pt x="119" y="25"/>
                      <a:pt x="120" y="26"/>
                    </a:cubicBezTo>
                    <a:cubicBezTo>
                      <a:pt x="121" y="26"/>
                      <a:pt x="123" y="26"/>
                      <a:pt x="124" y="26"/>
                    </a:cubicBezTo>
                    <a:cubicBezTo>
                      <a:pt x="128" y="26"/>
                      <a:pt x="133" y="26"/>
                      <a:pt x="136" y="28"/>
                    </a:cubicBezTo>
                    <a:cubicBezTo>
                      <a:pt x="143" y="33"/>
                      <a:pt x="148" y="40"/>
                      <a:pt x="152" y="48"/>
                    </a:cubicBezTo>
                    <a:cubicBezTo>
                      <a:pt x="153" y="51"/>
                      <a:pt x="152" y="54"/>
                      <a:pt x="152" y="56"/>
                    </a:cubicBezTo>
                    <a:cubicBezTo>
                      <a:pt x="152" y="60"/>
                      <a:pt x="153" y="64"/>
                      <a:pt x="154" y="68"/>
                    </a:cubicBezTo>
                    <a:cubicBezTo>
                      <a:pt x="154" y="70"/>
                      <a:pt x="153" y="72"/>
                      <a:pt x="153" y="75"/>
                    </a:cubicBezTo>
                    <a:cubicBezTo>
                      <a:pt x="152" y="82"/>
                      <a:pt x="157" y="99"/>
                      <a:pt x="161" y="105"/>
                    </a:cubicBezTo>
                    <a:cubicBezTo>
                      <a:pt x="163" y="109"/>
                      <a:pt x="175" y="120"/>
                      <a:pt x="179" y="121"/>
                    </a:cubicBezTo>
                    <a:cubicBezTo>
                      <a:pt x="182" y="122"/>
                      <a:pt x="185" y="123"/>
                      <a:pt x="189" y="124"/>
                    </a:cubicBezTo>
                    <a:cubicBezTo>
                      <a:pt x="191" y="125"/>
                      <a:pt x="195" y="127"/>
                      <a:pt x="198" y="128"/>
                    </a:cubicBezTo>
                    <a:cubicBezTo>
                      <a:pt x="199" y="128"/>
                      <a:pt x="199" y="129"/>
                      <a:pt x="200" y="129"/>
                    </a:cubicBezTo>
                    <a:cubicBezTo>
                      <a:pt x="204" y="130"/>
                      <a:pt x="214" y="134"/>
                      <a:pt x="216" y="136"/>
                    </a:cubicBezTo>
                    <a:cubicBezTo>
                      <a:pt x="222" y="142"/>
                      <a:pt x="228" y="149"/>
                      <a:pt x="234" y="155"/>
                    </a:cubicBezTo>
                    <a:cubicBezTo>
                      <a:pt x="237" y="159"/>
                      <a:pt x="237" y="168"/>
                      <a:pt x="240" y="173"/>
                    </a:cubicBezTo>
                    <a:cubicBezTo>
                      <a:pt x="245" y="181"/>
                      <a:pt x="249" y="191"/>
                      <a:pt x="256" y="198"/>
                    </a:cubicBezTo>
                    <a:cubicBezTo>
                      <a:pt x="260" y="201"/>
                      <a:pt x="266" y="203"/>
                      <a:pt x="270" y="206"/>
                    </a:cubicBezTo>
                    <a:cubicBezTo>
                      <a:pt x="272" y="207"/>
                      <a:pt x="274" y="207"/>
                      <a:pt x="276" y="208"/>
                    </a:cubicBezTo>
                    <a:cubicBezTo>
                      <a:pt x="283" y="211"/>
                      <a:pt x="290" y="215"/>
                      <a:pt x="299" y="215"/>
                    </a:cubicBezTo>
                    <a:cubicBezTo>
                      <a:pt x="301" y="214"/>
                      <a:pt x="301" y="213"/>
                      <a:pt x="303" y="212"/>
                    </a:cubicBezTo>
                    <a:cubicBezTo>
                      <a:pt x="305" y="212"/>
                      <a:pt x="307" y="212"/>
                      <a:pt x="309" y="212"/>
                    </a:cubicBezTo>
                    <a:cubicBezTo>
                      <a:pt x="310" y="212"/>
                      <a:pt x="312" y="211"/>
                      <a:pt x="313" y="211"/>
                    </a:cubicBezTo>
                    <a:cubicBezTo>
                      <a:pt x="316" y="211"/>
                      <a:pt x="319" y="211"/>
                      <a:pt x="323" y="210"/>
                    </a:cubicBezTo>
                    <a:cubicBezTo>
                      <a:pt x="331" y="208"/>
                      <a:pt x="339" y="205"/>
                      <a:pt x="346" y="201"/>
                    </a:cubicBezTo>
                    <a:cubicBezTo>
                      <a:pt x="347" y="200"/>
                      <a:pt x="349" y="198"/>
                      <a:pt x="350" y="197"/>
                    </a:cubicBezTo>
                    <a:cubicBezTo>
                      <a:pt x="353" y="195"/>
                      <a:pt x="356" y="193"/>
                      <a:pt x="359" y="190"/>
                    </a:cubicBezTo>
                    <a:cubicBezTo>
                      <a:pt x="361" y="189"/>
                      <a:pt x="362" y="187"/>
                      <a:pt x="363" y="186"/>
                    </a:cubicBezTo>
                    <a:cubicBezTo>
                      <a:pt x="364" y="185"/>
                      <a:pt x="366" y="185"/>
                      <a:pt x="367" y="184"/>
                    </a:cubicBezTo>
                    <a:cubicBezTo>
                      <a:pt x="368" y="183"/>
                      <a:pt x="370" y="181"/>
                      <a:pt x="371" y="180"/>
                    </a:cubicBezTo>
                    <a:cubicBezTo>
                      <a:pt x="372" y="179"/>
                      <a:pt x="380" y="176"/>
                      <a:pt x="381" y="177"/>
                    </a:cubicBezTo>
                    <a:cubicBezTo>
                      <a:pt x="381" y="177"/>
                      <a:pt x="382" y="177"/>
                      <a:pt x="382" y="177"/>
                    </a:cubicBezTo>
                    <a:cubicBezTo>
                      <a:pt x="384" y="175"/>
                      <a:pt x="387" y="174"/>
                      <a:pt x="390" y="173"/>
                    </a:cubicBezTo>
                    <a:cubicBezTo>
                      <a:pt x="393" y="173"/>
                      <a:pt x="397" y="174"/>
                      <a:pt x="399" y="174"/>
                    </a:cubicBezTo>
                    <a:cubicBezTo>
                      <a:pt x="400" y="175"/>
                      <a:pt x="402" y="174"/>
                      <a:pt x="403" y="175"/>
                    </a:cubicBezTo>
                    <a:cubicBezTo>
                      <a:pt x="405" y="176"/>
                      <a:pt x="407" y="177"/>
                      <a:pt x="408" y="178"/>
                    </a:cubicBezTo>
                    <a:cubicBezTo>
                      <a:pt x="415" y="181"/>
                      <a:pt x="419" y="186"/>
                      <a:pt x="425" y="189"/>
                    </a:cubicBezTo>
                    <a:cubicBezTo>
                      <a:pt x="425" y="189"/>
                      <a:pt x="425" y="190"/>
                      <a:pt x="425" y="190"/>
                    </a:cubicBezTo>
                    <a:cubicBezTo>
                      <a:pt x="427" y="191"/>
                      <a:pt x="429" y="192"/>
                      <a:pt x="431" y="193"/>
                    </a:cubicBezTo>
                    <a:cubicBezTo>
                      <a:pt x="434" y="194"/>
                      <a:pt x="437" y="195"/>
                      <a:pt x="439" y="196"/>
                    </a:cubicBezTo>
                    <a:cubicBezTo>
                      <a:pt x="441" y="197"/>
                      <a:pt x="441" y="198"/>
                      <a:pt x="443" y="199"/>
                    </a:cubicBezTo>
                    <a:cubicBezTo>
                      <a:pt x="443" y="200"/>
                      <a:pt x="444" y="200"/>
                      <a:pt x="444" y="200"/>
                    </a:cubicBezTo>
                    <a:cubicBezTo>
                      <a:pt x="446" y="204"/>
                      <a:pt x="448" y="207"/>
                      <a:pt x="449" y="211"/>
                    </a:cubicBezTo>
                    <a:cubicBezTo>
                      <a:pt x="450" y="214"/>
                      <a:pt x="453" y="220"/>
                      <a:pt x="452" y="223"/>
                    </a:cubicBezTo>
                    <a:cubicBezTo>
                      <a:pt x="450" y="226"/>
                      <a:pt x="442" y="235"/>
                      <a:pt x="439" y="236"/>
                    </a:cubicBezTo>
                    <a:cubicBezTo>
                      <a:pt x="437" y="236"/>
                      <a:pt x="436" y="236"/>
                      <a:pt x="435" y="237"/>
                    </a:cubicBezTo>
                    <a:cubicBezTo>
                      <a:pt x="434" y="237"/>
                      <a:pt x="433" y="238"/>
                      <a:pt x="432" y="238"/>
                    </a:cubicBezTo>
                    <a:cubicBezTo>
                      <a:pt x="428" y="238"/>
                      <a:pt x="424" y="238"/>
                      <a:pt x="420" y="239"/>
                    </a:cubicBezTo>
                    <a:cubicBezTo>
                      <a:pt x="419" y="239"/>
                      <a:pt x="418" y="238"/>
                      <a:pt x="418" y="238"/>
                    </a:cubicBezTo>
                    <a:cubicBezTo>
                      <a:pt x="416" y="239"/>
                      <a:pt x="406" y="240"/>
                      <a:pt x="405" y="240"/>
                    </a:cubicBezTo>
                    <a:cubicBezTo>
                      <a:pt x="404" y="240"/>
                      <a:pt x="403" y="240"/>
                      <a:pt x="402" y="240"/>
                    </a:cubicBezTo>
                    <a:cubicBezTo>
                      <a:pt x="400" y="241"/>
                      <a:pt x="395" y="241"/>
                      <a:pt x="392" y="242"/>
                    </a:cubicBezTo>
                    <a:cubicBezTo>
                      <a:pt x="386" y="245"/>
                      <a:pt x="379" y="247"/>
                      <a:pt x="374" y="251"/>
                    </a:cubicBezTo>
                    <a:cubicBezTo>
                      <a:pt x="373" y="251"/>
                      <a:pt x="373" y="252"/>
                      <a:pt x="372" y="253"/>
                    </a:cubicBezTo>
                    <a:cubicBezTo>
                      <a:pt x="372" y="253"/>
                      <a:pt x="370" y="253"/>
                      <a:pt x="369" y="254"/>
                    </a:cubicBezTo>
                    <a:cubicBezTo>
                      <a:pt x="368" y="255"/>
                      <a:pt x="367" y="258"/>
                      <a:pt x="365" y="260"/>
                    </a:cubicBezTo>
                    <a:cubicBezTo>
                      <a:pt x="365" y="261"/>
                      <a:pt x="360" y="264"/>
                      <a:pt x="360" y="265"/>
                    </a:cubicBezTo>
                    <a:cubicBezTo>
                      <a:pt x="360" y="265"/>
                      <a:pt x="360" y="266"/>
                      <a:pt x="360" y="266"/>
                    </a:cubicBezTo>
                    <a:cubicBezTo>
                      <a:pt x="358" y="268"/>
                      <a:pt x="357" y="272"/>
                      <a:pt x="355" y="274"/>
                    </a:cubicBezTo>
                    <a:cubicBezTo>
                      <a:pt x="355" y="275"/>
                      <a:pt x="353" y="276"/>
                      <a:pt x="352" y="278"/>
                    </a:cubicBezTo>
                    <a:cubicBezTo>
                      <a:pt x="352" y="278"/>
                      <a:pt x="353" y="278"/>
                      <a:pt x="353" y="279"/>
                    </a:cubicBezTo>
                    <a:cubicBezTo>
                      <a:pt x="352" y="279"/>
                      <a:pt x="352" y="280"/>
                      <a:pt x="352" y="280"/>
                    </a:cubicBezTo>
                    <a:cubicBezTo>
                      <a:pt x="352" y="281"/>
                      <a:pt x="351" y="283"/>
                      <a:pt x="351" y="284"/>
                    </a:cubicBezTo>
                    <a:cubicBezTo>
                      <a:pt x="350" y="286"/>
                      <a:pt x="349" y="291"/>
                      <a:pt x="348" y="293"/>
                    </a:cubicBezTo>
                    <a:cubicBezTo>
                      <a:pt x="348" y="293"/>
                      <a:pt x="348" y="295"/>
                      <a:pt x="348" y="295"/>
                    </a:cubicBezTo>
                    <a:cubicBezTo>
                      <a:pt x="347" y="296"/>
                      <a:pt x="346" y="298"/>
                      <a:pt x="346" y="299"/>
                    </a:cubicBezTo>
                    <a:cubicBezTo>
                      <a:pt x="346" y="299"/>
                      <a:pt x="346" y="299"/>
                      <a:pt x="346" y="299"/>
                    </a:cubicBezTo>
                    <a:cubicBezTo>
                      <a:pt x="345" y="303"/>
                      <a:pt x="345" y="307"/>
                      <a:pt x="344" y="311"/>
                    </a:cubicBezTo>
                    <a:cubicBezTo>
                      <a:pt x="343" y="312"/>
                      <a:pt x="342" y="313"/>
                      <a:pt x="342" y="314"/>
                    </a:cubicBezTo>
                    <a:cubicBezTo>
                      <a:pt x="342" y="314"/>
                      <a:pt x="342" y="315"/>
                      <a:pt x="342" y="315"/>
                    </a:cubicBezTo>
                    <a:cubicBezTo>
                      <a:pt x="341" y="317"/>
                      <a:pt x="339" y="320"/>
                      <a:pt x="338" y="322"/>
                    </a:cubicBezTo>
                    <a:cubicBezTo>
                      <a:pt x="338" y="323"/>
                      <a:pt x="338" y="324"/>
                      <a:pt x="338" y="325"/>
                    </a:cubicBezTo>
                    <a:cubicBezTo>
                      <a:pt x="337" y="327"/>
                      <a:pt x="333" y="328"/>
                      <a:pt x="333" y="3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408">
                <a:extLst>
                  <a:ext uri="{FF2B5EF4-FFF2-40B4-BE49-F238E27FC236}">
                    <a16:creationId xmlns:a16="http://schemas.microsoft.com/office/drawing/2014/main" id="{45BF5FF7-B071-C0DA-9A0E-444F81FCB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" y="26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409">
                <a:extLst>
                  <a:ext uri="{FF2B5EF4-FFF2-40B4-BE49-F238E27FC236}">
                    <a16:creationId xmlns:a16="http://schemas.microsoft.com/office/drawing/2014/main" id="{25E040B5-ECB4-2FA4-C8CD-3E8AC76EC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5" y="2621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410">
                <a:extLst>
                  <a:ext uri="{FF2B5EF4-FFF2-40B4-BE49-F238E27FC236}">
                    <a16:creationId xmlns:a16="http://schemas.microsoft.com/office/drawing/2014/main" id="{B1C8DD1C-C8B2-CAEF-4811-3B3DE121A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" y="263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411">
                <a:extLst>
                  <a:ext uri="{FF2B5EF4-FFF2-40B4-BE49-F238E27FC236}">
                    <a16:creationId xmlns:a16="http://schemas.microsoft.com/office/drawing/2014/main" id="{20215879-1B43-A940-527E-F9BF45689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2" y="264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412">
                <a:extLst>
                  <a:ext uri="{FF2B5EF4-FFF2-40B4-BE49-F238E27FC236}">
                    <a16:creationId xmlns:a16="http://schemas.microsoft.com/office/drawing/2014/main" id="{B151EFD6-E65D-EA2D-4FEB-DF8EB20BC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2" y="264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413">
                <a:extLst>
                  <a:ext uri="{FF2B5EF4-FFF2-40B4-BE49-F238E27FC236}">
                    <a16:creationId xmlns:a16="http://schemas.microsoft.com/office/drawing/2014/main" id="{69464EC4-8C50-D13F-7364-7EF6C54506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4" y="264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414">
                <a:extLst>
                  <a:ext uri="{FF2B5EF4-FFF2-40B4-BE49-F238E27FC236}">
                    <a16:creationId xmlns:a16="http://schemas.microsoft.com/office/drawing/2014/main" id="{3B80C3FC-EB34-DABE-9D30-2338D1F00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6" y="265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415">
                <a:extLst>
                  <a:ext uri="{FF2B5EF4-FFF2-40B4-BE49-F238E27FC236}">
                    <a16:creationId xmlns:a16="http://schemas.microsoft.com/office/drawing/2014/main" id="{1FA4E2B6-B641-AEF5-70E7-ECE50AF2A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" y="266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416">
                <a:extLst>
                  <a:ext uri="{FF2B5EF4-FFF2-40B4-BE49-F238E27FC236}">
                    <a16:creationId xmlns:a16="http://schemas.microsoft.com/office/drawing/2014/main" id="{C58C607A-50A7-2FBE-0162-C3E21A67C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677"/>
                <a:ext cx="2582" cy="2453"/>
              </a:xfrm>
              <a:custGeom>
                <a:avLst/>
                <a:gdLst>
                  <a:gd name="T0" fmla="*/ 530 w 1065"/>
                  <a:gd name="T1" fmla="*/ 1011 h 1011"/>
                  <a:gd name="T2" fmla="*/ 643 w 1065"/>
                  <a:gd name="T3" fmla="*/ 943 h 1011"/>
                  <a:gd name="T4" fmla="*/ 643 w 1065"/>
                  <a:gd name="T5" fmla="*/ 823 h 1011"/>
                  <a:gd name="T6" fmla="*/ 782 w 1065"/>
                  <a:gd name="T7" fmla="*/ 806 h 1011"/>
                  <a:gd name="T8" fmla="*/ 899 w 1065"/>
                  <a:gd name="T9" fmla="*/ 773 h 1011"/>
                  <a:gd name="T10" fmla="*/ 974 w 1065"/>
                  <a:gd name="T11" fmla="*/ 688 h 1011"/>
                  <a:gd name="T12" fmla="*/ 1059 w 1065"/>
                  <a:gd name="T13" fmla="*/ 599 h 1011"/>
                  <a:gd name="T14" fmla="*/ 1030 w 1065"/>
                  <a:gd name="T15" fmla="*/ 527 h 1011"/>
                  <a:gd name="T16" fmla="*/ 981 w 1065"/>
                  <a:gd name="T17" fmla="*/ 490 h 1011"/>
                  <a:gd name="T18" fmla="*/ 958 w 1065"/>
                  <a:gd name="T19" fmla="*/ 470 h 1011"/>
                  <a:gd name="T20" fmla="*/ 942 w 1065"/>
                  <a:gd name="T21" fmla="*/ 449 h 1011"/>
                  <a:gd name="T22" fmla="*/ 956 w 1065"/>
                  <a:gd name="T23" fmla="*/ 296 h 1011"/>
                  <a:gd name="T24" fmla="*/ 925 w 1065"/>
                  <a:gd name="T25" fmla="*/ 200 h 1011"/>
                  <a:gd name="T26" fmla="*/ 929 w 1065"/>
                  <a:gd name="T27" fmla="*/ 122 h 1011"/>
                  <a:gd name="T28" fmla="*/ 977 w 1065"/>
                  <a:gd name="T29" fmla="*/ 15 h 1011"/>
                  <a:gd name="T30" fmla="*/ 906 w 1065"/>
                  <a:gd name="T31" fmla="*/ 32 h 1011"/>
                  <a:gd name="T32" fmla="*/ 856 w 1065"/>
                  <a:gd name="T33" fmla="*/ 75 h 1011"/>
                  <a:gd name="T34" fmla="*/ 804 w 1065"/>
                  <a:gd name="T35" fmla="*/ 103 h 1011"/>
                  <a:gd name="T36" fmla="*/ 750 w 1065"/>
                  <a:gd name="T37" fmla="*/ 112 h 1011"/>
                  <a:gd name="T38" fmla="*/ 686 w 1065"/>
                  <a:gd name="T39" fmla="*/ 165 h 1011"/>
                  <a:gd name="T40" fmla="*/ 672 w 1065"/>
                  <a:gd name="T41" fmla="*/ 265 h 1011"/>
                  <a:gd name="T42" fmla="*/ 608 w 1065"/>
                  <a:gd name="T43" fmla="*/ 313 h 1011"/>
                  <a:gd name="T44" fmla="*/ 567 w 1065"/>
                  <a:gd name="T45" fmla="*/ 315 h 1011"/>
                  <a:gd name="T46" fmla="*/ 530 w 1065"/>
                  <a:gd name="T47" fmla="*/ 325 h 1011"/>
                  <a:gd name="T48" fmla="*/ 493 w 1065"/>
                  <a:gd name="T49" fmla="*/ 347 h 1011"/>
                  <a:gd name="T50" fmla="*/ 462 w 1065"/>
                  <a:gd name="T51" fmla="*/ 438 h 1011"/>
                  <a:gd name="T52" fmla="*/ 417 w 1065"/>
                  <a:gd name="T53" fmla="*/ 511 h 1011"/>
                  <a:gd name="T54" fmla="*/ 433 w 1065"/>
                  <a:gd name="T55" fmla="*/ 633 h 1011"/>
                  <a:gd name="T56" fmla="*/ 394 w 1065"/>
                  <a:gd name="T57" fmla="*/ 734 h 1011"/>
                  <a:gd name="T58" fmla="*/ 261 w 1065"/>
                  <a:gd name="T59" fmla="*/ 762 h 1011"/>
                  <a:gd name="T60" fmla="*/ 173 w 1065"/>
                  <a:gd name="T61" fmla="*/ 834 h 1011"/>
                  <a:gd name="T62" fmla="*/ 96 w 1065"/>
                  <a:gd name="T63" fmla="*/ 905 h 1011"/>
                  <a:gd name="T64" fmla="*/ 14 w 1065"/>
                  <a:gd name="T65" fmla="*/ 903 h 1011"/>
                  <a:gd name="T66" fmla="*/ 93 w 1065"/>
                  <a:gd name="T67" fmla="*/ 901 h 1011"/>
                  <a:gd name="T68" fmla="*/ 158 w 1065"/>
                  <a:gd name="T69" fmla="*/ 852 h 1011"/>
                  <a:gd name="T70" fmla="*/ 188 w 1065"/>
                  <a:gd name="T71" fmla="*/ 802 h 1011"/>
                  <a:gd name="T72" fmla="*/ 355 w 1065"/>
                  <a:gd name="T73" fmla="*/ 747 h 1011"/>
                  <a:gd name="T74" fmla="*/ 434 w 1065"/>
                  <a:gd name="T75" fmla="*/ 647 h 1011"/>
                  <a:gd name="T76" fmla="*/ 406 w 1065"/>
                  <a:gd name="T77" fmla="*/ 575 h 1011"/>
                  <a:gd name="T78" fmla="*/ 424 w 1065"/>
                  <a:gd name="T79" fmla="*/ 481 h 1011"/>
                  <a:gd name="T80" fmla="*/ 460 w 1065"/>
                  <a:gd name="T81" fmla="*/ 422 h 1011"/>
                  <a:gd name="T82" fmla="*/ 557 w 1065"/>
                  <a:gd name="T83" fmla="*/ 311 h 1011"/>
                  <a:gd name="T84" fmla="*/ 677 w 1065"/>
                  <a:gd name="T85" fmla="*/ 245 h 1011"/>
                  <a:gd name="T86" fmla="*/ 684 w 1065"/>
                  <a:gd name="T87" fmla="*/ 157 h 1011"/>
                  <a:gd name="T88" fmla="*/ 829 w 1065"/>
                  <a:gd name="T89" fmla="*/ 86 h 1011"/>
                  <a:gd name="T90" fmla="*/ 985 w 1065"/>
                  <a:gd name="T91" fmla="*/ 20 h 1011"/>
                  <a:gd name="T92" fmla="*/ 928 w 1065"/>
                  <a:gd name="T93" fmla="*/ 156 h 1011"/>
                  <a:gd name="T94" fmla="*/ 939 w 1065"/>
                  <a:gd name="T95" fmla="*/ 239 h 1011"/>
                  <a:gd name="T96" fmla="*/ 947 w 1065"/>
                  <a:gd name="T97" fmla="*/ 358 h 1011"/>
                  <a:gd name="T98" fmla="*/ 960 w 1065"/>
                  <a:gd name="T99" fmla="*/ 467 h 1011"/>
                  <a:gd name="T100" fmla="*/ 1057 w 1065"/>
                  <a:gd name="T101" fmla="*/ 565 h 1011"/>
                  <a:gd name="T102" fmla="*/ 1063 w 1065"/>
                  <a:gd name="T103" fmla="*/ 631 h 1011"/>
                  <a:gd name="T104" fmla="*/ 960 w 1065"/>
                  <a:gd name="T105" fmla="*/ 692 h 1011"/>
                  <a:gd name="T106" fmla="*/ 897 w 1065"/>
                  <a:gd name="T107" fmla="*/ 782 h 1011"/>
                  <a:gd name="T108" fmla="*/ 847 w 1065"/>
                  <a:gd name="T109" fmla="*/ 806 h 1011"/>
                  <a:gd name="T110" fmla="*/ 800 w 1065"/>
                  <a:gd name="T111" fmla="*/ 813 h 1011"/>
                  <a:gd name="T112" fmla="*/ 689 w 1065"/>
                  <a:gd name="T113" fmla="*/ 786 h 1011"/>
                  <a:gd name="T114" fmla="*/ 660 w 1065"/>
                  <a:gd name="T115" fmla="*/ 875 h 1011"/>
                  <a:gd name="T116" fmla="*/ 635 w 1065"/>
                  <a:gd name="T117" fmla="*/ 953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5" h="1011">
                    <a:moveTo>
                      <a:pt x="608" y="965"/>
                    </a:moveTo>
                    <a:cubicBezTo>
                      <a:pt x="605" y="965"/>
                      <a:pt x="603" y="967"/>
                      <a:pt x="602" y="968"/>
                    </a:cubicBezTo>
                    <a:cubicBezTo>
                      <a:pt x="599" y="969"/>
                      <a:pt x="595" y="971"/>
                      <a:pt x="592" y="973"/>
                    </a:cubicBezTo>
                    <a:cubicBezTo>
                      <a:pt x="587" y="975"/>
                      <a:pt x="581" y="978"/>
                      <a:pt x="575" y="981"/>
                    </a:cubicBezTo>
                    <a:cubicBezTo>
                      <a:pt x="574" y="982"/>
                      <a:pt x="573" y="982"/>
                      <a:pt x="571" y="983"/>
                    </a:cubicBezTo>
                    <a:cubicBezTo>
                      <a:pt x="567" y="985"/>
                      <a:pt x="563" y="989"/>
                      <a:pt x="558" y="992"/>
                    </a:cubicBezTo>
                    <a:cubicBezTo>
                      <a:pt x="558" y="992"/>
                      <a:pt x="557" y="992"/>
                      <a:pt x="556" y="993"/>
                    </a:cubicBezTo>
                    <a:cubicBezTo>
                      <a:pt x="555" y="993"/>
                      <a:pt x="555" y="994"/>
                      <a:pt x="555" y="994"/>
                    </a:cubicBezTo>
                    <a:cubicBezTo>
                      <a:pt x="553" y="995"/>
                      <a:pt x="551" y="996"/>
                      <a:pt x="549" y="998"/>
                    </a:cubicBezTo>
                    <a:cubicBezTo>
                      <a:pt x="548" y="999"/>
                      <a:pt x="547" y="1000"/>
                      <a:pt x="546" y="1001"/>
                    </a:cubicBezTo>
                    <a:cubicBezTo>
                      <a:pt x="544" y="1003"/>
                      <a:pt x="541" y="1005"/>
                      <a:pt x="539" y="1008"/>
                    </a:cubicBezTo>
                    <a:cubicBezTo>
                      <a:pt x="538" y="1009"/>
                      <a:pt x="537" y="1011"/>
                      <a:pt x="536" y="1011"/>
                    </a:cubicBezTo>
                    <a:cubicBezTo>
                      <a:pt x="534" y="1011"/>
                      <a:pt x="532" y="1011"/>
                      <a:pt x="530" y="1011"/>
                    </a:cubicBezTo>
                    <a:cubicBezTo>
                      <a:pt x="530" y="1011"/>
                      <a:pt x="530" y="1011"/>
                      <a:pt x="530" y="1011"/>
                    </a:cubicBezTo>
                    <a:cubicBezTo>
                      <a:pt x="530" y="1011"/>
                      <a:pt x="530" y="1011"/>
                      <a:pt x="530" y="1011"/>
                    </a:cubicBezTo>
                    <a:cubicBezTo>
                      <a:pt x="533" y="1006"/>
                      <a:pt x="538" y="1002"/>
                      <a:pt x="543" y="998"/>
                    </a:cubicBezTo>
                    <a:cubicBezTo>
                      <a:pt x="545" y="997"/>
                      <a:pt x="546" y="994"/>
                      <a:pt x="548" y="993"/>
                    </a:cubicBezTo>
                    <a:cubicBezTo>
                      <a:pt x="550" y="991"/>
                      <a:pt x="553" y="990"/>
                      <a:pt x="555" y="988"/>
                    </a:cubicBezTo>
                    <a:cubicBezTo>
                      <a:pt x="555" y="988"/>
                      <a:pt x="556" y="988"/>
                      <a:pt x="556" y="988"/>
                    </a:cubicBezTo>
                    <a:cubicBezTo>
                      <a:pt x="561" y="984"/>
                      <a:pt x="566" y="982"/>
                      <a:pt x="571" y="978"/>
                    </a:cubicBezTo>
                    <a:cubicBezTo>
                      <a:pt x="572" y="977"/>
                      <a:pt x="574" y="977"/>
                      <a:pt x="575" y="976"/>
                    </a:cubicBezTo>
                    <a:cubicBezTo>
                      <a:pt x="586" y="968"/>
                      <a:pt x="601" y="963"/>
                      <a:pt x="613" y="957"/>
                    </a:cubicBezTo>
                    <a:cubicBezTo>
                      <a:pt x="617" y="955"/>
                      <a:pt x="622" y="954"/>
                      <a:pt x="626" y="952"/>
                    </a:cubicBezTo>
                    <a:cubicBezTo>
                      <a:pt x="629" y="951"/>
                      <a:pt x="632" y="949"/>
                      <a:pt x="635" y="948"/>
                    </a:cubicBezTo>
                    <a:cubicBezTo>
                      <a:pt x="637" y="947"/>
                      <a:pt x="640" y="946"/>
                      <a:pt x="642" y="945"/>
                    </a:cubicBezTo>
                    <a:cubicBezTo>
                      <a:pt x="642" y="944"/>
                      <a:pt x="643" y="943"/>
                      <a:pt x="643" y="943"/>
                    </a:cubicBezTo>
                    <a:cubicBezTo>
                      <a:pt x="645" y="941"/>
                      <a:pt x="646" y="941"/>
                      <a:pt x="648" y="940"/>
                    </a:cubicBezTo>
                    <a:cubicBezTo>
                      <a:pt x="648" y="939"/>
                      <a:pt x="648" y="939"/>
                      <a:pt x="649" y="938"/>
                    </a:cubicBezTo>
                    <a:cubicBezTo>
                      <a:pt x="649" y="938"/>
                      <a:pt x="650" y="937"/>
                      <a:pt x="651" y="937"/>
                    </a:cubicBezTo>
                    <a:cubicBezTo>
                      <a:pt x="653" y="935"/>
                      <a:pt x="656" y="932"/>
                      <a:pt x="658" y="929"/>
                    </a:cubicBezTo>
                    <a:cubicBezTo>
                      <a:pt x="660" y="925"/>
                      <a:pt x="663" y="918"/>
                      <a:pt x="664" y="915"/>
                    </a:cubicBezTo>
                    <a:cubicBezTo>
                      <a:pt x="667" y="898"/>
                      <a:pt x="658" y="881"/>
                      <a:pt x="651" y="869"/>
                    </a:cubicBezTo>
                    <a:cubicBezTo>
                      <a:pt x="650" y="868"/>
                      <a:pt x="650" y="867"/>
                      <a:pt x="650" y="866"/>
                    </a:cubicBezTo>
                    <a:cubicBezTo>
                      <a:pt x="649" y="864"/>
                      <a:pt x="648" y="862"/>
                      <a:pt x="647" y="859"/>
                    </a:cubicBezTo>
                    <a:cubicBezTo>
                      <a:pt x="646" y="856"/>
                      <a:pt x="644" y="853"/>
                      <a:pt x="643" y="850"/>
                    </a:cubicBezTo>
                    <a:cubicBezTo>
                      <a:pt x="643" y="849"/>
                      <a:pt x="643" y="848"/>
                      <a:pt x="643" y="847"/>
                    </a:cubicBezTo>
                    <a:cubicBezTo>
                      <a:pt x="643" y="846"/>
                      <a:pt x="642" y="845"/>
                      <a:pt x="642" y="844"/>
                    </a:cubicBezTo>
                    <a:cubicBezTo>
                      <a:pt x="640" y="837"/>
                      <a:pt x="642" y="831"/>
                      <a:pt x="643" y="826"/>
                    </a:cubicBezTo>
                    <a:cubicBezTo>
                      <a:pt x="643" y="825"/>
                      <a:pt x="643" y="824"/>
                      <a:pt x="643" y="823"/>
                    </a:cubicBezTo>
                    <a:cubicBezTo>
                      <a:pt x="643" y="821"/>
                      <a:pt x="644" y="819"/>
                      <a:pt x="644" y="817"/>
                    </a:cubicBezTo>
                    <a:cubicBezTo>
                      <a:pt x="646" y="813"/>
                      <a:pt x="648" y="808"/>
                      <a:pt x="651" y="804"/>
                    </a:cubicBezTo>
                    <a:cubicBezTo>
                      <a:pt x="651" y="804"/>
                      <a:pt x="652" y="803"/>
                      <a:pt x="652" y="803"/>
                    </a:cubicBezTo>
                    <a:cubicBezTo>
                      <a:pt x="657" y="796"/>
                      <a:pt x="665" y="792"/>
                      <a:pt x="673" y="788"/>
                    </a:cubicBezTo>
                    <a:cubicBezTo>
                      <a:pt x="674" y="788"/>
                      <a:pt x="674" y="787"/>
                      <a:pt x="675" y="787"/>
                    </a:cubicBezTo>
                    <a:cubicBezTo>
                      <a:pt x="676" y="786"/>
                      <a:pt x="676" y="786"/>
                      <a:pt x="677" y="786"/>
                    </a:cubicBezTo>
                    <a:cubicBezTo>
                      <a:pt x="682" y="784"/>
                      <a:pt x="687" y="782"/>
                      <a:pt x="692" y="781"/>
                    </a:cubicBezTo>
                    <a:cubicBezTo>
                      <a:pt x="711" y="777"/>
                      <a:pt x="734" y="784"/>
                      <a:pt x="748" y="791"/>
                    </a:cubicBezTo>
                    <a:cubicBezTo>
                      <a:pt x="750" y="791"/>
                      <a:pt x="751" y="793"/>
                      <a:pt x="753" y="794"/>
                    </a:cubicBezTo>
                    <a:cubicBezTo>
                      <a:pt x="755" y="795"/>
                      <a:pt x="757" y="796"/>
                      <a:pt x="758" y="796"/>
                    </a:cubicBezTo>
                    <a:cubicBezTo>
                      <a:pt x="760" y="797"/>
                      <a:pt x="762" y="798"/>
                      <a:pt x="763" y="799"/>
                    </a:cubicBezTo>
                    <a:cubicBezTo>
                      <a:pt x="765" y="800"/>
                      <a:pt x="766" y="800"/>
                      <a:pt x="768" y="800"/>
                    </a:cubicBezTo>
                    <a:cubicBezTo>
                      <a:pt x="772" y="802"/>
                      <a:pt x="777" y="804"/>
                      <a:pt x="782" y="806"/>
                    </a:cubicBezTo>
                    <a:cubicBezTo>
                      <a:pt x="783" y="806"/>
                      <a:pt x="785" y="806"/>
                      <a:pt x="786" y="806"/>
                    </a:cubicBezTo>
                    <a:cubicBezTo>
                      <a:pt x="792" y="807"/>
                      <a:pt x="798" y="808"/>
                      <a:pt x="803" y="809"/>
                    </a:cubicBezTo>
                    <a:cubicBezTo>
                      <a:pt x="806" y="810"/>
                      <a:pt x="813" y="808"/>
                      <a:pt x="815" y="808"/>
                    </a:cubicBezTo>
                    <a:cubicBezTo>
                      <a:pt x="818" y="807"/>
                      <a:pt x="820" y="808"/>
                      <a:pt x="823" y="807"/>
                    </a:cubicBezTo>
                    <a:cubicBezTo>
                      <a:pt x="828" y="806"/>
                      <a:pt x="833" y="804"/>
                      <a:pt x="838" y="803"/>
                    </a:cubicBezTo>
                    <a:cubicBezTo>
                      <a:pt x="843" y="802"/>
                      <a:pt x="848" y="801"/>
                      <a:pt x="852" y="799"/>
                    </a:cubicBezTo>
                    <a:cubicBezTo>
                      <a:pt x="854" y="799"/>
                      <a:pt x="855" y="798"/>
                      <a:pt x="857" y="798"/>
                    </a:cubicBezTo>
                    <a:cubicBezTo>
                      <a:pt x="862" y="796"/>
                      <a:pt x="867" y="794"/>
                      <a:pt x="871" y="792"/>
                    </a:cubicBezTo>
                    <a:cubicBezTo>
                      <a:pt x="872" y="792"/>
                      <a:pt x="874" y="792"/>
                      <a:pt x="875" y="792"/>
                    </a:cubicBezTo>
                    <a:cubicBezTo>
                      <a:pt x="876" y="791"/>
                      <a:pt x="876" y="791"/>
                      <a:pt x="876" y="790"/>
                    </a:cubicBezTo>
                    <a:cubicBezTo>
                      <a:pt x="878" y="789"/>
                      <a:pt x="881" y="788"/>
                      <a:pt x="883" y="787"/>
                    </a:cubicBezTo>
                    <a:cubicBezTo>
                      <a:pt x="885" y="786"/>
                      <a:pt x="886" y="784"/>
                      <a:pt x="887" y="783"/>
                    </a:cubicBezTo>
                    <a:cubicBezTo>
                      <a:pt x="892" y="780"/>
                      <a:pt x="895" y="777"/>
                      <a:pt x="899" y="773"/>
                    </a:cubicBezTo>
                    <a:cubicBezTo>
                      <a:pt x="900" y="772"/>
                      <a:pt x="902" y="771"/>
                      <a:pt x="902" y="770"/>
                    </a:cubicBezTo>
                    <a:cubicBezTo>
                      <a:pt x="906" y="765"/>
                      <a:pt x="906" y="760"/>
                      <a:pt x="907" y="754"/>
                    </a:cubicBezTo>
                    <a:cubicBezTo>
                      <a:pt x="907" y="749"/>
                      <a:pt x="906" y="745"/>
                      <a:pt x="907" y="741"/>
                    </a:cubicBezTo>
                    <a:cubicBezTo>
                      <a:pt x="907" y="739"/>
                      <a:pt x="907" y="736"/>
                      <a:pt x="908" y="735"/>
                    </a:cubicBezTo>
                    <a:cubicBezTo>
                      <a:pt x="909" y="731"/>
                      <a:pt x="911" y="726"/>
                      <a:pt x="913" y="723"/>
                    </a:cubicBezTo>
                    <a:cubicBezTo>
                      <a:pt x="914" y="721"/>
                      <a:pt x="914" y="719"/>
                      <a:pt x="915" y="718"/>
                    </a:cubicBezTo>
                    <a:cubicBezTo>
                      <a:pt x="916" y="716"/>
                      <a:pt x="919" y="714"/>
                      <a:pt x="920" y="713"/>
                    </a:cubicBezTo>
                    <a:cubicBezTo>
                      <a:pt x="923" y="708"/>
                      <a:pt x="927" y="704"/>
                      <a:pt x="932" y="701"/>
                    </a:cubicBezTo>
                    <a:cubicBezTo>
                      <a:pt x="934" y="699"/>
                      <a:pt x="936" y="696"/>
                      <a:pt x="939" y="695"/>
                    </a:cubicBezTo>
                    <a:cubicBezTo>
                      <a:pt x="944" y="692"/>
                      <a:pt x="949" y="689"/>
                      <a:pt x="956" y="687"/>
                    </a:cubicBezTo>
                    <a:cubicBezTo>
                      <a:pt x="958" y="687"/>
                      <a:pt x="961" y="687"/>
                      <a:pt x="963" y="688"/>
                    </a:cubicBezTo>
                    <a:cubicBezTo>
                      <a:pt x="966" y="688"/>
                      <a:pt x="968" y="688"/>
                      <a:pt x="971" y="687"/>
                    </a:cubicBezTo>
                    <a:cubicBezTo>
                      <a:pt x="972" y="688"/>
                      <a:pt x="973" y="688"/>
                      <a:pt x="974" y="688"/>
                    </a:cubicBezTo>
                    <a:cubicBezTo>
                      <a:pt x="975" y="689"/>
                      <a:pt x="977" y="688"/>
                      <a:pt x="978" y="688"/>
                    </a:cubicBezTo>
                    <a:cubicBezTo>
                      <a:pt x="983" y="689"/>
                      <a:pt x="991" y="687"/>
                      <a:pt x="995" y="685"/>
                    </a:cubicBezTo>
                    <a:cubicBezTo>
                      <a:pt x="998" y="685"/>
                      <a:pt x="1002" y="685"/>
                      <a:pt x="1005" y="685"/>
                    </a:cubicBezTo>
                    <a:cubicBezTo>
                      <a:pt x="1015" y="681"/>
                      <a:pt x="1023" y="676"/>
                      <a:pt x="1030" y="671"/>
                    </a:cubicBezTo>
                    <a:cubicBezTo>
                      <a:pt x="1033" y="668"/>
                      <a:pt x="1037" y="667"/>
                      <a:pt x="1040" y="665"/>
                    </a:cubicBezTo>
                    <a:cubicBezTo>
                      <a:pt x="1040" y="664"/>
                      <a:pt x="1040" y="664"/>
                      <a:pt x="1041" y="663"/>
                    </a:cubicBezTo>
                    <a:cubicBezTo>
                      <a:pt x="1043" y="661"/>
                      <a:pt x="1045" y="659"/>
                      <a:pt x="1047" y="656"/>
                    </a:cubicBezTo>
                    <a:cubicBezTo>
                      <a:pt x="1049" y="655"/>
                      <a:pt x="1049" y="653"/>
                      <a:pt x="1050" y="651"/>
                    </a:cubicBezTo>
                    <a:cubicBezTo>
                      <a:pt x="1052" y="648"/>
                      <a:pt x="1054" y="644"/>
                      <a:pt x="1056" y="640"/>
                    </a:cubicBezTo>
                    <a:cubicBezTo>
                      <a:pt x="1057" y="637"/>
                      <a:pt x="1058" y="632"/>
                      <a:pt x="1059" y="628"/>
                    </a:cubicBezTo>
                    <a:cubicBezTo>
                      <a:pt x="1059" y="628"/>
                      <a:pt x="1059" y="628"/>
                      <a:pt x="1059" y="628"/>
                    </a:cubicBezTo>
                    <a:cubicBezTo>
                      <a:pt x="1059" y="626"/>
                      <a:pt x="1059" y="625"/>
                      <a:pt x="1059" y="624"/>
                    </a:cubicBezTo>
                    <a:cubicBezTo>
                      <a:pt x="1061" y="617"/>
                      <a:pt x="1060" y="607"/>
                      <a:pt x="1059" y="599"/>
                    </a:cubicBezTo>
                    <a:cubicBezTo>
                      <a:pt x="1059" y="597"/>
                      <a:pt x="1059" y="595"/>
                      <a:pt x="1059" y="593"/>
                    </a:cubicBezTo>
                    <a:cubicBezTo>
                      <a:pt x="1059" y="591"/>
                      <a:pt x="1058" y="588"/>
                      <a:pt x="1058" y="585"/>
                    </a:cubicBezTo>
                    <a:cubicBezTo>
                      <a:pt x="1058" y="583"/>
                      <a:pt x="1057" y="579"/>
                      <a:pt x="1057" y="577"/>
                    </a:cubicBezTo>
                    <a:cubicBezTo>
                      <a:pt x="1056" y="576"/>
                      <a:pt x="1057" y="573"/>
                      <a:pt x="1055" y="573"/>
                    </a:cubicBezTo>
                    <a:cubicBezTo>
                      <a:pt x="1055" y="573"/>
                      <a:pt x="1055" y="573"/>
                      <a:pt x="1055" y="573"/>
                    </a:cubicBezTo>
                    <a:cubicBezTo>
                      <a:pt x="1054" y="572"/>
                      <a:pt x="1054" y="570"/>
                      <a:pt x="1054" y="569"/>
                    </a:cubicBezTo>
                    <a:cubicBezTo>
                      <a:pt x="1054" y="568"/>
                      <a:pt x="1054" y="568"/>
                      <a:pt x="1054" y="568"/>
                    </a:cubicBezTo>
                    <a:cubicBezTo>
                      <a:pt x="1054" y="568"/>
                      <a:pt x="1054" y="568"/>
                      <a:pt x="1053" y="568"/>
                    </a:cubicBezTo>
                    <a:cubicBezTo>
                      <a:pt x="1052" y="564"/>
                      <a:pt x="1052" y="561"/>
                      <a:pt x="1050" y="558"/>
                    </a:cubicBezTo>
                    <a:cubicBezTo>
                      <a:pt x="1050" y="557"/>
                      <a:pt x="1050" y="556"/>
                      <a:pt x="1050" y="555"/>
                    </a:cubicBezTo>
                    <a:cubicBezTo>
                      <a:pt x="1049" y="552"/>
                      <a:pt x="1047" y="549"/>
                      <a:pt x="1046" y="546"/>
                    </a:cubicBezTo>
                    <a:cubicBezTo>
                      <a:pt x="1045" y="546"/>
                      <a:pt x="1043" y="541"/>
                      <a:pt x="1043" y="540"/>
                    </a:cubicBezTo>
                    <a:cubicBezTo>
                      <a:pt x="1039" y="536"/>
                      <a:pt x="1036" y="531"/>
                      <a:pt x="1030" y="527"/>
                    </a:cubicBezTo>
                    <a:cubicBezTo>
                      <a:pt x="1029" y="526"/>
                      <a:pt x="1027" y="523"/>
                      <a:pt x="1026" y="522"/>
                    </a:cubicBezTo>
                    <a:cubicBezTo>
                      <a:pt x="1026" y="522"/>
                      <a:pt x="1026" y="522"/>
                      <a:pt x="1025" y="522"/>
                    </a:cubicBezTo>
                    <a:cubicBezTo>
                      <a:pt x="1024" y="522"/>
                      <a:pt x="1021" y="519"/>
                      <a:pt x="1020" y="518"/>
                    </a:cubicBezTo>
                    <a:cubicBezTo>
                      <a:pt x="1018" y="517"/>
                      <a:pt x="1017" y="515"/>
                      <a:pt x="1016" y="514"/>
                    </a:cubicBezTo>
                    <a:cubicBezTo>
                      <a:pt x="1012" y="511"/>
                      <a:pt x="1009" y="509"/>
                      <a:pt x="1005" y="506"/>
                    </a:cubicBezTo>
                    <a:cubicBezTo>
                      <a:pt x="1005" y="506"/>
                      <a:pt x="1005" y="506"/>
                      <a:pt x="1005" y="505"/>
                    </a:cubicBezTo>
                    <a:cubicBezTo>
                      <a:pt x="1004" y="504"/>
                      <a:pt x="1003" y="504"/>
                      <a:pt x="1002" y="503"/>
                    </a:cubicBezTo>
                    <a:cubicBezTo>
                      <a:pt x="1001" y="503"/>
                      <a:pt x="1001" y="502"/>
                      <a:pt x="1000" y="502"/>
                    </a:cubicBezTo>
                    <a:cubicBezTo>
                      <a:pt x="1000" y="502"/>
                      <a:pt x="1000" y="502"/>
                      <a:pt x="999" y="502"/>
                    </a:cubicBezTo>
                    <a:cubicBezTo>
                      <a:pt x="999" y="501"/>
                      <a:pt x="1000" y="502"/>
                      <a:pt x="999" y="501"/>
                    </a:cubicBezTo>
                    <a:cubicBezTo>
                      <a:pt x="997" y="500"/>
                      <a:pt x="995" y="499"/>
                      <a:pt x="992" y="498"/>
                    </a:cubicBezTo>
                    <a:cubicBezTo>
                      <a:pt x="989" y="496"/>
                      <a:pt x="987" y="493"/>
                      <a:pt x="984" y="492"/>
                    </a:cubicBezTo>
                    <a:cubicBezTo>
                      <a:pt x="983" y="491"/>
                      <a:pt x="982" y="491"/>
                      <a:pt x="981" y="490"/>
                    </a:cubicBezTo>
                    <a:cubicBezTo>
                      <a:pt x="980" y="490"/>
                      <a:pt x="980" y="488"/>
                      <a:pt x="979" y="488"/>
                    </a:cubicBezTo>
                    <a:cubicBezTo>
                      <a:pt x="978" y="487"/>
                      <a:pt x="977" y="486"/>
                      <a:pt x="975" y="486"/>
                    </a:cubicBezTo>
                    <a:cubicBezTo>
                      <a:pt x="975" y="485"/>
                      <a:pt x="975" y="485"/>
                      <a:pt x="975" y="484"/>
                    </a:cubicBezTo>
                    <a:cubicBezTo>
                      <a:pt x="974" y="484"/>
                      <a:pt x="973" y="484"/>
                      <a:pt x="972" y="484"/>
                    </a:cubicBezTo>
                    <a:cubicBezTo>
                      <a:pt x="971" y="483"/>
                      <a:pt x="970" y="481"/>
                      <a:pt x="969" y="481"/>
                    </a:cubicBezTo>
                    <a:cubicBezTo>
                      <a:pt x="969" y="481"/>
                      <a:pt x="969" y="481"/>
                      <a:pt x="968" y="481"/>
                    </a:cubicBezTo>
                    <a:cubicBezTo>
                      <a:pt x="968" y="480"/>
                      <a:pt x="967" y="479"/>
                      <a:pt x="966" y="478"/>
                    </a:cubicBezTo>
                    <a:cubicBezTo>
                      <a:pt x="965" y="477"/>
                      <a:pt x="964" y="477"/>
                      <a:pt x="962" y="475"/>
                    </a:cubicBezTo>
                    <a:cubicBezTo>
                      <a:pt x="963" y="475"/>
                      <a:pt x="963" y="475"/>
                      <a:pt x="963" y="475"/>
                    </a:cubicBezTo>
                    <a:cubicBezTo>
                      <a:pt x="961" y="474"/>
                      <a:pt x="962" y="473"/>
                      <a:pt x="961" y="472"/>
                    </a:cubicBezTo>
                    <a:cubicBezTo>
                      <a:pt x="960" y="472"/>
                      <a:pt x="959" y="471"/>
                      <a:pt x="958" y="470"/>
                    </a:cubicBezTo>
                    <a:cubicBezTo>
                      <a:pt x="958" y="470"/>
                      <a:pt x="959" y="471"/>
                      <a:pt x="958" y="470"/>
                    </a:cubicBezTo>
                    <a:cubicBezTo>
                      <a:pt x="958" y="470"/>
                      <a:pt x="958" y="470"/>
                      <a:pt x="958" y="470"/>
                    </a:cubicBezTo>
                    <a:cubicBezTo>
                      <a:pt x="958" y="470"/>
                      <a:pt x="956" y="468"/>
                      <a:pt x="956" y="467"/>
                    </a:cubicBezTo>
                    <a:cubicBezTo>
                      <a:pt x="956" y="467"/>
                      <a:pt x="956" y="467"/>
                      <a:pt x="956" y="467"/>
                    </a:cubicBezTo>
                    <a:cubicBezTo>
                      <a:pt x="955" y="467"/>
                      <a:pt x="955" y="467"/>
                      <a:pt x="954" y="467"/>
                    </a:cubicBezTo>
                    <a:cubicBezTo>
                      <a:pt x="954" y="466"/>
                      <a:pt x="954" y="466"/>
                      <a:pt x="954" y="465"/>
                    </a:cubicBezTo>
                    <a:cubicBezTo>
                      <a:pt x="954" y="464"/>
                      <a:pt x="953" y="465"/>
                      <a:pt x="952" y="464"/>
                    </a:cubicBezTo>
                    <a:cubicBezTo>
                      <a:pt x="951" y="463"/>
                      <a:pt x="951" y="462"/>
                      <a:pt x="950" y="461"/>
                    </a:cubicBezTo>
                    <a:cubicBezTo>
                      <a:pt x="950" y="461"/>
                      <a:pt x="950" y="461"/>
                      <a:pt x="950" y="460"/>
                    </a:cubicBezTo>
                    <a:cubicBezTo>
                      <a:pt x="950" y="460"/>
                      <a:pt x="950" y="460"/>
                      <a:pt x="950" y="460"/>
                    </a:cubicBezTo>
                    <a:cubicBezTo>
                      <a:pt x="949" y="460"/>
                      <a:pt x="949" y="460"/>
                      <a:pt x="949" y="460"/>
                    </a:cubicBezTo>
                    <a:cubicBezTo>
                      <a:pt x="949" y="458"/>
                      <a:pt x="948" y="459"/>
                      <a:pt x="947" y="457"/>
                    </a:cubicBezTo>
                    <a:cubicBezTo>
                      <a:pt x="946" y="456"/>
                      <a:pt x="946" y="455"/>
                      <a:pt x="945" y="454"/>
                    </a:cubicBezTo>
                    <a:cubicBezTo>
                      <a:pt x="945" y="453"/>
                      <a:pt x="944" y="453"/>
                      <a:pt x="943" y="452"/>
                    </a:cubicBezTo>
                    <a:cubicBezTo>
                      <a:pt x="942" y="451"/>
                      <a:pt x="943" y="450"/>
                      <a:pt x="942" y="449"/>
                    </a:cubicBezTo>
                    <a:cubicBezTo>
                      <a:pt x="941" y="447"/>
                      <a:pt x="939" y="446"/>
                      <a:pt x="938" y="444"/>
                    </a:cubicBezTo>
                    <a:cubicBezTo>
                      <a:pt x="938" y="444"/>
                      <a:pt x="938" y="443"/>
                      <a:pt x="938" y="443"/>
                    </a:cubicBezTo>
                    <a:cubicBezTo>
                      <a:pt x="938" y="443"/>
                      <a:pt x="938" y="442"/>
                      <a:pt x="937" y="442"/>
                    </a:cubicBezTo>
                    <a:cubicBezTo>
                      <a:pt x="936" y="441"/>
                      <a:pt x="936" y="439"/>
                      <a:pt x="935" y="438"/>
                    </a:cubicBezTo>
                    <a:cubicBezTo>
                      <a:pt x="935" y="438"/>
                      <a:pt x="935" y="437"/>
                      <a:pt x="935" y="437"/>
                    </a:cubicBezTo>
                    <a:cubicBezTo>
                      <a:pt x="935" y="435"/>
                      <a:pt x="934" y="434"/>
                      <a:pt x="933" y="433"/>
                    </a:cubicBezTo>
                    <a:cubicBezTo>
                      <a:pt x="933" y="433"/>
                      <a:pt x="934" y="433"/>
                      <a:pt x="934" y="433"/>
                    </a:cubicBezTo>
                    <a:cubicBezTo>
                      <a:pt x="932" y="432"/>
                      <a:pt x="933" y="430"/>
                      <a:pt x="932" y="428"/>
                    </a:cubicBezTo>
                    <a:cubicBezTo>
                      <a:pt x="931" y="423"/>
                      <a:pt x="930" y="418"/>
                      <a:pt x="928" y="412"/>
                    </a:cubicBezTo>
                    <a:cubicBezTo>
                      <a:pt x="921" y="386"/>
                      <a:pt x="941" y="362"/>
                      <a:pt x="951" y="342"/>
                    </a:cubicBezTo>
                    <a:cubicBezTo>
                      <a:pt x="954" y="336"/>
                      <a:pt x="955" y="329"/>
                      <a:pt x="957" y="322"/>
                    </a:cubicBezTo>
                    <a:cubicBezTo>
                      <a:pt x="958" y="316"/>
                      <a:pt x="958" y="309"/>
                      <a:pt x="957" y="304"/>
                    </a:cubicBezTo>
                    <a:cubicBezTo>
                      <a:pt x="956" y="301"/>
                      <a:pt x="957" y="299"/>
                      <a:pt x="956" y="296"/>
                    </a:cubicBezTo>
                    <a:cubicBezTo>
                      <a:pt x="954" y="289"/>
                      <a:pt x="951" y="282"/>
                      <a:pt x="949" y="275"/>
                    </a:cubicBezTo>
                    <a:cubicBezTo>
                      <a:pt x="948" y="273"/>
                      <a:pt x="948" y="272"/>
                      <a:pt x="947" y="270"/>
                    </a:cubicBezTo>
                    <a:cubicBezTo>
                      <a:pt x="947" y="269"/>
                      <a:pt x="947" y="268"/>
                      <a:pt x="947" y="267"/>
                    </a:cubicBezTo>
                    <a:cubicBezTo>
                      <a:pt x="945" y="264"/>
                      <a:pt x="944" y="261"/>
                      <a:pt x="942" y="258"/>
                    </a:cubicBezTo>
                    <a:cubicBezTo>
                      <a:pt x="942" y="257"/>
                      <a:pt x="941" y="255"/>
                      <a:pt x="941" y="254"/>
                    </a:cubicBezTo>
                    <a:cubicBezTo>
                      <a:pt x="939" y="251"/>
                      <a:pt x="938" y="248"/>
                      <a:pt x="937" y="245"/>
                    </a:cubicBezTo>
                    <a:cubicBezTo>
                      <a:pt x="933" y="237"/>
                      <a:pt x="932" y="228"/>
                      <a:pt x="929" y="220"/>
                    </a:cubicBezTo>
                    <a:cubicBezTo>
                      <a:pt x="928" y="217"/>
                      <a:pt x="929" y="215"/>
                      <a:pt x="928" y="213"/>
                    </a:cubicBezTo>
                    <a:cubicBezTo>
                      <a:pt x="927" y="212"/>
                      <a:pt x="927" y="213"/>
                      <a:pt x="927" y="212"/>
                    </a:cubicBezTo>
                    <a:cubicBezTo>
                      <a:pt x="927" y="211"/>
                      <a:pt x="927" y="210"/>
                      <a:pt x="927" y="209"/>
                    </a:cubicBezTo>
                    <a:cubicBezTo>
                      <a:pt x="926" y="208"/>
                      <a:pt x="926" y="206"/>
                      <a:pt x="925" y="204"/>
                    </a:cubicBezTo>
                    <a:cubicBezTo>
                      <a:pt x="925" y="203"/>
                      <a:pt x="926" y="202"/>
                      <a:pt x="926" y="201"/>
                    </a:cubicBezTo>
                    <a:cubicBezTo>
                      <a:pt x="926" y="201"/>
                      <a:pt x="925" y="201"/>
                      <a:pt x="925" y="200"/>
                    </a:cubicBezTo>
                    <a:cubicBezTo>
                      <a:pt x="924" y="197"/>
                      <a:pt x="925" y="191"/>
                      <a:pt x="925" y="188"/>
                    </a:cubicBezTo>
                    <a:cubicBezTo>
                      <a:pt x="925" y="187"/>
                      <a:pt x="925" y="185"/>
                      <a:pt x="924" y="184"/>
                    </a:cubicBezTo>
                    <a:cubicBezTo>
                      <a:pt x="924" y="181"/>
                      <a:pt x="925" y="179"/>
                      <a:pt x="925" y="177"/>
                    </a:cubicBezTo>
                    <a:cubicBezTo>
                      <a:pt x="924" y="176"/>
                      <a:pt x="924" y="174"/>
                      <a:pt x="923" y="172"/>
                    </a:cubicBezTo>
                    <a:cubicBezTo>
                      <a:pt x="923" y="172"/>
                      <a:pt x="924" y="171"/>
                      <a:pt x="924" y="171"/>
                    </a:cubicBezTo>
                    <a:cubicBezTo>
                      <a:pt x="923" y="169"/>
                      <a:pt x="923" y="168"/>
                      <a:pt x="924" y="166"/>
                    </a:cubicBezTo>
                    <a:cubicBezTo>
                      <a:pt x="924" y="165"/>
                      <a:pt x="925" y="158"/>
                      <a:pt x="923" y="156"/>
                    </a:cubicBezTo>
                    <a:cubicBezTo>
                      <a:pt x="924" y="155"/>
                      <a:pt x="924" y="155"/>
                      <a:pt x="924" y="154"/>
                    </a:cubicBezTo>
                    <a:cubicBezTo>
                      <a:pt x="922" y="153"/>
                      <a:pt x="925" y="149"/>
                      <a:pt x="925" y="147"/>
                    </a:cubicBezTo>
                    <a:cubicBezTo>
                      <a:pt x="925" y="146"/>
                      <a:pt x="926" y="144"/>
                      <a:pt x="926" y="143"/>
                    </a:cubicBezTo>
                    <a:cubicBezTo>
                      <a:pt x="926" y="142"/>
                      <a:pt x="926" y="142"/>
                      <a:pt x="926" y="141"/>
                    </a:cubicBezTo>
                    <a:cubicBezTo>
                      <a:pt x="927" y="137"/>
                      <a:pt x="926" y="135"/>
                      <a:pt x="927" y="131"/>
                    </a:cubicBezTo>
                    <a:cubicBezTo>
                      <a:pt x="927" y="128"/>
                      <a:pt x="929" y="125"/>
                      <a:pt x="929" y="122"/>
                    </a:cubicBezTo>
                    <a:cubicBezTo>
                      <a:pt x="929" y="119"/>
                      <a:pt x="932" y="112"/>
                      <a:pt x="933" y="108"/>
                    </a:cubicBezTo>
                    <a:cubicBezTo>
                      <a:pt x="935" y="106"/>
                      <a:pt x="935" y="104"/>
                      <a:pt x="936" y="101"/>
                    </a:cubicBezTo>
                    <a:cubicBezTo>
                      <a:pt x="940" y="94"/>
                      <a:pt x="943" y="87"/>
                      <a:pt x="947" y="80"/>
                    </a:cubicBezTo>
                    <a:cubicBezTo>
                      <a:pt x="949" y="78"/>
                      <a:pt x="951" y="76"/>
                      <a:pt x="952" y="74"/>
                    </a:cubicBezTo>
                    <a:cubicBezTo>
                      <a:pt x="953" y="73"/>
                      <a:pt x="953" y="71"/>
                      <a:pt x="954" y="70"/>
                    </a:cubicBezTo>
                    <a:cubicBezTo>
                      <a:pt x="955" y="68"/>
                      <a:pt x="957" y="67"/>
                      <a:pt x="958" y="66"/>
                    </a:cubicBezTo>
                    <a:cubicBezTo>
                      <a:pt x="959" y="64"/>
                      <a:pt x="959" y="62"/>
                      <a:pt x="961" y="60"/>
                    </a:cubicBezTo>
                    <a:cubicBezTo>
                      <a:pt x="962" y="59"/>
                      <a:pt x="963" y="59"/>
                      <a:pt x="964" y="58"/>
                    </a:cubicBezTo>
                    <a:cubicBezTo>
                      <a:pt x="967" y="55"/>
                      <a:pt x="969" y="51"/>
                      <a:pt x="971" y="48"/>
                    </a:cubicBezTo>
                    <a:cubicBezTo>
                      <a:pt x="972" y="46"/>
                      <a:pt x="973" y="45"/>
                      <a:pt x="974" y="44"/>
                    </a:cubicBezTo>
                    <a:cubicBezTo>
                      <a:pt x="975" y="43"/>
                      <a:pt x="975" y="41"/>
                      <a:pt x="976" y="40"/>
                    </a:cubicBezTo>
                    <a:cubicBezTo>
                      <a:pt x="978" y="36"/>
                      <a:pt x="982" y="30"/>
                      <a:pt x="981" y="22"/>
                    </a:cubicBezTo>
                    <a:cubicBezTo>
                      <a:pt x="980" y="20"/>
                      <a:pt x="979" y="17"/>
                      <a:pt x="977" y="15"/>
                    </a:cubicBezTo>
                    <a:cubicBezTo>
                      <a:pt x="977" y="14"/>
                      <a:pt x="976" y="14"/>
                      <a:pt x="975" y="13"/>
                    </a:cubicBezTo>
                    <a:cubicBezTo>
                      <a:pt x="975" y="13"/>
                      <a:pt x="975" y="12"/>
                      <a:pt x="975" y="12"/>
                    </a:cubicBezTo>
                    <a:cubicBezTo>
                      <a:pt x="974" y="11"/>
                      <a:pt x="970" y="10"/>
                      <a:pt x="968" y="10"/>
                    </a:cubicBezTo>
                    <a:cubicBezTo>
                      <a:pt x="964" y="9"/>
                      <a:pt x="958" y="7"/>
                      <a:pt x="954" y="8"/>
                    </a:cubicBezTo>
                    <a:cubicBezTo>
                      <a:pt x="952" y="9"/>
                      <a:pt x="950" y="8"/>
                      <a:pt x="948" y="9"/>
                    </a:cubicBezTo>
                    <a:cubicBezTo>
                      <a:pt x="946" y="10"/>
                      <a:pt x="942" y="11"/>
                      <a:pt x="939" y="12"/>
                    </a:cubicBezTo>
                    <a:cubicBezTo>
                      <a:pt x="938" y="12"/>
                      <a:pt x="938" y="13"/>
                      <a:pt x="937" y="13"/>
                    </a:cubicBezTo>
                    <a:cubicBezTo>
                      <a:pt x="937" y="14"/>
                      <a:pt x="936" y="13"/>
                      <a:pt x="935" y="14"/>
                    </a:cubicBezTo>
                    <a:cubicBezTo>
                      <a:pt x="932" y="15"/>
                      <a:pt x="929" y="17"/>
                      <a:pt x="927" y="18"/>
                    </a:cubicBezTo>
                    <a:cubicBezTo>
                      <a:pt x="926" y="18"/>
                      <a:pt x="926" y="19"/>
                      <a:pt x="925" y="19"/>
                    </a:cubicBezTo>
                    <a:cubicBezTo>
                      <a:pt x="924" y="19"/>
                      <a:pt x="923" y="21"/>
                      <a:pt x="921" y="22"/>
                    </a:cubicBezTo>
                    <a:cubicBezTo>
                      <a:pt x="920" y="22"/>
                      <a:pt x="918" y="23"/>
                      <a:pt x="917" y="23"/>
                    </a:cubicBezTo>
                    <a:cubicBezTo>
                      <a:pt x="913" y="26"/>
                      <a:pt x="910" y="29"/>
                      <a:pt x="906" y="32"/>
                    </a:cubicBezTo>
                    <a:cubicBezTo>
                      <a:pt x="904" y="33"/>
                      <a:pt x="902" y="34"/>
                      <a:pt x="899" y="36"/>
                    </a:cubicBezTo>
                    <a:cubicBezTo>
                      <a:pt x="898" y="37"/>
                      <a:pt x="897" y="39"/>
                      <a:pt x="895" y="40"/>
                    </a:cubicBezTo>
                    <a:cubicBezTo>
                      <a:pt x="895" y="40"/>
                      <a:pt x="894" y="40"/>
                      <a:pt x="893" y="41"/>
                    </a:cubicBezTo>
                    <a:cubicBezTo>
                      <a:pt x="892" y="41"/>
                      <a:pt x="892" y="43"/>
                      <a:pt x="891" y="43"/>
                    </a:cubicBezTo>
                    <a:cubicBezTo>
                      <a:pt x="891" y="44"/>
                      <a:pt x="890" y="43"/>
                      <a:pt x="890" y="44"/>
                    </a:cubicBezTo>
                    <a:cubicBezTo>
                      <a:pt x="890" y="44"/>
                      <a:pt x="890" y="44"/>
                      <a:pt x="890" y="44"/>
                    </a:cubicBezTo>
                    <a:cubicBezTo>
                      <a:pt x="887" y="47"/>
                      <a:pt x="884" y="50"/>
                      <a:pt x="881" y="52"/>
                    </a:cubicBezTo>
                    <a:cubicBezTo>
                      <a:pt x="880" y="53"/>
                      <a:pt x="880" y="53"/>
                      <a:pt x="879" y="54"/>
                    </a:cubicBezTo>
                    <a:cubicBezTo>
                      <a:pt x="878" y="55"/>
                      <a:pt x="878" y="56"/>
                      <a:pt x="877" y="57"/>
                    </a:cubicBezTo>
                    <a:cubicBezTo>
                      <a:pt x="876" y="58"/>
                      <a:pt x="874" y="58"/>
                      <a:pt x="873" y="59"/>
                    </a:cubicBezTo>
                    <a:cubicBezTo>
                      <a:pt x="869" y="63"/>
                      <a:pt x="865" y="68"/>
                      <a:pt x="860" y="71"/>
                    </a:cubicBezTo>
                    <a:cubicBezTo>
                      <a:pt x="860" y="71"/>
                      <a:pt x="860" y="71"/>
                      <a:pt x="860" y="71"/>
                    </a:cubicBezTo>
                    <a:cubicBezTo>
                      <a:pt x="858" y="72"/>
                      <a:pt x="857" y="74"/>
                      <a:pt x="856" y="75"/>
                    </a:cubicBezTo>
                    <a:cubicBezTo>
                      <a:pt x="855" y="75"/>
                      <a:pt x="854" y="75"/>
                      <a:pt x="853" y="76"/>
                    </a:cubicBezTo>
                    <a:cubicBezTo>
                      <a:pt x="853" y="76"/>
                      <a:pt x="853" y="76"/>
                      <a:pt x="853" y="76"/>
                    </a:cubicBezTo>
                    <a:cubicBezTo>
                      <a:pt x="851" y="78"/>
                      <a:pt x="849" y="79"/>
                      <a:pt x="846" y="80"/>
                    </a:cubicBezTo>
                    <a:cubicBezTo>
                      <a:pt x="845" y="81"/>
                      <a:pt x="843" y="83"/>
                      <a:pt x="841" y="84"/>
                    </a:cubicBezTo>
                    <a:cubicBezTo>
                      <a:pt x="841" y="84"/>
                      <a:pt x="840" y="85"/>
                      <a:pt x="839" y="85"/>
                    </a:cubicBezTo>
                    <a:cubicBezTo>
                      <a:pt x="838" y="86"/>
                      <a:pt x="835" y="88"/>
                      <a:pt x="833" y="89"/>
                    </a:cubicBezTo>
                    <a:cubicBezTo>
                      <a:pt x="833" y="90"/>
                      <a:pt x="832" y="89"/>
                      <a:pt x="831" y="90"/>
                    </a:cubicBezTo>
                    <a:cubicBezTo>
                      <a:pt x="830" y="90"/>
                      <a:pt x="830" y="91"/>
                      <a:pt x="829" y="92"/>
                    </a:cubicBezTo>
                    <a:cubicBezTo>
                      <a:pt x="828" y="92"/>
                      <a:pt x="827" y="92"/>
                      <a:pt x="826" y="93"/>
                    </a:cubicBezTo>
                    <a:cubicBezTo>
                      <a:pt x="823" y="94"/>
                      <a:pt x="820" y="96"/>
                      <a:pt x="816" y="97"/>
                    </a:cubicBezTo>
                    <a:cubicBezTo>
                      <a:pt x="816" y="97"/>
                      <a:pt x="816" y="97"/>
                      <a:pt x="816" y="97"/>
                    </a:cubicBezTo>
                    <a:cubicBezTo>
                      <a:pt x="814" y="98"/>
                      <a:pt x="813" y="98"/>
                      <a:pt x="811" y="99"/>
                    </a:cubicBezTo>
                    <a:cubicBezTo>
                      <a:pt x="809" y="100"/>
                      <a:pt x="806" y="101"/>
                      <a:pt x="804" y="103"/>
                    </a:cubicBezTo>
                    <a:cubicBezTo>
                      <a:pt x="803" y="103"/>
                      <a:pt x="802" y="102"/>
                      <a:pt x="802" y="103"/>
                    </a:cubicBezTo>
                    <a:cubicBezTo>
                      <a:pt x="796" y="105"/>
                      <a:pt x="791" y="109"/>
                      <a:pt x="784" y="109"/>
                    </a:cubicBezTo>
                    <a:cubicBezTo>
                      <a:pt x="784" y="110"/>
                      <a:pt x="784" y="110"/>
                      <a:pt x="783" y="110"/>
                    </a:cubicBezTo>
                    <a:cubicBezTo>
                      <a:pt x="782" y="110"/>
                      <a:pt x="781" y="110"/>
                      <a:pt x="780" y="110"/>
                    </a:cubicBezTo>
                    <a:cubicBezTo>
                      <a:pt x="780" y="110"/>
                      <a:pt x="780" y="111"/>
                      <a:pt x="779" y="111"/>
                    </a:cubicBezTo>
                    <a:cubicBezTo>
                      <a:pt x="779" y="111"/>
                      <a:pt x="775" y="112"/>
                      <a:pt x="774" y="112"/>
                    </a:cubicBezTo>
                    <a:cubicBezTo>
                      <a:pt x="773" y="112"/>
                      <a:pt x="772" y="113"/>
                      <a:pt x="772" y="113"/>
                    </a:cubicBezTo>
                    <a:cubicBezTo>
                      <a:pt x="771" y="113"/>
                      <a:pt x="771" y="113"/>
                      <a:pt x="770" y="113"/>
                    </a:cubicBezTo>
                    <a:cubicBezTo>
                      <a:pt x="767" y="113"/>
                      <a:pt x="763" y="113"/>
                      <a:pt x="761" y="113"/>
                    </a:cubicBezTo>
                    <a:cubicBezTo>
                      <a:pt x="761" y="113"/>
                      <a:pt x="761" y="113"/>
                      <a:pt x="761" y="113"/>
                    </a:cubicBezTo>
                    <a:cubicBezTo>
                      <a:pt x="761" y="113"/>
                      <a:pt x="756" y="114"/>
                      <a:pt x="755" y="114"/>
                    </a:cubicBezTo>
                    <a:cubicBezTo>
                      <a:pt x="754" y="114"/>
                      <a:pt x="753" y="113"/>
                      <a:pt x="752" y="112"/>
                    </a:cubicBezTo>
                    <a:cubicBezTo>
                      <a:pt x="752" y="112"/>
                      <a:pt x="751" y="112"/>
                      <a:pt x="750" y="112"/>
                    </a:cubicBezTo>
                    <a:cubicBezTo>
                      <a:pt x="748" y="112"/>
                      <a:pt x="744" y="111"/>
                      <a:pt x="742" y="111"/>
                    </a:cubicBezTo>
                    <a:cubicBezTo>
                      <a:pt x="738" y="110"/>
                      <a:pt x="733" y="112"/>
                      <a:pt x="730" y="112"/>
                    </a:cubicBezTo>
                    <a:cubicBezTo>
                      <a:pt x="730" y="112"/>
                      <a:pt x="729" y="112"/>
                      <a:pt x="728" y="112"/>
                    </a:cubicBezTo>
                    <a:cubicBezTo>
                      <a:pt x="728" y="112"/>
                      <a:pt x="728" y="113"/>
                      <a:pt x="728" y="113"/>
                    </a:cubicBezTo>
                    <a:cubicBezTo>
                      <a:pt x="724" y="113"/>
                      <a:pt x="719" y="117"/>
                      <a:pt x="716" y="120"/>
                    </a:cubicBezTo>
                    <a:cubicBezTo>
                      <a:pt x="710" y="123"/>
                      <a:pt x="705" y="129"/>
                      <a:pt x="701" y="134"/>
                    </a:cubicBezTo>
                    <a:cubicBezTo>
                      <a:pt x="700" y="135"/>
                      <a:pt x="700" y="137"/>
                      <a:pt x="699" y="138"/>
                    </a:cubicBezTo>
                    <a:cubicBezTo>
                      <a:pt x="697" y="140"/>
                      <a:pt x="696" y="143"/>
                      <a:pt x="695" y="146"/>
                    </a:cubicBezTo>
                    <a:cubicBezTo>
                      <a:pt x="694" y="147"/>
                      <a:pt x="693" y="149"/>
                      <a:pt x="692" y="150"/>
                    </a:cubicBezTo>
                    <a:cubicBezTo>
                      <a:pt x="691" y="152"/>
                      <a:pt x="690" y="155"/>
                      <a:pt x="690" y="156"/>
                    </a:cubicBezTo>
                    <a:cubicBezTo>
                      <a:pt x="689" y="156"/>
                      <a:pt x="689" y="157"/>
                      <a:pt x="688" y="157"/>
                    </a:cubicBezTo>
                    <a:cubicBezTo>
                      <a:pt x="688" y="159"/>
                      <a:pt x="687" y="162"/>
                      <a:pt x="686" y="164"/>
                    </a:cubicBezTo>
                    <a:cubicBezTo>
                      <a:pt x="686" y="164"/>
                      <a:pt x="686" y="165"/>
                      <a:pt x="686" y="165"/>
                    </a:cubicBezTo>
                    <a:cubicBezTo>
                      <a:pt x="685" y="168"/>
                      <a:pt x="685" y="172"/>
                      <a:pt x="684" y="175"/>
                    </a:cubicBezTo>
                    <a:cubicBezTo>
                      <a:pt x="684" y="176"/>
                      <a:pt x="683" y="177"/>
                      <a:pt x="682" y="178"/>
                    </a:cubicBezTo>
                    <a:cubicBezTo>
                      <a:pt x="683" y="178"/>
                      <a:pt x="683" y="178"/>
                      <a:pt x="683" y="178"/>
                    </a:cubicBezTo>
                    <a:cubicBezTo>
                      <a:pt x="683" y="179"/>
                      <a:pt x="681" y="188"/>
                      <a:pt x="681" y="189"/>
                    </a:cubicBezTo>
                    <a:cubicBezTo>
                      <a:pt x="681" y="190"/>
                      <a:pt x="681" y="191"/>
                      <a:pt x="681" y="192"/>
                    </a:cubicBezTo>
                    <a:cubicBezTo>
                      <a:pt x="681" y="195"/>
                      <a:pt x="680" y="198"/>
                      <a:pt x="681" y="203"/>
                    </a:cubicBezTo>
                    <a:cubicBezTo>
                      <a:pt x="681" y="205"/>
                      <a:pt x="681" y="207"/>
                      <a:pt x="681" y="209"/>
                    </a:cubicBezTo>
                    <a:cubicBezTo>
                      <a:pt x="683" y="213"/>
                      <a:pt x="683" y="218"/>
                      <a:pt x="684" y="223"/>
                    </a:cubicBezTo>
                    <a:cubicBezTo>
                      <a:pt x="684" y="224"/>
                      <a:pt x="684" y="226"/>
                      <a:pt x="684" y="227"/>
                    </a:cubicBezTo>
                    <a:cubicBezTo>
                      <a:pt x="684" y="228"/>
                      <a:pt x="684" y="231"/>
                      <a:pt x="683" y="232"/>
                    </a:cubicBezTo>
                    <a:cubicBezTo>
                      <a:pt x="683" y="233"/>
                      <a:pt x="684" y="235"/>
                      <a:pt x="683" y="237"/>
                    </a:cubicBezTo>
                    <a:cubicBezTo>
                      <a:pt x="683" y="240"/>
                      <a:pt x="682" y="242"/>
                      <a:pt x="682" y="245"/>
                    </a:cubicBezTo>
                    <a:cubicBezTo>
                      <a:pt x="680" y="252"/>
                      <a:pt x="676" y="259"/>
                      <a:pt x="672" y="265"/>
                    </a:cubicBezTo>
                    <a:cubicBezTo>
                      <a:pt x="671" y="268"/>
                      <a:pt x="669" y="270"/>
                      <a:pt x="668" y="272"/>
                    </a:cubicBezTo>
                    <a:cubicBezTo>
                      <a:pt x="668" y="272"/>
                      <a:pt x="668" y="273"/>
                      <a:pt x="668" y="273"/>
                    </a:cubicBezTo>
                    <a:cubicBezTo>
                      <a:pt x="666" y="275"/>
                      <a:pt x="663" y="277"/>
                      <a:pt x="662" y="279"/>
                    </a:cubicBezTo>
                    <a:cubicBezTo>
                      <a:pt x="660" y="282"/>
                      <a:pt x="656" y="286"/>
                      <a:pt x="653" y="288"/>
                    </a:cubicBezTo>
                    <a:cubicBezTo>
                      <a:pt x="653" y="288"/>
                      <a:pt x="653" y="288"/>
                      <a:pt x="653" y="288"/>
                    </a:cubicBezTo>
                    <a:cubicBezTo>
                      <a:pt x="649" y="291"/>
                      <a:pt x="646" y="295"/>
                      <a:pt x="642" y="297"/>
                    </a:cubicBezTo>
                    <a:cubicBezTo>
                      <a:pt x="640" y="298"/>
                      <a:pt x="638" y="299"/>
                      <a:pt x="637" y="300"/>
                    </a:cubicBezTo>
                    <a:cubicBezTo>
                      <a:pt x="633" y="302"/>
                      <a:pt x="629" y="305"/>
                      <a:pt x="626" y="307"/>
                    </a:cubicBezTo>
                    <a:cubicBezTo>
                      <a:pt x="625" y="307"/>
                      <a:pt x="624" y="307"/>
                      <a:pt x="623" y="307"/>
                    </a:cubicBezTo>
                    <a:cubicBezTo>
                      <a:pt x="623" y="308"/>
                      <a:pt x="622" y="308"/>
                      <a:pt x="621" y="309"/>
                    </a:cubicBezTo>
                    <a:cubicBezTo>
                      <a:pt x="618" y="310"/>
                      <a:pt x="616" y="310"/>
                      <a:pt x="612" y="312"/>
                    </a:cubicBezTo>
                    <a:cubicBezTo>
                      <a:pt x="611" y="312"/>
                      <a:pt x="611" y="313"/>
                      <a:pt x="610" y="313"/>
                    </a:cubicBezTo>
                    <a:cubicBezTo>
                      <a:pt x="609" y="313"/>
                      <a:pt x="609" y="313"/>
                      <a:pt x="608" y="313"/>
                    </a:cubicBezTo>
                    <a:cubicBezTo>
                      <a:pt x="608" y="314"/>
                      <a:pt x="607" y="314"/>
                      <a:pt x="607" y="315"/>
                    </a:cubicBezTo>
                    <a:cubicBezTo>
                      <a:pt x="606" y="315"/>
                      <a:pt x="601" y="317"/>
                      <a:pt x="601" y="317"/>
                    </a:cubicBezTo>
                    <a:cubicBezTo>
                      <a:pt x="599" y="317"/>
                      <a:pt x="598" y="317"/>
                      <a:pt x="596" y="316"/>
                    </a:cubicBezTo>
                    <a:cubicBezTo>
                      <a:pt x="593" y="317"/>
                      <a:pt x="591" y="317"/>
                      <a:pt x="588" y="317"/>
                    </a:cubicBezTo>
                    <a:cubicBezTo>
                      <a:pt x="587" y="316"/>
                      <a:pt x="588" y="316"/>
                      <a:pt x="587" y="316"/>
                    </a:cubicBezTo>
                    <a:cubicBezTo>
                      <a:pt x="587" y="316"/>
                      <a:pt x="586" y="316"/>
                      <a:pt x="586" y="316"/>
                    </a:cubicBezTo>
                    <a:cubicBezTo>
                      <a:pt x="585" y="316"/>
                      <a:pt x="586" y="316"/>
                      <a:pt x="585" y="316"/>
                    </a:cubicBezTo>
                    <a:cubicBezTo>
                      <a:pt x="584" y="315"/>
                      <a:pt x="581" y="316"/>
                      <a:pt x="579" y="315"/>
                    </a:cubicBezTo>
                    <a:cubicBezTo>
                      <a:pt x="579" y="315"/>
                      <a:pt x="579" y="315"/>
                      <a:pt x="578" y="315"/>
                    </a:cubicBezTo>
                    <a:cubicBezTo>
                      <a:pt x="577" y="314"/>
                      <a:pt x="577" y="316"/>
                      <a:pt x="575" y="315"/>
                    </a:cubicBezTo>
                    <a:cubicBezTo>
                      <a:pt x="572" y="315"/>
                      <a:pt x="570" y="315"/>
                      <a:pt x="566" y="315"/>
                    </a:cubicBezTo>
                    <a:cubicBezTo>
                      <a:pt x="566" y="315"/>
                      <a:pt x="566" y="315"/>
                      <a:pt x="566" y="315"/>
                    </a:cubicBezTo>
                    <a:cubicBezTo>
                      <a:pt x="567" y="315"/>
                      <a:pt x="567" y="315"/>
                      <a:pt x="567" y="315"/>
                    </a:cubicBezTo>
                    <a:cubicBezTo>
                      <a:pt x="567" y="315"/>
                      <a:pt x="567" y="315"/>
                      <a:pt x="566" y="315"/>
                    </a:cubicBezTo>
                    <a:cubicBezTo>
                      <a:pt x="566" y="315"/>
                      <a:pt x="562" y="315"/>
                      <a:pt x="562" y="315"/>
                    </a:cubicBezTo>
                    <a:cubicBezTo>
                      <a:pt x="562" y="316"/>
                      <a:pt x="561" y="316"/>
                      <a:pt x="560" y="316"/>
                    </a:cubicBezTo>
                    <a:cubicBezTo>
                      <a:pt x="559" y="317"/>
                      <a:pt x="557" y="316"/>
                      <a:pt x="556" y="317"/>
                    </a:cubicBezTo>
                    <a:cubicBezTo>
                      <a:pt x="554" y="317"/>
                      <a:pt x="553" y="317"/>
                      <a:pt x="551" y="317"/>
                    </a:cubicBezTo>
                    <a:cubicBezTo>
                      <a:pt x="550" y="318"/>
                      <a:pt x="548" y="319"/>
                      <a:pt x="546" y="320"/>
                    </a:cubicBezTo>
                    <a:cubicBezTo>
                      <a:pt x="544" y="320"/>
                      <a:pt x="543" y="320"/>
                      <a:pt x="541" y="321"/>
                    </a:cubicBezTo>
                    <a:cubicBezTo>
                      <a:pt x="540" y="321"/>
                      <a:pt x="540" y="322"/>
                      <a:pt x="539" y="322"/>
                    </a:cubicBezTo>
                    <a:cubicBezTo>
                      <a:pt x="538" y="323"/>
                      <a:pt x="536" y="323"/>
                      <a:pt x="536" y="323"/>
                    </a:cubicBezTo>
                    <a:cubicBezTo>
                      <a:pt x="536" y="323"/>
                      <a:pt x="535" y="323"/>
                      <a:pt x="535" y="324"/>
                    </a:cubicBezTo>
                    <a:cubicBezTo>
                      <a:pt x="534" y="324"/>
                      <a:pt x="534" y="324"/>
                      <a:pt x="533" y="324"/>
                    </a:cubicBezTo>
                    <a:cubicBezTo>
                      <a:pt x="532" y="324"/>
                      <a:pt x="531" y="325"/>
                      <a:pt x="531" y="325"/>
                    </a:cubicBezTo>
                    <a:cubicBezTo>
                      <a:pt x="530" y="325"/>
                      <a:pt x="530" y="325"/>
                      <a:pt x="530" y="325"/>
                    </a:cubicBezTo>
                    <a:cubicBezTo>
                      <a:pt x="529" y="325"/>
                      <a:pt x="528" y="326"/>
                      <a:pt x="528" y="326"/>
                    </a:cubicBezTo>
                    <a:cubicBezTo>
                      <a:pt x="526" y="327"/>
                      <a:pt x="525" y="326"/>
                      <a:pt x="523" y="327"/>
                    </a:cubicBezTo>
                    <a:cubicBezTo>
                      <a:pt x="523" y="327"/>
                      <a:pt x="522" y="328"/>
                      <a:pt x="522" y="328"/>
                    </a:cubicBezTo>
                    <a:cubicBezTo>
                      <a:pt x="520" y="329"/>
                      <a:pt x="519" y="329"/>
                      <a:pt x="517" y="329"/>
                    </a:cubicBezTo>
                    <a:cubicBezTo>
                      <a:pt x="516" y="330"/>
                      <a:pt x="516" y="331"/>
                      <a:pt x="515" y="331"/>
                    </a:cubicBezTo>
                    <a:cubicBezTo>
                      <a:pt x="514" y="332"/>
                      <a:pt x="513" y="331"/>
                      <a:pt x="511" y="332"/>
                    </a:cubicBezTo>
                    <a:cubicBezTo>
                      <a:pt x="511" y="333"/>
                      <a:pt x="510" y="334"/>
                      <a:pt x="509" y="335"/>
                    </a:cubicBezTo>
                    <a:cubicBezTo>
                      <a:pt x="508" y="335"/>
                      <a:pt x="506" y="335"/>
                      <a:pt x="505" y="336"/>
                    </a:cubicBezTo>
                    <a:cubicBezTo>
                      <a:pt x="504" y="337"/>
                      <a:pt x="502" y="338"/>
                      <a:pt x="501" y="339"/>
                    </a:cubicBezTo>
                    <a:cubicBezTo>
                      <a:pt x="500" y="340"/>
                      <a:pt x="500" y="341"/>
                      <a:pt x="499" y="341"/>
                    </a:cubicBezTo>
                    <a:cubicBezTo>
                      <a:pt x="499" y="342"/>
                      <a:pt x="498" y="342"/>
                      <a:pt x="498" y="342"/>
                    </a:cubicBezTo>
                    <a:cubicBezTo>
                      <a:pt x="497" y="343"/>
                      <a:pt x="495" y="345"/>
                      <a:pt x="495" y="346"/>
                    </a:cubicBezTo>
                    <a:cubicBezTo>
                      <a:pt x="494" y="346"/>
                      <a:pt x="493" y="346"/>
                      <a:pt x="493" y="347"/>
                    </a:cubicBezTo>
                    <a:cubicBezTo>
                      <a:pt x="490" y="349"/>
                      <a:pt x="488" y="353"/>
                      <a:pt x="485" y="356"/>
                    </a:cubicBezTo>
                    <a:cubicBezTo>
                      <a:pt x="485" y="357"/>
                      <a:pt x="484" y="357"/>
                      <a:pt x="484" y="357"/>
                    </a:cubicBezTo>
                    <a:cubicBezTo>
                      <a:pt x="483" y="357"/>
                      <a:pt x="483" y="359"/>
                      <a:pt x="483" y="359"/>
                    </a:cubicBezTo>
                    <a:cubicBezTo>
                      <a:pt x="479" y="364"/>
                      <a:pt x="474" y="372"/>
                      <a:pt x="471" y="379"/>
                    </a:cubicBezTo>
                    <a:cubicBezTo>
                      <a:pt x="470" y="382"/>
                      <a:pt x="469" y="386"/>
                      <a:pt x="467" y="389"/>
                    </a:cubicBezTo>
                    <a:cubicBezTo>
                      <a:pt x="467" y="390"/>
                      <a:pt x="468" y="390"/>
                      <a:pt x="468" y="390"/>
                    </a:cubicBezTo>
                    <a:cubicBezTo>
                      <a:pt x="467" y="393"/>
                      <a:pt x="468" y="398"/>
                      <a:pt x="467" y="400"/>
                    </a:cubicBezTo>
                    <a:cubicBezTo>
                      <a:pt x="467" y="401"/>
                      <a:pt x="466" y="402"/>
                      <a:pt x="466" y="403"/>
                    </a:cubicBezTo>
                    <a:cubicBezTo>
                      <a:pt x="466" y="404"/>
                      <a:pt x="466" y="405"/>
                      <a:pt x="466" y="406"/>
                    </a:cubicBezTo>
                    <a:cubicBezTo>
                      <a:pt x="465" y="408"/>
                      <a:pt x="465" y="414"/>
                      <a:pt x="465" y="417"/>
                    </a:cubicBezTo>
                    <a:cubicBezTo>
                      <a:pt x="465" y="418"/>
                      <a:pt x="465" y="418"/>
                      <a:pt x="465" y="419"/>
                    </a:cubicBezTo>
                    <a:cubicBezTo>
                      <a:pt x="465" y="422"/>
                      <a:pt x="464" y="426"/>
                      <a:pt x="463" y="430"/>
                    </a:cubicBezTo>
                    <a:cubicBezTo>
                      <a:pt x="462" y="432"/>
                      <a:pt x="463" y="435"/>
                      <a:pt x="462" y="438"/>
                    </a:cubicBezTo>
                    <a:cubicBezTo>
                      <a:pt x="458" y="446"/>
                      <a:pt x="452" y="452"/>
                      <a:pt x="447" y="457"/>
                    </a:cubicBezTo>
                    <a:cubicBezTo>
                      <a:pt x="445" y="459"/>
                      <a:pt x="443" y="462"/>
                      <a:pt x="442" y="465"/>
                    </a:cubicBezTo>
                    <a:cubicBezTo>
                      <a:pt x="441" y="465"/>
                      <a:pt x="441" y="466"/>
                      <a:pt x="441" y="467"/>
                    </a:cubicBezTo>
                    <a:cubicBezTo>
                      <a:pt x="440" y="468"/>
                      <a:pt x="437" y="469"/>
                      <a:pt x="436" y="470"/>
                    </a:cubicBezTo>
                    <a:cubicBezTo>
                      <a:pt x="436" y="471"/>
                      <a:pt x="435" y="472"/>
                      <a:pt x="435" y="473"/>
                    </a:cubicBezTo>
                    <a:cubicBezTo>
                      <a:pt x="434" y="474"/>
                      <a:pt x="433" y="475"/>
                      <a:pt x="433" y="476"/>
                    </a:cubicBezTo>
                    <a:cubicBezTo>
                      <a:pt x="432" y="476"/>
                      <a:pt x="432" y="476"/>
                      <a:pt x="431" y="476"/>
                    </a:cubicBezTo>
                    <a:cubicBezTo>
                      <a:pt x="431" y="477"/>
                      <a:pt x="431" y="477"/>
                      <a:pt x="431" y="478"/>
                    </a:cubicBezTo>
                    <a:cubicBezTo>
                      <a:pt x="431" y="478"/>
                      <a:pt x="430" y="479"/>
                      <a:pt x="430" y="479"/>
                    </a:cubicBezTo>
                    <a:cubicBezTo>
                      <a:pt x="429" y="481"/>
                      <a:pt x="428" y="483"/>
                      <a:pt x="427" y="485"/>
                    </a:cubicBezTo>
                    <a:cubicBezTo>
                      <a:pt x="427" y="485"/>
                      <a:pt x="427" y="485"/>
                      <a:pt x="427" y="485"/>
                    </a:cubicBezTo>
                    <a:cubicBezTo>
                      <a:pt x="427" y="485"/>
                      <a:pt x="427" y="485"/>
                      <a:pt x="426" y="486"/>
                    </a:cubicBezTo>
                    <a:cubicBezTo>
                      <a:pt x="422" y="494"/>
                      <a:pt x="421" y="502"/>
                      <a:pt x="417" y="511"/>
                    </a:cubicBezTo>
                    <a:cubicBezTo>
                      <a:pt x="417" y="512"/>
                      <a:pt x="417" y="515"/>
                      <a:pt x="416" y="516"/>
                    </a:cubicBezTo>
                    <a:cubicBezTo>
                      <a:pt x="414" y="522"/>
                      <a:pt x="411" y="528"/>
                      <a:pt x="412" y="535"/>
                    </a:cubicBezTo>
                    <a:cubicBezTo>
                      <a:pt x="411" y="535"/>
                      <a:pt x="411" y="534"/>
                      <a:pt x="411" y="535"/>
                    </a:cubicBezTo>
                    <a:cubicBezTo>
                      <a:pt x="412" y="537"/>
                      <a:pt x="411" y="541"/>
                      <a:pt x="411" y="543"/>
                    </a:cubicBezTo>
                    <a:cubicBezTo>
                      <a:pt x="411" y="543"/>
                      <a:pt x="411" y="544"/>
                      <a:pt x="411" y="545"/>
                    </a:cubicBezTo>
                    <a:cubicBezTo>
                      <a:pt x="411" y="549"/>
                      <a:pt x="410" y="552"/>
                      <a:pt x="410" y="556"/>
                    </a:cubicBezTo>
                    <a:cubicBezTo>
                      <a:pt x="409" y="561"/>
                      <a:pt x="410" y="570"/>
                      <a:pt x="412" y="577"/>
                    </a:cubicBezTo>
                    <a:cubicBezTo>
                      <a:pt x="412" y="578"/>
                      <a:pt x="412" y="580"/>
                      <a:pt x="412" y="581"/>
                    </a:cubicBezTo>
                    <a:cubicBezTo>
                      <a:pt x="413" y="586"/>
                      <a:pt x="415" y="591"/>
                      <a:pt x="416" y="596"/>
                    </a:cubicBezTo>
                    <a:cubicBezTo>
                      <a:pt x="416" y="597"/>
                      <a:pt x="417" y="598"/>
                      <a:pt x="417" y="599"/>
                    </a:cubicBezTo>
                    <a:cubicBezTo>
                      <a:pt x="418" y="601"/>
                      <a:pt x="419" y="603"/>
                      <a:pt x="420" y="605"/>
                    </a:cubicBezTo>
                    <a:cubicBezTo>
                      <a:pt x="423" y="613"/>
                      <a:pt x="425" y="619"/>
                      <a:pt x="428" y="625"/>
                    </a:cubicBezTo>
                    <a:cubicBezTo>
                      <a:pt x="430" y="628"/>
                      <a:pt x="432" y="630"/>
                      <a:pt x="433" y="633"/>
                    </a:cubicBezTo>
                    <a:cubicBezTo>
                      <a:pt x="436" y="638"/>
                      <a:pt x="438" y="642"/>
                      <a:pt x="440" y="647"/>
                    </a:cubicBezTo>
                    <a:cubicBezTo>
                      <a:pt x="441" y="650"/>
                      <a:pt x="442" y="651"/>
                      <a:pt x="442" y="654"/>
                    </a:cubicBezTo>
                    <a:cubicBezTo>
                      <a:pt x="444" y="656"/>
                      <a:pt x="442" y="659"/>
                      <a:pt x="443" y="664"/>
                    </a:cubicBezTo>
                    <a:cubicBezTo>
                      <a:pt x="444" y="669"/>
                      <a:pt x="445" y="677"/>
                      <a:pt x="443" y="682"/>
                    </a:cubicBezTo>
                    <a:cubicBezTo>
                      <a:pt x="442" y="684"/>
                      <a:pt x="441" y="685"/>
                      <a:pt x="441" y="687"/>
                    </a:cubicBezTo>
                    <a:cubicBezTo>
                      <a:pt x="439" y="690"/>
                      <a:pt x="438" y="693"/>
                      <a:pt x="437" y="696"/>
                    </a:cubicBezTo>
                    <a:cubicBezTo>
                      <a:pt x="436" y="697"/>
                      <a:pt x="436" y="698"/>
                      <a:pt x="435" y="700"/>
                    </a:cubicBezTo>
                    <a:cubicBezTo>
                      <a:pt x="432" y="705"/>
                      <a:pt x="427" y="709"/>
                      <a:pt x="422" y="713"/>
                    </a:cubicBezTo>
                    <a:cubicBezTo>
                      <a:pt x="421" y="714"/>
                      <a:pt x="420" y="716"/>
                      <a:pt x="418" y="717"/>
                    </a:cubicBezTo>
                    <a:cubicBezTo>
                      <a:pt x="417" y="718"/>
                      <a:pt x="414" y="720"/>
                      <a:pt x="413" y="721"/>
                    </a:cubicBezTo>
                    <a:cubicBezTo>
                      <a:pt x="412" y="722"/>
                      <a:pt x="411" y="723"/>
                      <a:pt x="410" y="724"/>
                    </a:cubicBezTo>
                    <a:cubicBezTo>
                      <a:pt x="407" y="726"/>
                      <a:pt x="404" y="727"/>
                      <a:pt x="402" y="728"/>
                    </a:cubicBezTo>
                    <a:cubicBezTo>
                      <a:pt x="399" y="730"/>
                      <a:pt x="397" y="733"/>
                      <a:pt x="394" y="734"/>
                    </a:cubicBezTo>
                    <a:cubicBezTo>
                      <a:pt x="387" y="739"/>
                      <a:pt x="378" y="743"/>
                      <a:pt x="368" y="747"/>
                    </a:cubicBezTo>
                    <a:cubicBezTo>
                      <a:pt x="366" y="748"/>
                      <a:pt x="364" y="747"/>
                      <a:pt x="361" y="748"/>
                    </a:cubicBezTo>
                    <a:cubicBezTo>
                      <a:pt x="360" y="749"/>
                      <a:pt x="357" y="751"/>
                      <a:pt x="355" y="751"/>
                    </a:cubicBezTo>
                    <a:cubicBezTo>
                      <a:pt x="354" y="752"/>
                      <a:pt x="353" y="752"/>
                      <a:pt x="352" y="752"/>
                    </a:cubicBezTo>
                    <a:cubicBezTo>
                      <a:pt x="346" y="754"/>
                      <a:pt x="340" y="757"/>
                      <a:pt x="335" y="758"/>
                    </a:cubicBezTo>
                    <a:cubicBezTo>
                      <a:pt x="330" y="760"/>
                      <a:pt x="325" y="761"/>
                      <a:pt x="320" y="762"/>
                    </a:cubicBezTo>
                    <a:cubicBezTo>
                      <a:pt x="312" y="763"/>
                      <a:pt x="301" y="760"/>
                      <a:pt x="295" y="758"/>
                    </a:cubicBezTo>
                    <a:cubicBezTo>
                      <a:pt x="294" y="758"/>
                      <a:pt x="292" y="758"/>
                      <a:pt x="291" y="758"/>
                    </a:cubicBezTo>
                    <a:cubicBezTo>
                      <a:pt x="290" y="758"/>
                      <a:pt x="288" y="758"/>
                      <a:pt x="287" y="758"/>
                    </a:cubicBezTo>
                    <a:cubicBezTo>
                      <a:pt x="285" y="758"/>
                      <a:pt x="283" y="758"/>
                      <a:pt x="281" y="758"/>
                    </a:cubicBezTo>
                    <a:cubicBezTo>
                      <a:pt x="277" y="758"/>
                      <a:pt x="270" y="760"/>
                      <a:pt x="265" y="761"/>
                    </a:cubicBezTo>
                    <a:cubicBezTo>
                      <a:pt x="264" y="762"/>
                      <a:pt x="263" y="762"/>
                      <a:pt x="262" y="762"/>
                    </a:cubicBezTo>
                    <a:cubicBezTo>
                      <a:pt x="261" y="762"/>
                      <a:pt x="261" y="761"/>
                      <a:pt x="261" y="762"/>
                    </a:cubicBezTo>
                    <a:cubicBezTo>
                      <a:pt x="261" y="762"/>
                      <a:pt x="258" y="763"/>
                      <a:pt x="257" y="764"/>
                    </a:cubicBezTo>
                    <a:cubicBezTo>
                      <a:pt x="249" y="766"/>
                      <a:pt x="241" y="768"/>
                      <a:pt x="234" y="772"/>
                    </a:cubicBezTo>
                    <a:cubicBezTo>
                      <a:pt x="231" y="774"/>
                      <a:pt x="227" y="776"/>
                      <a:pt x="223" y="778"/>
                    </a:cubicBezTo>
                    <a:cubicBezTo>
                      <a:pt x="220" y="780"/>
                      <a:pt x="218" y="783"/>
                      <a:pt x="215" y="785"/>
                    </a:cubicBezTo>
                    <a:cubicBezTo>
                      <a:pt x="210" y="788"/>
                      <a:pt x="205" y="791"/>
                      <a:pt x="200" y="795"/>
                    </a:cubicBezTo>
                    <a:cubicBezTo>
                      <a:pt x="199" y="797"/>
                      <a:pt x="198" y="799"/>
                      <a:pt x="196" y="800"/>
                    </a:cubicBezTo>
                    <a:cubicBezTo>
                      <a:pt x="195" y="802"/>
                      <a:pt x="192" y="804"/>
                      <a:pt x="191" y="807"/>
                    </a:cubicBezTo>
                    <a:cubicBezTo>
                      <a:pt x="190" y="807"/>
                      <a:pt x="190" y="808"/>
                      <a:pt x="190" y="809"/>
                    </a:cubicBezTo>
                    <a:cubicBezTo>
                      <a:pt x="189" y="810"/>
                      <a:pt x="186" y="811"/>
                      <a:pt x="186" y="812"/>
                    </a:cubicBezTo>
                    <a:cubicBezTo>
                      <a:pt x="182" y="816"/>
                      <a:pt x="179" y="821"/>
                      <a:pt x="176" y="825"/>
                    </a:cubicBezTo>
                    <a:cubicBezTo>
                      <a:pt x="175" y="827"/>
                      <a:pt x="175" y="829"/>
                      <a:pt x="174" y="831"/>
                    </a:cubicBezTo>
                    <a:cubicBezTo>
                      <a:pt x="174" y="832"/>
                      <a:pt x="174" y="832"/>
                      <a:pt x="174" y="832"/>
                    </a:cubicBezTo>
                    <a:cubicBezTo>
                      <a:pt x="174" y="832"/>
                      <a:pt x="173" y="834"/>
                      <a:pt x="173" y="834"/>
                    </a:cubicBezTo>
                    <a:cubicBezTo>
                      <a:pt x="172" y="836"/>
                      <a:pt x="171" y="838"/>
                      <a:pt x="170" y="840"/>
                    </a:cubicBezTo>
                    <a:cubicBezTo>
                      <a:pt x="168" y="843"/>
                      <a:pt x="167" y="846"/>
                      <a:pt x="165" y="849"/>
                    </a:cubicBezTo>
                    <a:cubicBezTo>
                      <a:pt x="164" y="849"/>
                      <a:pt x="163" y="850"/>
                      <a:pt x="162" y="850"/>
                    </a:cubicBezTo>
                    <a:cubicBezTo>
                      <a:pt x="162" y="851"/>
                      <a:pt x="161" y="857"/>
                      <a:pt x="160" y="858"/>
                    </a:cubicBezTo>
                    <a:cubicBezTo>
                      <a:pt x="158" y="862"/>
                      <a:pt x="155" y="867"/>
                      <a:pt x="152" y="871"/>
                    </a:cubicBezTo>
                    <a:cubicBezTo>
                      <a:pt x="152" y="871"/>
                      <a:pt x="151" y="871"/>
                      <a:pt x="151" y="872"/>
                    </a:cubicBezTo>
                    <a:cubicBezTo>
                      <a:pt x="150" y="873"/>
                      <a:pt x="149" y="874"/>
                      <a:pt x="148" y="876"/>
                    </a:cubicBezTo>
                    <a:cubicBezTo>
                      <a:pt x="148" y="876"/>
                      <a:pt x="147" y="876"/>
                      <a:pt x="147" y="877"/>
                    </a:cubicBezTo>
                    <a:cubicBezTo>
                      <a:pt x="146" y="878"/>
                      <a:pt x="145" y="880"/>
                      <a:pt x="143" y="881"/>
                    </a:cubicBezTo>
                    <a:cubicBezTo>
                      <a:pt x="133" y="889"/>
                      <a:pt x="121" y="896"/>
                      <a:pt x="109" y="901"/>
                    </a:cubicBezTo>
                    <a:cubicBezTo>
                      <a:pt x="107" y="902"/>
                      <a:pt x="104" y="903"/>
                      <a:pt x="101" y="904"/>
                    </a:cubicBezTo>
                    <a:cubicBezTo>
                      <a:pt x="101" y="904"/>
                      <a:pt x="100" y="904"/>
                      <a:pt x="100" y="904"/>
                    </a:cubicBezTo>
                    <a:cubicBezTo>
                      <a:pt x="99" y="904"/>
                      <a:pt x="97" y="904"/>
                      <a:pt x="96" y="905"/>
                    </a:cubicBezTo>
                    <a:cubicBezTo>
                      <a:pt x="91" y="906"/>
                      <a:pt x="85" y="907"/>
                      <a:pt x="79" y="908"/>
                    </a:cubicBezTo>
                    <a:cubicBezTo>
                      <a:pt x="78" y="908"/>
                      <a:pt x="78" y="907"/>
                      <a:pt x="78" y="907"/>
                    </a:cubicBezTo>
                    <a:cubicBezTo>
                      <a:pt x="78" y="907"/>
                      <a:pt x="75" y="909"/>
                      <a:pt x="74" y="908"/>
                    </a:cubicBezTo>
                    <a:cubicBezTo>
                      <a:pt x="73" y="908"/>
                      <a:pt x="72" y="907"/>
                      <a:pt x="71" y="907"/>
                    </a:cubicBezTo>
                    <a:cubicBezTo>
                      <a:pt x="70" y="907"/>
                      <a:pt x="71" y="907"/>
                      <a:pt x="70" y="907"/>
                    </a:cubicBezTo>
                    <a:cubicBezTo>
                      <a:pt x="68" y="908"/>
                      <a:pt x="59" y="907"/>
                      <a:pt x="56" y="906"/>
                    </a:cubicBezTo>
                    <a:cubicBezTo>
                      <a:pt x="55" y="906"/>
                      <a:pt x="55" y="906"/>
                      <a:pt x="55" y="906"/>
                    </a:cubicBezTo>
                    <a:cubicBezTo>
                      <a:pt x="52" y="906"/>
                      <a:pt x="47" y="907"/>
                      <a:pt x="44" y="906"/>
                    </a:cubicBezTo>
                    <a:cubicBezTo>
                      <a:pt x="43" y="906"/>
                      <a:pt x="40" y="905"/>
                      <a:pt x="39" y="905"/>
                    </a:cubicBezTo>
                    <a:cubicBezTo>
                      <a:pt x="38" y="907"/>
                      <a:pt x="31" y="904"/>
                      <a:pt x="28" y="905"/>
                    </a:cubicBezTo>
                    <a:cubicBezTo>
                      <a:pt x="26" y="905"/>
                      <a:pt x="23" y="904"/>
                      <a:pt x="22" y="904"/>
                    </a:cubicBezTo>
                    <a:cubicBezTo>
                      <a:pt x="20" y="904"/>
                      <a:pt x="18" y="904"/>
                      <a:pt x="15" y="904"/>
                    </a:cubicBezTo>
                    <a:cubicBezTo>
                      <a:pt x="15" y="904"/>
                      <a:pt x="14" y="904"/>
                      <a:pt x="14" y="903"/>
                    </a:cubicBezTo>
                    <a:cubicBezTo>
                      <a:pt x="13" y="904"/>
                      <a:pt x="13" y="904"/>
                      <a:pt x="12" y="904"/>
                    </a:cubicBezTo>
                    <a:cubicBezTo>
                      <a:pt x="11" y="904"/>
                      <a:pt x="10" y="903"/>
                      <a:pt x="9" y="903"/>
                    </a:cubicBezTo>
                    <a:cubicBezTo>
                      <a:pt x="6" y="904"/>
                      <a:pt x="3" y="904"/>
                      <a:pt x="0" y="904"/>
                    </a:cubicBezTo>
                    <a:cubicBezTo>
                      <a:pt x="0" y="903"/>
                      <a:pt x="0" y="901"/>
                      <a:pt x="0" y="900"/>
                    </a:cubicBezTo>
                    <a:cubicBezTo>
                      <a:pt x="3" y="899"/>
                      <a:pt x="7" y="899"/>
                      <a:pt x="10" y="899"/>
                    </a:cubicBezTo>
                    <a:cubicBezTo>
                      <a:pt x="16" y="900"/>
                      <a:pt x="28" y="901"/>
                      <a:pt x="32" y="900"/>
                    </a:cubicBezTo>
                    <a:cubicBezTo>
                      <a:pt x="34" y="900"/>
                      <a:pt x="38" y="901"/>
                      <a:pt x="40" y="902"/>
                    </a:cubicBezTo>
                    <a:cubicBezTo>
                      <a:pt x="41" y="902"/>
                      <a:pt x="42" y="901"/>
                      <a:pt x="43" y="901"/>
                    </a:cubicBezTo>
                    <a:cubicBezTo>
                      <a:pt x="47" y="902"/>
                      <a:pt x="51" y="902"/>
                      <a:pt x="55" y="902"/>
                    </a:cubicBezTo>
                    <a:cubicBezTo>
                      <a:pt x="59" y="901"/>
                      <a:pt x="63" y="902"/>
                      <a:pt x="67" y="903"/>
                    </a:cubicBezTo>
                    <a:cubicBezTo>
                      <a:pt x="69" y="903"/>
                      <a:pt x="71" y="903"/>
                      <a:pt x="73" y="903"/>
                    </a:cubicBezTo>
                    <a:cubicBezTo>
                      <a:pt x="75" y="903"/>
                      <a:pt x="77" y="904"/>
                      <a:pt x="79" y="903"/>
                    </a:cubicBezTo>
                    <a:cubicBezTo>
                      <a:pt x="84" y="902"/>
                      <a:pt x="88" y="902"/>
                      <a:pt x="93" y="901"/>
                    </a:cubicBezTo>
                    <a:cubicBezTo>
                      <a:pt x="96" y="900"/>
                      <a:pt x="98" y="900"/>
                      <a:pt x="101" y="899"/>
                    </a:cubicBezTo>
                    <a:cubicBezTo>
                      <a:pt x="103" y="899"/>
                      <a:pt x="105" y="898"/>
                      <a:pt x="106" y="897"/>
                    </a:cubicBezTo>
                    <a:cubicBezTo>
                      <a:pt x="111" y="895"/>
                      <a:pt x="115" y="894"/>
                      <a:pt x="119" y="891"/>
                    </a:cubicBezTo>
                    <a:cubicBezTo>
                      <a:pt x="125" y="889"/>
                      <a:pt x="130" y="885"/>
                      <a:pt x="135" y="881"/>
                    </a:cubicBezTo>
                    <a:cubicBezTo>
                      <a:pt x="137" y="880"/>
                      <a:pt x="139" y="879"/>
                      <a:pt x="140" y="878"/>
                    </a:cubicBezTo>
                    <a:cubicBezTo>
                      <a:pt x="142" y="877"/>
                      <a:pt x="144" y="874"/>
                      <a:pt x="145" y="872"/>
                    </a:cubicBezTo>
                    <a:cubicBezTo>
                      <a:pt x="146" y="871"/>
                      <a:pt x="147" y="871"/>
                      <a:pt x="147" y="870"/>
                    </a:cubicBezTo>
                    <a:cubicBezTo>
                      <a:pt x="148" y="869"/>
                      <a:pt x="148" y="868"/>
                      <a:pt x="148" y="868"/>
                    </a:cubicBezTo>
                    <a:cubicBezTo>
                      <a:pt x="149" y="867"/>
                      <a:pt x="150" y="867"/>
                      <a:pt x="150" y="866"/>
                    </a:cubicBezTo>
                    <a:cubicBezTo>
                      <a:pt x="151" y="866"/>
                      <a:pt x="150" y="865"/>
                      <a:pt x="151" y="864"/>
                    </a:cubicBezTo>
                    <a:cubicBezTo>
                      <a:pt x="151" y="863"/>
                      <a:pt x="153" y="862"/>
                      <a:pt x="154" y="861"/>
                    </a:cubicBezTo>
                    <a:cubicBezTo>
                      <a:pt x="154" y="860"/>
                      <a:pt x="154" y="858"/>
                      <a:pt x="155" y="858"/>
                    </a:cubicBezTo>
                    <a:cubicBezTo>
                      <a:pt x="155" y="856"/>
                      <a:pt x="157" y="854"/>
                      <a:pt x="158" y="852"/>
                    </a:cubicBezTo>
                    <a:cubicBezTo>
                      <a:pt x="158" y="851"/>
                      <a:pt x="158" y="850"/>
                      <a:pt x="158" y="849"/>
                    </a:cubicBezTo>
                    <a:cubicBezTo>
                      <a:pt x="160" y="847"/>
                      <a:pt x="161" y="846"/>
                      <a:pt x="162" y="844"/>
                    </a:cubicBezTo>
                    <a:cubicBezTo>
                      <a:pt x="163" y="842"/>
                      <a:pt x="163" y="840"/>
                      <a:pt x="165" y="838"/>
                    </a:cubicBezTo>
                    <a:cubicBezTo>
                      <a:pt x="165" y="837"/>
                      <a:pt x="167" y="836"/>
                      <a:pt x="167" y="835"/>
                    </a:cubicBezTo>
                    <a:cubicBezTo>
                      <a:pt x="167" y="834"/>
                      <a:pt x="167" y="834"/>
                      <a:pt x="167" y="834"/>
                    </a:cubicBezTo>
                    <a:cubicBezTo>
                      <a:pt x="168" y="832"/>
                      <a:pt x="169" y="831"/>
                      <a:pt x="170" y="829"/>
                    </a:cubicBezTo>
                    <a:cubicBezTo>
                      <a:pt x="170" y="828"/>
                      <a:pt x="171" y="826"/>
                      <a:pt x="171" y="825"/>
                    </a:cubicBezTo>
                    <a:cubicBezTo>
                      <a:pt x="172" y="825"/>
                      <a:pt x="172" y="825"/>
                      <a:pt x="172" y="825"/>
                    </a:cubicBezTo>
                    <a:cubicBezTo>
                      <a:pt x="172" y="825"/>
                      <a:pt x="172" y="824"/>
                      <a:pt x="172" y="823"/>
                    </a:cubicBezTo>
                    <a:cubicBezTo>
                      <a:pt x="173" y="822"/>
                      <a:pt x="175" y="821"/>
                      <a:pt x="176" y="819"/>
                    </a:cubicBezTo>
                    <a:cubicBezTo>
                      <a:pt x="177" y="816"/>
                      <a:pt x="179" y="814"/>
                      <a:pt x="181" y="811"/>
                    </a:cubicBezTo>
                    <a:cubicBezTo>
                      <a:pt x="182" y="810"/>
                      <a:pt x="184" y="809"/>
                      <a:pt x="185" y="807"/>
                    </a:cubicBezTo>
                    <a:cubicBezTo>
                      <a:pt x="187" y="806"/>
                      <a:pt x="187" y="804"/>
                      <a:pt x="188" y="802"/>
                    </a:cubicBezTo>
                    <a:cubicBezTo>
                      <a:pt x="190" y="800"/>
                      <a:pt x="193" y="798"/>
                      <a:pt x="195" y="796"/>
                    </a:cubicBezTo>
                    <a:cubicBezTo>
                      <a:pt x="196" y="794"/>
                      <a:pt x="197" y="793"/>
                      <a:pt x="198" y="791"/>
                    </a:cubicBezTo>
                    <a:cubicBezTo>
                      <a:pt x="199" y="791"/>
                      <a:pt x="201" y="790"/>
                      <a:pt x="202" y="789"/>
                    </a:cubicBezTo>
                    <a:cubicBezTo>
                      <a:pt x="203" y="788"/>
                      <a:pt x="203" y="787"/>
                      <a:pt x="204" y="787"/>
                    </a:cubicBezTo>
                    <a:cubicBezTo>
                      <a:pt x="205" y="786"/>
                      <a:pt x="207" y="785"/>
                      <a:pt x="208" y="784"/>
                    </a:cubicBezTo>
                    <a:cubicBezTo>
                      <a:pt x="209" y="783"/>
                      <a:pt x="211" y="782"/>
                      <a:pt x="212" y="781"/>
                    </a:cubicBezTo>
                    <a:cubicBezTo>
                      <a:pt x="214" y="780"/>
                      <a:pt x="216" y="777"/>
                      <a:pt x="219" y="776"/>
                    </a:cubicBezTo>
                    <a:cubicBezTo>
                      <a:pt x="232" y="766"/>
                      <a:pt x="249" y="760"/>
                      <a:pt x="266" y="756"/>
                    </a:cubicBezTo>
                    <a:cubicBezTo>
                      <a:pt x="273" y="754"/>
                      <a:pt x="282" y="752"/>
                      <a:pt x="290" y="753"/>
                    </a:cubicBezTo>
                    <a:cubicBezTo>
                      <a:pt x="292" y="753"/>
                      <a:pt x="294" y="753"/>
                      <a:pt x="296" y="753"/>
                    </a:cubicBezTo>
                    <a:cubicBezTo>
                      <a:pt x="304" y="755"/>
                      <a:pt x="312" y="759"/>
                      <a:pt x="321" y="757"/>
                    </a:cubicBezTo>
                    <a:cubicBezTo>
                      <a:pt x="332" y="755"/>
                      <a:pt x="341" y="751"/>
                      <a:pt x="349" y="748"/>
                    </a:cubicBezTo>
                    <a:cubicBezTo>
                      <a:pt x="351" y="748"/>
                      <a:pt x="353" y="747"/>
                      <a:pt x="355" y="747"/>
                    </a:cubicBezTo>
                    <a:cubicBezTo>
                      <a:pt x="357" y="746"/>
                      <a:pt x="359" y="745"/>
                      <a:pt x="360" y="744"/>
                    </a:cubicBezTo>
                    <a:cubicBezTo>
                      <a:pt x="367" y="742"/>
                      <a:pt x="373" y="740"/>
                      <a:pt x="379" y="737"/>
                    </a:cubicBezTo>
                    <a:cubicBezTo>
                      <a:pt x="380" y="737"/>
                      <a:pt x="381" y="737"/>
                      <a:pt x="382" y="736"/>
                    </a:cubicBezTo>
                    <a:cubicBezTo>
                      <a:pt x="386" y="734"/>
                      <a:pt x="389" y="732"/>
                      <a:pt x="393" y="730"/>
                    </a:cubicBezTo>
                    <a:cubicBezTo>
                      <a:pt x="396" y="728"/>
                      <a:pt x="399" y="725"/>
                      <a:pt x="401" y="723"/>
                    </a:cubicBezTo>
                    <a:cubicBezTo>
                      <a:pt x="402" y="722"/>
                      <a:pt x="403" y="722"/>
                      <a:pt x="404" y="722"/>
                    </a:cubicBezTo>
                    <a:cubicBezTo>
                      <a:pt x="406" y="721"/>
                      <a:pt x="408" y="719"/>
                      <a:pt x="410" y="718"/>
                    </a:cubicBezTo>
                    <a:cubicBezTo>
                      <a:pt x="415" y="714"/>
                      <a:pt x="419" y="710"/>
                      <a:pt x="423" y="706"/>
                    </a:cubicBezTo>
                    <a:cubicBezTo>
                      <a:pt x="426" y="703"/>
                      <a:pt x="431" y="700"/>
                      <a:pt x="430" y="695"/>
                    </a:cubicBezTo>
                    <a:cubicBezTo>
                      <a:pt x="436" y="690"/>
                      <a:pt x="436" y="683"/>
                      <a:pt x="439" y="675"/>
                    </a:cubicBezTo>
                    <a:cubicBezTo>
                      <a:pt x="439" y="674"/>
                      <a:pt x="439" y="673"/>
                      <a:pt x="439" y="672"/>
                    </a:cubicBezTo>
                    <a:cubicBezTo>
                      <a:pt x="439" y="668"/>
                      <a:pt x="438" y="664"/>
                      <a:pt x="438" y="659"/>
                    </a:cubicBezTo>
                    <a:cubicBezTo>
                      <a:pt x="438" y="655"/>
                      <a:pt x="436" y="651"/>
                      <a:pt x="434" y="647"/>
                    </a:cubicBezTo>
                    <a:cubicBezTo>
                      <a:pt x="434" y="647"/>
                      <a:pt x="434" y="646"/>
                      <a:pt x="434" y="646"/>
                    </a:cubicBezTo>
                    <a:cubicBezTo>
                      <a:pt x="434" y="645"/>
                      <a:pt x="433" y="643"/>
                      <a:pt x="432" y="642"/>
                    </a:cubicBezTo>
                    <a:cubicBezTo>
                      <a:pt x="432" y="642"/>
                      <a:pt x="432" y="641"/>
                      <a:pt x="432" y="641"/>
                    </a:cubicBezTo>
                    <a:cubicBezTo>
                      <a:pt x="432" y="640"/>
                      <a:pt x="431" y="639"/>
                      <a:pt x="430" y="638"/>
                    </a:cubicBezTo>
                    <a:cubicBezTo>
                      <a:pt x="430" y="637"/>
                      <a:pt x="430" y="636"/>
                      <a:pt x="430" y="635"/>
                    </a:cubicBezTo>
                    <a:cubicBezTo>
                      <a:pt x="426" y="629"/>
                      <a:pt x="422" y="623"/>
                      <a:pt x="419" y="617"/>
                    </a:cubicBezTo>
                    <a:cubicBezTo>
                      <a:pt x="419" y="616"/>
                      <a:pt x="419" y="617"/>
                      <a:pt x="419" y="616"/>
                    </a:cubicBezTo>
                    <a:cubicBezTo>
                      <a:pt x="417" y="615"/>
                      <a:pt x="416" y="608"/>
                      <a:pt x="415" y="606"/>
                    </a:cubicBezTo>
                    <a:cubicBezTo>
                      <a:pt x="413" y="603"/>
                      <a:pt x="411" y="600"/>
                      <a:pt x="410" y="597"/>
                    </a:cubicBezTo>
                    <a:cubicBezTo>
                      <a:pt x="410" y="597"/>
                      <a:pt x="410" y="596"/>
                      <a:pt x="410" y="596"/>
                    </a:cubicBezTo>
                    <a:cubicBezTo>
                      <a:pt x="408" y="591"/>
                      <a:pt x="407" y="587"/>
                      <a:pt x="406" y="583"/>
                    </a:cubicBezTo>
                    <a:cubicBezTo>
                      <a:pt x="406" y="580"/>
                      <a:pt x="406" y="578"/>
                      <a:pt x="406" y="576"/>
                    </a:cubicBezTo>
                    <a:cubicBezTo>
                      <a:pt x="406" y="576"/>
                      <a:pt x="406" y="576"/>
                      <a:pt x="406" y="575"/>
                    </a:cubicBezTo>
                    <a:cubicBezTo>
                      <a:pt x="406" y="575"/>
                      <a:pt x="405" y="574"/>
                      <a:pt x="405" y="574"/>
                    </a:cubicBezTo>
                    <a:cubicBezTo>
                      <a:pt x="405" y="572"/>
                      <a:pt x="405" y="571"/>
                      <a:pt x="404" y="570"/>
                    </a:cubicBezTo>
                    <a:cubicBezTo>
                      <a:pt x="404" y="567"/>
                      <a:pt x="405" y="566"/>
                      <a:pt x="405" y="564"/>
                    </a:cubicBezTo>
                    <a:cubicBezTo>
                      <a:pt x="405" y="563"/>
                      <a:pt x="404" y="561"/>
                      <a:pt x="404" y="560"/>
                    </a:cubicBezTo>
                    <a:cubicBezTo>
                      <a:pt x="404" y="559"/>
                      <a:pt x="404" y="558"/>
                      <a:pt x="405" y="558"/>
                    </a:cubicBezTo>
                    <a:cubicBezTo>
                      <a:pt x="404" y="556"/>
                      <a:pt x="404" y="555"/>
                      <a:pt x="404" y="554"/>
                    </a:cubicBezTo>
                    <a:cubicBezTo>
                      <a:pt x="405" y="552"/>
                      <a:pt x="406" y="549"/>
                      <a:pt x="406" y="546"/>
                    </a:cubicBezTo>
                    <a:cubicBezTo>
                      <a:pt x="406" y="545"/>
                      <a:pt x="406" y="544"/>
                      <a:pt x="406" y="543"/>
                    </a:cubicBezTo>
                    <a:cubicBezTo>
                      <a:pt x="407" y="539"/>
                      <a:pt x="406" y="535"/>
                      <a:pt x="407" y="531"/>
                    </a:cubicBezTo>
                    <a:cubicBezTo>
                      <a:pt x="408" y="526"/>
                      <a:pt x="409" y="521"/>
                      <a:pt x="411" y="517"/>
                    </a:cubicBezTo>
                    <a:cubicBezTo>
                      <a:pt x="411" y="517"/>
                      <a:pt x="411" y="516"/>
                      <a:pt x="411" y="516"/>
                    </a:cubicBezTo>
                    <a:cubicBezTo>
                      <a:pt x="412" y="513"/>
                      <a:pt x="412" y="510"/>
                      <a:pt x="414" y="506"/>
                    </a:cubicBezTo>
                    <a:cubicBezTo>
                      <a:pt x="416" y="498"/>
                      <a:pt x="420" y="489"/>
                      <a:pt x="424" y="481"/>
                    </a:cubicBezTo>
                    <a:cubicBezTo>
                      <a:pt x="425" y="477"/>
                      <a:pt x="428" y="474"/>
                      <a:pt x="431" y="471"/>
                    </a:cubicBezTo>
                    <a:cubicBezTo>
                      <a:pt x="432" y="469"/>
                      <a:pt x="433" y="467"/>
                      <a:pt x="434" y="465"/>
                    </a:cubicBezTo>
                    <a:cubicBezTo>
                      <a:pt x="435" y="464"/>
                      <a:pt x="437" y="463"/>
                      <a:pt x="439" y="461"/>
                    </a:cubicBezTo>
                    <a:cubicBezTo>
                      <a:pt x="441" y="458"/>
                      <a:pt x="443" y="456"/>
                      <a:pt x="445" y="453"/>
                    </a:cubicBezTo>
                    <a:cubicBezTo>
                      <a:pt x="446" y="452"/>
                      <a:pt x="448" y="451"/>
                      <a:pt x="448" y="450"/>
                    </a:cubicBezTo>
                    <a:cubicBezTo>
                      <a:pt x="450" y="448"/>
                      <a:pt x="451" y="447"/>
                      <a:pt x="452" y="445"/>
                    </a:cubicBezTo>
                    <a:cubicBezTo>
                      <a:pt x="452" y="445"/>
                      <a:pt x="453" y="445"/>
                      <a:pt x="454" y="444"/>
                    </a:cubicBezTo>
                    <a:cubicBezTo>
                      <a:pt x="454" y="443"/>
                      <a:pt x="454" y="443"/>
                      <a:pt x="454" y="442"/>
                    </a:cubicBezTo>
                    <a:cubicBezTo>
                      <a:pt x="455" y="440"/>
                      <a:pt x="457" y="437"/>
                      <a:pt x="458" y="435"/>
                    </a:cubicBezTo>
                    <a:cubicBezTo>
                      <a:pt x="458" y="434"/>
                      <a:pt x="458" y="434"/>
                      <a:pt x="458" y="433"/>
                    </a:cubicBezTo>
                    <a:cubicBezTo>
                      <a:pt x="458" y="433"/>
                      <a:pt x="459" y="431"/>
                      <a:pt x="459" y="430"/>
                    </a:cubicBezTo>
                    <a:cubicBezTo>
                      <a:pt x="460" y="428"/>
                      <a:pt x="459" y="425"/>
                      <a:pt x="460" y="422"/>
                    </a:cubicBezTo>
                    <a:cubicBezTo>
                      <a:pt x="460" y="422"/>
                      <a:pt x="460" y="422"/>
                      <a:pt x="460" y="422"/>
                    </a:cubicBezTo>
                    <a:cubicBezTo>
                      <a:pt x="460" y="422"/>
                      <a:pt x="460" y="422"/>
                      <a:pt x="460" y="421"/>
                    </a:cubicBezTo>
                    <a:cubicBezTo>
                      <a:pt x="459" y="421"/>
                      <a:pt x="460" y="419"/>
                      <a:pt x="460" y="418"/>
                    </a:cubicBezTo>
                    <a:cubicBezTo>
                      <a:pt x="460" y="415"/>
                      <a:pt x="461" y="409"/>
                      <a:pt x="462" y="406"/>
                    </a:cubicBezTo>
                    <a:cubicBezTo>
                      <a:pt x="461" y="406"/>
                      <a:pt x="461" y="406"/>
                      <a:pt x="461" y="406"/>
                    </a:cubicBezTo>
                    <a:cubicBezTo>
                      <a:pt x="463" y="404"/>
                      <a:pt x="462" y="399"/>
                      <a:pt x="462" y="396"/>
                    </a:cubicBezTo>
                    <a:cubicBezTo>
                      <a:pt x="463" y="391"/>
                      <a:pt x="463" y="385"/>
                      <a:pt x="465" y="380"/>
                    </a:cubicBezTo>
                    <a:cubicBezTo>
                      <a:pt x="471" y="367"/>
                      <a:pt x="479" y="357"/>
                      <a:pt x="487" y="346"/>
                    </a:cubicBezTo>
                    <a:cubicBezTo>
                      <a:pt x="488" y="345"/>
                      <a:pt x="490" y="344"/>
                      <a:pt x="491" y="343"/>
                    </a:cubicBezTo>
                    <a:cubicBezTo>
                      <a:pt x="495" y="339"/>
                      <a:pt x="499" y="335"/>
                      <a:pt x="503" y="332"/>
                    </a:cubicBezTo>
                    <a:cubicBezTo>
                      <a:pt x="504" y="332"/>
                      <a:pt x="505" y="331"/>
                      <a:pt x="506" y="331"/>
                    </a:cubicBezTo>
                    <a:cubicBezTo>
                      <a:pt x="508" y="330"/>
                      <a:pt x="511" y="328"/>
                      <a:pt x="513" y="326"/>
                    </a:cubicBezTo>
                    <a:cubicBezTo>
                      <a:pt x="519" y="324"/>
                      <a:pt x="525" y="322"/>
                      <a:pt x="531" y="320"/>
                    </a:cubicBezTo>
                    <a:cubicBezTo>
                      <a:pt x="539" y="317"/>
                      <a:pt x="548" y="314"/>
                      <a:pt x="557" y="311"/>
                    </a:cubicBezTo>
                    <a:cubicBezTo>
                      <a:pt x="558" y="311"/>
                      <a:pt x="559" y="311"/>
                      <a:pt x="560" y="311"/>
                    </a:cubicBezTo>
                    <a:cubicBezTo>
                      <a:pt x="568" y="310"/>
                      <a:pt x="576" y="310"/>
                      <a:pt x="584" y="311"/>
                    </a:cubicBezTo>
                    <a:cubicBezTo>
                      <a:pt x="588" y="311"/>
                      <a:pt x="595" y="313"/>
                      <a:pt x="600" y="312"/>
                    </a:cubicBezTo>
                    <a:cubicBezTo>
                      <a:pt x="604" y="311"/>
                      <a:pt x="607" y="309"/>
                      <a:pt x="610" y="308"/>
                    </a:cubicBezTo>
                    <a:cubicBezTo>
                      <a:pt x="614" y="306"/>
                      <a:pt x="617" y="306"/>
                      <a:pt x="621" y="304"/>
                    </a:cubicBezTo>
                    <a:cubicBezTo>
                      <a:pt x="625" y="302"/>
                      <a:pt x="628" y="300"/>
                      <a:pt x="632" y="298"/>
                    </a:cubicBezTo>
                    <a:cubicBezTo>
                      <a:pt x="638" y="295"/>
                      <a:pt x="643" y="292"/>
                      <a:pt x="646" y="288"/>
                    </a:cubicBezTo>
                    <a:cubicBezTo>
                      <a:pt x="648" y="286"/>
                      <a:pt x="649" y="287"/>
                      <a:pt x="650" y="285"/>
                    </a:cubicBezTo>
                    <a:cubicBezTo>
                      <a:pt x="652" y="285"/>
                      <a:pt x="653" y="282"/>
                      <a:pt x="654" y="281"/>
                    </a:cubicBezTo>
                    <a:cubicBezTo>
                      <a:pt x="658" y="278"/>
                      <a:pt x="662" y="274"/>
                      <a:pt x="665" y="270"/>
                    </a:cubicBezTo>
                    <a:cubicBezTo>
                      <a:pt x="666" y="269"/>
                      <a:pt x="666" y="268"/>
                      <a:pt x="666" y="267"/>
                    </a:cubicBezTo>
                    <a:cubicBezTo>
                      <a:pt x="670" y="261"/>
                      <a:pt x="673" y="255"/>
                      <a:pt x="676" y="249"/>
                    </a:cubicBezTo>
                    <a:cubicBezTo>
                      <a:pt x="676" y="247"/>
                      <a:pt x="677" y="245"/>
                      <a:pt x="677" y="245"/>
                    </a:cubicBezTo>
                    <a:cubicBezTo>
                      <a:pt x="677" y="244"/>
                      <a:pt x="679" y="239"/>
                      <a:pt x="678" y="239"/>
                    </a:cubicBezTo>
                    <a:cubicBezTo>
                      <a:pt x="680" y="237"/>
                      <a:pt x="680" y="229"/>
                      <a:pt x="679" y="227"/>
                    </a:cubicBezTo>
                    <a:cubicBezTo>
                      <a:pt x="679" y="226"/>
                      <a:pt x="679" y="225"/>
                      <a:pt x="680" y="223"/>
                    </a:cubicBezTo>
                    <a:cubicBezTo>
                      <a:pt x="679" y="220"/>
                      <a:pt x="678" y="215"/>
                      <a:pt x="678" y="212"/>
                    </a:cubicBezTo>
                    <a:cubicBezTo>
                      <a:pt x="676" y="209"/>
                      <a:pt x="678" y="198"/>
                      <a:pt x="676" y="196"/>
                    </a:cubicBezTo>
                    <a:cubicBezTo>
                      <a:pt x="676" y="195"/>
                      <a:pt x="676" y="195"/>
                      <a:pt x="676" y="195"/>
                    </a:cubicBezTo>
                    <a:cubicBezTo>
                      <a:pt x="676" y="195"/>
                      <a:pt x="676" y="190"/>
                      <a:pt x="676" y="189"/>
                    </a:cubicBezTo>
                    <a:cubicBezTo>
                      <a:pt x="676" y="189"/>
                      <a:pt x="676" y="189"/>
                      <a:pt x="677" y="188"/>
                    </a:cubicBezTo>
                    <a:cubicBezTo>
                      <a:pt x="677" y="188"/>
                      <a:pt x="676" y="185"/>
                      <a:pt x="676" y="184"/>
                    </a:cubicBezTo>
                    <a:cubicBezTo>
                      <a:pt x="677" y="182"/>
                      <a:pt x="678" y="179"/>
                      <a:pt x="679" y="177"/>
                    </a:cubicBezTo>
                    <a:cubicBezTo>
                      <a:pt x="678" y="177"/>
                      <a:pt x="678" y="177"/>
                      <a:pt x="678" y="177"/>
                    </a:cubicBezTo>
                    <a:cubicBezTo>
                      <a:pt x="680" y="176"/>
                      <a:pt x="679" y="173"/>
                      <a:pt x="680" y="170"/>
                    </a:cubicBezTo>
                    <a:cubicBezTo>
                      <a:pt x="680" y="167"/>
                      <a:pt x="682" y="160"/>
                      <a:pt x="684" y="157"/>
                    </a:cubicBezTo>
                    <a:cubicBezTo>
                      <a:pt x="691" y="141"/>
                      <a:pt x="700" y="124"/>
                      <a:pt x="714" y="114"/>
                    </a:cubicBezTo>
                    <a:cubicBezTo>
                      <a:pt x="721" y="110"/>
                      <a:pt x="734" y="104"/>
                      <a:pt x="744" y="105"/>
                    </a:cubicBezTo>
                    <a:cubicBezTo>
                      <a:pt x="753" y="107"/>
                      <a:pt x="759" y="110"/>
                      <a:pt x="770" y="108"/>
                    </a:cubicBezTo>
                    <a:cubicBezTo>
                      <a:pt x="773" y="108"/>
                      <a:pt x="777" y="106"/>
                      <a:pt x="779" y="106"/>
                    </a:cubicBezTo>
                    <a:cubicBezTo>
                      <a:pt x="780" y="106"/>
                      <a:pt x="781" y="106"/>
                      <a:pt x="782" y="106"/>
                    </a:cubicBezTo>
                    <a:cubicBezTo>
                      <a:pt x="784" y="105"/>
                      <a:pt x="787" y="104"/>
                      <a:pt x="790" y="103"/>
                    </a:cubicBezTo>
                    <a:cubicBezTo>
                      <a:pt x="791" y="103"/>
                      <a:pt x="793" y="102"/>
                      <a:pt x="794" y="101"/>
                    </a:cubicBezTo>
                    <a:cubicBezTo>
                      <a:pt x="797" y="100"/>
                      <a:pt x="799" y="99"/>
                      <a:pt x="801" y="98"/>
                    </a:cubicBezTo>
                    <a:cubicBezTo>
                      <a:pt x="803" y="98"/>
                      <a:pt x="804" y="96"/>
                      <a:pt x="805" y="96"/>
                    </a:cubicBezTo>
                    <a:cubicBezTo>
                      <a:pt x="806" y="96"/>
                      <a:pt x="808" y="96"/>
                      <a:pt x="809" y="95"/>
                    </a:cubicBezTo>
                    <a:cubicBezTo>
                      <a:pt x="810" y="95"/>
                      <a:pt x="811" y="94"/>
                      <a:pt x="812" y="93"/>
                    </a:cubicBezTo>
                    <a:cubicBezTo>
                      <a:pt x="814" y="93"/>
                      <a:pt x="815" y="93"/>
                      <a:pt x="816" y="93"/>
                    </a:cubicBezTo>
                    <a:cubicBezTo>
                      <a:pt x="820" y="91"/>
                      <a:pt x="825" y="88"/>
                      <a:pt x="829" y="86"/>
                    </a:cubicBezTo>
                    <a:cubicBezTo>
                      <a:pt x="830" y="85"/>
                      <a:pt x="832" y="85"/>
                      <a:pt x="833" y="84"/>
                    </a:cubicBezTo>
                    <a:cubicBezTo>
                      <a:pt x="842" y="78"/>
                      <a:pt x="850" y="72"/>
                      <a:pt x="859" y="67"/>
                    </a:cubicBezTo>
                    <a:cubicBezTo>
                      <a:pt x="861" y="65"/>
                      <a:pt x="864" y="62"/>
                      <a:pt x="866" y="59"/>
                    </a:cubicBezTo>
                    <a:cubicBezTo>
                      <a:pt x="869" y="56"/>
                      <a:pt x="872" y="54"/>
                      <a:pt x="876" y="51"/>
                    </a:cubicBezTo>
                    <a:cubicBezTo>
                      <a:pt x="876" y="51"/>
                      <a:pt x="877" y="49"/>
                      <a:pt x="878" y="48"/>
                    </a:cubicBezTo>
                    <a:cubicBezTo>
                      <a:pt x="879" y="48"/>
                      <a:pt x="880" y="47"/>
                      <a:pt x="881" y="46"/>
                    </a:cubicBezTo>
                    <a:cubicBezTo>
                      <a:pt x="884" y="44"/>
                      <a:pt x="886" y="41"/>
                      <a:pt x="889" y="39"/>
                    </a:cubicBezTo>
                    <a:cubicBezTo>
                      <a:pt x="900" y="30"/>
                      <a:pt x="911" y="22"/>
                      <a:pt x="924" y="14"/>
                    </a:cubicBezTo>
                    <a:cubicBezTo>
                      <a:pt x="927" y="12"/>
                      <a:pt x="930" y="11"/>
                      <a:pt x="933" y="10"/>
                    </a:cubicBezTo>
                    <a:cubicBezTo>
                      <a:pt x="935" y="8"/>
                      <a:pt x="937" y="7"/>
                      <a:pt x="939" y="6"/>
                    </a:cubicBezTo>
                    <a:cubicBezTo>
                      <a:pt x="943" y="5"/>
                      <a:pt x="948" y="4"/>
                      <a:pt x="951" y="3"/>
                    </a:cubicBezTo>
                    <a:cubicBezTo>
                      <a:pt x="962" y="0"/>
                      <a:pt x="978" y="6"/>
                      <a:pt x="982" y="13"/>
                    </a:cubicBezTo>
                    <a:cubicBezTo>
                      <a:pt x="983" y="15"/>
                      <a:pt x="984" y="18"/>
                      <a:pt x="985" y="20"/>
                    </a:cubicBezTo>
                    <a:cubicBezTo>
                      <a:pt x="988" y="30"/>
                      <a:pt x="983" y="38"/>
                      <a:pt x="979" y="45"/>
                    </a:cubicBezTo>
                    <a:cubicBezTo>
                      <a:pt x="973" y="54"/>
                      <a:pt x="966" y="62"/>
                      <a:pt x="960" y="71"/>
                    </a:cubicBezTo>
                    <a:cubicBezTo>
                      <a:pt x="957" y="75"/>
                      <a:pt x="955" y="80"/>
                      <a:pt x="952" y="84"/>
                    </a:cubicBezTo>
                    <a:cubicBezTo>
                      <a:pt x="950" y="89"/>
                      <a:pt x="944" y="95"/>
                      <a:pt x="943" y="101"/>
                    </a:cubicBezTo>
                    <a:cubicBezTo>
                      <a:pt x="940" y="100"/>
                      <a:pt x="939" y="105"/>
                      <a:pt x="939" y="107"/>
                    </a:cubicBezTo>
                    <a:cubicBezTo>
                      <a:pt x="937" y="110"/>
                      <a:pt x="935" y="116"/>
                      <a:pt x="934" y="119"/>
                    </a:cubicBezTo>
                    <a:cubicBezTo>
                      <a:pt x="933" y="122"/>
                      <a:pt x="934" y="125"/>
                      <a:pt x="932" y="128"/>
                    </a:cubicBezTo>
                    <a:cubicBezTo>
                      <a:pt x="932" y="130"/>
                      <a:pt x="931" y="133"/>
                      <a:pt x="930" y="135"/>
                    </a:cubicBezTo>
                    <a:cubicBezTo>
                      <a:pt x="930" y="136"/>
                      <a:pt x="930" y="138"/>
                      <a:pt x="931" y="139"/>
                    </a:cubicBezTo>
                    <a:cubicBezTo>
                      <a:pt x="930" y="139"/>
                      <a:pt x="930" y="140"/>
                      <a:pt x="930" y="140"/>
                    </a:cubicBezTo>
                    <a:cubicBezTo>
                      <a:pt x="930" y="141"/>
                      <a:pt x="930" y="143"/>
                      <a:pt x="930" y="144"/>
                    </a:cubicBezTo>
                    <a:cubicBezTo>
                      <a:pt x="929" y="147"/>
                      <a:pt x="928" y="150"/>
                      <a:pt x="928" y="154"/>
                    </a:cubicBezTo>
                    <a:cubicBezTo>
                      <a:pt x="928" y="155"/>
                      <a:pt x="928" y="155"/>
                      <a:pt x="928" y="156"/>
                    </a:cubicBezTo>
                    <a:cubicBezTo>
                      <a:pt x="928" y="157"/>
                      <a:pt x="928" y="158"/>
                      <a:pt x="927" y="159"/>
                    </a:cubicBezTo>
                    <a:cubicBezTo>
                      <a:pt x="927" y="160"/>
                      <a:pt x="928" y="161"/>
                      <a:pt x="928" y="162"/>
                    </a:cubicBezTo>
                    <a:cubicBezTo>
                      <a:pt x="928" y="165"/>
                      <a:pt x="927" y="168"/>
                      <a:pt x="928" y="171"/>
                    </a:cubicBezTo>
                    <a:cubicBezTo>
                      <a:pt x="928" y="172"/>
                      <a:pt x="928" y="173"/>
                      <a:pt x="928" y="174"/>
                    </a:cubicBezTo>
                    <a:cubicBezTo>
                      <a:pt x="928" y="176"/>
                      <a:pt x="929" y="179"/>
                      <a:pt x="929" y="181"/>
                    </a:cubicBezTo>
                    <a:cubicBezTo>
                      <a:pt x="929" y="181"/>
                      <a:pt x="929" y="182"/>
                      <a:pt x="929" y="183"/>
                    </a:cubicBezTo>
                    <a:cubicBezTo>
                      <a:pt x="929" y="184"/>
                      <a:pt x="929" y="192"/>
                      <a:pt x="930" y="192"/>
                    </a:cubicBezTo>
                    <a:cubicBezTo>
                      <a:pt x="929" y="193"/>
                      <a:pt x="929" y="196"/>
                      <a:pt x="929" y="197"/>
                    </a:cubicBezTo>
                    <a:cubicBezTo>
                      <a:pt x="929" y="200"/>
                      <a:pt x="930" y="202"/>
                      <a:pt x="930" y="205"/>
                    </a:cubicBezTo>
                    <a:cubicBezTo>
                      <a:pt x="929" y="206"/>
                      <a:pt x="930" y="206"/>
                      <a:pt x="931" y="207"/>
                    </a:cubicBezTo>
                    <a:cubicBezTo>
                      <a:pt x="931" y="208"/>
                      <a:pt x="931" y="210"/>
                      <a:pt x="931" y="211"/>
                    </a:cubicBezTo>
                    <a:cubicBezTo>
                      <a:pt x="931" y="212"/>
                      <a:pt x="932" y="214"/>
                      <a:pt x="933" y="215"/>
                    </a:cubicBezTo>
                    <a:cubicBezTo>
                      <a:pt x="935" y="223"/>
                      <a:pt x="937" y="231"/>
                      <a:pt x="939" y="239"/>
                    </a:cubicBezTo>
                    <a:cubicBezTo>
                      <a:pt x="940" y="242"/>
                      <a:pt x="942" y="245"/>
                      <a:pt x="943" y="247"/>
                    </a:cubicBezTo>
                    <a:cubicBezTo>
                      <a:pt x="945" y="254"/>
                      <a:pt x="948" y="259"/>
                      <a:pt x="951" y="264"/>
                    </a:cubicBezTo>
                    <a:cubicBezTo>
                      <a:pt x="952" y="267"/>
                      <a:pt x="951" y="269"/>
                      <a:pt x="952" y="271"/>
                    </a:cubicBezTo>
                    <a:cubicBezTo>
                      <a:pt x="953" y="273"/>
                      <a:pt x="954" y="275"/>
                      <a:pt x="955" y="277"/>
                    </a:cubicBezTo>
                    <a:cubicBezTo>
                      <a:pt x="955" y="278"/>
                      <a:pt x="955" y="280"/>
                      <a:pt x="956" y="281"/>
                    </a:cubicBezTo>
                    <a:cubicBezTo>
                      <a:pt x="957" y="285"/>
                      <a:pt x="960" y="291"/>
                      <a:pt x="961" y="296"/>
                    </a:cubicBezTo>
                    <a:cubicBezTo>
                      <a:pt x="961" y="296"/>
                      <a:pt x="961" y="297"/>
                      <a:pt x="960" y="297"/>
                    </a:cubicBezTo>
                    <a:cubicBezTo>
                      <a:pt x="961" y="302"/>
                      <a:pt x="963" y="310"/>
                      <a:pt x="962" y="314"/>
                    </a:cubicBezTo>
                    <a:cubicBezTo>
                      <a:pt x="962" y="316"/>
                      <a:pt x="962" y="318"/>
                      <a:pt x="962" y="319"/>
                    </a:cubicBezTo>
                    <a:cubicBezTo>
                      <a:pt x="960" y="327"/>
                      <a:pt x="958" y="337"/>
                      <a:pt x="955" y="343"/>
                    </a:cubicBezTo>
                    <a:cubicBezTo>
                      <a:pt x="953" y="347"/>
                      <a:pt x="951" y="351"/>
                      <a:pt x="949" y="354"/>
                    </a:cubicBezTo>
                    <a:cubicBezTo>
                      <a:pt x="949" y="355"/>
                      <a:pt x="947" y="356"/>
                      <a:pt x="947" y="357"/>
                    </a:cubicBezTo>
                    <a:cubicBezTo>
                      <a:pt x="947" y="357"/>
                      <a:pt x="947" y="358"/>
                      <a:pt x="947" y="358"/>
                    </a:cubicBezTo>
                    <a:cubicBezTo>
                      <a:pt x="945" y="363"/>
                      <a:pt x="941" y="369"/>
                      <a:pt x="938" y="374"/>
                    </a:cubicBezTo>
                    <a:cubicBezTo>
                      <a:pt x="938" y="374"/>
                      <a:pt x="938" y="375"/>
                      <a:pt x="938" y="375"/>
                    </a:cubicBezTo>
                    <a:cubicBezTo>
                      <a:pt x="937" y="378"/>
                      <a:pt x="935" y="381"/>
                      <a:pt x="934" y="383"/>
                    </a:cubicBezTo>
                    <a:cubicBezTo>
                      <a:pt x="933" y="385"/>
                      <a:pt x="933" y="387"/>
                      <a:pt x="933" y="389"/>
                    </a:cubicBezTo>
                    <a:cubicBezTo>
                      <a:pt x="932" y="390"/>
                      <a:pt x="932" y="390"/>
                      <a:pt x="932" y="390"/>
                    </a:cubicBezTo>
                    <a:cubicBezTo>
                      <a:pt x="931" y="391"/>
                      <a:pt x="932" y="393"/>
                      <a:pt x="932" y="394"/>
                    </a:cubicBezTo>
                    <a:cubicBezTo>
                      <a:pt x="931" y="399"/>
                      <a:pt x="930" y="405"/>
                      <a:pt x="932" y="410"/>
                    </a:cubicBezTo>
                    <a:cubicBezTo>
                      <a:pt x="932" y="412"/>
                      <a:pt x="933" y="414"/>
                      <a:pt x="934" y="415"/>
                    </a:cubicBezTo>
                    <a:cubicBezTo>
                      <a:pt x="934" y="419"/>
                      <a:pt x="935" y="422"/>
                      <a:pt x="936" y="425"/>
                    </a:cubicBezTo>
                    <a:cubicBezTo>
                      <a:pt x="937" y="427"/>
                      <a:pt x="937" y="429"/>
                      <a:pt x="937" y="431"/>
                    </a:cubicBezTo>
                    <a:cubicBezTo>
                      <a:pt x="941" y="440"/>
                      <a:pt x="945" y="448"/>
                      <a:pt x="951" y="455"/>
                    </a:cubicBezTo>
                    <a:cubicBezTo>
                      <a:pt x="953" y="459"/>
                      <a:pt x="957" y="462"/>
                      <a:pt x="960" y="465"/>
                    </a:cubicBezTo>
                    <a:cubicBezTo>
                      <a:pt x="960" y="466"/>
                      <a:pt x="960" y="466"/>
                      <a:pt x="960" y="467"/>
                    </a:cubicBezTo>
                    <a:cubicBezTo>
                      <a:pt x="961" y="467"/>
                      <a:pt x="961" y="468"/>
                      <a:pt x="962" y="468"/>
                    </a:cubicBezTo>
                    <a:cubicBezTo>
                      <a:pt x="964" y="470"/>
                      <a:pt x="965" y="472"/>
                      <a:pt x="966" y="473"/>
                    </a:cubicBezTo>
                    <a:cubicBezTo>
                      <a:pt x="980" y="484"/>
                      <a:pt x="994" y="494"/>
                      <a:pt x="1009" y="503"/>
                    </a:cubicBezTo>
                    <a:cubicBezTo>
                      <a:pt x="1011" y="504"/>
                      <a:pt x="1015" y="507"/>
                      <a:pt x="1016" y="509"/>
                    </a:cubicBezTo>
                    <a:cubicBezTo>
                      <a:pt x="1020" y="513"/>
                      <a:pt x="1024" y="515"/>
                      <a:pt x="1028" y="518"/>
                    </a:cubicBezTo>
                    <a:cubicBezTo>
                      <a:pt x="1029" y="520"/>
                      <a:pt x="1031" y="521"/>
                      <a:pt x="1032" y="523"/>
                    </a:cubicBezTo>
                    <a:cubicBezTo>
                      <a:pt x="1037" y="527"/>
                      <a:pt x="1042" y="531"/>
                      <a:pt x="1045" y="536"/>
                    </a:cubicBezTo>
                    <a:cubicBezTo>
                      <a:pt x="1046" y="537"/>
                      <a:pt x="1046" y="538"/>
                      <a:pt x="1046" y="539"/>
                    </a:cubicBezTo>
                    <a:cubicBezTo>
                      <a:pt x="1047" y="539"/>
                      <a:pt x="1048" y="540"/>
                      <a:pt x="1048" y="541"/>
                    </a:cubicBezTo>
                    <a:cubicBezTo>
                      <a:pt x="1049" y="542"/>
                      <a:pt x="1050" y="544"/>
                      <a:pt x="1050" y="545"/>
                    </a:cubicBezTo>
                    <a:cubicBezTo>
                      <a:pt x="1050" y="546"/>
                      <a:pt x="1050" y="547"/>
                      <a:pt x="1050" y="548"/>
                    </a:cubicBezTo>
                    <a:cubicBezTo>
                      <a:pt x="1051" y="549"/>
                      <a:pt x="1052" y="551"/>
                      <a:pt x="1053" y="552"/>
                    </a:cubicBezTo>
                    <a:cubicBezTo>
                      <a:pt x="1053" y="554"/>
                      <a:pt x="1058" y="563"/>
                      <a:pt x="1057" y="565"/>
                    </a:cubicBezTo>
                    <a:cubicBezTo>
                      <a:pt x="1057" y="565"/>
                      <a:pt x="1058" y="565"/>
                      <a:pt x="1058" y="565"/>
                    </a:cubicBezTo>
                    <a:cubicBezTo>
                      <a:pt x="1058" y="565"/>
                      <a:pt x="1058" y="566"/>
                      <a:pt x="1058" y="566"/>
                    </a:cubicBezTo>
                    <a:cubicBezTo>
                      <a:pt x="1057" y="566"/>
                      <a:pt x="1058" y="566"/>
                      <a:pt x="1057" y="566"/>
                    </a:cubicBezTo>
                    <a:cubicBezTo>
                      <a:pt x="1058" y="567"/>
                      <a:pt x="1059" y="571"/>
                      <a:pt x="1060" y="573"/>
                    </a:cubicBezTo>
                    <a:cubicBezTo>
                      <a:pt x="1060" y="573"/>
                      <a:pt x="1059" y="573"/>
                      <a:pt x="1059" y="574"/>
                    </a:cubicBezTo>
                    <a:cubicBezTo>
                      <a:pt x="1061" y="577"/>
                      <a:pt x="1062" y="581"/>
                      <a:pt x="1063" y="585"/>
                    </a:cubicBezTo>
                    <a:cubicBezTo>
                      <a:pt x="1063" y="586"/>
                      <a:pt x="1063" y="586"/>
                      <a:pt x="1063" y="587"/>
                    </a:cubicBezTo>
                    <a:cubicBezTo>
                      <a:pt x="1063" y="588"/>
                      <a:pt x="1063" y="593"/>
                      <a:pt x="1064" y="594"/>
                    </a:cubicBezTo>
                    <a:cubicBezTo>
                      <a:pt x="1064" y="596"/>
                      <a:pt x="1063" y="598"/>
                      <a:pt x="1064" y="601"/>
                    </a:cubicBezTo>
                    <a:cubicBezTo>
                      <a:pt x="1065" y="606"/>
                      <a:pt x="1065" y="612"/>
                      <a:pt x="1064" y="618"/>
                    </a:cubicBezTo>
                    <a:cubicBezTo>
                      <a:pt x="1064" y="618"/>
                      <a:pt x="1064" y="620"/>
                      <a:pt x="1064" y="620"/>
                    </a:cubicBezTo>
                    <a:cubicBezTo>
                      <a:pt x="1063" y="623"/>
                      <a:pt x="1064" y="626"/>
                      <a:pt x="1063" y="629"/>
                    </a:cubicBezTo>
                    <a:cubicBezTo>
                      <a:pt x="1063" y="630"/>
                      <a:pt x="1063" y="630"/>
                      <a:pt x="1063" y="631"/>
                    </a:cubicBezTo>
                    <a:cubicBezTo>
                      <a:pt x="1059" y="647"/>
                      <a:pt x="1052" y="660"/>
                      <a:pt x="1041" y="670"/>
                    </a:cubicBezTo>
                    <a:cubicBezTo>
                      <a:pt x="1040" y="671"/>
                      <a:pt x="1038" y="671"/>
                      <a:pt x="1036" y="672"/>
                    </a:cubicBezTo>
                    <a:cubicBezTo>
                      <a:pt x="1036" y="672"/>
                      <a:pt x="1035" y="673"/>
                      <a:pt x="1035" y="673"/>
                    </a:cubicBezTo>
                    <a:cubicBezTo>
                      <a:pt x="1033" y="674"/>
                      <a:pt x="1032" y="675"/>
                      <a:pt x="1030" y="676"/>
                    </a:cubicBezTo>
                    <a:cubicBezTo>
                      <a:pt x="1029" y="677"/>
                      <a:pt x="1028" y="678"/>
                      <a:pt x="1027" y="679"/>
                    </a:cubicBezTo>
                    <a:cubicBezTo>
                      <a:pt x="1024" y="681"/>
                      <a:pt x="1022" y="682"/>
                      <a:pt x="1019" y="683"/>
                    </a:cubicBezTo>
                    <a:cubicBezTo>
                      <a:pt x="1017" y="684"/>
                      <a:pt x="1016" y="686"/>
                      <a:pt x="1013" y="686"/>
                    </a:cubicBezTo>
                    <a:cubicBezTo>
                      <a:pt x="1013" y="687"/>
                      <a:pt x="1013" y="686"/>
                      <a:pt x="1013" y="687"/>
                    </a:cubicBezTo>
                    <a:cubicBezTo>
                      <a:pt x="1009" y="689"/>
                      <a:pt x="1002" y="690"/>
                      <a:pt x="998" y="689"/>
                    </a:cubicBezTo>
                    <a:cubicBezTo>
                      <a:pt x="997" y="690"/>
                      <a:pt x="998" y="690"/>
                      <a:pt x="997" y="690"/>
                    </a:cubicBezTo>
                    <a:cubicBezTo>
                      <a:pt x="997" y="690"/>
                      <a:pt x="995" y="690"/>
                      <a:pt x="994" y="690"/>
                    </a:cubicBezTo>
                    <a:cubicBezTo>
                      <a:pt x="991" y="692"/>
                      <a:pt x="987" y="692"/>
                      <a:pt x="983" y="692"/>
                    </a:cubicBezTo>
                    <a:cubicBezTo>
                      <a:pt x="976" y="692"/>
                      <a:pt x="968" y="692"/>
                      <a:pt x="960" y="692"/>
                    </a:cubicBezTo>
                    <a:cubicBezTo>
                      <a:pt x="959" y="693"/>
                      <a:pt x="958" y="693"/>
                      <a:pt x="957" y="694"/>
                    </a:cubicBezTo>
                    <a:cubicBezTo>
                      <a:pt x="953" y="694"/>
                      <a:pt x="949" y="694"/>
                      <a:pt x="946" y="696"/>
                    </a:cubicBezTo>
                    <a:cubicBezTo>
                      <a:pt x="930" y="705"/>
                      <a:pt x="917" y="720"/>
                      <a:pt x="912" y="739"/>
                    </a:cubicBezTo>
                    <a:cubicBezTo>
                      <a:pt x="912" y="739"/>
                      <a:pt x="912" y="739"/>
                      <a:pt x="912" y="740"/>
                    </a:cubicBezTo>
                    <a:cubicBezTo>
                      <a:pt x="912" y="740"/>
                      <a:pt x="912" y="741"/>
                      <a:pt x="911" y="742"/>
                    </a:cubicBezTo>
                    <a:cubicBezTo>
                      <a:pt x="911" y="743"/>
                      <a:pt x="912" y="744"/>
                      <a:pt x="912" y="745"/>
                    </a:cubicBezTo>
                    <a:cubicBezTo>
                      <a:pt x="911" y="747"/>
                      <a:pt x="911" y="752"/>
                      <a:pt x="911" y="754"/>
                    </a:cubicBezTo>
                    <a:cubicBezTo>
                      <a:pt x="911" y="755"/>
                      <a:pt x="912" y="756"/>
                      <a:pt x="911" y="757"/>
                    </a:cubicBezTo>
                    <a:cubicBezTo>
                      <a:pt x="911" y="760"/>
                      <a:pt x="911" y="764"/>
                      <a:pt x="910" y="766"/>
                    </a:cubicBezTo>
                    <a:cubicBezTo>
                      <a:pt x="910" y="767"/>
                      <a:pt x="909" y="768"/>
                      <a:pt x="909" y="768"/>
                    </a:cubicBezTo>
                    <a:cubicBezTo>
                      <a:pt x="908" y="769"/>
                      <a:pt x="909" y="770"/>
                      <a:pt x="908" y="770"/>
                    </a:cubicBezTo>
                    <a:cubicBezTo>
                      <a:pt x="906" y="774"/>
                      <a:pt x="903" y="777"/>
                      <a:pt x="899" y="780"/>
                    </a:cubicBezTo>
                    <a:cubicBezTo>
                      <a:pt x="899" y="780"/>
                      <a:pt x="898" y="781"/>
                      <a:pt x="897" y="782"/>
                    </a:cubicBezTo>
                    <a:cubicBezTo>
                      <a:pt x="896" y="783"/>
                      <a:pt x="894" y="783"/>
                      <a:pt x="893" y="785"/>
                    </a:cubicBezTo>
                    <a:cubicBezTo>
                      <a:pt x="889" y="788"/>
                      <a:pt x="886" y="792"/>
                      <a:pt x="881" y="794"/>
                    </a:cubicBezTo>
                    <a:cubicBezTo>
                      <a:pt x="880" y="794"/>
                      <a:pt x="879" y="795"/>
                      <a:pt x="878" y="795"/>
                    </a:cubicBezTo>
                    <a:cubicBezTo>
                      <a:pt x="877" y="795"/>
                      <a:pt x="876" y="796"/>
                      <a:pt x="876" y="796"/>
                    </a:cubicBezTo>
                    <a:cubicBezTo>
                      <a:pt x="876" y="796"/>
                      <a:pt x="876" y="796"/>
                      <a:pt x="876" y="796"/>
                    </a:cubicBezTo>
                    <a:cubicBezTo>
                      <a:pt x="876" y="796"/>
                      <a:pt x="876" y="796"/>
                      <a:pt x="876" y="796"/>
                    </a:cubicBezTo>
                    <a:cubicBezTo>
                      <a:pt x="876" y="796"/>
                      <a:pt x="876" y="796"/>
                      <a:pt x="876" y="796"/>
                    </a:cubicBezTo>
                    <a:cubicBezTo>
                      <a:pt x="875" y="797"/>
                      <a:pt x="873" y="796"/>
                      <a:pt x="871" y="797"/>
                    </a:cubicBezTo>
                    <a:cubicBezTo>
                      <a:pt x="870" y="798"/>
                      <a:pt x="869" y="799"/>
                      <a:pt x="869" y="799"/>
                    </a:cubicBezTo>
                    <a:cubicBezTo>
                      <a:pt x="868" y="799"/>
                      <a:pt x="867" y="799"/>
                      <a:pt x="866" y="799"/>
                    </a:cubicBezTo>
                    <a:cubicBezTo>
                      <a:pt x="860" y="801"/>
                      <a:pt x="854" y="805"/>
                      <a:pt x="847" y="805"/>
                    </a:cubicBezTo>
                    <a:cubicBezTo>
                      <a:pt x="847" y="805"/>
                      <a:pt x="847" y="805"/>
                      <a:pt x="847" y="805"/>
                    </a:cubicBezTo>
                    <a:cubicBezTo>
                      <a:pt x="847" y="805"/>
                      <a:pt x="847" y="806"/>
                      <a:pt x="847" y="806"/>
                    </a:cubicBezTo>
                    <a:cubicBezTo>
                      <a:pt x="844" y="806"/>
                      <a:pt x="842" y="807"/>
                      <a:pt x="839" y="808"/>
                    </a:cubicBezTo>
                    <a:cubicBezTo>
                      <a:pt x="838" y="808"/>
                      <a:pt x="837" y="808"/>
                      <a:pt x="836" y="808"/>
                    </a:cubicBezTo>
                    <a:cubicBezTo>
                      <a:pt x="836" y="808"/>
                      <a:pt x="836" y="809"/>
                      <a:pt x="835" y="809"/>
                    </a:cubicBezTo>
                    <a:cubicBezTo>
                      <a:pt x="835" y="809"/>
                      <a:pt x="833" y="809"/>
                      <a:pt x="832" y="809"/>
                    </a:cubicBezTo>
                    <a:cubicBezTo>
                      <a:pt x="832" y="810"/>
                      <a:pt x="832" y="810"/>
                      <a:pt x="831" y="810"/>
                    </a:cubicBezTo>
                    <a:cubicBezTo>
                      <a:pt x="828" y="811"/>
                      <a:pt x="824" y="812"/>
                      <a:pt x="820" y="812"/>
                    </a:cubicBezTo>
                    <a:cubicBezTo>
                      <a:pt x="819" y="813"/>
                      <a:pt x="817" y="812"/>
                      <a:pt x="816" y="812"/>
                    </a:cubicBezTo>
                    <a:cubicBezTo>
                      <a:pt x="814" y="812"/>
                      <a:pt x="813" y="813"/>
                      <a:pt x="811" y="813"/>
                    </a:cubicBezTo>
                    <a:cubicBezTo>
                      <a:pt x="811" y="813"/>
                      <a:pt x="811" y="813"/>
                      <a:pt x="810" y="813"/>
                    </a:cubicBezTo>
                    <a:cubicBezTo>
                      <a:pt x="810" y="813"/>
                      <a:pt x="810" y="813"/>
                      <a:pt x="810" y="813"/>
                    </a:cubicBezTo>
                    <a:cubicBezTo>
                      <a:pt x="809" y="813"/>
                      <a:pt x="807" y="814"/>
                      <a:pt x="805" y="813"/>
                    </a:cubicBezTo>
                    <a:cubicBezTo>
                      <a:pt x="804" y="814"/>
                      <a:pt x="803" y="814"/>
                      <a:pt x="801" y="814"/>
                    </a:cubicBezTo>
                    <a:cubicBezTo>
                      <a:pt x="801" y="813"/>
                      <a:pt x="800" y="813"/>
                      <a:pt x="800" y="813"/>
                    </a:cubicBezTo>
                    <a:cubicBezTo>
                      <a:pt x="799" y="813"/>
                      <a:pt x="798" y="813"/>
                      <a:pt x="797" y="813"/>
                    </a:cubicBezTo>
                    <a:cubicBezTo>
                      <a:pt x="793" y="812"/>
                      <a:pt x="788" y="811"/>
                      <a:pt x="785" y="811"/>
                    </a:cubicBezTo>
                    <a:cubicBezTo>
                      <a:pt x="784" y="811"/>
                      <a:pt x="783" y="811"/>
                      <a:pt x="782" y="811"/>
                    </a:cubicBezTo>
                    <a:cubicBezTo>
                      <a:pt x="782" y="810"/>
                      <a:pt x="777" y="809"/>
                      <a:pt x="777" y="809"/>
                    </a:cubicBezTo>
                    <a:cubicBezTo>
                      <a:pt x="777" y="809"/>
                      <a:pt x="776" y="808"/>
                      <a:pt x="776" y="808"/>
                    </a:cubicBezTo>
                    <a:cubicBezTo>
                      <a:pt x="776" y="808"/>
                      <a:pt x="772" y="808"/>
                      <a:pt x="771" y="807"/>
                    </a:cubicBezTo>
                    <a:cubicBezTo>
                      <a:pt x="769" y="807"/>
                      <a:pt x="768" y="805"/>
                      <a:pt x="767" y="805"/>
                    </a:cubicBezTo>
                    <a:cubicBezTo>
                      <a:pt x="765" y="804"/>
                      <a:pt x="764" y="804"/>
                      <a:pt x="762" y="804"/>
                    </a:cubicBezTo>
                    <a:cubicBezTo>
                      <a:pt x="759" y="803"/>
                      <a:pt x="757" y="801"/>
                      <a:pt x="754" y="800"/>
                    </a:cubicBezTo>
                    <a:cubicBezTo>
                      <a:pt x="753" y="799"/>
                      <a:pt x="752" y="799"/>
                      <a:pt x="751" y="798"/>
                    </a:cubicBezTo>
                    <a:cubicBezTo>
                      <a:pt x="750" y="798"/>
                      <a:pt x="748" y="796"/>
                      <a:pt x="747" y="795"/>
                    </a:cubicBezTo>
                    <a:cubicBezTo>
                      <a:pt x="741" y="793"/>
                      <a:pt x="735" y="791"/>
                      <a:pt x="729" y="789"/>
                    </a:cubicBezTo>
                    <a:cubicBezTo>
                      <a:pt x="718" y="785"/>
                      <a:pt x="700" y="783"/>
                      <a:pt x="689" y="786"/>
                    </a:cubicBezTo>
                    <a:cubicBezTo>
                      <a:pt x="683" y="788"/>
                      <a:pt x="677" y="791"/>
                      <a:pt x="672" y="794"/>
                    </a:cubicBezTo>
                    <a:cubicBezTo>
                      <a:pt x="671" y="795"/>
                      <a:pt x="670" y="795"/>
                      <a:pt x="669" y="795"/>
                    </a:cubicBezTo>
                    <a:cubicBezTo>
                      <a:pt x="669" y="796"/>
                      <a:pt x="668" y="797"/>
                      <a:pt x="667" y="797"/>
                    </a:cubicBezTo>
                    <a:cubicBezTo>
                      <a:pt x="667" y="797"/>
                      <a:pt x="666" y="797"/>
                      <a:pt x="665" y="797"/>
                    </a:cubicBezTo>
                    <a:cubicBezTo>
                      <a:pt x="662" y="800"/>
                      <a:pt x="656" y="804"/>
                      <a:pt x="654" y="808"/>
                    </a:cubicBezTo>
                    <a:cubicBezTo>
                      <a:pt x="653" y="810"/>
                      <a:pt x="652" y="813"/>
                      <a:pt x="651" y="815"/>
                    </a:cubicBezTo>
                    <a:cubicBezTo>
                      <a:pt x="650" y="817"/>
                      <a:pt x="649" y="819"/>
                      <a:pt x="648" y="821"/>
                    </a:cubicBezTo>
                    <a:cubicBezTo>
                      <a:pt x="648" y="821"/>
                      <a:pt x="649" y="822"/>
                      <a:pt x="649" y="823"/>
                    </a:cubicBezTo>
                    <a:cubicBezTo>
                      <a:pt x="648" y="826"/>
                      <a:pt x="647" y="829"/>
                      <a:pt x="646" y="832"/>
                    </a:cubicBezTo>
                    <a:cubicBezTo>
                      <a:pt x="644" y="840"/>
                      <a:pt x="648" y="847"/>
                      <a:pt x="650" y="852"/>
                    </a:cubicBezTo>
                    <a:cubicBezTo>
                      <a:pt x="650" y="854"/>
                      <a:pt x="653" y="861"/>
                      <a:pt x="653" y="862"/>
                    </a:cubicBezTo>
                    <a:cubicBezTo>
                      <a:pt x="655" y="865"/>
                      <a:pt x="656" y="869"/>
                      <a:pt x="658" y="872"/>
                    </a:cubicBezTo>
                    <a:cubicBezTo>
                      <a:pt x="658" y="873"/>
                      <a:pt x="659" y="874"/>
                      <a:pt x="660" y="875"/>
                    </a:cubicBezTo>
                    <a:cubicBezTo>
                      <a:pt x="662" y="878"/>
                      <a:pt x="663" y="883"/>
                      <a:pt x="665" y="887"/>
                    </a:cubicBezTo>
                    <a:cubicBezTo>
                      <a:pt x="668" y="897"/>
                      <a:pt x="671" y="905"/>
                      <a:pt x="668" y="917"/>
                    </a:cubicBezTo>
                    <a:cubicBezTo>
                      <a:pt x="668" y="919"/>
                      <a:pt x="667" y="921"/>
                      <a:pt x="666" y="923"/>
                    </a:cubicBezTo>
                    <a:cubicBezTo>
                      <a:pt x="665" y="927"/>
                      <a:pt x="664" y="930"/>
                      <a:pt x="661" y="933"/>
                    </a:cubicBezTo>
                    <a:cubicBezTo>
                      <a:pt x="661" y="934"/>
                      <a:pt x="660" y="936"/>
                      <a:pt x="659" y="937"/>
                    </a:cubicBezTo>
                    <a:cubicBezTo>
                      <a:pt x="658" y="938"/>
                      <a:pt x="655" y="939"/>
                      <a:pt x="655" y="939"/>
                    </a:cubicBezTo>
                    <a:cubicBezTo>
                      <a:pt x="654" y="940"/>
                      <a:pt x="654" y="941"/>
                      <a:pt x="653" y="942"/>
                    </a:cubicBezTo>
                    <a:cubicBezTo>
                      <a:pt x="651" y="944"/>
                      <a:pt x="650" y="944"/>
                      <a:pt x="647" y="946"/>
                    </a:cubicBezTo>
                    <a:cubicBezTo>
                      <a:pt x="647" y="946"/>
                      <a:pt x="647" y="946"/>
                      <a:pt x="647" y="946"/>
                    </a:cubicBezTo>
                    <a:cubicBezTo>
                      <a:pt x="646" y="947"/>
                      <a:pt x="645" y="948"/>
                      <a:pt x="643" y="948"/>
                    </a:cubicBezTo>
                    <a:cubicBezTo>
                      <a:pt x="643" y="949"/>
                      <a:pt x="643" y="949"/>
                      <a:pt x="643" y="950"/>
                    </a:cubicBezTo>
                    <a:cubicBezTo>
                      <a:pt x="641" y="950"/>
                      <a:pt x="636" y="952"/>
                      <a:pt x="635" y="953"/>
                    </a:cubicBezTo>
                    <a:cubicBezTo>
                      <a:pt x="635" y="953"/>
                      <a:pt x="636" y="953"/>
                      <a:pt x="635" y="953"/>
                    </a:cubicBezTo>
                    <a:cubicBezTo>
                      <a:pt x="634" y="954"/>
                      <a:pt x="631" y="955"/>
                      <a:pt x="629" y="956"/>
                    </a:cubicBezTo>
                    <a:cubicBezTo>
                      <a:pt x="626" y="957"/>
                      <a:pt x="623" y="959"/>
                      <a:pt x="620" y="959"/>
                    </a:cubicBezTo>
                    <a:cubicBezTo>
                      <a:pt x="620" y="959"/>
                      <a:pt x="619" y="959"/>
                      <a:pt x="619" y="959"/>
                    </a:cubicBezTo>
                    <a:cubicBezTo>
                      <a:pt x="619" y="960"/>
                      <a:pt x="619" y="960"/>
                      <a:pt x="618" y="960"/>
                    </a:cubicBezTo>
                    <a:cubicBezTo>
                      <a:pt x="617" y="961"/>
                      <a:pt x="616" y="961"/>
                      <a:pt x="615" y="961"/>
                    </a:cubicBezTo>
                    <a:cubicBezTo>
                      <a:pt x="612" y="962"/>
                      <a:pt x="611" y="964"/>
                      <a:pt x="608" y="964"/>
                    </a:cubicBezTo>
                    <a:cubicBezTo>
                      <a:pt x="608" y="964"/>
                      <a:pt x="608" y="964"/>
                      <a:pt x="608" y="9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417">
                <a:extLst>
                  <a:ext uri="{FF2B5EF4-FFF2-40B4-BE49-F238E27FC236}">
                    <a16:creationId xmlns:a16="http://schemas.microsoft.com/office/drawing/2014/main" id="{51CE68ED-97DB-1F3F-2D7A-93A93AAFE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723"/>
                <a:ext cx="764" cy="604"/>
              </a:xfrm>
              <a:custGeom>
                <a:avLst/>
                <a:gdLst>
                  <a:gd name="T0" fmla="*/ 92 w 315"/>
                  <a:gd name="T1" fmla="*/ 117 h 249"/>
                  <a:gd name="T2" fmla="*/ 72 w 315"/>
                  <a:gd name="T3" fmla="*/ 97 h 249"/>
                  <a:gd name="T4" fmla="*/ 62 w 315"/>
                  <a:gd name="T5" fmla="*/ 91 h 249"/>
                  <a:gd name="T6" fmla="*/ 50 w 315"/>
                  <a:gd name="T7" fmla="*/ 85 h 249"/>
                  <a:gd name="T8" fmla="*/ 41 w 315"/>
                  <a:gd name="T9" fmla="*/ 80 h 249"/>
                  <a:gd name="T10" fmla="*/ 37 w 315"/>
                  <a:gd name="T11" fmla="*/ 78 h 249"/>
                  <a:gd name="T12" fmla="*/ 28 w 315"/>
                  <a:gd name="T13" fmla="*/ 75 h 249"/>
                  <a:gd name="T14" fmla="*/ 12 w 315"/>
                  <a:gd name="T15" fmla="*/ 71 h 249"/>
                  <a:gd name="T16" fmla="*/ 12 w 315"/>
                  <a:gd name="T17" fmla="*/ 66 h 249"/>
                  <a:gd name="T18" fmla="*/ 83 w 315"/>
                  <a:gd name="T19" fmla="*/ 100 h 249"/>
                  <a:gd name="T20" fmla="*/ 116 w 315"/>
                  <a:gd name="T21" fmla="*/ 145 h 249"/>
                  <a:gd name="T22" fmla="*/ 166 w 315"/>
                  <a:gd name="T23" fmla="*/ 176 h 249"/>
                  <a:gd name="T24" fmla="*/ 227 w 315"/>
                  <a:gd name="T25" fmla="*/ 195 h 249"/>
                  <a:gd name="T26" fmla="*/ 252 w 315"/>
                  <a:gd name="T27" fmla="*/ 215 h 249"/>
                  <a:gd name="T28" fmla="*/ 299 w 315"/>
                  <a:gd name="T29" fmla="*/ 243 h 249"/>
                  <a:gd name="T30" fmla="*/ 308 w 315"/>
                  <a:gd name="T31" fmla="*/ 226 h 249"/>
                  <a:gd name="T32" fmla="*/ 290 w 315"/>
                  <a:gd name="T33" fmla="*/ 207 h 249"/>
                  <a:gd name="T34" fmla="*/ 268 w 315"/>
                  <a:gd name="T35" fmla="*/ 195 h 249"/>
                  <a:gd name="T36" fmla="*/ 245 w 315"/>
                  <a:gd name="T37" fmla="*/ 182 h 249"/>
                  <a:gd name="T38" fmla="*/ 225 w 315"/>
                  <a:gd name="T39" fmla="*/ 167 h 249"/>
                  <a:gd name="T40" fmla="*/ 214 w 315"/>
                  <a:gd name="T41" fmla="*/ 150 h 249"/>
                  <a:gd name="T42" fmla="*/ 193 w 315"/>
                  <a:gd name="T43" fmla="*/ 122 h 249"/>
                  <a:gd name="T44" fmla="*/ 181 w 315"/>
                  <a:gd name="T45" fmla="*/ 115 h 249"/>
                  <a:gd name="T46" fmla="*/ 159 w 315"/>
                  <a:gd name="T47" fmla="*/ 106 h 249"/>
                  <a:gd name="T48" fmla="*/ 138 w 315"/>
                  <a:gd name="T49" fmla="*/ 93 h 249"/>
                  <a:gd name="T50" fmla="*/ 121 w 315"/>
                  <a:gd name="T51" fmla="*/ 53 h 249"/>
                  <a:gd name="T52" fmla="*/ 93 w 315"/>
                  <a:gd name="T53" fmla="*/ 27 h 249"/>
                  <a:gd name="T54" fmla="*/ 65 w 315"/>
                  <a:gd name="T55" fmla="*/ 28 h 249"/>
                  <a:gd name="T56" fmla="*/ 46 w 315"/>
                  <a:gd name="T57" fmla="*/ 28 h 249"/>
                  <a:gd name="T58" fmla="*/ 45 w 315"/>
                  <a:gd name="T59" fmla="*/ 27 h 249"/>
                  <a:gd name="T60" fmla="*/ 32 w 315"/>
                  <a:gd name="T61" fmla="*/ 23 h 249"/>
                  <a:gd name="T62" fmla="*/ 12 w 315"/>
                  <a:gd name="T63" fmla="*/ 13 h 249"/>
                  <a:gd name="T64" fmla="*/ 9 w 315"/>
                  <a:gd name="T65" fmla="*/ 10 h 249"/>
                  <a:gd name="T66" fmla="*/ 1 w 315"/>
                  <a:gd name="T67" fmla="*/ 6 h 249"/>
                  <a:gd name="T68" fmla="*/ 44 w 315"/>
                  <a:gd name="T69" fmla="*/ 23 h 249"/>
                  <a:gd name="T70" fmla="*/ 92 w 315"/>
                  <a:gd name="T71" fmla="*/ 22 h 249"/>
                  <a:gd name="T72" fmla="*/ 126 w 315"/>
                  <a:gd name="T73" fmla="*/ 53 h 249"/>
                  <a:gd name="T74" fmla="*/ 155 w 315"/>
                  <a:gd name="T75" fmla="*/ 100 h 249"/>
                  <a:gd name="T76" fmla="*/ 187 w 315"/>
                  <a:gd name="T77" fmla="*/ 111 h 249"/>
                  <a:gd name="T78" fmla="*/ 242 w 315"/>
                  <a:gd name="T79" fmla="*/ 174 h 249"/>
                  <a:gd name="T80" fmla="*/ 301 w 315"/>
                  <a:gd name="T81" fmla="*/ 210 h 249"/>
                  <a:gd name="T82" fmla="*/ 315 w 315"/>
                  <a:gd name="T83" fmla="*/ 229 h 249"/>
                  <a:gd name="T84" fmla="*/ 300 w 315"/>
                  <a:gd name="T85" fmla="*/ 248 h 249"/>
                  <a:gd name="T86" fmla="*/ 288 w 315"/>
                  <a:gd name="T87" fmla="*/ 246 h 249"/>
                  <a:gd name="T88" fmla="*/ 279 w 315"/>
                  <a:gd name="T89" fmla="*/ 242 h 249"/>
                  <a:gd name="T90" fmla="*/ 264 w 315"/>
                  <a:gd name="T91" fmla="*/ 229 h 249"/>
                  <a:gd name="T92" fmla="*/ 260 w 315"/>
                  <a:gd name="T93" fmla="*/ 227 h 249"/>
                  <a:gd name="T94" fmla="*/ 248 w 315"/>
                  <a:gd name="T95" fmla="*/ 217 h 249"/>
                  <a:gd name="T96" fmla="*/ 218 w 315"/>
                  <a:gd name="T97" fmla="*/ 195 h 249"/>
                  <a:gd name="T98" fmla="*/ 200 w 315"/>
                  <a:gd name="T99" fmla="*/ 189 h 249"/>
                  <a:gd name="T100" fmla="*/ 181 w 315"/>
                  <a:gd name="T101" fmla="*/ 184 h 249"/>
                  <a:gd name="T102" fmla="*/ 163 w 315"/>
                  <a:gd name="T103" fmla="*/ 181 h 249"/>
                  <a:gd name="T104" fmla="*/ 136 w 315"/>
                  <a:gd name="T105" fmla="*/ 175 h 249"/>
                  <a:gd name="T106" fmla="*/ 116 w 315"/>
                  <a:gd name="T107" fmla="*/ 158 h 249"/>
                  <a:gd name="T108" fmla="*/ 96 w 315"/>
                  <a:gd name="T109" fmla="*/ 12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5" h="249">
                    <a:moveTo>
                      <a:pt x="96" y="121"/>
                    </a:moveTo>
                    <a:cubicBezTo>
                      <a:pt x="96" y="121"/>
                      <a:pt x="96" y="121"/>
                      <a:pt x="96" y="121"/>
                    </a:cubicBezTo>
                    <a:cubicBezTo>
                      <a:pt x="96" y="120"/>
                      <a:pt x="96" y="120"/>
                      <a:pt x="95" y="120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4" y="119"/>
                      <a:pt x="93" y="118"/>
                      <a:pt x="92" y="117"/>
                    </a:cubicBezTo>
                    <a:cubicBezTo>
                      <a:pt x="90" y="114"/>
                      <a:pt x="88" y="111"/>
                      <a:pt x="85" y="109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3" y="108"/>
                      <a:pt x="82" y="105"/>
                      <a:pt x="80" y="104"/>
                    </a:cubicBezTo>
                    <a:cubicBezTo>
                      <a:pt x="80" y="103"/>
                      <a:pt x="79" y="103"/>
                      <a:pt x="79" y="103"/>
                    </a:cubicBezTo>
                    <a:cubicBezTo>
                      <a:pt x="76" y="101"/>
                      <a:pt x="74" y="100"/>
                      <a:pt x="72" y="97"/>
                    </a:cubicBezTo>
                    <a:cubicBezTo>
                      <a:pt x="71" y="98"/>
                      <a:pt x="71" y="98"/>
                      <a:pt x="71" y="97"/>
                    </a:cubicBezTo>
                    <a:cubicBezTo>
                      <a:pt x="70" y="96"/>
                      <a:pt x="69" y="97"/>
                      <a:pt x="67" y="96"/>
                    </a:cubicBezTo>
                    <a:cubicBezTo>
                      <a:pt x="67" y="95"/>
                      <a:pt x="67" y="95"/>
                      <a:pt x="67" y="94"/>
                    </a:cubicBezTo>
                    <a:cubicBezTo>
                      <a:pt x="66" y="94"/>
                      <a:pt x="65" y="94"/>
                      <a:pt x="64" y="93"/>
                    </a:cubicBezTo>
                    <a:cubicBezTo>
                      <a:pt x="63" y="92"/>
                      <a:pt x="63" y="92"/>
                      <a:pt x="62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0" y="90"/>
                      <a:pt x="58" y="89"/>
                      <a:pt x="56" y="88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55" y="87"/>
                      <a:pt x="53" y="86"/>
                      <a:pt x="51" y="86"/>
                    </a:cubicBezTo>
                    <a:cubicBezTo>
                      <a:pt x="51" y="85"/>
                      <a:pt x="51" y="85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49" y="84"/>
                      <a:pt x="44" y="81"/>
                      <a:pt x="42" y="80"/>
                    </a:cubicBezTo>
                    <a:cubicBezTo>
                      <a:pt x="42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2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0" y="80"/>
                      <a:pt x="39" y="80"/>
                    </a:cubicBezTo>
                    <a:cubicBezTo>
                      <a:pt x="40" y="80"/>
                      <a:pt x="40" y="79"/>
                      <a:pt x="40" y="79"/>
                    </a:cubicBezTo>
                    <a:cubicBezTo>
                      <a:pt x="40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8" y="79"/>
                    </a:cubicBezTo>
                    <a:cubicBezTo>
                      <a:pt x="38" y="79"/>
                      <a:pt x="38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6" y="78"/>
                      <a:pt x="36" y="77"/>
                    </a:cubicBezTo>
                    <a:cubicBezTo>
                      <a:pt x="36" y="77"/>
                      <a:pt x="36" y="77"/>
                      <a:pt x="35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3" y="77"/>
                      <a:pt x="31" y="75"/>
                      <a:pt x="28" y="75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7" y="74"/>
                      <a:pt x="25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2" y="72"/>
                      <a:pt x="16" y="71"/>
                      <a:pt x="14" y="71"/>
                    </a:cubicBezTo>
                    <a:cubicBezTo>
                      <a:pt x="14" y="71"/>
                      <a:pt x="13" y="71"/>
                      <a:pt x="12" y="71"/>
                    </a:cubicBezTo>
                    <a:cubicBezTo>
                      <a:pt x="10" y="71"/>
                      <a:pt x="9" y="71"/>
                      <a:pt x="6" y="71"/>
                    </a:cubicBezTo>
                    <a:cubicBezTo>
                      <a:pt x="4" y="70"/>
                      <a:pt x="3" y="70"/>
                      <a:pt x="0" y="70"/>
                    </a:cubicBezTo>
                    <a:cubicBezTo>
                      <a:pt x="0" y="68"/>
                      <a:pt x="0" y="66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3" y="66"/>
                      <a:pt x="8" y="65"/>
                      <a:pt x="12" y="66"/>
                    </a:cubicBezTo>
                    <a:cubicBezTo>
                      <a:pt x="19" y="68"/>
                      <a:pt x="26" y="68"/>
                      <a:pt x="33" y="72"/>
                    </a:cubicBezTo>
                    <a:cubicBezTo>
                      <a:pt x="34" y="72"/>
                      <a:pt x="41" y="74"/>
                      <a:pt x="41" y="75"/>
                    </a:cubicBezTo>
                    <a:cubicBezTo>
                      <a:pt x="43" y="76"/>
                      <a:pt x="45" y="78"/>
                      <a:pt x="47" y="78"/>
                    </a:cubicBezTo>
                    <a:cubicBezTo>
                      <a:pt x="53" y="81"/>
                      <a:pt x="58" y="84"/>
                      <a:pt x="63" y="87"/>
                    </a:cubicBezTo>
                    <a:cubicBezTo>
                      <a:pt x="70" y="91"/>
                      <a:pt x="76" y="95"/>
                      <a:pt x="83" y="100"/>
                    </a:cubicBezTo>
                    <a:cubicBezTo>
                      <a:pt x="87" y="103"/>
                      <a:pt x="90" y="107"/>
                      <a:pt x="93" y="111"/>
                    </a:cubicBezTo>
                    <a:cubicBezTo>
                      <a:pt x="95" y="115"/>
                      <a:pt x="100" y="117"/>
                      <a:pt x="102" y="121"/>
                    </a:cubicBezTo>
                    <a:cubicBezTo>
                      <a:pt x="105" y="125"/>
                      <a:pt x="108" y="130"/>
                      <a:pt x="111" y="134"/>
                    </a:cubicBezTo>
                    <a:cubicBezTo>
                      <a:pt x="112" y="135"/>
                      <a:pt x="112" y="139"/>
                      <a:pt x="113" y="141"/>
                    </a:cubicBezTo>
                    <a:cubicBezTo>
                      <a:pt x="114" y="143"/>
                      <a:pt x="115" y="144"/>
                      <a:pt x="116" y="145"/>
                    </a:cubicBezTo>
                    <a:cubicBezTo>
                      <a:pt x="117" y="146"/>
                      <a:pt x="116" y="148"/>
                      <a:pt x="117" y="149"/>
                    </a:cubicBezTo>
                    <a:cubicBezTo>
                      <a:pt x="120" y="155"/>
                      <a:pt x="123" y="162"/>
                      <a:pt x="129" y="166"/>
                    </a:cubicBezTo>
                    <a:cubicBezTo>
                      <a:pt x="130" y="167"/>
                      <a:pt x="131" y="167"/>
                      <a:pt x="133" y="168"/>
                    </a:cubicBezTo>
                    <a:cubicBezTo>
                      <a:pt x="140" y="171"/>
                      <a:pt x="148" y="174"/>
                      <a:pt x="158" y="176"/>
                    </a:cubicBezTo>
                    <a:cubicBezTo>
                      <a:pt x="160" y="176"/>
                      <a:pt x="163" y="176"/>
                      <a:pt x="166" y="176"/>
                    </a:cubicBezTo>
                    <a:cubicBezTo>
                      <a:pt x="172" y="177"/>
                      <a:pt x="179" y="177"/>
                      <a:pt x="185" y="179"/>
                    </a:cubicBezTo>
                    <a:cubicBezTo>
                      <a:pt x="193" y="181"/>
                      <a:pt x="201" y="184"/>
                      <a:pt x="208" y="187"/>
                    </a:cubicBezTo>
                    <a:cubicBezTo>
                      <a:pt x="211" y="188"/>
                      <a:pt x="213" y="187"/>
                      <a:pt x="215" y="188"/>
                    </a:cubicBezTo>
                    <a:cubicBezTo>
                      <a:pt x="216" y="189"/>
                      <a:pt x="216" y="190"/>
                      <a:pt x="217" y="190"/>
                    </a:cubicBezTo>
                    <a:cubicBezTo>
                      <a:pt x="221" y="192"/>
                      <a:pt x="224" y="193"/>
                      <a:pt x="227" y="195"/>
                    </a:cubicBezTo>
                    <a:cubicBezTo>
                      <a:pt x="230" y="197"/>
                      <a:pt x="233" y="200"/>
                      <a:pt x="236" y="202"/>
                    </a:cubicBezTo>
                    <a:cubicBezTo>
                      <a:pt x="239" y="204"/>
                      <a:pt x="242" y="205"/>
                      <a:pt x="244" y="207"/>
                    </a:cubicBezTo>
                    <a:cubicBezTo>
                      <a:pt x="245" y="207"/>
                      <a:pt x="245" y="208"/>
                      <a:pt x="246" y="209"/>
                    </a:cubicBezTo>
                    <a:cubicBezTo>
                      <a:pt x="247" y="210"/>
                      <a:pt x="249" y="211"/>
                      <a:pt x="250" y="213"/>
                    </a:cubicBezTo>
                    <a:cubicBezTo>
                      <a:pt x="251" y="214"/>
                      <a:pt x="251" y="214"/>
                      <a:pt x="252" y="215"/>
                    </a:cubicBezTo>
                    <a:cubicBezTo>
                      <a:pt x="256" y="218"/>
                      <a:pt x="260" y="221"/>
                      <a:pt x="264" y="223"/>
                    </a:cubicBezTo>
                    <a:cubicBezTo>
                      <a:pt x="267" y="225"/>
                      <a:pt x="269" y="229"/>
                      <a:pt x="271" y="231"/>
                    </a:cubicBezTo>
                    <a:cubicBezTo>
                      <a:pt x="272" y="232"/>
                      <a:pt x="273" y="232"/>
                      <a:pt x="274" y="233"/>
                    </a:cubicBezTo>
                    <a:cubicBezTo>
                      <a:pt x="277" y="235"/>
                      <a:pt x="280" y="237"/>
                      <a:pt x="283" y="239"/>
                    </a:cubicBezTo>
                    <a:cubicBezTo>
                      <a:pt x="288" y="241"/>
                      <a:pt x="294" y="242"/>
                      <a:pt x="299" y="243"/>
                    </a:cubicBezTo>
                    <a:cubicBezTo>
                      <a:pt x="301" y="243"/>
                      <a:pt x="302" y="243"/>
                      <a:pt x="303" y="243"/>
                    </a:cubicBezTo>
                    <a:cubicBezTo>
                      <a:pt x="304" y="243"/>
                      <a:pt x="305" y="241"/>
                      <a:pt x="306" y="242"/>
                    </a:cubicBezTo>
                    <a:cubicBezTo>
                      <a:pt x="310" y="239"/>
                      <a:pt x="312" y="232"/>
                      <a:pt x="308" y="228"/>
                    </a:cubicBezTo>
                    <a:cubicBezTo>
                      <a:pt x="309" y="227"/>
                      <a:pt x="309" y="227"/>
                      <a:pt x="309" y="227"/>
                    </a:cubicBezTo>
                    <a:cubicBezTo>
                      <a:pt x="308" y="227"/>
                      <a:pt x="309" y="226"/>
                      <a:pt x="308" y="226"/>
                    </a:cubicBezTo>
                    <a:cubicBezTo>
                      <a:pt x="306" y="223"/>
                      <a:pt x="304" y="221"/>
                      <a:pt x="302" y="218"/>
                    </a:cubicBezTo>
                    <a:cubicBezTo>
                      <a:pt x="301" y="216"/>
                      <a:pt x="299" y="216"/>
                      <a:pt x="298" y="214"/>
                    </a:cubicBezTo>
                    <a:cubicBezTo>
                      <a:pt x="297" y="213"/>
                      <a:pt x="296" y="211"/>
                      <a:pt x="295" y="210"/>
                    </a:cubicBezTo>
                    <a:cubicBezTo>
                      <a:pt x="294" y="209"/>
                      <a:pt x="291" y="208"/>
                      <a:pt x="290" y="207"/>
                    </a:cubicBezTo>
                    <a:cubicBezTo>
                      <a:pt x="290" y="208"/>
                      <a:pt x="290" y="207"/>
                      <a:pt x="290" y="207"/>
                    </a:cubicBezTo>
                    <a:cubicBezTo>
                      <a:pt x="287" y="205"/>
                      <a:pt x="283" y="203"/>
                      <a:pt x="280" y="201"/>
                    </a:cubicBezTo>
                    <a:cubicBezTo>
                      <a:pt x="280" y="202"/>
                      <a:pt x="280" y="201"/>
                      <a:pt x="280" y="202"/>
                    </a:cubicBezTo>
                    <a:cubicBezTo>
                      <a:pt x="279" y="200"/>
                      <a:pt x="276" y="200"/>
                      <a:pt x="274" y="199"/>
                    </a:cubicBezTo>
                    <a:cubicBezTo>
                      <a:pt x="273" y="198"/>
                      <a:pt x="271" y="196"/>
                      <a:pt x="270" y="195"/>
                    </a:cubicBezTo>
                    <a:cubicBezTo>
                      <a:pt x="269" y="195"/>
                      <a:pt x="269" y="195"/>
                      <a:pt x="268" y="195"/>
                    </a:cubicBezTo>
                    <a:cubicBezTo>
                      <a:pt x="267" y="194"/>
                      <a:pt x="266" y="193"/>
                      <a:pt x="265" y="192"/>
                    </a:cubicBezTo>
                    <a:cubicBezTo>
                      <a:pt x="264" y="192"/>
                      <a:pt x="263" y="192"/>
                      <a:pt x="262" y="192"/>
                    </a:cubicBezTo>
                    <a:cubicBezTo>
                      <a:pt x="260" y="190"/>
                      <a:pt x="259" y="189"/>
                      <a:pt x="256" y="188"/>
                    </a:cubicBezTo>
                    <a:cubicBezTo>
                      <a:pt x="256" y="188"/>
                      <a:pt x="256" y="187"/>
                      <a:pt x="256" y="187"/>
                    </a:cubicBezTo>
                    <a:cubicBezTo>
                      <a:pt x="252" y="186"/>
                      <a:pt x="248" y="184"/>
                      <a:pt x="245" y="182"/>
                    </a:cubicBezTo>
                    <a:cubicBezTo>
                      <a:pt x="243" y="181"/>
                      <a:pt x="243" y="180"/>
                      <a:pt x="241" y="179"/>
                    </a:cubicBezTo>
                    <a:cubicBezTo>
                      <a:pt x="241" y="179"/>
                      <a:pt x="239" y="178"/>
                      <a:pt x="239" y="178"/>
                    </a:cubicBezTo>
                    <a:cubicBezTo>
                      <a:pt x="238" y="177"/>
                      <a:pt x="238" y="177"/>
                      <a:pt x="238" y="176"/>
                    </a:cubicBezTo>
                    <a:cubicBezTo>
                      <a:pt x="235" y="175"/>
                      <a:pt x="234" y="175"/>
                      <a:pt x="232" y="173"/>
                    </a:cubicBezTo>
                    <a:cubicBezTo>
                      <a:pt x="230" y="171"/>
                      <a:pt x="228" y="169"/>
                      <a:pt x="225" y="167"/>
                    </a:cubicBezTo>
                    <a:cubicBezTo>
                      <a:pt x="225" y="167"/>
                      <a:pt x="225" y="165"/>
                      <a:pt x="223" y="165"/>
                    </a:cubicBezTo>
                    <a:cubicBezTo>
                      <a:pt x="223" y="165"/>
                      <a:pt x="223" y="165"/>
                      <a:pt x="223" y="164"/>
                    </a:cubicBezTo>
                    <a:cubicBezTo>
                      <a:pt x="223" y="164"/>
                      <a:pt x="223" y="164"/>
                      <a:pt x="223" y="164"/>
                    </a:cubicBezTo>
                    <a:cubicBezTo>
                      <a:pt x="220" y="161"/>
                      <a:pt x="218" y="157"/>
                      <a:pt x="216" y="154"/>
                    </a:cubicBezTo>
                    <a:cubicBezTo>
                      <a:pt x="216" y="154"/>
                      <a:pt x="213" y="151"/>
                      <a:pt x="214" y="150"/>
                    </a:cubicBezTo>
                    <a:cubicBezTo>
                      <a:pt x="213" y="150"/>
                      <a:pt x="212" y="149"/>
                      <a:pt x="211" y="148"/>
                    </a:cubicBezTo>
                    <a:cubicBezTo>
                      <a:pt x="211" y="148"/>
                      <a:pt x="211" y="148"/>
                      <a:pt x="211" y="148"/>
                    </a:cubicBezTo>
                    <a:cubicBezTo>
                      <a:pt x="209" y="146"/>
                      <a:pt x="208" y="143"/>
                      <a:pt x="207" y="141"/>
                    </a:cubicBezTo>
                    <a:cubicBezTo>
                      <a:pt x="206" y="140"/>
                      <a:pt x="206" y="138"/>
                      <a:pt x="205" y="137"/>
                    </a:cubicBezTo>
                    <a:cubicBezTo>
                      <a:pt x="201" y="132"/>
                      <a:pt x="197" y="126"/>
                      <a:pt x="193" y="122"/>
                    </a:cubicBezTo>
                    <a:cubicBezTo>
                      <a:pt x="192" y="121"/>
                      <a:pt x="191" y="121"/>
                      <a:pt x="190" y="120"/>
                    </a:cubicBezTo>
                    <a:cubicBezTo>
                      <a:pt x="188" y="119"/>
                      <a:pt x="185" y="115"/>
                      <a:pt x="182" y="115"/>
                    </a:cubicBezTo>
                    <a:cubicBezTo>
                      <a:pt x="182" y="115"/>
                      <a:pt x="182" y="114"/>
                      <a:pt x="181" y="114"/>
                    </a:cubicBezTo>
                    <a:cubicBezTo>
                      <a:pt x="181" y="114"/>
                      <a:pt x="181" y="114"/>
                      <a:pt x="181" y="114"/>
                    </a:cubicBezTo>
                    <a:cubicBezTo>
                      <a:pt x="181" y="115"/>
                      <a:pt x="181" y="115"/>
                      <a:pt x="181" y="115"/>
                    </a:cubicBezTo>
                    <a:cubicBezTo>
                      <a:pt x="181" y="115"/>
                      <a:pt x="181" y="115"/>
                      <a:pt x="181" y="115"/>
                    </a:cubicBezTo>
                    <a:cubicBezTo>
                      <a:pt x="179" y="113"/>
                      <a:pt x="168" y="109"/>
                      <a:pt x="166" y="109"/>
                    </a:cubicBezTo>
                    <a:cubicBezTo>
                      <a:pt x="165" y="109"/>
                      <a:pt x="165" y="108"/>
                      <a:pt x="165" y="108"/>
                    </a:cubicBezTo>
                    <a:cubicBezTo>
                      <a:pt x="164" y="109"/>
                      <a:pt x="161" y="107"/>
                      <a:pt x="160" y="106"/>
                    </a:cubicBezTo>
                    <a:cubicBezTo>
                      <a:pt x="159" y="106"/>
                      <a:pt x="160" y="106"/>
                      <a:pt x="159" y="106"/>
                    </a:cubicBezTo>
                    <a:cubicBezTo>
                      <a:pt x="158" y="106"/>
                      <a:pt x="155" y="104"/>
                      <a:pt x="154" y="104"/>
                    </a:cubicBezTo>
                    <a:cubicBezTo>
                      <a:pt x="154" y="104"/>
                      <a:pt x="152" y="104"/>
                      <a:pt x="152" y="104"/>
                    </a:cubicBezTo>
                    <a:cubicBezTo>
                      <a:pt x="150" y="103"/>
                      <a:pt x="149" y="102"/>
                      <a:pt x="147" y="101"/>
                    </a:cubicBezTo>
                    <a:cubicBezTo>
                      <a:pt x="146" y="100"/>
                      <a:pt x="145" y="98"/>
                      <a:pt x="143" y="97"/>
                    </a:cubicBezTo>
                    <a:cubicBezTo>
                      <a:pt x="142" y="96"/>
                      <a:pt x="140" y="95"/>
                      <a:pt x="138" y="93"/>
                    </a:cubicBezTo>
                    <a:cubicBezTo>
                      <a:pt x="134" y="89"/>
                      <a:pt x="131" y="83"/>
                      <a:pt x="127" y="78"/>
                    </a:cubicBezTo>
                    <a:cubicBezTo>
                      <a:pt x="127" y="77"/>
                      <a:pt x="127" y="76"/>
                      <a:pt x="127" y="75"/>
                    </a:cubicBezTo>
                    <a:cubicBezTo>
                      <a:pt x="126" y="73"/>
                      <a:pt x="126" y="71"/>
                      <a:pt x="125" y="69"/>
                    </a:cubicBezTo>
                    <a:cubicBezTo>
                      <a:pt x="124" y="63"/>
                      <a:pt x="123" y="58"/>
                      <a:pt x="121" y="53"/>
                    </a:cubicBezTo>
                    <a:cubicBezTo>
                      <a:pt x="121" y="53"/>
                      <a:pt x="121" y="53"/>
                      <a:pt x="121" y="53"/>
                    </a:cubicBezTo>
                    <a:cubicBezTo>
                      <a:pt x="121" y="52"/>
                      <a:pt x="119" y="48"/>
                      <a:pt x="119" y="47"/>
                    </a:cubicBezTo>
                    <a:cubicBezTo>
                      <a:pt x="118" y="44"/>
                      <a:pt x="117" y="40"/>
                      <a:pt x="115" y="37"/>
                    </a:cubicBezTo>
                    <a:cubicBezTo>
                      <a:pt x="114" y="35"/>
                      <a:pt x="112" y="34"/>
                      <a:pt x="110" y="33"/>
                    </a:cubicBezTo>
                    <a:cubicBezTo>
                      <a:pt x="108" y="32"/>
                      <a:pt x="105" y="30"/>
                      <a:pt x="102" y="28"/>
                    </a:cubicBezTo>
                    <a:cubicBezTo>
                      <a:pt x="100" y="27"/>
                      <a:pt x="96" y="28"/>
                      <a:pt x="93" y="27"/>
                    </a:cubicBezTo>
                    <a:cubicBezTo>
                      <a:pt x="91" y="27"/>
                      <a:pt x="89" y="27"/>
                      <a:pt x="87" y="27"/>
                    </a:cubicBezTo>
                    <a:cubicBezTo>
                      <a:pt x="84" y="28"/>
                      <a:pt x="80" y="26"/>
                      <a:pt x="77" y="27"/>
                    </a:cubicBezTo>
                    <a:cubicBezTo>
                      <a:pt x="76" y="27"/>
                      <a:pt x="74" y="27"/>
                      <a:pt x="73" y="27"/>
                    </a:cubicBezTo>
                    <a:cubicBezTo>
                      <a:pt x="72" y="27"/>
                      <a:pt x="70" y="28"/>
                      <a:pt x="69" y="28"/>
                    </a:cubicBezTo>
                    <a:cubicBezTo>
                      <a:pt x="67" y="28"/>
                      <a:pt x="66" y="28"/>
                      <a:pt x="65" y="28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4" y="28"/>
                      <a:pt x="52" y="29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7" y="28"/>
                      <a:pt x="47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4" y="28"/>
                      <a:pt x="42" y="27"/>
                      <a:pt x="41" y="27"/>
                    </a:cubicBezTo>
                    <a:cubicBezTo>
                      <a:pt x="39" y="27"/>
                      <a:pt x="37" y="26"/>
                      <a:pt x="34" y="25"/>
                    </a:cubicBezTo>
                    <a:cubicBezTo>
                      <a:pt x="33" y="24"/>
                      <a:pt x="34" y="24"/>
                      <a:pt x="33" y="23"/>
                    </a:cubicBezTo>
                    <a:cubicBezTo>
                      <a:pt x="32" y="24"/>
                      <a:pt x="33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29" y="23"/>
                      <a:pt x="22" y="21"/>
                      <a:pt x="21" y="18"/>
                    </a:cubicBezTo>
                    <a:cubicBezTo>
                      <a:pt x="20" y="18"/>
                      <a:pt x="20" y="18"/>
                      <a:pt x="20" y="19"/>
                    </a:cubicBezTo>
                    <a:cubicBezTo>
                      <a:pt x="20" y="18"/>
                      <a:pt x="17" y="17"/>
                      <a:pt x="16" y="16"/>
                    </a:cubicBezTo>
                    <a:cubicBezTo>
                      <a:pt x="16" y="16"/>
                      <a:pt x="17" y="16"/>
                      <a:pt x="16" y="16"/>
                    </a:cubicBezTo>
                    <a:cubicBezTo>
                      <a:pt x="15" y="17"/>
                      <a:pt x="13" y="14"/>
                      <a:pt x="12" y="13"/>
                    </a:cubicBezTo>
                    <a:cubicBezTo>
                      <a:pt x="12" y="13"/>
                      <a:pt x="12" y="13"/>
                      <a:pt x="12" y="14"/>
                    </a:cubicBezTo>
                    <a:cubicBezTo>
                      <a:pt x="12" y="13"/>
                      <a:pt x="12" y="13"/>
                      <a:pt x="12" y="12"/>
                    </a:cubicBezTo>
                    <a:cubicBezTo>
                      <a:pt x="10" y="12"/>
                      <a:pt x="9" y="11"/>
                      <a:pt x="8" y="11"/>
                    </a:cubicBezTo>
                    <a:cubicBezTo>
                      <a:pt x="8" y="10"/>
                      <a:pt x="8" y="11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8"/>
                      <a:pt x="3" y="7"/>
                      <a:pt x="1" y="6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8" y="5"/>
                      <a:pt x="10" y="6"/>
                    </a:cubicBezTo>
                    <a:cubicBezTo>
                      <a:pt x="13" y="8"/>
                      <a:pt x="16" y="11"/>
                      <a:pt x="19" y="13"/>
                    </a:cubicBezTo>
                    <a:cubicBezTo>
                      <a:pt x="26" y="17"/>
                      <a:pt x="36" y="21"/>
                      <a:pt x="44" y="23"/>
                    </a:cubicBezTo>
                    <a:cubicBezTo>
                      <a:pt x="50" y="24"/>
                      <a:pt x="55" y="23"/>
                      <a:pt x="60" y="24"/>
                    </a:cubicBezTo>
                    <a:cubicBezTo>
                      <a:pt x="64" y="24"/>
                      <a:pt x="69" y="23"/>
                      <a:pt x="73" y="22"/>
                    </a:cubicBezTo>
                    <a:cubicBezTo>
                      <a:pt x="75" y="22"/>
                      <a:pt x="77" y="22"/>
                      <a:pt x="78" y="22"/>
                    </a:cubicBezTo>
                    <a:cubicBezTo>
                      <a:pt x="80" y="22"/>
                      <a:pt x="81" y="22"/>
                      <a:pt x="83" y="22"/>
                    </a:cubicBezTo>
                    <a:cubicBezTo>
                      <a:pt x="86" y="22"/>
                      <a:pt x="90" y="21"/>
                      <a:pt x="92" y="22"/>
                    </a:cubicBezTo>
                    <a:cubicBezTo>
                      <a:pt x="96" y="22"/>
                      <a:pt x="99" y="23"/>
                      <a:pt x="102" y="23"/>
                    </a:cubicBezTo>
                    <a:cubicBezTo>
                      <a:pt x="105" y="24"/>
                      <a:pt x="105" y="25"/>
                      <a:pt x="107" y="26"/>
                    </a:cubicBezTo>
                    <a:cubicBezTo>
                      <a:pt x="110" y="27"/>
                      <a:pt x="112" y="28"/>
                      <a:pt x="114" y="29"/>
                    </a:cubicBezTo>
                    <a:cubicBezTo>
                      <a:pt x="121" y="34"/>
                      <a:pt x="121" y="39"/>
                      <a:pt x="124" y="47"/>
                    </a:cubicBezTo>
                    <a:cubicBezTo>
                      <a:pt x="125" y="49"/>
                      <a:pt x="125" y="51"/>
                      <a:pt x="126" y="53"/>
                    </a:cubicBezTo>
                    <a:cubicBezTo>
                      <a:pt x="128" y="57"/>
                      <a:pt x="128" y="61"/>
                      <a:pt x="129" y="64"/>
                    </a:cubicBezTo>
                    <a:cubicBezTo>
                      <a:pt x="130" y="67"/>
                      <a:pt x="130" y="69"/>
                      <a:pt x="131" y="72"/>
                    </a:cubicBezTo>
                    <a:cubicBezTo>
                      <a:pt x="134" y="80"/>
                      <a:pt x="138" y="86"/>
                      <a:pt x="144" y="91"/>
                    </a:cubicBezTo>
                    <a:cubicBezTo>
                      <a:pt x="145" y="92"/>
                      <a:pt x="145" y="94"/>
                      <a:pt x="147" y="95"/>
                    </a:cubicBezTo>
                    <a:cubicBezTo>
                      <a:pt x="149" y="97"/>
                      <a:pt x="152" y="98"/>
                      <a:pt x="155" y="100"/>
                    </a:cubicBezTo>
                    <a:cubicBezTo>
                      <a:pt x="157" y="101"/>
                      <a:pt x="160" y="101"/>
                      <a:pt x="162" y="102"/>
                    </a:cubicBezTo>
                    <a:cubicBezTo>
                      <a:pt x="164" y="103"/>
                      <a:pt x="165" y="104"/>
                      <a:pt x="167" y="104"/>
                    </a:cubicBezTo>
                    <a:cubicBezTo>
                      <a:pt x="169" y="105"/>
                      <a:pt x="172" y="105"/>
                      <a:pt x="175" y="106"/>
                    </a:cubicBezTo>
                    <a:cubicBezTo>
                      <a:pt x="177" y="107"/>
                      <a:pt x="179" y="109"/>
                      <a:pt x="181" y="110"/>
                    </a:cubicBezTo>
                    <a:cubicBezTo>
                      <a:pt x="183" y="110"/>
                      <a:pt x="185" y="110"/>
                      <a:pt x="187" y="111"/>
                    </a:cubicBezTo>
                    <a:cubicBezTo>
                      <a:pt x="188" y="112"/>
                      <a:pt x="189" y="114"/>
                      <a:pt x="190" y="115"/>
                    </a:cubicBezTo>
                    <a:cubicBezTo>
                      <a:pt x="192" y="116"/>
                      <a:pt x="194" y="117"/>
                      <a:pt x="196" y="118"/>
                    </a:cubicBezTo>
                    <a:cubicBezTo>
                      <a:pt x="206" y="128"/>
                      <a:pt x="212" y="142"/>
                      <a:pt x="221" y="154"/>
                    </a:cubicBezTo>
                    <a:cubicBezTo>
                      <a:pt x="223" y="156"/>
                      <a:pt x="224" y="159"/>
                      <a:pt x="226" y="161"/>
                    </a:cubicBezTo>
                    <a:cubicBezTo>
                      <a:pt x="231" y="166"/>
                      <a:pt x="236" y="170"/>
                      <a:pt x="242" y="174"/>
                    </a:cubicBezTo>
                    <a:cubicBezTo>
                      <a:pt x="253" y="182"/>
                      <a:pt x="267" y="188"/>
                      <a:pt x="278" y="195"/>
                    </a:cubicBezTo>
                    <a:cubicBezTo>
                      <a:pt x="279" y="196"/>
                      <a:pt x="282" y="196"/>
                      <a:pt x="283" y="197"/>
                    </a:cubicBezTo>
                    <a:cubicBezTo>
                      <a:pt x="285" y="198"/>
                      <a:pt x="287" y="200"/>
                      <a:pt x="289" y="201"/>
                    </a:cubicBezTo>
                    <a:cubicBezTo>
                      <a:pt x="291" y="203"/>
                      <a:pt x="293" y="204"/>
                      <a:pt x="296" y="205"/>
                    </a:cubicBezTo>
                    <a:cubicBezTo>
                      <a:pt x="298" y="206"/>
                      <a:pt x="299" y="208"/>
                      <a:pt x="301" y="210"/>
                    </a:cubicBezTo>
                    <a:cubicBezTo>
                      <a:pt x="302" y="210"/>
                      <a:pt x="302" y="211"/>
                      <a:pt x="303" y="212"/>
                    </a:cubicBezTo>
                    <a:cubicBezTo>
                      <a:pt x="306" y="215"/>
                      <a:pt x="308" y="217"/>
                      <a:pt x="310" y="220"/>
                    </a:cubicBezTo>
                    <a:cubicBezTo>
                      <a:pt x="311" y="221"/>
                      <a:pt x="311" y="222"/>
                      <a:pt x="311" y="223"/>
                    </a:cubicBezTo>
                    <a:cubicBezTo>
                      <a:pt x="312" y="223"/>
                      <a:pt x="312" y="224"/>
                      <a:pt x="313" y="224"/>
                    </a:cubicBezTo>
                    <a:cubicBezTo>
                      <a:pt x="313" y="226"/>
                      <a:pt x="314" y="228"/>
                      <a:pt x="315" y="229"/>
                    </a:cubicBezTo>
                    <a:cubicBezTo>
                      <a:pt x="315" y="231"/>
                      <a:pt x="315" y="232"/>
                      <a:pt x="315" y="234"/>
                    </a:cubicBezTo>
                    <a:cubicBezTo>
                      <a:pt x="315" y="234"/>
                      <a:pt x="315" y="235"/>
                      <a:pt x="315" y="236"/>
                    </a:cubicBezTo>
                    <a:cubicBezTo>
                      <a:pt x="315" y="237"/>
                      <a:pt x="314" y="238"/>
                      <a:pt x="314" y="239"/>
                    </a:cubicBezTo>
                    <a:cubicBezTo>
                      <a:pt x="312" y="243"/>
                      <a:pt x="311" y="245"/>
                      <a:pt x="308" y="247"/>
                    </a:cubicBezTo>
                    <a:cubicBezTo>
                      <a:pt x="307" y="248"/>
                      <a:pt x="302" y="249"/>
                      <a:pt x="300" y="248"/>
                    </a:cubicBezTo>
                    <a:cubicBezTo>
                      <a:pt x="300" y="248"/>
                      <a:pt x="299" y="248"/>
                      <a:pt x="299" y="247"/>
                    </a:cubicBezTo>
                    <a:cubicBezTo>
                      <a:pt x="298" y="247"/>
                      <a:pt x="298" y="248"/>
                      <a:pt x="297" y="248"/>
                    </a:cubicBezTo>
                    <a:cubicBezTo>
                      <a:pt x="295" y="248"/>
                      <a:pt x="294" y="247"/>
                      <a:pt x="293" y="247"/>
                    </a:cubicBezTo>
                    <a:cubicBezTo>
                      <a:pt x="293" y="247"/>
                      <a:pt x="293" y="247"/>
                      <a:pt x="293" y="247"/>
                    </a:cubicBezTo>
                    <a:cubicBezTo>
                      <a:pt x="291" y="247"/>
                      <a:pt x="289" y="246"/>
                      <a:pt x="288" y="246"/>
                    </a:cubicBezTo>
                    <a:cubicBezTo>
                      <a:pt x="288" y="245"/>
                      <a:pt x="288" y="245"/>
                      <a:pt x="287" y="245"/>
                    </a:cubicBezTo>
                    <a:cubicBezTo>
                      <a:pt x="286" y="245"/>
                      <a:pt x="285" y="245"/>
                      <a:pt x="285" y="245"/>
                    </a:cubicBezTo>
                    <a:cubicBezTo>
                      <a:pt x="284" y="244"/>
                      <a:pt x="283" y="244"/>
                      <a:pt x="282" y="243"/>
                    </a:cubicBezTo>
                    <a:cubicBezTo>
                      <a:pt x="282" y="243"/>
                      <a:pt x="282" y="243"/>
                      <a:pt x="282" y="243"/>
                    </a:cubicBezTo>
                    <a:cubicBezTo>
                      <a:pt x="281" y="242"/>
                      <a:pt x="280" y="243"/>
                      <a:pt x="279" y="242"/>
                    </a:cubicBezTo>
                    <a:cubicBezTo>
                      <a:pt x="277" y="242"/>
                      <a:pt x="275" y="241"/>
                      <a:pt x="274" y="240"/>
                    </a:cubicBezTo>
                    <a:cubicBezTo>
                      <a:pt x="274" y="239"/>
                      <a:pt x="273" y="238"/>
                      <a:pt x="272" y="237"/>
                    </a:cubicBezTo>
                    <a:cubicBezTo>
                      <a:pt x="271" y="237"/>
                      <a:pt x="270" y="237"/>
                      <a:pt x="269" y="236"/>
                    </a:cubicBezTo>
                    <a:cubicBezTo>
                      <a:pt x="268" y="236"/>
                      <a:pt x="268" y="235"/>
                      <a:pt x="267" y="234"/>
                    </a:cubicBezTo>
                    <a:cubicBezTo>
                      <a:pt x="266" y="233"/>
                      <a:pt x="264" y="231"/>
                      <a:pt x="264" y="229"/>
                    </a:cubicBezTo>
                    <a:cubicBezTo>
                      <a:pt x="263" y="229"/>
                      <a:pt x="263" y="229"/>
                      <a:pt x="263" y="229"/>
                    </a:cubicBezTo>
                    <a:cubicBezTo>
                      <a:pt x="263" y="229"/>
                      <a:pt x="263" y="228"/>
                      <a:pt x="263" y="228"/>
                    </a:cubicBezTo>
                    <a:cubicBezTo>
                      <a:pt x="263" y="228"/>
                      <a:pt x="262" y="228"/>
                      <a:pt x="262" y="228"/>
                    </a:cubicBezTo>
                    <a:cubicBezTo>
                      <a:pt x="262" y="227"/>
                      <a:pt x="262" y="228"/>
                      <a:pt x="262" y="227"/>
                    </a:cubicBezTo>
                    <a:cubicBezTo>
                      <a:pt x="261" y="227"/>
                      <a:pt x="261" y="227"/>
                      <a:pt x="260" y="227"/>
                    </a:cubicBezTo>
                    <a:cubicBezTo>
                      <a:pt x="260" y="226"/>
                      <a:pt x="260" y="226"/>
                      <a:pt x="259" y="226"/>
                    </a:cubicBezTo>
                    <a:cubicBezTo>
                      <a:pt x="258" y="224"/>
                      <a:pt x="255" y="223"/>
                      <a:pt x="253" y="222"/>
                    </a:cubicBezTo>
                    <a:cubicBezTo>
                      <a:pt x="252" y="221"/>
                      <a:pt x="251" y="220"/>
                      <a:pt x="250" y="219"/>
                    </a:cubicBezTo>
                    <a:cubicBezTo>
                      <a:pt x="249" y="218"/>
                      <a:pt x="248" y="218"/>
                      <a:pt x="247" y="217"/>
                    </a:cubicBezTo>
                    <a:cubicBezTo>
                      <a:pt x="248" y="217"/>
                      <a:pt x="248" y="217"/>
                      <a:pt x="248" y="217"/>
                    </a:cubicBezTo>
                    <a:cubicBezTo>
                      <a:pt x="244" y="215"/>
                      <a:pt x="242" y="210"/>
                      <a:pt x="238" y="209"/>
                    </a:cubicBezTo>
                    <a:cubicBezTo>
                      <a:pt x="238" y="208"/>
                      <a:pt x="238" y="208"/>
                      <a:pt x="238" y="208"/>
                    </a:cubicBezTo>
                    <a:cubicBezTo>
                      <a:pt x="235" y="208"/>
                      <a:pt x="227" y="201"/>
                      <a:pt x="225" y="200"/>
                    </a:cubicBezTo>
                    <a:cubicBezTo>
                      <a:pt x="225" y="200"/>
                      <a:pt x="225" y="199"/>
                      <a:pt x="225" y="199"/>
                    </a:cubicBezTo>
                    <a:cubicBezTo>
                      <a:pt x="222" y="198"/>
                      <a:pt x="220" y="197"/>
                      <a:pt x="218" y="195"/>
                    </a:cubicBezTo>
                    <a:cubicBezTo>
                      <a:pt x="218" y="196"/>
                      <a:pt x="218" y="196"/>
                      <a:pt x="217" y="196"/>
                    </a:cubicBezTo>
                    <a:cubicBezTo>
                      <a:pt x="217" y="194"/>
                      <a:pt x="212" y="193"/>
                      <a:pt x="211" y="192"/>
                    </a:cubicBezTo>
                    <a:cubicBezTo>
                      <a:pt x="211" y="192"/>
                      <a:pt x="211" y="192"/>
                      <a:pt x="211" y="192"/>
                    </a:cubicBezTo>
                    <a:cubicBezTo>
                      <a:pt x="208" y="193"/>
                      <a:pt x="207" y="191"/>
                      <a:pt x="205" y="190"/>
                    </a:cubicBezTo>
                    <a:cubicBezTo>
                      <a:pt x="204" y="189"/>
                      <a:pt x="202" y="189"/>
                      <a:pt x="200" y="189"/>
                    </a:cubicBezTo>
                    <a:cubicBezTo>
                      <a:pt x="199" y="189"/>
                      <a:pt x="199" y="188"/>
                      <a:pt x="198" y="188"/>
                    </a:cubicBezTo>
                    <a:cubicBezTo>
                      <a:pt x="196" y="186"/>
                      <a:pt x="193" y="186"/>
                      <a:pt x="191" y="186"/>
                    </a:cubicBezTo>
                    <a:cubicBezTo>
                      <a:pt x="190" y="185"/>
                      <a:pt x="189" y="184"/>
                      <a:pt x="188" y="184"/>
                    </a:cubicBezTo>
                    <a:cubicBezTo>
                      <a:pt x="188" y="184"/>
                      <a:pt x="188" y="184"/>
                      <a:pt x="187" y="185"/>
                    </a:cubicBezTo>
                    <a:cubicBezTo>
                      <a:pt x="185" y="184"/>
                      <a:pt x="184" y="183"/>
                      <a:pt x="181" y="184"/>
                    </a:cubicBezTo>
                    <a:cubicBezTo>
                      <a:pt x="181" y="183"/>
                      <a:pt x="181" y="183"/>
                      <a:pt x="181" y="183"/>
                    </a:cubicBezTo>
                    <a:cubicBezTo>
                      <a:pt x="180" y="183"/>
                      <a:pt x="172" y="182"/>
                      <a:pt x="171" y="182"/>
                    </a:cubicBezTo>
                    <a:cubicBezTo>
                      <a:pt x="171" y="183"/>
                      <a:pt x="171" y="182"/>
                      <a:pt x="171" y="182"/>
                    </a:cubicBezTo>
                    <a:cubicBezTo>
                      <a:pt x="169" y="181"/>
                      <a:pt x="166" y="181"/>
                      <a:pt x="164" y="182"/>
                    </a:cubicBezTo>
                    <a:cubicBezTo>
                      <a:pt x="164" y="181"/>
                      <a:pt x="164" y="181"/>
                      <a:pt x="163" y="181"/>
                    </a:cubicBezTo>
                    <a:cubicBezTo>
                      <a:pt x="162" y="182"/>
                      <a:pt x="159" y="181"/>
                      <a:pt x="157" y="180"/>
                    </a:cubicBezTo>
                    <a:cubicBezTo>
                      <a:pt x="156" y="180"/>
                      <a:pt x="155" y="180"/>
                      <a:pt x="154" y="180"/>
                    </a:cubicBezTo>
                    <a:cubicBezTo>
                      <a:pt x="153" y="180"/>
                      <a:pt x="152" y="179"/>
                      <a:pt x="152" y="179"/>
                    </a:cubicBezTo>
                    <a:cubicBezTo>
                      <a:pt x="149" y="179"/>
                      <a:pt x="143" y="177"/>
                      <a:pt x="140" y="176"/>
                    </a:cubicBezTo>
                    <a:cubicBezTo>
                      <a:pt x="139" y="175"/>
                      <a:pt x="137" y="175"/>
                      <a:pt x="136" y="175"/>
                    </a:cubicBezTo>
                    <a:cubicBezTo>
                      <a:pt x="130" y="172"/>
                      <a:pt x="124" y="168"/>
                      <a:pt x="120" y="164"/>
                    </a:cubicBezTo>
                    <a:cubicBezTo>
                      <a:pt x="120" y="164"/>
                      <a:pt x="120" y="164"/>
                      <a:pt x="120" y="163"/>
                    </a:cubicBezTo>
                    <a:cubicBezTo>
                      <a:pt x="119" y="163"/>
                      <a:pt x="119" y="162"/>
                      <a:pt x="118" y="160"/>
                    </a:cubicBezTo>
                    <a:cubicBezTo>
                      <a:pt x="117" y="160"/>
                      <a:pt x="116" y="160"/>
                      <a:pt x="116" y="159"/>
                    </a:cubicBezTo>
                    <a:cubicBezTo>
                      <a:pt x="116" y="159"/>
                      <a:pt x="116" y="159"/>
                      <a:pt x="116" y="158"/>
                    </a:cubicBezTo>
                    <a:cubicBezTo>
                      <a:pt x="115" y="155"/>
                      <a:pt x="113" y="152"/>
                      <a:pt x="112" y="149"/>
                    </a:cubicBezTo>
                    <a:cubicBezTo>
                      <a:pt x="111" y="147"/>
                      <a:pt x="110" y="143"/>
                      <a:pt x="109" y="143"/>
                    </a:cubicBezTo>
                    <a:cubicBezTo>
                      <a:pt x="108" y="138"/>
                      <a:pt x="105" y="131"/>
                      <a:pt x="102" y="128"/>
                    </a:cubicBezTo>
                    <a:cubicBezTo>
                      <a:pt x="102" y="128"/>
                      <a:pt x="102" y="128"/>
                      <a:pt x="102" y="128"/>
                    </a:cubicBezTo>
                    <a:cubicBezTo>
                      <a:pt x="100" y="127"/>
                      <a:pt x="98" y="122"/>
                      <a:pt x="96" y="1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418">
                <a:extLst>
                  <a:ext uri="{FF2B5EF4-FFF2-40B4-BE49-F238E27FC236}">
                    <a16:creationId xmlns:a16="http://schemas.microsoft.com/office/drawing/2014/main" id="{9F925D21-A18A-1E7B-0D36-B1DAB6D6E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1" y="272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419">
                <a:extLst>
                  <a:ext uri="{FF2B5EF4-FFF2-40B4-BE49-F238E27FC236}">
                    <a16:creationId xmlns:a16="http://schemas.microsoft.com/office/drawing/2014/main" id="{C89188AC-8CC8-89B5-5CDA-5BDAAEEF6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" y="27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420">
                <a:extLst>
                  <a:ext uri="{FF2B5EF4-FFF2-40B4-BE49-F238E27FC236}">
                    <a16:creationId xmlns:a16="http://schemas.microsoft.com/office/drawing/2014/main" id="{35DF7D54-DD12-D3C3-C94E-30BB3F504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" y="273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421">
                <a:extLst>
                  <a:ext uri="{FF2B5EF4-FFF2-40B4-BE49-F238E27FC236}">
                    <a16:creationId xmlns:a16="http://schemas.microsoft.com/office/drawing/2014/main" id="{D3B92465-6DB4-EAD5-FDB4-BF484B3FB8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8" y="2728"/>
                <a:ext cx="271" cy="264"/>
              </a:xfrm>
              <a:custGeom>
                <a:avLst/>
                <a:gdLst>
                  <a:gd name="T0" fmla="*/ 99 w 112"/>
                  <a:gd name="T1" fmla="*/ 0 h 109"/>
                  <a:gd name="T2" fmla="*/ 74 w 112"/>
                  <a:gd name="T3" fmla="*/ 14 h 109"/>
                  <a:gd name="T4" fmla="*/ 68 w 112"/>
                  <a:gd name="T5" fmla="*/ 20 h 109"/>
                  <a:gd name="T6" fmla="*/ 65 w 112"/>
                  <a:gd name="T7" fmla="*/ 22 h 109"/>
                  <a:gd name="T8" fmla="*/ 55 w 112"/>
                  <a:gd name="T9" fmla="*/ 33 h 109"/>
                  <a:gd name="T10" fmla="*/ 47 w 112"/>
                  <a:gd name="T11" fmla="*/ 39 h 109"/>
                  <a:gd name="T12" fmla="*/ 29 w 112"/>
                  <a:gd name="T13" fmla="*/ 50 h 109"/>
                  <a:gd name="T14" fmla="*/ 2 w 112"/>
                  <a:gd name="T15" fmla="*/ 87 h 109"/>
                  <a:gd name="T16" fmla="*/ 4 w 112"/>
                  <a:gd name="T17" fmla="*/ 99 h 109"/>
                  <a:gd name="T18" fmla="*/ 35 w 112"/>
                  <a:gd name="T19" fmla="*/ 105 h 109"/>
                  <a:gd name="T20" fmla="*/ 55 w 112"/>
                  <a:gd name="T21" fmla="*/ 82 h 109"/>
                  <a:gd name="T22" fmla="*/ 57 w 112"/>
                  <a:gd name="T23" fmla="*/ 77 h 109"/>
                  <a:gd name="T24" fmla="*/ 64 w 112"/>
                  <a:gd name="T25" fmla="*/ 64 h 109"/>
                  <a:gd name="T26" fmla="*/ 76 w 112"/>
                  <a:gd name="T27" fmla="*/ 53 h 109"/>
                  <a:gd name="T28" fmla="*/ 103 w 112"/>
                  <a:gd name="T29" fmla="*/ 32 h 109"/>
                  <a:gd name="T30" fmla="*/ 109 w 112"/>
                  <a:gd name="T31" fmla="*/ 3 h 109"/>
                  <a:gd name="T32" fmla="*/ 99 w 112"/>
                  <a:gd name="T33" fmla="*/ 30 h 109"/>
                  <a:gd name="T34" fmla="*/ 88 w 112"/>
                  <a:gd name="T35" fmla="*/ 40 h 109"/>
                  <a:gd name="T36" fmla="*/ 57 w 112"/>
                  <a:gd name="T37" fmla="*/ 67 h 109"/>
                  <a:gd name="T38" fmla="*/ 48 w 112"/>
                  <a:gd name="T39" fmla="*/ 88 h 109"/>
                  <a:gd name="T40" fmla="*/ 45 w 112"/>
                  <a:gd name="T41" fmla="*/ 93 h 109"/>
                  <a:gd name="T42" fmla="*/ 10 w 112"/>
                  <a:gd name="T43" fmla="*/ 101 h 109"/>
                  <a:gd name="T44" fmla="*/ 5 w 112"/>
                  <a:gd name="T45" fmla="*/ 89 h 109"/>
                  <a:gd name="T46" fmla="*/ 19 w 112"/>
                  <a:gd name="T47" fmla="*/ 64 h 109"/>
                  <a:gd name="T48" fmla="*/ 31 w 112"/>
                  <a:gd name="T49" fmla="*/ 53 h 109"/>
                  <a:gd name="T50" fmla="*/ 44 w 112"/>
                  <a:gd name="T51" fmla="*/ 46 h 109"/>
                  <a:gd name="T52" fmla="*/ 47 w 112"/>
                  <a:gd name="T53" fmla="*/ 44 h 109"/>
                  <a:gd name="T54" fmla="*/ 61 w 112"/>
                  <a:gd name="T55" fmla="*/ 31 h 109"/>
                  <a:gd name="T56" fmla="*/ 68 w 112"/>
                  <a:gd name="T57" fmla="*/ 25 h 109"/>
                  <a:gd name="T58" fmla="*/ 76 w 112"/>
                  <a:gd name="T59" fmla="*/ 17 h 109"/>
                  <a:gd name="T60" fmla="*/ 89 w 112"/>
                  <a:gd name="T61" fmla="*/ 8 h 109"/>
                  <a:gd name="T62" fmla="*/ 105 w 112"/>
                  <a:gd name="T63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2" h="109">
                    <a:moveTo>
                      <a:pt x="109" y="3"/>
                    </a:moveTo>
                    <a:cubicBezTo>
                      <a:pt x="107" y="0"/>
                      <a:pt x="103" y="0"/>
                      <a:pt x="99" y="0"/>
                    </a:cubicBezTo>
                    <a:cubicBezTo>
                      <a:pt x="97" y="1"/>
                      <a:pt x="94" y="0"/>
                      <a:pt x="92" y="2"/>
                    </a:cubicBezTo>
                    <a:cubicBezTo>
                      <a:pt x="86" y="6"/>
                      <a:pt x="80" y="10"/>
                      <a:pt x="74" y="14"/>
                    </a:cubicBezTo>
                    <a:cubicBezTo>
                      <a:pt x="72" y="16"/>
                      <a:pt x="71" y="17"/>
                      <a:pt x="70" y="19"/>
                    </a:cubicBezTo>
                    <a:cubicBezTo>
                      <a:pt x="69" y="19"/>
                      <a:pt x="68" y="20"/>
                      <a:pt x="68" y="20"/>
                    </a:cubicBezTo>
                    <a:cubicBezTo>
                      <a:pt x="67" y="20"/>
                      <a:pt x="67" y="21"/>
                      <a:pt x="67" y="21"/>
                    </a:cubicBezTo>
                    <a:cubicBezTo>
                      <a:pt x="67" y="22"/>
                      <a:pt x="66" y="21"/>
                      <a:pt x="65" y="22"/>
                    </a:cubicBezTo>
                    <a:cubicBezTo>
                      <a:pt x="64" y="23"/>
                      <a:pt x="64" y="24"/>
                      <a:pt x="63" y="24"/>
                    </a:cubicBezTo>
                    <a:cubicBezTo>
                      <a:pt x="60" y="27"/>
                      <a:pt x="57" y="30"/>
                      <a:pt x="55" y="33"/>
                    </a:cubicBezTo>
                    <a:cubicBezTo>
                      <a:pt x="53" y="34"/>
                      <a:pt x="52" y="36"/>
                      <a:pt x="51" y="37"/>
                    </a:cubicBezTo>
                    <a:cubicBezTo>
                      <a:pt x="49" y="38"/>
                      <a:pt x="48" y="38"/>
                      <a:pt x="47" y="39"/>
                    </a:cubicBezTo>
                    <a:cubicBezTo>
                      <a:pt x="44" y="41"/>
                      <a:pt x="42" y="44"/>
                      <a:pt x="38" y="46"/>
                    </a:cubicBezTo>
                    <a:cubicBezTo>
                      <a:pt x="35" y="48"/>
                      <a:pt x="32" y="48"/>
                      <a:pt x="29" y="50"/>
                    </a:cubicBezTo>
                    <a:cubicBezTo>
                      <a:pt x="23" y="54"/>
                      <a:pt x="17" y="59"/>
                      <a:pt x="13" y="64"/>
                    </a:cubicBezTo>
                    <a:cubicBezTo>
                      <a:pt x="9" y="68"/>
                      <a:pt x="1" y="81"/>
                      <a:pt x="2" y="87"/>
                    </a:cubicBezTo>
                    <a:cubicBezTo>
                      <a:pt x="2" y="89"/>
                      <a:pt x="0" y="92"/>
                      <a:pt x="1" y="94"/>
                    </a:cubicBezTo>
                    <a:cubicBezTo>
                      <a:pt x="1" y="96"/>
                      <a:pt x="3" y="98"/>
                      <a:pt x="4" y="99"/>
                    </a:cubicBezTo>
                    <a:cubicBezTo>
                      <a:pt x="9" y="107"/>
                      <a:pt x="17" y="109"/>
                      <a:pt x="27" y="106"/>
                    </a:cubicBezTo>
                    <a:cubicBezTo>
                      <a:pt x="30" y="105"/>
                      <a:pt x="33" y="106"/>
                      <a:pt x="35" y="105"/>
                    </a:cubicBezTo>
                    <a:cubicBezTo>
                      <a:pt x="42" y="101"/>
                      <a:pt x="49" y="96"/>
                      <a:pt x="52" y="89"/>
                    </a:cubicBezTo>
                    <a:cubicBezTo>
                      <a:pt x="53" y="87"/>
                      <a:pt x="53" y="84"/>
                      <a:pt x="55" y="82"/>
                    </a:cubicBezTo>
                    <a:cubicBezTo>
                      <a:pt x="55" y="81"/>
                      <a:pt x="56" y="80"/>
                      <a:pt x="57" y="80"/>
                    </a:cubicBezTo>
                    <a:cubicBezTo>
                      <a:pt x="57" y="79"/>
                      <a:pt x="57" y="78"/>
                      <a:pt x="57" y="77"/>
                    </a:cubicBezTo>
                    <a:cubicBezTo>
                      <a:pt x="57" y="77"/>
                      <a:pt x="58" y="76"/>
                      <a:pt x="58" y="75"/>
                    </a:cubicBezTo>
                    <a:cubicBezTo>
                      <a:pt x="59" y="73"/>
                      <a:pt x="64" y="66"/>
                      <a:pt x="64" y="64"/>
                    </a:cubicBezTo>
                    <a:cubicBezTo>
                      <a:pt x="66" y="63"/>
                      <a:pt x="66" y="62"/>
                      <a:pt x="68" y="60"/>
                    </a:cubicBezTo>
                    <a:cubicBezTo>
                      <a:pt x="70" y="58"/>
                      <a:pt x="73" y="55"/>
                      <a:pt x="76" y="53"/>
                    </a:cubicBezTo>
                    <a:cubicBezTo>
                      <a:pt x="83" y="47"/>
                      <a:pt x="91" y="43"/>
                      <a:pt x="97" y="37"/>
                    </a:cubicBezTo>
                    <a:cubicBezTo>
                      <a:pt x="99" y="35"/>
                      <a:pt x="101" y="34"/>
                      <a:pt x="103" y="32"/>
                    </a:cubicBezTo>
                    <a:cubicBezTo>
                      <a:pt x="104" y="30"/>
                      <a:pt x="105" y="27"/>
                      <a:pt x="107" y="25"/>
                    </a:cubicBezTo>
                    <a:cubicBezTo>
                      <a:pt x="109" y="21"/>
                      <a:pt x="112" y="7"/>
                      <a:pt x="109" y="3"/>
                    </a:cubicBezTo>
                    <a:close/>
                    <a:moveTo>
                      <a:pt x="106" y="12"/>
                    </a:moveTo>
                    <a:cubicBezTo>
                      <a:pt x="107" y="18"/>
                      <a:pt x="102" y="25"/>
                      <a:pt x="99" y="30"/>
                    </a:cubicBezTo>
                    <a:cubicBezTo>
                      <a:pt x="98" y="32"/>
                      <a:pt x="95" y="33"/>
                      <a:pt x="93" y="35"/>
                    </a:cubicBezTo>
                    <a:cubicBezTo>
                      <a:pt x="91" y="36"/>
                      <a:pt x="90" y="39"/>
                      <a:pt x="88" y="40"/>
                    </a:cubicBezTo>
                    <a:cubicBezTo>
                      <a:pt x="78" y="46"/>
                      <a:pt x="70" y="52"/>
                      <a:pt x="63" y="60"/>
                    </a:cubicBezTo>
                    <a:cubicBezTo>
                      <a:pt x="62" y="63"/>
                      <a:pt x="59" y="64"/>
                      <a:pt x="57" y="67"/>
                    </a:cubicBezTo>
                    <a:cubicBezTo>
                      <a:pt x="56" y="68"/>
                      <a:pt x="56" y="70"/>
                      <a:pt x="55" y="72"/>
                    </a:cubicBezTo>
                    <a:cubicBezTo>
                      <a:pt x="53" y="77"/>
                      <a:pt x="51" y="83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ubicBezTo>
                      <a:pt x="48" y="90"/>
                      <a:pt x="46" y="93"/>
                      <a:pt x="45" y="93"/>
                    </a:cubicBezTo>
                    <a:cubicBezTo>
                      <a:pt x="44" y="95"/>
                      <a:pt x="41" y="97"/>
                      <a:pt x="39" y="98"/>
                    </a:cubicBezTo>
                    <a:cubicBezTo>
                      <a:pt x="33" y="102"/>
                      <a:pt x="16" y="107"/>
                      <a:pt x="10" y="101"/>
                    </a:cubicBezTo>
                    <a:cubicBezTo>
                      <a:pt x="8" y="99"/>
                      <a:pt x="6" y="97"/>
                      <a:pt x="5" y="94"/>
                    </a:cubicBezTo>
                    <a:cubicBezTo>
                      <a:pt x="5" y="92"/>
                      <a:pt x="5" y="90"/>
                      <a:pt x="5" y="89"/>
                    </a:cubicBezTo>
                    <a:cubicBezTo>
                      <a:pt x="5" y="84"/>
                      <a:pt x="11" y="73"/>
                      <a:pt x="14" y="69"/>
                    </a:cubicBezTo>
                    <a:cubicBezTo>
                      <a:pt x="15" y="67"/>
                      <a:pt x="17" y="65"/>
                      <a:pt x="19" y="64"/>
                    </a:cubicBezTo>
                    <a:cubicBezTo>
                      <a:pt x="19" y="63"/>
                      <a:pt x="19" y="63"/>
                      <a:pt x="20" y="62"/>
                    </a:cubicBezTo>
                    <a:cubicBezTo>
                      <a:pt x="21" y="61"/>
                      <a:pt x="30" y="54"/>
                      <a:pt x="31" y="53"/>
                    </a:cubicBezTo>
                    <a:cubicBezTo>
                      <a:pt x="34" y="52"/>
                      <a:pt x="36" y="51"/>
                      <a:pt x="39" y="50"/>
                    </a:cubicBezTo>
                    <a:cubicBezTo>
                      <a:pt x="41" y="49"/>
                      <a:pt x="42" y="47"/>
                      <a:pt x="44" y="46"/>
                    </a:cubicBezTo>
                    <a:cubicBezTo>
                      <a:pt x="44" y="46"/>
                      <a:pt x="45" y="46"/>
                      <a:pt x="45" y="46"/>
                    </a:cubicBezTo>
                    <a:cubicBezTo>
                      <a:pt x="46" y="45"/>
                      <a:pt x="46" y="44"/>
                      <a:pt x="47" y="44"/>
                    </a:cubicBezTo>
                    <a:cubicBezTo>
                      <a:pt x="50" y="41"/>
                      <a:pt x="53" y="40"/>
                      <a:pt x="56" y="38"/>
                    </a:cubicBezTo>
                    <a:cubicBezTo>
                      <a:pt x="58" y="36"/>
                      <a:pt x="59" y="33"/>
                      <a:pt x="61" y="31"/>
                    </a:cubicBezTo>
                    <a:cubicBezTo>
                      <a:pt x="62" y="30"/>
                      <a:pt x="64" y="29"/>
                      <a:pt x="65" y="28"/>
                    </a:cubicBezTo>
                    <a:cubicBezTo>
                      <a:pt x="66" y="27"/>
                      <a:pt x="67" y="26"/>
                      <a:pt x="68" y="25"/>
                    </a:cubicBezTo>
                    <a:cubicBezTo>
                      <a:pt x="69" y="24"/>
                      <a:pt x="71" y="22"/>
                      <a:pt x="73" y="21"/>
                    </a:cubicBezTo>
                    <a:cubicBezTo>
                      <a:pt x="74" y="20"/>
                      <a:pt x="75" y="18"/>
                      <a:pt x="76" y="17"/>
                    </a:cubicBezTo>
                    <a:cubicBezTo>
                      <a:pt x="77" y="17"/>
                      <a:pt x="79" y="16"/>
                      <a:pt x="80" y="15"/>
                    </a:cubicBezTo>
                    <a:cubicBezTo>
                      <a:pt x="83" y="13"/>
                      <a:pt x="86" y="10"/>
                      <a:pt x="89" y="8"/>
                    </a:cubicBezTo>
                    <a:cubicBezTo>
                      <a:pt x="91" y="6"/>
                      <a:pt x="95" y="5"/>
                      <a:pt x="98" y="4"/>
                    </a:cubicBezTo>
                    <a:cubicBezTo>
                      <a:pt x="100" y="4"/>
                      <a:pt x="103" y="4"/>
                      <a:pt x="105" y="5"/>
                    </a:cubicBezTo>
                    <a:cubicBezTo>
                      <a:pt x="107" y="6"/>
                      <a:pt x="106" y="9"/>
                      <a:pt x="106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422">
                <a:extLst>
                  <a:ext uri="{FF2B5EF4-FFF2-40B4-BE49-F238E27FC236}">
                    <a16:creationId xmlns:a16="http://schemas.microsoft.com/office/drawing/2014/main" id="{014C72EE-8D5D-F125-3C10-E4E073DD7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1" y="27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423">
                <a:extLst>
                  <a:ext uri="{FF2B5EF4-FFF2-40B4-BE49-F238E27FC236}">
                    <a16:creationId xmlns:a16="http://schemas.microsoft.com/office/drawing/2014/main" id="{06956CAD-4ED3-E4B7-B853-1EFBC6761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" y="27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Oval 424">
                <a:extLst>
                  <a:ext uri="{FF2B5EF4-FFF2-40B4-BE49-F238E27FC236}">
                    <a16:creationId xmlns:a16="http://schemas.microsoft.com/office/drawing/2014/main" id="{DCE10E74-8A08-70C3-99FE-3A4EFF9184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4" y="2791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425">
                <a:extLst>
                  <a:ext uri="{FF2B5EF4-FFF2-40B4-BE49-F238E27FC236}">
                    <a16:creationId xmlns:a16="http://schemas.microsoft.com/office/drawing/2014/main" id="{9F9206C0-189B-C714-DFE5-993D71ABF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5" y="279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426">
                <a:extLst>
                  <a:ext uri="{FF2B5EF4-FFF2-40B4-BE49-F238E27FC236}">
                    <a16:creationId xmlns:a16="http://schemas.microsoft.com/office/drawing/2014/main" id="{B27D3AB1-CE27-C207-3FD6-5B89CD99B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6" y="279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427">
                <a:extLst>
                  <a:ext uri="{FF2B5EF4-FFF2-40B4-BE49-F238E27FC236}">
                    <a16:creationId xmlns:a16="http://schemas.microsoft.com/office/drawing/2014/main" id="{4192D8FD-4A22-30FF-70F1-303147A0F4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68" y="2837"/>
                <a:ext cx="345" cy="114"/>
              </a:xfrm>
              <a:custGeom>
                <a:avLst/>
                <a:gdLst>
                  <a:gd name="T0" fmla="*/ 138 w 142"/>
                  <a:gd name="T1" fmla="*/ 11 h 47"/>
                  <a:gd name="T2" fmla="*/ 110 w 142"/>
                  <a:gd name="T3" fmla="*/ 1 h 47"/>
                  <a:gd name="T4" fmla="*/ 90 w 142"/>
                  <a:gd name="T5" fmla="*/ 1 h 47"/>
                  <a:gd name="T6" fmla="*/ 61 w 142"/>
                  <a:gd name="T7" fmla="*/ 4 h 47"/>
                  <a:gd name="T8" fmla="*/ 43 w 142"/>
                  <a:gd name="T9" fmla="*/ 9 h 47"/>
                  <a:gd name="T10" fmla="*/ 29 w 142"/>
                  <a:gd name="T11" fmla="*/ 14 h 47"/>
                  <a:gd name="T12" fmla="*/ 20 w 142"/>
                  <a:gd name="T13" fmla="*/ 18 h 47"/>
                  <a:gd name="T14" fmla="*/ 10 w 142"/>
                  <a:gd name="T15" fmla="*/ 24 h 47"/>
                  <a:gd name="T16" fmla="*/ 3 w 142"/>
                  <a:gd name="T17" fmla="*/ 40 h 47"/>
                  <a:gd name="T18" fmla="*/ 8 w 142"/>
                  <a:gd name="T19" fmla="*/ 42 h 47"/>
                  <a:gd name="T20" fmla="*/ 28 w 142"/>
                  <a:gd name="T21" fmla="*/ 42 h 47"/>
                  <a:gd name="T22" fmla="*/ 34 w 142"/>
                  <a:gd name="T23" fmla="*/ 42 h 47"/>
                  <a:gd name="T24" fmla="*/ 61 w 142"/>
                  <a:gd name="T25" fmla="*/ 39 h 47"/>
                  <a:gd name="T26" fmla="*/ 69 w 142"/>
                  <a:gd name="T27" fmla="*/ 39 h 47"/>
                  <a:gd name="T28" fmla="*/ 87 w 142"/>
                  <a:gd name="T29" fmla="*/ 44 h 47"/>
                  <a:gd name="T30" fmla="*/ 107 w 142"/>
                  <a:gd name="T31" fmla="*/ 47 h 47"/>
                  <a:gd name="T32" fmla="*/ 124 w 142"/>
                  <a:gd name="T33" fmla="*/ 43 h 47"/>
                  <a:gd name="T34" fmla="*/ 133 w 142"/>
                  <a:gd name="T35" fmla="*/ 38 h 47"/>
                  <a:gd name="T36" fmla="*/ 135 w 142"/>
                  <a:gd name="T37" fmla="*/ 36 h 47"/>
                  <a:gd name="T38" fmla="*/ 135 w 142"/>
                  <a:gd name="T39" fmla="*/ 35 h 47"/>
                  <a:gd name="T40" fmla="*/ 141 w 142"/>
                  <a:gd name="T41" fmla="*/ 26 h 47"/>
                  <a:gd name="T42" fmla="*/ 122 w 142"/>
                  <a:gd name="T43" fmla="*/ 39 h 47"/>
                  <a:gd name="T44" fmla="*/ 76 w 142"/>
                  <a:gd name="T45" fmla="*/ 36 h 47"/>
                  <a:gd name="T46" fmla="*/ 42 w 142"/>
                  <a:gd name="T47" fmla="*/ 36 h 47"/>
                  <a:gd name="T48" fmla="*/ 6 w 142"/>
                  <a:gd name="T49" fmla="*/ 35 h 47"/>
                  <a:gd name="T50" fmla="*/ 17 w 142"/>
                  <a:gd name="T51" fmla="*/ 25 h 47"/>
                  <a:gd name="T52" fmla="*/ 43 w 142"/>
                  <a:gd name="T53" fmla="*/ 13 h 47"/>
                  <a:gd name="T54" fmla="*/ 67 w 142"/>
                  <a:gd name="T55" fmla="*/ 9 h 47"/>
                  <a:gd name="T56" fmla="*/ 68 w 142"/>
                  <a:gd name="T57" fmla="*/ 11 h 47"/>
                  <a:gd name="T58" fmla="*/ 72 w 142"/>
                  <a:gd name="T59" fmla="*/ 9 h 47"/>
                  <a:gd name="T60" fmla="*/ 88 w 142"/>
                  <a:gd name="T61" fmla="*/ 7 h 47"/>
                  <a:gd name="T62" fmla="*/ 96 w 142"/>
                  <a:gd name="T63" fmla="*/ 6 h 47"/>
                  <a:gd name="T64" fmla="*/ 106 w 142"/>
                  <a:gd name="T65" fmla="*/ 6 h 47"/>
                  <a:gd name="T66" fmla="*/ 120 w 142"/>
                  <a:gd name="T67" fmla="*/ 7 h 47"/>
                  <a:gd name="T68" fmla="*/ 126 w 142"/>
                  <a:gd name="T69" fmla="*/ 8 h 47"/>
                  <a:gd name="T70" fmla="*/ 134 w 142"/>
                  <a:gd name="T71" fmla="*/ 13 h 47"/>
                  <a:gd name="T72" fmla="*/ 136 w 142"/>
                  <a:gd name="T73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2" h="47">
                    <a:moveTo>
                      <a:pt x="140" y="18"/>
                    </a:moveTo>
                    <a:cubicBezTo>
                      <a:pt x="139" y="15"/>
                      <a:pt x="140" y="13"/>
                      <a:pt x="138" y="11"/>
                    </a:cubicBezTo>
                    <a:cubicBezTo>
                      <a:pt x="135" y="6"/>
                      <a:pt x="127" y="3"/>
                      <a:pt x="121" y="2"/>
                    </a:cubicBezTo>
                    <a:cubicBezTo>
                      <a:pt x="117" y="1"/>
                      <a:pt x="113" y="0"/>
                      <a:pt x="110" y="1"/>
                    </a:cubicBezTo>
                    <a:cubicBezTo>
                      <a:pt x="107" y="2"/>
                      <a:pt x="104" y="0"/>
                      <a:pt x="100" y="1"/>
                    </a:cubicBezTo>
                    <a:cubicBezTo>
                      <a:pt x="97" y="1"/>
                      <a:pt x="94" y="1"/>
                      <a:pt x="90" y="1"/>
                    </a:cubicBezTo>
                    <a:cubicBezTo>
                      <a:pt x="84" y="2"/>
                      <a:pt x="78" y="3"/>
                      <a:pt x="72" y="4"/>
                    </a:cubicBezTo>
                    <a:cubicBezTo>
                      <a:pt x="68" y="5"/>
                      <a:pt x="65" y="3"/>
                      <a:pt x="61" y="4"/>
                    </a:cubicBezTo>
                    <a:cubicBezTo>
                      <a:pt x="58" y="5"/>
                      <a:pt x="54" y="6"/>
                      <a:pt x="51" y="7"/>
                    </a:cubicBezTo>
                    <a:cubicBezTo>
                      <a:pt x="48" y="8"/>
                      <a:pt x="46" y="8"/>
                      <a:pt x="43" y="9"/>
                    </a:cubicBezTo>
                    <a:cubicBezTo>
                      <a:pt x="42" y="10"/>
                      <a:pt x="40" y="10"/>
                      <a:pt x="38" y="11"/>
                    </a:cubicBezTo>
                    <a:cubicBezTo>
                      <a:pt x="35" y="12"/>
                      <a:pt x="32" y="13"/>
                      <a:pt x="29" y="14"/>
                    </a:cubicBezTo>
                    <a:cubicBezTo>
                      <a:pt x="28" y="14"/>
                      <a:pt x="27" y="14"/>
                      <a:pt x="26" y="14"/>
                    </a:cubicBezTo>
                    <a:cubicBezTo>
                      <a:pt x="24" y="15"/>
                      <a:pt x="22" y="17"/>
                      <a:pt x="20" y="18"/>
                    </a:cubicBezTo>
                    <a:cubicBezTo>
                      <a:pt x="17" y="19"/>
                      <a:pt x="15" y="20"/>
                      <a:pt x="13" y="21"/>
                    </a:cubicBezTo>
                    <a:cubicBezTo>
                      <a:pt x="12" y="22"/>
                      <a:pt x="11" y="23"/>
                      <a:pt x="10" y="24"/>
                    </a:cubicBezTo>
                    <a:cubicBezTo>
                      <a:pt x="9" y="24"/>
                      <a:pt x="7" y="25"/>
                      <a:pt x="6" y="26"/>
                    </a:cubicBezTo>
                    <a:cubicBezTo>
                      <a:pt x="3" y="29"/>
                      <a:pt x="0" y="35"/>
                      <a:pt x="3" y="40"/>
                    </a:cubicBezTo>
                    <a:cubicBezTo>
                      <a:pt x="4" y="40"/>
                      <a:pt x="6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9" y="43"/>
                      <a:pt x="12" y="45"/>
                      <a:pt x="15" y="44"/>
                    </a:cubicBezTo>
                    <a:cubicBezTo>
                      <a:pt x="19" y="44"/>
                      <a:pt x="23" y="44"/>
                      <a:pt x="28" y="42"/>
                    </a:cubicBezTo>
                    <a:cubicBezTo>
                      <a:pt x="29" y="42"/>
                      <a:pt x="31" y="42"/>
                      <a:pt x="32" y="41"/>
                    </a:cubicBezTo>
                    <a:cubicBezTo>
                      <a:pt x="32" y="42"/>
                      <a:pt x="33" y="42"/>
                      <a:pt x="34" y="42"/>
                    </a:cubicBezTo>
                    <a:cubicBezTo>
                      <a:pt x="38" y="40"/>
                      <a:pt x="44" y="40"/>
                      <a:pt x="48" y="39"/>
                    </a:cubicBezTo>
                    <a:cubicBezTo>
                      <a:pt x="53" y="39"/>
                      <a:pt x="57" y="39"/>
                      <a:pt x="61" y="39"/>
                    </a:cubicBezTo>
                    <a:cubicBezTo>
                      <a:pt x="62" y="39"/>
                      <a:pt x="64" y="39"/>
                      <a:pt x="65" y="39"/>
                    </a:cubicBezTo>
                    <a:cubicBezTo>
                      <a:pt x="65" y="40"/>
                      <a:pt x="68" y="39"/>
                      <a:pt x="69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7" y="39"/>
                      <a:pt x="82" y="42"/>
                      <a:pt x="87" y="44"/>
                    </a:cubicBezTo>
                    <a:cubicBezTo>
                      <a:pt x="90" y="46"/>
                      <a:pt x="94" y="45"/>
                      <a:pt x="97" y="46"/>
                    </a:cubicBezTo>
                    <a:cubicBezTo>
                      <a:pt x="99" y="46"/>
                      <a:pt x="106" y="47"/>
                      <a:pt x="107" y="47"/>
                    </a:cubicBezTo>
                    <a:cubicBezTo>
                      <a:pt x="108" y="47"/>
                      <a:pt x="108" y="46"/>
                      <a:pt x="108" y="46"/>
                    </a:cubicBezTo>
                    <a:cubicBezTo>
                      <a:pt x="111" y="47"/>
                      <a:pt x="121" y="44"/>
                      <a:pt x="124" y="43"/>
                    </a:cubicBezTo>
                    <a:cubicBezTo>
                      <a:pt x="127" y="42"/>
                      <a:pt x="128" y="39"/>
                      <a:pt x="131" y="39"/>
                    </a:cubicBezTo>
                    <a:cubicBezTo>
                      <a:pt x="131" y="38"/>
                      <a:pt x="132" y="38"/>
                      <a:pt x="133" y="38"/>
                    </a:cubicBezTo>
                    <a:cubicBezTo>
                      <a:pt x="133" y="38"/>
                      <a:pt x="133" y="38"/>
                      <a:pt x="133" y="37"/>
                    </a:cubicBezTo>
                    <a:cubicBezTo>
                      <a:pt x="134" y="37"/>
                      <a:pt x="134" y="37"/>
                      <a:pt x="135" y="36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5" y="36"/>
                      <a:pt x="135" y="35"/>
                      <a:pt x="135" y="35"/>
                    </a:cubicBezTo>
                    <a:cubicBezTo>
                      <a:pt x="136" y="35"/>
                      <a:pt x="136" y="35"/>
                      <a:pt x="136" y="35"/>
                    </a:cubicBezTo>
                    <a:cubicBezTo>
                      <a:pt x="138" y="32"/>
                      <a:pt x="140" y="30"/>
                      <a:pt x="141" y="26"/>
                    </a:cubicBezTo>
                    <a:cubicBezTo>
                      <a:pt x="142" y="23"/>
                      <a:pt x="141" y="19"/>
                      <a:pt x="140" y="18"/>
                    </a:cubicBezTo>
                    <a:close/>
                    <a:moveTo>
                      <a:pt x="122" y="39"/>
                    </a:moveTo>
                    <a:cubicBezTo>
                      <a:pt x="115" y="42"/>
                      <a:pt x="102" y="44"/>
                      <a:pt x="93" y="41"/>
                    </a:cubicBezTo>
                    <a:cubicBezTo>
                      <a:pt x="88" y="40"/>
                      <a:pt x="81" y="37"/>
                      <a:pt x="76" y="36"/>
                    </a:cubicBezTo>
                    <a:cubicBezTo>
                      <a:pt x="72" y="35"/>
                      <a:pt x="68" y="36"/>
                      <a:pt x="65" y="35"/>
                    </a:cubicBezTo>
                    <a:cubicBezTo>
                      <a:pt x="58" y="34"/>
                      <a:pt x="48" y="35"/>
                      <a:pt x="42" y="36"/>
                    </a:cubicBezTo>
                    <a:cubicBezTo>
                      <a:pt x="40" y="36"/>
                      <a:pt x="38" y="37"/>
                      <a:pt x="36" y="37"/>
                    </a:cubicBezTo>
                    <a:cubicBezTo>
                      <a:pt x="29" y="39"/>
                      <a:pt x="10" y="42"/>
                      <a:pt x="6" y="35"/>
                    </a:cubicBezTo>
                    <a:cubicBezTo>
                      <a:pt x="5" y="34"/>
                      <a:pt x="7" y="33"/>
                      <a:pt x="8" y="32"/>
                    </a:cubicBezTo>
                    <a:cubicBezTo>
                      <a:pt x="10" y="28"/>
                      <a:pt x="13" y="27"/>
                      <a:pt x="17" y="25"/>
                    </a:cubicBezTo>
                    <a:cubicBezTo>
                      <a:pt x="24" y="20"/>
                      <a:pt x="32" y="18"/>
                      <a:pt x="41" y="15"/>
                    </a:cubicBezTo>
                    <a:cubicBezTo>
                      <a:pt x="42" y="15"/>
                      <a:pt x="42" y="14"/>
                      <a:pt x="43" y="13"/>
                    </a:cubicBezTo>
                    <a:cubicBezTo>
                      <a:pt x="45" y="13"/>
                      <a:pt x="47" y="13"/>
                      <a:pt x="49" y="12"/>
                    </a:cubicBezTo>
                    <a:cubicBezTo>
                      <a:pt x="55" y="10"/>
                      <a:pt x="60" y="9"/>
                      <a:pt x="67" y="9"/>
                    </a:cubicBezTo>
                    <a:cubicBezTo>
                      <a:pt x="67" y="9"/>
                      <a:pt x="67" y="9"/>
                      <a:pt x="67" y="10"/>
                    </a:cubicBezTo>
                    <a:cubicBezTo>
                      <a:pt x="67" y="11"/>
                      <a:pt x="67" y="11"/>
                      <a:pt x="68" y="11"/>
                    </a:cubicBezTo>
                    <a:cubicBezTo>
                      <a:pt x="70" y="11"/>
                      <a:pt x="71" y="10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5" y="8"/>
                      <a:pt x="78" y="8"/>
                      <a:pt x="80" y="7"/>
                    </a:cubicBezTo>
                    <a:cubicBezTo>
                      <a:pt x="83" y="7"/>
                      <a:pt x="87" y="8"/>
                      <a:pt x="88" y="7"/>
                    </a:cubicBezTo>
                    <a:cubicBezTo>
                      <a:pt x="89" y="7"/>
                      <a:pt x="89" y="7"/>
                      <a:pt x="89" y="8"/>
                    </a:cubicBezTo>
                    <a:cubicBezTo>
                      <a:pt x="92" y="8"/>
                      <a:pt x="94" y="6"/>
                      <a:pt x="96" y="6"/>
                    </a:cubicBezTo>
                    <a:cubicBezTo>
                      <a:pt x="100" y="6"/>
                      <a:pt x="103" y="6"/>
                      <a:pt x="107" y="6"/>
                    </a:cubicBezTo>
                    <a:cubicBezTo>
                      <a:pt x="107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8" y="5"/>
                      <a:pt x="117" y="6"/>
                      <a:pt x="120" y="7"/>
                    </a:cubicBezTo>
                    <a:cubicBezTo>
                      <a:pt x="121" y="7"/>
                      <a:pt x="124" y="8"/>
                      <a:pt x="125" y="7"/>
                    </a:cubicBezTo>
                    <a:cubicBezTo>
                      <a:pt x="126" y="8"/>
                      <a:pt x="125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8" y="8"/>
                      <a:pt x="133" y="11"/>
                      <a:pt x="134" y="13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6" y="15"/>
                      <a:pt x="135" y="18"/>
                      <a:pt x="136" y="20"/>
                    </a:cubicBezTo>
                    <a:cubicBezTo>
                      <a:pt x="139" y="31"/>
                      <a:pt x="129" y="35"/>
                      <a:pt x="122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428">
                <a:extLst>
                  <a:ext uri="{FF2B5EF4-FFF2-40B4-BE49-F238E27FC236}">
                    <a16:creationId xmlns:a16="http://schemas.microsoft.com/office/drawing/2014/main" id="{1D0DA269-C594-4F34-653A-81BFAF3D1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6" y="285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429">
                <a:extLst>
                  <a:ext uri="{FF2B5EF4-FFF2-40B4-BE49-F238E27FC236}">
                    <a16:creationId xmlns:a16="http://schemas.microsoft.com/office/drawing/2014/main" id="{6F2875A7-8B6A-36B5-4202-ED99290AD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" y="28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430">
                <a:extLst>
                  <a:ext uri="{FF2B5EF4-FFF2-40B4-BE49-F238E27FC236}">
                    <a16:creationId xmlns:a16="http://schemas.microsoft.com/office/drawing/2014/main" id="{0B6641CA-957B-BC48-BF00-58C3DF066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6" y="285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431">
                <a:extLst>
                  <a:ext uri="{FF2B5EF4-FFF2-40B4-BE49-F238E27FC236}">
                    <a16:creationId xmlns:a16="http://schemas.microsoft.com/office/drawing/2014/main" id="{92AFBB75-78DA-279D-355A-37860510D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" y="286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432">
                <a:extLst>
                  <a:ext uri="{FF2B5EF4-FFF2-40B4-BE49-F238E27FC236}">
                    <a16:creationId xmlns:a16="http://schemas.microsoft.com/office/drawing/2014/main" id="{29BED2E3-8A4D-F385-7DCD-60051C827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2" y="286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433">
                <a:extLst>
                  <a:ext uri="{FF2B5EF4-FFF2-40B4-BE49-F238E27FC236}">
                    <a16:creationId xmlns:a16="http://schemas.microsoft.com/office/drawing/2014/main" id="{3F12FF37-2CA7-A60C-CE19-DE30174F2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" y="288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434">
                <a:extLst>
                  <a:ext uri="{FF2B5EF4-FFF2-40B4-BE49-F238E27FC236}">
                    <a16:creationId xmlns:a16="http://schemas.microsoft.com/office/drawing/2014/main" id="{B5498E84-7480-2A6F-BE4F-3C3C513CC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9" y="2888"/>
                <a:ext cx="7" cy="5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2" y="0"/>
                      <a:pt x="3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435">
                <a:extLst>
                  <a:ext uri="{FF2B5EF4-FFF2-40B4-BE49-F238E27FC236}">
                    <a16:creationId xmlns:a16="http://schemas.microsoft.com/office/drawing/2014/main" id="{E6115FA2-3031-48D4-D86D-E493734F6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" y="2907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436">
                <a:extLst>
                  <a:ext uri="{FF2B5EF4-FFF2-40B4-BE49-F238E27FC236}">
                    <a16:creationId xmlns:a16="http://schemas.microsoft.com/office/drawing/2014/main" id="{8D4DCEB2-900E-E923-7777-9BD7325F2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7" y="29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437">
                <a:extLst>
                  <a:ext uri="{FF2B5EF4-FFF2-40B4-BE49-F238E27FC236}">
                    <a16:creationId xmlns:a16="http://schemas.microsoft.com/office/drawing/2014/main" id="{89618063-444B-7CEA-774A-FB9CE526B4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27" y="2912"/>
                <a:ext cx="220" cy="250"/>
              </a:xfrm>
              <a:custGeom>
                <a:avLst/>
                <a:gdLst>
                  <a:gd name="T0" fmla="*/ 90 w 91"/>
                  <a:gd name="T1" fmla="*/ 52 h 103"/>
                  <a:gd name="T2" fmla="*/ 90 w 91"/>
                  <a:gd name="T3" fmla="*/ 49 h 103"/>
                  <a:gd name="T4" fmla="*/ 86 w 91"/>
                  <a:gd name="T5" fmla="*/ 33 h 103"/>
                  <a:gd name="T6" fmla="*/ 85 w 91"/>
                  <a:gd name="T7" fmla="*/ 29 h 103"/>
                  <a:gd name="T8" fmla="*/ 83 w 91"/>
                  <a:gd name="T9" fmla="*/ 25 h 103"/>
                  <a:gd name="T10" fmla="*/ 63 w 91"/>
                  <a:gd name="T11" fmla="*/ 0 h 103"/>
                  <a:gd name="T12" fmla="*/ 60 w 91"/>
                  <a:gd name="T13" fmla="*/ 1 h 103"/>
                  <a:gd name="T14" fmla="*/ 54 w 91"/>
                  <a:gd name="T15" fmla="*/ 2 h 103"/>
                  <a:gd name="T16" fmla="*/ 45 w 91"/>
                  <a:gd name="T17" fmla="*/ 5 h 103"/>
                  <a:gd name="T18" fmla="*/ 39 w 91"/>
                  <a:gd name="T19" fmla="*/ 14 h 103"/>
                  <a:gd name="T20" fmla="*/ 37 w 91"/>
                  <a:gd name="T21" fmla="*/ 15 h 103"/>
                  <a:gd name="T22" fmla="*/ 34 w 91"/>
                  <a:gd name="T23" fmla="*/ 19 h 103"/>
                  <a:gd name="T24" fmla="*/ 28 w 91"/>
                  <a:gd name="T25" fmla="*/ 27 h 103"/>
                  <a:gd name="T26" fmla="*/ 25 w 91"/>
                  <a:gd name="T27" fmla="*/ 29 h 103"/>
                  <a:gd name="T28" fmla="*/ 20 w 91"/>
                  <a:gd name="T29" fmla="*/ 35 h 103"/>
                  <a:gd name="T30" fmla="*/ 6 w 91"/>
                  <a:gd name="T31" fmla="*/ 50 h 103"/>
                  <a:gd name="T32" fmla="*/ 5 w 91"/>
                  <a:gd name="T33" fmla="*/ 55 h 103"/>
                  <a:gd name="T34" fmla="*/ 28 w 91"/>
                  <a:gd name="T35" fmla="*/ 89 h 103"/>
                  <a:gd name="T36" fmla="*/ 34 w 91"/>
                  <a:gd name="T37" fmla="*/ 95 h 103"/>
                  <a:gd name="T38" fmla="*/ 42 w 91"/>
                  <a:gd name="T39" fmla="*/ 100 h 103"/>
                  <a:gd name="T40" fmla="*/ 44 w 91"/>
                  <a:gd name="T41" fmla="*/ 101 h 103"/>
                  <a:gd name="T42" fmla="*/ 55 w 91"/>
                  <a:gd name="T43" fmla="*/ 103 h 103"/>
                  <a:gd name="T44" fmla="*/ 59 w 91"/>
                  <a:gd name="T45" fmla="*/ 103 h 103"/>
                  <a:gd name="T46" fmla="*/ 71 w 91"/>
                  <a:gd name="T47" fmla="*/ 101 h 103"/>
                  <a:gd name="T48" fmla="*/ 74 w 91"/>
                  <a:gd name="T49" fmla="*/ 98 h 103"/>
                  <a:gd name="T50" fmla="*/ 76 w 91"/>
                  <a:gd name="T51" fmla="*/ 96 h 103"/>
                  <a:gd name="T52" fmla="*/ 79 w 91"/>
                  <a:gd name="T53" fmla="*/ 91 h 103"/>
                  <a:gd name="T54" fmla="*/ 82 w 91"/>
                  <a:gd name="T55" fmla="*/ 89 h 103"/>
                  <a:gd name="T56" fmla="*/ 89 w 91"/>
                  <a:gd name="T57" fmla="*/ 76 h 103"/>
                  <a:gd name="T58" fmla="*/ 90 w 91"/>
                  <a:gd name="T59" fmla="*/ 61 h 103"/>
                  <a:gd name="T60" fmla="*/ 91 w 91"/>
                  <a:gd name="T61" fmla="*/ 57 h 103"/>
                  <a:gd name="T62" fmla="*/ 90 w 91"/>
                  <a:gd name="T63" fmla="*/ 52 h 103"/>
                  <a:gd name="T64" fmla="*/ 85 w 91"/>
                  <a:gd name="T65" fmla="*/ 68 h 103"/>
                  <a:gd name="T66" fmla="*/ 83 w 91"/>
                  <a:gd name="T67" fmla="*/ 75 h 103"/>
                  <a:gd name="T68" fmla="*/ 81 w 91"/>
                  <a:gd name="T69" fmla="*/ 77 h 103"/>
                  <a:gd name="T70" fmla="*/ 78 w 91"/>
                  <a:gd name="T71" fmla="*/ 82 h 103"/>
                  <a:gd name="T72" fmla="*/ 75 w 91"/>
                  <a:gd name="T73" fmla="*/ 89 h 103"/>
                  <a:gd name="T74" fmla="*/ 72 w 91"/>
                  <a:gd name="T75" fmla="*/ 91 h 103"/>
                  <a:gd name="T76" fmla="*/ 71 w 91"/>
                  <a:gd name="T77" fmla="*/ 94 h 103"/>
                  <a:gd name="T78" fmla="*/ 62 w 91"/>
                  <a:gd name="T79" fmla="*/ 97 h 103"/>
                  <a:gd name="T80" fmla="*/ 56 w 91"/>
                  <a:gd name="T81" fmla="*/ 98 h 103"/>
                  <a:gd name="T82" fmla="*/ 43 w 91"/>
                  <a:gd name="T83" fmla="*/ 95 h 103"/>
                  <a:gd name="T84" fmla="*/ 32 w 91"/>
                  <a:gd name="T85" fmla="*/ 85 h 103"/>
                  <a:gd name="T86" fmla="*/ 10 w 91"/>
                  <a:gd name="T87" fmla="*/ 58 h 103"/>
                  <a:gd name="T88" fmla="*/ 11 w 91"/>
                  <a:gd name="T89" fmla="*/ 51 h 103"/>
                  <a:gd name="T90" fmla="*/ 21 w 91"/>
                  <a:gd name="T91" fmla="*/ 40 h 103"/>
                  <a:gd name="T92" fmla="*/ 24 w 91"/>
                  <a:gd name="T93" fmla="*/ 38 h 103"/>
                  <a:gd name="T94" fmla="*/ 32 w 91"/>
                  <a:gd name="T95" fmla="*/ 30 h 103"/>
                  <a:gd name="T96" fmla="*/ 33 w 91"/>
                  <a:gd name="T97" fmla="*/ 29 h 103"/>
                  <a:gd name="T98" fmla="*/ 37 w 91"/>
                  <a:gd name="T99" fmla="*/ 23 h 103"/>
                  <a:gd name="T100" fmla="*/ 39 w 91"/>
                  <a:gd name="T101" fmla="*/ 21 h 103"/>
                  <a:gd name="T102" fmla="*/ 40 w 91"/>
                  <a:gd name="T103" fmla="*/ 20 h 103"/>
                  <a:gd name="T104" fmla="*/ 48 w 91"/>
                  <a:gd name="T105" fmla="*/ 10 h 103"/>
                  <a:gd name="T106" fmla="*/ 55 w 91"/>
                  <a:gd name="T107" fmla="*/ 7 h 103"/>
                  <a:gd name="T108" fmla="*/ 60 w 91"/>
                  <a:gd name="T109" fmla="*/ 6 h 103"/>
                  <a:gd name="T110" fmla="*/ 72 w 91"/>
                  <a:gd name="T111" fmla="*/ 14 h 103"/>
                  <a:gd name="T112" fmla="*/ 77 w 91"/>
                  <a:gd name="T113" fmla="*/ 21 h 103"/>
                  <a:gd name="T114" fmla="*/ 80 w 91"/>
                  <a:gd name="T115" fmla="*/ 32 h 103"/>
                  <a:gd name="T116" fmla="*/ 85 w 91"/>
                  <a:gd name="T117" fmla="*/ 65 h 103"/>
                  <a:gd name="T118" fmla="*/ 85 w 91"/>
                  <a:gd name="T119" fmla="*/ 6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1" h="103">
                    <a:moveTo>
                      <a:pt x="90" y="52"/>
                    </a:moveTo>
                    <a:cubicBezTo>
                      <a:pt x="90" y="51"/>
                      <a:pt x="90" y="50"/>
                      <a:pt x="90" y="49"/>
                    </a:cubicBezTo>
                    <a:cubicBezTo>
                      <a:pt x="89" y="44"/>
                      <a:pt x="87" y="37"/>
                      <a:pt x="86" y="33"/>
                    </a:cubicBezTo>
                    <a:cubicBezTo>
                      <a:pt x="86" y="33"/>
                      <a:pt x="86" y="30"/>
                      <a:pt x="85" y="29"/>
                    </a:cubicBezTo>
                    <a:cubicBezTo>
                      <a:pt x="85" y="28"/>
                      <a:pt x="84" y="26"/>
                      <a:pt x="83" y="25"/>
                    </a:cubicBezTo>
                    <a:cubicBezTo>
                      <a:pt x="82" y="15"/>
                      <a:pt x="74" y="3"/>
                      <a:pt x="63" y="0"/>
                    </a:cubicBezTo>
                    <a:cubicBezTo>
                      <a:pt x="62" y="0"/>
                      <a:pt x="61" y="1"/>
                      <a:pt x="60" y="1"/>
                    </a:cubicBezTo>
                    <a:cubicBezTo>
                      <a:pt x="58" y="2"/>
                      <a:pt x="56" y="2"/>
                      <a:pt x="54" y="2"/>
                    </a:cubicBezTo>
                    <a:cubicBezTo>
                      <a:pt x="51" y="3"/>
                      <a:pt x="48" y="4"/>
                      <a:pt x="45" y="5"/>
                    </a:cubicBezTo>
                    <a:cubicBezTo>
                      <a:pt x="42" y="7"/>
                      <a:pt x="41" y="11"/>
                      <a:pt x="39" y="14"/>
                    </a:cubicBezTo>
                    <a:cubicBezTo>
                      <a:pt x="38" y="15"/>
                      <a:pt x="37" y="15"/>
                      <a:pt x="37" y="15"/>
                    </a:cubicBezTo>
                    <a:cubicBezTo>
                      <a:pt x="36" y="17"/>
                      <a:pt x="35" y="18"/>
                      <a:pt x="34" y="19"/>
                    </a:cubicBezTo>
                    <a:cubicBezTo>
                      <a:pt x="32" y="22"/>
                      <a:pt x="30" y="25"/>
                      <a:pt x="28" y="27"/>
                    </a:cubicBezTo>
                    <a:cubicBezTo>
                      <a:pt x="27" y="28"/>
                      <a:pt x="26" y="28"/>
                      <a:pt x="25" y="29"/>
                    </a:cubicBezTo>
                    <a:cubicBezTo>
                      <a:pt x="23" y="31"/>
                      <a:pt x="22" y="33"/>
                      <a:pt x="20" y="35"/>
                    </a:cubicBezTo>
                    <a:cubicBezTo>
                      <a:pt x="14" y="39"/>
                      <a:pt x="9" y="43"/>
                      <a:pt x="6" y="50"/>
                    </a:cubicBezTo>
                    <a:cubicBezTo>
                      <a:pt x="5" y="51"/>
                      <a:pt x="5" y="53"/>
                      <a:pt x="5" y="55"/>
                    </a:cubicBezTo>
                    <a:cubicBezTo>
                      <a:pt x="0" y="74"/>
                      <a:pt x="17" y="81"/>
                      <a:pt x="28" y="89"/>
                    </a:cubicBezTo>
                    <a:cubicBezTo>
                      <a:pt x="30" y="90"/>
                      <a:pt x="31" y="93"/>
                      <a:pt x="34" y="95"/>
                    </a:cubicBezTo>
                    <a:cubicBezTo>
                      <a:pt x="36" y="97"/>
                      <a:pt x="39" y="99"/>
                      <a:pt x="42" y="100"/>
                    </a:cubicBezTo>
                    <a:cubicBezTo>
                      <a:pt x="42" y="100"/>
                      <a:pt x="43" y="100"/>
                      <a:pt x="44" y="101"/>
                    </a:cubicBezTo>
                    <a:cubicBezTo>
                      <a:pt x="47" y="101"/>
                      <a:pt x="51" y="103"/>
                      <a:pt x="55" y="103"/>
                    </a:cubicBezTo>
                    <a:cubicBezTo>
                      <a:pt x="56" y="103"/>
                      <a:pt x="58" y="103"/>
                      <a:pt x="59" y="103"/>
                    </a:cubicBezTo>
                    <a:cubicBezTo>
                      <a:pt x="63" y="102"/>
                      <a:pt x="67" y="102"/>
                      <a:pt x="71" y="101"/>
                    </a:cubicBezTo>
                    <a:cubicBezTo>
                      <a:pt x="72" y="100"/>
                      <a:pt x="73" y="99"/>
                      <a:pt x="74" y="98"/>
                    </a:cubicBezTo>
                    <a:cubicBezTo>
                      <a:pt x="74" y="97"/>
                      <a:pt x="75" y="96"/>
                      <a:pt x="76" y="96"/>
                    </a:cubicBezTo>
                    <a:cubicBezTo>
                      <a:pt x="78" y="95"/>
                      <a:pt x="78" y="93"/>
                      <a:pt x="79" y="91"/>
                    </a:cubicBezTo>
                    <a:cubicBezTo>
                      <a:pt x="80" y="90"/>
                      <a:pt x="81" y="90"/>
                      <a:pt x="82" y="89"/>
                    </a:cubicBezTo>
                    <a:cubicBezTo>
                      <a:pt x="84" y="84"/>
                      <a:pt x="86" y="80"/>
                      <a:pt x="89" y="76"/>
                    </a:cubicBezTo>
                    <a:cubicBezTo>
                      <a:pt x="90" y="71"/>
                      <a:pt x="90" y="66"/>
                      <a:pt x="90" y="61"/>
                    </a:cubicBezTo>
                    <a:cubicBezTo>
                      <a:pt x="90" y="59"/>
                      <a:pt x="90" y="58"/>
                      <a:pt x="91" y="57"/>
                    </a:cubicBezTo>
                    <a:cubicBezTo>
                      <a:pt x="90" y="55"/>
                      <a:pt x="90" y="53"/>
                      <a:pt x="90" y="52"/>
                    </a:cubicBezTo>
                    <a:close/>
                    <a:moveTo>
                      <a:pt x="85" y="68"/>
                    </a:moveTo>
                    <a:cubicBezTo>
                      <a:pt x="85" y="71"/>
                      <a:pt x="85" y="74"/>
                      <a:pt x="83" y="75"/>
                    </a:cubicBezTo>
                    <a:cubicBezTo>
                      <a:pt x="83" y="76"/>
                      <a:pt x="81" y="77"/>
                      <a:pt x="81" y="77"/>
                    </a:cubicBezTo>
                    <a:cubicBezTo>
                      <a:pt x="80" y="77"/>
                      <a:pt x="78" y="82"/>
                      <a:pt x="78" y="82"/>
                    </a:cubicBezTo>
                    <a:cubicBezTo>
                      <a:pt x="77" y="85"/>
                      <a:pt x="76" y="87"/>
                      <a:pt x="75" y="89"/>
                    </a:cubicBezTo>
                    <a:cubicBezTo>
                      <a:pt x="74" y="90"/>
                      <a:pt x="72" y="90"/>
                      <a:pt x="72" y="91"/>
                    </a:cubicBezTo>
                    <a:cubicBezTo>
                      <a:pt x="71" y="92"/>
                      <a:pt x="71" y="93"/>
                      <a:pt x="71" y="94"/>
                    </a:cubicBezTo>
                    <a:cubicBezTo>
                      <a:pt x="69" y="96"/>
                      <a:pt x="66" y="97"/>
                      <a:pt x="62" y="97"/>
                    </a:cubicBezTo>
                    <a:cubicBezTo>
                      <a:pt x="60" y="98"/>
                      <a:pt x="58" y="98"/>
                      <a:pt x="56" y="98"/>
                    </a:cubicBezTo>
                    <a:cubicBezTo>
                      <a:pt x="51" y="97"/>
                      <a:pt x="47" y="97"/>
                      <a:pt x="43" y="95"/>
                    </a:cubicBezTo>
                    <a:cubicBezTo>
                      <a:pt x="38" y="93"/>
                      <a:pt x="36" y="88"/>
                      <a:pt x="32" y="85"/>
                    </a:cubicBezTo>
                    <a:cubicBezTo>
                      <a:pt x="23" y="79"/>
                      <a:pt x="6" y="72"/>
                      <a:pt x="10" y="58"/>
                    </a:cubicBezTo>
                    <a:cubicBezTo>
                      <a:pt x="11" y="55"/>
                      <a:pt x="10" y="53"/>
                      <a:pt x="11" y="51"/>
                    </a:cubicBezTo>
                    <a:cubicBezTo>
                      <a:pt x="12" y="48"/>
                      <a:pt x="19" y="42"/>
                      <a:pt x="21" y="40"/>
                    </a:cubicBezTo>
                    <a:cubicBezTo>
                      <a:pt x="22" y="39"/>
                      <a:pt x="24" y="39"/>
                      <a:pt x="24" y="38"/>
                    </a:cubicBezTo>
                    <a:cubicBezTo>
                      <a:pt x="27" y="35"/>
                      <a:pt x="30" y="33"/>
                      <a:pt x="32" y="30"/>
                    </a:cubicBezTo>
                    <a:cubicBezTo>
                      <a:pt x="32" y="29"/>
                      <a:pt x="33" y="29"/>
                      <a:pt x="33" y="29"/>
                    </a:cubicBezTo>
                    <a:cubicBezTo>
                      <a:pt x="35" y="27"/>
                      <a:pt x="36" y="25"/>
                      <a:pt x="37" y="23"/>
                    </a:cubicBezTo>
                    <a:cubicBezTo>
                      <a:pt x="38" y="22"/>
                      <a:pt x="39" y="22"/>
                      <a:pt x="39" y="21"/>
                    </a:cubicBezTo>
                    <a:cubicBezTo>
                      <a:pt x="39" y="21"/>
                      <a:pt x="39" y="20"/>
                      <a:pt x="40" y="20"/>
                    </a:cubicBezTo>
                    <a:cubicBezTo>
                      <a:pt x="40" y="18"/>
                      <a:pt x="47" y="11"/>
                      <a:pt x="48" y="10"/>
                    </a:cubicBezTo>
                    <a:cubicBezTo>
                      <a:pt x="50" y="9"/>
                      <a:pt x="53" y="8"/>
                      <a:pt x="55" y="7"/>
                    </a:cubicBezTo>
                    <a:cubicBezTo>
                      <a:pt x="57" y="6"/>
                      <a:pt x="59" y="7"/>
                      <a:pt x="60" y="6"/>
                    </a:cubicBezTo>
                    <a:cubicBezTo>
                      <a:pt x="67" y="6"/>
                      <a:pt x="69" y="10"/>
                      <a:pt x="72" y="14"/>
                    </a:cubicBezTo>
                    <a:cubicBezTo>
                      <a:pt x="74" y="16"/>
                      <a:pt x="76" y="19"/>
                      <a:pt x="77" y="21"/>
                    </a:cubicBezTo>
                    <a:cubicBezTo>
                      <a:pt x="78" y="25"/>
                      <a:pt x="79" y="29"/>
                      <a:pt x="80" y="32"/>
                    </a:cubicBezTo>
                    <a:cubicBezTo>
                      <a:pt x="83" y="42"/>
                      <a:pt x="86" y="54"/>
                      <a:pt x="85" y="65"/>
                    </a:cubicBezTo>
                    <a:cubicBezTo>
                      <a:pt x="85" y="66"/>
                      <a:pt x="85" y="67"/>
                      <a:pt x="85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438">
                <a:extLst>
                  <a:ext uri="{FF2B5EF4-FFF2-40B4-BE49-F238E27FC236}">
                    <a16:creationId xmlns:a16="http://schemas.microsoft.com/office/drawing/2014/main" id="{80344926-C173-4C08-0B97-2A2F76D47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" y="2937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0 w 2"/>
                  <a:gd name="T15" fmla="*/ 0 h 2"/>
                  <a:gd name="T16" fmla="*/ 1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Oval 439">
                <a:extLst>
                  <a:ext uri="{FF2B5EF4-FFF2-40B4-BE49-F238E27FC236}">
                    <a16:creationId xmlns:a16="http://schemas.microsoft.com/office/drawing/2014/main" id="{08D4888A-A1D3-52F1-84EE-4AF24A5B5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" y="2937"/>
                <a:ext cx="3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440">
                <a:extLst>
                  <a:ext uri="{FF2B5EF4-FFF2-40B4-BE49-F238E27FC236}">
                    <a16:creationId xmlns:a16="http://schemas.microsoft.com/office/drawing/2014/main" id="{2B26EE64-077E-D9DE-04E9-1A94461CC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294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441">
                <a:extLst>
                  <a:ext uri="{FF2B5EF4-FFF2-40B4-BE49-F238E27FC236}">
                    <a16:creationId xmlns:a16="http://schemas.microsoft.com/office/drawing/2014/main" id="{2AD2FA91-39F8-75BD-D70F-BBE3BBB4A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" y="2951"/>
                <a:ext cx="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442">
                <a:extLst>
                  <a:ext uri="{FF2B5EF4-FFF2-40B4-BE49-F238E27FC236}">
                    <a16:creationId xmlns:a16="http://schemas.microsoft.com/office/drawing/2014/main" id="{14696EE6-CFEA-F308-2E98-44BBE003E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" y="2956"/>
                <a:ext cx="1241" cy="2174"/>
              </a:xfrm>
              <a:custGeom>
                <a:avLst/>
                <a:gdLst>
                  <a:gd name="T0" fmla="*/ 166 w 512"/>
                  <a:gd name="T1" fmla="*/ 825 h 896"/>
                  <a:gd name="T2" fmla="*/ 116 w 512"/>
                  <a:gd name="T3" fmla="*/ 863 h 896"/>
                  <a:gd name="T4" fmla="*/ 123 w 512"/>
                  <a:gd name="T5" fmla="*/ 849 h 896"/>
                  <a:gd name="T6" fmla="*/ 150 w 512"/>
                  <a:gd name="T7" fmla="*/ 829 h 896"/>
                  <a:gd name="T8" fmla="*/ 204 w 512"/>
                  <a:gd name="T9" fmla="*/ 752 h 896"/>
                  <a:gd name="T10" fmla="*/ 229 w 512"/>
                  <a:gd name="T11" fmla="*/ 660 h 896"/>
                  <a:gd name="T12" fmla="*/ 313 w 512"/>
                  <a:gd name="T13" fmla="*/ 628 h 896"/>
                  <a:gd name="T14" fmla="*/ 400 w 512"/>
                  <a:gd name="T15" fmla="*/ 571 h 896"/>
                  <a:gd name="T16" fmla="*/ 473 w 512"/>
                  <a:gd name="T17" fmla="*/ 444 h 896"/>
                  <a:gd name="T18" fmla="*/ 494 w 512"/>
                  <a:gd name="T19" fmla="*/ 401 h 896"/>
                  <a:gd name="T20" fmla="*/ 488 w 512"/>
                  <a:gd name="T21" fmla="*/ 317 h 896"/>
                  <a:gd name="T22" fmla="*/ 500 w 512"/>
                  <a:gd name="T23" fmla="*/ 222 h 896"/>
                  <a:gd name="T24" fmla="*/ 501 w 512"/>
                  <a:gd name="T25" fmla="*/ 145 h 896"/>
                  <a:gd name="T26" fmla="*/ 480 w 512"/>
                  <a:gd name="T27" fmla="*/ 70 h 896"/>
                  <a:gd name="T28" fmla="*/ 476 w 512"/>
                  <a:gd name="T29" fmla="*/ 14 h 896"/>
                  <a:gd name="T30" fmla="*/ 413 w 512"/>
                  <a:gd name="T31" fmla="*/ 44 h 896"/>
                  <a:gd name="T32" fmla="*/ 338 w 512"/>
                  <a:gd name="T33" fmla="*/ 61 h 896"/>
                  <a:gd name="T34" fmla="*/ 307 w 512"/>
                  <a:gd name="T35" fmla="*/ 133 h 896"/>
                  <a:gd name="T36" fmla="*/ 293 w 512"/>
                  <a:gd name="T37" fmla="*/ 202 h 896"/>
                  <a:gd name="T38" fmla="*/ 237 w 512"/>
                  <a:gd name="T39" fmla="*/ 242 h 896"/>
                  <a:gd name="T40" fmla="*/ 177 w 512"/>
                  <a:gd name="T41" fmla="*/ 229 h 896"/>
                  <a:gd name="T42" fmla="*/ 119 w 512"/>
                  <a:gd name="T43" fmla="*/ 248 h 896"/>
                  <a:gd name="T44" fmla="*/ 94 w 512"/>
                  <a:gd name="T45" fmla="*/ 330 h 896"/>
                  <a:gd name="T46" fmla="*/ 65 w 512"/>
                  <a:gd name="T47" fmla="*/ 358 h 896"/>
                  <a:gd name="T48" fmla="*/ 38 w 512"/>
                  <a:gd name="T49" fmla="*/ 407 h 896"/>
                  <a:gd name="T50" fmla="*/ 72 w 512"/>
                  <a:gd name="T51" fmla="*/ 507 h 896"/>
                  <a:gd name="T52" fmla="*/ 114 w 512"/>
                  <a:gd name="T53" fmla="*/ 579 h 896"/>
                  <a:gd name="T54" fmla="*/ 88 w 512"/>
                  <a:gd name="T55" fmla="*/ 624 h 896"/>
                  <a:gd name="T56" fmla="*/ 64 w 512"/>
                  <a:gd name="T57" fmla="*/ 719 h 896"/>
                  <a:gd name="T58" fmla="*/ 74 w 512"/>
                  <a:gd name="T59" fmla="*/ 789 h 896"/>
                  <a:gd name="T60" fmla="*/ 39 w 512"/>
                  <a:gd name="T61" fmla="*/ 834 h 896"/>
                  <a:gd name="T62" fmla="*/ 3 w 512"/>
                  <a:gd name="T63" fmla="*/ 896 h 896"/>
                  <a:gd name="T64" fmla="*/ 32 w 512"/>
                  <a:gd name="T65" fmla="*/ 837 h 896"/>
                  <a:gd name="T66" fmla="*/ 75 w 512"/>
                  <a:gd name="T67" fmla="*/ 773 h 896"/>
                  <a:gd name="T68" fmla="*/ 55 w 512"/>
                  <a:gd name="T69" fmla="*/ 708 h 896"/>
                  <a:gd name="T70" fmla="*/ 82 w 512"/>
                  <a:gd name="T71" fmla="*/ 624 h 896"/>
                  <a:gd name="T72" fmla="*/ 93 w 512"/>
                  <a:gd name="T73" fmla="*/ 534 h 896"/>
                  <a:gd name="T74" fmla="*/ 60 w 512"/>
                  <a:gd name="T75" fmla="*/ 500 h 896"/>
                  <a:gd name="T76" fmla="*/ 32 w 512"/>
                  <a:gd name="T77" fmla="*/ 439 h 896"/>
                  <a:gd name="T78" fmla="*/ 55 w 512"/>
                  <a:gd name="T79" fmla="*/ 363 h 896"/>
                  <a:gd name="T80" fmla="*/ 102 w 512"/>
                  <a:gd name="T81" fmla="*/ 277 h 896"/>
                  <a:gd name="T82" fmla="*/ 191 w 512"/>
                  <a:gd name="T83" fmla="*/ 231 h 896"/>
                  <a:gd name="T84" fmla="*/ 295 w 512"/>
                  <a:gd name="T85" fmla="*/ 184 h 896"/>
                  <a:gd name="T86" fmla="*/ 308 w 512"/>
                  <a:gd name="T87" fmla="*/ 98 h 896"/>
                  <a:gd name="T88" fmla="*/ 343 w 512"/>
                  <a:gd name="T89" fmla="*/ 54 h 896"/>
                  <a:gd name="T90" fmla="*/ 419 w 512"/>
                  <a:gd name="T91" fmla="*/ 33 h 896"/>
                  <a:gd name="T92" fmla="*/ 482 w 512"/>
                  <a:gd name="T93" fmla="*/ 55 h 896"/>
                  <a:gd name="T94" fmla="*/ 497 w 512"/>
                  <a:gd name="T95" fmla="*/ 115 h 896"/>
                  <a:gd name="T96" fmla="*/ 510 w 512"/>
                  <a:gd name="T97" fmla="*/ 204 h 896"/>
                  <a:gd name="T98" fmla="*/ 491 w 512"/>
                  <a:gd name="T99" fmla="*/ 310 h 896"/>
                  <a:gd name="T100" fmla="*/ 498 w 512"/>
                  <a:gd name="T101" fmla="*/ 403 h 896"/>
                  <a:gd name="T102" fmla="*/ 441 w 512"/>
                  <a:gd name="T103" fmla="*/ 474 h 896"/>
                  <a:gd name="T104" fmla="*/ 404 w 512"/>
                  <a:gd name="T105" fmla="*/ 572 h 896"/>
                  <a:gd name="T106" fmla="*/ 393 w 512"/>
                  <a:gd name="T107" fmla="*/ 623 h 896"/>
                  <a:gd name="T108" fmla="*/ 322 w 512"/>
                  <a:gd name="T109" fmla="*/ 636 h 896"/>
                  <a:gd name="T110" fmla="*/ 258 w 512"/>
                  <a:gd name="T111" fmla="*/ 638 h 896"/>
                  <a:gd name="T112" fmla="*/ 227 w 512"/>
                  <a:gd name="T113" fmla="*/ 669 h 896"/>
                  <a:gd name="T114" fmla="*/ 209 w 512"/>
                  <a:gd name="T115" fmla="*/ 751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2" h="896">
                    <a:moveTo>
                      <a:pt x="194" y="804"/>
                    </a:moveTo>
                    <a:cubicBezTo>
                      <a:pt x="194" y="804"/>
                      <a:pt x="193" y="804"/>
                      <a:pt x="193" y="804"/>
                    </a:cubicBezTo>
                    <a:cubicBezTo>
                      <a:pt x="192" y="806"/>
                      <a:pt x="191" y="806"/>
                      <a:pt x="189" y="807"/>
                    </a:cubicBezTo>
                    <a:cubicBezTo>
                      <a:pt x="187" y="809"/>
                      <a:pt x="185" y="813"/>
                      <a:pt x="183" y="814"/>
                    </a:cubicBezTo>
                    <a:cubicBezTo>
                      <a:pt x="182" y="814"/>
                      <a:pt x="182" y="815"/>
                      <a:pt x="181" y="815"/>
                    </a:cubicBezTo>
                    <a:cubicBezTo>
                      <a:pt x="180" y="815"/>
                      <a:pt x="180" y="816"/>
                      <a:pt x="180" y="816"/>
                    </a:cubicBezTo>
                    <a:cubicBezTo>
                      <a:pt x="178" y="818"/>
                      <a:pt x="176" y="817"/>
                      <a:pt x="175" y="820"/>
                    </a:cubicBezTo>
                    <a:cubicBezTo>
                      <a:pt x="174" y="820"/>
                      <a:pt x="173" y="820"/>
                      <a:pt x="173" y="821"/>
                    </a:cubicBezTo>
                    <a:cubicBezTo>
                      <a:pt x="173" y="821"/>
                      <a:pt x="173" y="821"/>
                      <a:pt x="173" y="821"/>
                    </a:cubicBezTo>
                    <a:cubicBezTo>
                      <a:pt x="171" y="822"/>
                      <a:pt x="171" y="821"/>
                      <a:pt x="169" y="822"/>
                    </a:cubicBezTo>
                    <a:cubicBezTo>
                      <a:pt x="168" y="823"/>
                      <a:pt x="167" y="824"/>
                      <a:pt x="166" y="825"/>
                    </a:cubicBezTo>
                    <a:cubicBezTo>
                      <a:pt x="166" y="825"/>
                      <a:pt x="166" y="825"/>
                      <a:pt x="165" y="825"/>
                    </a:cubicBezTo>
                    <a:cubicBezTo>
                      <a:pt x="164" y="825"/>
                      <a:pt x="162" y="827"/>
                      <a:pt x="161" y="828"/>
                    </a:cubicBezTo>
                    <a:cubicBezTo>
                      <a:pt x="160" y="828"/>
                      <a:pt x="159" y="828"/>
                      <a:pt x="158" y="829"/>
                    </a:cubicBezTo>
                    <a:cubicBezTo>
                      <a:pt x="156" y="830"/>
                      <a:pt x="152" y="834"/>
                      <a:pt x="149" y="834"/>
                    </a:cubicBezTo>
                    <a:cubicBezTo>
                      <a:pt x="149" y="834"/>
                      <a:pt x="149" y="834"/>
                      <a:pt x="149" y="835"/>
                    </a:cubicBezTo>
                    <a:cubicBezTo>
                      <a:pt x="146" y="835"/>
                      <a:pt x="145" y="837"/>
                      <a:pt x="143" y="839"/>
                    </a:cubicBezTo>
                    <a:cubicBezTo>
                      <a:pt x="142" y="839"/>
                      <a:pt x="140" y="840"/>
                      <a:pt x="139" y="841"/>
                    </a:cubicBezTo>
                    <a:cubicBezTo>
                      <a:pt x="138" y="842"/>
                      <a:pt x="137" y="844"/>
                      <a:pt x="136" y="845"/>
                    </a:cubicBezTo>
                    <a:cubicBezTo>
                      <a:pt x="134" y="846"/>
                      <a:pt x="132" y="847"/>
                      <a:pt x="131" y="848"/>
                    </a:cubicBezTo>
                    <a:cubicBezTo>
                      <a:pt x="128" y="850"/>
                      <a:pt x="127" y="852"/>
                      <a:pt x="125" y="853"/>
                    </a:cubicBezTo>
                    <a:cubicBezTo>
                      <a:pt x="124" y="854"/>
                      <a:pt x="117" y="861"/>
                      <a:pt x="116" y="863"/>
                    </a:cubicBezTo>
                    <a:cubicBezTo>
                      <a:pt x="111" y="869"/>
                      <a:pt x="106" y="876"/>
                      <a:pt x="101" y="882"/>
                    </a:cubicBezTo>
                    <a:cubicBezTo>
                      <a:pt x="100" y="884"/>
                      <a:pt x="98" y="885"/>
                      <a:pt x="97" y="887"/>
                    </a:cubicBezTo>
                    <a:cubicBezTo>
                      <a:pt x="96" y="889"/>
                      <a:pt x="93" y="895"/>
                      <a:pt x="91" y="896"/>
                    </a:cubicBezTo>
                    <a:cubicBezTo>
                      <a:pt x="90" y="896"/>
                      <a:pt x="88" y="896"/>
                      <a:pt x="87" y="896"/>
                    </a:cubicBezTo>
                    <a:cubicBezTo>
                      <a:pt x="87" y="896"/>
                      <a:pt x="87" y="896"/>
                      <a:pt x="87" y="896"/>
                    </a:cubicBezTo>
                    <a:cubicBezTo>
                      <a:pt x="88" y="894"/>
                      <a:pt x="89" y="892"/>
                      <a:pt x="90" y="890"/>
                    </a:cubicBezTo>
                    <a:cubicBezTo>
                      <a:pt x="91" y="888"/>
                      <a:pt x="93" y="887"/>
                      <a:pt x="94" y="886"/>
                    </a:cubicBezTo>
                    <a:cubicBezTo>
                      <a:pt x="94" y="885"/>
                      <a:pt x="94" y="884"/>
                      <a:pt x="95" y="883"/>
                    </a:cubicBezTo>
                    <a:cubicBezTo>
                      <a:pt x="97" y="880"/>
                      <a:pt x="101" y="877"/>
                      <a:pt x="103" y="873"/>
                    </a:cubicBezTo>
                    <a:cubicBezTo>
                      <a:pt x="108" y="865"/>
                      <a:pt x="115" y="857"/>
                      <a:pt x="121" y="851"/>
                    </a:cubicBezTo>
                    <a:cubicBezTo>
                      <a:pt x="121" y="850"/>
                      <a:pt x="123" y="849"/>
                      <a:pt x="123" y="849"/>
                    </a:cubicBezTo>
                    <a:cubicBezTo>
                      <a:pt x="123" y="849"/>
                      <a:pt x="124" y="849"/>
                      <a:pt x="124" y="849"/>
                    </a:cubicBezTo>
                    <a:cubicBezTo>
                      <a:pt x="126" y="848"/>
                      <a:pt x="127" y="845"/>
                      <a:pt x="128" y="844"/>
                    </a:cubicBezTo>
                    <a:cubicBezTo>
                      <a:pt x="129" y="844"/>
                      <a:pt x="130" y="844"/>
                      <a:pt x="131" y="843"/>
                    </a:cubicBezTo>
                    <a:cubicBezTo>
                      <a:pt x="132" y="843"/>
                      <a:pt x="132" y="841"/>
                      <a:pt x="133" y="841"/>
                    </a:cubicBezTo>
                    <a:cubicBezTo>
                      <a:pt x="135" y="839"/>
                      <a:pt x="138" y="838"/>
                      <a:pt x="140" y="836"/>
                    </a:cubicBezTo>
                    <a:cubicBezTo>
                      <a:pt x="140" y="835"/>
                      <a:pt x="141" y="834"/>
                      <a:pt x="141" y="834"/>
                    </a:cubicBezTo>
                    <a:cubicBezTo>
                      <a:pt x="142" y="834"/>
                      <a:pt x="142" y="834"/>
                      <a:pt x="143" y="833"/>
                    </a:cubicBezTo>
                    <a:cubicBezTo>
                      <a:pt x="143" y="833"/>
                      <a:pt x="144" y="832"/>
                      <a:pt x="144" y="832"/>
                    </a:cubicBezTo>
                    <a:cubicBezTo>
                      <a:pt x="144" y="832"/>
                      <a:pt x="145" y="832"/>
                      <a:pt x="145" y="832"/>
                    </a:cubicBezTo>
                    <a:cubicBezTo>
                      <a:pt x="146" y="832"/>
                      <a:pt x="146" y="831"/>
                      <a:pt x="146" y="831"/>
                    </a:cubicBezTo>
                    <a:cubicBezTo>
                      <a:pt x="148" y="830"/>
                      <a:pt x="149" y="830"/>
                      <a:pt x="150" y="829"/>
                    </a:cubicBezTo>
                    <a:cubicBezTo>
                      <a:pt x="151" y="828"/>
                      <a:pt x="151" y="828"/>
                      <a:pt x="152" y="827"/>
                    </a:cubicBezTo>
                    <a:cubicBezTo>
                      <a:pt x="153" y="827"/>
                      <a:pt x="153" y="827"/>
                      <a:pt x="154" y="827"/>
                    </a:cubicBezTo>
                    <a:cubicBezTo>
                      <a:pt x="155" y="826"/>
                      <a:pt x="156" y="825"/>
                      <a:pt x="157" y="824"/>
                    </a:cubicBezTo>
                    <a:cubicBezTo>
                      <a:pt x="160" y="823"/>
                      <a:pt x="162" y="822"/>
                      <a:pt x="165" y="821"/>
                    </a:cubicBezTo>
                    <a:cubicBezTo>
                      <a:pt x="166" y="820"/>
                      <a:pt x="167" y="819"/>
                      <a:pt x="168" y="818"/>
                    </a:cubicBezTo>
                    <a:cubicBezTo>
                      <a:pt x="171" y="816"/>
                      <a:pt x="174" y="815"/>
                      <a:pt x="177" y="813"/>
                    </a:cubicBezTo>
                    <a:cubicBezTo>
                      <a:pt x="185" y="808"/>
                      <a:pt x="192" y="800"/>
                      <a:pt x="197" y="792"/>
                    </a:cubicBezTo>
                    <a:cubicBezTo>
                      <a:pt x="198" y="790"/>
                      <a:pt x="200" y="785"/>
                      <a:pt x="200" y="784"/>
                    </a:cubicBezTo>
                    <a:cubicBezTo>
                      <a:pt x="200" y="783"/>
                      <a:pt x="200" y="782"/>
                      <a:pt x="200" y="781"/>
                    </a:cubicBezTo>
                    <a:cubicBezTo>
                      <a:pt x="202" y="777"/>
                      <a:pt x="204" y="772"/>
                      <a:pt x="205" y="768"/>
                    </a:cubicBezTo>
                    <a:cubicBezTo>
                      <a:pt x="206" y="764"/>
                      <a:pt x="205" y="755"/>
                      <a:pt x="204" y="752"/>
                    </a:cubicBezTo>
                    <a:cubicBezTo>
                      <a:pt x="205" y="750"/>
                      <a:pt x="205" y="748"/>
                      <a:pt x="205" y="747"/>
                    </a:cubicBezTo>
                    <a:cubicBezTo>
                      <a:pt x="205" y="741"/>
                      <a:pt x="204" y="737"/>
                      <a:pt x="205" y="732"/>
                    </a:cubicBezTo>
                    <a:cubicBezTo>
                      <a:pt x="206" y="727"/>
                      <a:pt x="203" y="721"/>
                      <a:pt x="204" y="716"/>
                    </a:cubicBezTo>
                    <a:cubicBezTo>
                      <a:pt x="206" y="709"/>
                      <a:pt x="207" y="700"/>
                      <a:pt x="210" y="693"/>
                    </a:cubicBezTo>
                    <a:cubicBezTo>
                      <a:pt x="211" y="693"/>
                      <a:pt x="211" y="689"/>
                      <a:pt x="211" y="688"/>
                    </a:cubicBezTo>
                    <a:cubicBezTo>
                      <a:pt x="213" y="685"/>
                      <a:pt x="214" y="682"/>
                      <a:pt x="216" y="679"/>
                    </a:cubicBezTo>
                    <a:cubicBezTo>
                      <a:pt x="218" y="676"/>
                      <a:pt x="220" y="673"/>
                      <a:pt x="222" y="670"/>
                    </a:cubicBezTo>
                    <a:cubicBezTo>
                      <a:pt x="222" y="670"/>
                      <a:pt x="223" y="669"/>
                      <a:pt x="223" y="669"/>
                    </a:cubicBezTo>
                    <a:cubicBezTo>
                      <a:pt x="223" y="668"/>
                      <a:pt x="224" y="668"/>
                      <a:pt x="224" y="667"/>
                    </a:cubicBezTo>
                    <a:cubicBezTo>
                      <a:pt x="224" y="666"/>
                      <a:pt x="226" y="665"/>
                      <a:pt x="227" y="663"/>
                    </a:cubicBezTo>
                    <a:cubicBezTo>
                      <a:pt x="228" y="662"/>
                      <a:pt x="228" y="661"/>
                      <a:pt x="229" y="660"/>
                    </a:cubicBezTo>
                    <a:cubicBezTo>
                      <a:pt x="230" y="659"/>
                      <a:pt x="233" y="656"/>
                      <a:pt x="234" y="654"/>
                    </a:cubicBezTo>
                    <a:cubicBezTo>
                      <a:pt x="234" y="654"/>
                      <a:pt x="234" y="654"/>
                      <a:pt x="234" y="653"/>
                    </a:cubicBezTo>
                    <a:cubicBezTo>
                      <a:pt x="234" y="653"/>
                      <a:pt x="235" y="652"/>
                      <a:pt x="235" y="652"/>
                    </a:cubicBezTo>
                    <a:cubicBezTo>
                      <a:pt x="237" y="650"/>
                      <a:pt x="238" y="648"/>
                      <a:pt x="240" y="646"/>
                    </a:cubicBezTo>
                    <a:cubicBezTo>
                      <a:pt x="242" y="644"/>
                      <a:pt x="245" y="643"/>
                      <a:pt x="248" y="641"/>
                    </a:cubicBezTo>
                    <a:cubicBezTo>
                      <a:pt x="251" y="639"/>
                      <a:pt x="253" y="636"/>
                      <a:pt x="256" y="634"/>
                    </a:cubicBezTo>
                    <a:cubicBezTo>
                      <a:pt x="259" y="633"/>
                      <a:pt x="261" y="633"/>
                      <a:pt x="263" y="632"/>
                    </a:cubicBezTo>
                    <a:cubicBezTo>
                      <a:pt x="268" y="629"/>
                      <a:pt x="273" y="628"/>
                      <a:pt x="279" y="626"/>
                    </a:cubicBezTo>
                    <a:cubicBezTo>
                      <a:pt x="284" y="625"/>
                      <a:pt x="291" y="627"/>
                      <a:pt x="295" y="626"/>
                    </a:cubicBezTo>
                    <a:cubicBezTo>
                      <a:pt x="300" y="625"/>
                      <a:pt x="305" y="627"/>
                      <a:pt x="308" y="628"/>
                    </a:cubicBezTo>
                    <a:cubicBezTo>
                      <a:pt x="310" y="628"/>
                      <a:pt x="312" y="628"/>
                      <a:pt x="313" y="628"/>
                    </a:cubicBezTo>
                    <a:cubicBezTo>
                      <a:pt x="314" y="628"/>
                      <a:pt x="318" y="630"/>
                      <a:pt x="319" y="629"/>
                    </a:cubicBezTo>
                    <a:cubicBezTo>
                      <a:pt x="325" y="633"/>
                      <a:pt x="333" y="635"/>
                      <a:pt x="341" y="637"/>
                    </a:cubicBezTo>
                    <a:cubicBezTo>
                      <a:pt x="343" y="637"/>
                      <a:pt x="348" y="639"/>
                      <a:pt x="349" y="638"/>
                    </a:cubicBezTo>
                    <a:cubicBezTo>
                      <a:pt x="351" y="639"/>
                      <a:pt x="353" y="640"/>
                      <a:pt x="355" y="641"/>
                    </a:cubicBezTo>
                    <a:cubicBezTo>
                      <a:pt x="356" y="641"/>
                      <a:pt x="361" y="640"/>
                      <a:pt x="362" y="640"/>
                    </a:cubicBezTo>
                    <a:cubicBezTo>
                      <a:pt x="367" y="638"/>
                      <a:pt x="371" y="638"/>
                      <a:pt x="375" y="636"/>
                    </a:cubicBezTo>
                    <a:cubicBezTo>
                      <a:pt x="380" y="632"/>
                      <a:pt x="385" y="628"/>
                      <a:pt x="389" y="622"/>
                    </a:cubicBezTo>
                    <a:cubicBezTo>
                      <a:pt x="394" y="614"/>
                      <a:pt x="396" y="605"/>
                      <a:pt x="398" y="594"/>
                    </a:cubicBezTo>
                    <a:cubicBezTo>
                      <a:pt x="399" y="589"/>
                      <a:pt x="398" y="585"/>
                      <a:pt x="399" y="580"/>
                    </a:cubicBezTo>
                    <a:cubicBezTo>
                      <a:pt x="400" y="579"/>
                      <a:pt x="399" y="577"/>
                      <a:pt x="399" y="576"/>
                    </a:cubicBezTo>
                    <a:cubicBezTo>
                      <a:pt x="399" y="576"/>
                      <a:pt x="400" y="572"/>
                      <a:pt x="400" y="571"/>
                    </a:cubicBezTo>
                    <a:cubicBezTo>
                      <a:pt x="400" y="570"/>
                      <a:pt x="400" y="564"/>
                      <a:pt x="399" y="562"/>
                    </a:cubicBezTo>
                    <a:cubicBezTo>
                      <a:pt x="400" y="559"/>
                      <a:pt x="399" y="554"/>
                      <a:pt x="400" y="552"/>
                    </a:cubicBezTo>
                    <a:cubicBezTo>
                      <a:pt x="399" y="551"/>
                      <a:pt x="398" y="549"/>
                      <a:pt x="399" y="547"/>
                    </a:cubicBezTo>
                    <a:cubicBezTo>
                      <a:pt x="400" y="543"/>
                      <a:pt x="399" y="540"/>
                      <a:pt x="400" y="536"/>
                    </a:cubicBezTo>
                    <a:cubicBezTo>
                      <a:pt x="401" y="532"/>
                      <a:pt x="402" y="527"/>
                      <a:pt x="403" y="522"/>
                    </a:cubicBezTo>
                    <a:cubicBezTo>
                      <a:pt x="405" y="515"/>
                      <a:pt x="409" y="508"/>
                      <a:pt x="413" y="502"/>
                    </a:cubicBezTo>
                    <a:cubicBezTo>
                      <a:pt x="413" y="501"/>
                      <a:pt x="414" y="501"/>
                      <a:pt x="414" y="500"/>
                    </a:cubicBezTo>
                    <a:cubicBezTo>
                      <a:pt x="419" y="491"/>
                      <a:pt x="425" y="481"/>
                      <a:pt x="433" y="475"/>
                    </a:cubicBezTo>
                    <a:cubicBezTo>
                      <a:pt x="443" y="467"/>
                      <a:pt x="454" y="461"/>
                      <a:pt x="464" y="453"/>
                    </a:cubicBezTo>
                    <a:cubicBezTo>
                      <a:pt x="466" y="451"/>
                      <a:pt x="468" y="448"/>
                      <a:pt x="470" y="446"/>
                    </a:cubicBezTo>
                    <a:cubicBezTo>
                      <a:pt x="471" y="445"/>
                      <a:pt x="472" y="445"/>
                      <a:pt x="473" y="444"/>
                    </a:cubicBezTo>
                    <a:cubicBezTo>
                      <a:pt x="473" y="443"/>
                      <a:pt x="475" y="441"/>
                      <a:pt x="476" y="440"/>
                    </a:cubicBezTo>
                    <a:cubicBezTo>
                      <a:pt x="476" y="440"/>
                      <a:pt x="477" y="439"/>
                      <a:pt x="477" y="439"/>
                    </a:cubicBezTo>
                    <a:cubicBezTo>
                      <a:pt x="477" y="438"/>
                      <a:pt x="478" y="438"/>
                      <a:pt x="478" y="437"/>
                    </a:cubicBezTo>
                    <a:cubicBezTo>
                      <a:pt x="478" y="437"/>
                      <a:pt x="478" y="437"/>
                      <a:pt x="479" y="437"/>
                    </a:cubicBezTo>
                    <a:cubicBezTo>
                      <a:pt x="479" y="436"/>
                      <a:pt x="481" y="434"/>
                      <a:pt x="481" y="434"/>
                    </a:cubicBezTo>
                    <a:cubicBezTo>
                      <a:pt x="481" y="434"/>
                      <a:pt x="481" y="434"/>
                      <a:pt x="482" y="433"/>
                    </a:cubicBezTo>
                    <a:cubicBezTo>
                      <a:pt x="482" y="433"/>
                      <a:pt x="482" y="432"/>
                      <a:pt x="482" y="431"/>
                    </a:cubicBezTo>
                    <a:cubicBezTo>
                      <a:pt x="483" y="430"/>
                      <a:pt x="483" y="429"/>
                      <a:pt x="484" y="427"/>
                    </a:cubicBezTo>
                    <a:cubicBezTo>
                      <a:pt x="486" y="425"/>
                      <a:pt x="488" y="423"/>
                      <a:pt x="489" y="420"/>
                    </a:cubicBezTo>
                    <a:cubicBezTo>
                      <a:pt x="489" y="419"/>
                      <a:pt x="489" y="417"/>
                      <a:pt x="490" y="416"/>
                    </a:cubicBezTo>
                    <a:cubicBezTo>
                      <a:pt x="492" y="410"/>
                      <a:pt x="492" y="406"/>
                      <a:pt x="494" y="401"/>
                    </a:cubicBezTo>
                    <a:cubicBezTo>
                      <a:pt x="494" y="399"/>
                      <a:pt x="496" y="395"/>
                      <a:pt x="495" y="393"/>
                    </a:cubicBezTo>
                    <a:cubicBezTo>
                      <a:pt x="494" y="388"/>
                      <a:pt x="494" y="384"/>
                      <a:pt x="493" y="381"/>
                    </a:cubicBezTo>
                    <a:cubicBezTo>
                      <a:pt x="494" y="380"/>
                      <a:pt x="496" y="377"/>
                      <a:pt x="496" y="377"/>
                    </a:cubicBezTo>
                    <a:cubicBezTo>
                      <a:pt x="497" y="375"/>
                      <a:pt x="496" y="375"/>
                      <a:pt x="497" y="373"/>
                    </a:cubicBezTo>
                    <a:cubicBezTo>
                      <a:pt x="497" y="372"/>
                      <a:pt x="495" y="366"/>
                      <a:pt x="496" y="365"/>
                    </a:cubicBezTo>
                    <a:cubicBezTo>
                      <a:pt x="496" y="364"/>
                      <a:pt x="496" y="364"/>
                      <a:pt x="496" y="363"/>
                    </a:cubicBezTo>
                    <a:cubicBezTo>
                      <a:pt x="495" y="363"/>
                      <a:pt x="494" y="353"/>
                      <a:pt x="494" y="352"/>
                    </a:cubicBezTo>
                    <a:cubicBezTo>
                      <a:pt x="494" y="352"/>
                      <a:pt x="494" y="352"/>
                      <a:pt x="494" y="351"/>
                    </a:cubicBezTo>
                    <a:cubicBezTo>
                      <a:pt x="494" y="350"/>
                      <a:pt x="492" y="341"/>
                      <a:pt x="492" y="340"/>
                    </a:cubicBezTo>
                    <a:cubicBezTo>
                      <a:pt x="492" y="338"/>
                      <a:pt x="490" y="331"/>
                      <a:pt x="490" y="330"/>
                    </a:cubicBezTo>
                    <a:cubicBezTo>
                      <a:pt x="489" y="326"/>
                      <a:pt x="489" y="321"/>
                      <a:pt x="488" y="317"/>
                    </a:cubicBezTo>
                    <a:cubicBezTo>
                      <a:pt x="488" y="314"/>
                      <a:pt x="486" y="309"/>
                      <a:pt x="486" y="306"/>
                    </a:cubicBezTo>
                    <a:cubicBezTo>
                      <a:pt x="486" y="306"/>
                      <a:pt x="486" y="305"/>
                      <a:pt x="487" y="304"/>
                    </a:cubicBezTo>
                    <a:cubicBezTo>
                      <a:pt x="486" y="300"/>
                      <a:pt x="486" y="297"/>
                      <a:pt x="485" y="293"/>
                    </a:cubicBezTo>
                    <a:cubicBezTo>
                      <a:pt x="484" y="290"/>
                      <a:pt x="485" y="286"/>
                      <a:pt x="485" y="284"/>
                    </a:cubicBezTo>
                    <a:cubicBezTo>
                      <a:pt x="485" y="282"/>
                      <a:pt x="486" y="280"/>
                      <a:pt x="486" y="279"/>
                    </a:cubicBezTo>
                    <a:cubicBezTo>
                      <a:pt x="486" y="277"/>
                      <a:pt x="486" y="275"/>
                      <a:pt x="486" y="273"/>
                    </a:cubicBezTo>
                    <a:cubicBezTo>
                      <a:pt x="487" y="271"/>
                      <a:pt x="488" y="268"/>
                      <a:pt x="487" y="267"/>
                    </a:cubicBezTo>
                    <a:cubicBezTo>
                      <a:pt x="488" y="265"/>
                      <a:pt x="488" y="263"/>
                      <a:pt x="488" y="261"/>
                    </a:cubicBezTo>
                    <a:cubicBezTo>
                      <a:pt x="490" y="257"/>
                      <a:pt x="489" y="254"/>
                      <a:pt x="490" y="249"/>
                    </a:cubicBezTo>
                    <a:cubicBezTo>
                      <a:pt x="491" y="248"/>
                      <a:pt x="493" y="245"/>
                      <a:pt x="492" y="243"/>
                    </a:cubicBezTo>
                    <a:cubicBezTo>
                      <a:pt x="495" y="237"/>
                      <a:pt x="498" y="230"/>
                      <a:pt x="500" y="222"/>
                    </a:cubicBezTo>
                    <a:cubicBezTo>
                      <a:pt x="502" y="219"/>
                      <a:pt x="502" y="216"/>
                      <a:pt x="503" y="212"/>
                    </a:cubicBezTo>
                    <a:cubicBezTo>
                      <a:pt x="504" y="209"/>
                      <a:pt x="507" y="200"/>
                      <a:pt x="507" y="197"/>
                    </a:cubicBezTo>
                    <a:cubicBezTo>
                      <a:pt x="507" y="194"/>
                      <a:pt x="508" y="188"/>
                      <a:pt x="508" y="187"/>
                    </a:cubicBezTo>
                    <a:cubicBezTo>
                      <a:pt x="508" y="186"/>
                      <a:pt x="508" y="181"/>
                      <a:pt x="508" y="181"/>
                    </a:cubicBezTo>
                    <a:cubicBezTo>
                      <a:pt x="508" y="180"/>
                      <a:pt x="508" y="180"/>
                      <a:pt x="508" y="179"/>
                    </a:cubicBezTo>
                    <a:cubicBezTo>
                      <a:pt x="508" y="177"/>
                      <a:pt x="508" y="173"/>
                      <a:pt x="507" y="170"/>
                    </a:cubicBezTo>
                    <a:cubicBezTo>
                      <a:pt x="508" y="169"/>
                      <a:pt x="508" y="167"/>
                      <a:pt x="508" y="166"/>
                    </a:cubicBezTo>
                    <a:cubicBezTo>
                      <a:pt x="507" y="165"/>
                      <a:pt x="505" y="160"/>
                      <a:pt x="506" y="158"/>
                    </a:cubicBezTo>
                    <a:cubicBezTo>
                      <a:pt x="505" y="156"/>
                      <a:pt x="504" y="154"/>
                      <a:pt x="503" y="151"/>
                    </a:cubicBezTo>
                    <a:cubicBezTo>
                      <a:pt x="502" y="150"/>
                      <a:pt x="503" y="149"/>
                      <a:pt x="502" y="148"/>
                    </a:cubicBezTo>
                    <a:cubicBezTo>
                      <a:pt x="502" y="147"/>
                      <a:pt x="501" y="146"/>
                      <a:pt x="501" y="145"/>
                    </a:cubicBezTo>
                    <a:cubicBezTo>
                      <a:pt x="501" y="145"/>
                      <a:pt x="501" y="145"/>
                      <a:pt x="501" y="144"/>
                    </a:cubicBezTo>
                    <a:cubicBezTo>
                      <a:pt x="500" y="139"/>
                      <a:pt x="499" y="135"/>
                      <a:pt x="497" y="129"/>
                    </a:cubicBezTo>
                    <a:cubicBezTo>
                      <a:pt x="496" y="125"/>
                      <a:pt x="494" y="121"/>
                      <a:pt x="493" y="118"/>
                    </a:cubicBezTo>
                    <a:cubicBezTo>
                      <a:pt x="492" y="115"/>
                      <a:pt x="492" y="112"/>
                      <a:pt x="490" y="110"/>
                    </a:cubicBezTo>
                    <a:cubicBezTo>
                      <a:pt x="491" y="110"/>
                      <a:pt x="491" y="110"/>
                      <a:pt x="491" y="109"/>
                    </a:cubicBezTo>
                    <a:cubicBezTo>
                      <a:pt x="489" y="108"/>
                      <a:pt x="489" y="103"/>
                      <a:pt x="487" y="102"/>
                    </a:cubicBezTo>
                    <a:cubicBezTo>
                      <a:pt x="487" y="101"/>
                      <a:pt x="487" y="101"/>
                      <a:pt x="487" y="100"/>
                    </a:cubicBezTo>
                    <a:cubicBezTo>
                      <a:pt x="484" y="98"/>
                      <a:pt x="483" y="88"/>
                      <a:pt x="481" y="83"/>
                    </a:cubicBezTo>
                    <a:cubicBezTo>
                      <a:pt x="480" y="81"/>
                      <a:pt x="481" y="79"/>
                      <a:pt x="481" y="77"/>
                    </a:cubicBezTo>
                    <a:cubicBezTo>
                      <a:pt x="481" y="77"/>
                      <a:pt x="480" y="77"/>
                      <a:pt x="480" y="77"/>
                    </a:cubicBezTo>
                    <a:cubicBezTo>
                      <a:pt x="480" y="76"/>
                      <a:pt x="479" y="70"/>
                      <a:pt x="480" y="70"/>
                    </a:cubicBezTo>
                    <a:cubicBezTo>
                      <a:pt x="478" y="67"/>
                      <a:pt x="478" y="66"/>
                      <a:pt x="478" y="62"/>
                    </a:cubicBezTo>
                    <a:cubicBezTo>
                      <a:pt x="478" y="61"/>
                      <a:pt x="478" y="60"/>
                      <a:pt x="478" y="59"/>
                    </a:cubicBezTo>
                    <a:cubicBezTo>
                      <a:pt x="477" y="57"/>
                      <a:pt x="478" y="54"/>
                      <a:pt x="477" y="52"/>
                    </a:cubicBezTo>
                    <a:cubicBezTo>
                      <a:pt x="477" y="52"/>
                      <a:pt x="478" y="49"/>
                      <a:pt x="478" y="48"/>
                    </a:cubicBezTo>
                    <a:cubicBezTo>
                      <a:pt x="478" y="47"/>
                      <a:pt x="478" y="46"/>
                      <a:pt x="477" y="45"/>
                    </a:cubicBezTo>
                    <a:cubicBezTo>
                      <a:pt x="477" y="44"/>
                      <a:pt x="478" y="43"/>
                      <a:pt x="478" y="42"/>
                    </a:cubicBezTo>
                    <a:cubicBezTo>
                      <a:pt x="478" y="42"/>
                      <a:pt x="478" y="38"/>
                      <a:pt x="478" y="37"/>
                    </a:cubicBezTo>
                    <a:cubicBezTo>
                      <a:pt x="478" y="37"/>
                      <a:pt x="477" y="37"/>
                      <a:pt x="477" y="36"/>
                    </a:cubicBezTo>
                    <a:cubicBezTo>
                      <a:pt x="477" y="36"/>
                      <a:pt x="478" y="34"/>
                      <a:pt x="478" y="34"/>
                    </a:cubicBezTo>
                    <a:cubicBezTo>
                      <a:pt x="478" y="30"/>
                      <a:pt x="479" y="26"/>
                      <a:pt x="479" y="22"/>
                    </a:cubicBezTo>
                    <a:cubicBezTo>
                      <a:pt x="478" y="19"/>
                      <a:pt x="477" y="16"/>
                      <a:pt x="476" y="14"/>
                    </a:cubicBezTo>
                    <a:cubicBezTo>
                      <a:pt x="475" y="12"/>
                      <a:pt x="473" y="12"/>
                      <a:pt x="472" y="11"/>
                    </a:cubicBezTo>
                    <a:cubicBezTo>
                      <a:pt x="471" y="10"/>
                      <a:pt x="470" y="9"/>
                      <a:pt x="470" y="9"/>
                    </a:cubicBezTo>
                    <a:cubicBezTo>
                      <a:pt x="468" y="7"/>
                      <a:pt x="463" y="6"/>
                      <a:pt x="460" y="7"/>
                    </a:cubicBezTo>
                    <a:cubicBezTo>
                      <a:pt x="457" y="7"/>
                      <a:pt x="454" y="8"/>
                      <a:pt x="452" y="8"/>
                    </a:cubicBezTo>
                    <a:cubicBezTo>
                      <a:pt x="452" y="8"/>
                      <a:pt x="452" y="8"/>
                      <a:pt x="452" y="8"/>
                    </a:cubicBezTo>
                    <a:cubicBezTo>
                      <a:pt x="451" y="10"/>
                      <a:pt x="445" y="11"/>
                      <a:pt x="443" y="14"/>
                    </a:cubicBezTo>
                    <a:cubicBezTo>
                      <a:pt x="441" y="15"/>
                      <a:pt x="439" y="17"/>
                      <a:pt x="438" y="18"/>
                    </a:cubicBezTo>
                    <a:cubicBezTo>
                      <a:pt x="438" y="19"/>
                      <a:pt x="438" y="19"/>
                      <a:pt x="437" y="19"/>
                    </a:cubicBezTo>
                    <a:cubicBezTo>
                      <a:pt x="435" y="21"/>
                      <a:pt x="435" y="24"/>
                      <a:pt x="433" y="26"/>
                    </a:cubicBezTo>
                    <a:cubicBezTo>
                      <a:pt x="430" y="29"/>
                      <a:pt x="427" y="31"/>
                      <a:pt x="425" y="34"/>
                    </a:cubicBezTo>
                    <a:cubicBezTo>
                      <a:pt x="422" y="38"/>
                      <a:pt x="416" y="41"/>
                      <a:pt x="413" y="44"/>
                    </a:cubicBezTo>
                    <a:cubicBezTo>
                      <a:pt x="411" y="46"/>
                      <a:pt x="409" y="46"/>
                      <a:pt x="407" y="47"/>
                    </a:cubicBezTo>
                    <a:cubicBezTo>
                      <a:pt x="405" y="48"/>
                      <a:pt x="402" y="50"/>
                      <a:pt x="399" y="51"/>
                    </a:cubicBezTo>
                    <a:cubicBezTo>
                      <a:pt x="399" y="51"/>
                      <a:pt x="396" y="52"/>
                      <a:pt x="396" y="52"/>
                    </a:cubicBezTo>
                    <a:cubicBezTo>
                      <a:pt x="394" y="52"/>
                      <a:pt x="393" y="52"/>
                      <a:pt x="392" y="52"/>
                    </a:cubicBezTo>
                    <a:cubicBezTo>
                      <a:pt x="391" y="53"/>
                      <a:pt x="388" y="54"/>
                      <a:pt x="387" y="55"/>
                    </a:cubicBezTo>
                    <a:cubicBezTo>
                      <a:pt x="386" y="55"/>
                      <a:pt x="385" y="55"/>
                      <a:pt x="384" y="55"/>
                    </a:cubicBezTo>
                    <a:cubicBezTo>
                      <a:pt x="379" y="57"/>
                      <a:pt x="375" y="57"/>
                      <a:pt x="369" y="56"/>
                    </a:cubicBezTo>
                    <a:cubicBezTo>
                      <a:pt x="366" y="55"/>
                      <a:pt x="365" y="56"/>
                      <a:pt x="361" y="56"/>
                    </a:cubicBezTo>
                    <a:cubicBezTo>
                      <a:pt x="361" y="56"/>
                      <a:pt x="360" y="56"/>
                      <a:pt x="360" y="56"/>
                    </a:cubicBezTo>
                    <a:cubicBezTo>
                      <a:pt x="353" y="56"/>
                      <a:pt x="348" y="58"/>
                      <a:pt x="343" y="60"/>
                    </a:cubicBezTo>
                    <a:cubicBezTo>
                      <a:pt x="341" y="60"/>
                      <a:pt x="339" y="60"/>
                      <a:pt x="338" y="61"/>
                    </a:cubicBezTo>
                    <a:cubicBezTo>
                      <a:pt x="335" y="62"/>
                      <a:pt x="333" y="65"/>
                      <a:pt x="331" y="66"/>
                    </a:cubicBezTo>
                    <a:cubicBezTo>
                      <a:pt x="330" y="67"/>
                      <a:pt x="330" y="67"/>
                      <a:pt x="329" y="68"/>
                    </a:cubicBezTo>
                    <a:cubicBezTo>
                      <a:pt x="328" y="69"/>
                      <a:pt x="327" y="71"/>
                      <a:pt x="326" y="72"/>
                    </a:cubicBezTo>
                    <a:cubicBezTo>
                      <a:pt x="326" y="72"/>
                      <a:pt x="326" y="72"/>
                      <a:pt x="326" y="72"/>
                    </a:cubicBezTo>
                    <a:cubicBezTo>
                      <a:pt x="325" y="73"/>
                      <a:pt x="324" y="75"/>
                      <a:pt x="323" y="77"/>
                    </a:cubicBezTo>
                    <a:cubicBezTo>
                      <a:pt x="323" y="77"/>
                      <a:pt x="321" y="79"/>
                      <a:pt x="322" y="80"/>
                    </a:cubicBezTo>
                    <a:cubicBezTo>
                      <a:pt x="318" y="84"/>
                      <a:pt x="315" y="88"/>
                      <a:pt x="314" y="93"/>
                    </a:cubicBezTo>
                    <a:cubicBezTo>
                      <a:pt x="312" y="99"/>
                      <a:pt x="312" y="108"/>
                      <a:pt x="310" y="114"/>
                    </a:cubicBezTo>
                    <a:cubicBezTo>
                      <a:pt x="309" y="117"/>
                      <a:pt x="310" y="120"/>
                      <a:pt x="309" y="123"/>
                    </a:cubicBezTo>
                    <a:cubicBezTo>
                      <a:pt x="309" y="125"/>
                      <a:pt x="308" y="127"/>
                      <a:pt x="308" y="128"/>
                    </a:cubicBezTo>
                    <a:cubicBezTo>
                      <a:pt x="307" y="129"/>
                      <a:pt x="307" y="133"/>
                      <a:pt x="307" y="133"/>
                    </a:cubicBezTo>
                    <a:cubicBezTo>
                      <a:pt x="307" y="133"/>
                      <a:pt x="308" y="134"/>
                      <a:pt x="308" y="134"/>
                    </a:cubicBezTo>
                    <a:cubicBezTo>
                      <a:pt x="307" y="134"/>
                      <a:pt x="307" y="134"/>
                      <a:pt x="307" y="135"/>
                    </a:cubicBezTo>
                    <a:cubicBezTo>
                      <a:pt x="305" y="137"/>
                      <a:pt x="307" y="141"/>
                      <a:pt x="306" y="145"/>
                    </a:cubicBezTo>
                    <a:cubicBezTo>
                      <a:pt x="305" y="148"/>
                      <a:pt x="306" y="153"/>
                      <a:pt x="305" y="157"/>
                    </a:cubicBezTo>
                    <a:cubicBezTo>
                      <a:pt x="305" y="158"/>
                      <a:pt x="305" y="159"/>
                      <a:pt x="305" y="161"/>
                    </a:cubicBezTo>
                    <a:cubicBezTo>
                      <a:pt x="304" y="163"/>
                      <a:pt x="304" y="165"/>
                      <a:pt x="304" y="167"/>
                    </a:cubicBezTo>
                    <a:cubicBezTo>
                      <a:pt x="303" y="171"/>
                      <a:pt x="301" y="180"/>
                      <a:pt x="299" y="183"/>
                    </a:cubicBezTo>
                    <a:cubicBezTo>
                      <a:pt x="299" y="184"/>
                      <a:pt x="299" y="185"/>
                      <a:pt x="299" y="186"/>
                    </a:cubicBezTo>
                    <a:cubicBezTo>
                      <a:pt x="298" y="189"/>
                      <a:pt x="297" y="191"/>
                      <a:pt x="296" y="194"/>
                    </a:cubicBezTo>
                    <a:cubicBezTo>
                      <a:pt x="296" y="196"/>
                      <a:pt x="295" y="198"/>
                      <a:pt x="294" y="199"/>
                    </a:cubicBezTo>
                    <a:cubicBezTo>
                      <a:pt x="293" y="200"/>
                      <a:pt x="294" y="201"/>
                      <a:pt x="293" y="202"/>
                    </a:cubicBezTo>
                    <a:cubicBezTo>
                      <a:pt x="292" y="203"/>
                      <a:pt x="291" y="204"/>
                      <a:pt x="290" y="206"/>
                    </a:cubicBezTo>
                    <a:cubicBezTo>
                      <a:pt x="290" y="206"/>
                      <a:pt x="290" y="206"/>
                      <a:pt x="290" y="206"/>
                    </a:cubicBezTo>
                    <a:cubicBezTo>
                      <a:pt x="285" y="213"/>
                      <a:pt x="281" y="220"/>
                      <a:pt x="274" y="225"/>
                    </a:cubicBezTo>
                    <a:cubicBezTo>
                      <a:pt x="273" y="226"/>
                      <a:pt x="272" y="227"/>
                      <a:pt x="271" y="228"/>
                    </a:cubicBezTo>
                    <a:cubicBezTo>
                      <a:pt x="269" y="229"/>
                      <a:pt x="266" y="231"/>
                      <a:pt x="264" y="232"/>
                    </a:cubicBezTo>
                    <a:cubicBezTo>
                      <a:pt x="263" y="233"/>
                      <a:pt x="261" y="233"/>
                      <a:pt x="260" y="234"/>
                    </a:cubicBezTo>
                    <a:cubicBezTo>
                      <a:pt x="259" y="234"/>
                      <a:pt x="258" y="236"/>
                      <a:pt x="256" y="236"/>
                    </a:cubicBezTo>
                    <a:cubicBezTo>
                      <a:pt x="255" y="237"/>
                      <a:pt x="253" y="237"/>
                      <a:pt x="252" y="237"/>
                    </a:cubicBezTo>
                    <a:cubicBezTo>
                      <a:pt x="249" y="238"/>
                      <a:pt x="245" y="240"/>
                      <a:pt x="242" y="240"/>
                    </a:cubicBezTo>
                    <a:cubicBezTo>
                      <a:pt x="240" y="241"/>
                      <a:pt x="239" y="241"/>
                      <a:pt x="238" y="241"/>
                    </a:cubicBezTo>
                    <a:cubicBezTo>
                      <a:pt x="238" y="241"/>
                      <a:pt x="237" y="241"/>
                      <a:pt x="237" y="242"/>
                    </a:cubicBezTo>
                    <a:cubicBezTo>
                      <a:pt x="235" y="242"/>
                      <a:pt x="233" y="243"/>
                      <a:pt x="232" y="243"/>
                    </a:cubicBezTo>
                    <a:cubicBezTo>
                      <a:pt x="230" y="243"/>
                      <a:pt x="229" y="243"/>
                      <a:pt x="227" y="243"/>
                    </a:cubicBezTo>
                    <a:cubicBezTo>
                      <a:pt x="226" y="243"/>
                      <a:pt x="225" y="244"/>
                      <a:pt x="223" y="245"/>
                    </a:cubicBezTo>
                    <a:cubicBezTo>
                      <a:pt x="222" y="245"/>
                      <a:pt x="213" y="244"/>
                      <a:pt x="212" y="244"/>
                    </a:cubicBezTo>
                    <a:cubicBezTo>
                      <a:pt x="211" y="244"/>
                      <a:pt x="210" y="243"/>
                      <a:pt x="210" y="243"/>
                    </a:cubicBezTo>
                    <a:cubicBezTo>
                      <a:pt x="209" y="243"/>
                      <a:pt x="208" y="243"/>
                      <a:pt x="206" y="243"/>
                    </a:cubicBezTo>
                    <a:cubicBezTo>
                      <a:pt x="206" y="242"/>
                      <a:pt x="205" y="242"/>
                      <a:pt x="204" y="242"/>
                    </a:cubicBezTo>
                    <a:cubicBezTo>
                      <a:pt x="200" y="240"/>
                      <a:pt x="196" y="240"/>
                      <a:pt x="193" y="238"/>
                    </a:cubicBezTo>
                    <a:cubicBezTo>
                      <a:pt x="191" y="237"/>
                      <a:pt x="190" y="236"/>
                      <a:pt x="189" y="235"/>
                    </a:cubicBezTo>
                    <a:cubicBezTo>
                      <a:pt x="186" y="233"/>
                      <a:pt x="182" y="232"/>
                      <a:pt x="179" y="230"/>
                    </a:cubicBezTo>
                    <a:cubicBezTo>
                      <a:pt x="178" y="230"/>
                      <a:pt x="178" y="229"/>
                      <a:pt x="177" y="229"/>
                    </a:cubicBezTo>
                    <a:cubicBezTo>
                      <a:pt x="176" y="229"/>
                      <a:pt x="176" y="229"/>
                      <a:pt x="175" y="229"/>
                    </a:cubicBezTo>
                    <a:cubicBezTo>
                      <a:pt x="172" y="228"/>
                      <a:pt x="170" y="228"/>
                      <a:pt x="166" y="228"/>
                    </a:cubicBezTo>
                    <a:cubicBezTo>
                      <a:pt x="166" y="227"/>
                      <a:pt x="166" y="227"/>
                      <a:pt x="166" y="227"/>
                    </a:cubicBezTo>
                    <a:cubicBezTo>
                      <a:pt x="166" y="227"/>
                      <a:pt x="165" y="227"/>
                      <a:pt x="165" y="227"/>
                    </a:cubicBezTo>
                    <a:cubicBezTo>
                      <a:pt x="165" y="228"/>
                      <a:pt x="165" y="228"/>
                      <a:pt x="165" y="228"/>
                    </a:cubicBezTo>
                    <a:cubicBezTo>
                      <a:pt x="165" y="228"/>
                      <a:pt x="165" y="228"/>
                      <a:pt x="165" y="228"/>
                    </a:cubicBezTo>
                    <a:cubicBezTo>
                      <a:pt x="164" y="229"/>
                      <a:pt x="161" y="229"/>
                      <a:pt x="159" y="229"/>
                    </a:cubicBezTo>
                    <a:cubicBezTo>
                      <a:pt x="159" y="229"/>
                      <a:pt x="159" y="229"/>
                      <a:pt x="159" y="229"/>
                    </a:cubicBezTo>
                    <a:cubicBezTo>
                      <a:pt x="155" y="230"/>
                      <a:pt x="153" y="232"/>
                      <a:pt x="149" y="233"/>
                    </a:cubicBezTo>
                    <a:cubicBezTo>
                      <a:pt x="147" y="233"/>
                      <a:pt x="144" y="234"/>
                      <a:pt x="142" y="234"/>
                    </a:cubicBezTo>
                    <a:cubicBezTo>
                      <a:pt x="134" y="238"/>
                      <a:pt x="126" y="242"/>
                      <a:pt x="119" y="248"/>
                    </a:cubicBezTo>
                    <a:cubicBezTo>
                      <a:pt x="117" y="250"/>
                      <a:pt x="110" y="255"/>
                      <a:pt x="109" y="258"/>
                    </a:cubicBezTo>
                    <a:cubicBezTo>
                      <a:pt x="108" y="262"/>
                      <a:pt x="109" y="266"/>
                      <a:pt x="108" y="270"/>
                    </a:cubicBezTo>
                    <a:cubicBezTo>
                      <a:pt x="107" y="271"/>
                      <a:pt x="107" y="273"/>
                      <a:pt x="107" y="274"/>
                    </a:cubicBezTo>
                    <a:cubicBezTo>
                      <a:pt x="107" y="276"/>
                      <a:pt x="106" y="277"/>
                      <a:pt x="106" y="279"/>
                    </a:cubicBezTo>
                    <a:cubicBezTo>
                      <a:pt x="107" y="281"/>
                      <a:pt x="107" y="285"/>
                      <a:pt x="107" y="288"/>
                    </a:cubicBezTo>
                    <a:cubicBezTo>
                      <a:pt x="108" y="290"/>
                      <a:pt x="109" y="291"/>
                      <a:pt x="108" y="293"/>
                    </a:cubicBezTo>
                    <a:cubicBezTo>
                      <a:pt x="108" y="295"/>
                      <a:pt x="108" y="297"/>
                      <a:pt x="108" y="300"/>
                    </a:cubicBezTo>
                    <a:cubicBezTo>
                      <a:pt x="108" y="302"/>
                      <a:pt x="106" y="305"/>
                      <a:pt x="107" y="306"/>
                    </a:cubicBezTo>
                    <a:cubicBezTo>
                      <a:pt x="105" y="313"/>
                      <a:pt x="102" y="320"/>
                      <a:pt x="98" y="325"/>
                    </a:cubicBezTo>
                    <a:cubicBezTo>
                      <a:pt x="97" y="326"/>
                      <a:pt x="95" y="327"/>
                      <a:pt x="94" y="328"/>
                    </a:cubicBezTo>
                    <a:cubicBezTo>
                      <a:pt x="94" y="329"/>
                      <a:pt x="95" y="329"/>
                      <a:pt x="94" y="330"/>
                    </a:cubicBezTo>
                    <a:cubicBezTo>
                      <a:pt x="94" y="330"/>
                      <a:pt x="93" y="330"/>
                      <a:pt x="93" y="330"/>
                    </a:cubicBezTo>
                    <a:cubicBezTo>
                      <a:pt x="92" y="330"/>
                      <a:pt x="92" y="332"/>
                      <a:pt x="92" y="332"/>
                    </a:cubicBezTo>
                    <a:cubicBezTo>
                      <a:pt x="90" y="335"/>
                      <a:pt x="85" y="339"/>
                      <a:pt x="81" y="341"/>
                    </a:cubicBezTo>
                    <a:cubicBezTo>
                      <a:pt x="81" y="341"/>
                      <a:pt x="81" y="341"/>
                      <a:pt x="81" y="341"/>
                    </a:cubicBezTo>
                    <a:cubicBezTo>
                      <a:pt x="77" y="342"/>
                      <a:pt x="75" y="347"/>
                      <a:pt x="72" y="348"/>
                    </a:cubicBezTo>
                    <a:cubicBezTo>
                      <a:pt x="72" y="349"/>
                      <a:pt x="72" y="348"/>
                      <a:pt x="72" y="349"/>
                    </a:cubicBezTo>
                    <a:cubicBezTo>
                      <a:pt x="71" y="350"/>
                      <a:pt x="70" y="351"/>
                      <a:pt x="69" y="352"/>
                    </a:cubicBezTo>
                    <a:cubicBezTo>
                      <a:pt x="69" y="352"/>
                      <a:pt x="69" y="352"/>
                      <a:pt x="68" y="352"/>
                    </a:cubicBezTo>
                    <a:cubicBezTo>
                      <a:pt x="68" y="353"/>
                      <a:pt x="68" y="353"/>
                      <a:pt x="68" y="354"/>
                    </a:cubicBezTo>
                    <a:cubicBezTo>
                      <a:pt x="67" y="355"/>
                      <a:pt x="66" y="356"/>
                      <a:pt x="65" y="357"/>
                    </a:cubicBezTo>
                    <a:cubicBezTo>
                      <a:pt x="65" y="357"/>
                      <a:pt x="65" y="357"/>
                      <a:pt x="65" y="358"/>
                    </a:cubicBezTo>
                    <a:cubicBezTo>
                      <a:pt x="64" y="358"/>
                      <a:pt x="63" y="359"/>
                      <a:pt x="62" y="360"/>
                    </a:cubicBezTo>
                    <a:cubicBezTo>
                      <a:pt x="61" y="362"/>
                      <a:pt x="59" y="364"/>
                      <a:pt x="57" y="366"/>
                    </a:cubicBezTo>
                    <a:cubicBezTo>
                      <a:pt x="56" y="368"/>
                      <a:pt x="54" y="369"/>
                      <a:pt x="53" y="371"/>
                    </a:cubicBezTo>
                    <a:cubicBezTo>
                      <a:pt x="52" y="371"/>
                      <a:pt x="52" y="372"/>
                      <a:pt x="51" y="373"/>
                    </a:cubicBezTo>
                    <a:cubicBezTo>
                      <a:pt x="50" y="374"/>
                      <a:pt x="49" y="375"/>
                      <a:pt x="49" y="376"/>
                    </a:cubicBezTo>
                    <a:cubicBezTo>
                      <a:pt x="47" y="378"/>
                      <a:pt x="47" y="379"/>
                      <a:pt x="46" y="381"/>
                    </a:cubicBezTo>
                    <a:cubicBezTo>
                      <a:pt x="44" y="383"/>
                      <a:pt x="40" y="394"/>
                      <a:pt x="40" y="397"/>
                    </a:cubicBezTo>
                    <a:cubicBezTo>
                      <a:pt x="41" y="397"/>
                      <a:pt x="41" y="397"/>
                      <a:pt x="41" y="397"/>
                    </a:cubicBezTo>
                    <a:cubicBezTo>
                      <a:pt x="41" y="397"/>
                      <a:pt x="41" y="397"/>
                      <a:pt x="41" y="397"/>
                    </a:cubicBezTo>
                    <a:cubicBezTo>
                      <a:pt x="41" y="397"/>
                      <a:pt x="41" y="398"/>
                      <a:pt x="40" y="398"/>
                    </a:cubicBezTo>
                    <a:cubicBezTo>
                      <a:pt x="41" y="400"/>
                      <a:pt x="39" y="404"/>
                      <a:pt x="38" y="407"/>
                    </a:cubicBezTo>
                    <a:cubicBezTo>
                      <a:pt x="36" y="412"/>
                      <a:pt x="36" y="420"/>
                      <a:pt x="36" y="426"/>
                    </a:cubicBezTo>
                    <a:cubicBezTo>
                      <a:pt x="36" y="428"/>
                      <a:pt x="37" y="431"/>
                      <a:pt x="37" y="432"/>
                    </a:cubicBezTo>
                    <a:cubicBezTo>
                      <a:pt x="37" y="434"/>
                      <a:pt x="38" y="435"/>
                      <a:pt x="38" y="436"/>
                    </a:cubicBezTo>
                    <a:cubicBezTo>
                      <a:pt x="39" y="439"/>
                      <a:pt x="40" y="442"/>
                      <a:pt x="41" y="445"/>
                    </a:cubicBezTo>
                    <a:cubicBezTo>
                      <a:pt x="41" y="449"/>
                      <a:pt x="41" y="452"/>
                      <a:pt x="42" y="455"/>
                    </a:cubicBezTo>
                    <a:cubicBezTo>
                      <a:pt x="45" y="462"/>
                      <a:pt x="49" y="468"/>
                      <a:pt x="53" y="475"/>
                    </a:cubicBezTo>
                    <a:cubicBezTo>
                      <a:pt x="54" y="478"/>
                      <a:pt x="54" y="481"/>
                      <a:pt x="56" y="484"/>
                    </a:cubicBezTo>
                    <a:cubicBezTo>
                      <a:pt x="58" y="488"/>
                      <a:pt x="61" y="493"/>
                      <a:pt x="63" y="498"/>
                    </a:cubicBezTo>
                    <a:cubicBezTo>
                      <a:pt x="64" y="499"/>
                      <a:pt x="67" y="501"/>
                      <a:pt x="68" y="502"/>
                    </a:cubicBezTo>
                    <a:cubicBezTo>
                      <a:pt x="68" y="503"/>
                      <a:pt x="68" y="504"/>
                      <a:pt x="69" y="505"/>
                    </a:cubicBezTo>
                    <a:cubicBezTo>
                      <a:pt x="70" y="506"/>
                      <a:pt x="71" y="507"/>
                      <a:pt x="72" y="507"/>
                    </a:cubicBezTo>
                    <a:cubicBezTo>
                      <a:pt x="75" y="511"/>
                      <a:pt x="76" y="515"/>
                      <a:pt x="81" y="517"/>
                    </a:cubicBezTo>
                    <a:cubicBezTo>
                      <a:pt x="80" y="517"/>
                      <a:pt x="80" y="517"/>
                      <a:pt x="80" y="517"/>
                    </a:cubicBezTo>
                    <a:cubicBezTo>
                      <a:pt x="81" y="518"/>
                      <a:pt x="82" y="518"/>
                      <a:pt x="83" y="519"/>
                    </a:cubicBezTo>
                    <a:cubicBezTo>
                      <a:pt x="83" y="520"/>
                      <a:pt x="86" y="522"/>
                      <a:pt x="87" y="523"/>
                    </a:cubicBezTo>
                    <a:cubicBezTo>
                      <a:pt x="90" y="525"/>
                      <a:pt x="92" y="527"/>
                      <a:pt x="95" y="530"/>
                    </a:cubicBezTo>
                    <a:cubicBezTo>
                      <a:pt x="96" y="530"/>
                      <a:pt x="99" y="532"/>
                      <a:pt x="100" y="533"/>
                    </a:cubicBezTo>
                    <a:cubicBezTo>
                      <a:pt x="105" y="541"/>
                      <a:pt x="110" y="548"/>
                      <a:pt x="114" y="558"/>
                    </a:cubicBezTo>
                    <a:cubicBezTo>
                      <a:pt x="115" y="562"/>
                      <a:pt x="115" y="569"/>
                      <a:pt x="115" y="572"/>
                    </a:cubicBezTo>
                    <a:cubicBezTo>
                      <a:pt x="115" y="573"/>
                      <a:pt x="114" y="574"/>
                      <a:pt x="114" y="575"/>
                    </a:cubicBezTo>
                    <a:cubicBezTo>
                      <a:pt x="114" y="575"/>
                      <a:pt x="115" y="576"/>
                      <a:pt x="115" y="576"/>
                    </a:cubicBezTo>
                    <a:cubicBezTo>
                      <a:pt x="115" y="577"/>
                      <a:pt x="114" y="578"/>
                      <a:pt x="114" y="579"/>
                    </a:cubicBezTo>
                    <a:cubicBezTo>
                      <a:pt x="113" y="583"/>
                      <a:pt x="112" y="587"/>
                      <a:pt x="110" y="590"/>
                    </a:cubicBezTo>
                    <a:cubicBezTo>
                      <a:pt x="110" y="592"/>
                      <a:pt x="110" y="594"/>
                      <a:pt x="109" y="595"/>
                    </a:cubicBezTo>
                    <a:cubicBezTo>
                      <a:pt x="109" y="596"/>
                      <a:pt x="108" y="596"/>
                      <a:pt x="108" y="596"/>
                    </a:cubicBezTo>
                    <a:cubicBezTo>
                      <a:pt x="106" y="598"/>
                      <a:pt x="105" y="600"/>
                      <a:pt x="104" y="602"/>
                    </a:cubicBezTo>
                    <a:cubicBezTo>
                      <a:pt x="103" y="604"/>
                      <a:pt x="102" y="607"/>
                      <a:pt x="101" y="610"/>
                    </a:cubicBezTo>
                    <a:cubicBezTo>
                      <a:pt x="100" y="611"/>
                      <a:pt x="98" y="612"/>
                      <a:pt x="97" y="613"/>
                    </a:cubicBezTo>
                    <a:cubicBezTo>
                      <a:pt x="97" y="614"/>
                      <a:pt x="97" y="614"/>
                      <a:pt x="97" y="615"/>
                    </a:cubicBezTo>
                    <a:cubicBezTo>
                      <a:pt x="96" y="616"/>
                      <a:pt x="95" y="617"/>
                      <a:pt x="94" y="618"/>
                    </a:cubicBezTo>
                    <a:cubicBezTo>
                      <a:pt x="93" y="619"/>
                      <a:pt x="93" y="619"/>
                      <a:pt x="92" y="620"/>
                    </a:cubicBezTo>
                    <a:cubicBezTo>
                      <a:pt x="91" y="620"/>
                      <a:pt x="91" y="622"/>
                      <a:pt x="90" y="623"/>
                    </a:cubicBezTo>
                    <a:cubicBezTo>
                      <a:pt x="89" y="623"/>
                      <a:pt x="89" y="623"/>
                      <a:pt x="88" y="624"/>
                    </a:cubicBezTo>
                    <a:cubicBezTo>
                      <a:pt x="87" y="625"/>
                      <a:pt x="87" y="626"/>
                      <a:pt x="86" y="626"/>
                    </a:cubicBezTo>
                    <a:cubicBezTo>
                      <a:pt x="86" y="627"/>
                      <a:pt x="85" y="627"/>
                      <a:pt x="85" y="627"/>
                    </a:cubicBezTo>
                    <a:cubicBezTo>
                      <a:pt x="84" y="628"/>
                      <a:pt x="83" y="629"/>
                      <a:pt x="83" y="630"/>
                    </a:cubicBezTo>
                    <a:cubicBezTo>
                      <a:pt x="82" y="630"/>
                      <a:pt x="82" y="630"/>
                      <a:pt x="81" y="630"/>
                    </a:cubicBezTo>
                    <a:cubicBezTo>
                      <a:pt x="81" y="631"/>
                      <a:pt x="81" y="631"/>
                      <a:pt x="81" y="632"/>
                    </a:cubicBezTo>
                    <a:cubicBezTo>
                      <a:pt x="81" y="633"/>
                      <a:pt x="80" y="634"/>
                      <a:pt x="79" y="635"/>
                    </a:cubicBezTo>
                    <a:cubicBezTo>
                      <a:pt x="78" y="637"/>
                      <a:pt x="75" y="638"/>
                      <a:pt x="73" y="640"/>
                    </a:cubicBezTo>
                    <a:cubicBezTo>
                      <a:pt x="69" y="647"/>
                      <a:pt x="64" y="656"/>
                      <a:pt x="61" y="665"/>
                    </a:cubicBezTo>
                    <a:cubicBezTo>
                      <a:pt x="59" y="672"/>
                      <a:pt x="59" y="683"/>
                      <a:pt x="58" y="690"/>
                    </a:cubicBezTo>
                    <a:cubicBezTo>
                      <a:pt x="58" y="691"/>
                      <a:pt x="59" y="694"/>
                      <a:pt x="58" y="695"/>
                    </a:cubicBezTo>
                    <a:cubicBezTo>
                      <a:pt x="57" y="702"/>
                      <a:pt x="61" y="713"/>
                      <a:pt x="64" y="719"/>
                    </a:cubicBezTo>
                    <a:cubicBezTo>
                      <a:pt x="64" y="721"/>
                      <a:pt x="65" y="722"/>
                      <a:pt x="65" y="723"/>
                    </a:cubicBezTo>
                    <a:cubicBezTo>
                      <a:pt x="66" y="726"/>
                      <a:pt x="67" y="730"/>
                      <a:pt x="68" y="733"/>
                    </a:cubicBezTo>
                    <a:cubicBezTo>
                      <a:pt x="69" y="735"/>
                      <a:pt x="73" y="737"/>
                      <a:pt x="74" y="739"/>
                    </a:cubicBezTo>
                    <a:cubicBezTo>
                      <a:pt x="75" y="739"/>
                      <a:pt x="74" y="740"/>
                      <a:pt x="75" y="740"/>
                    </a:cubicBezTo>
                    <a:cubicBezTo>
                      <a:pt x="76" y="743"/>
                      <a:pt x="77" y="744"/>
                      <a:pt x="77" y="746"/>
                    </a:cubicBezTo>
                    <a:cubicBezTo>
                      <a:pt x="77" y="747"/>
                      <a:pt x="78" y="748"/>
                      <a:pt x="78" y="749"/>
                    </a:cubicBezTo>
                    <a:cubicBezTo>
                      <a:pt x="78" y="750"/>
                      <a:pt x="80" y="754"/>
                      <a:pt x="79" y="755"/>
                    </a:cubicBezTo>
                    <a:cubicBezTo>
                      <a:pt x="81" y="760"/>
                      <a:pt x="82" y="765"/>
                      <a:pt x="81" y="770"/>
                    </a:cubicBezTo>
                    <a:cubicBezTo>
                      <a:pt x="80" y="771"/>
                      <a:pt x="81" y="774"/>
                      <a:pt x="80" y="776"/>
                    </a:cubicBezTo>
                    <a:cubicBezTo>
                      <a:pt x="79" y="777"/>
                      <a:pt x="78" y="780"/>
                      <a:pt x="77" y="782"/>
                    </a:cubicBezTo>
                    <a:cubicBezTo>
                      <a:pt x="76" y="784"/>
                      <a:pt x="76" y="787"/>
                      <a:pt x="74" y="789"/>
                    </a:cubicBezTo>
                    <a:cubicBezTo>
                      <a:pt x="74" y="790"/>
                      <a:pt x="72" y="793"/>
                      <a:pt x="73" y="793"/>
                    </a:cubicBezTo>
                    <a:cubicBezTo>
                      <a:pt x="72" y="794"/>
                      <a:pt x="71" y="795"/>
                      <a:pt x="70" y="795"/>
                    </a:cubicBezTo>
                    <a:cubicBezTo>
                      <a:pt x="70" y="796"/>
                      <a:pt x="70" y="796"/>
                      <a:pt x="70" y="796"/>
                    </a:cubicBezTo>
                    <a:cubicBezTo>
                      <a:pt x="68" y="798"/>
                      <a:pt x="67" y="802"/>
                      <a:pt x="65" y="804"/>
                    </a:cubicBezTo>
                    <a:cubicBezTo>
                      <a:pt x="64" y="805"/>
                      <a:pt x="61" y="810"/>
                      <a:pt x="60" y="810"/>
                    </a:cubicBezTo>
                    <a:cubicBezTo>
                      <a:pt x="59" y="811"/>
                      <a:pt x="59" y="810"/>
                      <a:pt x="59" y="811"/>
                    </a:cubicBezTo>
                    <a:cubicBezTo>
                      <a:pt x="55" y="814"/>
                      <a:pt x="54" y="816"/>
                      <a:pt x="50" y="819"/>
                    </a:cubicBezTo>
                    <a:cubicBezTo>
                      <a:pt x="49" y="820"/>
                      <a:pt x="49" y="822"/>
                      <a:pt x="47" y="822"/>
                    </a:cubicBezTo>
                    <a:cubicBezTo>
                      <a:pt x="47" y="823"/>
                      <a:pt x="48" y="822"/>
                      <a:pt x="47" y="823"/>
                    </a:cubicBezTo>
                    <a:cubicBezTo>
                      <a:pt x="46" y="825"/>
                      <a:pt x="43" y="827"/>
                      <a:pt x="41" y="829"/>
                    </a:cubicBezTo>
                    <a:cubicBezTo>
                      <a:pt x="40" y="831"/>
                      <a:pt x="40" y="832"/>
                      <a:pt x="39" y="834"/>
                    </a:cubicBezTo>
                    <a:cubicBezTo>
                      <a:pt x="36" y="837"/>
                      <a:pt x="32" y="841"/>
                      <a:pt x="30" y="845"/>
                    </a:cubicBezTo>
                    <a:cubicBezTo>
                      <a:pt x="28" y="846"/>
                      <a:pt x="24" y="851"/>
                      <a:pt x="24" y="852"/>
                    </a:cubicBezTo>
                    <a:cubicBezTo>
                      <a:pt x="24" y="852"/>
                      <a:pt x="24" y="852"/>
                      <a:pt x="24" y="852"/>
                    </a:cubicBezTo>
                    <a:cubicBezTo>
                      <a:pt x="22" y="856"/>
                      <a:pt x="19" y="861"/>
                      <a:pt x="17" y="864"/>
                    </a:cubicBezTo>
                    <a:cubicBezTo>
                      <a:pt x="16" y="866"/>
                      <a:pt x="15" y="868"/>
                      <a:pt x="15" y="869"/>
                    </a:cubicBezTo>
                    <a:cubicBezTo>
                      <a:pt x="14" y="870"/>
                      <a:pt x="14" y="870"/>
                      <a:pt x="14" y="871"/>
                    </a:cubicBezTo>
                    <a:cubicBezTo>
                      <a:pt x="14" y="871"/>
                      <a:pt x="14" y="872"/>
                      <a:pt x="14" y="872"/>
                    </a:cubicBezTo>
                    <a:cubicBezTo>
                      <a:pt x="13" y="872"/>
                      <a:pt x="13" y="872"/>
                      <a:pt x="13" y="872"/>
                    </a:cubicBezTo>
                    <a:cubicBezTo>
                      <a:pt x="11" y="875"/>
                      <a:pt x="11" y="877"/>
                      <a:pt x="10" y="879"/>
                    </a:cubicBezTo>
                    <a:cubicBezTo>
                      <a:pt x="9" y="881"/>
                      <a:pt x="6" y="885"/>
                      <a:pt x="6" y="887"/>
                    </a:cubicBezTo>
                    <a:cubicBezTo>
                      <a:pt x="5" y="890"/>
                      <a:pt x="4" y="893"/>
                      <a:pt x="3" y="896"/>
                    </a:cubicBezTo>
                    <a:cubicBezTo>
                      <a:pt x="2" y="896"/>
                      <a:pt x="1" y="896"/>
                      <a:pt x="0" y="896"/>
                    </a:cubicBezTo>
                    <a:cubicBezTo>
                      <a:pt x="0" y="896"/>
                      <a:pt x="0" y="896"/>
                      <a:pt x="0" y="896"/>
                    </a:cubicBezTo>
                    <a:cubicBezTo>
                      <a:pt x="2" y="893"/>
                      <a:pt x="1" y="889"/>
                      <a:pt x="3" y="886"/>
                    </a:cubicBezTo>
                    <a:cubicBezTo>
                      <a:pt x="4" y="881"/>
                      <a:pt x="7" y="877"/>
                      <a:pt x="9" y="873"/>
                    </a:cubicBezTo>
                    <a:cubicBezTo>
                      <a:pt x="10" y="872"/>
                      <a:pt x="10" y="871"/>
                      <a:pt x="10" y="870"/>
                    </a:cubicBezTo>
                    <a:cubicBezTo>
                      <a:pt x="12" y="867"/>
                      <a:pt x="13" y="863"/>
                      <a:pt x="15" y="860"/>
                    </a:cubicBezTo>
                    <a:cubicBezTo>
                      <a:pt x="15" y="859"/>
                      <a:pt x="16" y="858"/>
                      <a:pt x="17" y="858"/>
                    </a:cubicBezTo>
                    <a:cubicBezTo>
                      <a:pt x="19" y="854"/>
                      <a:pt x="20" y="850"/>
                      <a:pt x="23" y="847"/>
                    </a:cubicBezTo>
                    <a:cubicBezTo>
                      <a:pt x="24" y="846"/>
                      <a:pt x="25" y="845"/>
                      <a:pt x="26" y="844"/>
                    </a:cubicBezTo>
                    <a:cubicBezTo>
                      <a:pt x="27" y="843"/>
                      <a:pt x="27" y="841"/>
                      <a:pt x="29" y="840"/>
                    </a:cubicBezTo>
                    <a:cubicBezTo>
                      <a:pt x="30" y="839"/>
                      <a:pt x="31" y="838"/>
                      <a:pt x="32" y="837"/>
                    </a:cubicBezTo>
                    <a:cubicBezTo>
                      <a:pt x="36" y="832"/>
                      <a:pt x="40" y="826"/>
                      <a:pt x="44" y="821"/>
                    </a:cubicBezTo>
                    <a:cubicBezTo>
                      <a:pt x="45" y="820"/>
                      <a:pt x="44" y="819"/>
                      <a:pt x="45" y="818"/>
                    </a:cubicBezTo>
                    <a:cubicBezTo>
                      <a:pt x="46" y="817"/>
                      <a:pt x="47" y="817"/>
                      <a:pt x="48" y="816"/>
                    </a:cubicBezTo>
                    <a:cubicBezTo>
                      <a:pt x="50" y="814"/>
                      <a:pt x="52" y="811"/>
                      <a:pt x="54" y="810"/>
                    </a:cubicBezTo>
                    <a:cubicBezTo>
                      <a:pt x="55" y="809"/>
                      <a:pt x="56" y="809"/>
                      <a:pt x="56" y="808"/>
                    </a:cubicBezTo>
                    <a:cubicBezTo>
                      <a:pt x="60" y="805"/>
                      <a:pt x="62" y="800"/>
                      <a:pt x="65" y="796"/>
                    </a:cubicBezTo>
                    <a:cubicBezTo>
                      <a:pt x="66" y="795"/>
                      <a:pt x="71" y="787"/>
                      <a:pt x="71" y="786"/>
                    </a:cubicBezTo>
                    <a:cubicBezTo>
                      <a:pt x="71" y="784"/>
                      <a:pt x="73" y="783"/>
                      <a:pt x="73" y="782"/>
                    </a:cubicBezTo>
                    <a:cubicBezTo>
                      <a:pt x="73" y="781"/>
                      <a:pt x="73" y="780"/>
                      <a:pt x="73" y="779"/>
                    </a:cubicBezTo>
                    <a:cubicBezTo>
                      <a:pt x="74" y="777"/>
                      <a:pt x="75" y="776"/>
                      <a:pt x="75" y="775"/>
                    </a:cubicBezTo>
                    <a:cubicBezTo>
                      <a:pt x="75" y="775"/>
                      <a:pt x="75" y="774"/>
                      <a:pt x="75" y="773"/>
                    </a:cubicBezTo>
                    <a:cubicBezTo>
                      <a:pt x="76" y="772"/>
                      <a:pt x="77" y="770"/>
                      <a:pt x="77" y="769"/>
                    </a:cubicBezTo>
                    <a:cubicBezTo>
                      <a:pt x="78" y="766"/>
                      <a:pt x="77" y="761"/>
                      <a:pt x="76" y="758"/>
                    </a:cubicBezTo>
                    <a:cubicBezTo>
                      <a:pt x="76" y="758"/>
                      <a:pt x="76" y="757"/>
                      <a:pt x="76" y="756"/>
                    </a:cubicBezTo>
                    <a:cubicBezTo>
                      <a:pt x="76" y="755"/>
                      <a:pt x="75" y="754"/>
                      <a:pt x="75" y="752"/>
                    </a:cubicBezTo>
                    <a:cubicBezTo>
                      <a:pt x="75" y="752"/>
                      <a:pt x="75" y="751"/>
                      <a:pt x="75" y="751"/>
                    </a:cubicBezTo>
                    <a:cubicBezTo>
                      <a:pt x="74" y="750"/>
                      <a:pt x="73" y="749"/>
                      <a:pt x="73" y="748"/>
                    </a:cubicBezTo>
                    <a:cubicBezTo>
                      <a:pt x="72" y="746"/>
                      <a:pt x="71" y="740"/>
                      <a:pt x="68" y="739"/>
                    </a:cubicBezTo>
                    <a:cubicBezTo>
                      <a:pt x="68" y="739"/>
                      <a:pt x="68" y="739"/>
                      <a:pt x="68" y="738"/>
                    </a:cubicBezTo>
                    <a:cubicBezTo>
                      <a:pt x="64" y="737"/>
                      <a:pt x="63" y="731"/>
                      <a:pt x="62" y="726"/>
                    </a:cubicBezTo>
                    <a:cubicBezTo>
                      <a:pt x="61" y="726"/>
                      <a:pt x="61" y="725"/>
                      <a:pt x="60" y="724"/>
                    </a:cubicBezTo>
                    <a:cubicBezTo>
                      <a:pt x="58" y="718"/>
                      <a:pt x="57" y="714"/>
                      <a:pt x="55" y="708"/>
                    </a:cubicBezTo>
                    <a:cubicBezTo>
                      <a:pt x="55" y="705"/>
                      <a:pt x="54" y="703"/>
                      <a:pt x="53" y="701"/>
                    </a:cubicBezTo>
                    <a:cubicBezTo>
                      <a:pt x="53" y="699"/>
                      <a:pt x="55" y="696"/>
                      <a:pt x="54" y="695"/>
                    </a:cubicBezTo>
                    <a:cubicBezTo>
                      <a:pt x="54" y="690"/>
                      <a:pt x="54" y="685"/>
                      <a:pt x="55" y="681"/>
                    </a:cubicBezTo>
                    <a:cubicBezTo>
                      <a:pt x="56" y="677"/>
                      <a:pt x="55" y="673"/>
                      <a:pt x="56" y="670"/>
                    </a:cubicBezTo>
                    <a:cubicBezTo>
                      <a:pt x="57" y="666"/>
                      <a:pt x="58" y="661"/>
                      <a:pt x="59" y="657"/>
                    </a:cubicBezTo>
                    <a:cubicBezTo>
                      <a:pt x="62" y="652"/>
                      <a:pt x="65" y="647"/>
                      <a:pt x="68" y="642"/>
                    </a:cubicBezTo>
                    <a:cubicBezTo>
                      <a:pt x="68" y="641"/>
                      <a:pt x="68" y="640"/>
                      <a:pt x="69" y="639"/>
                    </a:cubicBezTo>
                    <a:cubicBezTo>
                      <a:pt x="70" y="638"/>
                      <a:pt x="70" y="638"/>
                      <a:pt x="71" y="637"/>
                    </a:cubicBezTo>
                    <a:cubicBezTo>
                      <a:pt x="74" y="634"/>
                      <a:pt x="77" y="631"/>
                      <a:pt x="79" y="628"/>
                    </a:cubicBezTo>
                    <a:cubicBezTo>
                      <a:pt x="79" y="627"/>
                      <a:pt x="79" y="627"/>
                      <a:pt x="80" y="626"/>
                    </a:cubicBezTo>
                    <a:cubicBezTo>
                      <a:pt x="80" y="625"/>
                      <a:pt x="81" y="625"/>
                      <a:pt x="82" y="624"/>
                    </a:cubicBezTo>
                    <a:cubicBezTo>
                      <a:pt x="84" y="621"/>
                      <a:pt x="86" y="620"/>
                      <a:pt x="89" y="617"/>
                    </a:cubicBezTo>
                    <a:cubicBezTo>
                      <a:pt x="91" y="616"/>
                      <a:pt x="92" y="613"/>
                      <a:pt x="94" y="611"/>
                    </a:cubicBezTo>
                    <a:cubicBezTo>
                      <a:pt x="95" y="609"/>
                      <a:pt x="98" y="607"/>
                      <a:pt x="99" y="605"/>
                    </a:cubicBezTo>
                    <a:cubicBezTo>
                      <a:pt x="99" y="603"/>
                      <a:pt x="100" y="602"/>
                      <a:pt x="100" y="600"/>
                    </a:cubicBezTo>
                    <a:cubicBezTo>
                      <a:pt x="101" y="598"/>
                      <a:pt x="103" y="597"/>
                      <a:pt x="104" y="594"/>
                    </a:cubicBezTo>
                    <a:cubicBezTo>
                      <a:pt x="103" y="594"/>
                      <a:pt x="103" y="594"/>
                      <a:pt x="103" y="594"/>
                    </a:cubicBezTo>
                    <a:cubicBezTo>
                      <a:pt x="106" y="594"/>
                      <a:pt x="106" y="590"/>
                      <a:pt x="107" y="588"/>
                    </a:cubicBezTo>
                    <a:cubicBezTo>
                      <a:pt x="110" y="582"/>
                      <a:pt x="112" y="572"/>
                      <a:pt x="110" y="563"/>
                    </a:cubicBezTo>
                    <a:cubicBezTo>
                      <a:pt x="108" y="554"/>
                      <a:pt x="104" y="546"/>
                      <a:pt x="99" y="540"/>
                    </a:cubicBezTo>
                    <a:cubicBezTo>
                      <a:pt x="98" y="539"/>
                      <a:pt x="98" y="538"/>
                      <a:pt x="98" y="537"/>
                    </a:cubicBezTo>
                    <a:cubicBezTo>
                      <a:pt x="96" y="536"/>
                      <a:pt x="94" y="535"/>
                      <a:pt x="93" y="534"/>
                    </a:cubicBezTo>
                    <a:cubicBezTo>
                      <a:pt x="92" y="533"/>
                      <a:pt x="91" y="532"/>
                      <a:pt x="90" y="531"/>
                    </a:cubicBezTo>
                    <a:cubicBezTo>
                      <a:pt x="87" y="529"/>
                      <a:pt x="84" y="527"/>
                      <a:pt x="81" y="525"/>
                    </a:cubicBezTo>
                    <a:cubicBezTo>
                      <a:pt x="80" y="525"/>
                      <a:pt x="79" y="522"/>
                      <a:pt x="77" y="521"/>
                    </a:cubicBezTo>
                    <a:cubicBezTo>
                      <a:pt x="73" y="518"/>
                      <a:pt x="68" y="513"/>
                      <a:pt x="65" y="509"/>
                    </a:cubicBezTo>
                    <a:cubicBezTo>
                      <a:pt x="65" y="509"/>
                      <a:pt x="65" y="509"/>
                      <a:pt x="65" y="509"/>
                    </a:cubicBezTo>
                    <a:cubicBezTo>
                      <a:pt x="65" y="509"/>
                      <a:pt x="66" y="509"/>
                      <a:pt x="66" y="509"/>
                    </a:cubicBezTo>
                    <a:cubicBezTo>
                      <a:pt x="66" y="509"/>
                      <a:pt x="66" y="509"/>
                      <a:pt x="66" y="509"/>
                    </a:cubicBezTo>
                    <a:cubicBezTo>
                      <a:pt x="65" y="509"/>
                      <a:pt x="65" y="509"/>
                      <a:pt x="65" y="509"/>
                    </a:cubicBezTo>
                    <a:cubicBezTo>
                      <a:pt x="65" y="509"/>
                      <a:pt x="65" y="509"/>
                      <a:pt x="66" y="509"/>
                    </a:cubicBezTo>
                    <a:cubicBezTo>
                      <a:pt x="66" y="509"/>
                      <a:pt x="66" y="509"/>
                      <a:pt x="66" y="509"/>
                    </a:cubicBezTo>
                    <a:cubicBezTo>
                      <a:pt x="64" y="506"/>
                      <a:pt x="62" y="503"/>
                      <a:pt x="60" y="500"/>
                    </a:cubicBezTo>
                    <a:cubicBezTo>
                      <a:pt x="59" y="500"/>
                      <a:pt x="59" y="499"/>
                      <a:pt x="58" y="498"/>
                    </a:cubicBezTo>
                    <a:cubicBezTo>
                      <a:pt x="57" y="497"/>
                      <a:pt x="57" y="495"/>
                      <a:pt x="57" y="494"/>
                    </a:cubicBezTo>
                    <a:cubicBezTo>
                      <a:pt x="56" y="494"/>
                      <a:pt x="56" y="493"/>
                      <a:pt x="55" y="493"/>
                    </a:cubicBezTo>
                    <a:cubicBezTo>
                      <a:pt x="54" y="492"/>
                      <a:pt x="54" y="490"/>
                      <a:pt x="53" y="488"/>
                    </a:cubicBezTo>
                    <a:cubicBezTo>
                      <a:pt x="52" y="486"/>
                      <a:pt x="51" y="485"/>
                      <a:pt x="50" y="483"/>
                    </a:cubicBezTo>
                    <a:cubicBezTo>
                      <a:pt x="49" y="481"/>
                      <a:pt x="49" y="479"/>
                      <a:pt x="48" y="476"/>
                    </a:cubicBezTo>
                    <a:cubicBezTo>
                      <a:pt x="47" y="476"/>
                      <a:pt x="46" y="475"/>
                      <a:pt x="46" y="475"/>
                    </a:cubicBezTo>
                    <a:cubicBezTo>
                      <a:pt x="44" y="470"/>
                      <a:pt x="42" y="467"/>
                      <a:pt x="40" y="462"/>
                    </a:cubicBezTo>
                    <a:cubicBezTo>
                      <a:pt x="38" y="456"/>
                      <a:pt x="37" y="451"/>
                      <a:pt x="35" y="446"/>
                    </a:cubicBezTo>
                    <a:cubicBezTo>
                      <a:pt x="35" y="444"/>
                      <a:pt x="34" y="439"/>
                      <a:pt x="33" y="439"/>
                    </a:cubicBezTo>
                    <a:cubicBezTo>
                      <a:pt x="33" y="439"/>
                      <a:pt x="32" y="439"/>
                      <a:pt x="32" y="439"/>
                    </a:cubicBezTo>
                    <a:cubicBezTo>
                      <a:pt x="32" y="434"/>
                      <a:pt x="31" y="429"/>
                      <a:pt x="30" y="425"/>
                    </a:cubicBezTo>
                    <a:cubicBezTo>
                      <a:pt x="30" y="424"/>
                      <a:pt x="31" y="419"/>
                      <a:pt x="31" y="418"/>
                    </a:cubicBezTo>
                    <a:cubicBezTo>
                      <a:pt x="31" y="417"/>
                      <a:pt x="31" y="416"/>
                      <a:pt x="31" y="415"/>
                    </a:cubicBezTo>
                    <a:cubicBezTo>
                      <a:pt x="31" y="412"/>
                      <a:pt x="32" y="408"/>
                      <a:pt x="33" y="406"/>
                    </a:cubicBezTo>
                    <a:cubicBezTo>
                      <a:pt x="33" y="405"/>
                      <a:pt x="33" y="403"/>
                      <a:pt x="34" y="402"/>
                    </a:cubicBezTo>
                    <a:cubicBezTo>
                      <a:pt x="34" y="401"/>
                      <a:pt x="35" y="400"/>
                      <a:pt x="35" y="398"/>
                    </a:cubicBezTo>
                    <a:cubicBezTo>
                      <a:pt x="35" y="397"/>
                      <a:pt x="35" y="396"/>
                      <a:pt x="35" y="394"/>
                    </a:cubicBezTo>
                    <a:cubicBezTo>
                      <a:pt x="36" y="391"/>
                      <a:pt x="39" y="389"/>
                      <a:pt x="40" y="385"/>
                    </a:cubicBezTo>
                    <a:cubicBezTo>
                      <a:pt x="40" y="384"/>
                      <a:pt x="40" y="383"/>
                      <a:pt x="41" y="381"/>
                    </a:cubicBezTo>
                    <a:cubicBezTo>
                      <a:pt x="43" y="377"/>
                      <a:pt x="46" y="374"/>
                      <a:pt x="48" y="370"/>
                    </a:cubicBezTo>
                    <a:cubicBezTo>
                      <a:pt x="50" y="367"/>
                      <a:pt x="53" y="365"/>
                      <a:pt x="55" y="363"/>
                    </a:cubicBezTo>
                    <a:cubicBezTo>
                      <a:pt x="59" y="358"/>
                      <a:pt x="62" y="354"/>
                      <a:pt x="67" y="350"/>
                    </a:cubicBezTo>
                    <a:cubicBezTo>
                      <a:pt x="68" y="348"/>
                      <a:pt x="69" y="345"/>
                      <a:pt x="71" y="344"/>
                    </a:cubicBezTo>
                    <a:cubicBezTo>
                      <a:pt x="75" y="340"/>
                      <a:pt x="80" y="336"/>
                      <a:pt x="85" y="334"/>
                    </a:cubicBezTo>
                    <a:cubicBezTo>
                      <a:pt x="87" y="333"/>
                      <a:pt x="87" y="331"/>
                      <a:pt x="88" y="329"/>
                    </a:cubicBezTo>
                    <a:cubicBezTo>
                      <a:pt x="91" y="326"/>
                      <a:pt x="95" y="323"/>
                      <a:pt x="97" y="319"/>
                    </a:cubicBezTo>
                    <a:cubicBezTo>
                      <a:pt x="97" y="319"/>
                      <a:pt x="97" y="318"/>
                      <a:pt x="97" y="318"/>
                    </a:cubicBezTo>
                    <a:cubicBezTo>
                      <a:pt x="100" y="314"/>
                      <a:pt x="101" y="309"/>
                      <a:pt x="103" y="304"/>
                    </a:cubicBezTo>
                    <a:cubicBezTo>
                      <a:pt x="103" y="301"/>
                      <a:pt x="103" y="298"/>
                      <a:pt x="104" y="295"/>
                    </a:cubicBezTo>
                    <a:cubicBezTo>
                      <a:pt x="105" y="292"/>
                      <a:pt x="102" y="287"/>
                      <a:pt x="103" y="285"/>
                    </a:cubicBezTo>
                    <a:cubicBezTo>
                      <a:pt x="103" y="284"/>
                      <a:pt x="103" y="284"/>
                      <a:pt x="103" y="284"/>
                    </a:cubicBezTo>
                    <a:cubicBezTo>
                      <a:pt x="103" y="281"/>
                      <a:pt x="102" y="279"/>
                      <a:pt x="102" y="277"/>
                    </a:cubicBezTo>
                    <a:cubicBezTo>
                      <a:pt x="103" y="271"/>
                      <a:pt x="104" y="265"/>
                      <a:pt x="105" y="260"/>
                    </a:cubicBezTo>
                    <a:cubicBezTo>
                      <a:pt x="105" y="259"/>
                      <a:pt x="105" y="258"/>
                      <a:pt x="105" y="257"/>
                    </a:cubicBezTo>
                    <a:cubicBezTo>
                      <a:pt x="106" y="254"/>
                      <a:pt x="110" y="251"/>
                      <a:pt x="112" y="248"/>
                    </a:cubicBezTo>
                    <a:cubicBezTo>
                      <a:pt x="116" y="244"/>
                      <a:pt x="120" y="241"/>
                      <a:pt x="125" y="238"/>
                    </a:cubicBezTo>
                    <a:cubicBezTo>
                      <a:pt x="128" y="236"/>
                      <a:pt x="131" y="235"/>
                      <a:pt x="134" y="234"/>
                    </a:cubicBezTo>
                    <a:cubicBezTo>
                      <a:pt x="136" y="232"/>
                      <a:pt x="138" y="231"/>
                      <a:pt x="141" y="230"/>
                    </a:cubicBezTo>
                    <a:cubicBezTo>
                      <a:pt x="144" y="229"/>
                      <a:pt x="147" y="229"/>
                      <a:pt x="151" y="228"/>
                    </a:cubicBezTo>
                    <a:cubicBezTo>
                      <a:pt x="158" y="225"/>
                      <a:pt x="165" y="221"/>
                      <a:pt x="175" y="224"/>
                    </a:cubicBezTo>
                    <a:cubicBezTo>
                      <a:pt x="176" y="224"/>
                      <a:pt x="177" y="225"/>
                      <a:pt x="178" y="225"/>
                    </a:cubicBezTo>
                    <a:cubicBezTo>
                      <a:pt x="179" y="225"/>
                      <a:pt x="180" y="225"/>
                      <a:pt x="181" y="226"/>
                    </a:cubicBezTo>
                    <a:cubicBezTo>
                      <a:pt x="184" y="227"/>
                      <a:pt x="188" y="229"/>
                      <a:pt x="191" y="231"/>
                    </a:cubicBezTo>
                    <a:cubicBezTo>
                      <a:pt x="193" y="232"/>
                      <a:pt x="194" y="233"/>
                      <a:pt x="195" y="234"/>
                    </a:cubicBezTo>
                    <a:cubicBezTo>
                      <a:pt x="199" y="237"/>
                      <a:pt x="207" y="238"/>
                      <a:pt x="212" y="239"/>
                    </a:cubicBezTo>
                    <a:cubicBezTo>
                      <a:pt x="219" y="241"/>
                      <a:pt x="224" y="240"/>
                      <a:pt x="230" y="238"/>
                    </a:cubicBezTo>
                    <a:cubicBezTo>
                      <a:pt x="231" y="238"/>
                      <a:pt x="233" y="238"/>
                      <a:pt x="234" y="238"/>
                    </a:cubicBezTo>
                    <a:cubicBezTo>
                      <a:pt x="241" y="236"/>
                      <a:pt x="248" y="235"/>
                      <a:pt x="254" y="232"/>
                    </a:cubicBezTo>
                    <a:cubicBezTo>
                      <a:pt x="258" y="231"/>
                      <a:pt x="262" y="227"/>
                      <a:pt x="266" y="225"/>
                    </a:cubicBezTo>
                    <a:cubicBezTo>
                      <a:pt x="268" y="224"/>
                      <a:pt x="276" y="219"/>
                      <a:pt x="276" y="216"/>
                    </a:cubicBezTo>
                    <a:cubicBezTo>
                      <a:pt x="278" y="216"/>
                      <a:pt x="282" y="210"/>
                      <a:pt x="283" y="208"/>
                    </a:cubicBezTo>
                    <a:cubicBezTo>
                      <a:pt x="285" y="206"/>
                      <a:pt x="287" y="203"/>
                      <a:pt x="289" y="201"/>
                    </a:cubicBezTo>
                    <a:cubicBezTo>
                      <a:pt x="290" y="199"/>
                      <a:pt x="290" y="196"/>
                      <a:pt x="291" y="194"/>
                    </a:cubicBezTo>
                    <a:cubicBezTo>
                      <a:pt x="292" y="191"/>
                      <a:pt x="293" y="188"/>
                      <a:pt x="295" y="184"/>
                    </a:cubicBezTo>
                    <a:cubicBezTo>
                      <a:pt x="296" y="178"/>
                      <a:pt x="298" y="169"/>
                      <a:pt x="301" y="162"/>
                    </a:cubicBezTo>
                    <a:cubicBezTo>
                      <a:pt x="301" y="160"/>
                      <a:pt x="301" y="159"/>
                      <a:pt x="301" y="157"/>
                    </a:cubicBezTo>
                    <a:cubicBezTo>
                      <a:pt x="301" y="157"/>
                      <a:pt x="301" y="156"/>
                      <a:pt x="301" y="155"/>
                    </a:cubicBezTo>
                    <a:cubicBezTo>
                      <a:pt x="301" y="154"/>
                      <a:pt x="301" y="153"/>
                      <a:pt x="301" y="153"/>
                    </a:cubicBezTo>
                    <a:cubicBezTo>
                      <a:pt x="302" y="151"/>
                      <a:pt x="302" y="149"/>
                      <a:pt x="303" y="147"/>
                    </a:cubicBezTo>
                    <a:cubicBezTo>
                      <a:pt x="302" y="146"/>
                      <a:pt x="302" y="146"/>
                      <a:pt x="302" y="145"/>
                    </a:cubicBezTo>
                    <a:cubicBezTo>
                      <a:pt x="302" y="143"/>
                      <a:pt x="302" y="141"/>
                      <a:pt x="303" y="139"/>
                    </a:cubicBezTo>
                    <a:cubicBezTo>
                      <a:pt x="302" y="137"/>
                      <a:pt x="301" y="135"/>
                      <a:pt x="302" y="132"/>
                    </a:cubicBezTo>
                    <a:cubicBezTo>
                      <a:pt x="303" y="126"/>
                      <a:pt x="304" y="120"/>
                      <a:pt x="305" y="114"/>
                    </a:cubicBezTo>
                    <a:cubicBezTo>
                      <a:pt x="306" y="110"/>
                      <a:pt x="307" y="106"/>
                      <a:pt x="307" y="102"/>
                    </a:cubicBezTo>
                    <a:cubicBezTo>
                      <a:pt x="307" y="100"/>
                      <a:pt x="308" y="99"/>
                      <a:pt x="308" y="98"/>
                    </a:cubicBezTo>
                    <a:cubicBezTo>
                      <a:pt x="308" y="96"/>
                      <a:pt x="309" y="93"/>
                      <a:pt x="310" y="91"/>
                    </a:cubicBezTo>
                    <a:cubicBezTo>
                      <a:pt x="311" y="90"/>
                      <a:pt x="310" y="88"/>
                      <a:pt x="311" y="87"/>
                    </a:cubicBezTo>
                    <a:cubicBezTo>
                      <a:pt x="313" y="84"/>
                      <a:pt x="315" y="82"/>
                      <a:pt x="316" y="79"/>
                    </a:cubicBezTo>
                    <a:cubicBezTo>
                      <a:pt x="317" y="78"/>
                      <a:pt x="317" y="77"/>
                      <a:pt x="317" y="77"/>
                    </a:cubicBezTo>
                    <a:cubicBezTo>
                      <a:pt x="318" y="76"/>
                      <a:pt x="319" y="76"/>
                      <a:pt x="319" y="75"/>
                    </a:cubicBezTo>
                    <a:cubicBezTo>
                      <a:pt x="319" y="74"/>
                      <a:pt x="319" y="73"/>
                      <a:pt x="320" y="72"/>
                    </a:cubicBezTo>
                    <a:cubicBezTo>
                      <a:pt x="320" y="71"/>
                      <a:pt x="321" y="71"/>
                      <a:pt x="322" y="70"/>
                    </a:cubicBezTo>
                    <a:cubicBezTo>
                      <a:pt x="324" y="68"/>
                      <a:pt x="324" y="66"/>
                      <a:pt x="326" y="64"/>
                    </a:cubicBezTo>
                    <a:cubicBezTo>
                      <a:pt x="328" y="61"/>
                      <a:pt x="331" y="60"/>
                      <a:pt x="334" y="58"/>
                    </a:cubicBezTo>
                    <a:cubicBezTo>
                      <a:pt x="335" y="57"/>
                      <a:pt x="335" y="57"/>
                      <a:pt x="335" y="56"/>
                    </a:cubicBezTo>
                    <a:cubicBezTo>
                      <a:pt x="338" y="55"/>
                      <a:pt x="340" y="55"/>
                      <a:pt x="343" y="54"/>
                    </a:cubicBezTo>
                    <a:cubicBezTo>
                      <a:pt x="346" y="53"/>
                      <a:pt x="349" y="52"/>
                      <a:pt x="352" y="51"/>
                    </a:cubicBezTo>
                    <a:cubicBezTo>
                      <a:pt x="356" y="50"/>
                      <a:pt x="358" y="50"/>
                      <a:pt x="361" y="51"/>
                    </a:cubicBezTo>
                    <a:cubicBezTo>
                      <a:pt x="363" y="51"/>
                      <a:pt x="366" y="51"/>
                      <a:pt x="368" y="51"/>
                    </a:cubicBezTo>
                    <a:cubicBezTo>
                      <a:pt x="370" y="51"/>
                      <a:pt x="373" y="51"/>
                      <a:pt x="375" y="51"/>
                    </a:cubicBezTo>
                    <a:cubicBezTo>
                      <a:pt x="377" y="51"/>
                      <a:pt x="381" y="51"/>
                      <a:pt x="384" y="50"/>
                    </a:cubicBezTo>
                    <a:cubicBezTo>
                      <a:pt x="387" y="49"/>
                      <a:pt x="391" y="48"/>
                      <a:pt x="394" y="47"/>
                    </a:cubicBezTo>
                    <a:cubicBezTo>
                      <a:pt x="396" y="46"/>
                      <a:pt x="398" y="45"/>
                      <a:pt x="400" y="45"/>
                    </a:cubicBezTo>
                    <a:cubicBezTo>
                      <a:pt x="402" y="43"/>
                      <a:pt x="406" y="42"/>
                      <a:pt x="409" y="40"/>
                    </a:cubicBezTo>
                    <a:cubicBezTo>
                      <a:pt x="411" y="39"/>
                      <a:pt x="412" y="38"/>
                      <a:pt x="413" y="37"/>
                    </a:cubicBezTo>
                    <a:cubicBezTo>
                      <a:pt x="414" y="36"/>
                      <a:pt x="414" y="36"/>
                      <a:pt x="415" y="36"/>
                    </a:cubicBezTo>
                    <a:cubicBezTo>
                      <a:pt x="416" y="35"/>
                      <a:pt x="418" y="34"/>
                      <a:pt x="419" y="33"/>
                    </a:cubicBezTo>
                    <a:cubicBezTo>
                      <a:pt x="421" y="31"/>
                      <a:pt x="423" y="29"/>
                      <a:pt x="424" y="27"/>
                    </a:cubicBezTo>
                    <a:cubicBezTo>
                      <a:pt x="427" y="25"/>
                      <a:pt x="429" y="24"/>
                      <a:pt x="431" y="22"/>
                    </a:cubicBezTo>
                    <a:cubicBezTo>
                      <a:pt x="433" y="19"/>
                      <a:pt x="435" y="15"/>
                      <a:pt x="437" y="12"/>
                    </a:cubicBezTo>
                    <a:cubicBezTo>
                      <a:pt x="439" y="10"/>
                      <a:pt x="443" y="9"/>
                      <a:pt x="445" y="7"/>
                    </a:cubicBezTo>
                    <a:cubicBezTo>
                      <a:pt x="446" y="6"/>
                      <a:pt x="448" y="5"/>
                      <a:pt x="449" y="4"/>
                    </a:cubicBezTo>
                    <a:cubicBezTo>
                      <a:pt x="450" y="4"/>
                      <a:pt x="451" y="4"/>
                      <a:pt x="452" y="4"/>
                    </a:cubicBezTo>
                    <a:cubicBezTo>
                      <a:pt x="459" y="0"/>
                      <a:pt x="467" y="2"/>
                      <a:pt x="473" y="6"/>
                    </a:cubicBezTo>
                    <a:cubicBezTo>
                      <a:pt x="476" y="8"/>
                      <a:pt x="479" y="9"/>
                      <a:pt x="481" y="12"/>
                    </a:cubicBezTo>
                    <a:cubicBezTo>
                      <a:pt x="488" y="22"/>
                      <a:pt x="482" y="37"/>
                      <a:pt x="483" y="49"/>
                    </a:cubicBezTo>
                    <a:cubicBezTo>
                      <a:pt x="483" y="51"/>
                      <a:pt x="482" y="52"/>
                      <a:pt x="483" y="54"/>
                    </a:cubicBezTo>
                    <a:cubicBezTo>
                      <a:pt x="482" y="54"/>
                      <a:pt x="482" y="54"/>
                      <a:pt x="482" y="55"/>
                    </a:cubicBezTo>
                    <a:cubicBezTo>
                      <a:pt x="482" y="60"/>
                      <a:pt x="483" y="65"/>
                      <a:pt x="484" y="70"/>
                    </a:cubicBezTo>
                    <a:cubicBezTo>
                      <a:pt x="485" y="74"/>
                      <a:pt x="485" y="79"/>
                      <a:pt x="486" y="83"/>
                    </a:cubicBezTo>
                    <a:cubicBezTo>
                      <a:pt x="486" y="85"/>
                      <a:pt x="486" y="90"/>
                      <a:pt x="487" y="91"/>
                    </a:cubicBezTo>
                    <a:cubicBezTo>
                      <a:pt x="488" y="93"/>
                      <a:pt x="489" y="96"/>
                      <a:pt x="490" y="99"/>
                    </a:cubicBezTo>
                    <a:cubicBezTo>
                      <a:pt x="491" y="100"/>
                      <a:pt x="492" y="101"/>
                      <a:pt x="492" y="102"/>
                    </a:cubicBezTo>
                    <a:cubicBezTo>
                      <a:pt x="493" y="103"/>
                      <a:pt x="493" y="103"/>
                      <a:pt x="493" y="104"/>
                    </a:cubicBezTo>
                    <a:cubicBezTo>
                      <a:pt x="493" y="105"/>
                      <a:pt x="494" y="105"/>
                      <a:pt x="494" y="105"/>
                    </a:cubicBezTo>
                    <a:cubicBezTo>
                      <a:pt x="494" y="106"/>
                      <a:pt x="494" y="106"/>
                      <a:pt x="494" y="106"/>
                    </a:cubicBezTo>
                    <a:cubicBezTo>
                      <a:pt x="494" y="107"/>
                      <a:pt x="495" y="109"/>
                      <a:pt x="495" y="110"/>
                    </a:cubicBezTo>
                    <a:cubicBezTo>
                      <a:pt x="495" y="111"/>
                      <a:pt x="495" y="111"/>
                      <a:pt x="495" y="112"/>
                    </a:cubicBezTo>
                    <a:cubicBezTo>
                      <a:pt x="496" y="113"/>
                      <a:pt x="497" y="114"/>
                      <a:pt x="497" y="115"/>
                    </a:cubicBezTo>
                    <a:cubicBezTo>
                      <a:pt x="498" y="117"/>
                      <a:pt x="499" y="120"/>
                      <a:pt x="500" y="122"/>
                    </a:cubicBezTo>
                    <a:cubicBezTo>
                      <a:pt x="499" y="122"/>
                      <a:pt x="499" y="123"/>
                      <a:pt x="499" y="123"/>
                    </a:cubicBezTo>
                    <a:cubicBezTo>
                      <a:pt x="501" y="128"/>
                      <a:pt x="503" y="135"/>
                      <a:pt x="505" y="141"/>
                    </a:cubicBezTo>
                    <a:cubicBezTo>
                      <a:pt x="505" y="142"/>
                      <a:pt x="505" y="143"/>
                      <a:pt x="505" y="144"/>
                    </a:cubicBezTo>
                    <a:cubicBezTo>
                      <a:pt x="506" y="149"/>
                      <a:pt x="509" y="155"/>
                      <a:pt x="511" y="160"/>
                    </a:cubicBezTo>
                    <a:cubicBezTo>
                      <a:pt x="511" y="161"/>
                      <a:pt x="511" y="163"/>
                      <a:pt x="511" y="165"/>
                    </a:cubicBezTo>
                    <a:cubicBezTo>
                      <a:pt x="511" y="167"/>
                      <a:pt x="512" y="168"/>
                      <a:pt x="512" y="170"/>
                    </a:cubicBezTo>
                    <a:cubicBezTo>
                      <a:pt x="512" y="172"/>
                      <a:pt x="512" y="174"/>
                      <a:pt x="512" y="175"/>
                    </a:cubicBezTo>
                    <a:cubicBezTo>
                      <a:pt x="512" y="180"/>
                      <a:pt x="512" y="181"/>
                      <a:pt x="512" y="185"/>
                    </a:cubicBezTo>
                    <a:cubicBezTo>
                      <a:pt x="512" y="186"/>
                      <a:pt x="512" y="187"/>
                      <a:pt x="512" y="189"/>
                    </a:cubicBezTo>
                    <a:cubicBezTo>
                      <a:pt x="512" y="193"/>
                      <a:pt x="511" y="199"/>
                      <a:pt x="510" y="204"/>
                    </a:cubicBezTo>
                    <a:cubicBezTo>
                      <a:pt x="510" y="204"/>
                      <a:pt x="510" y="205"/>
                      <a:pt x="510" y="207"/>
                    </a:cubicBezTo>
                    <a:cubicBezTo>
                      <a:pt x="509" y="211"/>
                      <a:pt x="507" y="215"/>
                      <a:pt x="505" y="220"/>
                    </a:cubicBezTo>
                    <a:cubicBezTo>
                      <a:pt x="504" y="226"/>
                      <a:pt x="503" y="231"/>
                      <a:pt x="500" y="236"/>
                    </a:cubicBezTo>
                    <a:cubicBezTo>
                      <a:pt x="499" y="239"/>
                      <a:pt x="497" y="243"/>
                      <a:pt x="496" y="246"/>
                    </a:cubicBezTo>
                    <a:cubicBezTo>
                      <a:pt x="494" y="251"/>
                      <a:pt x="494" y="258"/>
                      <a:pt x="492" y="263"/>
                    </a:cubicBezTo>
                    <a:cubicBezTo>
                      <a:pt x="491" y="264"/>
                      <a:pt x="492" y="265"/>
                      <a:pt x="492" y="266"/>
                    </a:cubicBezTo>
                    <a:cubicBezTo>
                      <a:pt x="490" y="273"/>
                      <a:pt x="490" y="281"/>
                      <a:pt x="489" y="289"/>
                    </a:cubicBezTo>
                    <a:cubicBezTo>
                      <a:pt x="489" y="291"/>
                      <a:pt x="489" y="293"/>
                      <a:pt x="489" y="295"/>
                    </a:cubicBezTo>
                    <a:cubicBezTo>
                      <a:pt x="489" y="296"/>
                      <a:pt x="490" y="298"/>
                      <a:pt x="490" y="299"/>
                    </a:cubicBezTo>
                    <a:cubicBezTo>
                      <a:pt x="490" y="301"/>
                      <a:pt x="490" y="302"/>
                      <a:pt x="490" y="304"/>
                    </a:cubicBezTo>
                    <a:cubicBezTo>
                      <a:pt x="490" y="306"/>
                      <a:pt x="491" y="308"/>
                      <a:pt x="491" y="310"/>
                    </a:cubicBezTo>
                    <a:cubicBezTo>
                      <a:pt x="491" y="311"/>
                      <a:pt x="491" y="315"/>
                      <a:pt x="492" y="317"/>
                    </a:cubicBezTo>
                    <a:cubicBezTo>
                      <a:pt x="493" y="324"/>
                      <a:pt x="494" y="331"/>
                      <a:pt x="496" y="338"/>
                    </a:cubicBezTo>
                    <a:cubicBezTo>
                      <a:pt x="496" y="340"/>
                      <a:pt x="497" y="344"/>
                      <a:pt x="496" y="345"/>
                    </a:cubicBezTo>
                    <a:cubicBezTo>
                      <a:pt x="497" y="348"/>
                      <a:pt x="498" y="351"/>
                      <a:pt x="498" y="354"/>
                    </a:cubicBezTo>
                    <a:cubicBezTo>
                      <a:pt x="498" y="355"/>
                      <a:pt x="498" y="356"/>
                      <a:pt x="498" y="357"/>
                    </a:cubicBezTo>
                    <a:cubicBezTo>
                      <a:pt x="498" y="358"/>
                      <a:pt x="499" y="360"/>
                      <a:pt x="499" y="361"/>
                    </a:cubicBezTo>
                    <a:cubicBezTo>
                      <a:pt x="500" y="362"/>
                      <a:pt x="499" y="366"/>
                      <a:pt x="499" y="368"/>
                    </a:cubicBezTo>
                    <a:cubicBezTo>
                      <a:pt x="500" y="374"/>
                      <a:pt x="500" y="379"/>
                      <a:pt x="499" y="384"/>
                    </a:cubicBezTo>
                    <a:cubicBezTo>
                      <a:pt x="498" y="386"/>
                      <a:pt x="499" y="392"/>
                      <a:pt x="500" y="393"/>
                    </a:cubicBezTo>
                    <a:cubicBezTo>
                      <a:pt x="499" y="394"/>
                      <a:pt x="499" y="397"/>
                      <a:pt x="499" y="399"/>
                    </a:cubicBezTo>
                    <a:cubicBezTo>
                      <a:pt x="499" y="399"/>
                      <a:pt x="498" y="402"/>
                      <a:pt x="498" y="403"/>
                    </a:cubicBezTo>
                    <a:cubicBezTo>
                      <a:pt x="497" y="406"/>
                      <a:pt x="496" y="410"/>
                      <a:pt x="495" y="413"/>
                    </a:cubicBezTo>
                    <a:cubicBezTo>
                      <a:pt x="494" y="415"/>
                      <a:pt x="494" y="417"/>
                      <a:pt x="494" y="419"/>
                    </a:cubicBezTo>
                    <a:cubicBezTo>
                      <a:pt x="491" y="426"/>
                      <a:pt x="487" y="432"/>
                      <a:pt x="483" y="439"/>
                    </a:cubicBezTo>
                    <a:cubicBezTo>
                      <a:pt x="483" y="439"/>
                      <a:pt x="482" y="439"/>
                      <a:pt x="482" y="439"/>
                    </a:cubicBezTo>
                    <a:cubicBezTo>
                      <a:pt x="481" y="440"/>
                      <a:pt x="481" y="441"/>
                      <a:pt x="481" y="442"/>
                    </a:cubicBezTo>
                    <a:cubicBezTo>
                      <a:pt x="480" y="443"/>
                      <a:pt x="479" y="443"/>
                      <a:pt x="478" y="444"/>
                    </a:cubicBezTo>
                    <a:cubicBezTo>
                      <a:pt x="477" y="445"/>
                      <a:pt x="477" y="445"/>
                      <a:pt x="477" y="446"/>
                    </a:cubicBezTo>
                    <a:cubicBezTo>
                      <a:pt x="476" y="448"/>
                      <a:pt x="473" y="449"/>
                      <a:pt x="472" y="451"/>
                    </a:cubicBezTo>
                    <a:cubicBezTo>
                      <a:pt x="470" y="453"/>
                      <a:pt x="468" y="456"/>
                      <a:pt x="465" y="458"/>
                    </a:cubicBezTo>
                    <a:cubicBezTo>
                      <a:pt x="460" y="461"/>
                      <a:pt x="456" y="465"/>
                      <a:pt x="451" y="468"/>
                    </a:cubicBezTo>
                    <a:cubicBezTo>
                      <a:pt x="448" y="470"/>
                      <a:pt x="444" y="472"/>
                      <a:pt x="441" y="474"/>
                    </a:cubicBezTo>
                    <a:cubicBezTo>
                      <a:pt x="439" y="475"/>
                      <a:pt x="438" y="478"/>
                      <a:pt x="435" y="479"/>
                    </a:cubicBezTo>
                    <a:cubicBezTo>
                      <a:pt x="435" y="480"/>
                      <a:pt x="434" y="480"/>
                      <a:pt x="433" y="481"/>
                    </a:cubicBezTo>
                    <a:cubicBezTo>
                      <a:pt x="427" y="487"/>
                      <a:pt x="422" y="495"/>
                      <a:pt x="417" y="504"/>
                    </a:cubicBezTo>
                    <a:cubicBezTo>
                      <a:pt x="415" y="509"/>
                      <a:pt x="411" y="515"/>
                      <a:pt x="408" y="521"/>
                    </a:cubicBezTo>
                    <a:cubicBezTo>
                      <a:pt x="408" y="523"/>
                      <a:pt x="408" y="525"/>
                      <a:pt x="407" y="526"/>
                    </a:cubicBezTo>
                    <a:cubicBezTo>
                      <a:pt x="406" y="530"/>
                      <a:pt x="404" y="536"/>
                      <a:pt x="404" y="540"/>
                    </a:cubicBezTo>
                    <a:cubicBezTo>
                      <a:pt x="404" y="543"/>
                      <a:pt x="402" y="545"/>
                      <a:pt x="404" y="548"/>
                    </a:cubicBezTo>
                    <a:cubicBezTo>
                      <a:pt x="403" y="550"/>
                      <a:pt x="403" y="552"/>
                      <a:pt x="403" y="553"/>
                    </a:cubicBezTo>
                    <a:cubicBezTo>
                      <a:pt x="404" y="556"/>
                      <a:pt x="404" y="559"/>
                      <a:pt x="403" y="561"/>
                    </a:cubicBezTo>
                    <a:cubicBezTo>
                      <a:pt x="403" y="563"/>
                      <a:pt x="403" y="564"/>
                      <a:pt x="403" y="565"/>
                    </a:cubicBezTo>
                    <a:cubicBezTo>
                      <a:pt x="404" y="566"/>
                      <a:pt x="404" y="570"/>
                      <a:pt x="404" y="572"/>
                    </a:cubicBezTo>
                    <a:cubicBezTo>
                      <a:pt x="404" y="575"/>
                      <a:pt x="404" y="579"/>
                      <a:pt x="403" y="583"/>
                    </a:cubicBezTo>
                    <a:cubicBezTo>
                      <a:pt x="403" y="583"/>
                      <a:pt x="403" y="585"/>
                      <a:pt x="403" y="586"/>
                    </a:cubicBezTo>
                    <a:cubicBezTo>
                      <a:pt x="403" y="586"/>
                      <a:pt x="403" y="589"/>
                      <a:pt x="403" y="589"/>
                    </a:cubicBezTo>
                    <a:cubicBezTo>
                      <a:pt x="403" y="589"/>
                      <a:pt x="402" y="590"/>
                      <a:pt x="402" y="590"/>
                    </a:cubicBezTo>
                    <a:cubicBezTo>
                      <a:pt x="402" y="592"/>
                      <a:pt x="402" y="595"/>
                      <a:pt x="402" y="596"/>
                    </a:cubicBezTo>
                    <a:cubicBezTo>
                      <a:pt x="402" y="598"/>
                      <a:pt x="401" y="600"/>
                      <a:pt x="400" y="602"/>
                    </a:cubicBezTo>
                    <a:cubicBezTo>
                      <a:pt x="400" y="604"/>
                      <a:pt x="400" y="606"/>
                      <a:pt x="400" y="608"/>
                    </a:cubicBezTo>
                    <a:cubicBezTo>
                      <a:pt x="400" y="609"/>
                      <a:pt x="399" y="609"/>
                      <a:pt x="398" y="610"/>
                    </a:cubicBezTo>
                    <a:cubicBezTo>
                      <a:pt x="397" y="612"/>
                      <a:pt x="398" y="615"/>
                      <a:pt x="397" y="617"/>
                    </a:cubicBezTo>
                    <a:cubicBezTo>
                      <a:pt x="397" y="618"/>
                      <a:pt x="395" y="621"/>
                      <a:pt x="394" y="622"/>
                    </a:cubicBezTo>
                    <a:cubicBezTo>
                      <a:pt x="394" y="622"/>
                      <a:pt x="393" y="623"/>
                      <a:pt x="393" y="623"/>
                    </a:cubicBezTo>
                    <a:cubicBezTo>
                      <a:pt x="393" y="623"/>
                      <a:pt x="393" y="624"/>
                      <a:pt x="393" y="624"/>
                    </a:cubicBezTo>
                    <a:cubicBezTo>
                      <a:pt x="393" y="625"/>
                      <a:pt x="392" y="625"/>
                      <a:pt x="392" y="626"/>
                    </a:cubicBezTo>
                    <a:cubicBezTo>
                      <a:pt x="391" y="626"/>
                      <a:pt x="391" y="627"/>
                      <a:pt x="391" y="628"/>
                    </a:cubicBezTo>
                    <a:cubicBezTo>
                      <a:pt x="388" y="632"/>
                      <a:pt x="384" y="635"/>
                      <a:pt x="380" y="638"/>
                    </a:cubicBezTo>
                    <a:cubicBezTo>
                      <a:pt x="378" y="639"/>
                      <a:pt x="375" y="641"/>
                      <a:pt x="373" y="642"/>
                    </a:cubicBezTo>
                    <a:cubicBezTo>
                      <a:pt x="372" y="643"/>
                      <a:pt x="368" y="644"/>
                      <a:pt x="367" y="644"/>
                    </a:cubicBezTo>
                    <a:cubicBezTo>
                      <a:pt x="366" y="644"/>
                      <a:pt x="365" y="645"/>
                      <a:pt x="363" y="645"/>
                    </a:cubicBezTo>
                    <a:cubicBezTo>
                      <a:pt x="356" y="646"/>
                      <a:pt x="351" y="645"/>
                      <a:pt x="346" y="643"/>
                    </a:cubicBezTo>
                    <a:cubicBezTo>
                      <a:pt x="344" y="643"/>
                      <a:pt x="343" y="643"/>
                      <a:pt x="342" y="642"/>
                    </a:cubicBezTo>
                    <a:cubicBezTo>
                      <a:pt x="340" y="642"/>
                      <a:pt x="338" y="641"/>
                      <a:pt x="337" y="641"/>
                    </a:cubicBezTo>
                    <a:cubicBezTo>
                      <a:pt x="332" y="639"/>
                      <a:pt x="327" y="638"/>
                      <a:pt x="322" y="636"/>
                    </a:cubicBezTo>
                    <a:cubicBezTo>
                      <a:pt x="320" y="636"/>
                      <a:pt x="318" y="634"/>
                      <a:pt x="317" y="634"/>
                    </a:cubicBezTo>
                    <a:cubicBezTo>
                      <a:pt x="314" y="633"/>
                      <a:pt x="312" y="633"/>
                      <a:pt x="309" y="633"/>
                    </a:cubicBezTo>
                    <a:cubicBezTo>
                      <a:pt x="306" y="632"/>
                      <a:pt x="301" y="630"/>
                      <a:pt x="297" y="631"/>
                    </a:cubicBezTo>
                    <a:cubicBezTo>
                      <a:pt x="296" y="631"/>
                      <a:pt x="295" y="630"/>
                      <a:pt x="294" y="630"/>
                    </a:cubicBezTo>
                    <a:cubicBezTo>
                      <a:pt x="294" y="630"/>
                      <a:pt x="292" y="631"/>
                      <a:pt x="291" y="631"/>
                    </a:cubicBezTo>
                    <a:cubicBezTo>
                      <a:pt x="290" y="631"/>
                      <a:pt x="286" y="630"/>
                      <a:pt x="284" y="631"/>
                    </a:cubicBezTo>
                    <a:cubicBezTo>
                      <a:pt x="283" y="631"/>
                      <a:pt x="282" y="631"/>
                      <a:pt x="281" y="631"/>
                    </a:cubicBezTo>
                    <a:cubicBezTo>
                      <a:pt x="277" y="632"/>
                      <a:pt x="275" y="632"/>
                      <a:pt x="272" y="633"/>
                    </a:cubicBezTo>
                    <a:cubicBezTo>
                      <a:pt x="271" y="633"/>
                      <a:pt x="271" y="633"/>
                      <a:pt x="270" y="633"/>
                    </a:cubicBezTo>
                    <a:cubicBezTo>
                      <a:pt x="270" y="633"/>
                      <a:pt x="269" y="634"/>
                      <a:pt x="269" y="634"/>
                    </a:cubicBezTo>
                    <a:cubicBezTo>
                      <a:pt x="265" y="635"/>
                      <a:pt x="261" y="636"/>
                      <a:pt x="258" y="638"/>
                    </a:cubicBezTo>
                    <a:cubicBezTo>
                      <a:pt x="254" y="640"/>
                      <a:pt x="251" y="643"/>
                      <a:pt x="248" y="646"/>
                    </a:cubicBezTo>
                    <a:cubicBezTo>
                      <a:pt x="247" y="646"/>
                      <a:pt x="246" y="646"/>
                      <a:pt x="245" y="647"/>
                    </a:cubicBezTo>
                    <a:cubicBezTo>
                      <a:pt x="244" y="648"/>
                      <a:pt x="244" y="649"/>
                      <a:pt x="243" y="649"/>
                    </a:cubicBezTo>
                    <a:cubicBezTo>
                      <a:pt x="242" y="650"/>
                      <a:pt x="242" y="650"/>
                      <a:pt x="241" y="650"/>
                    </a:cubicBezTo>
                    <a:cubicBezTo>
                      <a:pt x="241" y="650"/>
                      <a:pt x="241" y="651"/>
                      <a:pt x="241" y="651"/>
                    </a:cubicBezTo>
                    <a:cubicBezTo>
                      <a:pt x="241" y="652"/>
                      <a:pt x="240" y="653"/>
                      <a:pt x="239" y="653"/>
                    </a:cubicBezTo>
                    <a:cubicBezTo>
                      <a:pt x="238" y="654"/>
                      <a:pt x="239" y="655"/>
                      <a:pt x="238" y="655"/>
                    </a:cubicBezTo>
                    <a:cubicBezTo>
                      <a:pt x="237" y="657"/>
                      <a:pt x="235" y="657"/>
                      <a:pt x="234" y="659"/>
                    </a:cubicBezTo>
                    <a:cubicBezTo>
                      <a:pt x="233" y="660"/>
                      <a:pt x="234" y="661"/>
                      <a:pt x="233" y="662"/>
                    </a:cubicBezTo>
                    <a:cubicBezTo>
                      <a:pt x="232" y="662"/>
                      <a:pt x="230" y="664"/>
                      <a:pt x="231" y="665"/>
                    </a:cubicBezTo>
                    <a:cubicBezTo>
                      <a:pt x="230" y="666"/>
                      <a:pt x="228" y="667"/>
                      <a:pt x="227" y="669"/>
                    </a:cubicBezTo>
                    <a:cubicBezTo>
                      <a:pt x="227" y="670"/>
                      <a:pt x="226" y="672"/>
                      <a:pt x="225" y="673"/>
                    </a:cubicBezTo>
                    <a:cubicBezTo>
                      <a:pt x="225" y="674"/>
                      <a:pt x="224" y="674"/>
                      <a:pt x="223" y="675"/>
                    </a:cubicBezTo>
                    <a:cubicBezTo>
                      <a:pt x="222" y="677"/>
                      <a:pt x="221" y="679"/>
                      <a:pt x="220" y="681"/>
                    </a:cubicBezTo>
                    <a:cubicBezTo>
                      <a:pt x="219" y="682"/>
                      <a:pt x="219" y="682"/>
                      <a:pt x="219" y="682"/>
                    </a:cubicBezTo>
                    <a:cubicBezTo>
                      <a:pt x="218" y="683"/>
                      <a:pt x="218" y="684"/>
                      <a:pt x="218" y="685"/>
                    </a:cubicBezTo>
                    <a:cubicBezTo>
                      <a:pt x="218" y="686"/>
                      <a:pt x="216" y="687"/>
                      <a:pt x="216" y="688"/>
                    </a:cubicBezTo>
                    <a:cubicBezTo>
                      <a:pt x="215" y="690"/>
                      <a:pt x="215" y="693"/>
                      <a:pt x="214" y="696"/>
                    </a:cubicBezTo>
                    <a:cubicBezTo>
                      <a:pt x="211" y="702"/>
                      <a:pt x="210" y="709"/>
                      <a:pt x="209" y="718"/>
                    </a:cubicBezTo>
                    <a:cubicBezTo>
                      <a:pt x="208" y="721"/>
                      <a:pt x="210" y="725"/>
                      <a:pt x="209" y="729"/>
                    </a:cubicBezTo>
                    <a:cubicBezTo>
                      <a:pt x="209" y="735"/>
                      <a:pt x="208" y="742"/>
                      <a:pt x="209" y="749"/>
                    </a:cubicBezTo>
                    <a:cubicBezTo>
                      <a:pt x="209" y="749"/>
                      <a:pt x="209" y="750"/>
                      <a:pt x="209" y="751"/>
                    </a:cubicBezTo>
                    <a:cubicBezTo>
                      <a:pt x="209" y="753"/>
                      <a:pt x="210" y="762"/>
                      <a:pt x="209" y="763"/>
                    </a:cubicBezTo>
                    <a:cubicBezTo>
                      <a:pt x="209" y="763"/>
                      <a:pt x="209" y="769"/>
                      <a:pt x="208" y="770"/>
                    </a:cubicBezTo>
                    <a:cubicBezTo>
                      <a:pt x="207" y="776"/>
                      <a:pt x="205" y="782"/>
                      <a:pt x="203" y="787"/>
                    </a:cubicBezTo>
                    <a:cubicBezTo>
                      <a:pt x="203" y="787"/>
                      <a:pt x="203" y="788"/>
                      <a:pt x="203" y="789"/>
                    </a:cubicBezTo>
                    <a:cubicBezTo>
                      <a:pt x="202" y="790"/>
                      <a:pt x="202" y="791"/>
                      <a:pt x="201" y="792"/>
                    </a:cubicBezTo>
                    <a:cubicBezTo>
                      <a:pt x="200" y="795"/>
                      <a:pt x="194" y="802"/>
                      <a:pt x="194" y="8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443">
                <a:extLst>
                  <a:ext uri="{FF2B5EF4-FFF2-40B4-BE49-F238E27FC236}">
                    <a16:creationId xmlns:a16="http://schemas.microsoft.com/office/drawing/2014/main" id="{3F2467B1-E38C-172C-5248-4769C3EDE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3" y="299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444">
                <a:extLst>
                  <a:ext uri="{FF2B5EF4-FFF2-40B4-BE49-F238E27FC236}">
                    <a16:creationId xmlns:a16="http://schemas.microsoft.com/office/drawing/2014/main" id="{8C17F715-EF90-267E-0B4C-C22835673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1" y="301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445">
                <a:extLst>
                  <a:ext uri="{FF2B5EF4-FFF2-40B4-BE49-F238E27FC236}">
                    <a16:creationId xmlns:a16="http://schemas.microsoft.com/office/drawing/2014/main" id="{4D420A03-6DAA-3882-C570-2261CA38E2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47" y="3002"/>
                <a:ext cx="92" cy="95"/>
              </a:xfrm>
              <a:custGeom>
                <a:avLst/>
                <a:gdLst>
                  <a:gd name="T0" fmla="*/ 37 w 38"/>
                  <a:gd name="T1" fmla="*/ 4 h 39"/>
                  <a:gd name="T2" fmla="*/ 33 w 38"/>
                  <a:gd name="T3" fmla="*/ 0 h 39"/>
                  <a:gd name="T4" fmla="*/ 28 w 38"/>
                  <a:gd name="T5" fmla="*/ 0 h 39"/>
                  <a:gd name="T6" fmla="*/ 19 w 38"/>
                  <a:gd name="T7" fmla="*/ 4 h 39"/>
                  <a:gd name="T8" fmla="*/ 7 w 38"/>
                  <a:gd name="T9" fmla="*/ 13 h 39"/>
                  <a:gd name="T10" fmla="*/ 3 w 38"/>
                  <a:gd name="T11" fmla="*/ 22 h 39"/>
                  <a:gd name="T12" fmla="*/ 4 w 38"/>
                  <a:gd name="T13" fmla="*/ 34 h 39"/>
                  <a:gd name="T14" fmla="*/ 9 w 38"/>
                  <a:gd name="T15" fmla="*/ 37 h 39"/>
                  <a:gd name="T16" fmla="*/ 29 w 38"/>
                  <a:gd name="T17" fmla="*/ 25 h 39"/>
                  <a:gd name="T18" fmla="*/ 31 w 38"/>
                  <a:gd name="T19" fmla="*/ 18 h 39"/>
                  <a:gd name="T20" fmla="*/ 37 w 38"/>
                  <a:gd name="T21" fmla="*/ 9 h 39"/>
                  <a:gd name="T22" fmla="*/ 37 w 38"/>
                  <a:gd name="T23" fmla="*/ 4 h 39"/>
                  <a:gd name="T24" fmla="*/ 27 w 38"/>
                  <a:gd name="T25" fmla="*/ 15 h 39"/>
                  <a:gd name="T26" fmla="*/ 10 w 38"/>
                  <a:gd name="T27" fmla="*/ 33 h 39"/>
                  <a:gd name="T28" fmla="*/ 6 w 38"/>
                  <a:gd name="T29" fmla="*/ 30 h 39"/>
                  <a:gd name="T30" fmla="*/ 17 w 38"/>
                  <a:gd name="T31" fmla="*/ 12 h 39"/>
                  <a:gd name="T32" fmla="*/ 17 w 38"/>
                  <a:gd name="T33" fmla="*/ 12 h 39"/>
                  <a:gd name="T34" fmla="*/ 22 w 38"/>
                  <a:gd name="T35" fmla="*/ 9 h 39"/>
                  <a:gd name="T36" fmla="*/ 23 w 38"/>
                  <a:gd name="T37" fmla="*/ 7 h 39"/>
                  <a:gd name="T38" fmla="*/ 30 w 38"/>
                  <a:gd name="T39" fmla="*/ 5 h 39"/>
                  <a:gd name="T40" fmla="*/ 30 w 38"/>
                  <a:gd name="T41" fmla="*/ 5 h 39"/>
                  <a:gd name="T42" fmla="*/ 32 w 38"/>
                  <a:gd name="T43" fmla="*/ 7 h 39"/>
                  <a:gd name="T44" fmla="*/ 27 w 38"/>
                  <a:gd name="T45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39">
                    <a:moveTo>
                      <a:pt x="37" y="4"/>
                    </a:moveTo>
                    <a:cubicBezTo>
                      <a:pt x="36" y="2"/>
                      <a:pt x="34" y="1"/>
                      <a:pt x="33" y="0"/>
                    </a:cubicBezTo>
                    <a:cubicBezTo>
                      <a:pt x="31" y="0"/>
                      <a:pt x="30" y="0"/>
                      <a:pt x="28" y="0"/>
                    </a:cubicBezTo>
                    <a:cubicBezTo>
                      <a:pt x="26" y="2"/>
                      <a:pt x="21" y="2"/>
                      <a:pt x="19" y="4"/>
                    </a:cubicBezTo>
                    <a:cubicBezTo>
                      <a:pt x="15" y="7"/>
                      <a:pt x="11" y="10"/>
                      <a:pt x="7" y="13"/>
                    </a:cubicBezTo>
                    <a:cubicBezTo>
                      <a:pt x="5" y="16"/>
                      <a:pt x="4" y="19"/>
                      <a:pt x="3" y="22"/>
                    </a:cubicBezTo>
                    <a:cubicBezTo>
                      <a:pt x="2" y="25"/>
                      <a:pt x="0" y="32"/>
                      <a:pt x="4" y="34"/>
                    </a:cubicBezTo>
                    <a:cubicBezTo>
                      <a:pt x="5" y="36"/>
                      <a:pt x="7" y="37"/>
                      <a:pt x="9" y="37"/>
                    </a:cubicBezTo>
                    <a:cubicBezTo>
                      <a:pt x="20" y="39"/>
                      <a:pt x="24" y="31"/>
                      <a:pt x="29" y="25"/>
                    </a:cubicBezTo>
                    <a:cubicBezTo>
                      <a:pt x="30" y="23"/>
                      <a:pt x="30" y="20"/>
                      <a:pt x="31" y="18"/>
                    </a:cubicBezTo>
                    <a:cubicBezTo>
                      <a:pt x="33" y="16"/>
                      <a:pt x="36" y="12"/>
                      <a:pt x="37" y="9"/>
                    </a:cubicBezTo>
                    <a:cubicBezTo>
                      <a:pt x="38" y="8"/>
                      <a:pt x="38" y="6"/>
                      <a:pt x="37" y="4"/>
                    </a:cubicBezTo>
                    <a:close/>
                    <a:moveTo>
                      <a:pt x="27" y="15"/>
                    </a:moveTo>
                    <a:cubicBezTo>
                      <a:pt x="24" y="21"/>
                      <a:pt x="19" y="36"/>
                      <a:pt x="10" y="33"/>
                    </a:cubicBezTo>
                    <a:cubicBezTo>
                      <a:pt x="8" y="33"/>
                      <a:pt x="8" y="31"/>
                      <a:pt x="6" y="30"/>
                    </a:cubicBezTo>
                    <a:cubicBezTo>
                      <a:pt x="5" y="22"/>
                      <a:pt x="11" y="16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1"/>
                      <a:pt x="21" y="10"/>
                      <a:pt x="22" y="9"/>
                    </a:cubicBezTo>
                    <a:cubicBezTo>
                      <a:pt x="22" y="9"/>
                      <a:pt x="22" y="8"/>
                      <a:pt x="23" y="7"/>
                    </a:cubicBezTo>
                    <a:cubicBezTo>
                      <a:pt x="23" y="6"/>
                      <a:pt x="28" y="6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1" y="6"/>
                      <a:pt x="32" y="7"/>
                    </a:cubicBezTo>
                    <a:cubicBezTo>
                      <a:pt x="33" y="8"/>
                      <a:pt x="28" y="14"/>
                      <a:pt x="27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446">
                <a:extLst>
                  <a:ext uri="{FF2B5EF4-FFF2-40B4-BE49-F238E27FC236}">
                    <a16:creationId xmlns:a16="http://schemas.microsoft.com/office/drawing/2014/main" id="{B0F0BC4F-C810-A52D-EC54-C7E45AC20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" y="3017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1"/>
                      <a:pt x="1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447">
                <a:extLst>
                  <a:ext uri="{FF2B5EF4-FFF2-40B4-BE49-F238E27FC236}">
                    <a16:creationId xmlns:a16="http://schemas.microsoft.com/office/drawing/2014/main" id="{C2CBEEE7-10FF-EEF5-DABD-5F79F8ABA1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12" y="3014"/>
                <a:ext cx="162" cy="165"/>
              </a:xfrm>
              <a:custGeom>
                <a:avLst/>
                <a:gdLst>
                  <a:gd name="T0" fmla="*/ 63 w 67"/>
                  <a:gd name="T1" fmla="*/ 26 h 68"/>
                  <a:gd name="T2" fmla="*/ 61 w 67"/>
                  <a:gd name="T3" fmla="*/ 17 h 68"/>
                  <a:gd name="T4" fmla="*/ 58 w 67"/>
                  <a:gd name="T5" fmla="*/ 8 h 68"/>
                  <a:gd name="T6" fmla="*/ 41 w 67"/>
                  <a:gd name="T7" fmla="*/ 0 h 68"/>
                  <a:gd name="T8" fmla="*/ 35 w 67"/>
                  <a:gd name="T9" fmla="*/ 2 h 68"/>
                  <a:gd name="T10" fmla="*/ 24 w 67"/>
                  <a:gd name="T11" fmla="*/ 10 h 68"/>
                  <a:gd name="T12" fmla="*/ 19 w 67"/>
                  <a:gd name="T13" fmla="*/ 19 h 68"/>
                  <a:gd name="T14" fmla="*/ 17 w 67"/>
                  <a:gd name="T15" fmla="*/ 24 h 68"/>
                  <a:gd name="T16" fmla="*/ 9 w 67"/>
                  <a:gd name="T17" fmla="*/ 30 h 68"/>
                  <a:gd name="T18" fmla="*/ 1 w 67"/>
                  <a:gd name="T19" fmla="*/ 43 h 68"/>
                  <a:gd name="T20" fmla="*/ 6 w 67"/>
                  <a:gd name="T21" fmla="*/ 54 h 68"/>
                  <a:gd name="T22" fmla="*/ 31 w 67"/>
                  <a:gd name="T23" fmla="*/ 67 h 68"/>
                  <a:gd name="T24" fmla="*/ 44 w 67"/>
                  <a:gd name="T25" fmla="*/ 66 h 68"/>
                  <a:gd name="T26" fmla="*/ 47 w 67"/>
                  <a:gd name="T27" fmla="*/ 67 h 68"/>
                  <a:gd name="T28" fmla="*/ 50 w 67"/>
                  <a:gd name="T29" fmla="*/ 66 h 68"/>
                  <a:gd name="T30" fmla="*/ 57 w 67"/>
                  <a:gd name="T31" fmla="*/ 61 h 68"/>
                  <a:gd name="T32" fmla="*/ 64 w 67"/>
                  <a:gd name="T33" fmla="*/ 48 h 68"/>
                  <a:gd name="T34" fmla="*/ 63 w 67"/>
                  <a:gd name="T35" fmla="*/ 26 h 68"/>
                  <a:gd name="T36" fmla="*/ 60 w 67"/>
                  <a:gd name="T37" fmla="*/ 46 h 68"/>
                  <a:gd name="T38" fmla="*/ 47 w 67"/>
                  <a:gd name="T39" fmla="*/ 63 h 68"/>
                  <a:gd name="T40" fmla="*/ 43 w 67"/>
                  <a:gd name="T41" fmla="*/ 62 h 68"/>
                  <a:gd name="T42" fmla="*/ 31 w 67"/>
                  <a:gd name="T43" fmla="*/ 63 h 68"/>
                  <a:gd name="T44" fmla="*/ 28 w 67"/>
                  <a:gd name="T45" fmla="*/ 61 h 68"/>
                  <a:gd name="T46" fmla="*/ 21 w 67"/>
                  <a:gd name="T47" fmla="*/ 60 h 68"/>
                  <a:gd name="T48" fmla="*/ 16 w 67"/>
                  <a:gd name="T49" fmla="*/ 57 h 68"/>
                  <a:gd name="T50" fmla="*/ 7 w 67"/>
                  <a:gd name="T51" fmla="*/ 39 h 68"/>
                  <a:gd name="T52" fmla="*/ 18 w 67"/>
                  <a:gd name="T53" fmla="*/ 28 h 68"/>
                  <a:gd name="T54" fmla="*/ 20 w 67"/>
                  <a:gd name="T55" fmla="*/ 26 h 68"/>
                  <a:gd name="T56" fmla="*/ 28 w 67"/>
                  <a:gd name="T57" fmla="*/ 15 h 68"/>
                  <a:gd name="T58" fmla="*/ 29 w 67"/>
                  <a:gd name="T59" fmla="*/ 12 h 68"/>
                  <a:gd name="T60" fmla="*/ 37 w 67"/>
                  <a:gd name="T61" fmla="*/ 7 h 68"/>
                  <a:gd name="T62" fmla="*/ 42 w 67"/>
                  <a:gd name="T63" fmla="*/ 5 h 68"/>
                  <a:gd name="T64" fmla="*/ 57 w 67"/>
                  <a:gd name="T65" fmla="*/ 18 h 68"/>
                  <a:gd name="T66" fmla="*/ 57 w 67"/>
                  <a:gd name="T67" fmla="*/ 23 h 68"/>
                  <a:gd name="T68" fmla="*/ 60 w 67"/>
                  <a:gd name="T69" fmla="*/ 33 h 68"/>
                  <a:gd name="T70" fmla="*/ 60 w 67"/>
                  <a:gd name="T71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" h="68">
                    <a:moveTo>
                      <a:pt x="63" y="26"/>
                    </a:moveTo>
                    <a:cubicBezTo>
                      <a:pt x="62" y="23"/>
                      <a:pt x="62" y="20"/>
                      <a:pt x="61" y="17"/>
                    </a:cubicBezTo>
                    <a:cubicBezTo>
                      <a:pt x="61" y="14"/>
                      <a:pt x="60" y="10"/>
                      <a:pt x="58" y="8"/>
                    </a:cubicBezTo>
                    <a:cubicBezTo>
                      <a:pt x="55" y="3"/>
                      <a:pt x="48" y="0"/>
                      <a:pt x="41" y="0"/>
                    </a:cubicBezTo>
                    <a:cubicBezTo>
                      <a:pt x="39" y="1"/>
                      <a:pt x="37" y="2"/>
                      <a:pt x="35" y="2"/>
                    </a:cubicBezTo>
                    <a:cubicBezTo>
                      <a:pt x="32" y="4"/>
                      <a:pt x="27" y="8"/>
                      <a:pt x="24" y="10"/>
                    </a:cubicBezTo>
                    <a:cubicBezTo>
                      <a:pt x="23" y="13"/>
                      <a:pt x="20" y="16"/>
                      <a:pt x="19" y="19"/>
                    </a:cubicBezTo>
                    <a:cubicBezTo>
                      <a:pt x="18" y="21"/>
                      <a:pt x="18" y="23"/>
                      <a:pt x="17" y="24"/>
                    </a:cubicBezTo>
                    <a:cubicBezTo>
                      <a:pt x="14" y="26"/>
                      <a:pt x="11" y="27"/>
                      <a:pt x="9" y="30"/>
                    </a:cubicBezTo>
                    <a:cubicBezTo>
                      <a:pt x="5" y="33"/>
                      <a:pt x="2" y="38"/>
                      <a:pt x="1" y="43"/>
                    </a:cubicBezTo>
                    <a:cubicBezTo>
                      <a:pt x="0" y="48"/>
                      <a:pt x="4" y="51"/>
                      <a:pt x="6" y="54"/>
                    </a:cubicBezTo>
                    <a:cubicBezTo>
                      <a:pt x="12" y="61"/>
                      <a:pt x="20" y="65"/>
                      <a:pt x="31" y="67"/>
                    </a:cubicBezTo>
                    <a:cubicBezTo>
                      <a:pt x="35" y="68"/>
                      <a:pt x="40" y="66"/>
                      <a:pt x="44" y="66"/>
                    </a:cubicBezTo>
                    <a:cubicBezTo>
                      <a:pt x="45" y="67"/>
                      <a:pt x="46" y="67"/>
                      <a:pt x="47" y="67"/>
                    </a:cubicBezTo>
                    <a:cubicBezTo>
                      <a:pt x="48" y="67"/>
                      <a:pt x="49" y="66"/>
                      <a:pt x="50" y="66"/>
                    </a:cubicBezTo>
                    <a:cubicBezTo>
                      <a:pt x="51" y="64"/>
                      <a:pt x="56" y="63"/>
                      <a:pt x="57" y="61"/>
                    </a:cubicBezTo>
                    <a:cubicBezTo>
                      <a:pt x="60" y="57"/>
                      <a:pt x="62" y="53"/>
                      <a:pt x="64" y="48"/>
                    </a:cubicBezTo>
                    <a:cubicBezTo>
                      <a:pt x="67" y="43"/>
                      <a:pt x="64" y="31"/>
                      <a:pt x="63" y="26"/>
                    </a:cubicBezTo>
                    <a:close/>
                    <a:moveTo>
                      <a:pt x="60" y="46"/>
                    </a:moveTo>
                    <a:cubicBezTo>
                      <a:pt x="58" y="52"/>
                      <a:pt x="53" y="61"/>
                      <a:pt x="47" y="63"/>
                    </a:cubicBezTo>
                    <a:cubicBezTo>
                      <a:pt x="46" y="62"/>
                      <a:pt x="45" y="62"/>
                      <a:pt x="43" y="62"/>
                    </a:cubicBezTo>
                    <a:cubicBezTo>
                      <a:pt x="39" y="62"/>
                      <a:pt x="35" y="62"/>
                      <a:pt x="31" y="63"/>
                    </a:cubicBezTo>
                    <a:cubicBezTo>
                      <a:pt x="30" y="62"/>
                      <a:pt x="29" y="62"/>
                      <a:pt x="28" y="61"/>
                    </a:cubicBezTo>
                    <a:cubicBezTo>
                      <a:pt x="25" y="61"/>
                      <a:pt x="23" y="61"/>
                      <a:pt x="21" y="60"/>
                    </a:cubicBezTo>
                    <a:cubicBezTo>
                      <a:pt x="19" y="60"/>
                      <a:pt x="18" y="58"/>
                      <a:pt x="16" y="57"/>
                    </a:cubicBezTo>
                    <a:cubicBezTo>
                      <a:pt x="11" y="53"/>
                      <a:pt x="3" y="47"/>
                      <a:pt x="7" y="39"/>
                    </a:cubicBezTo>
                    <a:cubicBezTo>
                      <a:pt x="10" y="35"/>
                      <a:pt x="15" y="30"/>
                      <a:pt x="18" y="28"/>
                    </a:cubicBezTo>
                    <a:cubicBezTo>
                      <a:pt x="19" y="27"/>
                      <a:pt x="20" y="27"/>
                      <a:pt x="20" y="26"/>
                    </a:cubicBezTo>
                    <a:cubicBezTo>
                      <a:pt x="23" y="23"/>
                      <a:pt x="25" y="18"/>
                      <a:pt x="28" y="15"/>
                    </a:cubicBezTo>
                    <a:cubicBezTo>
                      <a:pt x="28" y="14"/>
                      <a:pt x="28" y="13"/>
                      <a:pt x="29" y="12"/>
                    </a:cubicBezTo>
                    <a:cubicBezTo>
                      <a:pt x="32" y="10"/>
                      <a:pt x="34" y="8"/>
                      <a:pt x="37" y="7"/>
                    </a:cubicBezTo>
                    <a:cubicBezTo>
                      <a:pt x="39" y="6"/>
                      <a:pt x="41" y="6"/>
                      <a:pt x="42" y="5"/>
                    </a:cubicBezTo>
                    <a:cubicBezTo>
                      <a:pt x="52" y="5"/>
                      <a:pt x="55" y="10"/>
                      <a:pt x="57" y="18"/>
                    </a:cubicBezTo>
                    <a:cubicBezTo>
                      <a:pt x="58" y="20"/>
                      <a:pt x="57" y="21"/>
                      <a:pt x="57" y="23"/>
                    </a:cubicBezTo>
                    <a:cubicBezTo>
                      <a:pt x="58" y="26"/>
                      <a:pt x="60" y="31"/>
                      <a:pt x="60" y="33"/>
                    </a:cubicBezTo>
                    <a:cubicBezTo>
                      <a:pt x="60" y="37"/>
                      <a:pt x="61" y="43"/>
                      <a:pt x="60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448">
                <a:extLst>
                  <a:ext uri="{FF2B5EF4-FFF2-40B4-BE49-F238E27FC236}">
                    <a16:creationId xmlns:a16="http://schemas.microsoft.com/office/drawing/2014/main" id="{BB559276-4D50-FAE5-5D21-ED551FE8F6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9" y="3024"/>
                <a:ext cx="2727" cy="1354"/>
              </a:xfrm>
              <a:custGeom>
                <a:avLst/>
                <a:gdLst>
                  <a:gd name="T0" fmla="*/ 1107 w 1125"/>
                  <a:gd name="T1" fmla="*/ 90 h 558"/>
                  <a:gd name="T2" fmla="*/ 1077 w 1125"/>
                  <a:gd name="T3" fmla="*/ 45 h 558"/>
                  <a:gd name="T4" fmla="*/ 1045 w 1125"/>
                  <a:gd name="T5" fmla="*/ 23 h 558"/>
                  <a:gd name="T6" fmla="*/ 999 w 1125"/>
                  <a:gd name="T7" fmla="*/ 6 h 558"/>
                  <a:gd name="T8" fmla="*/ 897 w 1125"/>
                  <a:gd name="T9" fmla="*/ 7 h 558"/>
                  <a:gd name="T10" fmla="*/ 844 w 1125"/>
                  <a:gd name="T11" fmla="*/ 30 h 558"/>
                  <a:gd name="T12" fmla="*/ 798 w 1125"/>
                  <a:gd name="T13" fmla="*/ 39 h 558"/>
                  <a:gd name="T14" fmla="*/ 727 w 1125"/>
                  <a:gd name="T15" fmla="*/ 43 h 558"/>
                  <a:gd name="T16" fmla="*/ 677 w 1125"/>
                  <a:gd name="T17" fmla="*/ 38 h 558"/>
                  <a:gd name="T18" fmla="*/ 651 w 1125"/>
                  <a:gd name="T19" fmla="*/ 38 h 558"/>
                  <a:gd name="T20" fmla="*/ 613 w 1125"/>
                  <a:gd name="T21" fmla="*/ 48 h 558"/>
                  <a:gd name="T22" fmla="*/ 579 w 1125"/>
                  <a:gd name="T23" fmla="*/ 70 h 558"/>
                  <a:gd name="T24" fmla="*/ 547 w 1125"/>
                  <a:gd name="T25" fmla="*/ 90 h 558"/>
                  <a:gd name="T26" fmla="*/ 496 w 1125"/>
                  <a:gd name="T27" fmla="*/ 110 h 558"/>
                  <a:gd name="T28" fmla="*/ 456 w 1125"/>
                  <a:gd name="T29" fmla="*/ 118 h 558"/>
                  <a:gd name="T30" fmla="*/ 425 w 1125"/>
                  <a:gd name="T31" fmla="*/ 131 h 558"/>
                  <a:gd name="T32" fmla="*/ 301 w 1125"/>
                  <a:gd name="T33" fmla="*/ 209 h 558"/>
                  <a:gd name="T34" fmla="*/ 236 w 1125"/>
                  <a:gd name="T35" fmla="*/ 209 h 558"/>
                  <a:gd name="T36" fmla="*/ 190 w 1125"/>
                  <a:gd name="T37" fmla="*/ 218 h 558"/>
                  <a:gd name="T38" fmla="*/ 169 w 1125"/>
                  <a:gd name="T39" fmla="*/ 224 h 558"/>
                  <a:gd name="T40" fmla="*/ 142 w 1125"/>
                  <a:gd name="T41" fmla="*/ 231 h 558"/>
                  <a:gd name="T42" fmla="*/ 83 w 1125"/>
                  <a:gd name="T43" fmla="*/ 222 h 558"/>
                  <a:gd name="T44" fmla="*/ 65 w 1125"/>
                  <a:gd name="T45" fmla="*/ 326 h 558"/>
                  <a:gd name="T46" fmla="*/ 129 w 1125"/>
                  <a:gd name="T47" fmla="*/ 383 h 558"/>
                  <a:gd name="T48" fmla="*/ 188 w 1125"/>
                  <a:gd name="T49" fmla="*/ 422 h 558"/>
                  <a:gd name="T50" fmla="*/ 330 w 1125"/>
                  <a:gd name="T51" fmla="*/ 428 h 558"/>
                  <a:gd name="T52" fmla="*/ 450 w 1125"/>
                  <a:gd name="T53" fmla="*/ 501 h 558"/>
                  <a:gd name="T54" fmla="*/ 540 w 1125"/>
                  <a:gd name="T55" fmla="*/ 533 h 558"/>
                  <a:gd name="T56" fmla="*/ 682 w 1125"/>
                  <a:gd name="T57" fmla="*/ 550 h 558"/>
                  <a:gd name="T58" fmla="*/ 720 w 1125"/>
                  <a:gd name="T59" fmla="*/ 510 h 558"/>
                  <a:gd name="T60" fmla="*/ 795 w 1125"/>
                  <a:gd name="T61" fmla="*/ 420 h 558"/>
                  <a:gd name="T62" fmla="*/ 902 w 1125"/>
                  <a:gd name="T63" fmla="*/ 446 h 558"/>
                  <a:gd name="T64" fmla="*/ 999 w 1125"/>
                  <a:gd name="T65" fmla="*/ 399 h 558"/>
                  <a:gd name="T66" fmla="*/ 980 w 1125"/>
                  <a:gd name="T67" fmla="*/ 335 h 558"/>
                  <a:gd name="T68" fmla="*/ 1011 w 1125"/>
                  <a:gd name="T69" fmla="*/ 240 h 558"/>
                  <a:gd name="T70" fmla="*/ 1118 w 1125"/>
                  <a:gd name="T71" fmla="*/ 194 h 558"/>
                  <a:gd name="T72" fmla="*/ 1108 w 1125"/>
                  <a:gd name="T73" fmla="*/ 206 h 558"/>
                  <a:gd name="T74" fmla="*/ 1056 w 1125"/>
                  <a:gd name="T75" fmla="*/ 238 h 558"/>
                  <a:gd name="T76" fmla="*/ 975 w 1125"/>
                  <a:gd name="T77" fmla="*/ 255 h 558"/>
                  <a:gd name="T78" fmla="*/ 964 w 1125"/>
                  <a:gd name="T79" fmla="*/ 325 h 558"/>
                  <a:gd name="T80" fmla="*/ 977 w 1125"/>
                  <a:gd name="T81" fmla="*/ 417 h 558"/>
                  <a:gd name="T82" fmla="*/ 928 w 1125"/>
                  <a:gd name="T83" fmla="*/ 437 h 558"/>
                  <a:gd name="T84" fmla="*/ 888 w 1125"/>
                  <a:gd name="T85" fmla="*/ 443 h 558"/>
                  <a:gd name="T86" fmla="*/ 839 w 1125"/>
                  <a:gd name="T87" fmla="*/ 435 h 558"/>
                  <a:gd name="T88" fmla="*/ 819 w 1125"/>
                  <a:gd name="T89" fmla="*/ 426 h 558"/>
                  <a:gd name="T90" fmla="*/ 778 w 1125"/>
                  <a:gd name="T91" fmla="*/ 411 h 558"/>
                  <a:gd name="T92" fmla="*/ 754 w 1125"/>
                  <a:gd name="T93" fmla="*/ 412 h 558"/>
                  <a:gd name="T94" fmla="*/ 719 w 1125"/>
                  <a:gd name="T95" fmla="*/ 460 h 558"/>
                  <a:gd name="T96" fmla="*/ 715 w 1125"/>
                  <a:gd name="T97" fmla="*/ 511 h 558"/>
                  <a:gd name="T98" fmla="*/ 641 w 1125"/>
                  <a:gd name="T99" fmla="*/ 553 h 558"/>
                  <a:gd name="T100" fmla="*/ 574 w 1125"/>
                  <a:gd name="T101" fmla="*/ 538 h 558"/>
                  <a:gd name="T102" fmla="*/ 448 w 1125"/>
                  <a:gd name="T103" fmla="*/ 495 h 558"/>
                  <a:gd name="T104" fmla="*/ 405 w 1125"/>
                  <a:gd name="T105" fmla="*/ 455 h 558"/>
                  <a:gd name="T106" fmla="*/ 275 w 1125"/>
                  <a:gd name="T107" fmla="*/ 431 h 558"/>
                  <a:gd name="T108" fmla="*/ 141 w 1125"/>
                  <a:gd name="T109" fmla="*/ 386 h 558"/>
                  <a:gd name="T110" fmla="*/ 6 w 1125"/>
                  <a:gd name="T111" fmla="*/ 257 h 558"/>
                  <a:gd name="T112" fmla="*/ 124 w 1125"/>
                  <a:gd name="T113" fmla="*/ 235 h 558"/>
                  <a:gd name="T114" fmla="*/ 243 w 1125"/>
                  <a:gd name="T115" fmla="*/ 213 h 558"/>
                  <a:gd name="T116" fmla="*/ 398 w 1125"/>
                  <a:gd name="T117" fmla="*/ 163 h 558"/>
                  <a:gd name="T118" fmla="*/ 534 w 1125"/>
                  <a:gd name="T119" fmla="*/ 101 h 558"/>
                  <a:gd name="T120" fmla="*/ 713 w 1125"/>
                  <a:gd name="T121" fmla="*/ 45 h 558"/>
                  <a:gd name="T122" fmla="*/ 889 w 1125"/>
                  <a:gd name="T123" fmla="*/ 15 h 558"/>
                  <a:gd name="T124" fmla="*/ 1045 w 1125"/>
                  <a:gd name="T125" fmla="*/ 27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25" h="558">
                    <a:moveTo>
                      <a:pt x="1125" y="149"/>
                    </a:moveTo>
                    <a:cubicBezTo>
                      <a:pt x="1125" y="146"/>
                      <a:pt x="1125" y="142"/>
                      <a:pt x="1124" y="140"/>
                    </a:cubicBezTo>
                    <a:cubicBezTo>
                      <a:pt x="1124" y="140"/>
                      <a:pt x="1124" y="140"/>
                      <a:pt x="1124" y="140"/>
                    </a:cubicBezTo>
                    <a:cubicBezTo>
                      <a:pt x="1124" y="139"/>
                      <a:pt x="1123" y="137"/>
                      <a:pt x="1123" y="136"/>
                    </a:cubicBezTo>
                    <a:cubicBezTo>
                      <a:pt x="1122" y="134"/>
                      <a:pt x="1122" y="133"/>
                      <a:pt x="1123" y="132"/>
                    </a:cubicBezTo>
                    <a:cubicBezTo>
                      <a:pt x="1123" y="132"/>
                      <a:pt x="1122" y="128"/>
                      <a:pt x="1121" y="128"/>
                    </a:cubicBezTo>
                    <a:cubicBezTo>
                      <a:pt x="1121" y="127"/>
                      <a:pt x="1121" y="126"/>
                      <a:pt x="1121" y="126"/>
                    </a:cubicBezTo>
                    <a:cubicBezTo>
                      <a:pt x="1120" y="124"/>
                      <a:pt x="1120" y="120"/>
                      <a:pt x="1119" y="117"/>
                    </a:cubicBezTo>
                    <a:cubicBezTo>
                      <a:pt x="1118" y="116"/>
                      <a:pt x="1117" y="115"/>
                      <a:pt x="1117" y="113"/>
                    </a:cubicBezTo>
                    <a:cubicBezTo>
                      <a:pt x="1117" y="113"/>
                      <a:pt x="1116" y="113"/>
                      <a:pt x="1116" y="113"/>
                    </a:cubicBezTo>
                    <a:cubicBezTo>
                      <a:pt x="1117" y="111"/>
                      <a:pt x="1115" y="109"/>
                      <a:pt x="1114" y="107"/>
                    </a:cubicBezTo>
                    <a:cubicBezTo>
                      <a:pt x="1113" y="103"/>
                      <a:pt x="1112" y="100"/>
                      <a:pt x="1109" y="96"/>
                    </a:cubicBezTo>
                    <a:cubicBezTo>
                      <a:pt x="1109" y="95"/>
                      <a:pt x="1109" y="95"/>
                      <a:pt x="1109" y="94"/>
                    </a:cubicBezTo>
                    <a:cubicBezTo>
                      <a:pt x="1109" y="93"/>
                      <a:pt x="1108" y="91"/>
                      <a:pt x="1107" y="90"/>
                    </a:cubicBezTo>
                    <a:cubicBezTo>
                      <a:pt x="1107" y="90"/>
                      <a:pt x="1107" y="87"/>
                      <a:pt x="1106" y="86"/>
                    </a:cubicBezTo>
                    <a:cubicBezTo>
                      <a:pt x="1106" y="85"/>
                      <a:pt x="1104" y="84"/>
                      <a:pt x="1104" y="83"/>
                    </a:cubicBezTo>
                    <a:cubicBezTo>
                      <a:pt x="1103" y="82"/>
                      <a:pt x="1103" y="80"/>
                      <a:pt x="1102" y="79"/>
                    </a:cubicBezTo>
                    <a:cubicBezTo>
                      <a:pt x="1101" y="78"/>
                      <a:pt x="1100" y="76"/>
                      <a:pt x="1099" y="74"/>
                    </a:cubicBezTo>
                    <a:cubicBezTo>
                      <a:pt x="1099" y="73"/>
                      <a:pt x="1099" y="71"/>
                      <a:pt x="1098" y="70"/>
                    </a:cubicBezTo>
                    <a:cubicBezTo>
                      <a:pt x="1097" y="70"/>
                      <a:pt x="1096" y="69"/>
                      <a:pt x="1096" y="69"/>
                    </a:cubicBezTo>
                    <a:cubicBezTo>
                      <a:pt x="1096" y="68"/>
                      <a:pt x="1095" y="68"/>
                      <a:pt x="1095" y="67"/>
                    </a:cubicBezTo>
                    <a:cubicBezTo>
                      <a:pt x="1095" y="67"/>
                      <a:pt x="1095" y="67"/>
                      <a:pt x="1094" y="66"/>
                    </a:cubicBezTo>
                    <a:cubicBezTo>
                      <a:pt x="1093" y="65"/>
                      <a:pt x="1094" y="65"/>
                      <a:pt x="1093" y="63"/>
                    </a:cubicBezTo>
                    <a:cubicBezTo>
                      <a:pt x="1092" y="62"/>
                      <a:pt x="1090" y="59"/>
                      <a:pt x="1089" y="58"/>
                    </a:cubicBezTo>
                    <a:cubicBezTo>
                      <a:pt x="1088" y="57"/>
                      <a:pt x="1088" y="56"/>
                      <a:pt x="1088" y="56"/>
                    </a:cubicBezTo>
                    <a:cubicBezTo>
                      <a:pt x="1086" y="53"/>
                      <a:pt x="1082" y="51"/>
                      <a:pt x="1081" y="49"/>
                    </a:cubicBezTo>
                    <a:cubicBezTo>
                      <a:pt x="1081" y="48"/>
                      <a:pt x="1081" y="48"/>
                      <a:pt x="1081" y="48"/>
                    </a:cubicBezTo>
                    <a:cubicBezTo>
                      <a:pt x="1079" y="47"/>
                      <a:pt x="1078" y="46"/>
                      <a:pt x="1077" y="45"/>
                    </a:cubicBezTo>
                    <a:cubicBezTo>
                      <a:pt x="1077" y="45"/>
                      <a:pt x="1077" y="45"/>
                      <a:pt x="1077" y="45"/>
                    </a:cubicBezTo>
                    <a:cubicBezTo>
                      <a:pt x="1075" y="44"/>
                      <a:pt x="1074" y="42"/>
                      <a:pt x="1073" y="41"/>
                    </a:cubicBezTo>
                    <a:cubicBezTo>
                      <a:pt x="1071" y="40"/>
                      <a:pt x="1069" y="39"/>
                      <a:pt x="1067" y="38"/>
                    </a:cubicBezTo>
                    <a:cubicBezTo>
                      <a:pt x="1067" y="37"/>
                      <a:pt x="1067" y="37"/>
                      <a:pt x="1066" y="36"/>
                    </a:cubicBezTo>
                    <a:cubicBezTo>
                      <a:pt x="1065" y="36"/>
                      <a:pt x="1064" y="36"/>
                      <a:pt x="1064" y="36"/>
                    </a:cubicBezTo>
                    <a:cubicBezTo>
                      <a:pt x="1064" y="36"/>
                      <a:pt x="1064" y="35"/>
                      <a:pt x="1064" y="35"/>
                    </a:cubicBezTo>
                    <a:cubicBezTo>
                      <a:pt x="1064" y="34"/>
                      <a:pt x="1061" y="33"/>
                      <a:pt x="1060" y="32"/>
                    </a:cubicBezTo>
                    <a:cubicBezTo>
                      <a:pt x="1057" y="30"/>
                      <a:pt x="1054" y="28"/>
                      <a:pt x="1052" y="26"/>
                    </a:cubicBezTo>
                    <a:cubicBezTo>
                      <a:pt x="1052" y="26"/>
                      <a:pt x="1049" y="26"/>
                      <a:pt x="1049" y="26"/>
                    </a:cubicBezTo>
                    <a:cubicBezTo>
                      <a:pt x="1048" y="25"/>
                      <a:pt x="1047" y="24"/>
                      <a:pt x="1046" y="23"/>
                    </a:cubicBezTo>
                    <a:cubicBezTo>
                      <a:pt x="1045" y="23"/>
                      <a:pt x="1045" y="23"/>
                      <a:pt x="1044" y="23"/>
                    </a:cubicBezTo>
                    <a:cubicBezTo>
                      <a:pt x="1044" y="23"/>
                      <a:pt x="1044" y="23"/>
                      <a:pt x="1044" y="23"/>
                    </a:cubicBezTo>
                    <a:cubicBezTo>
                      <a:pt x="1044" y="23"/>
                      <a:pt x="1045" y="23"/>
                      <a:pt x="1045" y="23"/>
                    </a:cubicBezTo>
                    <a:cubicBezTo>
                      <a:pt x="1045" y="23"/>
                      <a:pt x="1045" y="23"/>
                      <a:pt x="1045" y="23"/>
                    </a:cubicBezTo>
                    <a:cubicBezTo>
                      <a:pt x="1042" y="22"/>
                      <a:pt x="1040" y="20"/>
                      <a:pt x="1037" y="19"/>
                    </a:cubicBezTo>
                    <a:cubicBezTo>
                      <a:pt x="1036" y="19"/>
                      <a:pt x="1035" y="19"/>
                      <a:pt x="1034" y="19"/>
                    </a:cubicBezTo>
                    <a:cubicBezTo>
                      <a:pt x="1033" y="18"/>
                      <a:pt x="1032" y="17"/>
                      <a:pt x="1032" y="17"/>
                    </a:cubicBezTo>
                    <a:cubicBezTo>
                      <a:pt x="1031" y="17"/>
                      <a:pt x="1031" y="17"/>
                      <a:pt x="1030" y="17"/>
                    </a:cubicBezTo>
                    <a:cubicBezTo>
                      <a:pt x="1030" y="16"/>
                      <a:pt x="1030" y="17"/>
                      <a:pt x="1031" y="16"/>
                    </a:cubicBezTo>
                    <a:cubicBezTo>
                      <a:pt x="1030" y="16"/>
                      <a:pt x="1030" y="16"/>
                      <a:pt x="1029" y="16"/>
                    </a:cubicBezTo>
                    <a:cubicBezTo>
                      <a:pt x="1028" y="16"/>
                      <a:pt x="1029" y="16"/>
                      <a:pt x="1028" y="15"/>
                    </a:cubicBezTo>
                    <a:cubicBezTo>
                      <a:pt x="1026" y="16"/>
                      <a:pt x="1022" y="12"/>
                      <a:pt x="1019" y="13"/>
                    </a:cubicBezTo>
                    <a:cubicBezTo>
                      <a:pt x="1019" y="11"/>
                      <a:pt x="1017" y="11"/>
                      <a:pt x="1015" y="10"/>
                    </a:cubicBezTo>
                    <a:cubicBezTo>
                      <a:pt x="1015" y="11"/>
                      <a:pt x="1015" y="10"/>
                      <a:pt x="1015" y="11"/>
                    </a:cubicBezTo>
                    <a:cubicBezTo>
                      <a:pt x="1013" y="10"/>
                      <a:pt x="1010" y="9"/>
                      <a:pt x="1007" y="8"/>
                    </a:cubicBezTo>
                    <a:cubicBezTo>
                      <a:pt x="1007" y="8"/>
                      <a:pt x="1006" y="8"/>
                      <a:pt x="1006" y="8"/>
                    </a:cubicBezTo>
                    <a:cubicBezTo>
                      <a:pt x="1004" y="8"/>
                      <a:pt x="1003" y="7"/>
                      <a:pt x="1002" y="6"/>
                    </a:cubicBezTo>
                    <a:cubicBezTo>
                      <a:pt x="1001" y="6"/>
                      <a:pt x="1000" y="7"/>
                      <a:pt x="999" y="6"/>
                    </a:cubicBezTo>
                    <a:cubicBezTo>
                      <a:pt x="997" y="5"/>
                      <a:pt x="993" y="3"/>
                      <a:pt x="991" y="4"/>
                    </a:cubicBezTo>
                    <a:cubicBezTo>
                      <a:pt x="990" y="4"/>
                      <a:pt x="991" y="4"/>
                      <a:pt x="990" y="4"/>
                    </a:cubicBezTo>
                    <a:cubicBezTo>
                      <a:pt x="988" y="4"/>
                      <a:pt x="986" y="3"/>
                      <a:pt x="984" y="3"/>
                    </a:cubicBezTo>
                    <a:cubicBezTo>
                      <a:pt x="980" y="1"/>
                      <a:pt x="972" y="2"/>
                      <a:pt x="967" y="1"/>
                    </a:cubicBezTo>
                    <a:cubicBezTo>
                      <a:pt x="966" y="0"/>
                      <a:pt x="965" y="1"/>
                      <a:pt x="964" y="1"/>
                    </a:cubicBezTo>
                    <a:cubicBezTo>
                      <a:pt x="963" y="1"/>
                      <a:pt x="963" y="1"/>
                      <a:pt x="963" y="1"/>
                    </a:cubicBezTo>
                    <a:cubicBezTo>
                      <a:pt x="963" y="1"/>
                      <a:pt x="963" y="1"/>
                      <a:pt x="963" y="1"/>
                    </a:cubicBezTo>
                    <a:cubicBezTo>
                      <a:pt x="963" y="1"/>
                      <a:pt x="963" y="1"/>
                      <a:pt x="963" y="1"/>
                    </a:cubicBezTo>
                    <a:cubicBezTo>
                      <a:pt x="962" y="0"/>
                      <a:pt x="955" y="1"/>
                      <a:pt x="955" y="1"/>
                    </a:cubicBezTo>
                    <a:cubicBezTo>
                      <a:pt x="954" y="1"/>
                      <a:pt x="954" y="1"/>
                      <a:pt x="954" y="0"/>
                    </a:cubicBezTo>
                    <a:cubicBezTo>
                      <a:pt x="953" y="0"/>
                      <a:pt x="953" y="0"/>
                      <a:pt x="952" y="1"/>
                    </a:cubicBezTo>
                    <a:cubicBezTo>
                      <a:pt x="940" y="1"/>
                      <a:pt x="926" y="0"/>
                      <a:pt x="913" y="3"/>
                    </a:cubicBezTo>
                    <a:cubicBezTo>
                      <a:pt x="909" y="4"/>
                      <a:pt x="908" y="3"/>
                      <a:pt x="904" y="4"/>
                    </a:cubicBezTo>
                    <a:cubicBezTo>
                      <a:pt x="902" y="5"/>
                      <a:pt x="899" y="6"/>
                      <a:pt x="897" y="7"/>
                    </a:cubicBezTo>
                    <a:cubicBezTo>
                      <a:pt x="896" y="8"/>
                      <a:pt x="894" y="8"/>
                      <a:pt x="893" y="8"/>
                    </a:cubicBezTo>
                    <a:cubicBezTo>
                      <a:pt x="890" y="10"/>
                      <a:pt x="888" y="12"/>
                      <a:pt x="884" y="12"/>
                    </a:cubicBezTo>
                    <a:cubicBezTo>
                      <a:pt x="884" y="12"/>
                      <a:pt x="884" y="13"/>
                      <a:pt x="884" y="13"/>
                    </a:cubicBezTo>
                    <a:cubicBezTo>
                      <a:pt x="883" y="13"/>
                      <a:pt x="883" y="13"/>
                      <a:pt x="882" y="14"/>
                    </a:cubicBezTo>
                    <a:cubicBezTo>
                      <a:pt x="879" y="14"/>
                      <a:pt x="876" y="15"/>
                      <a:pt x="874" y="17"/>
                    </a:cubicBezTo>
                    <a:cubicBezTo>
                      <a:pt x="871" y="16"/>
                      <a:pt x="863" y="20"/>
                      <a:pt x="862" y="21"/>
                    </a:cubicBezTo>
                    <a:cubicBezTo>
                      <a:pt x="860" y="21"/>
                      <a:pt x="859" y="23"/>
                      <a:pt x="857" y="23"/>
                    </a:cubicBezTo>
                    <a:cubicBezTo>
                      <a:pt x="857" y="23"/>
                      <a:pt x="857" y="24"/>
                      <a:pt x="856" y="24"/>
                    </a:cubicBezTo>
                    <a:cubicBezTo>
                      <a:pt x="856" y="24"/>
                      <a:pt x="855" y="24"/>
                      <a:pt x="854" y="25"/>
                    </a:cubicBezTo>
                    <a:cubicBezTo>
                      <a:pt x="852" y="26"/>
                      <a:pt x="849" y="28"/>
                      <a:pt x="847" y="29"/>
                    </a:cubicBezTo>
                    <a:cubicBezTo>
                      <a:pt x="847" y="29"/>
                      <a:pt x="847" y="29"/>
                      <a:pt x="847" y="29"/>
                    </a:cubicBezTo>
                    <a:cubicBezTo>
                      <a:pt x="847" y="29"/>
                      <a:pt x="847" y="29"/>
                      <a:pt x="847" y="29"/>
                    </a:cubicBezTo>
                    <a:cubicBezTo>
                      <a:pt x="846" y="29"/>
                      <a:pt x="845" y="29"/>
                      <a:pt x="844" y="30"/>
                    </a:cubicBezTo>
                    <a:cubicBezTo>
                      <a:pt x="844" y="30"/>
                      <a:pt x="844" y="30"/>
                      <a:pt x="844" y="30"/>
                    </a:cubicBezTo>
                    <a:cubicBezTo>
                      <a:pt x="843" y="30"/>
                      <a:pt x="841" y="31"/>
                      <a:pt x="840" y="31"/>
                    </a:cubicBezTo>
                    <a:cubicBezTo>
                      <a:pt x="840" y="31"/>
                      <a:pt x="839" y="31"/>
                      <a:pt x="838" y="31"/>
                    </a:cubicBezTo>
                    <a:cubicBezTo>
                      <a:pt x="831" y="34"/>
                      <a:pt x="824" y="34"/>
                      <a:pt x="817" y="36"/>
                    </a:cubicBezTo>
                    <a:cubicBezTo>
                      <a:pt x="817" y="36"/>
                      <a:pt x="817" y="36"/>
                      <a:pt x="817" y="36"/>
                    </a:cubicBezTo>
                    <a:cubicBezTo>
                      <a:pt x="817" y="36"/>
                      <a:pt x="816" y="36"/>
                      <a:pt x="816" y="36"/>
                    </a:cubicBezTo>
                    <a:cubicBezTo>
                      <a:pt x="815" y="36"/>
                      <a:pt x="815" y="36"/>
                      <a:pt x="815" y="37"/>
                    </a:cubicBezTo>
                    <a:cubicBezTo>
                      <a:pt x="815" y="37"/>
                      <a:pt x="815" y="37"/>
                      <a:pt x="814" y="36"/>
                    </a:cubicBezTo>
                    <a:cubicBezTo>
                      <a:pt x="814" y="37"/>
                      <a:pt x="814" y="36"/>
                      <a:pt x="814" y="37"/>
                    </a:cubicBezTo>
                    <a:cubicBezTo>
                      <a:pt x="813" y="37"/>
                      <a:pt x="811" y="37"/>
                      <a:pt x="810" y="38"/>
                    </a:cubicBezTo>
                    <a:cubicBezTo>
                      <a:pt x="810" y="38"/>
                      <a:pt x="810" y="38"/>
                      <a:pt x="810" y="38"/>
                    </a:cubicBezTo>
                    <a:cubicBezTo>
                      <a:pt x="808" y="39"/>
                      <a:pt x="806" y="38"/>
                      <a:pt x="805" y="38"/>
                    </a:cubicBezTo>
                    <a:cubicBezTo>
                      <a:pt x="805" y="38"/>
                      <a:pt x="804" y="38"/>
                      <a:pt x="804" y="38"/>
                    </a:cubicBezTo>
                    <a:cubicBezTo>
                      <a:pt x="803" y="38"/>
                      <a:pt x="802" y="38"/>
                      <a:pt x="801" y="38"/>
                    </a:cubicBezTo>
                    <a:cubicBezTo>
                      <a:pt x="800" y="39"/>
                      <a:pt x="799" y="39"/>
                      <a:pt x="798" y="39"/>
                    </a:cubicBezTo>
                    <a:cubicBezTo>
                      <a:pt x="797" y="39"/>
                      <a:pt x="794" y="38"/>
                      <a:pt x="792" y="39"/>
                    </a:cubicBezTo>
                    <a:cubicBezTo>
                      <a:pt x="791" y="40"/>
                      <a:pt x="788" y="39"/>
                      <a:pt x="785" y="40"/>
                    </a:cubicBezTo>
                    <a:cubicBezTo>
                      <a:pt x="783" y="41"/>
                      <a:pt x="778" y="42"/>
                      <a:pt x="775" y="43"/>
                    </a:cubicBezTo>
                    <a:cubicBezTo>
                      <a:pt x="775" y="43"/>
                      <a:pt x="774" y="43"/>
                      <a:pt x="773" y="43"/>
                    </a:cubicBezTo>
                    <a:cubicBezTo>
                      <a:pt x="772" y="43"/>
                      <a:pt x="771" y="43"/>
                      <a:pt x="770" y="44"/>
                    </a:cubicBezTo>
                    <a:cubicBezTo>
                      <a:pt x="769" y="44"/>
                      <a:pt x="768" y="44"/>
                      <a:pt x="767" y="44"/>
                    </a:cubicBezTo>
                    <a:cubicBezTo>
                      <a:pt x="765" y="44"/>
                      <a:pt x="763" y="44"/>
                      <a:pt x="762" y="45"/>
                    </a:cubicBezTo>
                    <a:cubicBezTo>
                      <a:pt x="760" y="46"/>
                      <a:pt x="758" y="44"/>
                      <a:pt x="756" y="45"/>
                    </a:cubicBezTo>
                    <a:cubicBezTo>
                      <a:pt x="755" y="45"/>
                      <a:pt x="754" y="45"/>
                      <a:pt x="753" y="45"/>
                    </a:cubicBezTo>
                    <a:cubicBezTo>
                      <a:pt x="752" y="45"/>
                      <a:pt x="747" y="44"/>
                      <a:pt x="746" y="45"/>
                    </a:cubicBezTo>
                    <a:cubicBezTo>
                      <a:pt x="745" y="45"/>
                      <a:pt x="745" y="45"/>
                      <a:pt x="745" y="45"/>
                    </a:cubicBezTo>
                    <a:cubicBezTo>
                      <a:pt x="740" y="45"/>
                      <a:pt x="735" y="44"/>
                      <a:pt x="731" y="43"/>
                    </a:cubicBezTo>
                    <a:cubicBezTo>
                      <a:pt x="730" y="43"/>
                      <a:pt x="730" y="44"/>
                      <a:pt x="730" y="44"/>
                    </a:cubicBezTo>
                    <a:cubicBezTo>
                      <a:pt x="729" y="43"/>
                      <a:pt x="728" y="43"/>
                      <a:pt x="727" y="43"/>
                    </a:cubicBezTo>
                    <a:cubicBezTo>
                      <a:pt x="727" y="43"/>
                      <a:pt x="727" y="43"/>
                      <a:pt x="727" y="43"/>
                    </a:cubicBezTo>
                    <a:cubicBezTo>
                      <a:pt x="725" y="43"/>
                      <a:pt x="720" y="42"/>
                      <a:pt x="718" y="41"/>
                    </a:cubicBezTo>
                    <a:cubicBezTo>
                      <a:pt x="718" y="42"/>
                      <a:pt x="711" y="41"/>
                      <a:pt x="709" y="41"/>
                    </a:cubicBezTo>
                    <a:cubicBezTo>
                      <a:pt x="709" y="41"/>
                      <a:pt x="709" y="41"/>
                      <a:pt x="709" y="41"/>
                    </a:cubicBezTo>
                    <a:cubicBezTo>
                      <a:pt x="708" y="41"/>
                      <a:pt x="707" y="40"/>
                      <a:pt x="706" y="40"/>
                    </a:cubicBezTo>
                    <a:cubicBezTo>
                      <a:pt x="706" y="40"/>
                      <a:pt x="705" y="40"/>
                      <a:pt x="705" y="40"/>
                    </a:cubicBezTo>
                    <a:cubicBezTo>
                      <a:pt x="703" y="40"/>
                      <a:pt x="700" y="40"/>
                      <a:pt x="699" y="39"/>
                    </a:cubicBezTo>
                    <a:cubicBezTo>
                      <a:pt x="697" y="38"/>
                      <a:pt x="696" y="40"/>
                      <a:pt x="695" y="38"/>
                    </a:cubicBezTo>
                    <a:cubicBezTo>
                      <a:pt x="694" y="39"/>
                      <a:pt x="695" y="38"/>
                      <a:pt x="694" y="39"/>
                    </a:cubicBezTo>
                    <a:cubicBezTo>
                      <a:pt x="694" y="39"/>
                      <a:pt x="693" y="39"/>
                      <a:pt x="693" y="39"/>
                    </a:cubicBezTo>
                    <a:cubicBezTo>
                      <a:pt x="693" y="39"/>
                      <a:pt x="693" y="38"/>
                      <a:pt x="693" y="38"/>
                    </a:cubicBezTo>
                    <a:cubicBezTo>
                      <a:pt x="692" y="39"/>
                      <a:pt x="692" y="38"/>
                      <a:pt x="691" y="38"/>
                    </a:cubicBezTo>
                    <a:cubicBezTo>
                      <a:pt x="689" y="37"/>
                      <a:pt x="688" y="38"/>
                      <a:pt x="687" y="38"/>
                    </a:cubicBezTo>
                    <a:cubicBezTo>
                      <a:pt x="684" y="37"/>
                      <a:pt x="680" y="36"/>
                      <a:pt x="677" y="38"/>
                    </a:cubicBezTo>
                    <a:cubicBezTo>
                      <a:pt x="677" y="37"/>
                      <a:pt x="677" y="37"/>
                      <a:pt x="676" y="37"/>
                    </a:cubicBezTo>
                    <a:cubicBezTo>
                      <a:pt x="676" y="37"/>
                      <a:pt x="675" y="37"/>
                      <a:pt x="675" y="37"/>
                    </a:cubicBezTo>
                    <a:cubicBezTo>
                      <a:pt x="674" y="37"/>
                      <a:pt x="674" y="37"/>
                      <a:pt x="673" y="38"/>
                    </a:cubicBezTo>
                    <a:cubicBezTo>
                      <a:pt x="673" y="38"/>
                      <a:pt x="673" y="38"/>
                      <a:pt x="673" y="38"/>
                    </a:cubicBezTo>
                    <a:cubicBezTo>
                      <a:pt x="673" y="38"/>
                      <a:pt x="673" y="37"/>
                      <a:pt x="673" y="37"/>
                    </a:cubicBezTo>
                    <a:cubicBezTo>
                      <a:pt x="671" y="37"/>
                      <a:pt x="663" y="37"/>
                      <a:pt x="663" y="36"/>
                    </a:cubicBezTo>
                    <a:cubicBezTo>
                      <a:pt x="662" y="37"/>
                      <a:pt x="662" y="37"/>
                      <a:pt x="661" y="37"/>
                    </a:cubicBezTo>
                    <a:cubicBezTo>
                      <a:pt x="661" y="37"/>
                      <a:pt x="661" y="37"/>
                      <a:pt x="661" y="37"/>
                    </a:cubicBezTo>
                    <a:cubicBezTo>
                      <a:pt x="661" y="37"/>
                      <a:pt x="658" y="37"/>
                      <a:pt x="658" y="37"/>
                    </a:cubicBezTo>
                    <a:cubicBezTo>
                      <a:pt x="658" y="37"/>
                      <a:pt x="658" y="37"/>
                      <a:pt x="658" y="37"/>
                    </a:cubicBezTo>
                    <a:cubicBezTo>
                      <a:pt x="656" y="38"/>
                      <a:pt x="655" y="36"/>
                      <a:pt x="652" y="37"/>
                    </a:cubicBezTo>
                    <a:cubicBezTo>
                      <a:pt x="652" y="37"/>
                      <a:pt x="652" y="37"/>
                      <a:pt x="652" y="37"/>
                    </a:cubicBezTo>
                    <a:cubicBezTo>
                      <a:pt x="652" y="37"/>
                      <a:pt x="652" y="38"/>
                      <a:pt x="652" y="38"/>
                    </a:cubicBezTo>
                    <a:cubicBezTo>
                      <a:pt x="651" y="37"/>
                      <a:pt x="651" y="37"/>
                      <a:pt x="651" y="38"/>
                    </a:cubicBezTo>
                    <a:cubicBezTo>
                      <a:pt x="650" y="37"/>
                      <a:pt x="650" y="38"/>
                      <a:pt x="650" y="37"/>
                    </a:cubicBezTo>
                    <a:cubicBezTo>
                      <a:pt x="650" y="37"/>
                      <a:pt x="650" y="37"/>
                      <a:pt x="650" y="37"/>
                    </a:cubicBezTo>
                    <a:cubicBezTo>
                      <a:pt x="650" y="37"/>
                      <a:pt x="650" y="37"/>
                      <a:pt x="650" y="38"/>
                    </a:cubicBezTo>
                    <a:cubicBezTo>
                      <a:pt x="650" y="38"/>
                      <a:pt x="649" y="38"/>
                      <a:pt x="649" y="38"/>
                    </a:cubicBezTo>
                    <a:cubicBezTo>
                      <a:pt x="649" y="38"/>
                      <a:pt x="649" y="38"/>
                      <a:pt x="649" y="37"/>
                    </a:cubicBezTo>
                    <a:cubicBezTo>
                      <a:pt x="649" y="37"/>
                      <a:pt x="647" y="37"/>
                      <a:pt x="647" y="38"/>
                    </a:cubicBezTo>
                    <a:cubicBezTo>
                      <a:pt x="646" y="37"/>
                      <a:pt x="645" y="37"/>
                      <a:pt x="645" y="38"/>
                    </a:cubicBezTo>
                    <a:cubicBezTo>
                      <a:pt x="644" y="38"/>
                      <a:pt x="635" y="40"/>
                      <a:pt x="635" y="41"/>
                    </a:cubicBezTo>
                    <a:cubicBezTo>
                      <a:pt x="634" y="41"/>
                      <a:pt x="634" y="41"/>
                      <a:pt x="634" y="40"/>
                    </a:cubicBezTo>
                    <a:cubicBezTo>
                      <a:pt x="634" y="40"/>
                      <a:pt x="634" y="41"/>
                      <a:pt x="634" y="41"/>
                    </a:cubicBezTo>
                    <a:cubicBezTo>
                      <a:pt x="631" y="41"/>
                      <a:pt x="629" y="42"/>
                      <a:pt x="627" y="43"/>
                    </a:cubicBezTo>
                    <a:cubicBezTo>
                      <a:pt x="626" y="43"/>
                      <a:pt x="625" y="43"/>
                      <a:pt x="624" y="43"/>
                    </a:cubicBezTo>
                    <a:cubicBezTo>
                      <a:pt x="623" y="44"/>
                      <a:pt x="622" y="44"/>
                      <a:pt x="621" y="45"/>
                    </a:cubicBezTo>
                    <a:cubicBezTo>
                      <a:pt x="618" y="46"/>
                      <a:pt x="615" y="46"/>
                      <a:pt x="613" y="48"/>
                    </a:cubicBezTo>
                    <a:cubicBezTo>
                      <a:pt x="612" y="47"/>
                      <a:pt x="606" y="50"/>
                      <a:pt x="606" y="50"/>
                    </a:cubicBezTo>
                    <a:cubicBezTo>
                      <a:pt x="605" y="50"/>
                      <a:pt x="605" y="50"/>
                      <a:pt x="605" y="51"/>
                    </a:cubicBezTo>
                    <a:cubicBezTo>
                      <a:pt x="605" y="50"/>
                      <a:pt x="604" y="50"/>
                      <a:pt x="603" y="51"/>
                    </a:cubicBezTo>
                    <a:cubicBezTo>
                      <a:pt x="602" y="51"/>
                      <a:pt x="599" y="54"/>
                      <a:pt x="598" y="55"/>
                    </a:cubicBezTo>
                    <a:cubicBezTo>
                      <a:pt x="598" y="55"/>
                      <a:pt x="598" y="55"/>
                      <a:pt x="598" y="55"/>
                    </a:cubicBezTo>
                    <a:cubicBezTo>
                      <a:pt x="598" y="55"/>
                      <a:pt x="598" y="55"/>
                      <a:pt x="598" y="55"/>
                    </a:cubicBezTo>
                    <a:cubicBezTo>
                      <a:pt x="595" y="56"/>
                      <a:pt x="596" y="56"/>
                      <a:pt x="594" y="58"/>
                    </a:cubicBezTo>
                    <a:cubicBezTo>
                      <a:pt x="594" y="58"/>
                      <a:pt x="594" y="58"/>
                      <a:pt x="594" y="58"/>
                    </a:cubicBezTo>
                    <a:cubicBezTo>
                      <a:pt x="594" y="58"/>
                      <a:pt x="594" y="58"/>
                      <a:pt x="594" y="58"/>
                    </a:cubicBezTo>
                    <a:cubicBezTo>
                      <a:pt x="592" y="59"/>
                      <a:pt x="591" y="60"/>
                      <a:pt x="589" y="61"/>
                    </a:cubicBezTo>
                    <a:cubicBezTo>
                      <a:pt x="589" y="61"/>
                      <a:pt x="589" y="61"/>
                      <a:pt x="589" y="61"/>
                    </a:cubicBezTo>
                    <a:cubicBezTo>
                      <a:pt x="586" y="63"/>
                      <a:pt x="585" y="66"/>
                      <a:pt x="582" y="67"/>
                    </a:cubicBezTo>
                    <a:cubicBezTo>
                      <a:pt x="581" y="68"/>
                      <a:pt x="581" y="68"/>
                      <a:pt x="581" y="69"/>
                    </a:cubicBezTo>
                    <a:cubicBezTo>
                      <a:pt x="580" y="69"/>
                      <a:pt x="580" y="69"/>
                      <a:pt x="579" y="70"/>
                    </a:cubicBezTo>
                    <a:cubicBezTo>
                      <a:pt x="579" y="70"/>
                      <a:pt x="579" y="70"/>
                      <a:pt x="579" y="70"/>
                    </a:cubicBezTo>
                    <a:cubicBezTo>
                      <a:pt x="579" y="70"/>
                      <a:pt x="575" y="74"/>
                      <a:pt x="574" y="74"/>
                    </a:cubicBezTo>
                    <a:cubicBezTo>
                      <a:pt x="574" y="74"/>
                      <a:pt x="574" y="74"/>
                      <a:pt x="574" y="75"/>
                    </a:cubicBezTo>
                    <a:cubicBezTo>
                      <a:pt x="573" y="75"/>
                      <a:pt x="573" y="75"/>
                      <a:pt x="573" y="75"/>
                    </a:cubicBezTo>
                    <a:cubicBezTo>
                      <a:pt x="572" y="76"/>
                      <a:pt x="571" y="76"/>
                      <a:pt x="570" y="77"/>
                    </a:cubicBezTo>
                    <a:cubicBezTo>
                      <a:pt x="569" y="77"/>
                      <a:pt x="570" y="78"/>
                      <a:pt x="569" y="78"/>
                    </a:cubicBezTo>
                    <a:cubicBezTo>
                      <a:pt x="569" y="78"/>
                      <a:pt x="569" y="78"/>
                      <a:pt x="568" y="78"/>
                    </a:cubicBezTo>
                    <a:cubicBezTo>
                      <a:pt x="568" y="78"/>
                      <a:pt x="568" y="79"/>
                      <a:pt x="568" y="79"/>
                    </a:cubicBezTo>
                    <a:cubicBezTo>
                      <a:pt x="567" y="79"/>
                      <a:pt x="566" y="79"/>
                      <a:pt x="566" y="80"/>
                    </a:cubicBezTo>
                    <a:cubicBezTo>
                      <a:pt x="562" y="80"/>
                      <a:pt x="561" y="84"/>
                      <a:pt x="558" y="86"/>
                    </a:cubicBezTo>
                    <a:cubicBezTo>
                      <a:pt x="558" y="86"/>
                      <a:pt x="557" y="86"/>
                      <a:pt x="557" y="86"/>
                    </a:cubicBezTo>
                    <a:cubicBezTo>
                      <a:pt x="555" y="87"/>
                      <a:pt x="552" y="88"/>
                      <a:pt x="550" y="89"/>
                    </a:cubicBezTo>
                    <a:cubicBezTo>
                      <a:pt x="549" y="90"/>
                      <a:pt x="548" y="89"/>
                      <a:pt x="547" y="90"/>
                    </a:cubicBezTo>
                    <a:cubicBezTo>
                      <a:pt x="547" y="90"/>
                      <a:pt x="547" y="90"/>
                      <a:pt x="547" y="90"/>
                    </a:cubicBezTo>
                    <a:cubicBezTo>
                      <a:pt x="547" y="90"/>
                      <a:pt x="547" y="90"/>
                      <a:pt x="547" y="91"/>
                    </a:cubicBezTo>
                    <a:cubicBezTo>
                      <a:pt x="546" y="91"/>
                      <a:pt x="546" y="91"/>
                      <a:pt x="546" y="91"/>
                    </a:cubicBezTo>
                    <a:cubicBezTo>
                      <a:pt x="546" y="91"/>
                      <a:pt x="546" y="91"/>
                      <a:pt x="546" y="91"/>
                    </a:cubicBezTo>
                    <a:cubicBezTo>
                      <a:pt x="544" y="90"/>
                      <a:pt x="538" y="95"/>
                      <a:pt x="535" y="95"/>
                    </a:cubicBezTo>
                    <a:cubicBezTo>
                      <a:pt x="536" y="95"/>
                      <a:pt x="536" y="96"/>
                      <a:pt x="536" y="96"/>
                    </a:cubicBezTo>
                    <a:cubicBezTo>
                      <a:pt x="533" y="96"/>
                      <a:pt x="525" y="99"/>
                      <a:pt x="524" y="100"/>
                    </a:cubicBezTo>
                    <a:cubicBezTo>
                      <a:pt x="519" y="101"/>
                      <a:pt x="513" y="104"/>
                      <a:pt x="509" y="106"/>
                    </a:cubicBezTo>
                    <a:cubicBezTo>
                      <a:pt x="507" y="107"/>
                      <a:pt x="505" y="106"/>
                      <a:pt x="503" y="108"/>
                    </a:cubicBezTo>
                    <a:cubicBezTo>
                      <a:pt x="503" y="108"/>
                      <a:pt x="503" y="108"/>
                      <a:pt x="503" y="108"/>
                    </a:cubicBezTo>
                    <a:cubicBezTo>
                      <a:pt x="502" y="108"/>
                      <a:pt x="500" y="108"/>
                      <a:pt x="499" y="109"/>
                    </a:cubicBezTo>
                    <a:cubicBezTo>
                      <a:pt x="499" y="109"/>
                      <a:pt x="499" y="110"/>
                      <a:pt x="498" y="110"/>
                    </a:cubicBezTo>
                    <a:cubicBezTo>
                      <a:pt x="498" y="110"/>
                      <a:pt x="497" y="110"/>
                      <a:pt x="496" y="110"/>
                    </a:cubicBezTo>
                    <a:cubicBezTo>
                      <a:pt x="496" y="110"/>
                      <a:pt x="496" y="110"/>
                      <a:pt x="496" y="110"/>
                    </a:cubicBezTo>
                    <a:cubicBezTo>
                      <a:pt x="496" y="110"/>
                      <a:pt x="496" y="110"/>
                      <a:pt x="496" y="110"/>
                    </a:cubicBezTo>
                    <a:cubicBezTo>
                      <a:pt x="496" y="109"/>
                      <a:pt x="496" y="109"/>
                      <a:pt x="496" y="109"/>
                    </a:cubicBezTo>
                    <a:cubicBezTo>
                      <a:pt x="494" y="110"/>
                      <a:pt x="485" y="111"/>
                      <a:pt x="485" y="112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483" y="112"/>
                      <a:pt x="483" y="112"/>
                      <a:pt x="483" y="113"/>
                    </a:cubicBezTo>
                    <a:cubicBezTo>
                      <a:pt x="483" y="112"/>
                      <a:pt x="483" y="112"/>
                      <a:pt x="483" y="112"/>
                    </a:cubicBezTo>
                    <a:cubicBezTo>
                      <a:pt x="479" y="112"/>
                      <a:pt x="478" y="113"/>
                      <a:pt x="475" y="114"/>
                    </a:cubicBezTo>
                    <a:cubicBezTo>
                      <a:pt x="474" y="115"/>
                      <a:pt x="473" y="114"/>
                      <a:pt x="471" y="114"/>
                    </a:cubicBezTo>
                    <a:cubicBezTo>
                      <a:pt x="471" y="114"/>
                      <a:pt x="471" y="115"/>
                      <a:pt x="471" y="115"/>
                    </a:cubicBezTo>
                    <a:cubicBezTo>
                      <a:pt x="472" y="115"/>
                      <a:pt x="472" y="115"/>
                      <a:pt x="472" y="115"/>
                    </a:cubicBezTo>
                    <a:cubicBezTo>
                      <a:pt x="470" y="116"/>
                      <a:pt x="468" y="115"/>
                      <a:pt x="466" y="116"/>
                    </a:cubicBezTo>
                    <a:cubicBezTo>
                      <a:pt x="466" y="116"/>
                      <a:pt x="466" y="116"/>
                      <a:pt x="466" y="116"/>
                    </a:cubicBezTo>
                    <a:cubicBezTo>
                      <a:pt x="463" y="116"/>
                      <a:pt x="460" y="118"/>
                      <a:pt x="458" y="118"/>
                    </a:cubicBezTo>
                    <a:cubicBezTo>
                      <a:pt x="458" y="118"/>
                      <a:pt x="457" y="118"/>
                      <a:pt x="457" y="119"/>
                    </a:cubicBezTo>
                    <a:cubicBezTo>
                      <a:pt x="457" y="119"/>
                      <a:pt x="456" y="118"/>
                      <a:pt x="456" y="118"/>
                    </a:cubicBezTo>
                    <a:cubicBezTo>
                      <a:pt x="455" y="119"/>
                      <a:pt x="454" y="120"/>
                      <a:pt x="453" y="120"/>
                    </a:cubicBezTo>
                    <a:cubicBezTo>
                      <a:pt x="453" y="120"/>
                      <a:pt x="452" y="120"/>
                      <a:pt x="451" y="120"/>
                    </a:cubicBezTo>
                    <a:cubicBezTo>
                      <a:pt x="451" y="121"/>
                      <a:pt x="450" y="121"/>
                      <a:pt x="450" y="122"/>
                    </a:cubicBezTo>
                    <a:cubicBezTo>
                      <a:pt x="449" y="122"/>
                      <a:pt x="448" y="121"/>
                      <a:pt x="447" y="122"/>
                    </a:cubicBezTo>
                    <a:cubicBezTo>
                      <a:pt x="446" y="123"/>
                      <a:pt x="447" y="122"/>
                      <a:pt x="446" y="123"/>
                    </a:cubicBezTo>
                    <a:cubicBezTo>
                      <a:pt x="446" y="123"/>
                      <a:pt x="446" y="123"/>
                      <a:pt x="445" y="123"/>
                    </a:cubicBezTo>
                    <a:cubicBezTo>
                      <a:pt x="445" y="123"/>
                      <a:pt x="445" y="123"/>
                      <a:pt x="445" y="123"/>
                    </a:cubicBezTo>
                    <a:cubicBezTo>
                      <a:pt x="445" y="123"/>
                      <a:pt x="445" y="123"/>
                      <a:pt x="445" y="123"/>
                    </a:cubicBezTo>
                    <a:cubicBezTo>
                      <a:pt x="445" y="123"/>
                      <a:pt x="444" y="123"/>
                      <a:pt x="444" y="124"/>
                    </a:cubicBezTo>
                    <a:cubicBezTo>
                      <a:pt x="444" y="124"/>
                      <a:pt x="444" y="123"/>
                      <a:pt x="444" y="123"/>
                    </a:cubicBezTo>
                    <a:cubicBezTo>
                      <a:pt x="444" y="123"/>
                      <a:pt x="444" y="123"/>
                      <a:pt x="444" y="123"/>
                    </a:cubicBezTo>
                    <a:cubicBezTo>
                      <a:pt x="441" y="123"/>
                      <a:pt x="439" y="126"/>
                      <a:pt x="437" y="127"/>
                    </a:cubicBezTo>
                    <a:cubicBezTo>
                      <a:pt x="434" y="128"/>
                      <a:pt x="431" y="129"/>
                      <a:pt x="428" y="130"/>
                    </a:cubicBezTo>
                    <a:cubicBezTo>
                      <a:pt x="427" y="131"/>
                      <a:pt x="426" y="131"/>
                      <a:pt x="425" y="131"/>
                    </a:cubicBezTo>
                    <a:cubicBezTo>
                      <a:pt x="425" y="131"/>
                      <a:pt x="425" y="132"/>
                      <a:pt x="425" y="133"/>
                    </a:cubicBezTo>
                    <a:cubicBezTo>
                      <a:pt x="424" y="133"/>
                      <a:pt x="422" y="133"/>
                      <a:pt x="421" y="134"/>
                    </a:cubicBezTo>
                    <a:cubicBezTo>
                      <a:pt x="418" y="137"/>
                      <a:pt x="413" y="141"/>
                      <a:pt x="410" y="145"/>
                    </a:cubicBezTo>
                    <a:cubicBezTo>
                      <a:pt x="409" y="145"/>
                      <a:pt x="408" y="146"/>
                      <a:pt x="408" y="146"/>
                    </a:cubicBezTo>
                    <a:cubicBezTo>
                      <a:pt x="405" y="150"/>
                      <a:pt x="402" y="153"/>
                      <a:pt x="399" y="156"/>
                    </a:cubicBezTo>
                    <a:cubicBezTo>
                      <a:pt x="398" y="157"/>
                      <a:pt x="396" y="158"/>
                      <a:pt x="395" y="160"/>
                    </a:cubicBezTo>
                    <a:cubicBezTo>
                      <a:pt x="395" y="160"/>
                      <a:pt x="394" y="161"/>
                      <a:pt x="394" y="161"/>
                    </a:cubicBezTo>
                    <a:cubicBezTo>
                      <a:pt x="394" y="162"/>
                      <a:pt x="392" y="163"/>
                      <a:pt x="391" y="164"/>
                    </a:cubicBezTo>
                    <a:cubicBezTo>
                      <a:pt x="391" y="165"/>
                      <a:pt x="390" y="166"/>
                      <a:pt x="390" y="166"/>
                    </a:cubicBezTo>
                    <a:cubicBezTo>
                      <a:pt x="380" y="174"/>
                      <a:pt x="372" y="183"/>
                      <a:pt x="360" y="190"/>
                    </a:cubicBezTo>
                    <a:cubicBezTo>
                      <a:pt x="357" y="191"/>
                      <a:pt x="355" y="194"/>
                      <a:pt x="352" y="196"/>
                    </a:cubicBezTo>
                    <a:cubicBezTo>
                      <a:pt x="344" y="200"/>
                      <a:pt x="334" y="203"/>
                      <a:pt x="326" y="206"/>
                    </a:cubicBezTo>
                    <a:cubicBezTo>
                      <a:pt x="325" y="206"/>
                      <a:pt x="324" y="206"/>
                      <a:pt x="323" y="206"/>
                    </a:cubicBezTo>
                    <a:cubicBezTo>
                      <a:pt x="316" y="207"/>
                      <a:pt x="308" y="208"/>
                      <a:pt x="301" y="209"/>
                    </a:cubicBezTo>
                    <a:cubicBezTo>
                      <a:pt x="298" y="210"/>
                      <a:pt x="297" y="209"/>
                      <a:pt x="294" y="210"/>
                    </a:cubicBezTo>
                    <a:cubicBezTo>
                      <a:pt x="294" y="209"/>
                      <a:pt x="293" y="209"/>
                      <a:pt x="292" y="209"/>
                    </a:cubicBezTo>
                    <a:cubicBezTo>
                      <a:pt x="289" y="209"/>
                      <a:pt x="286" y="210"/>
                      <a:pt x="283" y="209"/>
                    </a:cubicBezTo>
                    <a:cubicBezTo>
                      <a:pt x="282" y="209"/>
                      <a:pt x="281" y="209"/>
                      <a:pt x="280" y="209"/>
                    </a:cubicBezTo>
                    <a:cubicBezTo>
                      <a:pt x="279" y="209"/>
                      <a:pt x="279" y="210"/>
                      <a:pt x="278" y="210"/>
                    </a:cubicBezTo>
                    <a:cubicBezTo>
                      <a:pt x="275" y="211"/>
                      <a:pt x="263" y="210"/>
                      <a:pt x="260" y="209"/>
                    </a:cubicBezTo>
                    <a:cubicBezTo>
                      <a:pt x="258" y="209"/>
                      <a:pt x="255" y="210"/>
                      <a:pt x="254" y="210"/>
                    </a:cubicBezTo>
                    <a:cubicBezTo>
                      <a:pt x="254" y="210"/>
                      <a:pt x="249" y="209"/>
                      <a:pt x="248" y="209"/>
                    </a:cubicBezTo>
                    <a:cubicBezTo>
                      <a:pt x="248" y="209"/>
                      <a:pt x="248" y="210"/>
                      <a:pt x="248" y="210"/>
                    </a:cubicBezTo>
                    <a:cubicBezTo>
                      <a:pt x="248" y="209"/>
                      <a:pt x="247" y="209"/>
                      <a:pt x="246" y="209"/>
                    </a:cubicBezTo>
                    <a:cubicBezTo>
                      <a:pt x="246" y="209"/>
                      <a:pt x="246" y="209"/>
                      <a:pt x="246" y="209"/>
                    </a:cubicBezTo>
                    <a:cubicBezTo>
                      <a:pt x="246" y="209"/>
                      <a:pt x="246" y="209"/>
                      <a:pt x="246" y="210"/>
                    </a:cubicBezTo>
                    <a:cubicBezTo>
                      <a:pt x="245" y="209"/>
                      <a:pt x="238" y="208"/>
                      <a:pt x="236" y="209"/>
                    </a:cubicBezTo>
                    <a:cubicBezTo>
                      <a:pt x="236" y="209"/>
                      <a:pt x="236" y="209"/>
                      <a:pt x="236" y="209"/>
                    </a:cubicBezTo>
                    <a:cubicBezTo>
                      <a:pt x="236" y="209"/>
                      <a:pt x="236" y="209"/>
                      <a:pt x="236" y="209"/>
                    </a:cubicBezTo>
                    <a:cubicBezTo>
                      <a:pt x="234" y="208"/>
                      <a:pt x="224" y="210"/>
                      <a:pt x="220" y="209"/>
                    </a:cubicBezTo>
                    <a:cubicBezTo>
                      <a:pt x="220" y="209"/>
                      <a:pt x="220" y="209"/>
                      <a:pt x="220" y="210"/>
                    </a:cubicBezTo>
                    <a:cubicBezTo>
                      <a:pt x="220" y="210"/>
                      <a:pt x="220" y="210"/>
                      <a:pt x="220" y="210"/>
                    </a:cubicBezTo>
                    <a:cubicBezTo>
                      <a:pt x="220" y="209"/>
                      <a:pt x="219" y="209"/>
                      <a:pt x="219" y="209"/>
                    </a:cubicBezTo>
                    <a:cubicBezTo>
                      <a:pt x="218" y="209"/>
                      <a:pt x="217" y="211"/>
                      <a:pt x="216" y="210"/>
                    </a:cubicBezTo>
                    <a:cubicBezTo>
                      <a:pt x="215" y="211"/>
                      <a:pt x="214" y="211"/>
                      <a:pt x="213" y="210"/>
                    </a:cubicBezTo>
                    <a:cubicBezTo>
                      <a:pt x="212" y="211"/>
                      <a:pt x="213" y="210"/>
                      <a:pt x="213" y="211"/>
                    </a:cubicBezTo>
                    <a:cubicBezTo>
                      <a:pt x="210" y="210"/>
                      <a:pt x="205" y="214"/>
                      <a:pt x="202" y="214"/>
                    </a:cubicBezTo>
                    <a:cubicBezTo>
                      <a:pt x="198" y="216"/>
                      <a:pt x="194" y="215"/>
                      <a:pt x="192" y="216"/>
                    </a:cubicBezTo>
                    <a:cubicBezTo>
                      <a:pt x="192" y="217"/>
                      <a:pt x="192" y="217"/>
                      <a:pt x="192" y="218"/>
                    </a:cubicBezTo>
                    <a:cubicBezTo>
                      <a:pt x="191" y="218"/>
                      <a:pt x="190" y="218"/>
                      <a:pt x="190" y="218"/>
                    </a:cubicBezTo>
                    <a:cubicBezTo>
                      <a:pt x="190" y="218"/>
                      <a:pt x="190" y="218"/>
                      <a:pt x="190" y="218"/>
                    </a:cubicBezTo>
                    <a:cubicBezTo>
                      <a:pt x="190" y="218"/>
                      <a:pt x="190" y="218"/>
                      <a:pt x="190" y="218"/>
                    </a:cubicBezTo>
                    <a:cubicBezTo>
                      <a:pt x="190" y="218"/>
                      <a:pt x="187" y="218"/>
                      <a:pt x="186" y="219"/>
                    </a:cubicBezTo>
                    <a:cubicBezTo>
                      <a:pt x="186" y="219"/>
                      <a:pt x="186" y="219"/>
                      <a:pt x="186" y="219"/>
                    </a:cubicBezTo>
                    <a:cubicBezTo>
                      <a:pt x="186" y="219"/>
                      <a:pt x="186" y="219"/>
                      <a:pt x="185" y="219"/>
                    </a:cubicBezTo>
                    <a:cubicBezTo>
                      <a:pt x="185" y="219"/>
                      <a:pt x="184" y="220"/>
                      <a:pt x="184" y="220"/>
                    </a:cubicBezTo>
                    <a:cubicBezTo>
                      <a:pt x="184" y="220"/>
                      <a:pt x="183" y="220"/>
                      <a:pt x="183" y="220"/>
                    </a:cubicBezTo>
                    <a:cubicBezTo>
                      <a:pt x="182" y="220"/>
                      <a:pt x="179" y="221"/>
                      <a:pt x="179" y="221"/>
                    </a:cubicBezTo>
                    <a:cubicBezTo>
                      <a:pt x="178" y="221"/>
                      <a:pt x="177" y="222"/>
                      <a:pt x="176" y="223"/>
                    </a:cubicBezTo>
                    <a:cubicBezTo>
                      <a:pt x="176" y="223"/>
                      <a:pt x="176" y="222"/>
                      <a:pt x="176" y="222"/>
                    </a:cubicBezTo>
                    <a:cubicBezTo>
                      <a:pt x="175" y="223"/>
                      <a:pt x="174" y="223"/>
                      <a:pt x="174" y="223"/>
                    </a:cubicBezTo>
                    <a:cubicBezTo>
                      <a:pt x="173" y="223"/>
                      <a:pt x="173" y="223"/>
                      <a:pt x="172" y="224"/>
                    </a:cubicBezTo>
                    <a:cubicBezTo>
                      <a:pt x="172" y="224"/>
                      <a:pt x="172" y="224"/>
                      <a:pt x="171" y="223"/>
                    </a:cubicBezTo>
                    <a:cubicBezTo>
                      <a:pt x="171" y="224"/>
                      <a:pt x="171" y="224"/>
                      <a:pt x="171" y="224"/>
                    </a:cubicBezTo>
                    <a:cubicBezTo>
                      <a:pt x="170" y="224"/>
                      <a:pt x="170" y="224"/>
                      <a:pt x="169" y="225"/>
                    </a:cubicBezTo>
                    <a:cubicBezTo>
                      <a:pt x="169" y="225"/>
                      <a:pt x="169" y="225"/>
                      <a:pt x="169" y="224"/>
                    </a:cubicBezTo>
                    <a:cubicBezTo>
                      <a:pt x="167" y="224"/>
                      <a:pt x="166" y="225"/>
                      <a:pt x="164" y="225"/>
                    </a:cubicBezTo>
                    <a:cubicBezTo>
                      <a:pt x="164" y="226"/>
                      <a:pt x="164" y="226"/>
                      <a:pt x="164" y="226"/>
                    </a:cubicBezTo>
                    <a:cubicBezTo>
                      <a:pt x="163" y="227"/>
                      <a:pt x="161" y="226"/>
                      <a:pt x="160" y="227"/>
                    </a:cubicBez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60" y="228"/>
                      <a:pt x="160" y="228"/>
                      <a:pt x="160" y="228"/>
                    </a:cubicBezTo>
                    <a:cubicBezTo>
                      <a:pt x="160" y="227"/>
                      <a:pt x="160" y="227"/>
                      <a:pt x="160" y="227"/>
                    </a:cubicBezTo>
                    <a:cubicBezTo>
                      <a:pt x="159" y="227"/>
                      <a:pt x="159" y="227"/>
                      <a:pt x="159" y="228"/>
                    </a:cubicBezTo>
                    <a:cubicBezTo>
                      <a:pt x="158" y="228"/>
                      <a:pt x="158" y="228"/>
                      <a:pt x="158" y="228"/>
                    </a:cubicBezTo>
                    <a:cubicBezTo>
                      <a:pt x="158" y="228"/>
                      <a:pt x="150" y="229"/>
                      <a:pt x="150" y="229"/>
                    </a:cubicBezTo>
                    <a:cubicBezTo>
                      <a:pt x="150" y="229"/>
                      <a:pt x="150" y="229"/>
                      <a:pt x="150" y="229"/>
                    </a:cubicBezTo>
                    <a:cubicBezTo>
                      <a:pt x="150" y="229"/>
                      <a:pt x="150" y="230"/>
                      <a:pt x="150" y="230"/>
                    </a:cubicBezTo>
                    <a:cubicBezTo>
                      <a:pt x="148" y="230"/>
                      <a:pt x="143" y="230"/>
                      <a:pt x="142" y="231"/>
                    </a:cubicBezTo>
                    <a:cubicBezTo>
                      <a:pt x="141" y="231"/>
                      <a:pt x="141" y="231"/>
                      <a:pt x="141" y="231"/>
                    </a:cubicBezTo>
                    <a:cubicBezTo>
                      <a:pt x="141" y="231"/>
                      <a:pt x="141" y="231"/>
                      <a:pt x="141" y="231"/>
                    </a:cubicBezTo>
                    <a:cubicBezTo>
                      <a:pt x="139" y="232"/>
                      <a:pt x="137" y="231"/>
                      <a:pt x="136" y="232"/>
                    </a:cubicBezTo>
                    <a:cubicBezTo>
                      <a:pt x="135" y="232"/>
                      <a:pt x="124" y="231"/>
                      <a:pt x="121" y="231"/>
                    </a:cubicBezTo>
                    <a:cubicBezTo>
                      <a:pt x="120" y="231"/>
                      <a:pt x="118" y="230"/>
                      <a:pt x="118" y="231"/>
                    </a:cubicBezTo>
                    <a:cubicBezTo>
                      <a:pt x="117" y="231"/>
                      <a:pt x="114" y="230"/>
                      <a:pt x="113" y="229"/>
                    </a:cubicBezTo>
                    <a:cubicBezTo>
                      <a:pt x="113" y="229"/>
                      <a:pt x="113" y="229"/>
                      <a:pt x="113" y="229"/>
                    </a:cubicBezTo>
                    <a:cubicBezTo>
                      <a:pt x="113" y="230"/>
                      <a:pt x="113" y="230"/>
                      <a:pt x="113" y="230"/>
                    </a:cubicBezTo>
                    <a:cubicBezTo>
                      <a:pt x="113" y="230"/>
                      <a:pt x="112" y="230"/>
                      <a:pt x="112" y="230"/>
                    </a:cubicBezTo>
                    <a:cubicBezTo>
                      <a:pt x="112" y="230"/>
                      <a:pt x="112" y="230"/>
                      <a:pt x="112" y="229"/>
                    </a:cubicBezTo>
                    <a:cubicBezTo>
                      <a:pt x="111" y="229"/>
                      <a:pt x="109" y="229"/>
                      <a:pt x="108" y="229"/>
                    </a:cubicBezTo>
                    <a:cubicBezTo>
                      <a:pt x="103" y="228"/>
                      <a:pt x="98" y="227"/>
                      <a:pt x="94" y="225"/>
                    </a:cubicBezTo>
                    <a:cubicBezTo>
                      <a:pt x="93" y="225"/>
                      <a:pt x="91" y="224"/>
                      <a:pt x="90" y="224"/>
                    </a:cubicBezTo>
                    <a:cubicBezTo>
                      <a:pt x="88" y="223"/>
                      <a:pt x="86" y="224"/>
                      <a:pt x="83" y="222"/>
                    </a:cubicBezTo>
                    <a:cubicBezTo>
                      <a:pt x="78" y="220"/>
                      <a:pt x="71" y="218"/>
                      <a:pt x="65" y="216"/>
                    </a:cubicBezTo>
                    <a:cubicBezTo>
                      <a:pt x="60" y="216"/>
                      <a:pt x="56" y="215"/>
                      <a:pt x="51" y="215"/>
                    </a:cubicBezTo>
                    <a:cubicBezTo>
                      <a:pt x="47" y="214"/>
                      <a:pt x="37" y="213"/>
                      <a:pt x="33" y="214"/>
                    </a:cubicBezTo>
                    <a:cubicBezTo>
                      <a:pt x="31" y="214"/>
                      <a:pt x="29" y="214"/>
                      <a:pt x="28" y="214"/>
                    </a:cubicBezTo>
                    <a:cubicBezTo>
                      <a:pt x="21" y="215"/>
                      <a:pt x="15" y="216"/>
                      <a:pt x="10" y="221"/>
                    </a:cubicBezTo>
                    <a:cubicBezTo>
                      <a:pt x="9" y="222"/>
                      <a:pt x="10" y="223"/>
                      <a:pt x="9" y="224"/>
                    </a:cubicBezTo>
                    <a:cubicBezTo>
                      <a:pt x="8" y="225"/>
                      <a:pt x="6" y="226"/>
                      <a:pt x="6" y="227"/>
                    </a:cubicBezTo>
                    <a:cubicBezTo>
                      <a:pt x="3" y="233"/>
                      <a:pt x="0" y="244"/>
                      <a:pt x="1" y="250"/>
                    </a:cubicBezTo>
                    <a:cubicBezTo>
                      <a:pt x="1" y="252"/>
                      <a:pt x="1" y="253"/>
                      <a:pt x="1" y="255"/>
                    </a:cubicBezTo>
                    <a:cubicBezTo>
                      <a:pt x="2" y="259"/>
                      <a:pt x="4" y="262"/>
                      <a:pt x="5" y="266"/>
                    </a:cubicBezTo>
                    <a:cubicBezTo>
                      <a:pt x="5" y="269"/>
                      <a:pt x="6" y="271"/>
                      <a:pt x="6" y="274"/>
                    </a:cubicBezTo>
                    <a:cubicBezTo>
                      <a:pt x="16" y="294"/>
                      <a:pt x="34" y="309"/>
                      <a:pt x="54" y="319"/>
                    </a:cubicBezTo>
                    <a:cubicBezTo>
                      <a:pt x="57" y="320"/>
                      <a:pt x="59" y="323"/>
                      <a:pt x="62" y="325"/>
                    </a:cubicBezTo>
                    <a:cubicBezTo>
                      <a:pt x="63" y="326"/>
                      <a:pt x="64" y="326"/>
                      <a:pt x="65" y="326"/>
                    </a:cubicBezTo>
                    <a:cubicBezTo>
                      <a:pt x="66" y="327"/>
                      <a:pt x="67" y="328"/>
                      <a:pt x="68" y="329"/>
                    </a:cubicBezTo>
                    <a:cubicBezTo>
                      <a:pt x="71" y="331"/>
                      <a:pt x="75" y="332"/>
                      <a:pt x="78" y="334"/>
                    </a:cubicBezTo>
                    <a:cubicBezTo>
                      <a:pt x="84" y="338"/>
                      <a:pt x="88" y="343"/>
                      <a:pt x="94" y="348"/>
                    </a:cubicBezTo>
                    <a:cubicBezTo>
                      <a:pt x="95" y="349"/>
                      <a:pt x="96" y="351"/>
                      <a:pt x="98" y="352"/>
                    </a:cubicBezTo>
                    <a:cubicBezTo>
                      <a:pt x="98" y="352"/>
                      <a:pt x="98" y="352"/>
                      <a:pt x="97" y="352"/>
                    </a:cubicBezTo>
                    <a:cubicBezTo>
                      <a:pt x="100" y="354"/>
                      <a:pt x="102" y="356"/>
                      <a:pt x="103" y="358"/>
                    </a:cubicBezTo>
                    <a:cubicBezTo>
                      <a:pt x="104" y="359"/>
                      <a:pt x="105" y="359"/>
                      <a:pt x="106" y="360"/>
                    </a:cubicBezTo>
                    <a:cubicBezTo>
                      <a:pt x="106" y="360"/>
                      <a:pt x="105" y="360"/>
                      <a:pt x="105" y="360"/>
                    </a:cubicBezTo>
                    <a:cubicBezTo>
                      <a:pt x="107" y="363"/>
                      <a:pt x="109" y="364"/>
                      <a:pt x="111" y="366"/>
                    </a:cubicBezTo>
                    <a:cubicBezTo>
                      <a:pt x="111" y="366"/>
                      <a:pt x="111" y="365"/>
                      <a:pt x="111" y="365"/>
                    </a:cubicBezTo>
                    <a:cubicBezTo>
                      <a:pt x="112" y="366"/>
                      <a:pt x="115" y="371"/>
                      <a:pt x="116" y="371"/>
                    </a:cubicBezTo>
                    <a:cubicBezTo>
                      <a:pt x="116" y="371"/>
                      <a:pt x="116" y="371"/>
                      <a:pt x="116" y="371"/>
                    </a:cubicBezTo>
                    <a:cubicBezTo>
                      <a:pt x="117" y="372"/>
                      <a:pt x="119" y="374"/>
                      <a:pt x="120" y="375"/>
                    </a:cubicBezTo>
                    <a:cubicBezTo>
                      <a:pt x="124" y="378"/>
                      <a:pt x="127" y="380"/>
                      <a:pt x="129" y="383"/>
                    </a:cubicBezTo>
                    <a:cubicBezTo>
                      <a:pt x="131" y="384"/>
                      <a:pt x="132" y="384"/>
                      <a:pt x="133" y="385"/>
                    </a:cubicBezTo>
                    <a:cubicBezTo>
                      <a:pt x="134" y="385"/>
                      <a:pt x="133" y="385"/>
                      <a:pt x="134" y="385"/>
                    </a:cubicBezTo>
                    <a:cubicBezTo>
                      <a:pt x="135" y="386"/>
                      <a:pt x="135" y="387"/>
                      <a:pt x="135" y="387"/>
                    </a:cubicBezTo>
                    <a:cubicBezTo>
                      <a:pt x="136" y="387"/>
                      <a:pt x="136" y="387"/>
                      <a:pt x="136" y="387"/>
                    </a:cubicBezTo>
                    <a:cubicBezTo>
                      <a:pt x="136" y="387"/>
                      <a:pt x="136" y="388"/>
                      <a:pt x="136" y="388"/>
                    </a:cubicBezTo>
                    <a:cubicBezTo>
                      <a:pt x="136" y="388"/>
                      <a:pt x="138" y="390"/>
                      <a:pt x="138" y="390"/>
                    </a:cubicBezTo>
                    <a:cubicBezTo>
                      <a:pt x="139" y="390"/>
                      <a:pt x="140" y="390"/>
                      <a:pt x="141" y="390"/>
                    </a:cubicBezTo>
                    <a:cubicBezTo>
                      <a:pt x="142" y="392"/>
                      <a:pt x="143" y="394"/>
                      <a:pt x="145" y="396"/>
                    </a:cubicBezTo>
                    <a:cubicBezTo>
                      <a:pt x="152" y="401"/>
                      <a:pt x="159" y="406"/>
                      <a:pt x="167" y="410"/>
                    </a:cubicBezTo>
                    <a:cubicBezTo>
                      <a:pt x="167" y="410"/>
                      <a:pt x="167" y="410"/>
                      <a:pt x="167" y="411"/>
                    </a:cubicBezTo>
                    <a:cubicBezTo>
                      <a:pt x="169" y="413"/>
                      <a:pt x="175" y="414"/>
                      <a:pt x="177" y="417"/>
                    </a:cubicBezTo>
                    <a:cubicBezTo>
                      <a:pt x="178" y="417"/>
                      <a:pt x="177" y="417"/>
                      <a:pt x="178" y="416"/>
                    </a:cubicBezTo>
                    <a:cubicBezTo>
                      <a:pt x="179" y="418"/>
                      <a:pt x="182" y="418"/>
                      <a:pt x="183" y="419"/>
                    </a:cubicBezTo>
                    <a:cubicBezTo>
                      <a:pt x="185" y="420"/>
                      <a:pt x="187" y="421"/>
                      <a:pt x="188" y="422"/>
                    </a:cubicBezTo>
                    <a:cubicBezTo>
                      <a:pt x="190" y="423"/>
                      <a:pt x="192" y="424"/>
                      <a:pt x="193" y="424"/>
                    </a:cubicBezTo>
                    <a:cubicBezTo>
                      <a:pt x="194" y="425"/>
                      <a:pt x="195" y="425"/>
                      <a:pt x="196" y="425"/>
                    </a:cubicBezTo>
                    <a:cubicBezTo>
                      <a:pt x="196" y="425"/>
                      <a:pt x="197" y="426"/>
                      <a:pt x="197" y="426"/>
                    </a:cubicBezTo>
                    <a:cubicBezTo>
                      <a:pt x="201" y="429"/>
                      <a:pt x="206" y="429"/>
                      <a:pt x="210" y="431"/>
                    </a:cubicBezTo>
                    <a:cubicBezTo>
                      <a:pt x="211" y="431"/>
                      <a:pt x="212" y="431"/>
                      <a:pt x="213" y="431"/>
                    </a:cubicBezTo>
                    <a:cubicBezTo>
                      <a:pt x="215" y="432"/>
                      <a:pt x="217" y="433"/>
                      <a:pt x="219" y="433"/>
                    </a:cubicBezTo>
                    <a:cubicBezTo>
                      <a:pt x="220" y="433"/>
                      <a:pt x="222" y="433"/>
                      <a:pt x="223" y="434"/>
                    </a:cubicBezTo>
                    <a:cubicBezTo>
                      <a:pt x="224" y="434"/>
                      <a:pt x="224" y="434"/>
                      <a:pt x="224" y="434"/>
                    </a:cubicBezTo>
                    <a:cubicBezTo>
                      <a:pt x="237" y="434"/>
                      <a:pt x="253" y="438"/>
                      <a:pt x="268" y="435"/>
                    </a:cubicBezTo>
                    <a:cubicBezTo>
                      <a:pt x="269" y="435"/>
                      <a:pt x="271" y="435"/>
                      <a:pt x="272" y="435"/>
                    </a:cubicBezTo>
                    <a:cubicBezTo>
                      <a:pt x="277" y="434"/>
                      <a:pt x="282" y="433"/>
                      <a:pt x="287" y="432"/>
                    </a:cubicBezTo>
                    <a:cubicBezTo>
                      <a:pt x="289" y="432"/>
                      <a:pt x="291" y="432"/>
                      <a:pt x="292" y="431"/>
                    </a:cubicBezTo>
                    <a:cubicBezTo>
                      <a:pt x="301" y="429"/>
                      <a:pt x="313" y="425"/>
                      <a:pt x="322" y="428"/>
                    </a:cubicBezTo>
                    <a:cubicBezTo>
                      <a:pt x="325" y="428"/>
                      <a:pt x="327" y="428"/>
                      <a:pt x="330" y="428"/>
                    </a:cubicBezTo>
                    <a:cubicBezTo>
                      <a:pt x="332" y="429"/>
                      <a:pt x="335" y="429"/>
                      <a:pt x="336" y="430"/>
                    </a:cubicBezTo>
                    <a:cubicBezTo>
                      <a:pt x="338" y="430"/>
                      <a:pt x="339" y="430"/>
                      <a:pt x="341" y="430"/>
                    </a:cubicBezTo>
                    <a:cubicBezTo>
                      <a:pt x="343" y="431"/>
                      <a:pt x="345" y="431"/>
                      <a:pt x="347" y="432"/>
                    </a:cubicBezTo>
                    <a:cubicBezTo>
                      <a:pt x="352" y="433"/>
                      <a:pt x="357" y="435"/>
                      <a:pt x="362" y="437"/>
                    </a:cubicBezTo>
                    <a:cubicBezTo>
                      <a:pt x="365" y="438"/>
                      <a:pt x="369" y="440"/>
                      <a:pt x="372" y="441"/>
                    </a:cubicBezTo>
                    <a:cubicBezTo>
                      <a:pt x="377" y="443"/>
                      <a:pt x="382" y="445"/>
                      <a:pt x="387" y="447"/>
                    </a:cubicBezTo>
                    <a:cubicBezTo>
                      <a:pt x="389" y="449"/>
                      <a:pt x="392" y="451"/>
                      <a:pt x="395" y="453"/>
                    </a:cubicBezTo>
                    <a:cubicBezTo>
                      <a:pt x="397" y="455"/>
                      <a:pt x="400" y="456"/>
                      <a:pt x="402" y="458"/>
                    </a:cubicBezTo>
                    <a:cubicBezTo>
                      <a:pt x="404" y="459"/>
                      <a:pt x="405" y="461"/>
                      <a:pt x="406" y="462"/>
                    </a:cubicBezTo>
                    <a:cubicBezTo>
                      <a:pt x="409" y="464"/>
                      <a:pt x="412" y="466"/>
                      <a:pt x="415" y="469"/>
                    </a:cubicBezTo>
                    <a:cubicBezTo>
                      <a:pt x="418" y="471"/>
                      <a:pt x="420" y="474"/>
                      <a:pt x="423" y="476"/>
                    </a:cubicBezTo>
                    <a:cubicBezTo>
                      <a:pt x="428" y="480"/>
                      <a:pt x="433" y="485"/>
                      <a:pt x="438" y="489"/>
                    </a:cubicBezTo>
                    <a:cubicBezTo>
                      <a:pt x="438" y="489"/>
                      <a:pt x="438" y="490"/>
                      <a:pt x="438" y="490"/>
                    </a:cubicBezTo>
                    <a:cubicBezTo>
                      <a:pt x="442" y="492"/>
                      <a:pt x="445" y="500"/>
                      <a:pt x="450" y="501"/>
                    </a:cubicBezTo>
                    <a:cubicBezTo>
                      <a:pt x="450" y="503"/>
                      <a:pt x="452" y="503"/>
                      <a:pt x="453" y="504"/>
                    </a:cubicBezTo>
                    <a:cubicBezTo>
                      <a:pt x="457" y="507"/>
                      <a:pt x="459" y="510"/>
                      <a:pt x="463" y="513"/>
                    </a:cubicBezTo>
                    <a:cubicBezTo>
                      <a:pt x="464" y="514"/>
                      <a:pt x="466" y="516"/>
                      <a:pt x="468" y="518"/>
                    </a:cubicBezTo>
                    <a:cubicBezTo>
                      <a:pt x="470" y="518"/>
                      <a:pt x="471" y="518"/>
                      <a:pt x="473" y="519"/>
                    </a:cubicBezTo>
                    <a:cubicBezTo>
                      <a:pt x="476" y="520"/>
                      <a:pt x="480" y="522"/>
                      <a:pt x="483" y="524"/>
                    </a:cubicBezTo>
                    <a:cubicBezTo>
                      <a:pt x="484" y="524"/>
                      <a:pt x="486" y="525"/>
                      <a:pt x="487" y="525"/>
                    </a:cubicBezTo>
                    <a:cubicBezTo>
                      <a:pt x="490" y="527"/>
                      <a:pt x="494" y="528"/>
                      <a:pt x="498" y="530"/>
                    </a:cubicBezTo>
                    <a:cubicBezTo>
                      <a:pt x="500" y="530"/>
                      <a:pt x="501" y="530"/>
                      <a:pt x="503" y="530"/>
                    </a:cubicBezTo>
                    <a:cubicBezTo>
                      <a:pt x="504" y="531"/>
                      <a:pt x="505" y="531"/>
                      <a:pt x="506" y="531"/>
                    </a:cubicBezTo>
                    <a:cubicBezTo>
                      <a:pt x="509" y="531"/>
                      <a:pt x="514" y="531"/>
                      <a:pt x="516" y="532"/>
                    </a:cubicBezTo>
                    <a:cubicBezTo>
                      <a:pt x="517" y="532"/>
                      <a:pt x="518" y="532"/>
                      <a:pt x="519" y="532"/>
                    </a:cubicBezTo>
                    <a:cubicBezTo>
                      <a:pt x="525" y="531"/>
                      <a:pt x="529" y="531"/>
                      <a:pt x="534" y="532"/>
                    </a:cubicBezTo>
                    <a:cubicBezTo>
                      <a:pt x="535" y="532"/>
                      <a:pt x="536" y="532"/>
                      <a:pt x="538" y="532"/>
                    </a:cubicBezTo>
                    <a:cubicBezTo>
                      <a:pt x="538" y="532"/>
                      <a:pt x="539" y="533"/>
                      <a:pt x="540" y="533"/>
                    </a:cubicBezTo>
                    <a:cubicBezTo>
                      <a:pt x="541" y="533"/>
                      <a:pt x="544" y="533"/>
                      <a:pt x="546" y="534"/>
                    </a:cubicBezTo>
                    <a:cubicBezTo>
                      <a:pt x="551" y="536"/>
                      <a:pt x="556" y="537"/>
                      <a:pt x="561" y="539"/>
                    </a:cubicBezTo>
                    <a:cubicBezTo>
                      <a:pt x="564" y="540"/>
                      <a:pt x="567" y="540"/>
                      <a:pt x="570" y="541"/>
                    </a:cubicBezTo>
                    <a:cubicBezTo>
                      <a:pt x="573" y="542"/>
                      <a:pt x="577" y="543"/>
                      <a:pt x="580" y="544"/>
                    </a:cubicBezTo>
                    <a:cubicBezTo>
                      <a:pt x="580" y="544"/>
                      <a:pt x="583" y="544"/>
                      <a:pt x="584" y="545"/>
                    </a:cubicBezTo>
                    <a:cubicBezTo>
                      <a:pt x="585" y="545"/>
                      <a:pt x="586" y="546"/>
                      <a:pt x="588" y="546"/>
                    </a:cubicBezTo>
                    <a:cubicBezTo>
                      <a:pt x="591" y="547"/>
                      <a:pt x="593" y="547"/>
                      <a:pt x="596" y="548"/>
                    </a:cubicBezTo>
                    <a:cubicBezTo>
                      <a:pt x="598" y="549"/>
                      <a:pt x="601" y="550"/>
                      <a:pt x="603" y="551"/>
                    </a:cubicBezTo>
                    <a:cubicBezTo>
                      <a:pt x="608" y="552"/>
                      <a:pt x="612" y="552"/>
                      <a:pt x="616" y="553"/>
                    </a:cubicBezTo>
                    <a:cubicBezTo>
                      <a:pt x="621" y="554"/>
                      <a:pt x="626" y="556"/>
                      <a:pt x="630" y="557"/>
                    </a:cubicBezTo>
                    <a:cubicBezTo>
                      <a:pt x="634" y="558"/>
                      <a:pt x="638" y="557"/>
                      <a:pt x="642" y="557"/>
                    </a:cubicBezTo>
                    <a:cubicBezTo>
                      <a:pt x="645" y="558"/>
                      <a:pt x="651" y="557"/>
                      <a:pt x="655" y="556"/>
                    </a:cubicBezTo>
                    <a:cubicBezTo>
                      <a:pt x="657" y="556"/>
                      <a:pt x="659" y="557"/>
                      <a:pt x="661" y="556"/>
                    </a:cubicBezTo>
                    <a:cubicBezTo>
                      <a:pt x="669" y="554"/>
                      <a:pt x="675" y="553"/>
                      <a:pt x="682" y="550"/>
                    </a:cubicBezTo>
                    <a:cubicBezTo>
                      <a:pt x="684" y="550"/>
                      <a:pt x="686" y="548"/>
                      <a:pt x="687" y="547"/>
                    </a:cubicBezTo>
                    <a:cubicBezTo>
                      <a:pt x="689" y="545"/>
                      <a:pt x="691" y="545"/>
                      <a:pt x="693" y="543"/>
                    </a:cubicBezTo>
                    <a:cubicBezTo>
                      <a:pt x="693" y="543"/>
                      <a:pt x="694" y="542"/>
                      <a:pt x="694" y="542"/>
                    </a:cubicBezTo>
                    <a:cubicBezTo>
                      <a:pt x="695" y="541"/>
                      <a:pt x="696" y="541"/>
                      <a:pt x="696" y="540"/>
                    </a:cubicBezTo>
                    <a:cubicBezTo>
                      <a:pt x="698" y="539"/>
                      <a:pt x="699" y="538"/>
                      <a:pt x="700" y="536"/>
                    </a:cubicBezTo>
                    <a:cubicBezTo>
                      <a:pt x="703" y="534"/>
                      <a:pt x="706" y="531"/>
                      <a:pt x="709" y="529"/>
                    </a:cubicBezTo>
                    <a:cubicBezTo>
                      <a:pt x="709" y="528"/>
                      <a:pt x="710" y="526"/>
                      <a:pt x="711" y="525"/>
                    </a:cubicBezTo>
                    <a:cubicBezTo>
                      <a:pt x="711" y="525"/>
                      <a:pt x="711" y="524"/>
                      <a:pt x="711" y="524"/>
                    </a:cubicBezTo>
                    <a:cubicBezTo>
                      <a:pt x="711" y="524"/>
                      <a:pt x="712" y="524"/>
                      <a:pt x="712" y="523"/>
                    </a:cubicBezTo>
                    <a:cubicBezTo>
                      <a:pt x="713" y="522"/>
                      <a:pt x="714" y="521"/>
                      <a:pt x="714" y="520"/>
                    </a:cubicBezTo>
                    <a:cubicBezTo>
                      <a:pt x="715" y="519"/>
                      <a:pt x="716" y="519"/>
                      <a:pt x="716" y="518"/>
                    </a:cubicBezTo>
                    <a:cubicBezTo>
                      <a:pt x="716" y="517"/>
                      <a:pt x="716" y="516"/>
                      <a:pt x="716" y="516"/>
                    </a:cubicBezTo>
                    <a:cubicBezTo>
                      <a:pt x="717" y="515"/>
                      <a:pt x="718" y="515"/>
                      <a:pt x="718" y="515"/>
                    </a:cubicBezTo>
                    <a:cubicBezTo>
                      <a:pt x="719" y="513"/>
                      <a:pt x="719" y="511"/>
                      <a:pt x="720" y="510"/>
                    </a:cubicBezTo>
                    <a:cubicBezTo>
                      <a:pt x="720" y="509"/>
                      <a:pt x="720" y="509"/>
                      <a:pt x="720" y="508"/>
                    </a:cubicBezTo>
                    <a:cubicBezTo>
                      <a:pt x="724" y="502"/>
                      <a:pt x="724" y="492"/>
                      <a:pt x="725" y="486"/>
                    </a:cubicBezTo>
                    <a:cubicBezTo>
                      <a:pt x="724" y="485"/>
                      <a:pt x="724" y="485"/>
                      <a:pt x="724" y="485"/>
                    </a:cubicBezTo>
                    <a:cubicBezTo>
                      <a:pt x="725" y="484"/>
                      <a:pt x="724" y="474"/>
                      <a:pt x="723" y="473"/>
                    </a:cubicBezTo>
                    <a:cubicBezTo>
                      <a:pt x="723" y="472"/>
                      <a:pt x="723" y="472"/>
                      <a:pt x="723" y="472"/>
                    </a:cubicBezTo>
                    <a:cubicBezTo>
                      <a:pt x="723" y="467"/>
                      <a:pt x="723" y="459"/>
                      <a:pt x="724" y="453"/>
                    </a:cubicBezTo>
                    <a:cubicBezTo>
                      <a:pt x="724" y="450"/>
                      <a:pt x="724" y="444"/>
                      <a:pt x="725" y="443"/>
                    </a:cubicBezTo>
                    <a:cubicBezTo>
                      <a:pt x="726" y="442"/>
                      <a:pt x="728" y="439"/>
                      <a:pt x="728" y="437"/>
                    </a:cubicBezTo>
                    <a:cubicBezTo>
                      <a:pt x="728" y="435"/>
                      <a:pt x="732" y="431"/>
                      <a:pt x="734" y="430"/>
                    </a:cubicBezTo>
                    <a:cubicBezTo>
                      <a:pt x="738" y="425"/>
                      <a:pt x="746" y="419"/>
                      <a:pt x="753" y="417"/>
                    </a:cubicBezTo>
                    <a:cubicBezTo>
                      <a:pt x="755" y="415"/>
                      <a:pt x="758" y="416"/>
                      <a:pt x="761" y="415"/>
                    </a:cubicBezTo>
                    <a:cubicBezTo>
                      <a:pt x="762" y="414"/>
                      <a:pt x="767" y="414"/>
                      <a:pt x="768" y="414"/>
                    </a:cubicBezTo>
                    <a:cubicBezTo>
                      <a:pt x="773" y="414"/>
                      <a:pt x="778" y="415"/>
                      <a:pt x="783" y="415"/>
                    </a:cubicBezTo>
                    <a:cubicBezTo>
                      <a:pt x="787" y="417"/>
                      <a:pt x="792" y="420"/>
                      <a:pt x="795" y="420"/>
                    </a:cubicBezTo>
                    <a:cubicBezTo>
                      <a:pt x="795" y="420"/>
                      <a:pt x="795" y="420"/>
                      <a:pt x="795" y="421"/>
                    </a:cubicBezTo>
                    <a:cubicBezTo>
                      <a:pt x="796" y="422"/>
                      <a:pt x="799" y="423"/>
                      <a:pt x="802" y="423"/>
                    </a:cubicBezTo>
                    <a:cubicBezTo>
                      <a:pt x="804" y="424"/>
                      <a:pt x="808" y="426"/>
                      <a:pt x="812" y="427"/>
                    </a:cubicBezTo>
                    <a:cubicBezTo>
                      <a:pt x="813" y="428"/>
                      <a:pt x="814" y="429"/>
                      <a:pt x="816" y="430"/>
                    </a:cubicBezTo>
                    <a:cubicBezTo>
                      <a:pt x="816" y="430"/>
                      <a:pt x="817" y="430"/>
                      <a:pt x="817" y="430"/>
                    </a:cubicBezTo>
                    <a:cubicBezTo>
                      <a:pt x="820" y="431"/>
                      <a:pt x="823" y="431"/>
                      <a:pt x="826" y="433"/>
                    </a:cubicBezTo>
                    <a:cubicBezTo>
                      <a:pt x="830" y="435"/>
                      <a:pt x="835" y="437"/>
                      <a:pt x="840" y="439"/>
                    </a:cubicBezTo>
                    <a:cubicBezTo>
                      <a:pt x="846" y="440"/>
                      <a:pt x="854" y="440"/>
                      <a:pt x="859" y="442"/>
                    </a:cubicBezTo>
                    <a:cubicBezTo>
                      <a:pt x="859" y="442"/>
                      <a:pt x="859" y="442"/>
                      <a:pt x="859" y="442"/>
                    </a:cubicBezTo>
                    <a:cubicBezTo>
                      <a:pt x="859" y="442"/>
                      <a:pt x="859" y="442"/>
                      <a:pt x="859" y="443"/>
                    </a:cubicBezTo>
                    <a:cubicBezTo>
                      <a:pt x="861" y="444"/>
                      <a:pt x="870" y="444"/>
                      <a:pt x="873" y="444"/>
                    </a:cubicBezTo>
                    <a:cubicBezTo>
                      <a:pt x="875" y="445"/>
                      <a:pt x="880" y="445"/>
                      <a:pt x="882" y="446"/>
                    </a:cubicBezTo>
                    <a:cubicBezTo>
                      <a:pt x="884" y="446"/>
                      <a:pt x="885" y="446"/>
                      <a:pt x="887" y="446"/>
                    </a:cubicBezTo>
                    <a:cubicBezTo>
                      <a:pt x="891" y="447"/>
                      <a:pt x="897" y="447"/>
                      <a:pt x="902" y="446"/>
                    </a:cubicBezTo>
                    <a:cubicBezTo>
                      <a:pt x="905" y="445"/>
                      <a:pt x="907" y="444"/>
                      <a:pt x="910" y="443"/>
                    </a:cubicBezTo>
                    <a:cubicBezTo>
                      <a:pt x="911" y="443"/>
                      <a:pt x="913" y="443"/>
                      <a:pt x="914" y="443"/>
                    </a:cubicBezTo>
                    <a:cubicBezTo>
                      <a:pt x="915" y="443"/>
                      <a:pt x="916" y="442"/>
                      <a:pt x="918" y="442"/>
                    </a:cubicBezTo>
                    <a:cubicBezTo>
                      <a:pt x="918" y="442"/>
                      <a:pt x="918" y="442"/>
                      <a:pt x="918" y="441"/>
                    </a:cubicBezTo>
                    <a:cubicBezTo>
                      <a:pt x="919" y="442"/>
                      <a:pt x="921" y="441"/>
                      <a:pt x="923" y="441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29" y="441"/>
                      <a:pt x="940" y="437"/>
                      <a:pt x="945" y="435"/>
                    </a:cubicBezTo>
                    <a:cubicBezTo>
                      <a:pt x="946" y="434"/>
                      <a:pt x="947" y="434"/>
                      <a:pt x="948" y="434"/>
                    </a:cubicBezTo>
                    <a:cubicBezTo>
                      <a:pt x="950" y="433"/>
                      <a:pt x="953" y="432"/>
                      <a:pt x="955" y="431"/>
                    </a:cubicBezTo>
                    <a:cubicBezTo>
                      <a:pt x="957" y="431"/>
                      <a:pt x="958" y="431"/>
                      <a:pt x="959" y="430"/>
                    </a:cubicBezTo>
                    <a:cubicBezTo>
                      <a:pt x="964" y="428"/>
                      <a:pt x="970" y="425"/>
                      <a:pt x="974" y="422"/>
                    </a:cubicBezTo>
                    <a:cubicBezTo>
                      <a:pt x="977" y="421"/>
                      <a:pt x="979" y="421"/>
                      <a:pt x="981" y="419"/>
                    </a:cubicBezTo>
                    <a:cubicBezTo>
                      <a:pt x="982" y="418"/>
                      <a:pt x="983" y="416"/>
                      <a:pt x="985" y="415"/>
                    </a:cubicBezTo>
                    <a:cubicBezTo>
                      <a:pt x="990" y="410"/>
                      <a:pt x="995" y="405"/>
                      <a:pt x="999" y="399"/>
                    </a:cubicBezTo>
                    <a:cubicBezTo>
                      <a:pt x="999" y="398"/>
                      <a:pt x="999" y="397"/>
                      <a:pt x="999" y="397"/>
                    </a:cubicBezTo>
                    <a:cubicBezTo>
                      <a:pt x="1000" y="396"/>
                      <a:pt x="1001" y="394"/>
                      <a:pt x="1001" y="393"/>
                    </a:cubicBezTo>
                    <a:cubicBezTo>
                      <a:pt x="1001" y="393"/>
                      <a:pt x="1002" y="392"/>
                      <a:pt x="1002" y="391"/>
                    </a:cubicBezTo>
                    <a:cubicBezTo>
                      <a:pt x="1003" y="388"/>
                      <a:pt x="1005" y="385"/>
                      <a:pt x="1007" y="382"/>
                    </a:cubicBezTo>
                    <a:cubicBezTo>
                      <a:pt x="1007" y="382"/>
                      <a:pt x="1007" y="381"/>
                      <a:pt x="1007" y="380"/>
                    </a:cubicBezTo>
                    <a:cubicBezTo>
                      <a:pt x="1007" y="378"/>
                      <a:pt x="1008" y="376"/>
                      <a:pt x="1009" y="374"/>
                    </a:cubicBezTo>
                    <a:cubicBezTo>
                      <a:pt x="1009" y="373"/>
                      <a:pt x="1008" y="371"/>
                      <a:pt x="1009" y="371"/>
                    </a:cubicBezTo>
                    <a:cubicBezTo>
                      <a:pt x="1009" y="369"/>
                      <a:pt x="1009" y="368"/>
                      <a:pt x="1008" y="367"/>
                    </a:cubicBezTo>
                    <a:cubicBezTo>
                      <a:pt x="1009" y="365"/>
                      <a:pt x="1005" y="358"/>
                      <a:pt x="1004" y="356"/>
                    </a:cubicBezTo>
                    <a:cubicBezTo>
                      <a:pt x="1004" y="356"/>
                      <a:pt x="1004" y="356"/>
                      <a:pt x="1003" y="356"/>
                    </a:cubicBezTo>
                    <a:cubicBezTo>
                      <a:pt x="1003" y="354"/>
                      <a:pt x="1001" y="352"/>
                      <a:pt x="999" y="351"/>
                    </a:cubicBezTo>
                    <a:cubicBezTo>
                      <a:pt x="1000" y="350"/>
                      <a:pt x="999" y="351"/>
                      <a:pt x="1000" y="350"/>
                    </a:cubicBezTo>
                    <a:cubicBezTo>
                      <a:pt x="996" y="344"/>
                      <a:pt x="988" y="339"/>
                      <a:pt x="981" y="337"/>
                    </a:cubicBezTo>
                    <a:cubicBezTo>
                      <a:pt x="981" y="336"/>
                      <a:pt x="980" y="335"/>
                      <a:pt x="980" y="335"/>
                    </a:cubicBezTo>
                    <a:cubicBezTo>
                      <a:pt x="980" y="334"/>
                      <a:pt x="978" y="334"/>
                      <a:pt x="977" y="333"/>
                    </a:cubicBezTo>
                    <a:cubicBezTo>
                      <a:pt x="977" y="333"/>
                      <a:pt x="977" y="333"/>
                      <a:pt x="978" y="333"/>
                    </a:cubicBezTo>
                    <a:cubicBezTo>
                      <a:pt x="977" y="333"/>
                      <a:pt x="976" y="332"/>
                      <a:pt x="976" y="332"/>
                    </a:cubicBezTo>
                    <a:cubicBezTo>
                      <a:pt x="975" y="331"/>
                      <a:pt x="975" y="332"/>
                      <a:pt x="975" y="332"/>
                    </a:cubicBezTo>
                    <a:cubicBezTo>
                      <a:pt x="974" y="330"/>
                      <a:pt x="973" y="330"/>
                      <a:pt x="971" y="328"/>
                    </a:cubicBezTo>
                    <a:cubicBezTo>
                      <a:pt x="971" y="328"/>
                      <a:pt x="971" y="328"/>
                      <a:pt x="971" y="328"/>
                    </a:cubicBezTo>
                    <a:cubicBezTo>
                      <a:pt x="970" y="326"/>
                      <a:pt x="969" y="326"/>
                      <a:pt x="968" y="324"/>
                    </a:cubicBezTo>
                    <a:cubicBezTo>
                      <a:pt x="966" y="321"/>
                      <a:pt x="963" y="317"/>
                      <a:pt x="961" y="312"/>
                    </a:cubicBezTo>
                    <a:cubicBezTo>
                      <a:pt x="957" y="303"/>
                      <a:pt x="959" y="291"/>
                      <a:pt x="963" y="282"/>
                    </a:cubicBezTo>
                    <a:cubicBezTo>
                      <a:pt x="963" y="281"/>
                      <a:pt x="964" y="279"/>
                      <a:pt x="965" y="278"/>
                    </a:cubicBezTo>
                    <a:cubicBezTo>
                      <a:pt x="966" y="274"/>
                      <a:pt x="968" y="271"/>
                      <a:pt x="970" y="267"/>
                    </a:cubicBezTo>
                    <a:cubicBezTo>
                      <a:pt x="976" y="257"/>
                      <a:pt x="987" y="247"/>
                      <a:pt x="998" y="242"/>
                    </a:cubicBezTo>
                    <a:cubicBezTo>
                      <a:pt x="1001" y="242"/>
                      <a:pt x="1004" y="242"/>
                      <a:pt x="1006" y="242"/>
                    </a:cubicBezTo>
                    <a:cubicBezTo>
                      <a:pt x="1008" y="241"/>
                      <a:pt x="1009" y="241"/>
                      <a:pt x="1011" y="240"/>
                    </a:cubicBezTo>
                    <a:cubicBezTo>
                      <a:pt x="1012" y="241"/>
                      <a:pt x="1014" y="240"/>
                      <a:pt x="1016" y="240"/>
                    </a:cubicBezTo>
                    <a:cubicBezTo>
                      <a:pt x="1022" y="241"/>
                      <a:pt x="1028" y="239"/>
                      <a:pt x="1033" y="240"/>
                    </a:cubicBezTo>
                    <a:cubicBezTo>
                      <a:pt x="1035" y="240"/>
                      <a:pt x="1036" y="240"/>
                      <a:pt x="1038" y="240"/>
                    </a:cubicBezTo>
                    <a:cubicBezTo>
                      <a:pt x="1043" y="242"/>
                      <a:pt x="1050" y="241"/>
                      <a:pt x="1056" y="242"/>
                    </a:cubicBezTo>
                    <a:cubicBezTo>
                      <a:pt x="1057" y="243"/>
                      <a:pt x="1059" y="242"/>
                      <a:pt x="1060" y="242"/>
                    </a:cubicBezTo>
                    <a:cubicBezTo>
                      <a:pt x="1066" y="243"/>
                      <a:pt x="1071" y="244"/>
                      <a:pt x="1076" y="242"/>
                    </a:cubicBezTo>
                    <a:cubicBezTo>
                      <a:pt x="1079" y="243"/>
                      <a:pt x="1082" y="242"/>
                      <a:pt x="1084" y="242"/>
                    </a:cubicBezTo>
                    <a:cubicBezTo>
                      <a:pt x="1085" y="241"/>
                      <a:pt x="1086" y="240"/>
                      <a:pt x="1087" y="239"/>
                    </a:cubicBezTo>
                    <a:cubicBezTo>
                      <a:pt x="1089" y="238"/>
                      <a:pt x="1093" y="238"/>
                      <a:pt x="1094" y="236"/>
                    </a:cubicBezTo>
                    <a:cubicBezTo>
                      <a:pt x="1096" y="234"/>
                      <a:pt x="1097" y="232"/>
                      <a:pt x="1098" y="229"/>
                    </a:cubicBezTo>
                    <a:cubicBezTo>
                      <a:pt x="1099" y="228"/>
                      <a:pt x="1101" y="226"/>
                      <a:pt x="1102" y="225"/>
                    </a:cubicBezTo>
                    <a:cubicBezTo>
                      <a:pt x="1103" y="224"/>
                      <a:pt x="1103" y="222"/>
                      <a:pt x="1104" y="220"/>
                    </a:cubicBezTo>
                    <a:cubicBezTo>
                      <a:pt x="1106" y="217"/>
                      <a:pt x="1108" y="213"/>
                      <a:pt x="1110" y="209"/>
                    </a:cubicBezTo>
                    <a:cubicBezTo>
                      <a:pt x="1113" y="205"/>
                      <a:pt x="1117" y="200"/>
                      <a:pt x="1118" y="194"/>
                    </a:cubicBezTo>
                    <a:cubicBezTo>
                      <a:pt x="1119" y="193"/>
                      <a:pt x="1119" y="191"/>
                      <a:pt x="1119" y="189"/>
                    </a:cubicBezTo>
                    <a:cubicBezTo>
                      <a:pt x="1120" y="188"/>
                      <a:pt x="1119" y="186"/>
                      <a:pt x="1120" y="185"/>
                    </a:cubicBezTo>
                    <a:cubicBezTo>
                      <a:pt x="1121" y="181"/>
                      <a:pt x="1122" y="177"/>
                      <a:pt x="1123" y="173"/>
                    </a:cubicBezTo>
                    <a:cubicBezTo>
                      <a:pt x="1123" y="172"/>
                      <a:pt x="1123" y="171"/>
                      <a:pt x="1124" y="169"/>
                    </a:cubicBezTo>
                    <a:cubicBezTo>
                      <a:pt x="1124" y="169"/>
                      <a:pt x="1123" y="168"/>
                      <a:pt x="1123" y="167"/>
                    </a:cubicBezTo>
                    <a:cubicBezTo>
                      <a:pt x="1124" y="165"/>
                      <a:pt x="1124" y="162"/>
                      <a:pt x="1124" y="159"/>
                    </a:cubicBezTo>
                    <a:cubicBezTo>
                      <a:pt x="1124" y="157"/>
                      <a:pt x="1124" y="156"/>
                      <a:pt x="1124" y="154"/>
                    </a:cubicBezTo>
                    <a:cubicBezTo>
                      <a:pt x="1125" y="152"/>
                      <a:pt x="1125" y="151"/>
                      <a:pt x="1125" y="149"/>
                    </a:cubicBezTo>
                    <a:close/>
                    <a:moveTo>
                      <a:pt x="1120" y="157"/>
                    </a:moveTo>
                    <a:cubicBezTo>
                      <a:pt x="1121" y="163"/>
                      <a:pt x="1119" y="176"/>
                      <a:pt x="1117" y="181"/>
                    </a:cubicBezTo>
                    <a:cubicBezTo>
                      <a:pt x="1118" y="182"/>
                      <a:pt x="1116" y="185"/>
                      <a:pt x="1116" y="187"/>
                    </a:cubicBezTo>
                    <a:cubicBezTo>
                      <a:pt x="1114" y="192"/>
                      <a:pt x="1114" y="196"/>
                      <a:pt x="1111" y="200"/>
                    </a:cubicBezTo>
                    <a:cubicBezTo>
                      <a:pt x="1110" y="201"/>
                      <a:pt x="1111" y="202"/>
                      <a:pt x="1110" y="203"/>
                    </a:cubicBezTo>
                    <a:cubicBezTo>
                      <a:pt x="1110" y="204"/>
                      <a:pt x="1109" y="205"/>
                      <a:pt x="1108" y="206"/>
                    </a:cubicBezTo>
                    <a:cubicBezTo>
                      <a:pt x="1107" y="207"/>
                      <a:pt x="1108" y="208"/>
                      <a:pt x="1107" y="209"/>
                    </a:cubicBezTo>
                    <a:cubicBezTo>
                      <a:pt x="1104" y="214"/>
                      <a:pt x="1101" y="219"/>
                      <a:pt x="1098" y="224"/>
                    </a:cubicBezTo>
                    <a:cubicBezTo>
                      <a:pt x="1098" y="225"/>
                      <a:pt x="1096" y="226"/>
                      <a:pt x="1096" y="226"/>
                    </a:cubicBezTo>
                    <a:cubicBezTo>
                      <a:pt x="1094" y="228"/>
                      <a:pt x="1094" y="230"/>
                      <a:pt x="1093" y="231"/>
                    </a:cubicBezTo>
                    <a:cubicBezTo>
                      <a:pt x="1092" y="233"/>
                      <a:pt x="1090" y="233"/>
                      <a:pt x="1088" y="234"/>
                    </a:cubicBezTo>
                    <a:cubicBezTo>
                      <a:pt x="1086" y="235"/>
                      <a:pt x="1085" y="236"/>
                      <a:pt x="1083" y="237"/>
                    </a:cubicBezTo>
                    <a:cubicBezTo>
                      <a:pt x="1082" y="237"/>
                      <a:pt x="1081" y="238"/>
                      <a:pt x="1080" y="238"/>
                    </a:cubicBezTo>
                    <a:cubicBezTo>
                      <a:pt x="1080" y="238"/>
                      <a:pt x="1080" y="238"/>
                      <a:pt x="1080" y="238"/>
                    </a:cubicBezTo>
                    <a:cubicBezTo>
                      <a:pt x="1079" y="238"/>
                      <a:pt x="1078" y="238"/>
                      <a:pt x="1077" y="238"/>
                    </a:cubicBezTo>
                    <a:cubicBezTo>
                      <a:pt x="1073" y="239"/>
                      <a:pt x="1066" y="239"/>
                      <a:pt x="1063" y="238"/>
                    </a:cubicBezTo>
                    <a:cubicBezTo>
                      <a:pt x="1061" y="238"/>
                      <a:pt x="1059" y="239"/>
                      <a:pt x="1058" y="238"/>
                    </a:cubicBezTo>
                    <a:cubicBezTo>
                      <a:pt x="1057" y="238"/>
                      <a:pt x="1058" y="238"/>
                      <a:pt x="1058" y="238"/>
                    </a:cubicBezTo>
                    <a:cubicBezTo>
                      <a:pt x="1057" y="238"/>
                      <a:pt x="1057" y="238"/>
                      <a:pt x="1057" y="238"/>
                    </a:cubicBezTo>
                    <a:cubicBezTo>
                      <a:pt x="1057" y="238"/>
                      <a:pt x="1056" y="238"/>
                      <a:pt x="1056" y="238"/>
                    </a:cubicBezTo>
                    <a:cubicBezTo>
                      <a:pt x="1052" y="239"/>
                      <a:pt x="1050" y="236"/>
                      <a:pt x="1046" y="237"/>
                    </a:cubicBezTo>
                    <a:cubicBezTo>
                      <a:pt x="1042" y="237"/>
                      <a:pt x="1039" y="236"/>
                      <a:pt x="1034" y="236"/>
                    </a:cubicBezTo>
                    <a:cubicBezTo>
                      <a:pt x="1033" y="236"/>
                      <a:pt x="1030" y="236"/>
                      <a:pt x="1028" y="235"/>
                    </a:cubicBezTo>
                    <a:cubicBezTo>
                      <a:pt x="1025" y="235"/>
                      <a:pt x="1020" y="236"/>
                      <a:pt x="1018" y="236"/>
                    </a:cubicBezTo>
                    <a:cubicBezTo>
                      <a:pt x="1017" y="236"/>
                      <a:pt x="1015" y="234"/>
                      <a:pt x="1014" y="235"/>
                    </a:cubicBezTo>
                    <a:cubicBezTo>
                      <a:pt x="1012" y="236"/>
                      <a:pt x="1009" y="236"/>
                      <a:pt x="1008" y="236"/>
                    </a:cubicBezTo>
                    <a:cubicBezTo>
                      <a:pt x="1002" y="238"/>
                      <a:pt x="998" y="238"/>
                      <a:pt x="994" y="240"/>
                    </a:cubicBezTo>
                    <a:cubicBezTo>
                      <a:pt x="992" y="241"/>
                      <a:pt x="990" y="242"/>
                      <a:pt x="989" y="244"/>
                    </a:cubicBezTo>
                    <a:cubicBezTo>
                      <a:pt x="988" y="244"/>
                      <a:pt x="988" y="244"/>
                      <a:pt x="987" y="244"/>
                    </a:cubicBezTo>
                    <a:cubicBezTo>
                      <a:pt x="986" y="245"/>
                      <a:pt x="984" y="246"/>
                      <a:pt x="983" y="247"/>
                    </a:cubicBezTo>
                    <a:cubicBezTo>
                      <a:pt x="981" y="248"/>
                      <a:pt x="979" y="250"/>
                      <a:pt x="978" y="251"/>
                    </a:cubicBezTo>
                    <a:cubicBezTo>
                      <a:pt x="978" y="251"/>
                      <a:pt x="978" y="252"/>
                      <a:pt x="977" y="253"/>
                    </a:cubicBezTo>
                    <a:cubicBezTo>
                      <a:pt x="977" y="253"/>
                      <a:pt x="976" y="253"/>
                      <a:pt x="976" y="253"/>
                    </a:cubicBezTo>
                    <a:cubicBezTo>
                      <a:pt x="975" y="253"/>
                      <a:pt x="975" y="254"/>
                      <a:pt x="975" y="255"/>
                    </a:cubicBezTo>
                    <a:cubicBezTo>
                      <a:pt x="974" y="256"/>
                      <a:pt x="973" y="256"/>
                      <a:pt x="972" y="257"/>
                    </a:cubicBezTo>
                    <a:cubicBezTo>
                      <a:pt x="971" y="259"/>
                      <a:pt x="968" y="261"/>
                      <a:pt x="967" y="263"/>
                    </a:cubicBezTo>
                    <a:cubicBezTo>
                      <a:pt x="965" y="267"/>
                      <a:pt x="963" y="271"/>
                      <a:pt x="961" y="275"/>
                    </a:cubicBezTo>
                    <a:cubicBezTo>
                      <a:pt x="961" y="275"/>
                      <a:pt x="961" y="277"/>
                      <a:pt x="960" y="278"/>
                    </a:cubicBezTo>
                    <a:cubicBezTo>
                      <a:pt x="960" y="279"/>
                      <a:pt x="959" y="280"/>
                      <a:pt x="959" y="280"/>
                    </a:cubicBezTo>
                    <a:cubicBezTo>
                      <a:pt x="958" y="283"/>
                      <a:pt x="958" y="287"/>
                      <a:pt x="957" y="288"/>
                    </a:cubicBezTo>
                    <a:cubicBezTo>
                      <a:pt x="957" y="289"/>
                      <a:pt x="957" y="289"/>
                      <a:pt x="957" y="289"/>
                    </a:cubicBezTo>
                    <a:cubicBezTo>
                      <a:pt x="957" y="290"/>
                      <a:pt x="957" y="289"/>
                      <a:pt x="957" y="290"/>
                    </a:cubicBezTo>
                    <a:cubicBezTo>
                      <a:pt x="956" y="291"/>
                      <a:pt x="955" y="294"/>
                      <a:pt x="956" y="295"/>
                    </a:cubicBezTo>
                    <a:cubicBezTo>
                      <a:pt x="956" y="296"/>
                      <a:pt x="956" y="296"/>
                      <a:pt x="955" y="296"/>
                    </a:cubicBezTo>
                    <a:cubicBezTo>
                      <a:pt x="956" y="298"/>
                      <a:pt x="955" y="301"/>
                      <a:pt x="955" y="304"/>
                    </a:cubicBezTo>
                    <a:cubicBezTo>
                      <a:pt x="955" y="305"/>
                      <a:pt x="957" y="307"/>
                      <a:pt x="957" y="309"/>
                    </a:cubicBezTo>
                    <a:cubicBezTo>
                      <a:pt x="958" y="315"/>
                      <a:pt x="960" y="317"/>
                      <a:pt x="962" y="322"/>
                    </a:cubicBezTo>
                    <a:cubicBezTo>
                      <a:pt x="963" y="323"/>
                      <a:pt x="963" y="324"/>
                      <a:pt x="964" y="325"/>
                    </a:cubicBezTo>
                    <a:cubicBezTo>
                      <a:pt x="964" y="326"/>
                      <a:pt x="965" y="326"/>
                      <a:pt x="965" y="326"/>
                    </a:cubicBezTo>
                    <a:cubicBezTo>
                      <a:pt x="966" y="327"/>
                      <a:pt x="966" y="328"/>
                      <a:pt x="966" y="329"/>
                    </a:cubicBezTo>
                    <a:cubicBezTo>
                      <a:pt x="967" y="330"/>
                      <a:pt x="969" y="331"/>
                      <a:pt x="971" y="333"/>
                    </a:cubicBezTo>
                    <a:cubicBezTo>
                      <a:pt x="974" y="335"/>
                      <a:pt x="977" y="339"/>
                      <a:pt x="981" y="341"/>
                    </a:cubicBezTo>
                    <a:cubicBezTo>
                      <a:pt x="985" y="343"/>
                      <a:pt x="989" y="344"/>
                      <a:pt x="992" y="346"/>
                    </a:cubicBezTo>
                    <a:cubicBezTo>
                      <a:pt x="992" y="347"/>
                      <a:pt x="992" y="348"/>
                      <a:pt x="992" y="348"/>
                    </a:cubicBezTo>
                    <a:cubicBezTo>
                      <a:pt x="997" y="354"/>
                      <a:pt x="1003" y="360"/>
                      <a:pt x="1005" y="368"/>
                    </a:cubicBezTo>
                    <a:cubicBezTo>
                      <a:pt x="1006" y="372"/>
                      <a:pt x="1004" y="374"/>
                      <a:pt x="1004" y="377"/>
                    </a:cubicBezTo>
                    <a:cubicBezTo>
                      <a:pt x="1004" y="378"/>
                      <a:pt x="1000" y="387"/>
                      <a:pt x="999" y="389"/>
                    </a:cubicBezTo>
                    <a:cubicBezTo>
                      <a:pt x="997" y="392"/>
                      <a:pt x="996" y="396"/>
                      <a:pt x="994" y="399"/>
                    </a:cubicBezTo>
                    <a:cubicBezTo>
                      <a:pt x="994" y="399"/>
                      <a:pt x="993" y="400"/>
                      <a:pt x="993" y="400"/>
                    </a:cubicBezTo>
                    <a:cubicBezTo>
                      <a:pt x="992" y="401"/>
                      <a:pt x="992" y="402"/>
                      <a:pt x="991" y="403"/>
                    </a:cubicBezTo>
                    <a:cubicBezTo>
                      <a:pt x="988" y="406"/>
                      <a:pt x="985" y="410"/>
                      <a:pt x="982" y="413"/>
                    </a:cubicBezTo>
                    <a:cubicBezTo>
                      <a:pt x="980" y="414"/>
                      <a:pt x="979" y="416"/>
                      <a:pt x="977" y="417"/>
                    </a:cubicBezTo>
                    <a:cubicBezTo>
                      <a:pt x="975" y="419"/>
                      <a:pt x="972" y="419"/>
                      <a:pt x="970" y="421"/>
                    </a:cubicBezTo>
                    <a:cubicBezTo>
                      <a:pt x="969" y="421"/>
                      <a:pt x="967" y="423"/>
                      <a:pt x="966" y="424"/>
                    </a:cubicBezTo>
                    <a:cubicBezTo>
                      <a:pt x="966" y="423"/>
                      <a:pt x="965" y="423"/>
                      <a:pt x="965" y="423"/>
                    </a:cubicBezTo>
                    <a:cubicBezTo>
                      <a:pt x="964" y="424"/>
                      <a:pt x="963" y="425"/>
                      <a:pt x="963" y="425"/>
                    </a:cubicBezTo>
                    <a:cubicBezTo>
                      <a:pt x="962" y="425"/>
                      <a:pt x="960" y="425"/>
                      <a:pt x="960" y="425"/>
                    </a:cubicBezTo>
                    <a:cubicBezTo>
                      <a:pt x="960" y="425"/>
                      <a:pt x="955" y="428"/>
                      <a:pt x="954" y="428"/>
                    </a:cubicBezTo>
                    <a:cubicBezTo>
                      <a:pt x="954" y="429"/>
                      <a:pt x="954" y="428"/>
                      <a:pt x="954" y="429"/>
                    </a:cubicBezTo>
                    <a:cubicBezTo>
                      <a:pt x="952" y="429"/>
                      <a:pt x="951" y="429"/>
                      <a:pt x="950" y="430"/>
                    </a:cubicBezTo>
                    <a:cubicBezTo>
                      <a:pt x="949" y="430"/>
                      <a:pt x="949" y="430"/>
                      <a:pt x="948" y="430"/>
                    </a:cubicBezTo>
                    <a:cubicBezTo>
                      <a:pt x="947" y="431"/>
                      <a:pt x="943" y="432"/>
                      <a:pt x="941" y="433"/>
                    </a:cubicBezTo>
                    <a:cubicBezTo>
                      <a:pt x="941" y="433"/>
                      <a:pt x="940" y="432"/>
                      <a:pt x="940" y="432"/>
                    </a:cubicBezTo>
                    <a:cubicBezTo>
                      <a:pt x="939" y="433"/>
                      <a:pt x="937" y="434"/>
                      <a:pt x="935" y="434"/>
                    </a:cubicBezTo>
                    <a:cubicBezTo>
                      <a:pt x="933" y="435"/>
                      <a:pt x="930" y="435"/>
                      <a:pt x="929" y="437"/>
                    </a:cubicBezTo>
                    <a:cubicBezTo>
                      <a:pt x="928" y="437"/>
                      <a:pt x="928" y="437"/>
                      <a:pt x="928" y="437"/>
                    </a:cubicBezTo>
                    <a:cubicBezTo>
                      <a:pt x="928" y="436"/>
                      <a:pt x="928" y="436"/>
                      <a:pt x="928" y="436"/>
                    </a:cubicBezTo>
                    <a:cubicBezTo>
                      <a:pt x="928" y="436"/>
                      <a:pt x="928" y="436"/>
                      <a:pt x="928" y="436"/>
                    </a:cubicBezTo>
                    <a:cubicBezTo>
                      <a:pt x="927" y="436"/>
                      <a:pt x="927" y="436"/>
                      <a:pt x="926" y="436"/>
                    </a:cubicBezTo>
                    <a:cubicBezTo>
                      <a:pt x="926" y="437"/>
                      <a:pt x="926" y="437"/>
                      <a:pt x="927" y="437"/>
                    </a:cubicBezTo>
                    <a:cubicBezTo>
                      <a:pt x="927" y="437"/>
                      <a:pt x="927" y="437"/>
                      <a:pt x="927" y="437"/>
                    </a:cubicBezTo>
                    <a:cubicBezTo>
                      <a:pt x="923" y="437"/>
                      <a:pt x="918" y="438"/>
                      <a:pt x="915" y="439"/>
                    </a:cubicBezTo>
                    <a:cubicBezTo>
                      <a:pt x="913" y="439"/>
                      <a:pt x="911" y="441"/>
                      <a:pt x="909" y="440"/>
                    </a:cubicBezTo>
                    <a:cubicBezTo>
                      <a:pt x="909" y="440"/>
                      <a:pt x="909" y="440"/>
                      <a:pt x="909" y="440"/>
                    </a:cubicBezTo>
                    <a:cubicBezTo>
                      <a:pt x="908" y="440"/>
                      <a:pt x="908" y="441"/>
                      <a:pt x="907" y="441"/>
                    </a:cubicBezTo>
                    <a:cubicBezTo>
                      <a:pt x="907" y="441"/>
                      <a:pt x="907" y="441"/>
                      <a:pt x="907" y="441"/>
                    </a:cubicBezTo>
                    <a:cubicBezTo>
                      <a:pt x="907" y="441"/>
                      <a:pt x="907" y="441"/>
                      <a:pt x="907" y="441"/>
                    </a:cubicBezTo>
                    <a:cubicBezTo>
                      <a:pt x="907" y="441"/>
                      <a:pt x="907" y="441"/>
                      <a:pt x="907" y="441"/>
                    </a:cubicBezTo>
                    <a:cubicBezTo>
                      <a:pt x="902" y="441"/>
                      <a:pt x="897" y="443"/>
                      <a:pt x="893" y="443"/>
                    </a:cubicBezTo>
                    <a:cubicBezTo>
                      <a:pt x="891" y="443"/>
                      <a:pt x="889" y="442"/>
                      <a:pt x="888" y="443"/>
                    </a:cubicBezTo>
                    <a:cubicBezTo>
                      <a:pt x="887" y="443"/>
                      <a:pt x="877" y="441"/>
                      <a:pt x="876" y="442"/>
                    </a:cubicBezTo>
                    <a:cubicBezTo>
                      <a:pt x="875" y="442"/>
                      <a:pt x="876" y="442"/>
                      <a:pt x="875" y="441"/>
                    </a:cubicBezTo>
                    <a:cubicBezTo>
                      <a:pt x="874" y="441"/>
                      <a:pt x="869" y="441"/>
                      <a:pt x="868" y="441"/>
                    </a:cubicBezTo>
                    <a:cubicBezTo>
                      <a:pt x="867" y="441"/>
                      <a:pt x="867" y="440"/>
                      <a:pt x="867" y="441"/>
                    </a:cubicBezTo>
                    <a:cubicBezTo>
                      <a:pt x="866" y="441"/>
                      <a:pt x="862" y="439"/>
                      <a:pt x="862" y="439"/>
                    </a:cubicBezTo>
                    <a:cubicBezTo>
                      <a:pt x="862" y="439"/>
                      <a:pt x="862" y="440"/>
                      <a:pt x="861" y="440"/>
                    </a:cubicBezTo>
                    <a:cubicBezTo>
                      <a:pt x="860" y="438"/>
                      <a:pt x="857" y="438"/>
                      <a:pt x="855" y="437"/>
                    </a:cubicBezTo>
                    <a:cubicBezTo>
                      <a:pt x="854" y="438"/>
                      <a:pt x="854" y="437"/>
                      <a:pt x="854" y="438"/>
                    </a:cubicBezTo>
                    <a:cubicBezTo>
                      <a:pt x="853" y="438"/>
                      <a:pt x="853" y="437"/>
                      <a:pt x="852" y="438"/>
                    </a:cubicBezTo>
                    <a:cubicBezTo>
                      <a:pt x="852" y="437"/>
                      <a:pt x="852" y="437"/>
                      <a:pt x="853" y="437"/>
                    </a:cubicBezTo>
                    <a:cubicBezTo>
                      <a:pt x="852" y="437"/>
                      <a:pt x="849" y="437"/>
                      <a:pt x="849" y="436"/>
                    </a:cubicBezTo>
                    <a:cubicBezTo>
                      <a:pt x="848" y="436"/>
                      <a:pt x="849" y="436"/>
                      <a:pt x="848" y="436"/>
                    </a:cubicBezTo>
                    <a:cubicBezTo>
                      <a:pt x="848" y="436"/>
                      <a:pt x="848" y="436"/>
                      <a:pt x="848" y="436"/>
                    </a:cubicBezTo>
                    <a:cubicBezTo>
                      <a:pt x="846" y="436"/>
                      <a:pt x="839" y="434"/>
                      <a:pt x="839" y="435"/>
                    </a:cubicBezTo>
                    <a:cubicBezTo>
                      <a:pt x="838" y="434"/>
                      <a:pt x="839" y="434"/>
                      <a:pt x="838" y="434"/>
                    </a:cubicBezTo>
                    <a:cubicBezTo>
                      <a:pt x="837" y="433"/>
                      <a:pt x="834" y="433"/>
                      <a:pt x="833" y="433"/>
                    </a:cubicBezTo>
                    <a:cubicBezTo>
                      <a:pt x="833" y="432"/>
                      <a:pt x="833" y="432"/>
                      <a:pt x="833" y="432"/>
                    </a:cubicBezTo>
                    <a:cubicBezTo>
                      <a:pt x="832" y="432"/>
                      <a:pt x="832" y="432"/>
                      <a:pt x="831" y="432"/>
                    </a:cubicBezTo>
                    <a:cubicBezTo>
                      <a:pt x="831" y="431"/>
                      <a:pt x="831" y="432"/>
                      <a:pt x="831" y="431"/>
                    </a:cubicBezTo>
                    <a:cubicBezTo>
                      <a:pt x="829" y="431"/>
                      <a:pt x="828" y="430"/>
                      <a:pt x="826" y="430"/>
                    </a:cubicBezTo>
                    <a:cubicBezTo>
                      <a:pt x="826" y="429"/>
                      <a:pt x="826" y="429"/>
                      <a:pt x="826" y="429"/>
                    </a:cubicBezTo>
                    <a:cubicBezTo>
                      <a:pt x="825" y="429"/>
                      <a:pt x="824" y="429"/>
                      <a:pt x="823" y="429"/>
                    </a:cubicBezTo>
                    <a:cubicBezTo>
                      <a:pt x="824" y="429"/>
                      <a:pt x="824" y="429"/>
                      <a:pt x="824" y="428"/>
                    </a:cubicBezTo>
                    <a:cubicBezTo>
                      <a:pt x="824" y="428"/>
                      <a:pt x="824" y="428"/>
                      <a:pt x="823" y="428"/>
                    </a:cubicBezTo>
                    <a:cubicBezTo>
                      <a:pt x="823" y="428"/>
                      <a:pt x="823" y="428"/>
                      <a:pt x="823" y="428"/>
                    </a:cubicBezTo>
                    <a:cubicBezTo>
                      <a:pt x="823" y="428"/>
                      <a:pt x="823" y="428"/>
                      <a:pt x="823" y="428"/>
                    </a:cubicBezTo>
                    <a:cubicBezTo>
                      <a:pt x="822" y="428"/>
                      <a:pt x="822" y="428"/>
                      <a:pt x="822" y="428"/>
                    </a:cubicBezTo>
                    <a:cubicBezTo>
                      <a:pt x="821" y="428"/>
                      <a:pt x="820" y="427"/>
                      <a:pt x="819" y="426"/>
                    </a:cubicBezTo>
                    <a:cubicBezTo>
                      <a:pt x="818" y="426"/>
                      <a:pt x="819" y="426"/>
                      <a:pt x="818" y="426"/>
                    </a:cubicBezTo>
                    <a:cubicBezTo>
                      <a:pt x="817" y="425"/>
                      <a:pt x="816" y="426"/>
                      <a:pt x="815" y="425"/>
                    </a:cubicBezTo>
                    <a:cubicBezTo>
                      <a:pt x="815" y="425"/>
                      <a:pt x="815" y="425"/>
                      <a:pt x="815" y="425"/>
                    </a:cubicBezTo>
                    <a:cubicBezTo>
                      <a:pt x="814" y="423"/>
                      <a:pt x="805" y="420"/>
                      <a:pt x="803" y="420"/>
                    </a:cubicBezTo>
                    <a:cubicBezTo>
                      <a:pt x="803" y="420"/>
                      <a:pt x="803" y="419"/>
                      <a:pt x="802" y="419"/>
                    </a:cubicBezTo>
                    <a:cubicBezTo>
                      <a:pt x="802" y="419"/>
                      <a:pt x="801" y="419"/>
                      <a:pt x="801" y="418"/>
                    </a:cubicBezTo>
                    <a:cubicBezTo>
                      <a:pt x="799" y="418"/>
                      <a:pt x="797" y="415"/>
                      <a:pt x="795" y="415"/>
                    </a:cubicBezTo>
                    <a:cubicBezTo>
                      <a:pt x="792" y="413"/>
                      <a:pt x="790" y="413"/>
                      <a:pt x="787" y="412"/>
                    </a:cubicBezTo>
                    <a:cubicBezTo>
                      <a:pt x="786" y="412"/>
                      <a:pt x="783" y="410"/>
                      <a:pt x="781" y="411"/>
                    </a:cubicBezTo>
                    <a:cubicBezTo>
                      <a:pt x="781" y="411"/>
                      <a:pt x="781" y="411"/>
                      <a:pt x="781" y="411"/>
                    </a:cubicBezTo>
                    <a:cubicBezTo>
                      <a:pt x="780" y="411"/>
                      <a:pt x="780" y="411"/>
                      <a:pt x="779" y="411"/>
                    </a:cubicBezTo>
                    <a:cubicBezTo>
                      <a:pt x="778" y="411"/>
                      <a:pt x="779" y="410"/>
                      <a:pt x="779" y="411"/>
                    </a:cubicBezTo>
                    <a:cubicBezTo>
                      <a:pt x="778" y="411"/>
                      <a:pt x="778" y="411"/>
                      <a:pt x="778" y="411"/>
                    </a:cubicBezTo>
                    <a:cubicBezTo>
                      <a:pt x="778" y="411"/>
                      <a:pt x="778" y="411"/>
                      <a:pt x="778" y="411"/>
                    </a:cubicBezTo>
                    <a:cubicBezTo>
                      <a:pt x="777" y="411"/>
                      <a:pt x="777" y="411"/>
                      <a:pt x="777" y="411"/>
                    </a:cubicBezTo>
                    <a:cubicBezTo>
                      <a:pt x="776" y="411"/>
                      <a:pt x="776" y="411"/>
                      <a:pt x="776" y="411"/>
                    </a:cubicBezTo>
                    <a:cubicBezTo>
                      <a:pt x="775" y="411"/>
                      <a:pt x="775" y="411"/>
                      <a:pt x="775" y="411"/>
                    </a:cubicBezTo>
                    <a:cubicBezTo>
                      <a:pt x="773" y="411"/>
                      <a:pt x="770" y="410"/>
                      <a:pt x="769" y="410"/>
                    </a:cubicBezTo>
                    <a:cubicBezTo>
                      <a:pt x="769" y="410"/>
                      <a:pt x="769" y="410"/>
                      <a:pt x="769" y="410"/>
                    </a:cubicBezTo>
                    <a:cubicBezTo>
                      <a:pt x="768" y="410"/>
                      <a:pt x="764" y="410"/>
                      <a:pt x="763" y="411"/>
                    </a:cubicBezTo>
                    <a:cubicBezTo>
                      <a:pt x="762" y="411"/>
                      <a:pt x="762" y="411"/>
                      <a:pt x="762" y="411"/>
                    </a:cubicBezTo>
                    <a:cubicBezTo>
                      <a:pt x="761" y="411"/>
                      <a:pt x="762" y="411"/>
                      <a:pt x="761" y="411"/>
                    </a:cubicBezTo>
                    <a:cubicBezTo>
                      <a:pt x="761" y="411"/>
                      <a:pt x="761" y="411"/>
                      <a:pt x="761" y="411"/>
                    </a:cubicBezTo>
                    <a:cubicBezTo>
                      <a:pt x="760" y="411"/>
                      <a:pt x="760" y="411"/>
                      <a:pt x="760" y="411"/>
                    </a:cubicBezTo>
                    <a:cubicBezTo>
                      <a:pt x="759" y="411"/>
                      <a:pt x="760" y="411"/>
                      <a:pt x="759" y="411"/>
                    </a:cubicBezTo>
                    <a:cubicBezTo>
                      <a:pt x="758" y="411"/>
                      <a:pt x="756" y="412"/>
                      <a:pt x="755" y="411"/>
                    </a:cubicBezTo>
                    <a:cubicBezTo>
                      <a:pt x="754" y="411"/>
                      <a:pt x="754" y="411"/>
                      <a:pt x="754" y="411"/>
                    </a:cubicBezTo>
                    <a:cubicBezTo>
                      <a:pt x="754" y="412"/>
                      <a:pt x="754" y="412"/>
                      <a:pt x="754" y="412"/>
                    </a:cubicBezTo>
                    <a:cubicBezTo>
                      <a:pt x="753" y="413"/>
                      <a:pt x="751" y="412"/>
                      <a:pt x="750" y="414"/>
                    </a:cubicBezTo>
                    <a:cubicBezTo>
                      <a:pt x="749" y="414"/>
                      <a:pt x="749" y="414"/>
                      <a:pt x="749" y="413"/>
                    </a:cubicBezTo>
                    <a:cubicBezTo>
                      <a:pt x="748" y="415"/>
                      <a:pt x="746" y="414"/>
                      <a:pt x="745" y="416"/>
                    </a:cubicBezTo>
                    <a:cubicBezTo>
                      <a:pt x="745" y="416"/>
                      <a:pt x="745" y="416"/>
                      <a:pt x="744" y="416"/>
                    </a:cubicBezTo>
                    <a:cubicBezTo>
                      <a:pt x="743" y="417"/>
                      <a:pt x="738" y="421"/>
                      <a:pt x="736" y="422"/>
                    </a:cubicBezTo>
                    <a:cubicBezTo>
                      <a:pt x="736" y="422"/>
                      <a:pt x="737" y="422"/>
                      <a:pt x="737" y="422"/>
                    </a:cubicBezTo>
                    <a:cubicBezTo>
                      <a:pt x="737" y="422"/>
                      <a:pt x="737" y="422"/>
                      <a:pt x="737" y="422"/>
                    </a:cubicBezTo>
                    <a:cubicBezTo>
                      <a:pt x="734" y="422"/>
                      <a:pt x="733" y="424"/>
                      <a:pt x="731" y="426"/>
                    </a:cubicBezTo>
                    <a:cubicBezTo>
                      <a:pt x="731" y="426"/>
                      <a:pt x="731" y="426"/>
                      <a:pt x="731" y="426"/>
                    </a:cubicBezTo>
                    <a:cubicBezTo>
                      <a:pt x="730" y="427"/>
                      <a:pt x="728" y="428"/>
                      <a:pt x="727" y="429"/>
                    </a:cubicBezTo>
                    <a:cubicBezTo>
                      <a:pt x="727" y="430"/>
                      <a:pt x="726" y="431"/>
                      <a:pt x="726" y="432"/>
                    </a:cubicBezTo>
                    <a:cubicBezTo>
                      <a:pt x="724" y="435"/>
                      <a:pt x="723" y="438"/>
                      <a:pt x="721" y="441"/>
                    </a:cubicBezTo>
                    <a:cubicBezTo>
                      <a:pt x="720" y="444"/>
                      <a:pt x="719" y="449"/>
                      <a:pt x="720" y="452"/>
                    </a:cubicBezTo>
                    <a:cubicBezTo>
                      <a:pt x="720" y="452"/>
                      <a:pt x="718" y="460"/>
                      <a:pt x="719" y="460"/>
                    </a:cubicBezTo>
                    <a:cubicBezTo>
                      <a:pt x="719" y="461"/>
                      <a:pt x="719" y="462"/>
                      <a:pt x="719" y="462"/>
                    </a:cubicBezTo>
                    <a:cubicBezTo>
                      <a:pt x="719" y="463"/>
                      <a:pt x="719" y="463"/>
                      <a:pt x="719" y="463"/>
                    </a:cubicBezTo>
                    <a:cubicBezTo>
                      <a:pt x="719" y="463"/>
                      <a:pt x="719" y="463"/>
                      <a:pt x="719" y="464"/>
                    </a:cubicBezTo>
                    <a:cubicBezTo>
                      <a:pt x="719" y="465"/>
                      <a:pt x="719" y="465"/>
                      <a:pt x="719" y="466"/>
                    </a:cubicBezTo>
                    <a:cubicBezTo>
                      <a:pt x="719" y="467"/>
                      <a:pt x="719" y="467"/>
                      <a:pt x="719" y="467"/>
                    </a:cubicBezTo>
                    <a:cubicBezTo>
                      <a:pt x="718" y="473"/>
                      <a:pt x="720" y="476"/>
                      <a:pt x="720" y="481"/>
                    </a:cubicBezTo>
                    <a:cubicBezTo>
                      <a:pt x="720" y="484"/>
                      <a:pt x="722" y="487"/>
                      <a:pt x="720" y="488"/>
                    </a:cubicBezTo>
                    <a:cubicBezTo>
                      <a:pt x="720" y="489"/>
                      <a:pt x="721" y="489"/>
                      <a:pt x="721" y="489"/>
                    </a:cubicBezTo>
                    <a:cubicBezTo>
                      <a:pt x="719" y="491"/>
                      <a:pt x="720" y="494"/>
                      <a:pt x="720" y="495"/>
                    </a:cubicBezTo>
                    <a:cubicBezTo>
                      <a:pt x="720" y="496"/>
                      <a:pt x="719" y="498"/>
                      <a:pt x="719" y="499"/>
                    </a:cubicBezTo>
                    <a:cubicBezTo>
                      <a:pt x="718" y="501"/>
                      <a:pt x="719" y="502"/>
                      <a:pt x="717" y="503"/>
                    </a:cubicBezTo>
                    <a:cubicBezTo>
                      <a:pt x="717" y="504"/>
                      <a:pt x="716" y="507"/>
                      <a:pt x="716" y="509"/>
                    </a:cubicBezTo>
                    <a:cubicBezTo>
                      <a:pt x="716" y="509"/>
                      <a:pt x="715" y="509"/>
                      <a:pt x="715" y="509"/>
                    </a:cubicBezTo>
                    <a:cubicBezTo>
                      <a:pt x="715" y="510"/>
                      <a:pt x="715" y="510"/>
                      <a:pt x="715" y="511"/>
                    </a:cubicBezTo>
                    <a:cubicBezTo>
                      <a:pt x="714" y="511"/>
                      <a:pt x="714" y="513"/>
                      <a:pt x="713" y="513"/>
                    </a:cubicBezTo>
                    <a:cubicBezTo>
                      <a:pt x="714" y="514"/>
                      <a:pt x="713" y="514"/>
                      <a:pt x="714" y="514"/>
                    </a:cubicBezTo>
                    <a:cubicBezTo>
                      <a:pt x="714" y="514"/>
                      <a:pt x="714" y="514"/>
                      <a:pt x="714" y="514"/>
                    </a:cubicBezTo>
                    <a:cubicBezTo>
                      <a:pt x="713" y="514"/>
                      <a:pt x="714" y="514"/>
                      <a:pt x="713" y="514"/>
                    </a:cubicBezTo>
                    <a:cubicBezTo>
                      <a:pt x="712" y="515"/>
                      <a:pt x="712" y="516"/>
                      <a:pt x="711" y="517"/>
                    </a:cubicBezTo>
                    <a:cubicBezTo>
                      <a:pt x="711" y="518"/>
                      <a:pt x="709" y="519"/>
                      <a:pt x="709" y="520"/>
                    </a:cubicBezTo>
                    <a:cubicBezTo>
                      <a:pt x="706" y="525"/>
                      <a:pt x="702" y="529"/>
                      <a:pt x="697" y="533"/>
                    </a:cubicBezTo>
                    <a:cubicBezTo>
                      <a:pt x="696" y="534"/>
                      <a:pt x="695" y="536"/>
                      <a:pt x="693" y="537"/>
                    </a:cubicBezTo>
                    <a:cubicBezTo>
                      <a:pt x="693" y="537"/>
                      <a:pt x="691" y="539"/>
                      <a:pt x="690" y="539"/>
                    </a:cubicBezTo>
                    <a:cubicBezTo>
                      <a:pt x="688" y="541"/>
                      <a:pt x="682" y="546"/>
                      <a:pt x="680" y="547"/>
                    </a:cubicBezTo>
                    <a:cubicBezTo>
                      <a:pt x="674" y="549"/>
                      <a:pt x="668" y="550"/>
                      <a:pt x="662" y="551"/>
                    </a:cubicBezTo>
                    <a:cubicBezTo>
                      <a:pt x="659" y="552"/>
                      <a:pt x="656" y="552"/>
                      <a:pt x="652" y="552"/>
                    </a:cubicBezTo>
                    <a:cubicBezTo>
                      <a:pt x="650" y="553"/>
                      <a:pt x="646" y="553"/>
                      <a:pt x="644" y="553"/>
                    </a:cubicBezTo>
                    <a:cubicBezTo>
                      <a:pt x="643" y="553"/>
                      <a:pt x="642" y="553"/>
                      <a:pt x="641" y="553"/>
                    </a:cubicBezTo>
                    <a:cubicBezTo>
                      <a:pt x="640" y="553"/>
                      <a:pt x="639" y="553"/>
                      <a:pt x="638" y="553"/>
                    </a:cubicBezTo>
                    <a:cubicBezTo>
                      <a:pt x="631" y="552"/>
                      <a:pt x="625" y="551"/>
                      <a:pt x="619" y="550"/>
                    </a:cubicBezTo>
                    <a:cubicBezTo>
                      <a:pt x="617" y="549"/>
                      <a:pt x="615" y="550"/>
                      <a:pt x="613" y="549"/>
                    </a:cubicBezTo>
                    <a:cubicBezTo>
                      <a:pt x="609" y="548"/>
                      <a:pt x="604" y="547"/>
                      <a:pt x="599" y="545"/>
                    </a:cubicBezTo>
                    <a:cubicBezTo>
                      <a:pt x="597" y="544"/>
                      <a:pt x="594" y="544"/>
                      <a:pt x="592" y="543"/>
                    </a:cubicBezTo>
                    <a:cubicBezTo>
                      <a:pt x="592" y="543"/>
                      <a:pt x="592" y="543"/>
                      <a:pt x="592" y="543"/>
                    </a:cubicBezTo>
                    <a:cubicBezTo>
                      <a:pt x="591" y="543"/>
                      <a:pt x="590" y="543"/>
                      <a:pt x="588" y="543"/>
                    </a:cubicBezTo>
                    <a:cubicBezTo>
                      <a:pt x="589" y="543"/>
                      <a:pt x="589" y="543"/>
                      <a:pt x="589" y="543"/>
                    </a:cubicBezTo>
                    <a:cubicBezTo>
                      <a:pt x="589" y="543"/>
                      <a:pt x="589" y="542"/>
                      <a:pt x="589" y="542"/>
                    </a:cubicBezTo>
                    <a:cubicBezTo>
                      <a:pt x="586" y="541"/>
                      <a:pt x="583" y="541"/>
                      <a:pt x="579" y="540"/>
                    </a:cubicBezTo>
                    <a:cubicBezTo>
                      <a:pt x="578" y="540"/>
                      <a:pt x="576" y="539"/>
                      <a:pt x="575" y="539"/>
                    </a:cubicBezTo>
                    <a:cubicBezTo>
                      <a:pt x="574" y="539"/>
                      <a:pt x="574" y="539"/>
                      <a:pt x="574" y="538"/>
                    </a:cubicBezTo>
                    <a:cubicBezTo>
                      <a:pt x="574" y="538"/>
                      <a:pt x="574" y="538"/>
                      <a:pt x="574" y="539"/>
                    </a:cubicBezTo>
                    <a:cubicBezTo>
                      <a:pt x="574" y="538"/>
                      <a:pt x="574" y="538"/>
                      <a:pt x="574" y="538"/>
                    </a:cubicBezTo>
                    <a:cubicBezTo>
                      <a:pt x="560" y="534"/>
                      <a:pt x="546" y="529"/>
                      <a:pt x="533" y="527"/>
                    </a:cubicBezTo>
                    <a:cubicBezTo>
                      <a:pt x="525" y="526"/>
                      <a:pt x="518" y="529"/>
                      <a:pt x="512" y="527"/>
                    </a:cubicBezTo>
                    <a:cubicBezTo>
                      <a:pt x="511" y="527"/>
                      <a:pt x="508" y="527"/>
                      <a:pt x="507" y="527"/>
                    </a:cubicBezTo>
                    <a:cubicBezTo>
                      <a:pt x="507" y="527"/>
                      <a:pt x="507" y="527"/>
                      <a:pt x="507" y="527"/>
                    </a:cubicBezTo>
                    <a:cubicBezTo>
                      <a:pt x="506" y="527"/>
                      <a:pt x="506" y="527"/>
                      <a:pt x="506" y="527"/>
                    </a:cubicBezTo>
                    <a:cubicBezTo>
                      <a:pt x="506" y="527"/>
                      <a:pt x="506" y="527"/>
                      <a:pt x="506" y="527"/>
                    </a:cubicBezTo>
                    <a:cubicBezTo>
                      <a:pt x="495" y="525"/>
                      <a:pt x="489" y="522"/>
                      <a:pt x="480" y="518"/>
                    </a:cubicBezTo>
                    <a:cubicBezTo>
                      <a:pt x="479" y="517"/>
                      <a:pt x="478" y="518"/>
                      <a:pt x="476" y="517"/>
                    </a:cubicBezTo>
                    <a:cubicBezTo>
                      <a:pt x="474" y="516"/>
                      <a:pt x="472" y="514"/>
                      <a:pt x="470" y="513"/>
                    </a:cubicBezTo>
                    <a:cubicBezTo>
                      <a:pt x="469" y="513"/>
                      <a:pt x="468" y="513"/>
                      <a:pt x="468" y="513"/>
                    </a:cubicBezTo>
                    <a:cubicBezTo>
                      <a:pt x="463" y="509"/>
                      <a:pt x="460" y="504"/>
                      <a:pt x="454" y="501"/>
                    </a:cubicBezTo>
                    <a:cubicBezTo>
                      <a:pt x="454" y="501"/>
                      <a:pt x="454" y="501"/>
                      <a:pt x="454" y="501"/>
                    </a:cubicBezTo>
                    <a:cubicBezTo>
                      <a:pt x="454" y="501"/>
                      <a:pt x="448" y="495"/>
                      <a:pt x="448" y="495"/>
                    </a:cubicBezTo>
                    <a:cubicBezTo>
                      <a:pt x="448" y="495"/>
                      <a:pt x="448" y="495"/>
                      <a:pt x="448" y="495"/>
                    </a:cubicBezTo>
                    <a:cubicBezTo>
                      <a:pt x="448" y="495"/>
                      <a:pt x="447" y="495"/>
                      <a:pt x="447" y="494"/>
                    </a:cubicBezTo>
                    <a:cubicBezTo>
                      <a:pt x="447" y="494"/>
                      <a:pt x="447" y="494"/>
                      <a:pt x="448" y="494"/>
                    </a:cubicBezTo>
                    <a:cubicBezTo>
                      <a:pt x="447" y="493"/>
                      <a:pt x="441" y="487"/>
                      <a:pt x="440" y="487"/>
                    </a:cubicBezTo>
                    <a:cubicBezTo>
                      <a:pt x="439" y="487"/>
                      <a:pt x="437" y="483"/>
                      <a:pt x="437" y="483"/>
                    </a:cubicBezTo>
                    <a:cubicBezTo>
                      <a:pt x="436" y="483"/>
                      <a:pt x="436" y="483"/>
                      <a:pt x="436" y="483"/>
                    </a:cubicBezTo>
                    <a:cubicBezTo>
                      <a:pt x="435" y="482"/>
                      <a:pt x="435" y="481"/>
                      <a:pt x="434" y="480"/>
                    </a:cubicBezTo>
                    <a:cubicBezTo>
                      <a:pt x="433" y="479"/>
                      <a:pt x="431" y="479"/>
                      <a:pt x="430" y="478"/>
                    </a:cubicBezTo>
                    <a:cubicBezTo>
                      <a:pt x="430" y="478"/>
                      <a:pt x="429" y="476"/>
                      <a:pt x="429" y="476"/>
                    </a:cubicBezTo>
                    <a:cubicBezTo>
                      <a:pt x="428" y="476"/>
                      <a:pt x="428" y="476"/>
                      <a:pt x="428" y="476"/>
                    </a:cubicBezTo>
                    <a:cubicBezTo>
                      <a:pt x="428" y="476"/>
                      <a:pt x="427" y="475"/>
                      <a:pt x="427" y="475"/>
                    </a:cubicBezTo>
                    <a:cubicBezTo>
                      <a:pt x="426" y="473"/>
                      <a:pt x="423" y="471"/>
                      <a:pt x="421" y="470"/>
                    </a:cubicBezTo>
                    <a:cubicBezTo>
                      <a:pt x="421" y="469"/>
                      <a:pt x="419" y="466"/>
                      <a:pt x="418" y="466"/>
                    </a:cubicBezTo>
                    <a:cubicBezTo>
                      <a:pt x="415" y="463"/>
                      <a:pt x="412" y="461"/>
                      <a:pt x="409" y="459"/>
                    </a:cubicBezTo>
                    <a:cubicBezTo>
                      <a:pt x="407" y="458"/>
                      <a:pt x="406" y="456"/>
                      <a:pt x="405" y="455"/>
                    </a:cubicBezTo>
                    <a:cubicBezTo>
                      <a:pt x="401" y="452"/>
                      <a:pt x="397" y="451"/>
                      <a:pt x="395" y="447"/>
                    </a:cubicBezTo>
                    <a:cubicBezTo>
                      <a:pt x="394" y="447"/>
                      <a:pt x="393" y="447"/>
                      <a:pt x="393" y="447"/>
                    </a:cubicBezTo>
                    <a:cubicBezTo>
                      <a:pt x="391" y="446"/>
                      <a:pt x="390" y="445"/>
                      <a:pt x="389" y="444"/>
                    </a:cubicBezTo>
                    <a:cubicBezTo>
                      <a:pt x="388" y="444"/>
                      <a:pt x="388" y="443"/>
                      <a:pt x="387" y="443"/>
                    </a:cubicBezTo>
                    <a:cubicBezTo>
                      <a:pt x="386" y="442"/>
                      <a:pt x="384" y="441"/>
                      <a:pt x="383" y="441"/>
                    </a:cubicBezTo>
                    <a:cubicBezTo>
                      <a:pt x="381" y="439"/>
                      <a:pt x="378" y="438"/>
                      <a:pt x="375" y="438"/>
                    </a:cubicBezTo>
                    <a:cubicBezTo>
                      <a:pt x="375" y="438"/>
                      <a:pt x="374" y="438"/>
                      <a:pt x="373" y="438"/>
                    </a:cubicBezTo>
                    <a:cubicBezTo>
                      <a:pt x="373" y="437"/>
                      <a:pt x="373" y="437"/>
                      <a:pt x="372" y="437"/>
                    </a:cubicBezTo>
                    <a:cubicBezTo>
                      <a:pt x="371" y="436"/>
                      <a:pt x="369" y="435"/>
                      <a:pt x="367" y="434"/>
                    </a:cubicBezTo>
                    <a:cubicBezTo>
                      <a:pt x="366" y="433"/>
                      <a:pt x="365" y="434"/>
                      <a:pt x="363" y="433"/>
                    </a:cubicBezTo>
                    <a:cubicBezTo>
                      <a:pt x="359" y="431"/>
                      <a:pt x="356" y="431"/>
                      <a:pt x="351" y="429"/>
                    </a:cubicBezTo>
                    <a:cubicBezTo>
                      <a:pt x="342" y="426"/>
                      <a:pt x="330" y="422"/>
                      <a:pt x="317" y="423"/>
                    </a:cubicBezTo>
                    <a:cubicBezTo>
                      <a:pt x="314" y="423"/>
                      <a:pt x="311" y="422"/>
                      <a:pt x="308" y="423"/>
                    </a:cubicBezTo>
                    <a:cubicBezTo>
                      <a:pt x="296" y="426"/>
                      <a:pt x="286" y="428"/>
                      <a:pt x="275" y="431"/>
                    </a:cubicBezTo>
                    <a:cubicBezTo>
                      <a:pt x="271" y="432"/>
                      <a:pt x="266" y="431"/>
                      <a:pt x="261" y="432"/>
                    </a:cubicBezTo>
                    <a:cubicBezTo>
                      <a:pt x="257" y="433"/>
                      <a:pt x="251" y="432"/>
                      <a:pt x="247" y="432"/>
                    </a:cubicBezTo>
                    <a:cubicBezTo>
                      <a:pt x="244" y="432"/>
                      <a:pt x="239" y="432"/>
                      <a:pt x="236" y="431"/>
                    </a:cubicBezTo>
                    <a:cubicBezTo>
                      <a:pt x="233" y="431"/>
                      <a:pt x="228" y="429"/>
                      <a:pt x="226" y="430"/>
                    </a:cubicBezTo>
                    <a:cubicBezTo>
                      <a:pt x="226" y="430"/>
                      <a:pt x="226" y="430"/>
                      <a:pt x="225" y="430"/>
                    </a:cubicBezTo>
                    <a:cubicBezTo>
                      <a:pt x="225" y="430"/>
                      <a:pt x="225" y="430"/>
                      <a:pt x="226" y="430"/>
                    </a:cubicBezTo>
                    <a:cubicBezTo>
                      <a:pt x="226" y="429"/>
                      <a:pt x="226" y="429"/>
                      <a:pt x="226" y="429"/>
                    </a:cubicBezTo>
                    <a:cubicBezTo>
                      <a:pt x="222" y="428"/>
                      <a:pt x="217" y="429"/>
                      <a:pt x="213" y="427"/>
                    </a:cubicBezTo>
                    <a:cubicBezTo>
                      <a:pt x="194" y="421"/>
                      <a:pt x="177" y="412"/>
                      <a:pt x="162" y="402"/>
                    </a:cubicBezTo>
                    <a:cubicBezTo>
                      <a:pt x="160" y="401"/>
                      <a:pt x="159" y="400"/>
                      <a:pt x="158" y="399"/>
                    </a:cubicBezTo>
                    <a:cubicBezTo>
                      <a:pt x="156" y="398"/>
                      <a:pt x="155" y="397"/>
                      <a:pt x="153" y="396"/>
                    </a:cubicBezTo>
                    <a:cubicBezTo>
                      <a:pt x="151" y="394"/>
                      <a:pt x="149" y="392"/>
                      <a:pt x="146" y="391"/>
                    </a:cubicBezTo>
                    <a:cubicBezTo>
                      <a:pt x="146" y="390"/>
                      <a:pt x="145" y="388"/>
                      <a:pt x="144" y="388"/>
                    </a:cubicBezTo>
                    <a:cubicBezTo>
                      <a:pt x="143" y="387"/>
                      <a:pt x="142" y="387"/>
                      <a:pt x="141" y="386"/>
                    </a:cubicBezTo>
                    <a:cubicBezTo>
                      <a:pt x="136" y="383"/>
                      <a:pt x="133" y="379"/>
                      <a:pt x="129" y="375"/>
                    </a:cubicBezTo>
                    <a:cubicBezTo>
                      <a:pt x="125" y="372"/>
                      <a:pt x="121" y="371"/>
                      <a:pt x="118" y="367"/>
                    </a:cubicBezTo>
                    <a:cubicBezTo>
                      <a:pt x="117" y="366"/>
                      <a:pt x="116" y="364"/>
                      <a:pt x="114" y="362"/>
                    </a:cubicBezTo>
                    <a:cubicBezTo>
                      <a:pt x="113" y="360"/>
                      <a:pt x="111" y="359"/>
                      <a:pt x="109" y="358"/>
                    </a:cubicBezTo>
                    <a:cubicBezTo>
                      <a:pt x="108" y="356"/>
                      <a:pt x="107" y="354"/>
                      <a:pt x="105" y="352"/>
                    </a:cubicBezTo>
                    <a:cubicBezTo>
                      <a:pt x="103" y="350"/>
                      <a:pt x="101" y="349"/>
                      <a:pt x="99" y="346"/>
                    </a:cubicBezTo>
                    <a:cubicBezTo>
                      <a:pt x="96" y="344"/>
                      <a:pt x="93" y="339"/>
                      <a:pt x="90" y="337"/>
                    </a:cubicBezTo>
                    <a:cubicBezTo>
                      <a:pt x="87" y="335"/>
                      <a:pt x="84" y="332"/>
                      <a:pt x="81" y="330"/>
                    </a:cubicBezTo>
                    <a:cubicBezTo>
                      <a:pt x="78" y="328"/>
                      <a:pt x="75" y="328"/>
                      <a:pt x="72" y="326"/>
                    </a:cubicBezTo>
                    <a:cubicBezTo>
                      <a:pt x="67" y="323"/>
                      <a:pt x="63" y="319"/>
                      <a:pt x="58" y="316"/>
                    </a:cubicBezTo>
                    <a:cubicBezTo>
                      <a:pt x="53" y="314"/>
                      <a:pt x="48" y="311"/>
                      <a:pt x="44" y="309"/>
                    </a:cubicBezTo>
                    <a:cubicBezTo>
                      <a:pt x="37" y="304"/>
                      <a:pt x="32" y="298"/>
                      <a:pt x="25" y="293"/>
                    </a:cubicBezTo>
                    <a:cubicBezTo>
                      <a:pt x="22" y="291"/>
                      <a:pt x="21" y="289"/>
                      <a:pt x="19" y="286"/>
                    </a:cubicBezTo>
                    <a:cubicBezTo>
                      <a:pt x="13" y="279"/>
                      <a:pt x="9" y="268"/>
                      <a:pt x="6" y="257"/>
                    </a:cubicBezTo>
                    <a:cubicBezTo>
                      <a:pt x="6" y="255"/>
                      <a:pt x="6" y="253"/>
                      <a:pt x="6" y="250"/>
                    </a:cubicBezTo>
                    <a:cubicBezTo>
                      <a:pt x="6" y="244"/>
                      <a:pt x="6" y="238"/>
                      <a:pt x="8" y="234"/>
                    </a:cubicBezTo>
                    <a:cubicBezTo>
                      <a:pt x="9" y="233"/>
                      <a:pt x="10" y="231"/>
                      <a:pt x="10" y="230"/>
                    </a:cubicBezTo>
                    <a:cubicBezTo>
                      <a:pt x="11" y="228"/>
                      <a:pt x="13" y="226"/>
                      <a:pt x="14" y="224"/>
                    </a:cubicBezTo>
                    <a:cubicBezTo>
                      <a:pt x="18" y="220"/>
                      <a:pt x="31" y="217"/>
                      <a:pt x="38" y="218"/>
                    </a:cubicBezTo>
                    <a:cubicBezTo>
                      <a:pt x="42" y="218"/>
                      <a:pt x="45" y="219"/>
                      <a:pt x="49" y="219"/>
                    </a:cubicBezTo>
                    <a:cubicBezTo>
                      <a:pt x="50" y="219"/>
                      <a:pt x="53" y="219"/>
                      <a:pt x="55" y="220"/>
                    </a:cubicBezTo>
                    <a:cubicBezTo>
                      <a:pt x="56" y="220"/>
                      <a:pt x="57" y="220"/>
                      <a:pt x="58" y="220"/>
                    </a:cubicBezTo>
                    <a:cubicBezTo>
                      <a:pt x="63" y="221"/>
                      <a:pt x="68" y="222"/>
                      <a:pt x="73" y="223"/>
                    </a:cubicBezTo>
                    <a:cubicBezTo>
                      <a:pt x="76" y="224"/>
                      <a:pt x="80" y="226"/>
                      <a:pt x="83" y="227"/>
                    </a:cubicBezTo>
                    <a:cubicBezTo>
                      <a:pt x="85" y="227"/>
                      <a:pt x="86" y="227"/>
                      <a:pt x="87" y="227"/>
                    </a:cubicBezTo>
                    <a:cubicBezTo>
                      <a:pt x="91" y="229"/>
                      <a:pt x="96" y="230"/>
                      <a:pt x="101" y="232"/>
                    </a:cubicBezTo>
                    <a:cubicBezTo>
                      <a:pt x="101" y="232"/>
                      <a:pt x="108" y="232"/>
                      <a:pt x="109" y="233"/>
                    </a:cubicBezTo>
                    <a:cubicBezTo>
                      <a:pt x="113" y="234"/>
                      <a:pt x="118" y="236"/>
                      <a:pt x="124" y="235"/>
                    </a:cubicBezTo>
                    <a:cubicBezTo>
                      <a:pt x="128" y="235"/>
                      <a:pt x="133" y="237"/>
                      <a:pt x="137" y="236"/>
                    </a:cubicBezTo>
                    <a:cubicBezTo>
                      <a:pt x="142" y="235"/>
                      <a:pt x="151" y="234"/>
                      <a:pt x="157" y="233"/>
                    </a:cubicBezTo>
                    <a:cubicBezTo>
                      <a:pt x="159" y="232"/>
                      <a:pt x="162" y="230"/>
                      <a:pt x="164" y="230"/>
                    </a:cubicBezTo>
                    <a:cubicBezTo>
                      <a:pt x="167" y="229"/>
                      <a:pt x="169" y="229"/>
                      <a:pt x="172" y="228"/>
                    </a:cubicBezTo>
                    <a:cubicBezTo>
                      <a:pt x="174" y="228"/>
                      <a:pt x="177" y="226"/>
                      <a:pt x="178" y="225"/>
                    </a:cubicBezTo>
                    <a:cubicBezTo>
                      <a:pt x="183" y="224"/>
                      <a:pt x="188" y="223"/>
                      <a:pt x="192" y="221"/>
                    </a:cubicBezTo>
                    <a:cubicBezTo>
                      <a:pt x="192" y="221"/>
                      <a:pt x="194" y="221"/>
                      <a:pt x="194" y="220"/>
                    </a:cubicBezTo>
                    <a:cubicBezTo>
                      <a:pt x="197" y="219"/>
                      <a:pt x="200" y="219"/>
                      <a:pt x="203" y="218"/>
                    </a:cubicBezTo>
                    <a:cubicBezTo>
                      <a:pt x="205" y="217"/>
                      <a:pt x="207" y="216"/>
                      <a:pt x="209" y="216"/>
                    </a:cubicBezTo>
                    <a:cubicBezTo>
                      <a:pt x="210" y="216"/>
                      <a:pt x="211" y="216"/>
                      <a:pt x="211" y="216"/>
                    </a:cubicBezTo>
                    <a:cubicBezTo>
                      <a:pt x="213" y="215"/>
                      <a:pt x="218" y="213"/>
                      <a:pt x="220" y="213"/>
                    </a:cubicBezTo>
                    <a:cubicBezTo>
                      <a:pt x="222" y="213"/>
                      <a:pt x="226" y="213"/>
                      <a:pt x="229" y="213"/>
                    </a:cubicBezTo>
                    <a:cubicBezTo>
                      <a:pt x="231" y="213"/>
                      <a:pt x="234" y="213"/>
                      <a:pt x="236" y="213"/>
                    </a:cubicBezTo>
                    <a:cubicBezTo>
                      <a:pt x="238" y="213"/>
                      <a:pt x="241" y="213"/>
                      <a:pt x="243" y="213"/>
                    </a:cubicBezTo>
                    <a:cubicBezTo>
                      <a:pt x="246" y="213"/>
                      <a:pt x="248" y="213"/>
                      <a:pt x="251" y="214"/>
                    </a:cubicBezTo>
                    <a:cubicBezTo>
                      <a:pt x="254" y="214"/>
                      <a:pt x="256" y="214"/>
                      <a:pt x="259" y="214"/>
                    </a:cubicBezTo>
                    <a:cubicBezTo>
                      <a:pt x="266" y="215"/>
                      <a:pt x="275" y="215"/>
                      <a:pt x="281" y="214"/>
                    </a:cubicBezTo>
                    <a:cubicBezTo>
                      <a:pt x="284" y="213"/>
                      <a:pt x="288" y="215"/>
                      <a:pt x="291" y="215"/>
                    </a:cubicBezTo>
                    <a:cubicBezTo>
                      <a:pt x="292" y="215"/>
                      <a:pt x="293" y="214"/>
                      <a:pt x="294" y="214"/>
                    </a:cubicBezTo>
                    <a:cubicBezTo>
                      <a:pt x="296" y="213"/>
                      <a:pt x="299" y="213"/>
                      <a:pt x="301" y="213"/>
                    </a:cubicBezTo>
                    <a:cubicBezTo>
                      <a:pt x="306" y="212"/>
                      <a:pt x="312" y="212"/>
                      <a:pt x="317" y="211"/>
                    </a:cubicBezTo>
                    <a:cubicBezTo>
                      <a:pt x="319" y="210"/>
                      <a:pt x="321" y="210"/>
                      <a:pt x="324" y="210"/>
                    </a:cubicBezTo>
                    <a:cubicBezTo>
                      <a:pt x="331" y="208"/>
                      <a:pt x="338" y="206"/>
                      <a:pt x="345" y="203"/>
                    </a:cubicBezTo>
                    <a:cubicBezTo>
                      <a:pt x="347" y="202"/>
                      <a:pt x="350" y="202"/>
                      <a:pt x="352" y="200"/>
                    </a:cubicBezTo>
                    <a:cubicBezTo>
                      <a:pt x="360" y="195"/>
                      <a:pt x="367" y="190"/>
                      <a:pt x="375" y="185"/>
                    </a:cubicBezTo>
                    <a:cubicBezTo>
                      <a:pt x="376" y="184"/>
                      <a:pt x="378" y="182"/>
                      <a:pt x="379" y="181"/>
                    </a:cubicBezTo>
                    <a:cubicBezTo>
                      <a:pt x="383" y="177"/>
                      <a:pt x="387" y="174"/>
                      <a:pt x="392" y="170"/>
                    </a:cubicBezTo>
                    <a:cubicBezTo>
                      <a:pt x="394" y="168"/>
                      <a:pt x="396" y="165"/>
                      <a:pt x="398" y="163"/>
                    </a:cubicBezTo>
                    <a:cubicBezTo>
                      <a:pt x="400" y="160"/>
                      <a:pt x="403" y="157"/>
                      <a:pt x="406" y="155"/>
                    </a:cubicBezTo>
                    <a:cubicBezTo>
                      <a:pt x="410" y="149"/>
                      <a:pt x="415" y="145"/>
                      <a:pt x="421" y="140"/>
                    </a:cubicBezTo>
                    <a:cubicBezTo>
                      <a:pt x="422" y="139"/>
                      <a:pt x="423" y="137"/>
                      <a:pt x="425" y="136"/>
                    </a:cubicBezTo>
                    <a:cubicBezTo>
                      <a:pt x="428" y="134"/>
                      <a:pt x="432" y="133"/>
                      <a:pt x="436" y="131"/>
                    </a:cubicBezTo>
                    <a:cubicBezTo>
                      <a:pt x="439" y="130"/>
                      <a:pt x="442" y="128"/>
                      <a:pt x="445" y="127"/>
                    </a:cubicBezTo>
                    <a:cubicBezTo>
                      <a:pt x="447" y="126"/>
                      <a:pt x="449" y="126"/>
                      <a:pt x="450" y="125"/>
                    </a:cubicBezTo>
                    <a:cubicBezTo>
                      <a:pt x="453" y="124"/>
                      <a:pt x="455" y="123"/>
                      <a:pt x="458" y="122"/>
                    </a:cubicBezTo>
                    <a:cubicBezTo>
                      <a:pt x="460" y="122"/>
                      <a:pt x="462" y="121"/>
                      <a:pt x="464" y="121"/>
                    </a:cubicBezTo>
                    <a:cubicBezTo>
                      <a:pt x="468" y="120"/>
                      <a:pt x="472" y="118"/>
                      <a:pt x="476" y="117"/>
                    </a:cubicBezTo>
                    <a:cubicBezTo>
                      <a:pt x="480" y="116"/>
                      <a:pt x="483" y="116"/>
                      <a:pt x="486" y="116"/>
                    </a:cubicBezTo>
                    <a:cubicBezTo>
                      <a:pt x="493" y="114"/>
                      <a:pt x="501" y="112"/>
                      <a:pt x="506" y="110"/>
                    </a:cubicBezTo>
                    <a:cubicBezTo>
                      <a:pt x="507" y="110"/>
                      <a:pt x="508" y="111"/>
                      <a:pt x="509" y="110"/>
                    </a:cubicBezTo>
                    <a:cubicBezTo>
                      <a:pt x="515" y="108"/>
                      <a:pt x="521" y="105"/>
                      <a:pt x="527" y="103"/>
                    </a:cubicBezTo>
                    <a:cubicBezTo>
                      <a:pt x="530" y="102"/>
                      <a:pt x="532" y="101"/>
                      <a:pt x="534" y="101"/>
                    </a:cubicBezTo>
                    <a:cubicBezTo>
                      <a:pt x="539" y="98"/>
                      <a:pt x="544" y="96"/>
                      <a:pt x="548" y="93"/>
                    </a:cubicBezTo>
                    <a:cubicBezTo>
                      <a:pt x="551" y="92"/>
                      <a:pt x="554" y="92"/>
                      <a:pt x="557" y="91"/>
                    </a:cubicBezTo>
                    <a:cubicBezTo>
                      <a:pt x="559" y="89"/>
                      <a:pt x="561" y="87"/>
                      <a:pt x="563" y="86"/>
                    </a:cubicBezTo>
                    <a:cubicBezTo>
                      <a:pt x="566" y="84"/>
                      <a:pt x="569" y="83"/>
                      <a:pt x="571" y="81"/>
                    </a:cubicBezTo>
                    <a:cubicBezTo>
                      <a:pt x="574" y="79"/>
                      <a:pt x="577" y="76"/>
                      <a:pt x="580" y="74"/>
                    </a:cubicBezTo>
                    <a:cubicBezTo>
                      <a:pt x="586" y="69"/>
                      <a:pt x="591" y="64"/>
                      <a:pt x="598" y="60"/>
                    </a:cubicBezTo>
                    <a:cubicBezTo>
                      <a:pt x="601" y="57"/>
                      <a:pt x="604" y="55"/>
                      <a:pt x="609" y="53"/>
                    </a:cubicBezTo>
                    <a:cubicBezTo>
                      <a:pt x="611" y="52"/>
                      <a:pt x="613" y="52"/>
                      <a:pt x="615" y="51"/>
                    </a:cubicBezTo>
                    <a:cubicBezTo>
                      <a:pt x="619" y="49"/>
                      <a:pt x="624" y="48"/>
                      <a:pt x="630" y="46"/>
                    </a:cubicBezTo>
                    <a:cubicBezTo>
                      <a:pt x="635" y="44"/>
                      <a:pt x="642" y="42"/>
                      <a:pt x="647" y="41"/>
                    </a:cubicBezTo>
                    <a:cubicBezTo>
                      <a:pt x="652" y="40"/>
                      <a:pt x="659" y="41"/>
                      <a:pt x="664" y="41"/>
                    </a:cubicBezTo>
                    <a:cubicBezTo>
                      <a:pt x="667" y="41"/>
                      <a:pt x="671" y="40"/>
                      <a:pt x="675" y="41"/>
                    </a:cubicBezTo>
                    <a:cubicBezTo>
                      <a:pt x="679" y="42"/>
                      <a:pt x="684" y="41"/>
                      <a:pt x="687" y="41"/>
                    </a:cubicBezTo>
                    <a:cubicBezTo>
                      <a:pt x="696" y="43"/>
                      <a:pt x="706" y="44"/>
                      <a:pt x="713" y="45"/>
                    </a:cubicBezTo>
                    <a:cubicBezTo>
                      <a:pt x="714" y="45"/>
                      <a:pt x="715" y="45"/>
                      <a:pt x="716" y="45"/>
                    </a:cubicBezTo>
                    <a:cubicBezTo>
                      <a:pt x="719" y="46"/>
                      <a:pt x="721" y="46"/>
                      <a:pt x="724" y="46"/>
                    </a:cubicBezTo>
                    <a:cubicBezTo>
                      <a:pt x="727" y="47"/>
                      <a:pt x="732" y="48"/>
                      <a:pt x="736" y="48"/>
                    </a:cubicBezTo>
                    <a:cubicBezTo>
                      <a:pt x="737" y="48"/>
                      <a:pt x="738" y="48"/>
                      <a:pt x="738" y="48"/>
                    </a:cubicBezTo>
                    <a:cubicBezTo>
                      <a:pt x="744" y="50"/>
                      <a:pt x="753" y="49"/>
                      <a:pt x="760" y="48"/>
                    </a:cubicBezTo>
                    <a:cubicBezTo>
                      <a:pt x="762" y="48"/>
                      <a:pt x="764" y="48"/>
                      <a:pt x="765" y="48"/>
                    </a:cubicBezTo>
                    <a:cubicBezTo>
                      <a:pt x="775" y="46"/>
                      <a:pt x="782" y="45"/>
                      <a:pt x="790" y="43"/>
                    </a:cubicBezTo>
                    <a:cubicBezTo>
                      <a:pt x="794" y="44"/>
                      <a:pt x="802" y="41"/>
                      <a:pt x="806" y="42"/>
                    </a:cubicBezTo>
                    <a:cubicBezTo>
                      <a:pt x="809" y="42"/>
                      <a:pt x="815" y="40"/>
                      <a:pt x="818" y="39"/>
                    </a:cubicBezTo>
                    <a:cubicBezTo>
                      <a:pt x="820" y="39"/>
                      <a:pt x="821" y="39"/>
                      <a:pt x="823" y="39"/>
                    </a:cubicBezTo>
                    <a:cubicBezTo>
                      <a:pt x="829" y="36"/>
                      <a:pt x="836" y="36"/>
                      <a:pt x="843" y="34"/>
                    </a:cubicBezTo>
                    <a:cubicBezTo>
                      <a:pt x="851" y="32"/>
                      <a:pt x="857" y="27"/>
                      <a:pt x="863" y="24"/>
                    </a:cubicBezTo>
                    <a:cubicBezTo>
                      <a:pt x="869" y="22"/>
                      <a:pt x="874" y="21"/>
                      <a:pt x="880" y="19"/>
                    </a:cubicBezTo>
                    <a:cubicBezTo>
                      <a:pt x="883" y="17"/>
                      <a:pt x="886" y="16"/>
                      <a:pt x="889" y="15"/>
                    </a:cubicBezTo>
                    <a:cubicBezTo>
                      <a:pt x="890" y="14"/>
                      <a:pt x="891" y="14"/>
                      <a:pt x="892" y="14"/>
                    </a:cubicBezTo>
                    <a:cubicBezTo>
                      <a:pt x="894" y="13"/>
                      <a:pt x="895" y="12"/>
                      <a:pt x="897" y="11"/>
                    </a:cubicBezTo>
                    <a:cubicBezTo>
                      <a:pt x="902" y="9"/>
                      <a:pt x="908" y="8"/>
                      <a:pt x="914" y="7"/>
                    </a:cubicBezTo>
                    <a:cubicBezTo>
                      <a:pt x="918" y="6"/>
                      <a:pt x="921" y="6"/>
                      <a:pt x="924" y="5"/>
                    </a:cubicBezTo>
                    <a:cubicBezTo>
                      <a:pt x="928" y="5"/>
                      <a:pt x="933" y="5"/>
                      <a:pt x="936" y="4"/>
                    </a:cubicBezTo>
                    <a:cubicBezTo>
                      <a:pt x="937" y="4"/>
                      <a:pt x="939" y="4"/>
                      <a:pt x="940" y="4"/>
                    </a:cubicBezTo>
                    <a:cubicBezTo>
                      <a:pt x="941" y="4"/>
                      <a:pt x="942" y="4"/>
                      <a:pt x="944" y="4"/>
                    </a:cubicBezTo>
                    <a:cubicBezTo>
                      <a:pt x="949" y="4"/>
                      <a:pt x="954" y="4"/>
                      <a:pt x="959" y="4"/>
                    </a:cubicBezTo>
                    <a:cubicBezTo>
                      <a:pt x="961" y="5"/>
                      <a:pt x="967" y="5"/>
                      <a:pt x="969" y="5"/>
                    </a:cubicBezTo>
                    <a:cubicBezTo>
                      <a:pt x="979" y="5"/>
                      <a:pt x="991" y="7"/>
                      <a:pt x="999" y="10"/>
                    </a:cubicBezTo>
                    <a:cubicBezTo>
                      <a:pt x="1000" y="10"/>
                      <a:pt x="1002" y="10"/>
                      <a:pt x="1003" y="11"/>
                    </a:cubicBezTo>
                    <a:cubicBezTo>
                      <a:pt x="1008" y="12"/>
                      <a:pt x="1014" y="14"/>
                      <a:pt x="1018" y="16"/>
                    </a:cubicBezTo>
                    <a:cubicBezTo>
                      <a:pt x="1021" y="17"/>
                      <a:pt x="1023" y="17"/>
                      <a:pt x="1025" y="18"/>
                    </a:cubicBezTo>
                    <a:cubicBezTo>
                      <a:pt x="1032" y="21"/>
                      <a:pt x="1039" y="24"/>
                      <a:pt x="1045" y="27"/>
                    </a:cubicBezTo>
                    <a:cubicBezTo>
                      <a:pt x="1047" y="28"/>
                      <a:pt x="1050" y="29"/>
                      <a:pt x="1051" y="30"/>
                    </a:cubicBezTo>
                    <a:cubicBezTo>
                      <a:pt x="1051" y="30"/>
                      <a:pt x="1052" y="31"/>
                      <a:pt x="1052" y="31"/>
                    </a:cubicBezTo>
                    <a:cubicBezTo>
                      <a:pt x="1054" y="33"/>
                      <a:pt x="1057" y="33"/>
                      <a:pt x="1058" y="35"/>
                    </a:cubicBezTo>
                    <a:cubicBezTo>
                      <a:pt x="1061" y="38"/>
                      <a:pt x="1064" y="39"/>
                      <a:pt x="1067" y="41"/>
                    </a:cubicBezTo>
                    <a:cubicBezTo>
                      <a:pt x="1069" y="43"/>
                      <a:pt x="1071" y="46"/>
                      <a:pt x="1074" y="47"/>
                    </a:cubicBezTo>
                    <a:cubicBezTo>
                      <a:pt x="1077" y="50"/>
                      <a:pt x="1081" y="53"/>
                      <a:pt x="1083" y="56"/>
                    </a:cubicBezTo>
                    <a:cubicBezTo>
                      <a:pt x="1093" y="70"/>
                      <a:pt x="1102" y="85"/>
                      <a:pt x="1108" y="103"/>
                    </a:cubicBezTo>
                    <a:cubicBezTo>
                      <a:pt x="1112" y="111"/>
                      <a:pt x="1115" y="120"/>
                      <a:pt x="1118" y="128"/>
                    </a:cubicBezTo>
                    <a:cubicBezTo>
                      <a:pt x="1118" y="131"/>
                      <a:pt x="1118" y="133"/>
                      <a:pt x="1119" y="135"/>
                    </a:cubicBezTo>
                    <a:cubicBezTo>
                      <a:pt x="1120" y="138"/>
                      <a:pt x="1121" y="143"/>
                      <a:pt x="1121" y="147"/>
                    </a:cubicBezTo>
                    <a:cubicBezTo>
                      <a:pt x="1122" y="150"/>
                      <a:pt x="1120" y="154"/>
                      <a:pt x="1120" y="1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449">
                <a:extLst>
                  <a:ext uri="{FF2B5EF4-FFF2-40B4-BE49-F238E27FC236}">
                    <a16:creationId xmlns:a16="http://schemas.microsoft.com/office/drawing/2014/main" id="{E72D13B6-EA32-6422-9FC9-044236AE43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7" y="30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450">
                <a:extLst>
                  <a:ext uri="{FF2B5EF4-FFF2-40B4-BE49-F238E27FC236}">
                    <a16:creationId xmlns:a16="http://schemas.microsoft.com/office/drawing/2014/main" id="{572670AC-17BA-772D-12F2-77BFB52ED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" y="306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451">
                <a:extLst>
                  <a:ext uri="{FF2B5EF4-FFF2-40B4-BE49-F238E27FC236}">
                    <a16:creationId xmlns:a16="http://schemas.microsoft.com/office/drawing/2014/main" id="{84DD99DA-0C6C-BB00-8F0A-8856ED107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" y="30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452">
                <a:extLst>
                  <a:ext uri="{FF2B5EF4-FFF2-40B4-BE49-F238E27FC236}">
                    <a16:creationId xmlns:a16="http://schemas.microsoft.com/office/drawing/2014/main" id="{D814E6B5-775C-6DE0-2094-56C3E94FA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" y="3065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453">
                <a:extLst>
                  <a:ext uri="{FF2B5EF4-FFF2-40B4-BE49-F238E27FC236}">
                    <a16:creationId xmlns:a16="http://schemas.microsoft.com/office/drawing/2014/main" id="{E6325749-A5D8-8355-0221-EA115691F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" y="3085"/>
                <a:ext cx="1295" cy="2045"/>
              </a:xfrm>
              <a:custGeom>
                <a:avLst/>
                <a:gdLst>
                  <a:gd name="T0" fmla="*/ 72 w 534"/>
                  <a:gd name="T1" fmla="*/ 236 h 843"/>
                  <a:gd name="T2" fmla="*/ 98 w 534"/>
                  <a:gd name="T3" fmla="*/ 275 h 843"/>
                  <a:gd name="T4" fmla="*/ 111 w 534"/>
                  <a:gd name="T5" fmla="*/ 314 h 843"/>
                  <a:gd name="T6" fmla="*/ 125 w 534"/>
                  <a:gd name="T7" fmla="*/ 326 h 843"/>
                  <a:gd name="T8" fmla="*/ 143 w 534"/>
                  <a:gd name="T9" fmla="*/ 331 h 843"/>
                  <a:gd name="T10" fmla="*/ 175 w 534"/>
                  <a:gd name="T11" fmla="*/ 339 h 843"/>
                  <a:gd name="T12" fmla="*/ 199 w 534"/>
                  <a:gd name="T13" fmla="*/ 355 h 843"/>
                  <a:gd name="T14" fmla="*/ 216 w 534"/>
                  <a:gd name="T15" fmla="*/ 378 h 843"/>
                  <a:gd name="T16" fmla="*/ 223 w 534"/>
                  <a:gd name="T17" fmla="*/ 398 h 843"/>
                  <a:gd name="T18" fmla="*/ 230 w 534"/>
                  <a:gd name="T19" fmla="*/ 450 h 843"/>
                  <a:gd name="T20" fmla="*/ 222 w 534"/>
                  <a:gd name="T21" fmla="*/ 494 h 843"/>
                  <a:gd name="T22" fmla="*/ 193 w 534"/>
                  <a:gd name="T23" fmla="*/ 573 h 843"/>
                  <a:gd name="T24" fmla="*/ 220 w 534"/>
                  <a:gd name="T25" fmla="*/ 596 h 843"/>
                  <a:gd name="T26" fmla="*/ 245 w 534"/>
                  <a:gd name="T27" fmla="*/ 604 h 843"/>
                  <a:gd name="T28" fmla="*/ 259 w 534"/>
                  <a:gd name="T29" fmla="*/ 610 h 843"/>
                  <a:gd name="T30" fmla="*/ 266 w 534"/>
                  <a:gd name="T31" fmla="*/ 615 h 843"/>
                  <a:gd name="T32" fmla="*/ 290 w 534"/>
                  <a:gd name="T33" fmla="*/ 636 h 843"/>
                  <a:gd name="T34" fmla="*/ 299 w 534"/>
                  <a:gd name="T35" fmla="*/ 646 h 843"/>
                  <a:gd name="T36" fmla="*/ 314 w 534"/>
                  <a:gd name="T37" fmla="*/ 674 h 843"/>
                  <a:gd name="T38" fmla="*/ 324 w 534"/>
                  <a:gd name="T39" fmla="*/ 707 h 843"/>
                  <a:gd name="T40" fmla="*/ 314 w 534"/>
                  <a:gd name="T41" fmla="*/ 783 h 843"/>
                  <a:gd name="T42" fmla="*/ 277 w 534"/>
                  <a:gd name="T43" fmla="*/ 821 h 843"/>
                  <a:gd name="T44" fmla="*/ 249 w 534"/>
                  <a:gd name="T45" fmla="*/ 837 h 843"/>
                  <a:gd name="T46" fmla="*/ 283 w 534"/>
                  <a:gd name="T47" fmla="*/ 810 h 843"/>
                  <a:gd name="T48" fmla="*/ 314 w 534"/>
                  <a:gd name="T49" fmla="*/ 773 h 843"/>
                  <a:gd name="T50" fmla="*/ 320 w 534"/>
                  <a:gd name="T51" fmla="*/ 704 h 843"/>
                  <a:gd name="T52" fmla="*/ 275 w 534"/>
                  <a:gd name="T53" fmla="*/ 628 h 843"/>
                  <a:gd name="T54" fmla="*/ 220 w 534"/>
                  <a:gd name="T55" fmla="*/ 601 h 843"/>
                  <a:gd name="T56" fmla="*/ 197 w 534"/>
                  <a:gd name="T57" fmla="*/ 539 h 843"/>
                  <a:gd name="T58" fmla="*/ 217 w 534"/>
                  <a:gd name="T59" fmla="*/ 496 h 843"/>
                  <a:gd name="T60" fmla="*/ 225 w 534"/>
                  <a:gd name="T61" fmla="*/ 450 h 843"/>
                  <a:gd name="T62" fmla="*/ 211 w 534"/>
                  <a:gd name="T63" fmla="*/ 378 h 843"/>
                  <a:gd name="T64" fmla="*/ 161 w 534"/>
                  <a:gd name="T65" fmla="*/ 339 h 843"/>
                  <a:gd name="T66" fmla="*/ 97 w 534"/>
                  <a:gd name="T67" fmla="*/ 288 h 843"/>
                  <a:gd name="T68" fmla="*/ 79 w 534"/>
                  <a:gd name="T69" fmla="*/ 252 h 843"/>
                  <a:gd name="T70" fmla="*/ 3 w 534"/>
                  <a:gd name="T71" fmla="*/ 165 h 843"/>
                  <a:gd name="T72" fmla="*/ 12 w 534"/>
                  <a:gd name="T73" fmla="*/ 115 h 843"/>
                  <a:gd name="T74" fmla="*/ 41 w 534"/>
                  <a:gd name="T75" fmla="*/ 84 h 843"/>
                  <a:gd name="T76" fmla="*/ 121 w 534"/>
                  <a:gd name="T77" fmla="*/ 81 h 843"/>
                  <a:gd name="T78" fmla="*/ 148 w 534"/>
                  <a:gd name="T79" fmla="*/ 94 h 843"/>
                  <a:gd name="T80" fmla="*/ 210 w 534"/>
                  <a:gd name="T81" fmla="*/ 85 h 843"/>
                  <a:gd name="T82" fmla="*/ 228 w 534"/>
                  <a:gd name="T83" fmla="*/ 66 h 843"/>
                  <a:gd name="T84" fmla="*/ 284 w 534"/>
                  <a:gd name="T85" fmla="*/ 10 h 843"/>
                  <a:gd name="T86" fmla="*/ 354 w 534"/>
                  <a:gd name="T87" fmla="*/ 11 h 843"/>
                  <a:gd name="T88" fmla="*/ 389 w 534"/>
                  <a:gd name="T89" fmla="*/ 56 h 843"/>
                  <a:gd name="T90" fmla="*/ 408 w 534"/>
                  <a:gd name="T91" fmla="*/ 117 h 843"/>
                  <a:gd name="T92" fmla="*/ 457 w 534"/>
                  <a:gd name="T93" fmla="*/ 146 h 843"/>
                  <a:gd name="T94" fmla="*/ 504 w 534"/>
                  <a:gd name="T95" fmla="*/ 116 h 843"/>
                  <a:gd name="T96" fmla="*/ 524 w 534"/>
                  <a:gd name="T97" fmla="*/ 107 h 843"/>
                  <a:gd name="T98" fmla="*/ 485 w 534"/>
                  <a:gd name="T99" fmla="*/ 142 h 843"/>
                  <a:gd name="T100" fmla="*/ 396 w 534"/>
                  <a:gd name="T101" fmla="*/ 103 h 843"/>
                  <a:gd name="T102" fmla="*/ 383 w 534"/>
                  <a:gd name="T103" fmla="*/ 55 h 843"/>
                  <a:gd name="T104" fmla="*/ 271 w 534"/>
                  <a:gd name="T105" fmla="*/ 25 h 843"/>
                  <a:gd name="T106" fmla="*/ 223 w 534"/>
                  <a:gd name="T107" fmla="*/ 78 h 843"/>
                  <a:gd name="T108" fmla="*/ 114 w 534"/>
                  <a:gd name="T109" fmla="*/ 84 h 843"/>
                  <a:gd name="T110" fmla="*/ 28 w 534"/>
                  <a:gd name="T111" fmla="*/ 101 h 843"/>
                  <a:gd name="T112" fmla="*/ 8 w 534"/>
                  <a:gd name="T113" fmla="*/ 167 h 843"/>
                  <a:gd name="T114" fmla="*/ 23 w 534"/>
                  <a:gd name="T115" fmla="*/ 198 h 843"/>
                  <a:gd name="T116" fmla="*/ 39 w 534"/>
                  <a:gd name="T117" fmla="*/ 215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34" h="843">
                    <a:moveTo>
                      <a:pt x="57" y="227"/>
                    </a:moveTo>
                    <a:cubicBezTo>
                      <a:pt x="58" y="227"/>
                      <a:pt x="58" y="227"/>
                      <a:pt x="59" y="227"/>
                    </a:cubicBezTo>
                    <a:cubicBezTo>
                      <a:pt x="59" y="228"/>
                      <a:pt x="59" y="227"/>
                      <a:pt x="59" y="228"/>
                    </a:cubicBezTo>
                    <a:cubicBezTo>
                      <a:pt x="59" y="228"/>
                      <a:pt x="59" y="228"/>
                      <a:pt x="59" y="228"/>
                    </a:cubicBezTo>
                    <a:cubicBezTo>
                      <a:pt x="60" y="229"/>
                      <a:pt x="62" y="230"/>
                      <a:pt x="63" y="230"/>
                    </a:cubicBezTo>
                    <a:cubicBezTo>
                      <a:pt x="63" y="230"/>
                      <a:pt x="63" y="230"/>
                      <a:pt x="63" y="231"/>
                    </a:cubicBezTo>
                    <a:cubicBezTo>
                      <a:pt x="65" y="231"/>
                      <a:pt x="69" y="234"/>
                      <a:pt x="72" y="236"/>
                    </a:cubicBezTo>
                    <a:cubicBezTo>
                      <a:pt x="72" y="236"/>
                      <a:pt x="72" y="236"/>
                      <a:pt x="72" y="236"/>
                    </a:cubicBezTo>
                    <a:cubicBezTo>
                      <a:pt x="76" y="239"/>
                      <a:pt x="80" y="244"/>
                      <a:pt x="83" y="249"/>
                    </a:cubicBezTo>
                    <a:cubicBezTo>
                      <a:pt x="84" y="250"/>
                      <a:pt x="85" y="250"/>
                      <a:pt x="86" y="250"/>
                    </a:cubicBezTo>
                    <a:cubicBezTo>
                      <a:pt x="88" y="252"/>
                      <a:pt x="90" y="257"/>
                      <a:pt x="91" y="258"/>
                    </a:cubicBezTo>
                    <a:cubicBezTo>
                      <a:pt x="91" y="258"/>
                      <a:pt x="91" y="258"/>
                      <a:pt x="91" y="259"/>
                    </a:cubicBezTo>
                    <a:cubicBezTo>
                      <a:pt x="92" y="260"/>
                      <a:pt x="93" y="260"/>
                      <a:pt x="93" y="261"/>
                    </a:cubicBezTo>
                    <a:cubicBezTo>
                      <a:pt x="94" y="263"/>
                      <a:pt x="94" y="266"/>
                      <a:pt x="95" y="268"/>
                    </a:cubicBezTo>
                    <a:cubicBezTo>
                      <a:pt x="96" y="269"/>
                      <a:pt x="97" y="271"/>
                      <a:pt x="98" y="272"/>
                    </a:cubicBezTo>
                    <a:cubicBezTo>
                      <a:pt x="98" y="273"/>
                      <a:pt x="98" y="274"/>
                      <a:pt x="98" y="275"/>
                    </a:cubicBezTo>
                    <a:cubicBezTo>
                      <a:pt x="98" y="276"/>
                      <a:pt x="99" y="277"/>
                      <a:pt x="99" y="278"/>
                    </a:cubicBezTo>
                    <a:cubicBezTo>
                      <a:pt x="100" y="280"/>
                      <a:pt x="100" y="281"/>
                      <a:pt x="100" y="284"/>
                    </a:cubicBezTo>
                    <a:cubicBezTo>
                      <a:pt x="102" y="291"/>
                      <a:pt x="104" y="298"/>
                      <a:pt x="106" y="304"/>
                    </a:cubicBezTo>
                    <a:cubicBezTo>
                      <a:pt x="106" y="304"/>
                      <a:pt x="106" y="304"/>
                      <a:pt x="106" y="304"/>
                    </a:cubicBezTo>
                    <a:cubicBezTo>
                      <a:pt x="106" y="305"/>
                      <a:pt x="106" y="305"/>
                      <a:pt x="106" y="305"/>
                    </a:cubicBezTo>
                    <a:cubicBezTo>
                      <a:pt x="107" y="305"/>
                      <a:pt x="106" y="306"/>
                      <a:pt x="107" y="307"/>
                    </a:cubicBezTo>
                    <a:cubicBezTo>
                      <a:pt x="108" y="309"/>
                      <a:pt x="111" y="311"/>
                      <a:pt x="111" y="313"/>
                    </a:cubicBezTo>
                    <a:cubicBezTo>
                      <a:pt x="111" y="313"/>
                      <a:pt x="111" y="314"/>
                      <a:pt x="111" y="314"/>
                    </a:cubicBezTo>
                    <a:cubicBezTo>
                      <a:pt x="113" y="315"/>
                      <a:pt x="113" y="316"/>
                      <a:pt x="114" y="317"/>
                    </a:cubicBezTo>
                    <a:cubicBezTo>
                      <a:pt x="115" y="318"/>
                      <a:pt x="116" y="319"/>
                      <a:pt x="117" y="319"/>
                    </a:cubicBezTo>
                    <a:cubicBezTo>
                      <a:pt x="117" y="320"/>
                      <a:pt x="117" y="321"/>
                      <a:pt x="118" y="321"/>
                    </a:cubicBezTo>
                    <a:cubicBezTo>
                      <a:pt x="118" y="322"/>
                      <a:pt x="121" y="323"/>
                      <a:pt x="121" y="324"/>
                    </a:cubicBezTo>
                    <a:cubicBezTo>
                      <a:pt x="121" y="324"/>
                      <a:pt x="121" y="324"/>
                      <a:pt x="121" y="324"/>
                    </a:cubicBezTo>
                    <a:cubicBezTo>
                      <a:pt x="122" y="325"/>
                      <a:pt x="122" y="325"/>
                      <a:pt x="123" y="325"/>
                    </a:cubicBezTo>
                    <a:cubicBezTo>
                      <a:pt x="123" y="325"/>
                      <a:pt x="123" y="325"/>
                      <a:pt x="123" y="325"/>
                    </a:cubicBezTo>
                    <a:cubicBezTo>
                      <a:pt x="124" y="326"/>
                      <a:pt x="124" y="326"/>
                      <a:pt x="125" y="326"/>
                    </a:cubicBezTo>
                    <a:cubicBezTo>
                      <a:pt x="125" y="326"/>
                      <a:pt x="126" y="327"/>
                      <a:pt x="126" y="327"/>
                    </a:cubicBezTo>
                    <a:cubicBezTo>
                      <a:pt x="127" y="328"/>
                      <a:pt x="129" y="328"/>
                      <a:pt x="130" y="329"/>
                    </a:cubicBezTo>
                    <a:cubicBezTo>
                      <a:pt x="130" y="329"/>
                      <a:pt x="130" y="329"/>
                      <a:pt x="130" y="330"/>
                    </a:cubicBezTo>
                    <a:cubicBezTo>
                      <a:pt x="131" y="330"/>
                      <a:pt x="134" y="330"/>
                      <a:pt x="135" y="331"/>
                    </a:cubicBezTo>
                    <a:cubicBezTo>
                      <a:pt x="135" y="331"/>
                      <a:pt x="135" y="331"/>
                      <a:pt x="135" y="331"/>
                    </a:cubicBezTo>
                    <a:cubicBezTo>
                      <a:pt x="136" y="332"/>
                      <a:pt x="138" y="331"/>
                      <a:pt x="138" y="331"/>
                    </a:cubicBezTo>
                    <a:cubicBezTo>
                      <a:pt x="140" y="330"/>
                      <a:pt x="141" y="331"/>
                      <a:pt x="142" y="331"/>
                    </a:cubicBezTo>
                    <a:cubicBezTo>
                      <a:pt x="142" y="331"/>
                      <a:pt x="141" y="331"/>
                      <a:pt x="143" y="331"/>
                    </a:cubicBezTo>
                    <a:cubicBezTo>
                      <a:pt x="143" y="331"/>
                      <a:pt x="143" y="331"/>
                      <a:pt x="143" y="332"/>
                    </a:cubicBezTo>
                    <a:cubicBezTo>
                      <a:pt x="144" y="331"/>
                      <a:pt x="143" y="331"/>
                      <a:pt x="144" y="331"/>
                    </a:cubicBezTo>
                    <a:cubicBezTo>
                      <a:pt x="148" y="332"/>
                      <a:pt x="154" y="331"/>
                      <a:pt x="158" y="333"/>
                    </a:cubicBezTo>
                    <a:cubicBezTo>
                      <a:pt x="159" y="333"/>
                      <a:pt x="159" y="333"/>
                      <a:pt x="159" y="333"/>
                    </a:cubicBezTo>
                    <a:cubicBezTo>
                      <a:pt x="160" y="334"/>
                      <a:pt x="162" y="333"/>
                      <a:pt x="163" y="334"/>
                    </a:cubicBezTo>
                    <a:cubicBezTo>
                      <a:pt x="163" y="334"/>
                      <a:pt x="163" y="334"/>
                      <a:pt x="163" y="335"/>
                    </a:cubicBezTo>
                    <a:cubicBezTo>
                      <a:pt x="164" y="335"/>
                      <a:pt x="165" y="335"/>
                      <a:pt x="166" y="335"/>
                    </a:cubicBezTo>
                    <a:cubicBezTo>
                      <a:pt x="169" y="336"/>
                      <a:pt x="172" y="338"/>
                      <a:pt x="175" y="339"/>
                    </a:cubicBezTo>
                    <a:cubicBezTo>
                      <a:pt x="175" y="340"/>
                      <a:pt x="175" y="340"/>
                      <a:pt x="177" y="340"/>
                    </a:cubicBezTo>
                    <a:cubicBezTo>
                      <a:pt x="178" y="341"/>
                      <a:pt x="182" y="341"/>
                      <a:pt x="183" y="343"/>
                    </a:cubicBezTo>
                    <a:cubicBezTo>
                      <a:pt x="183" y="343"/>
                      <a:pt x="183" y="343"/>
                      <a:pt x="183" y="343"/>
                    </a:cubicBezTo>
                    <a:cubicBezTo>
                      <a:pt x="184" y="344"/>
                      <a:pt x="185" y="344"/>
                      <a:pt x="186" y="344"/>
                    </a:cubicBezTo>
                    <a:cubicBezTo>
                      <a:pt x="186" y="345"/>
                      <a:pt x="186" y="345"/>
                      <a:pt x="186" y="345"/>
                    </a:cubicBezTo>
                    <a:cubicBezTo>
                      <a:pt x="187" y="345"/>
                      <a:pt x="188" y="346"/>
                      <a:pt x="190" y="347"/>
                    </a:cubicBezTo>
                    <a:cubicBezTo>
                      <a:pt x="191" y="348"/>
                      <a:pt x="192" y="350"/>
                      <a:pt x="194" y="352"/>
                    </a:cubicBezTo>
                    <a:cubicBezTo>
                      <a:pt x="195" y="353"/>
                      <a:pt x="197" y="353"/>
                      <a:pt x="199" y="355"/>
                    </a:cubicBezTo>
                    <a:cubicBezTo>
                      <a:pt x="200" y="358"/>
                      <a:pt x="202" y="361"/>
                      <a:pt x="205" y="363"/>
                    </a:cubicBezTo>
                    <a:cubicBezTo>
                      <a:pt x="205" y="363"/>
                      <a:pt x="205" y="363"/>
                      <a:pt x="205" y="363"/>
                    </a:cubicBezTo>
                    <a:cubicBezTo>
                      <a:pt x="204" y="363"/>
                      <a:pt x="205" y="362"/>
                      <a:pt x="204" y="363"/>
                    </a:cubicBezTo>
                    <a:cubicBezTo>
                      <a:pt x="206" y="364"/>
                      <a:pt x="207" y="366"/>
                      <a:pt x="209" y="367"/>
                    </a:cubicBezTo>
                    <a:cubicBezTo>
                      <a:pt x="209" y="367"/>
                      <a:pt x="209" y="367"/>
                      <a:pt x="209" y="368"/>
                    </a:cubicBezTo>
                    <a:cubicBezTo>
                      <a:pt x="211" y="369"/>
                      <a:pt x="211" y="370"/>
                      <a:pt x="212" y="372"/>
                    </a:cubicBezTo>
                    <a:cubicBezTo>
                      <a:pt x="212" y="373"/>
                      <a:pt x="214" y="374"/>
                      <a:pt x="214" y="375"/>
                    </a:cubicBezTo>
                    <a:cubicBezTo>
                      <a:pt x="215" y="376"/>
                      <a:pt x="215" y="377"/>
                      <a:pt x="216" y="378"/>
                    </a:cubicBezTo>
                    <a:cubicBezTo>
                      <a:pt x="216" y="378"/>
                      <a:pt x="216" y="378"/>
                      <a:pt x="216" y="378"/>
                    </a:cubicBezTo>
                    <a:cubicBezTo>
                      <a:pt x="216" y="380"/>
                      <a:pt x="219" y="383"/>
                      <a:pt x="220" y="386"/>
                    </a:cubicBezTo>
                    <a:cubicBezTo>
                      <a:pt x="220" y="387"/>
                      <a:pt x="220" y="390"/>
                      <a:pt x="222" y="390"/>
                    </a:cubicBezTo>
                    <a:cubicBezTo>
                      <a:pt x="222" y="390"/>
                      <a:pt x="222" y="390"/>
                      <a:pt x="222" y="390"/>
                    </a:cubicBezTo>
                    <a:cubicBezTo>
                      <a:pt x="221" y="390"/>
                      <a:pt x="221" y="390"/>
                      <a:pt x="221" y="391"/>
                    </a:cubicBezTo>
                    <a:cubicBezTo>
                      <a:pt x="221" y="391"/>
                      <a:pt x="221" y="391"/>
                      <a:pt x="221" y="391"/>
                    </a:cubicBezTo>
                    <a:cubicBezTo>
                      <a:pt x="222" y="392"/>
                      <a:pt x="223" y="393"/>
                      <a:pt x="223" y="395"/>
                    </a:cubicBezTo>
                    <a:cubicBezTo>
                      <a:pt x="223" y="396"/>
                      <a:pt x="223" y="397"/>
                      <a:pt x="223" y="398"/>
                    </a:cubicBezTo>
                    <a:cubicBezTo>
                      <a:pt x="224" y="398"/>
                      <a:pt x="224" y="399"/>
                      <a:pt x="224" y="399"/>
                    </a:cubicBezTo>
                    <a:cubicBezTo>
                      <a:pt x="224" y="400"/>
                      <a:pt x="224" y="400"/>
                      <a:pt x="224" y="401"/>
                    </a:cubicBezTo>
                    <a:cubicBezTo>
                      <a:pt x="224" y="401"/>
                      <a:pt x="225" y="402"/>
                      <a:pt x="225" y="402"/>
                    </a:cubicBezTo>
                    <a:cubicBezTo>
                      <a:pt x="225" y="403"/>
                      <a:pt x="225" y="403"/>
                      <a:pt x="225" y="404"/>
                    </a:cubicBezTo>
                    <a:cubicBezTo>
                      <a:pt x="228" y="409"/>
                      <a:pt x="229" y="415"/>
                      <a:pt x="231" y="422"/>
                    </a:cubicBezTo>
                    <a:cubicBezTo>
                      <a:pt x="231" y="424"/>
                      <a:pt x="231" y="427"/>
                      <a:pt x="231" y="429"/>
                    </a:cubicBezTo>
                    <a:cubicBezTo>
                      <a:pt x="232" y="431"/>
                      <a:pt x="230" y="434"/>
                      <a:pt x="230" y="435"/>
                    </a:cubicBezTo>
                    <a:cubicBezTo>
                      <a:pt x="230" y="440"/>
                      <a:pt x="231" y="446"/>
                      <a:pt x="230" y="450"/>
                    </a:cubicBezTo>
                    <a:cubicBezTo>
                      <a:pt x="229" y="452"/>
                      <a:pt x="230" y="460"/>
                      <a:pt x="230" y="461"/>
                    </a:cubicBezTo>
                    <a:cubicBezTo>
                      <a:pt x="229" y="466"/>
                      <a:pt x="228" y="470"/>
                      <a:pt x="227" y="474"/>
                    </a:cubicBezTo>
                    <a:cubicBezTo>
                      <a:pt x="227" y="475"/>
                      <a:pt x="227" y="476"/>
                      <a:pt x="227" y="477"/>
                    </a:cubicBezTo>
                    <a:cubicBezTo>
                      <a:pt x="226" y="478"/>
                      <a:pt x="226" y="480"/>
                      <a:pt x="226" y="481"/>
                    </a:cubicBezTo>
                    <a:cubicBezTo>
                      <a:pt x="225" y="483"/>
                      <a:pt x="225" y="485"/>
                      <a:pt x="224" y="486"/>
                    </a:cubicBezTo>
                    <a:cubicBezTo>
                      <a:pt x="224" y="487"/>
                      <a:pt x="224" y="489"/>
                      <a:pt x="223" y="490"/>
                    </a:cubicBezTo>
                    <a:cubicBezTo>
                      <a:pt x="223" y="491"/>
                      <a:pt x="223" y="491"/>
                      <a:pt x="223" y="492"/>
                    </a:cubicBezTo>
                    <a:cubicBezTo>
                      <a:pt x="223" y="493"/>
                      <a:pt x="222" y="493"/>
                      <a:pt x="222" y="494"/>
                    </a:cubicBezTo>
                    <a:cubicBezTo>
                      <a:pt x="222" y="494"/>
                      <a:pt x="222" y="497"/>
                      <a:pt x="221" y="498"/>
                    </a:cubicBezTo>
                    <a:cubicBezTo>
                      <a:pt x="220" y="501"/>
                      <a:pt x="219" y="504"/>
                      <a:pt x="218" y="506"/>
                    </a:cubicBezTo>
                    <a:cubicBezTo>
                      <a:pt x="219" y="507"/>
                      <a:pt x="219" y="507"/>
                      <a:pt x="220" y="508"/>
                    </a:cubicBezTo>
                    <a:cubicBezTo>
                      <a:pt x="217" y="513"/>
                      <a:pt x="214" y="517"/>
                      <a:pt x="212" y="521"/>
                    </a:cubicBezTo>
                    <a:cubicBezTo>
                      <a:pt x="210" y="523"/>
                      <a:pt x="210" y="526"/>
                      <a:pt x="209" y="528"/>
                    </a:cubicBezTo>
                    <a:cubicBezTo>
                      <a:pt x="203" y="536"/>
                      <a:pt x="199" y="545"/>
                      <a:pt x="195" y="553"/>
                    </a:cubicBezTo>
                    <a:cubicBezTo>
                      <a:pt x="194" y="557"/>
                      <a:pt x="194" y="561"/>
                      <a:pt x="193" y="565"/>
                    </a:cubicBezTo>
                    <a:cubicBezTo>
                      <a:pt x="192" y="568"/>
                      <a:pt x="194" y="571"/>
                      <a:pt x="193" y="573"/>
                    </a:cubicBezTo>
                    <a:cubicBezTo>
                      <a:pt x="194" y="576"/>
                      <a:pt x="195" y="580"/>
                      <a:pt x="197" y="582"/>
                    </a:cubicBezTo>
                    <a:cubicBezTo>
                      <a:pt x="198" y="584"/>
                      <a:pt x="199" y="584"/>
                      <a:pt x="199" y="586"/>
                    </a:cubicBezTo>
                    <a:cubicBezTo>
                      <a:pt x="201" y="586"/>
                      <a:pt x="204" y="589"/>
                      <a:pt x="204" y="590"/>
                    </a:cubicBezTo>
                    <a:cubicBezTo>
                      <a:pt x="205" y="590"/>
                      <a:pt x="205" y="590"/>
                      <a:pt x="205" y="590"/>
                    </a:cubicBezTo>
                    <a:cubicBezTo>
                      <a:pt x="205" y="591"/>
                      <a:pt x="207" y="592"/>
                      <a:pt x="208" y="592"/>
                    </a:cubicBezTo>
                    <a:cubicBezTo>
                      <a:pt x="208" y="592"/>
                      <a:pt x="208" y="592"/>
                      <a:pt x="208" y="592"/>
                    </a:cubicBezTo>
                    <a:cubicBezTo>
                      <a:pt x="210" y="592"/>
                      <a:pt x="211" y="593"/>
                      <a:pt x="213" y="594"/>
                    </a:cubicBezTo>
                    <a:cubicBezTo>
                      <a:pt x="214" y="593"/>
                      <a:pt x="218" y="596"/>
                      <a:pt x="220" y="596"/>
                    </a:cubicBezTo>
                    <a:cubicBezTo>
                      <a:pt x="220" y="596"/>
                      <a:pt x="220" y="596"/>
                      <a:pt x="221" y="596"/>
                    </a:cubicBezTo>
                    <a:cubicBezTo>
                      <a:pt x="222" y="597"/>
                      <a:pt x="232" y="600"/>
                      <a:pt x="232" y="600"/>
                    </a:cubicBezTo>
                    <a:cubicBezTo>
                      <a:pt x="232" y="600"/>
                      <a:pt x="232" y="600"/>
                      <a:pt x="233" y="601"/>
                    </a:cubicBezTo>
                    <a:cubicBezTo>
                      <a:pt x="234" y="600"/>
                      <a:pt x="236" y="601"/>
                      <a:pt x="238" y="601"/>
                    </a:cubicBezTo>
                    <a:cubicBezTo>
                      <a:pt x="237" y="602"/>
                      <a:pt x="237" y="601"/>
                      <a:pt x="238" y="602"/>
                    </a:cubicBezTo>
                    <a:cubicBezTo>
                      <a:pt x="238" y="601"/>
                      <a:pt x="238" y="602"/>
                      <a:pt x="238" y="601"/>
                    </a:cubicBezTo>
                    <a:cubicBezTo>
                      <a:pt x="241" y="602"/>
                      <a:pt x="243" y="603"/>
                      <a:pt x="245" y="603"/>
                    </a:cubicBezTo>
                    <a:cubicBezTo>
                      <a:pt x="245" y="604"/>
                      <a:pt x="245" y="604"/>
                      <a:pt x="245" y="604"/>
                    </a:cubicBezTo>
                    <a:cubicBezTo>
                      <a:pt x="245" y="604"/>
                      <a:pt x="245" y="604"/>
                      <a:pt x="245" y="604"/>
                    </a:cubicBezTo>
                    <a:cubicBezTo>
                      <a:pt x="245" y="604"/>
                      <a:pt x="245" y="604"/>
                      <a:pt x="245" y="604"/>
                    </a:cubicBezTo>
                    <a:cubicBezTo>
                      <a:pt x="245" y="604"/>
                      <a:pt x="245" y="604"/>
                      <a:pt x="246" y="603"/>
                    </a:cubicBezTo>
                    <a:cubicBezTo>
                      <a:pt x="246" y="603"/>
                      <a:pt x="246" y="603"/>
                      <a:pt x="246" y="604"/>
                    </a:cubicBezTo>
                    <a:cubicBezTo>
                      <a:pt x="246" y="604"/>
                      <a:pt x="246" y="604"/>
                      <a:pt x="247" y="604"/>
                    </a:cubicBezTo>
                    <a:cubicBezTo>
                      <a:pt x="248" y="604"/>
                      <a:pt x="251" y="605"/>
                      <a:pt x="252" y="606"/>
                    </a:cubicBezTo>
                    <a:cubicBezTo>
                      <a:pt x="254" y="607"/>
                      <a:pt x="256" y="608"/>
                      <a:pt x="258" y="609"/>
                    </a:cubicBezTo>
                    <a:cubicBezTo>
                      <a:pt x="259" y="609"/>
                      <a:pt x="259" y="610"/>
                      <a:pt x="259" y="610"/>
                    </a:cubicBezTo>
                    <a:cubicBezTo>
                      <a:pt x="260" y="610"/>
                      <a:pt x="260" y="611"/>
                      <a:pt x="261" y="611"/>
                    </a:cubicBezTo>
                    <a:cubicBezTo>
                      <a:pt x="262" y="611"/>
                      <a:pt x="263" y="612"/>
                      <a:pt x="264" y="613"/>
                    </a:cubicBezTo>
                    <a:cubicBezTo>
                      <a:pt x="264" y="613"/>
                      <a:pt x="264" y="613"/>
                      <a:pt x="264" y="613"/>
                    </a:cubicBezTo>
                    <a:cubicBezTo>
                      <a:pt x="265" y="614"/>
                      <a:pt x="265" y="614"/>
                      <a:pt x="266" y="614"/>
                    </a:cubicBezTo>
                    <a:cubicBezTo>
                      <a:pt x="266" y="614"/>
                      <a:pt x="265" y="614"/>
                      <a:pt x="266" y="614"/>
                    </a:cubicBezTo>
                    <a:cubicBezTo>
                      <a:pt x="266" y="614"/>
                      <a:pt x="266" y="614"/>
                      <a:pt x="266" y="614"/>
                    </a:cubicBezTo>
                    <a:cubicBezTo>
                      <a:pt x="266" y="614"/>
                      <a:pt x="266" y="614"/>
                      <a:pt x="267" y="614"/>
                    </a:cubicBezTo>
                    <a:cubicBezTo>
                      <a:pt x="266" y="614"/>
                      <a:pt x="266" y="615"/>
                      <a:pt x="266" y="615"/>
                    </a:cubicBezTo>
                    <a:cubicBezTo>
                      <a:pt x="268" y="615"/>
                      <a:pt x="268" y="616"/>
                      <a:pt x="269" y="617"/>
                    </a:cubicBezTo>
                    <a:cubicBezTo>
                      <a:pt x="270" y="618"/>
                      <a:pt x="271" y="617"/>
                      <a:pt x="272" y="618"/>
                    </a:cubicBezTo>
                    <a:cubicBezTo>
                      <a:pt x="273" y="619"/>
                      <a:pt x="273" y="620"/>
                      <a:pt x="274" y="621"/>
                    </a:cubicBezTo>
                    <a:cubicBezTo>
                      <a:pt x="276" y="622"/>
                      <a:pt x="277" y="623"/>
                      <a:pt x="278" y="625"/>
                    </a:cubicBezTo>
                    <a:cubicBezTo>
                      <a:pt x="281" y="627"/>
                      <a:pt x="285" y="630"/>
                      <a:pt x="287" y="633"/>
                    </a:cubicBezTo>
                    <a:cubicBezTo>
                      <a:pt x="287" y="633"/>
                      <a:pt x="287" y="633"/>
                      <a:pt x="288" y="633"/>
                    </a:cubicBezTo>
                    <a:cubicBezTo>
                      <a:pt x="288" y="634"/>
                      <a:pt x="289" y="636"/>
                      <a:pt x="289" y="636"/>
                    </a:cubicBezTo>
                    <a:cubicBezTo>
                      <a:pt x="290" y="636"/>
                      <a:pt x="290" y="636"/>
                      <a:pt x="290" y="636"/>
                    </a:cubicBezTo>
                    <a:cubicBezTo>
                      <a:pt x="290" y="636"/>
                      <a:pt x="290" y="636"/>
                      <a:pt x="290" y="636"/>
                    </a:cubicBezTo>
                    <a:cubicBezTo>
                      <a:pt x="290" y="637"/>
                      <a:pt x="290" y="637"/>
                      <a:pt x="290" y="637"/>
                    </a:cubicBezTo>
                    <a:cubicBezTo>
                      <a:pt x="291" y="638"/>
                      <a:pt x="293" y="639"/>
                      <a:pt x="294" y="640"/>
                    </a:cubicBezTo>
                    <a:cubicBezTo>
                      <a:pt x="295" y="642"/>
                      <a:pt x="296" y="644"/>
                      <a:pt x="297" y="645"/>
                    </a:cubicBezTo>
                    <a:cubicBezTo>
                      <a:pt x="297" y="645"/>
                      <a:pt x="297" y="645"/>
                      <a:pt x="297" y="645"/>
                    </a:cubicBezTo>
                    <a:cubicBezTo>
                      <a:pt x="297" y="646"/>
                      <a:pt x="297" y="645"/>
                      <a:pt x="297" y="646"/>
                    </a:cubicBezTo>
                    <a:cubicBezTo>
                      <a:pt x="297" y="646"/>
                      <a:pt x="297" y="646"/>
                      <a:pt x="297" y="646"/>
                    </a:cubicBezTo>
                    <a:cubicBezTo>
                      <a:pt x="298" y="646"/>
                      <a:pt x="298" y="646"/>
                      <a:pt x="299" y="646"/>
                    </a:cubicBezTo>
                    <a:cubicBezTo>
                      <a:pt x="299" y="650"/>
                      <a:pt x="305" y="653"/>
                      <a:pt x="306" y="658"/>
                    </a:cubicBezTo>
                    <a:cubicBezTo>
                      <a:pt x="306" y="658"/>
                      <a:pt x="307" y="658"/>
                      <a:pt x="307" y="658"/>
                    </a:cubicBezTo>
                    <a:cubicBezTo>
                      <a:pt x="307" y="659"/>
                      <a:pt x="308" y="660"/>
                      <a:pt x="308" y="660"/>
                    </a:cubicBezTo>
                    <a:cubicBezTo>
                      <a:pt x="308" y="661"/>
                      <a:pt x="308" y="661"/>
                      <a:pt x="308" y="661"/>
                    </a:cubicBezTo>
                    <a:cubicBezTo>
                      <a:pt x="308" y="662"/>
                      <a:pt x="309" y="662"/>
                      <a:pt x="309" y="663"/>
                    </a:cubicBezTo>
                    <a:cubicBezTo>
                      <a:pt x="309" y="663"/>
                      <a:pt x="309" y="664"/>
                      <a:pt x="309" y="664"/>
                    </a:cubicBezTo>
                    <a:cubicBezTo>
                      <a:pt x="310" y="665"/>
                      <a:pt x="310" y="665"/>
                      <a:pt x="311" y="665"/>
                    </a:cubicBezTo>
                    <a:cubicBezTo>
                      <a:pt x="313" y="668"/>
                      <a:pt x="313" y="671"/>
                      <a:pt x="314" y="674"/>
                    </a:cubicBezTo>
                    <a:cubicBezTo>
                      <a:pt x="315" y="675"/>
                      <a:pt x="316" y="675"/>
                      <a:pt x="316" y="676"/>
                    </a:cubicBezTo>
                    <a:cubicBezTo>
                      <a:pt x="316" y="676"/>
                      <a:pt x="318" y="683"/>
                      <a:pt x="318" y="684"/>
                    </a:cubicBezTo>
                    <a:cubicBezTo>
                      <a:pt x="318" y="684"/>
                      <a:pt x="318" y="684"/>
                      <a:pt x="318" y="684"/>
                    </a:cubicBezTo>
                    <a:cubicBezTo>
                      <a:pt x="319" y="686"/>
                      <a:pt x="319" y="686"/>
                      <a:pt x="319" y="688"/>
                    </a:cubicBezTo>
                    <a:cubicBezTo>
                      <a:pt x="319" y="689"/>
                      <a:pt x="320" y="689"/>
                      <a:pt x="320" y="690"/>
                    </a:cubicBezTo>
                    <a:cubicBezTo>
                      <a:pt x="321" y="691"/>
                      <a:pt x="320" y="693"/>
                      <a:pt x="321" y="694"/>
                    </a:cubicBezTo>
                    <a:cubicBezTo>
                      <a:pt x="322" y="697"/>
                      <a:pt x="323" y="700"/>
                      <a:pt x="324" y="703"/>
                    </a:cubicBezTo>
                    <a:cubicBezTo>
                      <a:pt x="325" y="705"/>
                      <a:pt x="324" y="706"/>
                      <a:pt x="324" y="707"/>
                    </a:cubicBezTo>
                    <a:cubicBezTo>
                      <a:pt x="325" y="709"/>
                      <a:pt x="325" y="711"/>
                      <a:pt x="325" y="712"/>
                    </a:cubicBezTo>
                    <a:cubicBezTo>
                      <a:pt x="325" y="713"/>
                      <a:pt x="325" y="714"/>
                      <a:pt x="325" y="715"/>
                    </a:cubicBezTo>
                    <a:cubicBezTo>
                      <a:pt x="326" y="719"/>
                      <a:pt x="326" y="725"/>
                      <a:pt x="326" y="729"/>
                    </a:cubicBezTo>
                    <a:cubicBezTo>
                      <a:pt x="326" y="731"/>
                      <a:pt x="326" y="733"/>
                      <a:pt x="325" y="735"/>
                    </a:cubicBezTo>
                    <a:cubicBezTo>
                      <a:pt x="327" y="742"/>
                      <a:pt x="324" y="747"/>
                      <a:pt x="324" y="754"/>
                    </a:cubicBezTo>
                    <a:cubicBezTo>
                      <a:pt x="324" y="759"/>
                      <a:pt x="321" y="766"/>
                      <a:pt x="319" y="770"/>
                    </a:cubicBezTo>
                    <a:cubicBezTo>
                      <a:pt x="318" y="772"/>
                      <a:pt x="319" y="773"/>
                      <a:pt x="318" y="775"/>
                    </a:cubicBezTo>
                    <a:cubicBezTo>
                      <a:pt x="318" y="777"/>
                      <a:pt x="315" y="781"/>
                      <a:pt x="314" y="783"/>
                    </a:cubicBezTo>
                    <a:cubicBezTo>
                      <a:pt x="313" y="785"/>
                      <a:pt x="311" y="787"/>
                      <a:pt x="310" y="789"/>
                    </a:cubicBezTo>
                    <a:cubicBezTo>
                      <a:pt x="309" y="790"/>
                      <a:pt x="309" y="790"/>
                      <a:pt x="309" y="790"/>
                    </a:cubicBezTo>
                    <a:cubicBezTo>
                      <a:pt x="307" y="793"/>
                      <a:pt x="306" y="795"/>
                      <a:pt x="304" y="797"/>
                    </a:cubicBezTo>
                    <a:cubicBezTo>
                      <a:pt x="304" y="797"/>
                      <a:pt x="303" y="798"/>
                      <a:pt x="302" y="798"/>
                    </a:cubicBezTo>
                    <a:cubicBezTo>
                      <a:pt x="300" y="800"/>
                      <a:pt x="297" y="803"/>
                      <a:pt x="294" y="805"/>
                    </a:cubicBezTo>
                    <a:cubicBezTo>
                      <a:pt x="294" y="806"/>
                      <a:pt x="293" y="808"/>
                      <a:pt x="292" y="809"/>
                    </a:cubicBezTo>
                    <a:cubicBezTo>
                      <a:pt x="291" y="810"/>
                      <a:pt x="289" y="812"/>
                      <a:pt x="287" y="813"/>
                    </a:cubicBezTo>
                    <a:cubicBezTo>
                      <a:pt x="284" y="816"/>
                      <a:pt x="280" y="818"/>
                      <a:pt x="277" y="821"/>
                    </a:cubicBezTo>
                    <a:cubicBezTo>
                      <a:pt x="270" y="827"/>
                      <a:pt x="263" y="832"/>
                      <a:pt x="256" y="837"/>
                    </a:cubicBezTo>
                    <a:cubicBezTo>
                      <a:pt x="255" y="838"/>
                      <a:pt x="253" y="839"/>
                      <a:pt x="252" y="841"/>
                    </a:cubicBezTo>
                    <a:cubicBezTo>
                      <a:pt x="251" y="841"/>
                      <a:pt x="250" y="841"/>
                      <a:pt x="250" y="841"/>
                    </a:cubicBezTo>
                    <a:cubicBezTo>
                      <a:pt x="249" y="842"/>
                      <a:pt x="248" y="843"/>
                      <a:pt x="248" y="843"/>
                    </a:cubicBezTo>
                    <a:cubicBezTo>
                      <a:pt x="245" y="843"/>
                      <a:pt x="242" y="843"/>
                      <a:pt x="240" y="843"/>
                    </a:cubicBezTo>
                    <a:cubicBezTo>
                      <a:pt x="240" y="843"/>
                      <a:pt x="240" y="843"/>
                      <a:pt x="240" y="843"/>
                    </a:cubicBezTo>
                    <a:cubicBezTo>
                      <a:pt x="243" y="841"/>
                      <a:pt x="246" y="838"/>
                      <a:pt x="249" y="836"/>
                    </a:cubicBezTo>
                    <a:cubicBezTo>
                      <a:pt x="249" y="836"/>
                      <a:pt x="249" y="837"/>
                      <a:pt x="249" y="837"/>
                    </a:cubicBezTo>
                    <a:cubicBezTo>
                      <a:pt x="252" y="833"/>
                      <a:pt x="258" y="830"/>
                      <a:pt x="261" y="827"/>
                    </a:cubicBezTo>
                    <a:cubicBezTo>
                      <a:pt x="261" y="827"/>
                      <a:pt x="262" y="828"/>
                      <a:pt x="263" y="827"/>
                    </a:cubicBezTo>
                    <a:cubicBezTo>
                      <a:pt x="263" y="827"/>
                      <a:pt x="263" y="826"/>
                      <a:pt x="264" y="825"/>
                    </a:cubicBezTo>
                    <a:cubicBezTo>
                      <a:pt x="265" y="825"/>
                      <a:pt x="266" y="824"/>
                      <a:pt x="267" y="823"/>
                    </a:cubicBezTo>
                    <a:cubicBezTo>
                      <a:pt x="267" y="823"/>
                      <a:pt x="268" y="822"/>
                      <a:pt x="268" y="822"/>
                    </a:cubicBezTo>
                    <a:cubicBezTo>
                      <a:pt x="273" y="819"/>
                      <a:pt x="277" y="816"/>
                      <a:pt x="281" y="812"/>
                    </a:cubicBezTo>
                    <a:cubicBezTo>
                      <a:pt x="281" y="812"/>
                      <a:pt x="281" y="811"/>
                      <a:pt x="283" y="811"/>
                    </a:cubicBezTo>
                    <a:cubicBezTo>
                      <a:pt x="283" y="811"/>
                      <a:pt x="283" y="810"/>
                      <a:pt x="283" y="810"/>
                    </a:cubicBezTo>
                    <a:cubicBezTo>
                      <a:pt x="284" y="810"/>
                      <a:pt x="284" y="810"/>
                      <a:pt x="285" y="810"/>
                    </a:cubicBezTo>
                    <a:cubicBezTo>
                      <a:pt x="285" y="810"/>
                      <a:pt x="291" y="802"/>
                      <a:pt x="292" y="802"/>
                    </a:cubicBezTo>
                    <a:cubicBezTo>
                      <a:pt x="292" y="801"/>
                      <a:pt x="293" y="801"/>
                      <a:pt x="293" y="801"/>
                    </a:cubicBezTo>
                    <a:cubicBezTo>
                      <a:pt x="294" y="798"/>
                      <a:pt x="300" y="795"/>
                      <a:pt x="302" y="793"/>
                    </a:cubicBezTo>
                    <a:cubicBezTo>
                      <a:pt x="303" y="792"/>
                      <a:pt x="304" y="789"/>
                      <a:pt x="305" y="788"/>
                    </a:cubicBezTo>
                    <a:cubicBezTo>
                      <a:pt x="307" y="785"/>
                      <a:pt x="309" y="782"/>
                      <a:pt x="311" y="779"/>
                    </a:cubicBezTo>
                    <a:cubicBezTo>
                      <a:pt x="311" y="778"/>
                      <a:pt x="311" y="778"/>
                      <a:pt x="312" y="777"/>
                    </a:cubicBezTo>
                    <a:cubicBezTo>
                      <a:pt x="312" y="776"/>
                      <a:pt x="314" y="774"/>
                      <a:pt x="314" y="773"/>
                    </a:cubicBezTo>
                    <a:cubicBezTo>
                      <a:pt x="314" y="771"/>
                      <a:pt x="315" y="770"/>
                      <a:pt x="315" y="768"/>
                    </a:cubicBezTo>
                    <a:cubicBezTo>
                      <a:pt x="317" y="763"/>
                      <a:pt x="318" y="760"/>
                      <a:pt x="320" y="754"/>
                    </a:cubicBezTo>
                    <a:cubicBezTo>
                      <a:pt x="320" y="754"/>
                      <a:pt x="319" y="754"/>
                      <a:pt x="319" y="753"/>
                    </a:cubicBezTo>
                    <a:cubicBezTo>
                      <a:pt x="320" y="748"/>
                      <a:pt x="320" y="742"/>
                      <a:pt x="322" y="738"/>
                    </a:cubicBezTo>
                    <a:cubicBezTo>
                      <a:pt x="321" y="737"/>
                      <a:pt x="321" y="733"/>
                      <a:pt x="321" y="732"/>
                    </a:cubicBezTo>
                    <a:cubicBezTo>
                      <a:pt x="322" y="729"/>
                      <a:pt x="322" y="725"/>
                      <a:pt x="321" y="722"/>
                    </a:cubicBezTo>
                    <a:cubicBezTo>
                      <a:pt x="321" y="719"/>
                      <a:pt x="322" y="716"/>
                      <a:pt x="321" y="713"/>
                    </a:cubicBezTo>
                    <a:cubicBezTo>
                      <a:pt x="320" y="710"/>
                      <a:pt x="321" y="708"/>
                      <a:pt x="320" y="704"/>
                    </a:cubicBezTo>
                    <a:cubicBezTo>
                      <a:pt x="316" y="692"/>
                      <a:pt x="313" y="678"/>
                      <a:pt x="307" y="668"/>
                    </a:cubicBezTo>
                    <a:cubicBezTo>
                      <a:pt x="304" y="662"/>
                      <a:pt x="301" y="658"/>
                      <a:pt x="297" y="653"/>
                    </a:cubicBezTo>
                    <a:cubicBezTo>
                      <a:pt x="297" y="652"/>
                      <a:pt x="295" y="651"/>
                      <a:pt x="294" y="649"/>
                    </a:cubicBezTo>
                    <a:cubicBezTo>
                      <a:pt x="293" y="648"/>
                      <a:pt x="292" y="646"/>
                      <a:pt x="291" y="644"/>
                    </a:cubicBezTo>
                    <a:cubicBezTo>
                      <a:pt x="290" y="643"/>
                      <a:pt x="289" y="643"/>
                      <a:pt x="288" y="642"/>
                    </a:cubicBezTo>
                    <a:cubicBezTo>
                      <a:pt x="287" y="640"/>
                      <a:pt x="286" y="638"/>
                      <a:pt x="284" y="637"/>
                    </a:cubicBezTo>
                    <a:cubicBezTo>
                      <a:pt x="283" y="636"/>
                      <a:pt x="282" y="635"/>
                      <a:pt x="281" y="634"/>
                    </a:cubicBezTo>
                    <a:cubicBezTo>
                      <a:pt x="279" y="632"/>
                      <a:pt x="278" y="629"/>
                      <a:pt x="275" y="628"/>
                    </a:cubicBezTo>
                    <a:cubicBezTo>
                      <a:pt x="275" y="628"/>
                      <a:pt x="275" y="628"/>
                      <a:pt x="274" y="628"/>
                    </a:cubicBezTo>
                    <a:cubicBezTo>
                      <a:pt x="274" y="627"/>
                      <a:pt x="273" y="625"/>
                      <a:pt x="272" y="625"/>
                    </a:cubicBezTo>
                    <a:cubicBezTo>
                      <a:pt x="270" y="623"/>
                      <a:pt x="267" y="622"/>
                      <a:pt x="265" y="620"/>
                    </a:cubicBezTo>
                    <a:cubicBezTo>
                      <a:pt x="264" y="620"/>
                      <a:pt x="264" y="619"/>
                      <a:pt x="263" y="618"/>
                    </a:cubicBezTo>
                    <a:cubicBezTo>
                      <a:pt x="261" y="616"/>
                      <a:pt x="258" y="616"/>
                      <a:pt x="256" y="614"/>
                    </a:cubicBezTo>
                    <a:cubicBezTo>
                      <a:pt x="253" y="612"/>
                      <a:pt x="251" y="610"/>
                      <a:pt x="249" y="609"/>
                    </a:cubicBezTo>
                    <a:cubicBezTo>
                      <a:pt x="245" y="608"/>
                      <a:pt x="240" y="607"/>
                      <a:pt x="236" y="606"/>
                    </a:cubicBezTo>
                    <a:cubicBezTo>
                      <a:pt x="231" y="605"/>
                      <a:pt x="225" y="603"/>
                      <a:pt x="220" y="601"/>
                    </a:cubicBezTo>
                    <a:cubicBezTo>
                      <a:pt x="218" y="600"/>
                      <a:pt x="216" y="600"/>
                      <a:pt x="214" y="599"/>
                    </a:cubicBezTo>
                    <a:cubicBezTo>
                      <a:pt x="207" y="596"/>
                      <a:pt x="201" y="594"/>
                      <a:pt x="197" y="590"/>
                    </a:cubicBezTo>
                    <a:cubicBezTo>
                      <a:pt x="193" y="587"/>
                      <a:pt x="191" y="582"/>
                      <a:pt x="189" y="578"/>
                    </a:cubicBezTo>
                    <a:cubicBezTo>
                      <a:pt x="188" y="575"/>
                      <a:pt x="189" y="573"/>
                      <a:pt x="188" y="570"/>
                    </a:cubicBezTo>
                    <a:cubicBezTo>
                      <a:pt x="187" y="567"/>
                      <a:pt x="189" y="559"/>
                      <a:pt x="190" y="557"/>
                    </a:cubicBezTo>
                    <a:cubicBezTo>
                      <a:pt x="190" y="554"/>
                      <a:pt x="192" y="548"/>
                      <a:pt x="194" y="546"/>
                    </a:cubicBezTo>
                    <a:cubicBezTo>
                      <a:pt x="193" y="545"/>
                      <a:pt x="196" y="542"/>
                      <a:pt x="196" y="541"/>
                    </a:cubicBezTo>
                    <a:cubicBezTo>
                      <a:pt x="197" y="541"/>
                      <a:pt x="197" y="540"/>
                      <a:pt x="197" y="539"/>
                    </a:cubicBezTo>
                    <a:cubicBezTo>
                      <a:pt x="197" y="538"/>
                      <a:pt x="199" y="537"/>
                      <a:pt x="199" y="536"/>
                    </a:cubicBezTo>
                    <a:cubicBezTo>
                      <a:pt x="199" y="535"/>
                      <a:pt x="199" y="534"/>
                      <a:pt x="199" y="534"/>
                    </a:cubicBezTo>
                    <a:cubicBezTo>
                      <a:pt x="200" y="532"/>
                      <a:pt x="201" y="530"/>
                      <a:pt x="202" y="529"/>
                    </a:cubicBezTo>
                    <a:cubicBezTo>
                      <a:pt x="203" y="528"/>
                      <a:pt x="203" y="527"/>
                      <a:pt x="204" y="526"/>
                    </a:cubicBezTo>
                    <a:cubicBezTo>
                      <a:pt x="204" y="526"/>
                      <a:pt x="204" y="526"/>
                      <a:pt x="204" y="526"/>
                    </a:cubicBezTo>
                    <a:cubicBezTo>
                      <a:pt x="207" y="522"/>
                      <a:pt x="208" y="519"/>
                      <a:pt x="208" y="514"/>
                    </a:cubicBezTo>
                    <a:cubicBezTo>
                      <a:pt x="211" y="511"/>
                      <a:pt x="211" y="509"/>
                      <a:pt x="212" y="505"/>
                    </a:cubicBezTo>
                    <a:cubicBezTo>
                      <a:pt x="214" y="502"/>
                      <a:pt x="216" y="499"/>
                      <a:pt x="217" y="496"/>
                    </a:cubicBezTo>
                    <a:cubicBezTo>
                      <a:pt x="217" y="496"/>
                      <a:pt x="217" y="496"/>
                      <a:pt x="217" y="496"/>
                    </a:cubicBezTo>
                    <a:cubicBezTo>
                      <a:pt x="217" y="495"/>
                      <a:pt x="218" y="493"/>
                      <a:pt x="218" y="493"/>
                    </a:cubicBezTo>
                    <a:cubicBezTo>
                      <a:pt x="218" y="488"/>
                      <a:pt x="221" y="484"/>
                      <a:pt x="222" y="480"/>
                    </a:cubicBezTo>
                    <a:cubicBezTo>
                      <a:pt x="222" y="479"/>
                      <a:pt x="222" y="477"/>
                      <a:pt x="222" y="476"/>
                    </a:cubicBezTo>
                    <a:cubicBezTo>
                      <a:pt x="222" y="476"/>
                      <a:pt x="224" y="474"/>
                      <a:pt x="223" y="473"/>
                    </a:cubicBezTo>
                    <a:cubicBezTo>
                      <a:pt x="223" y="472"/>
                      <a:pt x="223" y="468"/>
                      <a:pt x="223" y="466"/>
                    </a:cubicBezTo>
                    <a:cubicBezTo>
                      <a:pt x="225" y="461"/>
                      <a:pt x="225" y="458"/>
                      <a:pt x="225" y="453"/>
                    </a:cubicBezTo>
                    <a:cubicBezTo>
                      <a:pt x="224" y="452"/>
                      <a:pt x="225" y="451"/>
                      <a:pt x="225" y="450"/>
                    </a:cubicBezTo>
                    <a:cubicBezTo>
                      <a:pt x="226" y="444"/>
                      <a:pt x="225" y="440"/>
                      <a:pt x="226" y="433"/>
                    </a:cubicBezTo>
                    <a:cubicBezTo>
                      <a:pt x="226" y="431"/>
                      <a:pt x="226" y="428"/>
                      <a:pt x="226" y="426"/>
                    </a:cubicBezTo>
                    <a:cubicBezTo>
                      <a:pt x="226" y="426"/>
                      <a:pt x="226" y="426"/>
                      <a:pt x="226" y="426"/>
                    </a:cubicBezTo>
                    <a:cubicBezTo>
                      <a:pt x="225" y="424"/>
                      <a:pt x="225" y="419"/>
                      <a:pt x="224" y="415"/>
                    </a:cubicBezTo>
                    <a:cubicBezTo>
                      <a:pt x="222" y="409"/>
                      <a:pt x="221" y="403"/>
                      <a:pt x="219" y="398"/>
                    </a:cubicBezTo>
                    <a:cubicBezTo>
                      <a:pt x="218" y="395"/>
                      <a:pt x="216" y="391"/>
                      <a:pt x="216" y="389"/>
                    </a:cubicBezTo>
                    <a:cubicBezTo>
                      <a:pt x="215" y="389"/>
                      <a:pt x="213" y="381"/>
                      <a:pt x="210" y="379"/>
                    </a:cubicBezTo>
                    <a:cubicBezTo>
                      <a:pt x="211" y="379"/>
                      <a:pt x="211" y="379"/>
                      <a:pt x="211" y="378"/>
                    </a:cubicBezTo>
                    <a:cubicBezTo>
                      <a:pt x="209" y="376"/>
                      <a:pt x="208" y="373"/>
                      <a:pt x="206" y="371"/>
                    </a:cubicBezTo>
                    <a:cubicBezTo>
                      <a:pt x="205" y="369"/>
                      <a:pt x="202" y="367"/>
                      <a:pt x="200" y="365"/>
                    </a:cubicBezTo>
                    <a:cubicBezTo>
                      <a:pt x="197" y="361"/>
                      <a:pt x="194" y="358"/>
                      <a:pt x="190" y="355"/>
                    </a:cubicBezTo>
                    <a:cubicBezTo>
                      <a:pt x="189" y="354"/>
                      <a:pt x="188" y="351"/>
                      <a:pt x="186" y="350"/>
                    </a:cubicBezTo>
                    <a:cubicBezTo>
                      <a:pt x="183" y="348"/>
                      <a:pt x="181" y="347"/>
                      <a:pt x="178" y="346"/>
                    </a:cubicBezTo>
                    <a:cubicBezTo>
                      <a:pt x="177" y="346"/>
                      <a:pt x="175" y="345"/>
                      <a:pt x="175" y="345"/>
                    </a:cubicBezTo>
                    <a:cubicBezTo>
                      <a:pt x="171" y="343"/>
                      <a:pt x="168" y="341"/>
                      <a:pt x="164" y="339"/>
                    </a:cubicBezTo>
                    <a:cubicBezTo>
                      <a:pt x="163" y="339"/>
                      <a:pt x="162" y="339"/>
                      <a:pt x="161" y="339"/>
                    </a:cubicBezTo>
                    <a:cubicBezTo>
                      <a:pt x="157" y="338"/>
                      <a:pt x="153" y="337"/>
                      <a:pt x="149" y="336"/>
                    </a:cubicBezTo>
                    <a:cubicBezTo>
                      <a:pt x="146" y="336"/>
                      <a:pt x="143" y="336"/>
                      <a:pt x="140" y="336"/>
                    </a:cubicBezTo>
                    <a:cubicBezTo>
                      <a:pt x="137" y="335"/>
                      <a:pt x="134" y="336"/>
                      <a:pt x="131" y="335"/>
                    </a:cubicBezTo>
                    <a:cubicBezTo>
                      <a:pt x="123" y="332"/>
                      <a:pt x="115" y="326"/>
                      <a:pt x="110" y="320"/>
                    </a:cubicBezTo>
                    <a:cubicBezTo>
                      <a:pt x="105" y="314"/>
                      <a:pt x="101" y="306"/>
                      <a:pt x="98" y="297"/>
                    </a:cubicBezTo>
                    <a:cubicBezTo>
                      <a:pt x="98" y="296"/>
                      <a:pt x="99" y="294"/>
                      <a:pt x="98" y="293"/>
                    </a:cubicBezTo>
                    <a:cubicBezTo>
                      <a:pt x="98" y="293"/>
                      <a:pt x="98" y="292"/>
                      <a:pt x="97" y="292"/>
                    </a:cubicBezTo>
                    <a:cubicBezTo>
                      <a:pt x="97" y="291"/>
                      <a:pt x="97" y="289"/>
                      <a:pt x="97" y="288"/>
                    </a:cubicBezTo>
                    <a:cubicBezTo>
                      <a:pt x="97" y="286"/>
                      <a:pt x="96" y="285"/>
                      <a:pt x="96" y="284"/>
                    </a:cubicBezTo>
                    <a:cubicBezTo>
                      <a:pt x="95" y="283"/>
                      <a:pt x="95" y="281"/>
                      <a:pt x="95" y="280"/>
                    </a:cubicBezTo>
                    <a:cubicBezTo>
                      <a:pt x="94" y="279"/>
                      <a:pt x="95" y="277"/>
                      <a:pt x="94" y="276"/>
                    </a:cubicBezTo>
                    <a:cubicBezTo>
                      <a:pt x="93" y="274"/>
                      <a:pt x="92" y="272"/>
                      <a:pt x="91" y="270"/>
                    </a:cubicBezTo>
                    <a:cubicBezTo>
                      <a:pt x="91" y="269"/>
                      <a:pt x="91" y="267"/>
                      <a:pt x="89" y="267"/>
                    </a:cubicBezTo>
                    <a:cubicBezTo>
                      <a:pt x="89" y="267"/>
                      <a:pt x="88" y="267"/>
                      <a:pt x="88" y="267"/>
                    </a:cubicBezTo>
                    <a:cubicBezTo>
                      <a:pt x="86" y="265"/>
                      <a:pt x="87" y="262"/>
                      <a:pt x="85" y="260"/>
                    </a:cubicBezTo>
                    <a:cubicBezTo>
                      <a:pt x="84" y="257"/>
                      <a:pt x="81" y="255"/>
                      <a:pt x="79" y="252"/>
                    </a:cubicBezTo>
                    <a:cubicBezTo>
                      <a:pt x="76" y="248"/>
                      <a:pt x="73" y="244"/>
                      <a:pt x="69" y="240"/>
                    </a:cubicBezTo>
                    <a:cubicBezTo>
                      <a:pt x="67" y="238"/>
                      <a:pt x="64" y="237"/>
                      <a:pt x="61" y="235"/>
                    </a:cubicBezTo>
                    <a:cubicBezTo>
                      <a:pt x="55" y="231"/>
                      <a:pt x="49" y="227"/>
                      <a:pt x="43" y="223"/>
                    </a:cubicBezTo>
                    <a:cubicBezTo>
                      <a:pt x="41" y="222"/>
                      <a:pt x="39" y="221"/>
                      <a:pt x="38" y="220"/>
                    </a:cubicBezTo>
                    <a:cubicBezTo>
                      <a:pt x="34" y="218"/>
                      <a:pt x="30" y="213"/>
                      <a:pt x="28" y="210"/>
                    </a:cubicBezTo>
                    <a:cubicBezTo>
                      <a:pt x="25" y="207"/>
                      <a:pt x="21" y="204"/>
                      <a:pt x="19" y="201"/>
                    </a:cubicBezTo>
                    <a:cubicBezTo>
                      <a:pt x="17" y="197"/>
                      <a:pt x="15" y="193"/>
                      <a:pt x="13" y="189"/>
                    </a:cubicBezTo>
                    <a:cubicBezTo>
                      <a:pt x="8" y="182"/>
                      <a:pt x="5" y="174"/>
                      <a:pt x="3" y="165"/>
                    </a:cubicBezTo>
                    <a:cubicBezTo>
                      <a:pt x="2" y="161"/>
                      <a:pt x="1" y="155"/>
                      <a:pt x="1" y="152"/>
                    </a:cubicBezTo>
                    <a:cubicBezTo>
                      <a:pt x="2" y="150"/>
                      <a:pt x="0" y="148"/>
                      <a:pt x="1" y="145"/>
                    </a:cubicBezTo>
                    <a:cubicBezTo>
                      <a:pt x="1" y="144"/>
                      <a:pt x="2" y="143"/>
                      <a:pt x="2" y="142"/>
                    </a:cubicBezTo>
                    <a:cubicBezTo>
                      <a:pt x="3" y="140"/>
                      <a:pt x="2" y="138"/>
                      <a:pt x="3" y="136"/>
                    </a:cubicBezTo>
                    <a:cubicBezTo>
                      <a:pt x="3" y="136"/>
                      <a:pt x="4" y="133"/>
                      <a:pt x="4" y="132"/>
                    </a:cubicBezTo>
                    <a:cubicBezTo>
                      <a:pt x="5" y="131"/>
                      <a:pt x="6" y="130"/>
                      <a:pt x="6" y="129"/>
                    </a:cubicBezTo>
                    <a:cubicBezTo>
                      <a:pt x="7" y="127"/>
                      <a:pt x="7" y="124"/>
                      <a:pt x="9" y="122"/>
                    </a:cubicBezTo>
                    <a:cubicBezTo>
                      <a:pt x="9" y="120"/>
                      <a:pt x="12" y="117"/>
                      <a:pt x="12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3" y="114"/>
                      <a:pt x="13" y="113"/>
                      <a:pt x="13" y="113"/>
                    </a:cubicBezTo>
                    <a:cubicBezTo>
                      <a:pt x="14" y="112"/>
                      <a:pt x="14" y="112"/>
                      <a:pt x="15" y="111"/>
                    </a:cubicBezTo>
                    <a:cubicBezTo>
                      <a:pt x="16" y="108"/>
                      <a:pt x="17" y="104"/>
                      <a:pt x="20" y="102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2" y="99"/>
                      <a:pt x="25" y="97"/>
                      <a:pt x="27" y="95"/>
                    </a:cubicBezTo>
                    <a:cubicBezTo>
                      <a:pt x="30" y="92"/>
                      <a:pt x="33" y="89"/>
                      <a:pt x="36" y="87"/>
                    </a:cubicBezTo>
                    <a:cubicBezTo>
                      <a:pt x="38" y="86"/>
                      <a:pt x="40" y="85"/>
                      <a:pt x="41" y="84"/>
                    </a:cubicBezTo>
                    <a:cubicBezTo>
                      <a:pt x="51" y="79"/>
                      <a:pt x="64" y="76"/>
                      <a:pt x="77" y="77"/>
                    </a:cubicBezTo>
                    <a:cubicBezTo>
                      <a:pt x="77" y="76"/>
                      <a:pt x="79" y="76"/>
                      <a:pt x="81" y="76"/>
                    </a:cubicBezTo>
                    <a:cubicBezTo>
                      <a:pt x="82" y="76"/>
                      <a:pt x="86" y="75"/>
                      <a:pt x="89" y="76"/>
                    </a:cubicBezTo>
                    <a:cubicBezTo>
                      <a:pt x="91" y="76"/>
                      <a:pt x="97" y="75"/>
                      <a:pt x="100" y="76"/>
                    </a:cubicBezTo>
                    <a:cubicBezTo>
                      <a:pt x="100" y="76"/>
                      <a:pt x="101" y="77"/>
                      <a:pt x="102" y="77"/>
                    </a:cubicBezTo>
                    <a:cubicBezTo>
                      <a:pt x="102" y="77"/>
                      <a:pt x="103" y="77"/>
                      <a:pt x="104" y="77"/>
                    </a:cubicBezTo>
                    <a:cubicBezTo>
                      <a:pt x="107" y="77"/>
                      <a:pt x="110" y="77"/>
                      <a:pt x="113" y="78"/>
                    </a:cubicBezTo>
                    <a:cubicBezTo>
                      <a:pt x="116" y="79"/>
                      <a:pt x="119" y="80"/>
                      <a:pt x="121" y="81"/>
                    </a:cubicBezTo>
                    <a:cubicBezTo>
                      <a:pt x="122" y="81"/>
                      <a:pt x="122" y="81"/>
                      <a:pt x="123" y="81"/>
                    </a:cubicBezTo>
                    <a:cubicBezTo>
                      <a:pt x="124" y="81"/>
                      <a:pt x="126" y="82"/>
                      <a:pt x="127" y="83"/>
                    </a:cubicBezTo>
                    <a:cubicBezTo>
                      <a:pt x="127" y="83"/>
                      <a:pt x="127" y="84"/>
                      <a:pt x="127" y="84"/>
                    </a:cubicBezTo>
                    <a:cubicBezTo>
                      <a:pt x="128" y="84"/>
                      <a:pt x="128" y="84"/>
                      <a:pt x="129" y="84"/>
                    </a:cubicBezTo>
                    <a:cubicBezTo>
                      <a:pt x="129" y="84"/>
                      <a:pt x="129" y="84"/>
                      <a:pt x="129" y="84"/>
                    </a:cubicBezTo>
                    <a:cubicBezTo>
                      <a:pt x="129" y="84"/>
                      <a:pt x="129" y="84"/>
                      <a:pt x="128" y="84"/>
                    </a:cubicBezTo>
                    <a:cubicBezTo>
                      <a:pt x="132" y="84"/>
                      <a:pt x="141" y="91"/>
                      <a:pt x="144" y="93"/>
                    </a:cubicBezTo>
                    <a:cubicBezTo>
                      <a:pt x="145" y="93"/>
                      <a:pt x="147" y="94"/>
                      <a:pt x="148" y="94"/>
                    </a:cubicBezTo>
                    <a:cubicBezTo>
                      <a:pt x="149" y="95"/>
                      <a:pt x="149" y="95"/>
                      <a:pt x="150" y="96"/>
                    </a:cubicBezTo>
                    <a:cubicBezTo>
                      <a:pt x="150" y="96"/>
                      <a:pt x="152" y="96"/>
                      <a:pt x="153" y="96"/>
                    </a:cubicBezTo>
                    <a:cubicBezTo>
                      <a:pt x="157" y="98"/>
                      <a:pt x="162" y="98"/>
                      <a:pt x="167" y="100"/>
                    </a:cubicBezTo>
                    <a:cubicBezTo>
                      <a:pt x="169" y="100"/>
                      <a:pt x="171" y="100"/>
                      <a:pt x="173" y="100"/>
                    </a:cubicBezTo>
                    <a:cubicBezTo>
                      <a:pt x="180" y="101"/>
                      <a:pt x="196" y="96"/>
                      <a:pt x="200" y="93"/>
                    </a:cubicBezTo>
                    <a:cubicBezTo>
                      <a:pt x="201" y="92"/>
                      <a:pt x="203" y="90"/>
                      <a:pt x="205" y="89"/>
                    </a:cubicBezTo>
                    <a:cubicBezTo>
                      <a:pt x="205" y="89"/>
                      <a:pt x="206" y="88"/>
                      <a:pt x="206" y="88"/>
                    </a:cubicBezTo>
                    <a:cubicBezTo>
                      <a:pt x="208" y="87"/>
                      <a:pt x="207" y="86"/>
                      <a:pt x="210" y="85"/>
                    </a:cubicBezTo>
                    <a:cubicBezTo>
                      <a:pt x="210" y="84"/>
                      <a:pt x="213" y="81"/>
                      <a:pt x="215" y="81"/>
                    </a:cubicBezTo>
                    <a:cubicBezTo>
                      <a:pt x="215" y="81"/>
                      <a:pt x="215" y="81"/>
                      <a:pt x="215" y="81"/>
                    </a:cubicBezTo>
                    <a:cubicBezTo>
                      <a:pt x="215" y="80"/>
                      <a:pt x="215" y="80"/>
                      <a:pt x="215" y="80"/>
                    </a:cubicBezTo>
                    <a:cubicBezTo>
                      <a:pt x="218" y="79"/>
                      <a:pt x="220" y="75"/>
                      <a:pt x="221" y="73"/>
                    </a:cubicBezTo>
                    <a:cubicBezTo>
                      <a:pt x="222" y="73"/>
                      <a:pt x="223" y="72"/>
                      <a:pt x="223" y="72"/>
                    </a:cubicBezTo>
                    <a:cubicBezTo>
                      <a:pt x="223" y="71"/>
                      <a:pt x="223" y="71"/>
                      <a:pt x="223" y="71"/>
                    </a:cubicBezTo>
                    <a:cubicBezTo>
                      <a:pt x="224" y="70"/>
                      <a:pt x="225" y="68"/>
                      <a:pt x="226" y="67"/>
                    </a:cubicBezTo>
                    <a:cubicBezTo>
                      <a:pt x="226" y="67"/>
                      <a:pt x="227" y="66"/>
                      <a:pt x="228" y="66"/>
                    </a:cubicBezTo>
                    <a:cubicBezTo>
                      <a:pt x="228" y="65"/>
                      <a:pt x="229" y="63"/>
                      <a:pt x="230" y="62"/>
                    </a:cubicBezTo>
                    <a:cubicBezTo>
                      <a:pt x="230" y="62"/>
                      <a:pt x="231" y="62"/>
                      <a:pt x="231" y="62"/>
                    </a:cubicBezTo>
                    <a:cubicBezTo>
                      <a:pt x="232" y="61"/>
                      <a:pt x="233" y="59"/>
                      <a:pt x="234" y="58"/>
                    </a:cubicBezTo>
                    <a:cubicBezTo>
                      <a:pt x="234" y="58"/>
                      <a:pt x="236" y="57"/>
                      <a:pt x="236" y="56"/>
                    </a:cubicBezTo>
                    <a:cubicBezTo>
                      <a:pt x="243" y="46"/>
                      <a:pt x="249" y="36"/>
                      <a:pt x="259" y="29"/>
                    </a:cubicBezTo>
                    <a:cubicBezTo>
                      <a:pt x="259" y="29"/>
                      <a:pt x="259" y="29"/>
                      <a:pt x="259" y="29"/>
                    </a:cubicBezTo>
                    <a:cubicBezTo>
                      <a:pt x="266" y="24"/>
                      <a:pt x="271" y="19"/>
                      <a:pt x="279" y="14"/>
                    </a:cubicBezTo>
                    <a:cubicBezTo>
                      <a:pt x="280" y="13"/>
                      <a:pt x="282" y="11"/>
                      <a:pt x="284" y="10"/>
                    </a:cubicBezTo>
                    <a:cubicBezTo>
                      <a:pt x="286" y="9"/>
                      <a:pt x="289" y="7"/>
                      <a:pt x="291" y="6"/>
                    </a:cubicBezTo>
                    <a:cubicBezTo>
                      <a:pt x="292" y="6"/>
                      <a:pt x="292" y="7"/>
                      <a:pt x="293" y="6"/>
                    </a:cubicBezTo>
                    <a:cubicBezTo>
                      <a:pt x="294" y="6"/>
                      <a:pt x="294" y="5"/>
                      <a:pt x="295" y="5"/>
                    </a:cubicBezTo>
                    <a:cubicBezTo>
                      <a:pt x="298" y="4"/>
                      <a:pt x="302" y="4"/>
                      <a:pt x="304" y="3"/>
                    </a:cubicBezTo>
                    <a:cubicBezTo>
                      <a:pt x="309" y="1"/>
                      <a:pt x="317" y="0"/>
                      <a:pt x="323" y="1"/>
                    </a:cubicBezTo>
                    <a:cubicBezTo>
                      <a:pt x="324" y="1"/>
                      <a:pt x="324" y="1"/>
                      <a:pt x="325" y="1"/>
                    </a:cubicBezTo>
                    <a:cubicBezTo>
                      <a:pt x="329" y="2"/>
                      <a:pt x="335" y="2"/>
                      <a:pt x="339" y="3"/>
                    </a:cubicBezTo>
                    <a:cubicBezTo>
                      <a:pt x="344" y="5"/>
                      <a:pt x="350" y="8"/>
                      <a:pt x="354" y="11"/>
                    </a:cubicBezTo>
                    <a:cubicBezTo>
                      <a:pt x="355" y="12"/>
                      <a:pt x="356" y="13"/>
                      <a:pt x="357" y="14"/>
                    </a:cubicBezTo>
                    <a:cubicBezTo>
                      <a:pt x="359" y="15"/>
                      <a:pt x="361" y="16"/>
                      <a:pt x="363" y="18"/>
                    </a:cubicBezTo>
                    <a:cubicBezTo>
                      <a:pt x="363" y="18"/>
                      <a:pt x="363" y="19"/>
                      <a:pt x="363" y="19"/>
                    </a:cubicBezTo>
                    <a:cubicBezTo>
                      <a:pt x="370" y="24"/>
                      <a:pt x="375" y="29"/>
                      <a:pt x="380" y="35"/>
                    </a:cubicBezTo>
                    <a:cubicBezTo>
                      <a:pt x="380" y="36"/>
                      <a:pt x="380" y="37"/>
                      <a:pt x="381" y="38"/>
                    </a:cubicBezTo>
                    <a:cubicBezTo>
                      <a:pt x="381" y="39"/>
                      <a:pt x="385" y="43"/>
                      <a:pt x="384" y="45"/>
                    </a:cubicBezTo>
                    <a:cubicBezTo>
                      <a:pt x="384" y="45"/>
                      <a:pt x="385" y="45"/>
                      <a:pt x="385" y="45"/>
                    </a:cubicBezTo>
                    <a:cubicBezTo>
                      <a:pt x="385" y="49"/>
                      <a:pt x="388" y="52"/>
                      <a:pt x="389" y="56"/>
                    </a:cubicBezTo>
                    <a:cubicBezTo>
                      <a:pt x="389" y="57"/>
                      <a:pt x="389" y="59"/>
                      <a:pt x="389" y="60"/>
                    </a:cubicBezTo>
                    <a:cubicBezTo>
                      <a:pt x="390" y="61"/>
                      <a:pt x="391" y="63"/>
                      <a:pt x="391" y="64"/>
                    </a:cubicBezTo>
                    <a:cubicBezTo>
                      <a:pt x="392" y="66"/>
                      <a:pt x="392" y="67"/>
                      <a:pt x="392" y="69"/>
                    </a:cubicBezTo>
                    <a:cubicBezTo>
                      <a:pt x="393" y="72"/>
                      <a:pt x="394" y="76"/>
                      <a:pt x="395" y="79"/>
                    </a:cubicBezTo>
                    <a:cubicBezTo>
                      <a:pt x="395" y="80"/>
                      <a:pt x="395" y="81"/>
                      <a:pt x="395" y="82"/>
                    </a:cubicBezTo>
                    <a:cubicBezTo>
                      <a:pt x="399" y="90"/>
                      <a:pt x="400" y="101"/>
                      <a:pt x="404" y="110"/>
                    </a:cubicBezTo>
                    <a:cubicBezTo>
                      <a:pt x="405" y="111"/>
                      <a:pt x="406" y="112"/>
                      <a:pt x="407" y="113"/>
                    </a:cubicBezTo>
                    <a:cubicBezTo>
                      <a:pt x="407" y="113"/>
                      <a:pt x="408" y="116"/>
                      <a:pt x="408" y="117"/>
                    </a:cubicBezTo>
                    <a:cubicBezTo>
                      <a:pt x="409" y="117"/>
                      <a:pt x="410" y="118"/>
                      <a:pt x="410" y="118"/>
                    </a:cubicBezTo>
                    <a:cubicBezTo>
                      <a:pt x="412" y="120"/>
                      <a:pt x="413" y="122"/>
                      <a:pt x="415" y="125"/>
                    </a:cubicBezTo>
                    <a:cubicBezTo>
                      <a:pt x="419" y="130"/>
                      <a:pt x="425" y="133"/>
                      <a:pt x="429" y="138"/>
                    </a:cubicBezTo>
                    <a:cubicBezTo>
                      <a:pt x="430" y="139"/>
                      <a:pt x="433" y="139"/>
                      <a:pt x="434" y="140"/>
                    </a:cubicBezTo>
                    <a:cubicBezTo>
                      <a:pt x="434" y="140"/>
                      <a:pt x="434" y="141"/>
                      <a:pt x="434" y="141"/>
                    </a:cubicBezTo>
                    <a:cubicBezTo>
                      <a:pt x="437" y="143"/>
                      <a:pt x="442" y="144"/>
                      <a:pt x="444" y="145"/>
                    </a:cubicBezTo>
                    <a:cubicBezTo>
                      <a:pt x="446" y="145"/>
                      <a:pt x="449" y="145"/>
                      <a:pt x="451" y="146"/>
                    </a:cubicBezTo>
                    <a:cubicBezTo>
                      <a:pt x="451" y="145"/>
                      <a:pt x="455" y="146"/>
                      <a:pt x="457" y="146"/>
                    </a:cubicBezTo>
                    <a:cubicBezTo>
                      <a:pt x="458" y="145"/>
                      <a:pt x="459" y="145"/>
                      <a:pt x="460" y="144"/>
                    </a:cubicBezTo>
                    <a:cubicBezTo>
                      <a:pt x="463" y="144"/>
                      <a:pt x="468" y="144"/>
                      <a:pt x="469" y="143"/>
                    </a:cubicBezTo>
                    <a:cubicBezTo>
                      <a:pt x="472" y="143"/>
                      <a:pt x="473" y="141"/>
                      <a:pt x="476" y="141"/>
                    </a:cubicBezTo>
                    <a:cubicBezTo>
                      <a:pt x="477" y="140"/>
                      <a:pt x="479" y="140"/>
                      <a:pt x="481" y="139"/>
                    </a:cubicBezTo>
                    <a:cubicBezTo>
                      <a:pt x="485" y="136"/>
                      <a:pt x="489" y="132"/>
                      <a:pt x="492" y="127"/>
                    </a:cubicBezTo>
                    <a:cubicBezTo>
                      <a:pt x="492" y="127"/>
                      <a:pt x="492" y="127"/>
                      <a:pt x="493" y="127"/>
                    </a:cubicBezTo>
                    <a:cubicBezTo>
                      <a:pt x="493" y="125"/>
                      <a:pt x="500" y="120"/>
                      <a:pt x="502" y="118"/>
                    </a:cubicBezTo>
                    <a:cubicBezTo>
                      <a:pt x="503" y="118"/>
                      <a:pt x="503" y="117"/>
                      <a:pt x="504" y="116"/>
                    </a:cubicBezTo>
                    <a:cubicBezTo>
                      <a:pt x="506" y="114"/>
                      <a:pt x="508" y="113"/>
                      <a:pt x="510" y="111"/>
                    </a:cubicBezTo>
                    <a:cubicBezTo>
                      <a:pt x="511" y="111"/>
                      <a:pt x="511" y="110"/>
                      <a:pt x="511" y="110"/>
                    </a:cubicBezTo>
                    <a:cubicBezTo>
                      <a:pt x="513" y="108"/>
                      <a:pt x="515" y="107"/>
                      <a:pt x="518" y="105"/>
                    </a:cubicBezTo>
                    <a:cubicBezTo>
                      <a:pt x="518" y="105"/>
                      <a:pt x="519" y="104"/>
                      <a:pt x="520" y="104"/>
                    </a:cubicBezTo>
                    <a:cubicBezTo>
                      <a:pt x="520" y="103"/>
                      <a:pt x="521" y="103"/>
                      <a:pt x="522" y="103"/>
                    </a:cubicBezTo>
                    <a:cubicBezTo>
                      <a:pt x="525" y="100"/>
                      <a:pt x="530" y="96"/>
                      <a:pt x="534" y="96"/>
                    </a:cubicBezTo>
                    <a:cubicBezTo>
                      <a:pt x="534" y="97"/>
                      <a:pt x="534" y="99"/>
                      <a:pt x="534" y="101"/>
                    </a:cubicBezTo>
                    <a:cubicBezTo>
                      <a:pt x="530" y="102"/>
                      <a:pt x="527" y="105"/>
                      <a:pt x="524" y="107"/>
                    </a:cubicBezTo>
                    <a:cubicBezTo>
                      <a:pt x="523" y="108"/>
                      <a:pt x="521" y="109"/>
                      <a:pt x="520" y="109"/>
                    </a:cubicBezTo>
                    <a:cubicBezTo>
                      <a:pt x="517" y="111"/>
                      <a:pt x="515" y="114"/>
                      <a:pt x="512" y="116"/>
                    </a:cubicBezTo>
                    <a:cubicBezTo>
                      <a:pt x="511" y="118"/>
                      <a:pt x="509" y="118"/>
                      <a:pt x="507" y="120"/>
                    </a:cubicBezTo>
                    <a:cubicBezTo>
                      <a:pt x="505" y="121"/>
                      <a:pt x="504" y="123"/>
                      <a:pt x="502" y="125"/>
                    </a:cubicBezTo>
                    <a:cubicBezTo>
                      <a:pt x="499" y="127"/>
                      <a:pt x="497" y="129"/>
                      <a:pt x="494" y="132"/>
                    </a:cubicBezTo>
                    <a:cubicBezTo>
                      <a:pt x="494" y="133"/>
                      <a:pt x="494" y="133"/>
                      <a:pt x="493" y="134"/>
                    </a:cubicBezTo>
                    <a:cubicBezTo>
                      <a:pt x="493" y="134"/>
                      <a:pt x="493" y="134"/>
                      <a:pt x="494" y="134"/>
                    </a:cubicBezTo>
                    <a:cubicBezTo>
                      <a:pt x="492" y="135"/>
                      <a:pt x="487" y="141"/>
                      <a:pt x="485" y="142"/>
                    </a:cubicBezTo>
                    <a:cubicBezTo>
                      <a:pt x="481" y="145"/>
                      <a:pt x="474" y="148"/>
                      <a:pt x="470" y="149"/>
                    </a:cubicBezTo>
                    <a:cubicBezTo>
                      <a:pt x="463" y="150"/>
                      <a:pt x="455" y="153"/>
                      <a:pt x="448" y="151"/>
                    </a:cubicBezTo>
                    <a:cubicBezTo>
                      <a:pt x="437" y="149"/>
                      <a:pt x="430" y="145"/>
                      <a:pt x="422" y="139"/>
                    </a:cubicBezTo>
                    <a:cubicBezTo>
                      <a:pt x="421" y="137"/>
                      <a:pt x="420" y="135"/>
                      <a:pt x="418" y="134"/>
                    </a:cubicBezTo>
                    <a:cubicBezTo>
                      <a:pt x="417" y="133"/>
                      <a:pt x="415" y="132"/>
                      <a:pt x="414" y="131"/>
                    </a:cubicBezTo>
                    <a:cubicBezTo>
                      <a:pt x="412" y="129"/>
                      <a:pt x="410" y="126"/>
                      <a:pt x="408" y="123"/>
                    </a:cubicBezTo>
                    <a:cubicBezTo>
                      <a:pt x="405" y="120"/>
                      <a:pt x="401" y="116"/>
                      <a:pt x="399" y="111"/>
                    </a:cubicBezTo>
                    <a:cubicBezTo>
                      <a:pt x="398" y="109"/>
                      <a:pt x="397" y="106"/>
                      <a:pt x="396" y="103"/>
                    </a:cubicBezTo>
                    <a:cubicBezTo>
                      <a:pt x="396" y="102"/>
                      <a:pt x="396" y="100"/>
                      <a:pt x="396" y="99"/>
                    </a:cubicBezTo>
                    <a:cubicBezTo>
                      <a:pt x="394" y="95"/>
                      <a:pt x="392" y="90"/>
                      <a:pt x="391" y="86"/>
                    </a:cubicBezTo>
                    <a:cubicBezTo>
                      <a:pt x="391" y="85"/>
                      <a:pt x="391" y="84"/>
                      <a:pt x="391" y="84"/>
                    </a:cubicBezTo>
                    <a:cubicBezTo>
                      <a:pt x="390" y="83"/>
                      <a:pt x="389" y="81"/>
                      <a:pt x="389" y="80"/>
                    </a:cubicBezTo>
                    <a:cubicBezTo>
                      <a:pt x="388" y="77"/>
                      <a:pt x="390" y="75"/>
                      <a:pt x="388" y="73"/>
                    </a:cubicBezTo>
                    <a:cubicBezTo>
                      <a:pt x="389" y="73"/>
                      <a:pt x="388" y="73"/>
                      <a:pt x="388" y="73"/>
                    </a:cubicBezTo>
                    <a:cubicBezTo>
                      <a:pt x="388" y="72"/>
                      <a:pt x="388" y="71"/>
                      <a:pt x="387" y="70"/>
                    </a:cubicBezTo>
                    <a:cubicBezTo>
                      <a:pt x="386" y="65"/>
                      <a:pt x="385" y="60"/>
                      <a:pt x="383" y="55"/>
                    </a:cubicBezTo>
                    <a:cubicBezTo>
                      <a:pt x="381" y="51"/>
                      <a:pt x="379" y="44"/>
                      <a:pt x="377" y="40"/>
                    </a:cubicBezTo>
                    <a:cubicBezTo>
                      <a:pt x="371" y="31"/>
                      <a:pt x="361" y="24"/>
                      <a:pt x="353" y="16"/>
                    </a:cubicBezTo>
                    <a:cubicBezTo>
                      <a:pt x="350" y="14"/>
                      <a:pt x="346" y="14"/>
                      <a:pt x="343" y="12"/>
                    </a:cubicBezTo>
                    <a:cubicBezTo>
                      <a:pt x="342" y="11"/>
                      <a:pt x="340" y="10"/>
                      <a:pt x="339" y="9"/>
                    </a:cubicBezTo>
                    <a:cubicBezTo>
                      <a:pt x="333" y="7"/>
                      <a:pt x="316" y="5"/>
                      <a:pt x="310" y="7"/>
                    </a:cubicBezTo>
                    <a:cubicBezTo>
                      <a:pt x="302" y="9"/>
                      <a:pt x="294" y="10"/>
                      <a:pt x="288" y="13"/>
                    </a:cubicBezTo>
                    <a:cubicBezTo>
                      <a:pt x="285" y="15"/>
                      <a:pt x="283" y="17"/>
                      <a:pt x="280" y="19"/>
                    </a:cubicBezTo>
                    <a:cubicBezTo>
                      <a:pt x="277" y="21"/>
                      <a:pt x="274" y="22"/>
                      <a:pt x="271" y="25"/>
                    </a:cubicBezTo>
                    <a:cubicBezTo>
                      <a:pt x="270" y="26"/>
                      <a:pt x="269" y="28"/>
                      <a:pt x="268" y="29"/>
                    </a:cubicBezTo>
                    <a:cubicBezTo>
                      <a:pt x="263" y="32"/>
                      <a:pt x="258" y="35"/>
                      <a:pt x="255" y="40"/>
                    </a:cubicBezTo>
                    <a:cubicBezTo>
                      <a:pt x="254" y="41"/>
                      <a:pt x="252" y="42"/>
                      <a:pt x="251" y="43"/>
                    </a:cubicBezTo>
                    <a:cubicBezTo>
                      <a:pt x="249" y="47"/>
                      <a:pt x="246" y="50"/>
                      <a:pt x="244" y="53"/>
                    </a:cubicBezTo>
                    <a:cubicBezTo>
                      <a:pt x="242" y="55"/>
                      <a:pt x="242" y="57"/>
                      <a:pt x="240" y="59"/>
                    </a:cubicBezTo>
                    <a:cubicBezTo>
                      <a:pt x="239" y="61"/>
                      <a:pt x="236" y="63"/>
                      <a:pt x="235" y="65"/>
                    </a:cubicBezTo>
                    <a:cubicBezTo>
                      <a:pt x="232" y="68"/>
                      <a:pt x="229" y="72"/>
                      <a:pt x="227" y="75"/>
                    </a:cubicBezTo>
                    <a:cubicBezTo>
                      <a:pt x="226" y="76"/>
                      <a:pt x="225" y="77"/>
                      <a:pt x="223" y="78"/>
                    </a:cubicBezTo>
                    <a:cubicBezTo>
                      <a:pt x="223" y="79"/>
                      <a:pt x="223" y="79"/>
                      <a:pt x="223" y="80"/>
                    </a:cubicBezTo>
                    <a:cubicBezTo>
                      <a:pt x="220" y="83"/>
                      <a:pt x="216" y="85"/>
                      <a:pt x="213" y="88"/>
                    </a:cubicBezTo>
                    <a:cubicBezTo>
                      <a:pt x="208" y="93"/>
                      <a:pt x="202" y="99"/>
                      <a:pt x="195" y="101"/>
                    </a:cubicBezTo>
                    <a:cubicBezTo>
                      <a:pt x="193" y="102"/>
                      <a:pt x="183" y="105"/>
                      <a:pt x="180" y="105"/>
                    </a:cubicBezTo>
                    <a:cubicBezTo>
                      <a:pt x="179" y="105"/>
                      <a:pt x="178" y="105"/>
                      <a:pt x="177" y="105"/>
                    </a:cubicBezTo>
                    <a:cubicBezTo>
                      <a:pt x="175" y="105"/>
                      <a:pt x="172" y="105"/>
                      <a:pt x="170" y="105"/>
                    </a:cubicBezTo>
                    <a:cubicBezTo>
                      <a:pt x="164" y="104"/>
                      <a:pt x="157" y="104"/>
                      <a:pt x="151" y="102"/>
                    </a:cubicBezTo>
                    <a:cubicBezTo>
                      <a:pt x="138" y="97"/>
                      <a:pt x="128" y="88"/>
                      <a:pt x="114" y="84"/>
                    </a:cubicBezTo>
                    <a:cubicBezTo>
                      <a:pt x="111" y="83"/>
                      <a:pt x="108" y="83"/>
                      <a:pt x="105" y="83"/>
                    </a:cubicBezTo>
                    <a:cubicBezTo>
                      <a:pt x="97" y="82"/>
                      <a:pt x="89" y="80"/>
                      <a:pt x="82" y="81"/>
                    </a:cubicBezTo>
                    <a:cubicBezTo>
                      <a:pt x="79" y="82"/>
                      <a:pt x="76" y="82"/>
                      <a:pt x="73" y="81"/>
                    </a:cubicBezTo>
                    <a:cubicBezTo>
                      <a:pt x="71" y="81"/>
                      <a:pt x="68" y="82"/>
                      <a:pt x="67" y="82"/>
                    </a:cubicBezTo>
                    <a:cubicBezTo>
                      <a:pt x="67" y="83"/>
                      <a:pt x="66" y="82"/>
                      <a:pt x="65" y="82"/>
                    </a:cubicBezTo>
                    <a:cubicBezTo>
                      <a:pt x="64" y="82"/>
                      <a:pt x="62" y="83"/>
                      <a:pt x="61" y="83"/>
                    </a:cubicBezTo>
                    <a:cubicBezTo>
                      <a:pt x="58" y="84"/>
                      <a:pt x="55" y="84"/>
                      <a:pt x="53" y="85"/>
                    </a:cubicBezTo>
                    <a:cubicBezTo>
                      <a:pt x="42" y="88"/>
                      <a:pt x="34" y="94"/>
                      <a:pt x="28" y="101"/>
                    </a:cubicBezTo>
                    <a:cubicBezTo>
                      <a:pt x="26" y="104"/>
                      <a:pt x="22" y="106"/>
                      <a:pt x="20" y="109"/>
                    </a:cubicBezTo>
                    <a:cubicBezTo>
                      <a:pt x="19" y="111"/>
                      <a:pt x="19" y="113"/>
                      <a:pt x="18" y="115"/>
                    </a:cubicBezTo>
                    <a:cubicBezTo>
                      <a:pt x="17" y="116"/>
                      <a:pt x="17" y="117"/>
                      <a:pt x="16" y="118"/>
                    </a:cubicBezTo>
                    <a:cubicBezTo>
                      <a:pt x="14" y="122"/>
                      <a:pt x="12" y="126"/>
                      <a:pt x="10" y="130"/>
                    </a:cubicBezTo>
                    <a:cubicBezTo>
                      <a:pt x="8" y="135"/>
                      <a:pt x="7" y="142"/>
                      <a:pt x="5" y="147"/>
                    </a:cubicBezTo>
                    <a:cubicBezTo>
                      <a:pt x="4" y="151"/>
                      <a:pt x="6" y="157"/>
                      <a:pt x="7" y="159"/>
                    </a:cubicBezTo>
                    <a:cubicBezTo>
                      <a:pt x="7" y="160"/>
                      <a:pt x="7" y="162"/>
                      <a:pt x="7" y="163"/>
                    </a:cubicBezTo>
                    <a:cubicBezTo>
                      <a:pt x="7" y="164"/>
                      <a:pt x="8" y="165"/>
                      <a:pt x="8" y="167"/>
                    </a:cubicBezTo>
                    <a:cubicBezTo>
                      <a:pt x="8" y="171"/>
                      <a:pt x="11" y="174"/>
                      <a:pt x="12" y="178"/>
                    </a:cubicBezTo>
                    <a:cubicBezTo>
                      <a:pt x="13" y="179"/>
                      <a:pt x="12" y="180"/>
                      <a:pt x="13" y="180"/>
                    </a:cubicBezTo>
                    <a:cubicBezTo>
                      <a:pt x="13" y="182"/>
                      <a:pt x="15" y="182"/>
                      <a:pt x="15" y="183"/>
                    </a:cubicBezTo>
                    <a:cubicBezTo>
                      <a:pt x="16" y="184"/>
                      <a:pt x="16" y="185"/>
                      <a:pt x="16" y="186"/>
                    </a:cubicBezTo>
                    <a:cubicBezTo>
                      <a:pt x="17" y="187"/>
                      <a:pt x="18" y="188"/>
                      <a:pt x="19" y="190"/>
                    </a:cubicBezTo>
                    <a:cubicBezTo>
                      <a:pt x="19" y="190"/>
                      <a:pt x="19" y="190"/>
                      <a:pt x="19" y="191"/>
                    </a:cubicBezTo>
                    <a:cubicBezTo>
                      <a:pt x="19" y="191"/>
                      <a:pt x="20" y="192"/>
                      <a:pt x="20" y="193"/>
                    </a:cubicBezTo>
                    <a:cubicBezTo>
                      <a:pt x="22" y="194"/>
                      <a:pt x="22" y="196"/>
                      <a:pt x="23" y="198"/>
                    </a:cubicBezTo>
                    <a:cubicBezTo>
                      <a:pt x="24" y="200"/>
                      <a:pt x="26" y="201"/>
                      <a:pt x="27" y="202"/>
                    </a:cubicBezTo>
                    <a:cubicBezTo>
                      <a:pt x="27" y="203"/>
                      <a:pt x="28" y="203"/>
                      <a:pt x="28" y="204"/>
                    </a:cubicBezTo>
                    <a:cubicBezTo>
                      <a:pt x="28" y="204"/>
                      <a:pt x="29" y="204"/>
                      <a:pt x="30" y="205"/>
                    </a:cubicBezTo>
                    <a:cubicBezTo>
                      <a:pt x="30" y="205"/>
                      <a:pt x="30" y="205"/>
                      <a:pt x="30" y="206"/>
                    </a:cubicBezTo>
                    <a:cubicBezTo>
                      <a:pt x="31" y="206"/>
                      <a:pt x="32" y="207"/>
                      <a:pt x="33" y="208"/>
                    </a:cubicBezTo>
                    <a:cubicBezTo>
                      <a:pt x="33" y="208"/>
                      <a:pt x="33" y="210"/>
                      <a:pt x="34" y="210"/>
                    </a:cubicBezTo>
                    <a:cubicBezTo>
                      <a:pt x="35" y="211"/>
                      <a:pt x="36" y="211"/>
                      <a:pt x="37" y="212"/>
                    </a:cubicBezTo>
                    <a:cubicBezTo>
                      <a:pt x="38" y="213"/>
                      <a:pt x="38" y="215"/>
                      <a:pt x="39" y="215"/>
                    </a:cubicBezTo>
                    <a:cubicBezTo>
                      <a:pt x="40" y="216"/>
                      <a:pt x="41" y="215"/>
                      <a:pt x="41" y="216"/>
                    </a:cubicBezTo>
                    <a:cubicBezTo>
                      <a:pt x="41" y="216"/>
                      <a:pt x="42" y="217"/>
                      <a:pt x="43" y="218"/>
                    </a:cubicBezTo>
                    <a:cubicBezTo>
                      <a:pt x="45" y="219"/>
                      <a:pt x="46" y="219"/>
                      <a:pt x="48" y="220"/>
                    </a:cubicBezTo>
                    <a:cubicBezTo>
                      <a:pt x="49" y="220"/>
                      <a:pt x="49" y="222"/>
                      <a:pt x="50" y="222"/>
                    </a:cubicBezTo>
                    <a:cubicBezTo>
                      <a:pt x="52" y="224"/>
                      <a:pt x="57" y="225"/>
                      <a:pt x="57" y="2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454">
                <a:extLst>
                  <a:ext uri="{FF2B5EF4-FFF2-40B4-BE49-F238E27FC236}">
                    <a16:creationId xmlns:a16="http://schemas.microsoft.com/office/drawing/2014/main" id="{8F161655-5DBF-A9CF-FCB1-BB42842518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24" y="3075"/>
                <a:ext cx="134" cy="107"/>
              </a:xfrm>
              <a:custGeom>
                <a:avLst/>
                <a:gdLst>
                  <a:gd name="T0" fmla="*/ 48 w 55"/>
                  <a:gd name="T1" fmla="*/ 11 h 44"/>
                  <a:gd name="T2" fmla="*/ 44 w 55"/>
                  <a:gd name="T3" fmla="*/ 6 h 44"/>
                  <a:gd name="T4" fmla="*/ 27 w 55"/>
                  <a:gd name="T5" fmla="*/ 1 h 44"/>
                  <a:gd name="T6" fmla="*/ 19 w 55"/>
                  <a:gd name="T7" fmla="*/ 2 h 44"/>
                  <a:gd name="T8" fmla="*/ 2 w 55"/>
                  <a:gd name="T9" fmla="*/ 13 h 44"/>
                  <a:gd name="T10" fmla="*/ 1 w 55"/>
                  <a:gd name="T11" fmla="*/ 20 h 44"/>
                  <a:gd name="T12" fmla="*/ 1 w 55"/>
                  <a:gd name="T13" fmla="*/ 29 h 44"/>
                  <a:gd name="T14" fmla="*/ 3 w 55"/>
                  <a:gd name="T15" fmla="*/ 31 h 44"/>
                  <a:gd name="T16" fmla="*/ 6 w 55"/>
                  <a:gd name="T17" fmla="*/ 37 h 44"/>
                  <a:gd name="T18" fmla="*/ 9 w 55"/>
                  <a:gd name="T19" fmla="*/ 40 h 44"/>
                  <a:gd name="T20" fmla="*/ 18 w 55"/>
                  <a:gd name="T21" fmla="*/ 44 h 44"/>
                  <a:gd name="T22" fmla="*/ 24 w 55"/>
                  <a:gd name="T23" fmla="*/ 43 h 44"/>
                  <a:gd name="T24" fmla="*/ 32 w 55"/>
                  <a:gd name="T25" fmla="*/ 43 h 44"/>
                  <a:gd name="T26" fmla="*/ 47 w 55"/>
                  <a:gd name="T27" fmla="*/ 36 h 44"/>
                  <a:gd name="T28" fmla="*/ 47 w 55"/>
                  <a:gd name="T29" fmla="*/ 34 h 44"/>
                  <a:gd name="T30" fmla="*/ 51 w 55"/>
                  <a:gd name="T31" fmla="*/ 29 h 44"/>
                  <a:gd name="T32" fmla="*/ 52 w 55"/>
                  <a:gd name="T33" fmla="*/ 26 h 44"/>
                  <a:gd name="T34" fmla="*/ 54 w 55"/>
                  <a:gd name="T35" fmla="*/ 23 h 44"/>
                  <a:gd name="T36" fmla="*/ 48 w 55"/>
                  <a:gd name="T37" fmla="*/ 11 h 44"/>
                  <a:gd name="T38" fmla="*/ 49 w 55"/>
                  <a:gd name="T39" fmla="*/ 21 h 44"/>
                  <a:gd name="T40" fmla="*/ 47 w 55"/>
                  <a:gd name="T41" fmla="*/ 24 h 44"/>
                  <a:gd name="T42" fmla="*/ 47 w 55"/>
                  <a:gd name="T43" fmla="*/ 28 h 44"/>
                  <a:gd name="T44" fmla="*/ 44 w 55"/>
                  <a:gd name="T45" fmla="*/ 30 h 44"/>
                  <a:gd name="T46" fmla="*/ 23 w 55"/>
                  <a:gd name="T47" fmla="*/ 38 h 44"/>
                  <a:gd name="T48" fmla="*/ 12 w 55"/>
                  <a:gd name="T49" fmla="*/ 37 h 44"/>
                  <a:gd name="T50" fmla="*/ 7 w 55"/>
                  <a:gd name="T51" fmla="*/ 28 h 44"/>
                  <a:gd name="T52" fmla="*/ 5 w 55"/>
                  <a:gd name="T53" fmla="*/ 25 h 44"/>
                  <a:gd name="T54" fmla="*/ 6 w 55"/>
                  <a:gd name="T55" fmla="*/ 15 h 44"/>
                  <a:gd name="T56" fmla="*/ 10 w 55"/>
                  <a:gd name="T57" fmla="*/ 11 h 44"/>
                  <a:gd name="T58" fmla="*/ 12 w 55"/>
                  <a:gd name="T59" fmla="*/ 10 h 44"/>
                  <a:gd name="T60" fmla="*/ 13 w 55"/>
                  <a:gd name="T61" fmla="*/ 9 h 44"/>
                  <a:gd name="T62" fmla="*/ 18 w 55"/>
                  <a:gd name="T63" fmla="*/ 8 h 44"/>
                  <a:gd name="T64" fmla="*/ 22 w 55"/>
                  <a:gd name="T65" fmla="*/ 6 h 44"/>
                  <a:gd name="T66" fmla="*/ 28 w 55"/>
                  <a:gd name="T67" fmla="*/ 5 h 44"/>
                  <a:gd name="T68" fmla="*/ 47 w 55"/>
                  <a:gd name="T69" fmla="*/ 15 h 44"/>
                  <a:gd name="T70" fmla="*/ 49 w 55"/>
                  <a:gd name="T71" fmla="*/ 2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44">
                    <a:moveTo>
                      <a:pt x="48" y="11"/>
                    </a:moveTo>
                    <a:cubicBezTo>
                      <a:pt x="47" y="9"/>
                      <a:pt x="46" y="8"/>
                      <a:pt x="44" y="6"/>
                    </a:cubicBezTo>
                    <a:cubicBezTo>
                      <a:pt x="41" y="4"/>
                      <a:pt x="32" y="0"/>
                      <a:pt x="27" y="1"/>
                    </a:cubicBezTo>
                    <a:cubicBezTo>
                      <a:pt x="25" y="2"/>
                      <a:pt x="21" y="1"/>
                      <a:pt x="19" y="2"/>
                    </a:cubicBezTo>
                    <a:cubicBezTo>
                      <a:pt x="12" y="4"/>
                      <a:pt x="4" y="7"/>
                      <a:pt x="2" y="13"/>
                    </a:cubicBezTo>
                    <a:cubicBezTo>
                      <a:pt x="1" y="15"/>
                      <a:pt x="2" y="17"/>
                      <a:pt x="1" y="20"/>
                    </a:cubicBezTo>
                    <a:cubicBezTo>
                      <a:pt x="1" y="23"/>
                      <a:pt x="0" y="27"/>
                      <a:pt x="1" y="29"/>
                    </a:cubicBezTo>
                    <a:cubicBezTo>
                      <a:pt x="2" y="30"/>
                      <a:pt x="3" y="30"/>
                      <a:pt x="3" y="31"/>
                    </a:cubicBezTo>
                    <a:cubicBezTo>
                      <a:pt x="4" y="33"/>
                      <a:pt x="5" y="35"/>
                      <a:pt x="6" y="37"/>
                    </a:cubicBezTo>
                    <a:cubicBezTo>
                      <a:pt x="6" y="38"/>
                      <a:pt x="8" y="39"/>
                      <a:pt x="9" y="40"/>
                    </a:cubicBezTo>
                    <a:cubicBezTo>
                      <a:pt x="13" y="40"/>
                      <a:pt x="14" y="43"/>
                      <a:pt x="18" y="44"/>
                    </a:cubicBezTo>
                    <a:cubicBezTo>
                      <a:pt x="19" y="44"/>
                      <a:pt x="23" y="43"/>
                      <a:pt x="24" y="43"/>
                    </a:cubicBezTo>
                    <a:cubicBezTo>
                      <a:pt x="27" y="43"/>
                      <a:pt x="30" y="43"/>
                      <a:pt x="32" y="43"/>
                    </a:cubicBezTo>
                    <a:cubicBezTo>
                      <a:pt x="38" y="41"/>
                      <a:pt x="43" y="39"/>
                      <a:pt x="47" y="36"/>
                    </a:cubicBezTo>
                    <a:cubicBezTo>
                      <a:pt x="47" y="35"/>
                      <a:pt x="47" y="35"/>
                      <a:pt x="47" y="34"/>
                    </a:cubicBezTo>
                    <a:cubicBezTo>
                      <a:pt x="48" y="33"/>
                      <a:pt x="50" y="31"/>
                      <a:pt x="51" y="29"/>
                    </a:cubicBezTo>
                    <a:cubicBezTo>
                      <a:pt x="51" y="28"/>
                      <a:pt x="51" y="27"/>
                      <a:pt x="52" y="26"/>
                    </a:cubicBezTo>
                    <a:cubicBezTo>
                      <a:pt x="52" y="25"/>
                      <a:pt x="53" y="24"/>
                      <a:pt x="54" y="23"/>
                    </a:cubicBezTo>
                    <a:cubicBezTo>
                      <a:pt x="55" y="18"/>
                      <a:pt x="51" y="14"/>
                      <a:pt x="48" y="11"/>
                    </a:cubicBezTo>
                    <a:close/>
                    <a:moveTo>
                      <a:pt x="49" y="21"/>
                    </a:moveTo>
                    <a:cubicBezTo>
                      <a:pt x="49" y="23"/>
                      <a:pt x="47" y="23"/>
                      <a:pt x="47" y="24"/>
                    </a:cubicBezTo>
                    <a:cubicBezTo>
                      <a:pt x="47" y="25"/>
                      <a:pt x="47" y="27"/>
                      <a:pt x="47" y="28"/>
                    </a:cubicBezTo>
                    <a:cubicBezTo>
                      <a:pt x="46" y="29"/>
                      <a:pt x="45" y="29"/>
                      <a:pt x="44" y="30"/>
                    </a:cubicBezTo>
                    <a:cubicBezTo>
                      <a:pt x="39" y="37"/>
                      <a:pt x="33" y="36"/>
                      <a:pt x="23" y="38"/>
                    </a:cubicBezTo>
                    <a:cubicBezTo>
                      <a:pt x="21" y="38"/>
                      <a:pt x="15" y="38"/>
                      <a:pt x="12" y="37"/>
                    </a:cubicBezTo>
                    <a:cubicBezTo>
                      <a:pt x="9" y="35"/>
                      <a:pt x="9" y="32"/>
                      <a:pt x="7" y="28"/>
                    </a:cubicBezTo>
                    <a:cubicBezTo>
                      <a:pt x="7" y="27"/>
                      <a:pt x="6" y="26"/>
                      <a:pt x="5" y="25"/>
                    </a:cubicBezTo>
                    <a:cubicBezTo>
                      <a:pt x="5" y="23"/>
                      <a:pt x="6" y="16"/>
                      <a:pt x="6" y="15"/>
                    </a:cubicBezTo>
                    <a:cubicBezTo>
                      <a:pt x="6" y="15"/>
                      <a:pt x="10" y="11"/>
                      <a:pt x="10" y="11"/>
                    </a:cubicBezTo>
                    <a:cubicBezTo>
                      <a:pt x="10" y="10"/>
                      <a:pt x="11" y="11"/>
                      <a:pt x="12" y="10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7"/>
                      <a:pt x="21" y="7"/>
                      <a:pt x="22" y="6"/>
                    </a:cubicBezTo>
                    <a:cubicBezTo>
                      <a:pt x="25" y="5"/>
                      <a:pt x="27" y="6"/>
                      <a:pt x="28" y="5"/>
                    </a:cubicBezTo>
                    <a:cubicBezTo>
                      <a:pt x="36" y="5"/>
                      <a:pt x="44" y="11"/>
                      <a:pt x="47" y="15"/>
                    </a:cubicBezTo>
                    <a:cubicBezTo>
                      <a:pt x="48" y="17"/>
                      <a:pt x="50" y="19"/>
                      <a:pt x="4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455">
                <a:extLst>
                  <a:ext uri="{FF2B5EF4-FFF2-40B4-BE49-F238E27FC236}">
                    <a16:creationId xmlns:a16="http://schemas.microsoft.com/office/drawing/2014/main" id="{3F42E8A8-C6E2-8D02-F84A-E59477A86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9" y="3094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456">
                <a:extLst>
                  <a:ext uri="{FF2B5EF4-FFF2-40B4-BE49-F238E27FC236}">
                    <a16:creationId xmlns:a16="http://schemas.microsoft.com/office/drawing/2014/main" id="{E3B712F8-5CCA-E976-8B50-9E3701AAA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1" y="311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Oval 457">
                <a:extLst>
                  <a:ext uri="{FF2B5EF4-FFF2-40B4-BE49-F238E27FC236}">
                    <a16:creationId xmlns:a16="http://schemas.microsoft.com/office/drawing/2014/main" id="{0240833C-CA87-1FBE-4C5D-C17E62E947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69" y="3140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458">
                <a:extLst>
                  <a:ext uri="{FF2B5EF4-FFF2-40B4-BE49-F238E27FC236}">
                    <a16:creationId xmlns:a16="http://schemas.microsoft.com/office/drawing/2014/main" id="{6AC2D97E-120F-04E3-5F23-7346A2BF8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" y="314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459">
                <a:extLst>
                  <a:ext uri="{FF2B5EF4-FFF2-40B4-BE49-F238E27FC236}">
                    <a16:creationId xmlns:a16="http://schemas.microsoft.com/office/drawing/2014/main" id="{38E61D8D-B04E-BE9F-9CD8-9E75B1A7EB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78" y="3131"/>
                <a:ext cx="958" cy="1752"/>
              </a:xfrm>
              <a:custGeom>
                <a:avLst/>
                <a:gdLst>
                  <a:gd name="T0" fmla="*/ 372 w 395"/>
                  <a:gd name="T1" fmla="*/ 50 h 722"/>
                  <a:gd name="T2" fmla="*/ 302 w 395"/>
                  <a:gd name="T3" fmla="*/ 9 h 722"/>
                  <a:gd name="T4" fmla="*/ 268 w 395"/>
                  <a:gd name="T5" fmla="*/ 65 h 722"/>
                  <a:gd name="T6" fmla="*/ 255 w 395"/>
                  <a:gd name="T7" fmla="*/ 128 h 722"/>
                  <a:gd name="T8" fmla="*/ 197 w 395"/>
                  <a:gd name="T9" fmla="*/ 207 h 722"/>
                  <a:gd name="T10" fmla="*/ 118 w 395"/>
                  <a:gd name="T11" fmla="*/ 191 h 722"/>
                  <a:gd name="T12" fmla="*/ 62 w 395"/>
                  <a:gd name="T13" fmla="*/ 243 h 722"/>
                  <a:gd name="T14" fmla="*/ 10 w 395"/>
                  <a:gd name="T15" fmla="*/ 324 h 722"/>
                  <a:gd name="T16" fmla="*/ 1 w 395"/>
                  <a:gd name="T17" fmla="*/ 365 h 722"/>
                  <a:gd name="T18" fmla="*/ 13 w 395"/>
                  <a:gd name="T19" fmla="*/ 410 h 722"/>
                  <a:gd name="T20" fmla="*/ 28 w 395"/>
                  <a:gd name="T21" fmla="*/ 423 h 722"/>
                  <a:gd name="T22" fmla="*/ 45 w 395"/>
                  <a:gd name="T23" fmla="*/ 443 h 722"/>
                  <a:gd name="T24" fmla="*/ 60 w 395"/>
                  <a:gd name="T25" fmla="*/ 470 h 722"/>
                  <a:gd name="T26" fmla="*/ 50 w 395"/>
                  <a:gd name="T27" fmla="*/ 548 h 722"/>
                  <a:gd name="T28" fmla="*/ 17 w 395"/>
                  <a:gd name="T29" fmla="*/ 614 h 722"/>
                  <a:gd name="T30" fmla="*/ 28 w 395"/>
                  <a:gd name="T31" fmla="*/ 662 h 722"/>
                  <a:gd name="T32" fmla="*/ 49 w 395"/>
                  <a:gd name="T33" fmla="*/ 715 h 722"/>
                  <a:gd name="T34" fmla="*/ 90 w 395"/>
                  <a:gd name="T35" fmla="*/ 706 h 722"/>
                  <a:gd name="T36" fmla="*/ 104 w 395"/>
                  <a:gd name="T37" fmla="*/ 643 h 722"/>
                  <a:gd name="T38" fmla="*/ 119 w 395"/>
                  <a:gd name="T39" fmla="*/ 587 h 722"/>
                  <a:gd name="T40" fmla="*/ 160 w 395"/>
                  <a:gd name="T41" fmla="*/ 530 h 722"/>
                  <a:gd name="T42" fmla="*/ 201 w 395"/>
                  <a:gd name="T43" fmla="*/ 512 h 722"/>
                  <a:gd name="T44" fmla="*/ 226 w 395"/>
                  <a:gd name="T45" fmla="*/ 510 h 722"/>
                  <a:gd name="T46" fmla="*/ 273 w 395"/>
                  <a:gd name="T47" fmla="*/ 507 h 722"/>
                  <a:gd name="T48" fmla="*/ 303 w 395"/>
                  <a:gd name="T49" fmla="*/ 456 h 722"/>
                  <a:gd name="T50" fmla="*/ 325 w 395"/>
                  <a:gd name="T51" fmla="*/ 385 h 722"/>
                  <a:gd name="T52" fmla="*/ 375 w 395"/>
                  <a:gd name="T53" fmla="*/ 323 h 722"/>
                  <a:gd name="T54" fmla="*/ 376 w 395"/>
                  <a:gd name="T55" fmla="*/ 245 h 722"/>
                  <a:gd name="T56" fmla="*/ 393 w 395"/>
                  <a:gd name="T57" fmla="*/ 119 h 722"/>
                  <a:gd name="T58" fmla="*/ 381 w 395"/>
                  <a:gd name="T59" fmla="*/ 154 h 722"/>
                  <a:gd name="T60" fmla="*/ 379 w 395"/>
                  <a:gd name="T61" fmla="*/ 258 h 722"/>
                  <a:gd name="T62" fmla="*/ 381 w 395"/>
                  <a:gd name="T63" fmla="*/ 301 h 722"/>
                  <a:gd name="T64" fmla="*/ 323 w 395"/>
                  <a:gd name="T65" fmla="*/ 379 h 722"/>
                  <a:gd name="T66" fmla="*/ 297 w 395"/>
                  <a:gd name="T67" fmla="*/ 443 h 722"/>
                  <a:gd name="T68" fmla="*/ 288 w 395"/>
                  <a:gd name="T69" fmla="*/ 490 h 722"/>
                  <a:gd name="T70" fmla="*/ 197 w 395"/>
                  <a:gd name="T71" fmla="*/ 508 h 722"/>
                  <a:gd name="T72" fmla="*/ 139 w 395"/>
                  <a:gd name="T73" fmla="*/ 547 h 722"/>
                  <a:gd name="T74" fmla="*/ 119 w 395"/>
                  <a:gd name="T75" fmla="*/ 577 h 722"/>
                  <a:gd name="T76" fmla="*/ 105 w 395"/>
                  <a:gd name="T77" fmla="*/ 613 h 722"/>
                  <a:gd name="T78" fmla="*/ 88 w 395"/>
                  <a:gd name="T79" fmla="*/ 701 h 722"/>
                  <a:gd name="T80" fmla="*/ 31 w 395"/>
                  <a:gd name="T81" fmla="*/ 659 h 722"/>
                  <a:gd name="T82" fmla="*/ 27 w 395"/>
                  <a:gd name="T83" fmla="*/ 598 h 722"/>
                  <a:gd name="T84" fmla="*/ 61 w 395"/>
                  <a:gd name="T85" fmla="*/ 529 h 722"/>
                  <a:gd name="T86" fmla="*/ 58 w 395"/>
                  <a:gd name="T87" fmla="*/ 451 h 722"/>
                  <a:gd name="T88" fmla="*/ 6 w 395"/>
                  <a:gd name="T89" fmla="*/ 383 h 722"/>
                  <a:gd name="T90" fmla="*/ 13 w 395"/>
                  <a:gd name="T91" fmla="*/ 330 h 722"/>
                  <a:gd name="T92" fmla="*/ 35 w 395"/>
                  <a:gd name="T93" fmla="*/ 306 h 722"/>
                  <a:gd name="T94" fmla="*/ 55 w 395"/>
                  <a:gd name="T95" fmla="*/ 282 h 722"/>
                  <a:gd name="T96" fmla="*/ 67 w 395"/>
                  <a:gd name="T97" fmla="*/ 237 h 722"/>
                  <a:gd name="T98" fmla="*/ 99 w 395"/>
                  <a:gd name="T99" fmla="*/ 195 h 722"/>
                  <a:gd name="T100" fmla="*/ 140 w 395"/>
                  <a:gd name="T101" fmla="*/ 204 h 722"/>
                  <a:gd name="T102" fmla="*/ 229 w 395"/>
                  <a:gd name="T103" fmla="*/ 193 h 722"/>
                  <a:gd name="T104" fmla="*/ 257 w 395"/>
                  <a:gd name="T105" fmla="*/ 138 h 722"/>
                  <a:gd name="T106" fmla="*/ 274 w 395"/>
                  <a:gd name="T107" fmla="*/ 60 h 722"/>
                  <a:gd name="T108" fmla="*/ 327 w 395"/>
                  <a:gd name="T109" fmla="*/ 6 h 722"/>
                  <a:gd name="T110" fmla="*/ 365 w 395"/>
                  <a:gd name="T111" fmla="*/ 36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5" h="722">
                    <a:moveTo>
                      <a:pt x="394" y="109"/>
                    </a:moveTo>
                    <a:cubicBezTo>
                      <a:pt x="394" y="107"/>
                      <a:pt x="394" y="102"/>
                      <a:pt x="393" y="99"/>
                    </a:cubicBezTo>
                    <a:cubicBezTo>
                      <a:pt x="392" y="97"/>
                      <a:pt x="391" y="95"/>
                      <a:pt x="391" y="92"/>
                    </a:cubicBezTo>
                    <a:cubicBezTo>
                      <a:pt x="391" y="91"/>
                      <a:pt x="392" y="89"/>
                      <a:pt x="391" y="88"/>
                    </a:cubicBezTo>
                    <a:cubicBezTo>
                      <a:pt x="390" y="84"/>
                      <a:pt x="387" y="80"/>
                      <a:pt x="385" y="77"/>
                    </a:cubicBezTo>
                    <a:cubicBezTo>
                      <a:pt x="384" y="75"/>
                      <a:pt x="383" y="72"/>
                      <a:pt x="382" y="69"/>
                    </a:cubicBezTo>
                    <a:cubicBezTo>
                      <a:pt x="381" y="69"/>
                      <a:pt x="381" y="69"/>
                      <a:pt x="380" y="68"/>
                    </a:cubicBezTo>
                    <a:cubicBezTo>
                      <a:pt x="378" y="66"/>
                      <a:pt x="378" y="62"/>
                      <a:pt x="376" y="59"/>
                    </a:cubicBezTo>
                    <a:cubicBezTo>
                      <a:pt x="375" y="56"/>
                      <a:pt x="373" y="53"/>
                      <a:pt x="372" y="50"/>
                    </a:cubicBezTo>
                    <a:cubicBezTo>
                      <a:pt x="372" y="49"/>
                      <a:pt x="372" y="46"/>
                      <a:pt x="371" y="44"/>
                    </a:cubicBezTo>
                    <a:cubicBezTo>
                      <a:pt x="370" y="38"/>
                      <a:pt x="370" y="32"/>
                      <a:pt x="368" y="27"/>
                    </a:cubicBezTo>
                    <a:cubicBezTo>
                      <a:pt x="366" y="19"/>
                      <a:pt x="360" y="11"/>
                      <a:pt x="353" y="7"/>
                    </a:cubicBezTo>
                    <a:cubicBezTo>
                      <a:pt x="351" y="6"/>
                      <a:pt x="349" y="6"/>
                      <a:pt x="347" y="5"/>
                    </a:cubicBezTo>
                    <a:cubicBezTo>
                      <a:pt x="344" y="4"/>
                      <a:pt x="342" y="2"/>
                      <a:pt x="339" y="1"/>
                    </a:cubicBezTo>
                    <a:cubicBezTo>
                      <a:pt x="336" y="1"/>
                      <a:pt x="334" y="1"/>
                      <a:pt x="332" y="0"/>
                    </a:cubicBezTo>
                    <a:cubicBezTo>
                      <a:pt x="330" y="1"/>
                      <a:pt x="329" y="0"/>
                      <a:pt x="327" y="1"/>
                    </a:cubicBezTo>
                    <a:cubicBezTo>
                      <a:pt x="324" y="2"/>
                      <a:pt x="320" y="1"/>
                      <a:pt x="317" y="2"/>
                    </a:cubicBezTo>
                    <a:cubicBezTo>
                      <a:pt x="311" y="5"/>
                      <a:pt x="306" y="6"/>
                      <a:pt x="302" y="9"/>
                    </a:cubicBezTo>
                    <a:cubicBezTo>
                      <a:pt x="300" y="10"/>
                      <a:pt x="299" y="12"/>
                      <a:pt x="298" y="13"/>
                    </a:cubicBezTo>
                    <a:cubicBezTo>
                      <a:pt x="296" y="13"/>
                      <a:pt x="295" y="14"/>
                      <a:pt x="294" y="14"/>
                    </a:cubicBezTo>
                    <a:cubicBezTo>
                      <a:pt x="291" y="16"/>
                      <a:pt x="289" y="19"/>
                      <a:pt x="286" y="20"/>
                    </a:cubicBezTo>
                    <a:cubicBezTo>
                      <a:pt x="284" y="22"/>
                      <a:pt x="282" y="24"/>
                      <a:pt x="280" y="26"/>
                    </a:cubicBezTo>
                    <a:cubicBezTo>
                      <a:pt x="280" y="26"/>
                      <a:pt x="279" y="28"/>
                      <a:pt x="279" y="28"/>
                    </a:cubicBezTo>
                    <a:cubicBezTo>
                      <a:pt x="278" y="30"/>
                      <a:pt x="276" y="33"/>
                      <a:pt x="276" y="35"/>
                    </a:cubicBezTo>
                    <a:cubicBezTo>
                      <a:pt x="276" y="37"/>
                      <a:pt x="275" y="39"/>
                      <a:pt x="274" y="40"/>
                    </a:cubicBezTo>
                    <a:cubicBezTo>
                      <a:pt x="275" y="41"/>
                      <a:pt x="273" y="45"/>
                      <a:pt x="273" y="47"/>
                    </a:cubicBezTo>
                    <a:cubicBezTo>
                      <a:pt x="271" y="53"/>
                      <a:pt x="269" y="59"/>
                      <a:pt x="268" y="65"/>
                    </a:cubicBezTo>
                    <a:cubicBezTo>
                      <a:pt x="268" y="66"/>
                      <a:pt x="267" y="67"/>
                      <a:pt x="267" y="68"/>
                    </a:cubicBezTo>
                    <a:cubicBezTo>
                      <a:pt x="267" y="68"/>
                      <a:pt x="266" y="76"/>
                      <a:pt x="266" y="76"/>
                    </a:cubicBezTo>
                    <a:cubicBezTo>
                      <a:pt x="265" y="77"/>
                      <a:pt x="264" y="80"/>
                      <a:pt x="265" y="81"/>
                    </a:cubicBezTo>
                    <a:cubicBezTo>
                      <a:pt x="265" y="81"/>
                      <a:pt x="264" y="86"/>
                      <a:pt x="265" y="88"/>
                    </a:cubicBezTo>
                    <a:cubicBezTo>
                      <a:pt x="265" y="89"/>
                      <a:pt x="264" y="97"/>
                      <a:pt x="264" y="98"/>
                    </a:cubicBezTo>
                    <a:cubicBezTo>
                      <a:pt x="263" y="101"/>
                      <a:pt x="262" y="103"/>
                      <a:pt x="262" y="106"/>
                    </a:cubicBezTo>
                    <a:cubicBezTo>
                      <a:pt x="262" y="106"/>
                      <a:pt x="261" y="109"/>
                      <a:pt x="261" y="111"/>
                    </a:cubicBezTo>
                    <a:cubicBezTo>
                      <a:pt x="261" y="112"/>
                      <a:pt x="260" y="113"/>
                      <a:pt x="260" y="115"/>
                    </a:cubicBezTo>
                    <a:cubicBezTo>
                      <a:pt x="260" y="117"/>
                      <a:pt x="256" y="125"/>
                      <a:pt x="255" y="128"/>
                    </a:cubicBezTo>
                    <a:cubicBezTo>
                      <a:pt x="255" y="130"/>
                      <a:pt x="254" y="133"/>
                      <a:pt x="253" y="136"/>
                    </a:cubicBezTo>
                    <a:cubicBezTo>
                      <a:pt x="253" y="137"/>
                      <a:pt x="252" y="138"/>
                      <a:pt x="251" y="140"/>
                    </a:cubicBezTo>
                    <a:cubicBezTo>
                      <a:pt x="250" y="144"/>
                      <a:pt x="249" y="147"/>
                      <a:pt x="248" y="151"/>
                    </a:cubicBezTo>
                    <a:cubicBezTo>
                      <a:pt x="246" y="155"/>
                      <a:pt x="246" y="158"/>
                      <a:pt x="244" y="161"/>
                    </a:cubicBezTo>
                    <a:cubicBezTo>
                      <a:pt x="242" y="164"/>
                      <a:pt x="240" y="166"/>
                      <a:pt x="239" y="169"/>
                    </a:cubicBezTo>
                    <a:cubicBezTo>
                      <a:pt x="236" y="174"/>
                      <a:pt x="233" y="180"/>
                      <a:pt x="230" y="184"/>
                    </a:cubicBezTo>
                    <a:cubicBezTo>
                      <a:pt x="228" y="187"/>
                      <a:pt x="225" y="190"/>
                      <a:pt x="223" y="193"/>
                    </a:cubicBezTo>
                    <a:cubicBezTo>
                      <a:pt x="218" y="200"/>
                      <a:pt x="210" y="204"/>
                      <a:pt x="201" y="207"/>
                    </a:cubicBezTo>
                    <a:cubicBezTo>
                      <a:pt x="199" y="207"/>
                      <a:pt x="198" y="207"/>
                      <a:pt x="197" y="207"/>
                    </a:cubicBezTo>
                    <a:cubicBezTo>
                      <a:pt x="193" y="208"/>
                      <a:pt x="188" y="209"/>
                      <a:pt x="185" y="209"/>
                    </a:cubicBezTo>
                    <a:cubicBezTo>
                      <a:pt x="184" y="209"/>
                      <a:pt x="182" y="209"/>
                      <a:pt x="181" y="209"/>
                    </a:cubicBezTo>
                    <a:cubicBezTo>
                      <a:pt x="177" y="210"/>
                      <a:pt x="166" y="211"/>
                      <a:pt x="162" y="209"/>
                    </a:cubicBezTo>
                    <a:cubicBezTo>
                      <a:pt x="157" y="208"/>
                      <a:pt x="154" y="206"/>
                      <a:pt x="149" y="204"/>
                    </a:cubicBezTo>
                    <a:cubicBezTo>
                      <a:pt x="147" y="203"/>
                      <a:pt x="146" y="202"/>
                      <a:pt x="144" y="201"/>
                    </a:cubicBezTo>
                    <a:cubicBezTo>
                      <a:pt x="142" y="200"/>
                      <a:pt x="140" y="200"/>
                      <a:pt x="138" y="199"/>
                    </a:cubicBezTo>
                    <a:cubicBezTo>
                      <a:pt x="137" y="199"/>
                      <a:pt x="136" y="198"/>
                      <a:pt x="135" y="197"/>
                    </a:cubicBezTo>
                    <a:cubicBezTo>
                      <a:pt x="134" y="197"/>
                      <a:pt x="133" y="196"/>
                      <a:pt x="131" y="196"/>
                    </a:cubicBezTo>
                    <a:cubicBezTo>
                      <a:pt x="127" y="193"/>
                      <a:pt x="124" y="190"/>
                      <a:pt x="118" y="191"/>
                    </a:cubicBezTo>
                    <a:cubicBezTo>
                      <a:pt x="116" y="190"/>
                      <a:pt x="113" y="190"/>
                      <a:pt x="111" y="189"/>
                    </a:cubicBezTo>
                    <a:cubicBezTo>
                      <a:pt x="107" y="189"/>
                      <a:pt x="102" y="190"/>
                      <a:pt x="100" y="191"/>
                    </a:cubicBezTo>
                    <a:cubicBezTo>
                      <a:pt x="98" y="191"/>
                      <a:pt x="96" y="190"/>
                      <a:pt x="94" y="191"/>
                    </a:cubicBezTo>
                    <a:cubicBezTo>
                      <a:pt x="92" y="192"/>
                      <a:pt x="90" y="194"/>
                      <a:pt x="88" y="195"/>
                    </a:cubicBezTo>
                    <a:cubicBezTo>
                      <a:pt x="86" y="195"/>
                      <a:pt x="85" y="196"/>
                      <a:pt x="84" y="196"/>
                    </a:cubicBezTo>
                    <a:cubicBezTo>
                      <a:pt x="83" y="197"/>
                      <a:pt x="82" y="198"/>
                      <a:pt x="82" y="198"/>
                    </a:cubicBezTo>
                    <a:cubicBezTo>
                      <a:pt x="73" y="205"/>
                      <a:pt x="67" y="212"/>
                      <a:pt x="63" y="223"/>
                    </a:cubicBezTo>
                    <a:cubicBezTo>
                      <a:pt x="64" y="226"/>
                      <a:pt x="62" y="232"/>
                      <a:pt x="62" y="235"/>
                    </a:cubicBezTo>
                    <a:cubicBezTo>
                      <a:pt x="63" y="237"/>
                      <a:pt x="61" y="241"/>
                      <a:pt x="62" y="243"/>
                    </a:cubicBezTo>
                    <a:cubicBezTo>
                      <a:pt x="64" y="249"/>
                      <a:pt x="62" y="260"/>
                      <a:pt x="60" y="266"/>
                    </a:cubicBezTo>
                    <a:cubicBezTo>
                      <a:pt x="58" y="271"/>
                      <a:pt x="54" y="275"/>
                      <a:pt x="51" y="279"/>
                    </a:cubicBezTo>
                    <a:cubicBezTo>
                      <a:pt x="50" y="281"/>
                      <a:pt x="48" y="285"/>
                      <a:pt x="46" y="287"/>
                    </a:cubicBezTo>
                    <a:cubicBezTo>
                      <a:pt x="45" y="288"/>
                      <a:pt x="44" y="288"/>
                      <a:pt x="43" y="289"/>
                    </a:cubicBezTo>
                    <a:cubicBezTo>
                      <a:pt x="42" y="290"/>
                      <a:pt x="42" y="291"/>
                      <a:pt x="41" y="292"/>
                    </a:cubicBezTo>
                    <a:cubicBezTo>
                      <a:pt x="40" y="293"/>
                      <a:pt x="38" y="293"/>
                      <a:pt x="37" y="295"/>
                    </a:cubicBezTo>
                    <a:cubicBezTo>
                      <a:pt x="33" y="300"/>
                      <a:pt x="29" y="305"/>
                      <a:pt x="24" y="309"/>
                    </a:cubicBezTo>
                    <a:cubicBezTo>
                      <a:pt x="23" y="310"/>
                      <a:pt x="22" y="312"/>
                      <a:pt x="21" y="313"/>
                    </a:cubicBezTo>
                    <a:cubicBezTo>
                      <a:pt x="17" y="316"/>
                      <a:pt x="13" y="320"/>
                      <a:pt x="10" y="324"/>
                    </a:cubicBezTo>
                    <a:cubicBezTo>
                      <a:pt x="9" y="326"/>
                      <a:pt x="8" y="329"/>
                      <a:pt x="7" y="332"/>
                    </a:cubicBezTo>
                    <a:cubicBezTo>
                      <a:pt x="6" y="332"/>
                      <a:pt x="6" y="333"/>
                      <a:pt x="6" y="334"/>
                    </a:cubicBezTo>
                    <a:cubicBezTo>
                      <a:pt x="6" y="335"/>
                      <a:pt x="5" y="337"/>
                      <a:pt x="4" y="338"/>
                    </a:cubicBezTo>
                    <a:cubicBezTo>
                      <a:pt x="4" y="339"/>
                      <a:pt x="4" y="340"/>
                      <a:pt x="4" y="341"/>
                    </a:cubicBezTo>
                    <a:cubicBezTo>
                      <a:pt x="4" y="342"/>
                      <a:pt x="3" y="343"/>
                      <a:pt x="2" y="344"/>
                    </a:cubicBezTo>
                    <a:cubicBezTo>
                      <a:pt x="1" y="347"/>
                      <a:pt x="2" y="349"/>
                      <a:pt x="1" y="351"/>
                    </a:cubicBezTo>
                    <a:cubicBezTo>
                      <a:pt x="0" y="353"/>
                      <a:pt x="1" y="356"/>
                      <a:pt x="1" y="359"/>
                    </a:cubicBezTo>
                    <a:cubicBezTo>
                      <a:pt x="1" y="360"/>
                      <a:pt x="1" y="361"/>
                      <a:pt x="0" y="361"/>
                    </a:cubicBezTo>
                    <a:cubicBezTo>
                      <a:pt x="0" y="362"/>
                      <a:pt x="1" y="364"/>
                      <a:pt x="1" y="365"/>
                    </a:cubicBezTo>
                    <a:cubicBezTo>
                      <a:pt x="0" y="368"/>
                      <a:pt x="0" y="377"/>
                      <a:pt x="2" y="380"/>
                    </a:cubicBezTo>
                    <a:cubicBezTo>
                      <a:pt x="1" y="380"/>
                      <a:pt x="1" y="380"/>
                      <a:pt x="1" y="380"/>
                    </a:cubicBezTo>
                    <a:cubicBezTo>
                      <a:pt x="1" y="382"/>
                      <a:pt x="1" y="384"/>
                      <a:pt x="1" y="385"/>
                    </a:cubicBezTo>
                    <a:cubicBezTo>
                      <a:pt x="2" y="386"/>
                      <a:pt x="2" y="386"/>
                      <a:pt x="3" y="387"/>
                    </a:cubicBezTo>
                    <a:cubicBezTo>
                      <a:pt x="2" y="387"/>
                      <a:pt x="3" y="387"/>
                      <a:pt x="2" y="387"/>
                    </a:cubicBezTo>
                    <a:cubicBezTo>
                      <a:pt x="3" y="389"/>
                      <a:pt x="4" y="391"/>
                      <a:pt x="4" y="392"/>
                    </a:cubicBezTo>
                    <a:cubicBezTo>
                      <a:pt x="4" y="393"/>
                      <a:pt x="4" y="393"/>
                      <a:pt x="4" y="393"/>
                    </a:cubicBezTo>
                    <a:cubicBezTo>
                      <a:pt x="6" y="399"/>
                      <a:pt x="8" y="403"/>
                      <a:pt x="12" y="408"/>
                    </a:cubicBezTo>
                    <a:cubicBezTo>
                      <a:pt x="13" y="409"/>
                      <a:pt x="13" y="410"/>
                      <a:pt x="13" y="410"/>
                    </a:cubicBezTo>
                    <a:cubicBezTo>
                      <a:pt x="13" y="410"/>
                      <a:pt x="13" y="410"/>
                      <a:pt x="13" y="410"/>
                    </a:cubicBezTo>
                    <a:cubicBezTo>
                      <a:pt x="14" y="410"/>
                      <a:pt x="14" y="410"/>
                      <a:pt x="14" y="410"/>
                    </a:cubicBezTo>
                    <a:cubicBezTo>
                      <a:pt x="14" y="410"/>
                      <a:pt x="14" y="411"/>
                      <a:pt x="14" y="412"/>
                    </a:cubicBezTo>
                    <a:cubicBezTo>
                      <a:pt x="16" y="412"/>
                      <a:pt x="17" y="414"/>
                      <a:pt x="17" y="416"/>
                    </a:cubicBezTo>
                    <a:cubicBezTo>
                      <a:pt x="17" y="416"/>
                      <a:pt x="18" y="415"/>
                      <a:pt x="18" y="415"/>
                    </a:cubicBezTo>
                    <a:cubicBezTo>
                      <a:pt x="19" y="416"/>
                      <a:pt x="19" y="416"/>
                      <a:pt x="19" y="417"/>
                    </a:cubicBezTo>
                    <a:cubicBezTo>
                      <a:pt x="20" y="418"/>
                      <a:pt x="22" y="419"/>
                      <a:pt x="23" y="420"/>
                    </a:cubicBezTo>
                    <a:cubicBezTo>
                      <a:pt x="23" y="420"/>
                      <a:pt x="23" y="420"/>
                      <a:pt x="23" y="420"/>
                    </a:cubicBezTo>
                    <a:cubicBezTo>
                      <a:pt x="24" y="422"/>
                      <a:pt x="27" y="422"/>
                      <a:pt x="28" y="423"/>
                    </a:cubicBezTo>
                    <a:cubicBezTo>
                      <a:pt x="28" y="424"/>
                      <a:pt x="28" y="425"/>
                      <a:pt x="29" y="426"/>
                    </a:cubicBezTo>
                    <a:cubicBezTo>
                      <a:pt x="30" y="426"/>
                      <a:pt x="31" y="427"/>
                      <a:pt x="32" y="428"/>
                    </a:cubicBezTo>
                    <a:cubicBezTo>
                      <a:pt x="33" y="430"/>
                      <a:pt x="35" y="433"/>
                      <a:pt x="38" y="434"/>
                    </a:cubicBezTo>
                    <a:cubicBezTo>
                      <a:pt x="38" y="434"/>
                      <a:pt x="37" y="434"/>
                      <a:pt x="37" y="434"/>
                    </a:cubicBezTo>
                    <a:cubicBezTo>
                      <a:pt x="39" y="436"/>
                      <a:pt x="38" y="437"/>
                      <a:pt x="40" y="437"/>
                    </a:cubicBezTo>
                    <a:cubicBezTo>
                      <a:pt x="40" y="438"/>
                      <a:pt x="40" y="438"/>
                      <a:pt x="40" y="438"/>
                    </a:cubicBezTo>
                    <a:cubicBezTo>
                      <a:pt x="40" y="439"/>
                      <a:pt x="42" y="441"/>
                      <a:pt x="43" y="441"/>
                    </a:cubicBezTo>
                    <a:cubicBezTo>
                      <a:pt x="43" y="442"/>
                      <a:pt x="43" y="442"/>
                      <a:pt x="43" y="442"/>
                    </a:cubicBezTo>
                    <a:cubicBezTo>
                      <a:pt x="43" y="443"/>
                      <a:pt x="44" y="442"/>
                      <a:pt x="45" y="443"/>
                    </a:cubicBezTo>
                    <a:cubicBezTo>
                      <a:pt x="45" y="444"/>
                      <a:pt x="45" y="444"/>
                      <a:pt x="45" y="444"/>
                    </a:cubicBezTo>
                    <a:cubicBezTo>
                      <a:pt x="45" y="445"/>
                      <a:pt x="46" y="445"/>
                      <a:pt x="46" y="445"/>
                    </a:cubicBezTo>
                    <a:cubicBezTo>
                      <a:pt x="46" y="446"/>
                      <a:pt x="47" y="446"/>
                      <a:pt x="47" y="447"/>
                    </a:cubicBezTo>
                    <a:cubicBezTo>
                      <a:pt x="47" y="448"/>
                      <a:pt x="49" y="448"/>
                      <a:pt x="50" y="449"/>
                    </a:cubicBezTo>
                    <a:cubicBezTo>
                      <a:pt x="51" y="450"/>
                      <a:pt x="51" y="451"/>
                      <a:pt x="52" y="452"/>
                    </a:cubicBezTo>
                    <a:cubicBezTo>
                      <a:pt x="52" y="453"/>
                      <a:pt x="54" y="453"/>
                      <a:pt x="54" y="454"/>
                    </a:cubicBezTo>
                    <a:cubicBezTo>
                      <a:pt x="55" y="455"/>
                      <a:pt x="55" y="457"/>
                      <a:pt x="55" y="458"/>
                    </a:cubicBezTo>
                    <a:cubicBezTo>
                      <a:pt x="57" y="461"/>
                      <a:pt x="59" y="465"/>
                      <a:pt x="60" y="468"/>
                    </a:cubicBezTo>
                    <a:cubicBezTo>
                      <a:pt x="60" y="468"/>
                      <a:pt x="60" y="470"/>
                      <a:pt x="60" y="470"/>
                    </a:cubicBezTo>
                    <a:cubicBezTo>
                      <a:pt x="60" y="471"/>
                      <a:pt x="61" y="471"/>
                      <a:pt x="61" y="472"/>
                    </a:cubicBezTo>
                    <a:cubicBezTo>
                      <a:pt x="62" y="474"/>
                      <a:pt x="61" y="478"/>
                      <a:pt x="62" y="481"/>
                    </a:cubicBezTo>
                    <a:cubicBezTo>
                      <a:pt x="64" y="490"/>
                      <a:pt x="64" y="498"/>
                      <a:pt x="61" y="508"/>
                    </a:cubicBezTo>
                    <a:cubicBezTo>
                      <a:pt x="60" y="513"/>
                      <a:pt x="60" y="518"/>
                      <a:pt x="58" y="522"/>
                    </a:cubicBezTo>
                    <a:cubicBezTo>
                      <a:pt x="58" y="522"/>
                      <a:pt x="58" y="523"/>
                      <a:pt x="58" y="524"/>
                    </a:cubicBezTo>
                    <a:cubicBezTo>
                      <a:pt x="57" y="527"/>
                      <a:pt x="55" y="530"/>
                      <a:pt x="54" y="533"/>
                    </a:cubicBezTo>
                    <a:cubicBezTo>
                      <a:pt x="53" y="535"/>
                      <a:pt x="54" y="536"/>
                      <a:pt x="53" y="538"/>
                    </a:cubicBezTo>
                    <a:cubicBezTo>
                      <a:pt x="53" y="539"/>
                      <a:pt x="51" y="541"/>
                      <a:pt x="51" y="542"/>
                    </a:cubicBezTo>
                    <a:cubicBezTo>
                      <a:pt x="51" y="544"/>
                      <a:pt x="50" y="546"/>
                      <a:pt x="50" y="548"/>
                    </a:cubicBezTo>
                    <a:cubicBezTo>
                      <a:pt x="48" y="552"/>
                      <a:pt x="46" y="557"/>
                      <a:pt x="43" y="561"/>
                    </a:cubicBezTo>
                    <a:cubicBezTo>
                      <a:pt x="42" y="563"/>
                      <a:pt x="42" y="564"/>
                      <a:pt x="41" y="566"/>
                    </a:cubicBezTo>
                    <a:cubicBezTo>
                      <a:pt x="40" y="568"/>
                      <a:pt x="38" y="570"/>
                      <a:pt x="37" y="572"/>
                    </a:cubicBezTo>
                    <a:cubicBezTo>
                      <a:pt x="36" y="575"/>
                      <a:pt x="35" y="578"/>
                      <a:pt x="34" y="581"/>
                    </a:cubicBezTo>
                    <a:cubicBezTo>
                      <a:pt x="33" y="582"/>
                      <a:pt x="31" y="584"/>
                      <a:pt x="30" y="585"/>
                    </a:cubicBezTo>
                    <a:cubicBezTo>
                      <a:pt x="28" y="588"/>
                      <a:pt x="27" y="591"/>
                      <a:pt x="25" y="594"/>
                    </a:cubicBezTo>
                    <a:cubicBezTo>
                      <a:pt x="25" y="594"/>
                      <a:pt x="25" y="594"/>
                      <a:pt x="25" y="595"/>
                    </a:cubicBezTo>
                    <a:cubicBezTo>
                      <a:pt x="22" y="598"/>
                      <a:pt x="22" y="602"/>
                      <a:pt x="20" y="606"/>
                    </a:cubicBezTo>
                    <a:cubicBezTo>
                      <a:pt x="19" y="608"/>
                      <a:pt x="18" y="611"/>
                      <a:pt x="17" y="614"/>
                    </a:cubicBezTo>
                    <a:cubicBezTo>
                      <a:pt x="17" y="615"/>
                      <a:pt x="16" y="617"/>
                      <a:pt x="17" y="618"/>
                    </a:cubicBezTo>
                    <a:cubicBezTo>
                      <a:pt x="17" y="619"/>
                      <a:pt x="17" y="620"/>
                      <a:pt x="17" y="621"/>
                    </a:cubicBezTo>
                    <a:cubicBezTo>
                      <a:pt x="17" y="621"/>
                      <a:pt x="17" y="621"/>
                      <a:pt x="17" y="621"/>
                    </a:cubicBezTo>
                    <a:cubicBezTo>
                      <a:pt x="17" y="622"/>
                      <a:pt x="16" y="622"/>
                      <a:pt x="17" y="623"/>
                    </a:cubicBezTo>
                    <a:cubicBezTo>
                      <a:pt x="17" y="628"/>
                      <a:pt x="17" y="633"/>
                      <a:pt x="20" y="638"/>
                    </a:cubicBezTo>
                    <a:cubicBezTo>
                      <a:pt x="20" y="639"/>
                      <a:pt x="21" y="640"/>
                      <a:pt x="21" y="641"/>
                    </a:cubicBezTo>
                    <a:cubicBezTo>
                      <a:pt x="22" y="643"/>
                      <a:pt x="23" y="647"/>
                      <a:pt x="24" y="649"/>
                    </a:cubicBezTo>
                    <a:cubicBezTo>
                      <a:pt x="24" y="651"/>
                      <a:pt x="26" y="657"/>
                      <a:pt x="27" y="658"/>
                    </a:cubicBezTo>
                    <a:cubicBezTo>
                      <a:pt x="28" y="660"/>
                      <a:pt x="27" y="661"/>
                      <a:pt x="28" y="662"/>
                    </a:cubicBezTo>
                    <a:cubicBezTo>
                      <a:pt x="30" y="667"/>
                      <a:pt x="30" y="672"/>
                      <a:pt x="32" y="677"/>
                    </a:cubicBezTo>
                    <a:cubicBezTo>
                      <a:pt x="33" y="679"/>
                      <a:pt x="33" y="682"/>
                      <a:pt x="34" y="684"/>
                    </a:cubicBezTo>
                    <a:cubicBezTo>
                      <a:pt x="35" y="687"/>
                      <a:pt x="36" y="690"/>
                      <a:pt x="37" y="693"/>
                    </a:cubicBezTo>
                    <a:cubicBezTo>
                      <a:pt x="37" y="694"/>
                      <a:pt x="37" y="694"/>
                      <a:pt x="37" y="696"/>
                    </a:cubicBezTo>
                    <a:cubicBezTo>
                      <a:pt x="38" y="699"/>
                      <a:pt x="40" y="702"/>
                      <a:pt x="42" y="705"/>
                    </a:cubicBezTo>
                    <a:cubicBezTo>
                      <a:pt x="43" y="705"/>
                      <a:pt x="43" y="705"/>
                      <a:pt x="44" y="706"/>
                    </a:cubicBezTo>
                    <a:cubicBezTo>
                      <a:pt x="44" y="706"/>
                      <a:pt x="44" y="707"/>
                      <a:pt x="44" y="707"/>
                    </a:cubicBezTo>
                    <a:cubicBezTo>
                      <a:pt x="45" y="709"/>
                      <a:pt x="47" y="711"/>
                      <a:pt x="48" y="712"/>
                    </a:cubicBezTo>
                    <a:cubicBezTo>
                      <a:pt x="49" y="713"/>
                      <a:pt x="49" y="714"/>
                      <a:pt x="49" y="715"/>
                    </a:cubicBezTo>
                    <a:cubicBezTo>
                      <a:pt x="50" y="715"/>
                      <a:pt x="51" y="716"/>
                      <a:pt x="52" y="716"/>
                    </a:cubicBezTo>
                    <a:cubicBezTo>
                      <a:pt x="52" y="717"/>
                      <a:pt x="53" y="717"/>
                      <a:pt x="53" y="718"/>
                    </a:cubicBezTo>
                    <a:cubicBezTo>
                      <a:pt x="55" y="719"/>
                      <a:pt x="62" y="722"/>
                      <a:pt x="66" y="721"/>
                    </a:cubicBezTo>
                    <a:cubicBezTo>
                      <a:pt x="68" y="720"/>
                      <a:pt x="74" y="719"/>
                      <a:pt x="76" y="719"/>
                    </a:cubicBezTo>
                    <a:cubicBezTo>
                      <a:pt x="76" y="718"/>
                      <a:pt x="79" y="718"/>
                      <a:pt x="80" y="717"/>
                    </a:cubicBezTo>
                    <a:cubicBezTo>
                      <a:pt x="82" y="716"/>
                      <a:pt x="82" y="714"/>
                      <a:pt x="83" y="713"/>
                    </a:cubicBezTo>
                    <a:cubicBezTo>
                      <a:pt x="84" y="713"/>
                      <a:pt x="85" y="714"/>
                      <a:pt x="85" y="713"/>
                    </a:cubicBezTo>
                    <a:cubicBezTo>
                      <a:pt x="85" y="713"/>
                      <a:pt x="89" y="708"/>
                      <a:pt x="90" y="708"/>
                    </a:cubicBezTo>
                    <a:cubicBezTo>
                      <a:pt x="90" y="707"/>
                      <a:pt x="90" y="707"/>
                      <a:pt x="90" y="706"/>
                    </a:cubicBezTo>
                    <a:cubicBezTo>
                      <a:pt x="90" y="706"/>
                      <a:pt x="92" y="703"/>
                      <a:pt x="93" y="702"/>
                    </a:cubicBezTo>
                    <a:cubicBezTo>
                      <a:pt x="93" y="702"/>
                      <a:pt x="94" y="701"/>
                      <a:pt x="95" y="701"/>
                    </a:cubicBezTo>
                    <a:cubicBezTo>
                      <a:pt x="96" y="699"/>
                      <a:pt x="97" y="696"/>
                      <a:pt x="98" y="694"/>
                    </a:cubicBezTo>
                    <a:cubicBezTo>
                      <a:pt x="99" y="693"/>
                      <a:pt x="99" y="692"/>
                      <a:pt x="99" y="690"/>
                    </a:cubicBezTo>
                    <a:cubicBezTo>
                      <a:pt x="100" y="689"/>
                      <a:pt x="100" y="687"/>
                      <a:pt x="101" y="685"/>
                    </a:cubicBezTo>
                    <a:cubicBezTo>
                      <a:pt x="101" y="684"/>
                      <a:pt x="101" y="683"/>
                      <a:pt x="101" y="683"/>
                    </a:cubicBezTo>
                    <a:cubicBezTo>
                      <a:pt x="104" y="676"/>
                      <a:pt x="103" y="667"/>
                      <a:pt x="104" y="658"/>
                    </a:cubicBezTo>
                    <a:cubicBezTo>
                      <a:pt x="105" y="654"/>
                      <a:pt x="104" y="648"/>
                      <a:pt x="105" y="644"/>
                    </a:cubicBezTo>
                    <a:cubicBezTo>
                      <a:pt x="105" y="643"/>
                      <a:pt x="105" y="643"/>
                      <a:pt x="104" y="643"/>
                    </a:cubicBezTo>
                    <a:cubicBezTo>
                      <a:pt x="105" y="639"/>
                      <a:pt x="107" y="629"/>
                      <a:pt x="106" y="626"/>
                    </a:cubicBezTo>
                    <a:cubicBezTo>
                      <a:pt x="106" y="622"/>
                      <a:pt x="108" y="620"/>
                      <a:pt x="107" y="617"/>
                    </a:cubicBezTo>
                    <a:cubicBezTo>
                      <a:pt x="108" y="616"/>
                      <a:pt x="110" y="613"/>
                      <a:pt x="110" y="612"/>
                    </a:cubicBezTo>
                    <a:cubicBezTo>
                      <a:pt x="110" y="611"/>
                      <a:pt x="110" y="610"/>
                      <a:pt x="110" y="610"/>
                    </a:cubicBezTo>
                    <a:cubicBezTo>
                      <a:pt x="110" y="608"/>
                      <a:pt x="111" y="608"/>
                      <a:pt x="111" y="606"/>
                    </a:cubicBezTo>
                    <a:cubicBezTo>
                      <a:pt x="111" y="606"/>
                      <a:pt x="113" y="604"/>
                      <a:pt x="113" y="603"/>
                    </a:cubicBezTo>
                    <a:cubicBezTo>
                      <a:pt x="113" y="602"/>
                      <a:pt x="113" y="602"/>
                      <a:pt x="114" y="602"/>
                    </a:cubicBezTo>
                    <a:cubicBezTo>
                      <a:pt x="113" y="599"/>
                      <a:pt x="116" y="596"/>
                      <a:pt x="117" y="594"/>
                    </a:cubicBezTo>
                    <a:cubicBezTo>
                      <a:pt x="116" y="592"/>
                      <a:pt x="119" y="589"/>
                      <a:pt x="119" y="587"/>
                    </a:cubicBezTo>
                    <a:cubicBezTo>
                      <a:pt x="119" y="586"/>
                      <a:pt x="120" y="584"/>
                      <a:pt x="121" y="583"/>
                    </a:cubicBezTo>
                    <a:cubicBezTo>
                      <a:pt x="121" y="582"/>
                      <a:pt x="122" y="580"/>
                      <a:pt x="123" y="579"/>
                    </a:cubicBezTo>
                    <a:cubicBezTo>
                      <a:pt x="125" y="576"/>
                      <a:pt x="125" y="574"/>
                      <a:pt x="127" y="571"/>
                    </a:cubicBezTo>
                    <a:cubicBezTo>
                      <a:pt x="128" y="569"/>
                      <a:pt x="132" y="564"/>
                      <a:pt x="132" y="562"/>
                    </a:cubicBezTo>
                    <a:cubicBezTo>
                      <a:pt x="134" y="561"/>
                      <a:pt x="139" y="555"/>
                      <a:pt x="139" y="553"/>
                    </a:cubicBezTo>
                    <a:cubicBezTo>
                      <a:pt x="143" y="549"/>
                      <a:pt x="147" y="545"/>
                      <a:pt x="150" y="540"/>
                    </a:cubicBezTo>
                    <a:cubicBezTo>
                      <a:pt x="151" y="538"/>
                      <a:pt x="153" y="536"/>
                      <a:pt x="156" y="534"/>
                    </a:cubicBezTo>
                    <a:cubicBezTo>
                      <a:pt x="156" y="534"/>
                      <a:pt x="156" y="534"/>
                      <a:pt x="156" y="534"/>
                    </a:cubicBezTo>
                    <a:cubicBezTo>
                      <a:pt x="157" y="532"/>
                      <a:pt x="158" y="531"/>
                      <a:pt x="160" y="530"/>
                    </a:cubicBezTo>
                    <a:cubicBezTo>
                      <a:pt x="161" y="528"/>
                      <a:pt x="163" y="526"/>
                      <a:pt x="164" y="524"/>
                    </a:cubicBezTo>
                    <a:cubicBezTo>
                      <a:pt x="166" y="523"/>
                      <a:pt x="171" y="519"/>
                      <a:pt x="173" y="519"/>
                    </a:cubicBezTo>
                    <a:cubicBezTo>
                      <a:pt x="174" y="518"/>
                      <a:pt x="175" y="519"/>
                      <a:pt x="176" y="518"/>
                    </a:cubicBezTo>
                    <a:cubicBezTo>
                      <a:pt x="177" y="518"/>
                      <a:pt x="178" y="517"/>
                      <a:pt x="179" y="517"/>
                    </a:cubicBezTo>
                    <a:cubicBezTo>
                      <a:pt x="181" y="516"/>
                      <a:pt x="183" y="516"/>
                      <a:pt x="185" y="515"/>
                    </a:cubicBezTo>
                    <a:cubicBezTo>
                      <a:pt x="185" y="515"/>
                      <a:pt x="186" y="515"/>
                      <a:pt x="186" y="514"/>
                    </a:cubicBezTo>
                    <a:cubicBezTo>
                      <a:pt x="188" y="514"/>
                      <a:pt x="190" y="514"/>
                      <a:pt x="192" y="513"/>
                    </a:cubicBezTo>
                    <a:cubicBezTo>
                      <a:pt x="192" y="513"/>
                      <a:pt x="193" y="513"/>
                      <a:pt x="194" y="513"/>
                    </a:cubicBezTo>
                    <a:cubicBezTo>
                      <a:pt x="196" y="512"/>
                      <a:pt x="199" y="512"/>
                      <a:pt x="201" y="512"/>
                    </a:cubicBezTo>
                    <a:cubicBezTo>
                      <a:pt x="203" y="512"/>
                      <a:pt x="207" y="511"/>
                      <a:pt x="209" y="511"/>
                    </a:cubicBezTo>
                    <a:cubicBezTo>
                      <a:pt x="211" y="511"/>
                      <a:pt x="214" y="511"/>
                      <a:pt x="216" y="511"/>
                    </a:cubicBezTo>
                    <a:cubicBezTo>
                      <a:pt x="216" y="511"/>
                      <a:pt x="216" y="511"/>
                      <a:pt x="216" y="511"/>
                    </a:cubicBezTo>
                    <a:cubicBezTo>
                      <a:pt x="216" y="511"/>
                      <a:pt x="216" y="512"/>
                      <a:pt x="216" y="512"/>
                    </a:cubicBezTo>
                    <a:cubicBezTo>
                      <a:pt x="216" y="511"/>
                      <a:pt x="217" y="511"/>
                      <a:pt x="217" y="511"/>
                    </a:cubicBezTo>
                    <a:cubicBezTo>
                      <a:pt x="217" y="511"/>
                      <a:pt x="217" y="512"/>
                      <a:pt x="218" y="511"/>
                    </a:cubicBezTo>
                    <a:cubicBezTo>
                      <a:pt x="219" y="511"/>
                      <a:pt x="218" y="511"/>
                      <a:pt x="218" y="511"/>
                    </a:cubicBezTo>
                    <a:cubicBezTo>
                      <a:pt x="219" y="511"/>
                      <a:pt x="223" y="511"/>
                      <a:pt x="224" y="511"/>
                    </a:cubicBezTo>
                    <a:cubicBezTo>
                      <a:pt x="225" y="511"/>
                      <a:pt x="226" y="511"/>
                      <a:pt x="226" y="510"/>
                    </a:cubicBezTo>
                    <a:cubicBezTo>
                      <a:pt x="229" y="511"/>
                      <a:pt x="232" y="510"/>
                      <a:pt x="235" y="511"/>
                    </a:cubicBezTo>
                    <a:cubicBezTo>
                      <a:pt x="235" y="511"/>
                      <a:pt x="236" y="511"/>
                      <a:pt x="236" y="511"/>
                    </a:cubicBezTo>
                    <a:cubicBezTo>
                      <a:pt x="238" y="511"/>
                      <a:pt x="239" y="511"/>
                      <a:pt x="241" y="511"/>
                    </a:cubicBezTo>
                    <a:cubicBezTo>
                      <a:pt x="243" y="511"/>
                      <a:pt x="244" y="512"/>
                      <a:pt x="245" y="511"/>
                    </a:cubicBezTo>
                    <a:cubicBezTo>
                      <a:pt x="246" y="511"/>
                      <a:pt x="246" y="511"/>
                      <a:pt x="247" y="512"/>
                    </a:cubicBezTo>
                    <a:cubicBezTo>
                      <a:pt x="249" y="512"/>
                      <a:pt x="252" y="512"/>
                      <a:pt x="254" y="512"/>
                    </a:cubicBezTo>
                    <a:cubicBezTo>
                      <a:pt x="256" y="511"/>
                      <a:pt x="259" y="510"/>
                      <a:pt x="261" y="510"/>
                    </a:cubicBezTo>
                    <a:cubicBezTo>
                      <a:pt x="262" y="510"/>
                      <a:pt x="263" y="510"/>
                      <a:pt x="264" y="510"/>
                    </a:cubicBezTo>
                    <a:cubicBezTo>
                      <a:pt x="267" y="509"/>
                      <a:pt x="270" y="508"/>
                      <a:pt x="273" y="507"/>
                    </a:cubicBezTo>
                    <a:cubicBezTo>
                      <a:pt x="275" y="507"/>
                      <a:pt x="277" y="507"/>
                      <a:pt x="279" y="506"/>
                    </a:cubicBezTo>
                    <a:cubicBezTo>
                      <a:pt x="281" y="505"/>
                      <a:pt x="284" y="500"/>
                      <a:pt x="286" y="500"/>
                    </a:cubicBezTo>
                    <a:cubicBezTo>
                      <a:pt x="286" y="500"/>
                      <a:pt x="286" y="500"/>
                      <a:pt x="286" y="499"/>
                    </a:cubicBezTo>
                    <a:cubicBezTo>
                      <a:pt x="286" y="499"/>
                      <a:pt x="287" y="499"/>
                      <a:pt x="288" y="498"/>
                    </a:cubicBezTo>
                    <a:cubicBezTo>
                      <a:pt x="288" y="498"/>
                      <a:pt x="290" y="494"/>
                      <a:pt x="291" y="494"/>
                    </a:cubicBezTo>
                    <a:cubicBezTo>
                      <a:pt x="291" y="493"/>
                      <a:pt x="292" y="493"/>
                      <a:pt x="293" y="492"/>
                    </a:cubicBezTo>
                    <a:cubicBezTo>
                      <a:pt x="297" y="486"/>
                      <a:pt x="300" y="479"/>
                      <a:pt x="302" y="471"/>
                    </a:cubicBezTo>
                    <a:cubicBezTo>
                      <a:pt x="304" y="466"/>
                      <a:pt x="302" y="463"/>
                      <a:pt x="303" y="458"/>
                    </a:cubicBezTo>
                    <a:cubicBezTo>
                      <a:pt x="303" y="458"/>
                      <a:pt x="303" y="457"/>
                      <a:pt x="303" y="456"/>
                    </a:cubicBezTo>
                    <a:cubicBezTo>
                      <a:pt x="303" y="452"/>
                      <a:pt x="304" y="447"/>
                      <a:pt x="303" y="443"/>
                    </a:cubicBezTo>
                    <a:cubicBezTo>
                      <a:pt x="303" y="443"/>
                      <a:pt x="302" y="442"/>
                      <a:pt x="302" y="441"/>
                    </a:cubicBezTo>
                    <a:cubicBezTo>
                      <a:pt x="304" y="434"/>
                      <a:pt x="303" y="424"/>
                      <a:pt x="306" y="417"/>
                    </a:cubicBezTo>
                    <a:cubicBezTo>
                      <a:pt x="306" y="416"/>
                      <a:pt x="307" y="411"/>
                      <a:pt x="307" y="410"/>
                    </a:cubicBezTo>
                    <a:cubicBezTo>
                      <a:pt x="310" y="405"/>
                      <a:pt x="313" y="401"/>
                      <a:pt x="316" y="397"/>
                    </a:cubicBezTo>
                    <a:cubicBezTo>
                      <a:pt x="317" y="395"/>
                      <a:pt x="318" y="392"/>
                      <a:pt x="320" y="390"/>
                    </a:cubicBezTo>
                    <a:cubicBezTo>
                      <a:pt x="321" y="389"/>
                      <a:pt x="322" y="389"/>
                      <a:pt x="323" y="388"/>
                    </a:cubicBezTo>
                    <a:cubicBezTo>
                      <a:pt x="323" y="388"/>
                      <a:pt x="323" y="387"/>
                      <a:pt x="323" y="387"/>
                    </a:cubicBezTo>
                    <a:cubicBezTo>
                      <a:pt x="323" y="386"/>
                      <a:pt x="324" y="386"/>
                      <a:pt x="325" y="385"/>
                    </a:cubicBezTo>
                    <a:cubicBezTo>
                      <a:pt x="326" y="384"/>
                      <a:pt x="327" y="382"/>
                      <a:pt x="328" y="381"/>
                    </a:cubicBezTo>
                    <a:cubicBezTo>
                      <a:pt x="328" y="380"/>
                      <a:pt x="329" y="380"/>
                      <a:pt x="329" y="380"/>
                    </a:cubicBezTo>
                    <a:cubicBezTo>
                      <a:pt x="331" y="376"/>
                      <a:pt x="335" y="372"/>
                      <a:pt x="338" y="369"/>
                    </a:cubicBezTo>
                    <a:cubicBezTo>
                      <a:pt x="344" y="363"/>
                      <a:pt x="351" y="358"/>
                      <a:pt x="356" y="351"/>
                    </a:cubicBezTo>
                    <a:cubicBezTo>
                      <a:pt x="357" y="350"/>
                      <a:pt x="358" y="349"/>
                      <a:pt x="359" y="348"/>
                    </a:cubicBezTo>
                    <a:cubicBezTo>
                      <a:pt x="362" y="345"/>
                      <a:pt x="365" y="341"/>
                      <a:pt x="368" y="337"/>
                    </a:cubicBezTo>
                    <a:cubicBezTo>
                      <a:pt x="370" y="335"/>
                      <a:pt x="370" y="332"/>
                      <a:pt x="371" y="330"/>
                    </a:cubicBezTo>
                    <a:cubicBezTo>
                      <a:pt x="372" y="328"/>
                      <a:pt x="373" y="327"/>
                      <a:pt x="374" y="326"/>
                    </a:cubicBezTo>
                    <a:cubicBezTo>
                      <a:pt x="375" y="325"/>
                      <a:pt x="375" y="324"/>
                      <a:pt x="375" y="323"/>
                    </a:cubicBezTo>
                    <a:cubicBezTo>
                      <a:pt x="376" y="322"/>
                      <a:pt x="377" y="322"/>
                      <a:pt x="378" y="321"/>
                    </a:cubicBezTo>
                    <a:cubicBezTo>
                      <a:pt x="378" y="320"/>
                      <a:pt x="378" y="318"/>
                      <a:pt x="378" y="317"/>
                    </a:cubicBezTo>
                    <a:cubicBezTo>
                      <a:pt x="383" y="308"/>
                      <a:pt x="387" y="297"/>
                      <a:pt x="389" y="286"/>
                    </a:cubicBezTo>
                    <a:cubicBezTo>
                      <a:pt x="388" y="285"/>
                      <a:pt x="388" y="284"/>
                      <a:pt x="388" y="283"/>
                    </a:cubicBezTo>
                    <a:cubicBezTo>
                      <a:pt x="389" y="279"/>
                      <a:pt x="388" y="273"/>
                      <a:pt x="387" y="269"/>
                    </a:cubicBezTo>
                    <a:cubicBezTo>
                      <a:pt x="386" y="267"/>
                      <a:pt x="387" y="265"/>
                      <a:pt x="387" y="263"/>
                    </a:cubicBezTo>
                    <a:cubicBezTo>
                      <a:pt x="386" y="261"/>
                      <a:pt x="385" y="260"/>
                      <a:pt x="384" y="259"/>
                    </a:cubicBezTo>
                    <a:cubicBezTo>
                      <a:pt x="383" y="255"/>
                      <a:pt x="381" y="252"/>
                      <a:pt x="379" y="249"/>
                    </a:cubicBezTo>
                    <a:cubicBezTo>
                      <a:pt x="378" y="248"/>
                      <a:pt x="377" y="246"/>
                      <a:pt x="376" y="245"/>
                    </a:cubicBezTo>
                    <a:cubicBezTo>
                      <a:pt x="375" y="244"/>
                      <a:pt x="375" y="243"/>
                      <a:pt x="374" y="242"/>
                    </a:cubicBezTo>
                    <a:cubicBezTo>
                      <a:pt x="374" y="241"/>
                      <a:pt x="373" y="241"/>
                      <a:pt x="372" y="240"/>
                    </a:cubicBezTo>
                    <a:cubicBezTo>
                      <a:pt x="370" y="238"/>
                      <a:pt x="370" y="234"/>
                      <a:pt x="369" y="232"/>
                    </a:cubicBezTo>
                    <a:cubicBezTo>
                      <a:pt x="367" y="226"/>
                      <a:pt x="365" y="221"/>
                      <a:pt x="366" y="213"/>
                    </a:cubicBezTo>
                    <a:cubicBezTo>
                      <a:pt x="367" y="198"/>
                      <a:pt x="373" y="185"/>
                      <a:pt x="379" y="174"/>
                    </a:cubicBezTo>
                    <a:cubicBezTo>
                      <a:pt x="379" y="171"/>
                      <a:pt x="380" y="169"/>
                      <a:pt x="381" y="166"/>
                    </a:cubicBezTo>
                    <a:cubicBezTo>
                      <a:pt x="385" y="157"/>
                      <a:pt x="388" y="147"/>
                      <a:pt x="391" y="137"/>
                    </a:cubicBezTo>
                    <a:cubicBezTo>
                      <a:pt x="392" y="134"/>
                      <a:pt x="391" y="133"/>
                      <a:pt x="392" y="130"/>
                    </a:cubicBezTo>
                    <a:cubicBezTo>
                      <a:pt x="392" y="127"/>
                      <a:pt x="392" y="122"/>
                      <a:pt x="393" y="119"/>
                    </a:cubicBezTo>
                    <a:cubicBezTo>
                      <a:pt x="394" y="117"/>
                      <a:pt x="395" y="112"/>
                      <a:pt x="394" y="109"/>
                    </a:cubicBezTo>
                    <a:close/>
                    <a:moveTo>
                      <a:pt x="388" y="122"/>
                    </a:moveTo>
                    <a:cubicBezTo>
                      <a:pt x="387" y="124"/>
                      <a:pt x="388" y="127"/>
                      <a:pt x="387" y="130"/>
                    </a:cubicBezTo>
                    <a:cubicBezTo>
                      <a:pt x="387" y="131"/>
                      <a:pt x="387" y="133"/>
                      <a:pt x="386" y="134"/>
                    </a:cubicBezTo>
                    <a:cubicBezTo>
                      <a:pt x="386" y="135"/>
                      <a:pt x="387" y="135"/>
                      <a:pt x="387" y="136"/>
                    </a:cubicBezTo>
                    <a:cubicBezTo>
                      <a:pt x="386" y="136"/>
                      <a:pt x="386" y="138"/>
                      <a:pt x="386" y="139"/>
                    </a:cubicBezTo>
                    <a:cubicBezTo>
                      <a:pt x="386" y="139"/>
                      <a:pt x="386" y="140"/>
                      <a:pt x="386" y="140"/>
                    </a:cubicBezTo>
                    <a:cubicBezTo>
                      <a:pt x="386" y="141"/>
                      <a:pt x="385" y="141"/>
                      <a:pt x="385" y="141"/>
                    </a:cubicBezTo>
                    <a:cubicBezTo>
                      <a:pt x="383" y="145"/>
                      <a:pt x="383" y="150"/>
                      <a:pt x="381" y="154"/>
                    </a:cubicBezTo>
                    <a:cubicBezTo>
                      <a:pt x="378" y="163"/>
                      <a:pt x="374" y="172"/>
                      <a:pt x="370" y="182"/>
                    </a:cubicBezTo>
                    <a:cubicBezTo>
                      <a:pt x="369" y="184"/>
                      <a:pt x="368" y="186"/>
                      <a:pt x="367" y="189"/>
                    </a:cubicBezTo>
                    <a:cubicBezTo>
                      <a:pt x="365" y="192"/>
                      <a:pt x="365" y="195"/>
                      <a:pt x="364" y="197"/>
                    </a:cubicBezTo>
                    <a:cubicBezTo>
                      <a:pt x="363" y="200"/>
                      <a:pt x="363" y="204"/>
                      <a:pt x="362" y="207"/>
                    </a:cubicBezTo>
                    <a:cubicBezTo>
                      <a:pt x="361" y="210"/>
                      <a:pt x="360" y="216"/>
                      <a:pt x="361" y="218"/>
                    </a:cubicBezTo>
                    <a:cubicBezTo>
                      <a:pt x="362" y="225"/>
                      <a:pt x="364" y="231"/>
                      <a:pt x="366" y="237"/>
                    </a:cubicBezTo>
                    <a:cubicBezTo>
                      <a:pt x="368" y="241"/>
                      <a:pt x="372" y="244"/>
                      <a:pt x="375" y="248"/>
                    </a:cubicBezTo>
                    <a:cubicBezTo>
                      <a:pt x="376" y="251"/>
                      <a:pt x="377" y="254"/>
                      <a:pt x="379" y="257"/>
                    </a:cubicBezTo>
                    <a:cubicBezTo>
                      <a:pt x="379" y="257"/>
                      <a:pt x="379" y="258"/>
                      <a:pt x="379" y="258"/>
                    </a:cubicBezTo>
                    <a:cubicBezTo>
                      <a:pt x="379" y="260"/>
                      <a:pt x="381" y="261"/>
                      <a:pt x="382" y="263"/>
                    </a:cubicBezTo>
                    <a:cubicBezTo>
                      <a:pt x="382" y="264"/>
                      <a:pt x="383" y="267"/>
                      <a:pt x="383" y="268"/>
                    </a:cubicBezTo>
                    <a:cubicBezTo>
                      <a:pt x="383" y="269"/>
                      <a:pt x="383" y="270"/>
                      <a:pt x="383" y="272"/>
                    </a:cubicBezTo>
                    <a:cubicBezTo>
                      <a:pt x="384" y="275"/>
                      <a:pt x="384" y="277"/>
                      <a:pt x="384" y="281"/>
                    </a:cubicBezTo>
                    <a:cubicBezTo>
                      <a:pt x="384" y="283"/>
                      <a:pt x="384" y="284"/>
                      <a:pt x="384" y="286"/>
                    </a:cubicBezTo>
                    <a:cubicBezTo>
                      <a:pt x="383" y="288"/>
                      <a:pt x="383" y="289"/>
                      <a:pt x="383" y="291"/>
                    </a:cubicBezTo>
                    <a:cubicBezTo>
                      <a:pt x="383" y="292"/>
                      <a:pt x="383" y="293"/>
                      <a:pt x="383" y="293"/>
                    </a:cubicBezTo>
                    <a:cubicBezTo>
                      <a:pt x="383" y="294"/>
                      <a:pt x="382" y="294"/>
                      <a:pt x="382" y="295"/>
                    </a:cubicBezTo>
                    <a:cubicBezTo>
                      <a:pt x="381" y="297"/>
                      <a:pt x="381" y="299"/>
                      <a:pt x="381" y="301"/>
                    </a:cubicBezTo>
                    <a:cubicBezTo>
                      <a:pt x="380" y="303"/>
                      <a:pt x="379" y="305"/>
                      <a:pt x="378" y="307"/>
                    </a:cubicBezTo>
                    <a:cubicBezTo>
                      <a:pt x="376" y="311"/>
                      <a:pt x="375" y="316"/>
                      <a:pt x="373" y="321"/>
                    </a:cubicBezTo>
                    <a:cubicBezTo>
                      <a:pt x="371" y="323"/>
                      <a:pt x="368" y="325"/>
                      <a:pt x="367" y="328"/>
                    </a:cubicBezTo>
                    <a:cubicBezTo>
                      <a:pt x="366" y="331"/>
                      <a:pt x="365" y="334"/>
                      <a:pt x="362" y="337"/>
                    </a:cubicBezTo>
                    <a:cubicBezTo>
                      <a:pt x="358" y="343"/>
                      <a:pt x="352" y="348"/>
                      <a:pt x="348" y="354"/>
                    </a:cubicBezTo>
                    <a:cubicBezTo>
                      <a:pt x="347" y="356"/>
                      <a:pt x="344" y="358"/>
                      <a:pt x="342" y="359"/>
                    </a:cubicBezTo>
                    <a:cubicBezTo>
                      <a:pt x="338" y="363"/>
                      <a:pt x="334" y="366"/>
                      <a:pt x="330" y="370"/>
                    </a:cubicBezTo>
                    <a:cubicBezTo>
                      <a:pt x="328" y="373"/>
                      <a:pt x="326" y="376"/>
                      <a:pt x="324" y="378"/>
                    </a:cubicBezTo>
                    <a:cubicBezTo>
                      <a:pt x="324" y="379"/>
                      <a:pt x="323" y="379"/>
                      <a:pt x="323" y="379"/>
                    </a:cubicBezTo>
                    <a:cubicBezTo>
                      <a:pt x="323" y="380"/>
                      <a:pt x="323" y="381"/>
                      <a:pt x="322" y="381"/>
                    </a:cubicBezTo>
                    <a:cubicBezTo>
                      <a:pt x="321" y="383"/>
                      <a:pt x="318" y="385"/>
                      <a:pt x="316" y="387"/>
                    </a:cubicBezTo>
                    <a:cubicBezTo>
                      <a:pt x="314" y="390"/>
                      <a:pt x="313" y="393"/>
                      <a:pt x="311" y="396"/>
                    </a:cubicBezTo>
                    <a:cubicBezTo>
                      <a:pt x="308" y="399"/>
                      <a:pt x="307" y="401"/>
                      <a:pt x="305" y="405"/>
                    </a:cubicBezTo>
                    <a:cubicBezTo>
                      <a:pt x="304" y="407"/>
                      <a:pt x="303" y="408"/>
                      <a:pt x="302" y="410"/>
                    </a:cubicBezTo>
                    <a:cubicBezTo>
                      <a:pt x="301" y="412"/>
                      <a:pt x="302" y="415"/>
                      <a:pt x="301" y="418"/>
                    </a:cubicBezTo>
                    <a:cubicBezTo>
                      <a:pt x="300" y="420"/>
                      <a:pt x="299" y="423"/>
                      <a:pt x="299" y="425"/>
                    </a:cubicBezTo>
                    <a:cubicBezTo>
                      <a:pt x="298" y="429"/>
                      <a:pt x="299" y="431"/>
                      <a:pt x="298" y="435"/>
                    </a:cubicBezTo>
                    <a:cubicBezTo>
                      <a:pt x="298" y="437"/>
                      <a:pt x="298" y="440"/>
                      <a:pt x="297" y="443"/>
                    </a:cubicBezTo>
                    <a:cubicBezTo>
                      <a:pt x="298" y="448"/>
                      <a:pt x="299" y="453"/>
                      <a:pt x="298" y="460"/>
                    </a:cubicBezTo>
                    <a:cubicBezTo>
                      <a:pt x="297" y="461"/>
                      <a:pt x="298" y="462"/>
                      <a:pt x="298" y="462"/>
                    </a:cubicBezTo>
                    <a:cubicBezTo>
                      <a:pt x="298" y="465"/>
                      <a:pt x="297" y="467"/>
                      <a:pt x="297" y="470"/>
                    </a:cubicBezTo>
                    <a:cubicBezTo>
                      <a:pt x="296" y="473"/>
                      <a:pt x="295" y="476"/>
                      <a:pt x="294" y="478"/>
                    </a:cubicBezTo>
                    <a:cubicBezTo>
                      <a:pt x="294" y="479"/>
                      <a:pt x="294" y="480"/>
                      <a:pt x="294" y="481"/>
                    </a:cubicBezTo>
                    <a:cubicBezTo>
                      <a:pt x="294" y="482"/>
                      <a:pt x="293" y="482"/>
                      <a:pt x="292" y="483"/>
                    </a:cubicBezTo>
                    <a:cubicBezTo>
                      <a:pt x="292" y="483"/>
                      <a:pt x="292" y="483"/>
                      <a:pt x="292" y="483"/>
                    </a:cubicBezTo>
                    <a:cubicBezTo>
                      <a:pt x="292" y="483"/>
                      <a:pt x="292" y="483"/>
                      <a:pt x="292" y="483"/>
                    </a:cubicBezTo>
                    <a:cubicBezTo>
                      <a:pt x="292" y="486"/>
                      <a:pt x="289" y="487"/>
                      <a:pt x="288" y="490"/>
                    </a:cubicBezTo>
                    <a:cubicBezTo>
                      <a:pt x="288" y="490"/>
                      <a:pt x="288" y="490"/>
                      <a:pt x="288" y="490"/>
                    </a:cubicBezTo>
                    <a:cubicBezTo>
                      <a:pt x="288" y="490"/>
                      <a:pt x="288" y="490"/>
                      <a:pt x="288" y="491"/>
                    </a:cubicBezTo>
                    <a:cubicBezTo>
                      <a:pt x="284" y="495"/>
                      <a:pt x="280" y="500"/>
                      <a:pt x="275" y="502"/>
                    </a:cubicBezTo>
                    <a:cubicBezTo>
                      <a:pt x="271" y="503"/>
                      <a:pt x="267" y="504"/>
                      <a:pt x="263" y="505"/>
                    </a:cubicBezTo>
                    <a:cubicBezTo>
                      <a:pt x="262" y="505"/>
                      <a:pt x="260" y="505"/>
                      <a:pt x="259" y="505"/>
                    </a:cubicBezTo>
                    <a:cubicBezTo>
                      <a:pt x="255" y="506"/>
                      <a:pt x="252" y="507"/>
                      <a:pt x="247" y="507"/>
                    </a:cubicBezTo>
                    <a:cubicBezTo>
                      <a:pt x="238" y="507"/>
                      <a:pt x="226" y="506"/>
                      <a:pt x="218" y="507"/>
                    </a:cubicBezTo>
                    <a:cubicBezTo>
                      <a:pt x="214" y="507"/>
                      <a:pt x="211" y="507"/>
                      <a:pt x="207" y="507"/>
                    </a:cubicBezTo>
                    <a:cubicBezTo>
                      <a:pt x="204" y="507"/>
                      <a:pt x="200" y="507"/>
                      <a:pt x="197" y="508"/>
                    </a:cubicBezTo>
                    <a:cubicBezTo>
                      <a:pt x="193" y="509"/>
                      <a:pt x="188" y="510"/>
                      <a:pt x="184" y="511"/>
                    </a:cubicBezTo>
                    <a:cubicBezTo>
                      <a:pt x="182" y="512"/>
                      <a:pt x="175" y="512"/>
                      <a:pt x="174" y="513"/>
                    </a:cubicBezTo>
                    <a:cubicBezTo>
                      <a:pt x="170" y="516"/>
                      <a:pt x="166" y="518"/>
                      <a:pt x="163" y="520"/>
                    </a:cubicBezTo>
                    <a:cubicBezTo>
                      <a:pt x="162" y="521"/>
                      <a:pt x="162" y="522"/>
                      <a:pt x="161" y="523"/>
                    </a:cubicBezTo>
                    <a:cubicBezTo>
                      <a:pt x="160" y="524"/>
                      <a:pt x="158" y="525"/>
                      <a:pt x="157" y="526"/>
                    </a:cubicBezTo>
                    <a:cubicBezTo>
                      <a:pt x="156" y="528"/>
                      <a:pt x="155" y="530"/>
                      <a:pt x="153" y="532"/>
                    </a:cubicBezTo>
                    <a:cubicBezTo>
                      <a:pt x="152" y="533"/>
                      <a:pt x="149" y="534"/>
                      <a:pt x="148" y="536"/>
                    </a:cubicBezTo>
                    <a:cubicBezTo>
                      <a:pt x="146" y="538"/>
                      <a:pt x="145" y="540"/>
                      <a:pt x="144" y="542"/>
                    </a:cubicBezTo>
                    <a:cubicBezTo>
                      <a:pt x="143" y="544"/>
                      <a:pt x="140" y="545"/>
                      <a:pt x="139" y="547"/>
                    </a:cubicBezTo>
                    <a:cubicBezTo>
                      <a:pt x="138" y="549"/>
                      <a:pt x="137" y="550"/>
                      <a:pt x="136" y="552"/>
                    </a:cubicBezTo>
                    <a:cubicBezTo>
                      <a:pt x="135" y="553"/>
                      <a:pt x="133" y="554"/>
                      <a:pt x="132" y="556"/>
                    </a:cubicBezTo>
                    <a:cubicBezTo>
                      <a:pt x="132" y="557"/>
                      <a:pt x="132" y="557"/>
                      <a:pt x="132" y="558"/>
                    </a:cubicBezTo>
                    <a:cubicBezTo>
                      <a:pt x="130" y="559"/>
                      <a:pt x="129" y="561"/>
                      <a:pt x="127" y="562"/>
                    </a:cubicBezTo>
                    <a:cubicBezTo>
                      <a:pt x="127" y="563"/>
                      <a:pt x="127" y="563"/>
                      <a:pt x="127" y="564"/>
                    </a:cubicBezTo>
                    <a:cubicBezTo>
                      <a:pt x="127" y="564"/>
                      <a:pt x="127" y="564"/>
                      <a:pt x="126" y="564"/>
                    </a:cubicBezTo>
                    <a:cubicBezTo>
                      <a:pt x="125" y="566"/>
                      <a:pt x="123" y="569"/>
                      <a:pt x="122" y="571"/>
                    </a:cubicBezTo>
                    <a:cubicBezTo>
                      <a:pt x="121" y="572"/>
                      <a:pt x="121" y="574"/>
                      <a:pt x="121" y="575"/>
                    </a:cubicBezTo>
                    <a:cubicBezTo>
                      <a:pt x="120" y="576"/>
                      <a:pt x="119" y="576"/>
                      <a:pt x="119" y="577"/>
                    </a:cubicBezTo>
                    <a:cubicBezTo>
                      <a:pt x="118" y="580"/>
                      <a:pt x="116" y="584"/>
                      <a:pt x="114" y="586"/>
                    </a:cubicBezTo>
                    <a:cubicBezTo>
                      <a:pt x="115" y="586"/>
                      <a:pt x="113" y="592"/>
                      <a:pt x="113" y="592"/>
                    </a:cubicBezTo>
                    <a:cubicBezTo>
                      <a:pt x="112" y="593"/>
                      <a:pt x="111" y="594"/>
                      <a:pt x="111" y="596"/>
                    </a:cubicBezTo>
                    <a:cubicBezTo>
                      <a:pt x="111" y="596"/>
                      <a:pt x="111" y="597"/>
                      <a:pt x="111" y="598"/>
                    </a:cubicBezTo>
                    <a:cubicBezTo>
                      <a:pt x="110" y="598"/>
                      <a:pt x="110" y="599"/>
                      <a:pt x="109" y="599"/>
                    </a:cubicBezTo>
                    <a:cubicBezTo>
                      <a:pt x="108" y="602"/>
                      <a:pt x="107" y="607"/>
                      <a:pt x="106" y="608"/>
                    </a:cubicBezTo>
                    <a:cubicBezTo>
                      <a:pt x="106" y="608"/>
                      <a:pt x="106" y="608"/>
                      <a:pt x="107" y="608"/>
                    </a:cubicBezTo>
                    <a:cubicBezTo>
                      <a:pt x="106" y="610"/>
                      <a:pt x="106" y="611"/>
                      <a:pt x="104" y="613"/>
                    </a:cubicBezTo>
                    <a:cubicBezTo>
                      <a:pt x="104" y="613"/>
                      <a:pt x="105" y="613"/>
                      <a:pt x="105" y="613"/>
                    </a:cubicBezTo>
                    <a:cubicBezTo>
                      <a:pt x="100" y="621"/>
                      <a:pt x="102" y="629"/>
                      <a:pt x="100" y="639"/>
                    </a:cubicBezTo>
                    <a:cubicBezTo>
                      <a:pt x="100" y="641"/>
                      <a:pt x="101" y="643"/>
                      <a:pt x="101" y="644"/>
                    </a:cubicBezTo>
                    <a:cubicBezTo>
                      <a:pt x="100" y="646"/>
                      <a:pt x="100" y="648"/>
                      <a:pt x="99" y="650"/>
                    </a:cubicBezTo>
                    <a:cubicBezTo>
                      <a:pt x="99" y="653"/>
                      <a:pt x="99" y="657"/>
                      <a:pt x="99" y="660"/>
                    </a:cubicBezTo>
                    <a:cubicBezTo>
                      <a:pt x="99" y="664"/>
                      <a:pt x="98" y="671"/>
                      <a:pt x="97" y="675"/>
                    </a:cubicBezTo>
                    <a:cubicBezTo>
                      <a:pt x="97" y="676"/>
                      <a:pt x="97" y="678"/>
                      <a:pt x="97" y="679"/>
                    </a:cubicBezTo>
                    <a:cubicBezTo>
                      <a:pt x="97" y="680"/>
                      <a:pt x="96" y="681"/>
                      <a:pt x="96" y="682"/>
                    </a:cubicBezTo>
                    <a:cubicBezTo>
                      <a:pt x="95" y="686"/>
                      <a:pt x="94" y="693"/>
                      <a:pt x="92" y="696"/>
                    </a:cubicBezTo>
                    <a:cubicBezTo>
                      <a:pt x="91" y="697"/>
                      <a:pt x="89" y="699"/>
                      <a:pt x="88" y="701"/>
                    </a:cubicBezTo>
                    <a:cubicBezTo>
                      <a:pt x="86" y="703"/>
                      <a:pt x="86" y="705"/>
                      <a:pt x="84" y="707"/>
                    </a:cubicBezTo>
                    <a:cubicBezTo>
                      <a:pt x="80" y="712"/>
                      <a:pt x="76" y="713"/>
                      <a:pt x="69" y="715"/>
                    </a:cubicBezTo>
                    <a:cubicBezTo>
                      <a:pt x="67" y="715"/>
                      <a:pt x="64" y="716"/>
                      <a:pt x="61" y="716"/>
                    </a:cubicBezTo>
                    <a:cubicBezTo>
                      <a:pt x="54" y="714"/>
                      <a:pt x="54" y="711"/>
                      <a:pt x="50" y="707"/>
                    </a:cubicBezTo>
                    <a:cubicBezTo>
                      <a:pt x="45" y="701"/>
                      <a:pt x="42" y="694"/>
                      <a:pt x="39" y="687"/>
                    </a:cubicBezTo>
                    <a:cubicBezTo>
                      <a:pt x="38" y="683"/>
                      <a:pt x="38" y="679"/>
                      <a:pt x="36" y="676"/>
                    </a:cubicBezTo>
                    <a:cubicBezTo>
                      <a:pt x="36" y="674"/>
                      <a:pt x="35" y="673"/>
                      <a:pt x="35" y="672"/>
                    </a:cubicBezTo>
                    <a:cubicBezTo>
                      <a:pt x="34" y="669"/>
                      <a:pt x="34" y="666"/>
                      <a:pt x="33" y="663"/>
                    </a:cubicBezTo>
                    <a:cubicBezTo>
                      <a:pt x="33" y="662"/>
                      <a:pt x="31" y="660"/>
                      <a:pt x="31" y="659"/>
                    </a:cubicBezTo>
                    <a:cubicBezTo>
                      <a:pt x="30" y="657"/>
                      <a:pt x="30" y="655"/>
                      <a:pt x="30" y="654"/>
                    </a:cubicBezTo>
                    <a:cubicBezTo>
                      <a:pt x="29" y="652"/>
                      <a:pt x="28" y="650"/>
                      <a:pt x="28" y="649"/>
                    </a:cubicBezTo>
                    <a:cubicBezTo>
                      <a:pt x="28" y="648"/>
                      <a:pt x="28" y="647"/>
                      <a:pt x="28" y="647"/>
                    </a:cubicBezTo>
                    <a:cubicBezTo>
                      <a:pt x="27" y="641"/>
                      <a:pt x="23" y="635"/>
                      <a:pt x="21" y="629"/>
                    </a:cubicBezTo>
                    <a:cubicBezTo>
                      <a:pt x="21" y="627"/>
                      <a:pt x="21" y="625"/>
                      <a:pt x="21" y="623"/>
                    </a:cubicBezTo>
                    <a:cubicBezTo>
                      <a:pt x="21" y="622"/>
                      <a:pt x="21" y="622"/>
                      <a:pt x="21" y="621"/>
                    </a:cubicBezTo>
                    <a:cubicBezTo>
                      <a:pt x="21" y="620"/>
                      <a:pt x="21" y="617"/>
                      <a:pt x="21" y="615"/>
                    </a:cubicBezTo>
                    <a:cubicBezTo>
                      <a:pt x="22" y="610"/>
                      <a:pt x="24" y="606"/>
                      <a:pt x="26" y="602"/>
                    </a:cubicBezTo>
                    <a:cubicBezTo>
                      <a:pt x="27" y="601"/>
                      <a:pt x="26" y="599"/>
                      <a:pt x="27" y="598"/>
                    </a:cubicBezTo>
                    <a:cubicBezTo>
                      <a:pt x="28" y="598"/>
                      <a:pt x="28" y="597"/>
                      <a:pt x="29" y="597"/>
                    </a:cubicBezTo>
                    <a:cubicBezTo>
                      <a:pt x="29" y="596"/>
                      <a:pt x="29" y="595"/>
                      <a:pt x="29" y="595"/>
                    </a:cubicBezTo>
                    <a:cubicBezTo>
                      <a:pt x="32" y="590"/>
                      <a:pt x="35" y="586"/>
                      <a:pt x="38" y="582"/>
                    </a:cubicBezTo>
                    <a:cubicBezTo>
                      <a:pt x="39" y="580"/>
                      <a:pt x="39" y="577"/>
                      <a:pt x="40" y="575"/>
                    </a:cubicBezTo>
                    <a:cubicBezTo>
                      <a:pt x="46" y="567"/>
                      <a:pt x="50" y="558"/>
                      <a:pt x="54" y="548"/>
                    </a:cubicBezTo>
                    <a:cubicBezTo>
                      <a:pt x="55" y="547"/>
                      <a:pt x="55" y="545"/>
                      <a:pt x="55" y="543"/>
                    </a:cubicBezTo>
                    <a:cubicBezTo>
                      <a:pt x="56" y="542"/>
                      <a:pt x="57" y="541"/>
                      <a:pt x="58" y="539"/>
                    </a:cubicBezTo>
                    <a:cubicBezTo>
                      <a:pt x="58" y="538"/>
                      <a:pt x="58" y="535"/>
                      <a:pt x="58" y="534"/>
                    </a:cubicBezTo>
                    <a:cubicBezTo>
                      <a:pt x="59" y="532"/>
                      <a:pt x="60" y="531"/>
                      <a:pt x="61" y="529"/>
                    </a:cubicBezTo>
                    <a:cubicBezTo>
                      <a:pt x="62" y="527"/>
                      <a:pt x="62" y="526"/>
                      <a:pt x="62" y="524"/>
                    </a:cubicBezTo>
                    <a:cubicBezTo>
                      <a:pt x="62" y="524"/>
                      <a:pt x="63" y="523"/>
                      <a:pt x="63" y="523"/>
                    </a:cubicBezTo>
                    <a:cubicBezTo>
                      <a:pt x="63" y="522"/>
                      <a:pt x="63" y="521"/>
                      <a:pt x="63" y="520"/>
                    </a:cubicBezTo>
                    <a:cubicBezTo>
                      <a:pt x="68" y="504"/>
                      <a:pt x="69" y="485"/>
                      <a:pt x="64" y="468"/>
                    </a:cubicBezTo>
                    <a:cubicBezTo>
                      <a:pt x="64" y="467"/>
                      <a:pt x="64" y="465"/>
                      <a:pt x="63" y="464"/>
                    </a:cubicBezTo>
                    <a:cubicBezTo>
                      <a:pt x="63" y="462"/>
                      <a:pt x="61" y="460"/>
                      <a:pt x="61" y="459"/>
                    </a:cubicBezTo>
                    <a:cubicBezTo>
                      <a:pt x="61" y="458"/>
                      <a:pt x="60" y="457"/>
                      <a:pt x="60" y="457"/>
                    </a:cubicBezTo>
                    <a:cubicBezTo>
                      <a:pt x="60" y="456"/>
                      <a:pt x="59" y="456"/>
                      <a:pt x="59" y="456"/>
                    </a:cubicBezTo>
                    <a:cubicBezTo>
                      <a:pt x="58" y="454"/>
                      <a:pt x="59" y="453"/>
                      <a:pt x="58" y="451"/>
                    </a:cubicBezTo>
                    <a:cubicBezTo>
                      <a:pt x="56" y="448"/>
                      <a:pt x="53" y="447"/>
                      <a:pt x="50" y="444"/>
                    </a:cubicBezTo>
                    <a:cubicBezTo>
                      <a:pt x="50" y="443"/>
                      <a:pt x="50" y="442"/>
                      <a:pt x="49" y="442"/>
                    </a:cubicBezTo>
                    <a:cubicBezTo>
                      <a:pt x="49" y="441"/>
                      <a:pt x="48" y="441"/>
                      <a:pt x="48" y="441"/>
                    </a:cubicBezTo>
                    <a:cubicBezTo>
                      <a:pt x="48" y="441"/>
                      <a:pt x="48" y="440"/>
                      <a:pt x="48" y="440"/>
                    </a:cubicBezTo>
                    <a:cubicBezTo>
                      <a:pt x="47" y="439"/>
                      <a:pt x="46" y="439"/>
                      <a:pt x="46" y="438"/>
                    </a:cubicBezTo>
                    <a:cubicBezTo>
                      <a:pt x="42" y="433"/>
                      <a:pt x="38" y="428"/>
                      <a:pt x="33" y="424"/>
                    </a:cubicBezTo>
                    <a:cubicBezTo>
                      <a:pt x="32" y="423"/>
                      <a:pt x="32" y="422"/>
                      <a:pt x="31" y="421"/>
                    </a:cubicBezTo>
                    <a:cubicBezTo>
                      <a:pt x="21" y="413"/>
                      <a:pt x="10" y="401"/>
                      <a:pt x="7" y="389"/>
                    </a:cubicBezTo>
                    <a:cubicBezTo>
                      <a:pt x="7" y="387"/>
                      <a:pt x="6" y="384"/>
                      <a:pt x="6" y="383"/>
                    </a:cubicBezTo>
                    <a:cubicBezTo>
                      <a:pt x="5" y="379"/>
                      <a:pt x="6" y="376"/>
                      <a:pt x="5" y="373"/>
                    </a:cubicBezTo>
                    <a:cubicBezTo>
                      <a:pt x="4" y="370"/>
                      <a:pt x="6" y="369"/>
                      <a:pt x="6" y="367"/>
                    </a:cubicBezTo>
                    <a:cubicBezTo>
                      <a:pt x="5" y="362"/>
                      <a:pt x="5" y="351"/>
                      <a:pt x="7" y="348"/>
                    </a:cubicBezTo>
                    <a:cubicBezTo>
                      <a:pt x="6" y="347"/>
                      <a:pt x="7" y="346"/>
                      <a:pt x="7" y="345"/>
                    </a:cubicBezTo>
                    <a:cubicBezTo>
                      <a:pt x="8" y="343"/>
                      <a:pt x="9" y="341"/>
                      <a:pt x="9" y="340"/>
                    </a:cubicBezTo>
                    <a:cubicBezTo>
                      <a:pt x="9" y="339"/>
                      <a:pt x="9" y="338"/>
                      <a:pt x="9" y="338"/>
                    </a:cubicBezTo>
                    <a:cubicBezTo>
                      <a:pt x="10" y="337"/>
                      <a:pt x="11" y="336"/>
                      <a:pt x="11" y="335"/>
                    </a:cubicBezTo>
                    <a:cubicBezTo>
                      <a:pt x="11" y="334"/>
                      <a:pt x="11" y="333"/>
                      <a:pt x="12" y="332"/>
                    </a:cubicBezTo>
                    <a:cubicBezTo>
                      <a:pt x="12" y="331"/>
                      <a:pt x="12" y="331"/>
                      <a:pt x="13" y="330"/>
                    </a:cubicBezTo>
                    <a:cubicBezTo>
                      <a:pt x="13" y="329"/>
                      <a:pt x="14" y="328"/>
                      <a:pt x="14" y="327"/>
                    </a:cubicBezTo>
                    <a:cubicBezTo>
                      <a:pt x="15" y="326"/>
                      <a:pt x="17" y="323"/>
                      <a:pt x="18" y="322"/>
                    </a:cubicBezTo>
                    <a:cubicBezTo>
                      <a:pt x="19" y="321"/>
                      <a:pt x="20" y="320"/>
                      <a:pt x="21" y="319"/>
                    </a:cubicBezTo>
                    <a:cubicBezTo>
                      <a:pt x="22" y="318"/>
                      <a:pt x="23" y="316"/>
                      <a:pt x="24" y="315"/>
                    </a:cubicBezTo>
                    <a:cubicBezTo>
                      <a:pt x="25" y="315"/>
                      <a:pt x="25" y="315"/>
                      <a:pt x="26" y="315"/>
                    </a:cubicBezTo>
                    <a:cubicBezTo>
                      <a:pt x="27" y="314"/>
                      <a:pt x="27" y="313"/>
                      <a:pt x="28" y="312"/>
                    </a:cubicBezTo>
                    <a:cubicBezTo>
                      <a:pt x="28" y="312"/>
                      <a:pt x="29" y="312"/>
                      <a:pt x="30" y="311"/>
                    </a:cubicBezTo>
                    <a:cubicBezTo>
                      <a:pt x="30" y="310"/>
                      <a:pt x="30" y="310"/>
                      <a:pt x="31" y="309"/>
                    </a:cubicBezTo>
                    <a:cubicBezTo>
                      <a:pt x="32" y="308"/>
                      <a:pt x="34" y="307"/>
                      <a:pt x="35" y="306"/>
                    </a:cubicBezTo>
                    <a:cubicBezTo>
                      <a:pt x="36" y="304"/>
                      <a:pt x="35" y="303"/>
                      <a:pt x="37" y="303"/>
                    </a:cubicBezTo>
                    <a:cubicBezTo>
                      <a:pt x="37" y="303"/>
                      <a:pt x="37" y="303"/>
                      <a:pt x="37" y="302"/>
                    </a:cubicBezTo>
                    <a:cubicBezTo>
                      <a:pt x="37" y="301"/>
                      <a:pt x="43" y="295"/>
                      <a:pt x="45" y="294"/>
                    </a:cubicBezTo>
                    <a:cubicBezTo>
                      <a:pt x="45" y="294"/>
                      <a:pt x="45" y="294"/>
                      <a:pt x="45" y="294"/>
                    </a:cubicBezTo>
                    <a:cubicBezTo>
                      <a:pt x="46" y="293"/>
                      <a:pt x="48" y="291"/>
                      <a:pt x="48" y="290"/>
                    </a:cubicBezTo>
                    <a:cubicBezTo>
                      <a:pt x="48" y="290"/>
                      <a:pt x="49" y="290"/>
                      <a:pt x="49" y="290"/>
                    </a:cubicBezTo>
                    <a:cubicBezTo>
                      <a:pt x="49" y="289"/>
                      <a:pt x="50" y="288"/>
                      <a:pt x="51" y="287"/>
                    </a:cubicBezTo>
                    <a:cubicBezTo>
                      <a:pt x="52" y="287"/>
                      <a:pt x="52" y="286"/>
                      <a:pt x="53" y="285"/>
                    </a:cubicBezTo>
                    <a:cubicBezTo>
                      <a:pt x="53" y="284"/>
                      <a:pt x="55" y="283"/>
                      <a:pt x="55" y="282"/>
                    </a:cubicBezTo>
                    <a:cubicBezTo>
                      <a:pt x="55" y="282"/>
                      <a:pt x="55" y="282"/>
                      <a:pt x="55" y="282"/>
                    </a:cubicBezTo>
                    <a:cubicBezTo>
                      <a:pt x="56" y="281"/>
                      <a:pt x="57" y="279"/>
                      <a:pt x="57" y="278"/>
                    </a:cubicBezTo>
                    <a:cubicBezTo>
                      <a:pt x="57" y="278"/>
                      <a:pt x="59" y="277"/>
                      <a:pt x="59" y="277"/>
                    </a:cubicBezTo>
                    <a:cubicBezTo>
                      <a:pt x="60" y="276"/>
                      <a:pt x="60" y="275"/>
                      <a:pt x="61" y="274"/>
                    </a:cubicBezTo>
                    <a:cubicBezTo>
                      <a:pt x="61" y="273"/>
                      <a:pt x="62" y="273"/>
                      <a:pt x="62" y="273"/>
                    </a:cubicBezTo>
                    <a:cubicBezTo>
                      <a:pt x="62" y="272"/>
                      <a:pt x="62" y="272"/>
                      <a:pt x="62" y="271"/>
                    </a:cubicBezTo>
                    <a:cubicBezTo>
                      <a:pt x="63" y="271"/>
                      <a:pt x="63" y="271"/>
                      <a:pt x="63" y="271"/>
                    </a:cubicBezTo>
                    <a:cubicBezTo>
                      <a:pt x="68" y="263"/>
                      <a:pt x="68" y="247"/>
                      <a:pt x="67" y="239"/>
                    </a:cubicBezTo>
                    <a:cubicBezTo>
                      <a:pt x="67" y="238"/>
                      <a:pt x="67" y="238"/>
                      <a:pt x="67" y="237"/>
                    </a:cubicBezTo>
                    <a:cubicBezTo>
                      <a:pt x="68" y="236"/>
                      <a:pt x="67" y="235"/>
                      <a:pt x="67" y="234"/>
                    </a:cubicBezTo>
                    <a:cubicBezTo>
                      <a:pt x="67" y="233"/>
                      <a:pt x="69" y="224"/>
                      <a:pt x="68" y="222"/>
                    </a:cubicBezTo>
                    <a:cubicBezTo>
                      <a:pt x="69" y="222"/>
                      <a:pt x="69" y="222"/>
                      <a:pt x="69" y="222"/>
                    </a:cubicBezTo>
                    <a:cubicBezTo>
                      <a:pt x="69" y="222"/>
                      <a:pt x="69" y="222"/>
                      <a:pt x="69" y="221"/>
                    </a:cubicBezTo>
                    <a:cubicBezTo>
                      <a:pt x="71" y="215"/>
                      <a:pt x="79" y="206"/>
                      <a:pt x="85" y="202"/>
                    </a:cubicBezTo>
                    <a:cubicBezTo>
                      <a:pt x="85" y="201"/>
                      <a:pt x="86" y="201"/>
                      <a:pt x="87" y="200"/>
                    </a:cubicBezTo>
                    <a:cubicBezTo>
                      <a:pt x="88" y="199"/>
                      <a:pt x="89" y="200"/>
                      <a:pt x="90" y="199"/>
                    </a:cubicBezTo>
                    <a:cubicBezTo>
                      <a:pt x="92" y="198"/>
                      <a:pt x="93" y="196"/>
                      <a:pt x="95" y="195"/>
                    </a:cubicBezTo>
                    <a:cubicBezTo>
                      <a:pt x="97" y="195"/>
                      <a:pt x="97" y="195"/>
                      <a:pt x="99" y="195"/>
                    </a:cubicBezTo>
                    <a:cubicBezTo>
                      <a:pt x="101" y="195"/>
                      <a:pt x="102" y="194"/>
                      <a:pt x="104" y="194"/>
                    </a:cubicBezTo>
                    <a:cubicBezTo>
                      <a:pt x="105" y="194"/>
                      <a:pt x="106" y="194"/>
                      <a:pt x="108" y="194"/>
                    </a:cubicBezTo>
                    <a:cubicBezTo>
                      <a:pt x="109" y="194"/>
                      <a:pt x="111" y="193"/>
                      <a:pt x="113" y="193"/>
                    </a:cubicBezTo>
                    <a:cubicBezTo>
                      <a:pt x="115" y="194"/>
                      <a:pt x="118" y="195"/>
                      <a:pt x="121" y="196"/>
                    </a:cubicBezTo>
                    <a:cubicBezTo>
                      <a:pt x="122" y="196"/>
                      <a:pt x="122" y="196"/>
                      <a:pt x="123" y="196"/>
                    </a:cubicBezTo>
                    <a:cubicBezTo>
                      <a:pt x="124" y="197"/>
                      <a:pt x="125" y="198"/>
                      <a:pt x="126" y="199"/>
                    </a:cubicBezTo>
                    <a:cubicBezTo>
                      <a:pt x="128" y="200"/>
                      <a:pt x="129" y="199"/>
                      <a:pt x="131" y="200"/>
                    </a:cubicBezTo>
                    <a:cubicBezTo>
                      <a:pt x="133" y="200"/>
                      <a:pt x="134" y="202"/>
                      <a:pt x="135" y="203"/>
                    </a:cubicBezTo>
                    <a:cubicBezTo>
                      <a:pt x="137" y="203"/>
                      <a:pt x="139" y="204"/>
                      <a:pt x="140" y="204"/>
                    </a:cubicBezTo>
                    <a:cubicBezTo>
                      <a:pt x="140" y="204"/>
                      <a:pt x="140" y="204"/>
                      <a:pt x="140" y="205"/>
                    </a:cubicBezTo>
                    <a:cubicBezTo>
                      <a:pt x="143" y="205"/>
                      <a:pt x="144" y="206"/>
                      <a:pt x="146" y="207"/>
                    </a:cubicBezTo>
                    <a:cubicBezTo>
                      <a:pt x="151" y="209"/>
                      <a:pt x="155" y="211"/>
                      <a:pt x="161" y="213"/>
                    </a:cubicBezTo>
                    <a:cubicBezTo>
                      <a:pt x="162" y="213"/>
                      <a:pt x="163" y="213"/>
                      <a:pt x="164" y="213"/>
                    </a:cubicBezTo>
                    <a:cubicBezTo>
                      <a:pt x="169" y="215"/>
                      <a:pt x="176" y="213"/>
                      <a:pt x="180" y="213"/>
                    </a:cubicBezTo>
                    <a:cubicBezTo>
                      <a:pt x="184" y="214"/>
                      <a:pt x="190" y="213"/>
                      <a:pt x="193" y="212"/>
                    </a:cubicBezTo>
                    <a:cubicBezTo>
                      <a:pt x="196" y="212"/>
                      <a:pt x="199" y="211"/>
                      <a:pt x="202" y="211"/>
                    </a:cubicBezTo>
                    <a:cubicBezTo>
                      <a:pt x="204" y="211"/>
                      <a:pt x="207" y="210"/>
                      <a:pt x="209" y="209"/>
                    </a:cubicBezTo>
                    <a:cubicBezTo>
                      <a:pt x="217" y="206"/>
                      <a:pt x="225" y="199"/>
                      <a:pt x="229" y="193"/>
                    </a:cubicBezTo>
                    <a:cubicBezTo>
                      <a:pt x="230" y="192"/>
                      <a:pt x="230" y="192"/>
                      <a:pt x="231" y="191"/>
                    </a:cubicBezTo>
                    <a:cubicBezTo>
                      <a:pt x="232" y="190"/>
                      <a:pt x="233" y="188"/>
                      <a:pt x="234" y="186"/>
                    </a:cubicBezTo>
                    <a:cubicBezTo>
                      <a:pt x="237" y="182"/>
                      <a:pt x="240" y="178"/>
                      <a:pt x="242" y="174"/>
                    </a:cubicBezTo>
                    <a:cubicBezTo>
                      <a:pt x="243" y="172"/>
                      <a:pt x="243" y="170"/>
                      <a:pt x="244" y="169"/>
                    </a:cubicBezTo>
                    <a:cubicBezTo>
                      <a:pt x="246" y="167"/>
                      <a:pt x="248" y="165"/>
                      <a:pt x="248" y="163"/>
                    </a:cubicBezTo>
                    <a:cubicBezTo>
                      <a:pt x="251" y="158"/>
                      <a:pt x="253" y="152"/>
                      <a:pt x="255" y="146"/>
                    </a:cubicBezTo>
                    <a:cubicBezTo>
                      <a:pt x="255" y="145"/>
                      <a:pt x="255" y="144"/>
                      <a:pt x="256" y="142"/>
                    </a:cubicBezTo>
                    <a:cubicBezTo>
                      <a:pt x="256" y="141"/>
                      <a:pt x="257" y="140"/>
                      <a:pt x="257" y="139"/>
                    </a:cubicBezTo>
                    <a:cubicBezTo>
                      <a:pt x="257" y="139"/>
                      <a:pt x="257" y="139"/>
                      <a:pt x="257" y="138"/>
                    </a:cubicBezTo>
                    <a:cubicBezTo>
                      <a:pt x="260" y="131"/>
                      <a:pt x="263" y="122"/>
                      <a:pt x="265" y="115"/>
                    </a:cubicBezTo>
                    <a:cubicBezTo>
                      <a:pt x="266" y="112"/>
                      <a:pt x="265" y="110"/>
                      <a:pt x="266" y="108"/>
                    </a:cubicBezTo>
                    <a:cubicBezTo>
                      <a:pt x="267" y="105"/>
                      <a:pt x="268" y="101"/>
                      <a:pt x="269" y="99"/>
                    </a:cubicBezTo>
                    <a:cubicBezTo>
                      <a:pt x="269" y="98"/>
                      <a:pt x="269" y="92"/>
                      <a:pt x="269" y="91"/>
                    </a:cubicBezTo>
                    <a:cubicBezTo>
                      <a:pt x="269" y="90"/>
                      <a:pt x="270" y="89"/>
                      <a:pt x="270" y="89"/>
                    </a:cubicBezTo>
                    <a:cubicBezTo>
                      <a:pt x="268" y="82"/>
                      <a:pt x="270" y="80"/>
                      <a:pt x="271" y="74"/>
                    </a:cubicBezTo>
                    <a:cubicBezTo>
                      <a:pt x="271" y="73"/>
                      <a:pt x="271" y="73"/>
                      <a:pt x="271" y="72"/>
                    </a:cubicBezTo>
                    <a:cubicBezTo>
                      <a:pt x="272" y="68"/>
                      <a:pt x="273" y="66"/>
                      <a:pt x="273" y="63"/>
                    </a:cubicBezTo>
                    <a:cubicBezTo>
                      <a:pt x="274" y="62"/>
                      <a:pt x="274" y="61"/>
                      <a:pt x="274" y="60"/>
                    </a:cubicBezTo>
                    <a:cubicBezTo>
                      <a:pt x="274" y="58"/>
                      <a:pt x="275" y="57"/>
                      <a:pt x="276" y="55"/>
                    </a:cubicBezTo>
                    <a:cubicBezTo>
                      <a:pt x="276" y="54"/>
                      <a:pt x="276" y="53"/>
                      <a:pt x="276" y="52"/>
                    </a:cubicBezTo>
                    <a:cubicBezTo>
                      <a:pt x="277" y="50"/>
                      <a:pt x="278" y="46"/>
                      <a:pt x="278" y="44"/>
                    </a:cubicBezTo>
                    <a:cubicBezTo>
                      <a:pt x="278" y="43"/>
                      <a:pt x="279" y="41"/>
                      <a:pt x="279" y="39"/>
                    </a:cubicBezTo>
                    <a:cubicBezTo>
                      <a:pt x="284" y="30"/>
                      <a:pt x="288" y="22"/>
                      <a:pt x="296" y="16"/>
                    </a:cubicBezTo>
                    <a:cubicBezTo>
                      <a:pt x="299" y="14"/>
                      <a:pt x="304" y="16"/>
                      <a:pt x="307" y="13"/>
                    </a:cubicBezTo>
                    <a:cubicBezTo>
                      <a:pt x="307" y="12"/>
                      <a:pt x="307" y="13"/>
                      <a:pt x="307" y="12"/>
                    </a:cubicBezTo>
                    <a:cubicBezTo>
                      <a:pt x="311" y="10"/>
                      <a:pt x="316" y="8"/>
                      <a:pt x="320" y="6"/>
                    </a:cubicBezTo>
                    <a:cubicBezTo>
                      <a:pt x="323" y="5"/>
                      <a:pt x="324" y="6"/>
                      <a:pt x="327" y="6"/>
                    </a:cubicBezTo>
                    <a:cubicBezTo>
                      <a:pt x="334" y="4"/>
                      <a:pt x="338" y="6"/>
                      <a:pt x="343" y="9"/>
                    </a:cubicBezTo>
                    <a:cubicBezTo>
                      <a:pt x="345" y="10"/>
                      <a:pt x="347" y="11"/>
                      <a:pt x="350" y="12"/>
                    </a:cubicBezTo>
                    <a:cubicBezTo>
                      <a:pt x="351" y="12"/>
                      <a:pt x="351" y="12"/>
                      <a:pt x="352" y="12"/>
                    </a:cubicBezTo>
                    <a:cubicBezTo>
                      <a:pt x="352" y="13"/>
                      <a:pt x="353" y="13"/>
                      <a:pt x="353" y="14"/>
                    </a:cubicBezTo>
                    <a:cubicBezTo>
                      <a:pt x="355" y="15"/>
                      <a:pt x="357" y="17"/>
                      <a:pt x="358" y="19"/>
                    </a:cubicBezTo>
                    <a:cubicBezTo>
                      <a:pt x="360" y="20"/>
                      <a:pt x="359" y="21"/>
                      <a:pt x="360" y="23"/>
                    </a:cubicBezTo>
                    <a:cubicBezTo>
                      <a:pt x="361" y="24"/>
                      <a:pt x="362" y="25"/>
                      <a:pt x="362" y="26"/>
                    </a:cubicBezTo>
                    <a:cubicBezTo>
                      <a:pt x="363" y="28"/>
                      <a:pt x="363" y="29"/>
                      <a:pt x="363" y="31"/>
                    </a:cubicBezTo>
                    <a:cubicBezTo>
                      <a:pt x="364" y="33"/>
                      <a:pt x="365" y="34"/>
                      <a:pt x="365" y="36"/>
                    </a:cubicBezTo>
                    <a:cubicBezTo>
                      <a:pt x="366" y="40"/>
                      <a:pt x="365" y="43"/>
                      <a:pt x="366" y="47"/>
                    </a:cubicBezTo>
                    <a:cubicBezTo>
                      <a:pt x="367" y="48"/>
                      <a:pt x="368" y="49"/>
                      <a:pt x="369" y="50"/>
                    </a:cubicBezTo>
                    <a:cubicBezTo>
                      <a:pt x="369" y="52"/>
                      <a:pt x="369" y="52"/>
                      <a:pt x="370" y="53"/>
                    </a:cubicBezTo>
                    <a:cubicBezTo>
                      <a:pt x="371" y="57"/>
                      <a:pt x="373" y="60"/>
                      <a:pt x="374" y="63"/>
                    </a:cubicBezTo>
                    <a:cubicBezTo>
                      <a:pt x="376" y="70"/>
                      <a:pt x="381" y="77"/>
                      <a:pt x="385" y="83"/>
                    </a:cubicBezTo>
                    <a:cubicBezTo>
                      <a:pt x="386" y="86"/>
                      <a:pt x="385" y="88"/>
                      <a:pt x="385" y="89"/>
                    </a:cubicBezTo>
                    <a:cubicBezTo>
                      <a:pt x="386" y="90"/>
                      <a:pt x="386" y="92"/>
                      <a:pt x="387" y="94"/>
                    </a:cubicBezTo>
                    <a:cubicBezTo>
                      <a:pt x="390" y="104"/>
                      <a:pt x="391" y="112"/>
                      <a:pt x="388" y="1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460">
                <a:extLst>
                  <a:ext uri="{FF2B5EF4-FFF2-40B4-BE49-F238E27FC236}">
                    <a16:creationId xmlns:a16="http://schemas.microsoft.com/office/drawing/2014/main" id="{495E540C-FBBD-EE40-9BF9-22B6B6D595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39" y="3135"/>
                <a:ext cx="2214" cy="1126"/>
              </a:xfrm>
              <a:custGeom>
                <a:avLst/>
                <a:gdLst>
                  <a:gd name="T0" fmla="*/ 901 w 913"/>
                  <a:gd name="T1" fmla="*/ 52 h 464"/>
                  <a:gd name="T2" fmla="*/ 864 w 913"/>
                  <a:gd name="T3" fmla="*/ 17 h 464"/>
                  <a:gd name="T4" fmla="*/ 810 w 913"/>
                  <a:gd name="T5" fmla="*/ 1 h 464"/>
                  <a:gd name="T6" fmla="*/ 787 w 913"/>
                  <a:gd name="T7" fmla="*/ 3 h 464"/>
                  <a:gd name="T8" fmla="*/ 753 w 913"/>
                  <a:gd name="T9" fmla="*/ 3 h 464"/>
                  <a:gd name="T10" fmla="*/ 736 w 913"/>
                  <a:gd name="T11" fmla="*/ 6 h 464"/>
                  <a:gd name="T12" fmla="*/ 667 w 913"/>
                  <a:gd name="T13" fmla="*/ 47 h 464"/>
                  <a:gd name="T14" fmla="*/ 652 w 913"/>
                  <a:gd name="T15" fmla="*/ 88 h 464"/>
                  <a:gd name="T16" fmla="*/ 632 w 913"/>
                  <a:gd name="T17" fmla="*/ 111 h 464"/>
                  <a:gd name="T18" fmla="*/ 570 w 913"/>
                  <a:gd name="T19" fmla="*/ 157 h 464"/>
                  <a:gd name="T20" fmla="*/ 477 w 913"/>
                  <a:gd name="T21" fmla="*/ 169 h 464"/>
                  <a:gd name="T22" fmla="*/ 406 w 913"/>
                  <a:gd name="T23" fmla="*/ 134 h 464"/>
                  <a:gd name="T24" fmla="*/ 338 w 913"/>
                  <a:gd name="T25" fmla="*/ 118 h 464"/>
                  <a:gd name="T26" fmla="*/ 270 w 913"/>
                  <a:gd name="T27" fmla="*/ 148 h 464"/>
                  <a:gd name="T28" fmla="*/ 235 w 913"/>
                  <a:gd name="T29" fmla="*/ 173 h 464"/>
                  <a:gd name="T30" fmla="*/ 149 w 913"/>
                  <a:gd name="T31" fmla="*/ 206 h 464"/>
                  <a:gd name="T32" fmla="*/ 30 w 913"/>
                  <a:gd name="T33" fmla="*/ 228 h 464"/>
                  <a:gd name="T34" fmla="*/ 76 w 913"/>
                  <a:gd name="T35" fmla="*/ 349 h 464"/>
                  <a:gd name="T36" fmla="*/ 212 w 913"/>
                  <a:gd name="T37" fmla="*/ 357 h 464"/>
                  <a:gd name="T38" fmla="*/ 288 w 913"/>
                  <a:gd name="T39" fmla="*/ 404 h 464"/>
                  <a:gd name="T40" fmla="*/ 394 w 913"/>
                  <a:gd name="T41" fmla="*/ 448 h 464"/>
                  <a:gd name="T42" fmla="*/ 517 w 913"/>
                  <a:gd name="T43" fmla="*/ 397 h 464"/>
                  <a:gd name="T44" fmla="*/ 595 w 913"/>
                  <a:gd name="T45" fmla="*/ 335 h 464"/>
                  <a:gd name="T46" fmla="*/ 673 w 913"/>
                  <a:gd name="T47" fmla="*/ 350 h 464"/>
                  <a:gd name="T48" fmla="*/ 773 w 913"/>
                  <a:gd name="T49" fmla="*/ 349 h 464"/>
                  <a:gd name="T50" fmla="*/ 778 w 913"/>
                  <a:gd name="T51" fmla="*/ 293 h 464"/>
                  <a:gd name="T52" fmla="*/ 757 w 913"/>
                  <a:gd name="T53" fmla="*/ 219 h 464"/>
                  <a:gd name="T54" fmla="*/ 848 w 913"/>
                  <a:gd name="T55" fmla="*/ 156 h 464"/>
                  <a:gd name="T56" fmla="*/ 906 w 913"/>
                  <a:gd name="T57" fmla="*/ 117 h 464"/>
                  <a:gd name="T58" fmla="*/ 850 w 913"/>
                  <a:gd name="T59" fmla="*/ 153 h 464"/>
                  <a:gd name="T60" fmla="*/ 789 w 913"/>
                  <a:gd name="T61" fmla="*/ 163 h 464"/>
                  <a:gd name="T62" fmla="*/ 754 w 913"/>
                  <a:gd name="T63" fmla="*/ 250 h 464"/>
                  <a:gd name="T64" fmla="*/ 779 w 913"/>
                  <a:gd name="T65" fmla="*/ 339 h 464"/>
                  <a:gd name="T66" fmla="*/ 751 w 913"/>
                  <a:gd name="T67" fmla="*/ 355 h 464"/>
                  <a:gd name="T68" fmla="*/ 694 w 913"/>
                  <a:gd name="T69" fmla="*/ 352 h 464"/>
                  <a:gd name="T70" fmla="*/ 687 w 913"/>
                  <a:gd name="T71" fmla="*/ 351 h 464"/>
                  <a:gd name="T72" fmla="*/ 657 w 913"/>
                  <a:gd name="T73" fmla="*/ 339 h 464"/>
                  <a:gd name="T74" fmla="*/ 636 w 913"/>
                  <a:gd name="T75" fmla="*/ 332 h 464"/>
                  <a:gd name="T76" fmla="*/ 622 w 913"/>
                  <a:gd name="T77" fmla="*/ 330 h 464"/>
                  <a:gd name="T78" fmla="*/ 613 w 913"/>
                  <a:gd name="T79" fmla="*/ 330 h 464"/>
                  <a:gd name="T80" fmla="*/ 592 w 913"/>
                  <a:gd name="T81" fmla="*/ 332 h 464"/>
                  <a:gd name="T82" fmla="*/ 577 w 913"/>
                  <a:gd name="T83" fmla="*/ 335 h 464"/>
                  <a:gd name="T84" fmla="*/ 569 w 913"/>
                  <a:gd name="T85" fmla="*/ 338 h 464"/>
                  <a:gd name="T86" fmla="*/ 552 w 913"/>
                  <a:gd name="T87" fmla="*/ 345 h 464"/>
                  <a:gd name="T88" fmla="*/ 545 w 913"/>
                  <a:gd name="T89" fmla="*/ 351 h 464"/>
                  <a:gd name="T90" fmla="*/ 541 w 913"/>
                  <a:gd name="T91" fmla="*/ 355 h 464"/>
                  <a:gd name="T92" fmla="*/ 532 w 913"/>
                  <a:gd name="T93" fmla="*/ 364 h 464"/>
                  <a:gd name="T94" fmla="*/ 524 w 913"/>
                  <a:gd name="T95" fmla="*/ 375 h 464"/>
                  <a:gd name="T96" fmla="*/ 488 w 913"/>
                  <a:gd name="T97" fmla="*/ 446 h 464"/>
                  <a:gd name="T98" fmla="*/ 401 w 913"/>
                  <a:gd name="T99" fmla="*/ 446 h 464"/>
                  <a:gd name="T100" fmla="*/ 327 w 913"/>
                  <a:gd name="T101" fmla="*/ 428 h 464"/>
                  <a:gd name="T102" fmla="*/ 239 w 913"/>
                  <a:gd name="T103" fmla="*/ 362 h 464"/>
                  <a:gd name="T104" fmla="*/ 92 w 913"/>
                  <a:gd name="T105" fmla="*/ 345 h 464"/>
                  <a:gd name="T106" fmla="*/ 5 w 913"/>
                  <a:gd name="T107" fmla="*/ 271 h 464"/>
                  <a:gd name="T108" fmla="*/ 111 w 913"/>
                  <a:gd name="T109" fmla="*/ 214 h 464"/>
                  <a:gd name="T110" fmla="*/ 251 w 913"/>
                  <a:gd name="T111" fmla="*/ 168 h 464"/>
                  <a:gd name="T112" fmla="*/ 369 w 913"/>
                  <a:gd name="T113" fmla="*/ 124 h 464"/>
                  <a:gd name="T114" fmla="*/ 453 w 913"/>
                  <a:gd name="T115" fmla="*/ 164 h 464"/>
                  <a:gd name="T116" fmla="*/ 542 w 913"/>
                  <a:gd name="T117" fmla="*/ 183 h 464"/>
                  <a:gd name="T118" fmla="*/ 634 w 913"/>
                  <a:gd name="T119" fmla="*/ 114 h 464"/>
                  <a:gd name="T120" fmla="*/ 674 w 913"/>
                  <a:gd name="T121" fmla="*/ 47 h 464"/>
                  <a:gd name="T122" fmla="*/ 778 w 913"/>
                  <a:gd name="T123" fmla="*/ 6 h 464"/>
                  <a:gd name="T124" fmla="*/ 898 w 913"/>
                  <a:gd name="T125" fmla="*/ 56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3" h="464">
                    <a:moveTo>
                      <a:pt x="913" y="107"/>
                    </a:moveTo>
                    <a:cubicBezTo>
                      <a:pt x="913" y="105"/>
                      <a:pt x="912" y="97"/>
                      <a:pt x="911" y="95"/>
                    </a:cubicBezTo>
                    <a:cubicBezTo>
                      <a:pt x="912" y="94"/>
                      <a:pt x="912" y="89"/>
                      <a:pt x="912" y="88"/>
                    </a:cubicBezTo>
                    <a:cubicBezTo>
                      <a:pt x="912" y="88"/>
                      <a:pt x="911" y="87"/>
                      <a:pt x="911" y="87"/>
                    </a:cubicBezTo>
                    <a:cubicBezTo>
                      <a:pt x="912" y="83"/>
                      <a:pt x="909" y="73"/>
                      <a:pt x="908" y="70"/>
                    </a:cubicBezTo>
                    <a:cubicBezTo>
                      <a:pt x="908" y="69"/>
                      <a:pt x="908" y="67"/>
                      <a:pt x="907" y="66"/>
                    </a:cubicBezTo>
                    <a:cubicBezTo>
                      <a:pt x="907" y="65"/>
                      <a:pt x="906" y="65"/>
                      <a:pt x="906" y="64"/>
                    </a:cubicBezTo>
                    <a:cubicBezTo>
                      <a:pt x="906" y="64"/>
                      <a:pt x="906" y="63"/>
                      <a:pt x="906" y="62"/>
                    </a:cubicBezTo>
                    <a:cubicBezTo>
                      <a:pt x="905" y="61"/>
                      <a:pt x="904" y="59"/>
                      <a:pt x="904" y="58"/>
                    </a:cubicBezTo>
                    <a:cubicBezTo>
                      <a:pt x="903" y="57"/>
                      <a:pt x="903" y="56"/>
                      <a:pt x="903" y="56"/>
                    </a:cubicBezTo>
                    <a:cubicBezTo>
                      <a:pt x="903" y="55"/>
                      <a:pt x="902" y="55"/>
                      <a:pt x="902" y="55"/>
                    </a:cubicBezTo>
                    <a:cubicBezTo>
                      <a:pt x="902" y="54"/>
                      <a:pt x="902" y="53"/>
                      <a:pt x="901" y="52"/>
                    </a:cubicBezTo>
                    <a:cubicBezTo>
                      <a:pt x="901" y="52"/>
                      <a:pt x="901" y="52"/>
                      <a:pt x="901" y="52"/>
                    </a:cubicBezTo>
                    <a:cubicBezTo>
                      <a:pt x="900" y="51"/>
                      <a:pt x="898" y="51"/>
                      <a:pt x="898" y="50"/>
                    </a:cubicBezTo>
                    <a:cubicBezTo>
                      <a:pt x="897" y="47"/>
                      <a:pt x="896" y="44"/>
                      <a:pt x="894" y="42"/>
                    </a:cubicBezTo>
                    <a:cubicBezTo>
                      <a:pt x="894" y="42"/>
                      <a:pt x="893" y="42"/>
                      <a:pt x="893" y="41"/>
                    </a:cubicBezTo>
                    <a:cubicBezTo>
                      <a:pt x="892" y="41"/>
                      <a:pt x="892" y="40"/>
                      <a:pt x="891" y="39"/>
                    </a:cubicBezTo>
                    <a:cubicBezTo>
                      <a:pt x="890" y="38"/>
                      <a:pt x="889" y="37"/>
                      <a:pt x="888" y="36"/>
                    </a:cubicBezTo>
                    <a:cubicBezTo>
                      <a:pt x="886" y="35"/>
                      <a:pt x="884" y="32"/>
                      <a:pt x="882" y="31"/>
                    </a:cubicBezTo>
                    <a:cubicBezTo>
                      <a:pt x="882" y="31"/>
                      <a:pt x="882" y="31"/>
                      <a:pt x="882" y="31"/>
                    </a:cubicBezTo>
                    <a:cubicBezTo>
                      <a:pt x="882" y="31"/>
                      <a:pt x="881" y="31"/>
                      <a:pt x="881" y="31"/>
                    </a:cubicBezTo>
                    <a:cubicBezTo>
                      <a:pt x="880" y="29"/>
                      <a:pt x="878" y="28"/>
                      <a:pt x="877" y="27"/>
                    </a:cubicBezTo>
                    <a:cubicBezTo>
                      <a:pt x="877" y="27"/>
                      <a:pt x="877" y="27"/>
                      <a:pt x="876" y="27"/>
                    </a:cubicBezTo>
                    <a:cubicBezTo>
                      <a:pt x="876" y="27"/>
                      <a:pt x="876" y="26"/>
                      <a:pt x="876" y="26"/>
                    </a:cubicBezTo>
                    <a:cubicBezTo>
                      <a:pt x="873" y="24"/>
                      <a:pt x="871" y="21"/>
                      <a:pt x="868" y="19"/>
                    </a:cubicBezTo>
                    <a:cubicBezTo>
                      <a:pt x="866" y="18"/>
                      <a:pt x="865" y="18"/>
                      <a:pt x="864" y="17"/>
                    </a:cubicBezTo>
                    <a:cubicBezTo>
                      <a:pt x="863" y="16"/>
                      <a:pt x="861" y="13"/>
                      <a:pt x="860" y="12"/>
                    </a:cubicBezTo>
                    <a:cubicBezTo>
                      <a:pt x="857" y="11"/>
                      <a:pt x="855" y="9"/>
                      <a:pt x="852" y="8"/>
                    </a:cubicBezTo>
                    <a:cubicBezTo>
                      <a:pt x="852" y="8"/>
                      <a:pt x="851" y="8"/>
                      <a:pt x="851" y="8"/>
                    </a:cubicBezTo>
                    <a:cubicBezTo>
                      <a:pt x="850" y="8"/>
                      <a:pt x="850" y="7"/>
                      <a:pt x="849" y="7"/>
                    </a:cubicBezTo>
                    <a:cubicBezTo>
                      <a:pt x="847" y="6"/>
                      <a:pt x="845" y="6"/>
                      <a:pt x="843" y="6"/>
                    </a:cubicBezTo>
                    <a:cubicBezTo>
                      <a:pt x="841" y="5"/>
                      <a:pt x="838" y="3"/>
                      <a:pt x="836" y="4"/>
                    </a:cubicBezTo>
                    <a:cubicBezTo>
                      <a:pt x="836" y="4"/>
                      <a:pt x="836" y="3"/>
                      <a:pt x="836" y="3"/>
                    </a:cubicBezTo>
                    <a:cubicBezTo>
                      <a:pt x="835" y="3"/>
                      <a:pt x="831" y="3"/>
                      <a:pt x="830" y="3"/>
                    </a:cubicBezTo>
                    <a:cubicBezTo>
                      <a:pt x="829" y="3"/>
                      <a:pt x="829" y="2"/>
                      <a:pt x="828" y="2"/>
                    </a:cubicBezTo>
                    <a:cubicBezTo>
                      <a:pt x="827" y="1"/>
                      <a:pt x="827" y="2"/>
                      <a:pt x="825" y="2"/>
                    </a:cubicBezTo>
                    <a:cubicBezTo>
                      <a:pt x="825" y="1"/>
                      <a:pt x="825" y="2"/>
                      <a:pt x="825" y="1"/>
                    </a:cubicBezTo>
                    <a:cubicBezTo>
                      <a:pt x="821" y="0"/>
                      <a:pt x="815" y="0"/>
                      <a:pt x="810" y="1"/>
                    </a:cubicBezTo>
                    <a:cubicBezTo>
                      <a:pt x="810" y="1"/>
                      <a:pt x="810" y="1"/>
                      <a:pt x="810" y="1"/>
                    </a:cubicBezTo>
                    <a:cubicBezTo>
                      <a:pt x="810" y="1"/>
                      <a:pt x="810" y="1"/>
                      <a:pt x="810" y="1"/>
                    </a:cubicBezTo>
                    <a:cubicBezTo>
                      <a:pt x="809" y="1"/>
                      <a:pt x="809" y="1"/>
                      <a:pt x="808" y="2"/>
                    </a:cubicBezTo>
                    <a:cubicBezTo>
                      <a:pt x="808" y="2"/>
                      <a:pt x="807" y="2"/>
                      <a:pt x="807" y="1"/>
                    </a:cubicBezTo>
                    <a:cubicBezTo>
                      <a:pt x="806" y="1"/>
                      <a:pt x="805" y="1"/>
                      <a:pt x="805" y="2"/>
                    </a:cubicBezTo>
                    <a:cubicBezTo>
                      <a:pt x="803" y="0"/>
                      <a:pt x="796" y="3"/>
                      <a:pt x="794" y="1"/>
                    </a:cubicBezTo>
                    <a:cubicBezTo>
                      <a:pt x="794" y="2"/>
                      <a:pt x="794" y="2"/>
                      <a:pt x="793" y="2"/>
                    </a:cubicBezTo>
                    <a:cubicBezTo>
                      <a:pt x="793" y="2"/>
                      <a:pt x="793" y="2"/>
                      <a:pt x="793" y="2"/>
                    </a:cubicBezTo>
                    <a:cubicBezTo>
                      <a:pt x="793" y="2"/>
                      <a:pt x="793" y="2"/>
                      <a:pt x="793" y="2"/>
                    </a:cubicBezTo>
                    <a:cubicBezTo>
                      <a:pt x="793" y="2"/>
                      <a:pt x="793" y="2"/>
                      <a:pt x="793" y="2"/>
                    </a:cubicBezTo>
                    <a:cubicBezTo>
                      <a:pt x="793" y="2"/>
                      <a:pt x="793" y="2"/>
                      <a:pt x="793" y="2"/>
                    </a:cubicBezTo>
                    <a:cubicBezTo>
                      <a:pt x="792" y="2"/>
                      <a:pt x="792" y="2"/>
                      <a:pt x="791" y="2"/>
                    </a:cubicBezTo>
                    <a:cubicBezTo>
                      <a:pt x="790" y="3"/>
                      <a:pt x="789" y="1"/>
                      <a:pt x="788" y="2"/>
                    </a:cubicBezTo>
                    <a:cubicBezTo>
                      <a:pt x="788" y="2"/>
                      <a:pt x="787" y="3"/>
                      <a:pt x="787" y="3"/>
                    </a:cubicBezTo>
                    <a:cubicBezTo>
                      <a:pt x="787" y="3"/>
                      <a:pt x="787" y="3"/>
                      <a:pt x="787" y="3"/>
                    </a:cubicBezTo>
                    <a:cubicBezTo>
                      <a:pt x="786" y="2"/>
                      <a:pt x="782" y="3"/>
                      <a:pt x="780" y="3"/>
                    </a:cubicBezTo>
                    <a:cubicBezTo>
                      <a:pt x="780" y="3"/>
                      <a:pt x="779" y="2"/>
                      <a:pt x="778" y="2"/>
                    </a:cubicBezTo>
                    <a:cubicBezTo>
                      <a:pt x="774" y="3"/>
                      <a:pt x="774" y="3"/>
                      <a:pt x="774" y="3"/>
                    </a:cubicBezTo>
                    <a:cubicBezTo>
                      <a:pt x="772" y="3"/>
                      <a:pt x="772" y="3"/>
                      <a:pt x="772" y="2"/>
                    </a:cubicBezTo>
                    <a:cubicBezTo>
                      <a:pt x="771" y="2"/>
                      <a:pt x="770" y="3"/>
                      <a:pt x="770" y="3"/>
                    </a:cubicBezTo>
                    <a:cubicBezTo>
                      <a:pt x="769" y="2"/>
                      <a:pt x="769" y="3"/>
                      <a:pt x="769" y="2"/>
                    </a:cubicBezTo>
                    <a:cubicBezTo>
                      <a:pt x="768" y="2"/>
                      <a:pt x="766" y="3"/>
                      <a:pt x="765" y="3"/>
                    </a:cubicBezTo>
                    <a:cubicBezTo>
                      <a:pt x="764" y="3"/>
                      <a:pt x="764" y="3"/>
                      <a:pt x="764" y="3"/>
                    </a:cubicBezTo>
                    <a:cubicBezTo>
                      <a:pt x="763" y="3"/>
                      <a:pt x="763" y="3"/>
                      <a:pt x="763" y="3"/>
                    </a:cubicBezTo>
                    <a:cubicBezTo>
                      <a:pt x="763" y="3"/>
                      <a:pt x="763" y="3"/>
                      <a:pt x="763" y="4"/>
                    </a:cubicBezTo>
                    <a:cubicBezTo>
                      <a:pt x="759" y="3"/>
                      <a:pt x="756" y="3"/>
                      <a:pt x="753" y="3"/>
                    </a:cubicBezTo>
                    <a:cubicBezTo>
                      <a:pt x="753" y="3"/>
                      <a:pt x="753" y="3"/>
                      <a:pt x="753" y="3"/>
                    </a:cubicBezTo>
                    <a:cubicBezTo>
                      <a:pt x="753" y="3"/>
                      <a:pt x="753" y="3"/>
                      <a:pt x="753" y="3"/>
                    </a:cubicBezTo>
                    <a:cubicBezTo>
                      <a:pt x="752" y="3"/>
                      <a:pt x="753" y="2"/>
                      <a:pt x="753" y="3"/>
                    </a:cubicBezTo>
                    <a:cubicBezTo>
                      <a:pt x="752" y="3"/>
                      <a:pt x="752" y="3"/>
                      <a:pt x="751" y="3"/>
                    </a:cubicBezTo>
                    <a:cubicBezTo>
                      <a:pt x="751" y="3"/>
                      <a:pt x="751" y="3"/>
                      <a:pt x="751" y="3"/>
                    </a:cubicBezTo>
                    <a:cubicBezTo>
                      <a:pt x="751" y="3"/>
                      <a:pt x="751" y="3"/>
                      <a:pt x="751" y="3"/>
                    </a:cubicBezTo>
                    <a:cubicBezTo>
                      <a:pt x="750" y="4"/>
                      <a:pt x="749" y="2"/>
                      <a:pt x="748" y="3"/>
                    </a:cubicBezTo>
                    <a:cubicBezTo>
                      <a:pt x="747" y="3"/>
                      <a:pt x="748" y="3"/>
                      <a:pt x="747" y="3"/>
                    </a:cubicBezTo>
                    <a:cubicBezTo>
                      <a:pt x="747" y="3"/>
                      <a:pt x="747" y="3"/>
                      <a:pt x="747" y="3"/>
                    </a:cubicBezTo>
                    <a:cubicBezTo>
                      <a:pt x="747" y="3"/>
                      <a:pt x="747" y="3"/>
                      <a:pt x="747" y="3"/>
                    </a:cubicBezTo>
                    <a:cubicBezTo>
                      <a:pt x="747" y="3"/>
                      <a:pt x="747" y="3"/>
                      <a:pt x="747" y="3"/>
                    </a:cubicBezTo>
                    <a:cubicBezTo>
                      <a:pt x="746" y="4"/>
                      <a:pt x="744" y="4"/>
                      <a:pt x="743" y="5"/>
                    </a:cubicBezTo>
                    <a:cubicBezTo>
                      <a:pt x="743" y="4"/>
                      <a:pt x="743" y="4"/>
                      <a:pt x="743" y="4"/>
                    </a:cubicBezTo>
                    <a:cubicBezTo>
                      <a:pt x="741" y="5"/>
                      <a:pt x="739" y="6"/>
                      <a:pt x="736" y="6"/>
                    </a:cubicBezTo>
                    <a:cubicBezTo>
                      <a:pt x="736" y="6"/>
                      <a:pt x="736" y="6"/>
                      <a:pt x="736" y="7"/>
                    </a:cubicBezTo>
                    <a:cubicBezTo>
                      <a:pt x="734" y="7"/>
                      <a:pt x="730" y="7"/>
                      <a:pt x="728" y="8"/>
                    </a:cubicBezTo>
                    <a:cubicBezTo>
                      <a:pt x="728" y="8"/>
                      <a:pt x="728" y="8"/>
                      <a:pt x="727" y="9"/>
                    </a:cubicBezTo>
                    <a:cubicBezTo>
                      <a:pt x="727" y="9"/>
                      <a:pt x="727" y="9"/>
                      <a:pt x="727" y="8"/>
                    </a:cubicBezTo>
                    <a:cubicBezTo>
                      <a:pt x="721" y="11"/>
                      <a:pt x="717" y="14"/>
                      <a:pt x="712" y="16"/>
                    </a:cubicBezTo>
                    <a:cubicBezTo>
                      <a:pt x="711" y="17"/>
                      <a:pt x="709" y="17"/>
                      <a:pt x="708" y="17"/>
                    </a:cubicBezTo>
                    <a:cubicBezTo>
                      <a:pt x="705" y="18"/>
                      <a:pt x="701" y="19"/>
                      <a:pt x="698" y="21"/>
                    </a:cubicBezTo>
                    <a:cubicBezTo>
                      <a:pt x="696" y="22"/>
                      <a:pt x="693" y="25"/>
                      <a:pt x="691" y="26"/>
                    </a:cubicBezTo>
                    <a:cubicBezTo>
                      <a:pt x="689" y="27"/>
                      <a:pt x="688" y="27"/>
                      <a:pt x="687" y="28"/>
                    </a:cubicBezTo>
                    <a:cubicBezTo>
                      <a:pt x="687" y="28"/>
                      <a:pt x="687" y="28"/>
                      <a:pt x="687" y="29"/>
                    </a:cubicBezTo>
                    <a:cubicBezTo>
                      <a:pt x="684" y="30"/>
                      <a:pt x="681" y="30"/>
                      <a:pt x="679" y="32"/>
                    </a:cubicBezTo>
                    <a:cubicBezTo>
                      <a:pt x="676" y="35"/>
                      <a:pt x="673" y="38"/>
                      <a:pt x="671" y="42"/>
                    </a:cubicBezTo>
                    <a:cubicBezTo>
                      <a:pt x="670" y="44"/>
                      <a:pt x="669" y="47"/>
                      <a:pt x="667" y="47"/>
                    </a:cubicBezTo>
                    <a:cubicBezTo>
                      <a:pt x="667" y="47"/>
                      <a:pt x="667" y="47"/>
                      <a:pt x="667" y="47"/>
                    </a:cubicBezTo>
                    <a:cubicBezTo>
                      <a:pt x="667" y="49"/>
                      <a:pt x="666" y="50"/>
                      <a:pt x="665" y="52"/>
                    </a:cubicBezTo>
                    <a:cubicBezTo>
                      <a:pt x="664" y="53"/>
                      <a:pt x="664" y="55"/>
                      <a:pt x="663" y="56"/>
                    </a:cubicBezTo>
                    <a:cubicBezTo>
                      <a:pt x="663" y="57"/>
                      <a:pt x="661" y="58"/>
                      <a:pt x="661" y="60"/>
                    </a:cubicBezTo>
                    <a:cubicBezTo>
                      <a:pt x="659" y="63"/>
                      <a:pt x="659" y="69"/>
                      <a:pt x="657" y="71"/>
                    </a:cubicBezTo>
                    <a:cubicBezTo>
                      <a:pt x="657" y="72"/>
                      <a:pt x="657" y="71"/>
                      <a:pt x="657" y="72"/>
                    </a:cubicBezTo>
                    <a:cubicBezTo>
                      <a:pt x="657" y="72"/>
                      <a:pt x="657" y="72"/>
                      <a:pt x="657" y="72"/>
                    </a:cubicBezTo>
                    <a:cubicBezTo>
                      <a:pt x="656" y="73"/>
                      <a:pt x="655" y="78"/>
                      <a:pt x="655" y="79"/>
                    </a:cubicBezTo>
                    <a:cubicBezTo>
                      <a:pt x="655" y="80"/>
                      <a:pt x="654" y="83"/>
                      <a:pt x="654" y="83"/>
                    </a:cubicBezTo>
                    <a:cubicBezTo>
                      <a:pt x="653" y="84"/>
                      <a:pt x="651" y="86"/>
                      <a:pt x="652" y="87"/>
                    </a:cubicBezTo>
                    <a:cubicBezTo>
                      <a:pt x="652" y="87"/>
                      <a:pt x="652" y="87"/>
                      <a:pt x="652" y="87"/>
                    </a:cubicBezTo>
                    <a:cubicBezTo>
                      <a:pt x="652" y="87"/>
                      <a:pt x="652" y="87"/>
                      <a:pt x="652" y="87"/>
                    </a:cubicBezTo>
                    <a:cubicBezTo>
                      <a:pt x="652" y="87"/>
                      <a:pt x="652" y="87"/>
                      <a:pt x="652" y="88"/>
                    </a:cubicBezTo>
                    <a:cubicBezTo>
                      <a:pt x="652" y="88"/>
                      <a:pt x="652" y="88"/>
                      <a:pt x="652" y="88"/>
                    </a:cubicBezTo>
                    <a:cubicBezTo>
                      <a:pt x="650" y="89"/>
                      <a:pt x="650" y="91"/>
                      <a:pt x="649" y="92"/>
                    </a:cubicBezTo>
                    <a:cubicBezTo>
                      <a:pt x="648" y="93"/>
                      <a:pt x="647" y="93"/>
                      <a:pt x="646" y="94"/>
                    </a:cubicBezTo>
                    <a:cubicBezTo>
                      <a:pt x="646" y="95"/>
                      <a:pt x="646" y="95"/>
                      <a:pt x="646" y="96"/>
                    </a:cubicBezTo>
                    <a:cubicBezTo>
                      <a:pt x="646" y="97"/>
                      <a:pt x="645" y="96"/>
                      <a:pt x="644" y="97"/>
                    </a:cubicBezTo>
                    <a:cubicBezTo>
                      <a:pt x="645" y="97"/>
                      <a:pt x="643" y="99"/>
                      <a:pt x="643" y="100"/>
                    </a:cubicBezTo>
                    <a:cubicBezTo>
                      <a:pt x="642" y="101"/>
                      <a:pt x="641" y="101"/>
                      <a:pt x="640" y="102"/>
                    </a:cubicBezTo>
                    <a:cubicBezTo>
                      <a:pt x="639" y="103"/>
                      <a:pt x="639" y="104"/>
                      <a:pt x="639" y="105"/>
                    </a:cubicBezTo>
                    <a:cubicBezTo>
                      <a:pt x="639" y="105"/>
                      <a:pt x="638" y="105"/>
                      <a:pt x="638" y="105"/>
                    </a:cubicBezTo>
                    <a:cubicBezTo>
                      <a:pt x="637" y="106"/>
                      <a:pt x="636" y="107"/>
                      <a:pt x="634" y="108"/>
                    </a:cubicBezTo>
                    <a:cubicBezTo>
                      <a:pt x="634" y="109"/>
                      <a:pt x="634" y="109"/>
                      <a:pt x="634" y="109"/>
                    </a:cubicBezTo>
                    <a:cubicBezTo>
                      <a:pt x="633" y="110"/>
                      <a:pt x="633" y="110"/>
                      <a:pt x="632" y="110"/>
                    </a:cubicBezTo>
                    <a:cubicBezTo>
                      <a:pt x="632" y="111"/>
                      <a:pt x="632" y="111"/>
                      <a:pt x="632" y="111"/>
                    </a:cubicBezTo>
                    <a:cubicBezTo>
                      <a:pt x="632" y="111"/>
                      <a:pt x="629" y="112"/>
                      <a:pt x="628" y="112"/>
                    </a:cubicBezTo>
                    <a:cubicBezTo>
                      <a:pt x="625" y="114"/>
                      <a:pt x="618" y="117"/>
                      <a:pt x="613" y="118"/>
                    </a:cubicBezTo>
                    <a:cubicBezTo>
                      <a:pt x="613" y="118"/>
                      <a:pt x="613" y="118"/>
                      <a:pt x="613" y="118"/>
                    </a:cubicBezTo>
                    <a:cubicBezTo>
                      <a:pt x="611" y="118"/>
                      <a:pt x="608" y="121"/>
                      <a:pt x="606" y="121"/>
                    </a:cubicBezTo>
                    <a:cubicBezTo>
                      <a:pt x="603" y="122"/>
                      <a:pt x="601" y="123"/>
                      <a:pt x="598" y="124"/>
                    </a:cubicBezTo>
                    <a:cubicBezTo>
                      <a:pt x="597" y="124"/>
                      <a:pt x="596" y="124"/>
                      <a:pt x="595" y="124"/>
                    </a:cubicBezTo>
                    <a:cubicBezTo>
                      <a:pt x="592" y="126"/>
                      <a:pt x="590" y="128"/>
                      <a:pt x="587" y="130"/>
                    </a:cubicBezTo>
                    <a:cubicBezTo>
                      <a:pt x="585" y="131"/>
                      <a:pt x="584" y="131"/>
                      <a:pt x="583" y="132"/>
                    </a:cubicBezTo>
                    <a:cubicBezTo>
                      <a:pt x="582" y="132"/>
                      <a:pt x="580" y="134"/>
                      <a:pt x="580" y="135"/>
                    </a:cubicBezTo>
                    <a:cubicBezTo>
                      <a:pt x="579" y="136"/>
                      <a:pt x="577" y="137"/>
                      <a:pt x="576" y="138"/>
                    </a:cubicBezTo>
                    <a:cubicBezTo>
                      <a:pt x="576" y="139"/>
                      <a:pt x="576" y="139"/>
                      <a:pt x="576" y="139"/>
                    </a:cubicBezTo>
                    <a:cubicBezTo>
                      <a:pt x="576" y="140"/>
                      <a:pt x="575" y="140"/>
                      <a:pt x="575" y="140"/>
                    </a:cubicBezTo>
                    <a:cubicBezTo>
                      <a:pt x="573" y="145"/>
                      <a:pt x="572" y="152"/>
                      <a:pt x="570" y="157"/>
                    </a:cubicBezTo>
                    <a:cubicBezTo>
                      <a:pt x="567" y="162"/>
                      <a:pt x="559" y="171"/>
                      <a:pt x="554" y="173"/>
                    </a:cubicBezTo>
                    <a:cubicBezTo>
                      <a:pt x="551" y="175"/>
                      <a:pt x="548" y="177"/>
                      <a:pt x="545" y="178"/>
                    </a:cubicBezTo>
                    <a:cubicBezTo>
                      <a:pt x="543" y="178"/>
                      <a:pt x="542" y="178"/>
                      <a:pt x="540" y="178"/>
                    </a:cubicBezTo>
                    <a:cubicBezTo>
                      <a:pt x="539" y="179"/>
                      <a:pt x="538" y="180"/>
                      <a:pt x="537" y="180"/>
                    </a:cubicBezTo>
                    <a:cubicBezTo>
                      <a:pt x="535" y="181"/>
                      <a:pt x="527" y="181"/>
                      <a:pt x="524" y="180"/>
                    </a:cubicBezTo>
                    <a:cubicBezTo>
                      <a:pt x="524" y="180"/>
                      <a:pt x="524" y="179"/>
                      <a:pt x="523" y="179"/>
                    </a:cubicBezTo>
                    <a:cubicBezTo>
                      <a:pt x="520" y="180"/>
                      <a:pt x="518" y="179"/>
                      <a:pt x="516" y="178"/>
                    </a:cubicBezTo>
                    <a:cubicBezTo>
                      <a:pt x="514" y="178"/>
                      <a:pt x="512" y="178"/>
                      <a:pt x="510" y="178"/>
                    </a:cubicBezTo>
                    <a:cubicBezTo>
                      <a:pt x="509" y="178"/>
                      <a:pt x="506" y="177"/>
                      <a:pt x="505" y="177"/>
                    </a:cubicBezTo>
                    <a:cubicBezTo>
                      <a:pt x="501" y="176"/>
                      <a:pt x="496" y="174"/>
                      <a:pt x="492" y="173"/>
                    </a:cubicBezTo>
                    <a:cubicBezTo>
                      <a:pt x="490" y="172"/>
                      <a:pt x="488" y="172"/>
                      <a:pt x="485" y="172"/>
                    </a:cubicBezTo>
                    <a:cubicBezTo>
                      <a:pt x="484" y="171"/>
                      <a:pt x="482" y="170"/>
                      <a:pt x="480" y="169"/>
                    </a:cubicBezTo>
                    <a:cubicBezTo>
                      <a:pt x="479" y="169"/>
                      <a:pt x="478" y="169"/>
                      <a:pt x="477" y="169"/>
                    </a:cubicBezTo>
                    <a:cubicBezTo>
                      <a:pt x="476" y="168"/>
                      <a:pt x="474" y="167"/>
                      <a:pt x="473" y="167"/>
                    </a:cubicBezTo>
                    <a:cubicBezTo>
                      <a:pt x="469" y="165"/>
                      <a:pt x="464" y="164"/>
                      <a:pt x="461" y="162"/>
                    </a:cubicBezTo>
                    <a:cubicBezTo>
                      <a:pt x="460" y="161"/>
                      <a:pt x="455" y="160"/>
                      <a:pt x="455" y="159"/>
                    </a:cubicBezTo>
                    <a:cubicBezTo>
                      <a:pt x="454" y="159"/>
                      <a:pt x="454" y="160"/>
                      <a:pt x="454" y="160"/>
                    </a:cubicBezTo>
                    <a:cubicBezTo>
                      <a:pt x="448" y="157"/>
                      <a:pt x="442" y="150"/>
                      <a:pt x="436" y="149"/>
                    </a:cubicBezTo>
                    <a:cubicBezTo>
                      <a:pt x="436" y="149"/>
                      <a:pt x="436" y="149"/>
                      <a:pt x="436" y="149"/>
                    </a:cubicBezTo>
                    <a:cubicBezTo>
                      <a:pt x="433" y="148"/>
                      <a:pt x="430" y="146"/>
                      <a:pt x="427" y="145"/>
                    </a:cubicBezTo>
                    <a:cubicBezTo>
                      <a:pt x="426" y="145"/>
                      <a:pt x="425" y="144"/>
                      <a:pt x="424" y="144"/>
                    </a:cubicBezTo>
                    <a:cubicBezTo>
                      <a:pt x="422" y="142"/>
                      <a:pt x="418" y="142"/>
                      <a:pt x="416" y="139"/>
                    </a:cubicBezTo>
                    <a:cubicBezTo>
                      <a:pt x="414" y="138"/>
                      <a:pt x="412" y="138"/>
                      <a:pt x="410" y="137"/>
                    </a:cubicBezTo>
                    <a:cubicBezTo>
                      <a:pt x="410" y="136"/>
                      <a:pt x="410" y="137"/>
                      <a:pt x="410" y="136"/>
                    </a:cubicBezTo>
                    <a:cubicBezTo>
                      <a:pt x="409" y="135"/>
                      <a:pt x="407" y="136"/>
                      <a:pt x="406" y="135"/>
                    </a:cubicBezTo>
                    <a:cubicBezTo>
                      <a:pt x="406" y="135"/>
                      <a:pt x="406" y="134"/>
                      <a:pt x="406" y="134"/>
                    </a:cubicBezTo>
                    <a:cubicBezTo>
                      <a:pt x="405" y="134"/>
                      <a:pt x="405" y="134"/>
                      <a:pt x="405" y="134"/>
                    </a:cubicBezTo>
                    <a:cubicBezTo>
                      <a:pt x="404" y="133"/>
                      <a:pt x="403" y="133"/>
                      <a:pt x="402" y="132"/>
                    </a:cubicBezTo>
                    <a:cubicBezTo>
                      <a:pt x="401" y="132"/>
                      <a:pt x="400" y="132"/>
                      <a:pt x="399" y="132"/>
                    </a:cubicBezTo>
                    <a:cubicBezTo>
                      <a:pt x="394" y="130"/>
                      <a:pt x="387" y="126"/>
                      <a:pt x="381" y="123"/>
                    </a:cubicBezTo>
                    <a:cubicBezTo>
                      <a:pt x="380" y="122"/>
                      <a:pt x="376" y="123"/>
                      <a:pt x="375" y="121"/>
                    </a:cubicBezTo>
                    <a:cubicBezTo>
                      <a:pt x="374" y="121"/>
                      <a:pt x="373" y="121"/>
                      <a:pt x="372" y="120"/>
                    </a:cubicBezTo>
                    <a:cubicBezTo>
                      <a:pt x="370" y="119"/>
                      <a:pt x="364" y="119"/>
                      <a:pt x="364" y="119"/>
                    </a:cubicBezTo>
                    <a:cubicBezTo>
                      <a:pt x="363" y="119"/>
                      <a:pt x="363" y="119"/>
                      <a:pt x="362" y="118"/>
                    </a:cubicBezTo>
                    <a:cubicBezTo>
                      <a:pt x="360" y="118"/>
                      <a:pt x="359" y="119"/>
                      <a:pt x="358" y="118"/>
                    </a:cubicBezTo>
                    <a:cubicBezTo>
                      <a:pt x="358" y="118"/>
                      <a:pt x="358" y="118"/>
                      <a:pt x="358" y="118"/>
                    </a:cubicBezTo>
                    <a:cubicBezTo>
                      <a:pt x="358" y="118"/>
                      <a:pt x="358" y="118"/>
                      <a:pt x="358" y="118"/>
                    </a:cubicBezTo>
                    <a:cubicBezTo>
                      <a:pt x="353" y="119"/>
                      <a:pt x="347" y="118"/>
                      <a:pt x="342" y="117"/>
                    </a:cubicBezTo>
                    <a:cubicBezTo>
                      <a:pt x="341" y="117"/>
                      <a:pt x="338" y="117"/>
                      <a:pt x="338" y="118"/>
                    </a:cubicBezTo>
                    <a:cubicBezTo>
                      <a:pt x="335" y="118"/>
                      <a:pt x="332" y="117"/>
                      <a:pt x="330" y="118"/>
                    </a:cubicBezTo>
                    <a:cubicBezTo>
                      <a:pt x="328" y="118"/>
                      <a:pt x="326" y="119"/>
                      <a:pt x="324" y="119"/>
                    </a:cubicBezTo>
                    <a:cubicBezTo>
                      <a:pt x="319" y="120"/>
                      <a:pt x="318" y="120"/>
                      <a:pt x="315" y="122"/>
                    </a:cubicBezTo>
                    <a:cubicBezTo>
                      <a:pt x="314" y="123"/>
                      <a:pt x="312" y="122"/>
                      <a:pt x="312" y="123"/>
                    </a:cubicBezTo>
                    <a:cubicBezTo>
                      <a:pt x="306" y="124"/>
                      <a:pt x="302" y="127"/>
                      <a:pt x="297" y="129"/>
                    </a:cubicBezTo>
                    <a:cubicBezTo>
                      <a:pt x="297" y="129"/>
                      <a:pt x="296" y="129"/>
                      <a:pt x="296" y="129"/>
                    </a:cubicBezTo>
                    <a:cubicBezTo>
                      <a:pt x="294" y="130"/>
                      <a:pt x="293" y="133"/>
                      <a:pt x="291" y="133"/>
                    </a:cubicBezTo>
                    <a:cubicBezTo>
                      <a:pt x="291" y="133"/>
                      <a:pt x="291" y="133"/>
                      <a:pt x="291" y="134"/>
                    </a:cubicBezTo>
                    <a:cubicBezTo>
                      <a:pt x="290" y="134"/>
                      <a:pt x="289" y="134"/>
                      <a:pt x="288" y="134"/>
                    </a:cubicBezTo>
                    <a:cubicBezTo>
                      <a:pt x="286" y="135"/>
                      <a:pt x="284" y="137"/>
                      <a:pt x="282" y="138"/>
                    </a:cubicBezTo>
                    <a:cubicBezTo>
                      <a:pt x="281" y="138"/>
                      <a:pt x="280" y="138"/>
                      <a:pt x="279" y="139"/>
                    </a:cubicBezTo>
                    <a:cubicBezTo>
                      <a:pt x="278" y="140"/>
                      <a:pt x="276" y="143"/>
                      <a:pt x="275" y="144"/>
                    </a:cubicBezTo>
                    <a:cubicBezTo>
                      <a:pt x="274" y="145"/>
                      <a:pt x="272" y="147"/>
                      <a:pt x="270" y="148"/>
                    </a:cubicBezTo>
                    <a:cubicBezTo>
                      <a:pt x="269" y="149"/>
                      <a:pt x="267" y="149"/>
                      <a:pt x="266" y="150"/>
                    </a:cubicBezTo>
                    <a:cubicBezTo>
                      <a:pt x="264" y="151"/>
                      <a:pt x="262" y="154"/>
                      <a:pt x="260" y="154"/>
                    </a:cubicBezTo>
                    <a:cubicBezTo>
                      <a:pt x="260" y="154"/>
                      <a:pt x="260" y="154"/>
                      <a:pt x="260" y="155"/>
                    </a:cubicBezTo>
                    <a:cubicBezTo>
                      <a:pt x="256" y="156"/>
                      <a:pt x="253" y="159"/>
                      <a:pt x="250" y="162"/>
                    </a:cubicBezTo>
                    <a:cubicBezTo>
                      <a:pt x="248" y="163"/>
                      <a:pt x="248" y="165"/>
                      <a:pt x="246" y="165"/>
                    </a:cubicBezTo>
                    <a:cubicBezTo>
                      <a:pt x="246" y="165"/>
                      <a:pt x="246" y="165"/>
                      <a:pt x="246" y="165"/>
                    </a:cubicBezTo>
                    <a:cubicBezTo>
                      <a:pt x="244" y="167"/>
                      <a:pt x="243" y="167"/>
                      <a:pt x="241" y="168"/>
                    </a:cubicBezTo>
                    <a:cubicBezTo>
                      <a:pt x="241" y="169"/>
                      <a:pt x="241" y="168"/>
                      <a:pt x="242" y="169"/>
                    </a:cubicBezTo>
                    <a:cubicBezTo>
                      <a:pt x="240" y="169"/>
                      <a:pt x="238" y="170"/>
                      <a:pt x="237" y="172"/>
                    </a:cubicBezTo>
                    <a:cubicBezTo>
                      <a:pt x="237" y="172"/>
                      <a:pt x="236" y="172"/>
                      <a:pt x="236" y="172"/>
                    </a:cubicBezTo>
                    <a:cubicBezTo>
                      <a:pt x="237" y="172"/>
                      <a:pt x="237" y="172"/>
                      <a:pt x="237" y="172"/>
                    </a:cubicBezTo>
                    <a:cubicBezTo>
                      <a:pt x="236" y="172"/>
                      <a:pt x="236" y="172"/>
                      <a:pt x="235" y="172"/>
                    </a:cubicBezTo>
                    <a:cubicBezTo>
                      <a:pt x="235" y="173"/>
                      <a:pt x="235" y="173"/>
                      <a:pt x="235" y="173"/>
                    </a:cubicBezTo>
                    <a:cubicBezTo>
                      <a:pt x="234" y="174"/>
                      <a:pt x="233" y="174"/>
                      <a:pt x="232" y="175"/>
                    </a:cubicBezTo>
                    <a:cubicBezTo>
                      <a:pt x="231" y="175"/>
                      <a:pt x="229" y="176"/>
                      <a:pt x="228" y="177"/>
                    </a:cubicBezTo>
                    <a:cubicBezTo>
                      <a:pt x="227" y="177"/>
                      <a:pt x="226" y="177"/>
                      <a:pt x="226" y="178"/>
                    </a:cubicBezTo>
                    <a:cubicBezTo>
                      <a:pt x="224" y="179"/>
                      <a:pt x="222" y="180"/>
                      <a:pt x="220" y="181"/>
                    </a:cubicBezTo>
                    <a:cubicBezTo>
                      <a:pt x="219" y="182"/>
                      <a:pt x="219" y="183"/>
                      <a:pt x="218" y="184"/>
                    </a:cubicBezTo>
                    <a:cubicBezTo>
                      <a:pt x="214" y="186"/>
                      <a:pt x="211" y="188"/>
                      <a:pt x="207" y="190"/>
                    </a:cubicBezTo>
                    <a:cubicBezTo>
                      <a:pt x="204" y="191"/>
                      <a:pt x="202" y="193"/>
                      <a:pt x="200" y="195"/>
                    </a:cubicBezTo>
                    <a:cubicBezTo>
                      <a:pt x="193" y="198"/>
                      <a:pt x="186" y="201"/>
                      <a:pt x="179" y="203"/>
                    </a:cubicBezTo>
                    <a:cubicBezTo>
                      <a:pt x="177" y="203"/>
                      <a:pt x="176" y="203"/>
                      <a:pt x="175" y="203"/>
                    </a:cubicBezTo>
                    <a:cubicBezTo>
                      <a:pt x="172" y="204"/>
                      <a:pt x="167" y="204"/>
                      <a:pt x="164" y="205"/>
                    </a:cubicBezTo>
                    <a:cubicBezTo>
                      <a:pt x="163" y="205"/>
                      <a:pt x="163" y="204"/>
                      <a:pt x="162" y="204"/>
                    </a:cubicBezTo>
                    <a:cubicBezTo>
                      <a:pt x="161" y="205"/>
                      <a:pt x="159" y="205"/>
                      <a:pt x="157" y="206"/>
                    </a:cubicBezTo>
                    <a:cubicBezTo>
                      <a:pt x="155" y="206"/>
                      <a:pt x="152" y="205"/>
                      <a:pt x="149" y="206"/>
                    </a:cubicBezTo>
                    <a:cubicBezTo>
                      <a:pt x="142" y="207"/>
                      <a:pt x="132" y="208"/>
                      <a:pt x="126" y="209"/>
                    </a:cubicBezTo>
                    <a:cubicBezTo>
                      <a:pt x="123" y="209"/>
                      <a:pt x="121" y="209"/>
                      <a:pt x="118" y="209"/>
                    </a:cubicBezTo>
                    <a:cubicBezTo>
                      <a:pt x="114" y="210"/>
                      <a:pt x="106" y="209"/>
                      <a:pt x="102" y="210"/>
                    </a:cubicBezTo>
                    <a:cubicBezTo>
                      <a:pt x="99" y="210"/>
                      <a:pt x="96" y="210"/>
                      <a:pt x="94" y="210"/>
                    </a:cubicBezTo>
                    <a:cubicBezTo>
                      <a:pt x="92" y="210"/>
                      <a:pt x="90" y="210"/>
                      <a:pt x="88" y="210"/>
                    </a:cubicBezTo>
                    <a:cubicBezTo>
                      <a:pt x="82" y="211"/>
                      <a:pt x="78" y="213"/>
                      <a:pt x="73" y="214"/>
                    </a:cubicBezTo>
                    <a:cubicBezTo>
                      <a:pt x="70" y="215"/>
                      <a:pt x="67" y="214"/>
                      <a:pt x="65" y="215"/>
                    </a:cubicBezTo>
                    <a:cubicBezTo>
                      <a:pt x="62" y="216"/>
                      <a:pt x="59" y="217"/>
                      <a:pt x="56" y="218"/>
                    </a:cubicBezTo>
                    <a:cubicBezTo>
                      <a:pt x="54" y="218"/>
                      <a:pt x="53" y="219"/>
                      <a:pt x="52" y="219"/>
                    </a:cubicBezTo>
                    <a:cubicBezTo>
                      <a:pt x="50" y="219"/>
                      <a:pt x="48" y="220"/>
                      <a:pt x="47" y="221"/>
                    </a:cubicBezTo>
                    <a:cubicBezTo>
                      <a:pt x="45" y="221"/>
                      <a:pt x="43" y="222"/>
                      <a:pt x="40" y="222"/>
                    </a:cubicBezTo>
                    <a:cubicBezTo>
                      <a:pt x="38" y="223"/>
                      <a:pt x="35" y="225"/>
                      <a:pt x="32" y="227"/>
                    </a:cubicBezTo>
                    <a:cubicBezTo>
                      <a:pt x="32" y="227"/>
                      <a:pt x="31" y="228"/>
                      <a:pt x="30" y="228"/>
                    </a:cubicBezTo>
                    <a:cubicBezTo>
                      <a:pt x="23" y="232"/>
                      <a:pt x="18" y="237"/>
                      <a:pt x="14" y="243"/>
                    </a:cubicBezTo>
                    <a:cubicBezTo>
                      <a:pt x="10" y="248"/>
                      <a:pt x="5" y="252"/>
                      <a:pt x="2" y="259"/>
                    </a:cubicBezTo>
                    <a:cubicBezTo>
                      <a:pt x="1" y="262"/>
                      <a:pt x="0" y="271"/>
                      <a:pt x="1" y="274"/>
                    </a:cubicBezTo>
                    <a:cubicBezTo>
                      <a:pt x="1" y="275"/>
                      <a:pt x="2" y="277"/>
                      <a:pt x="2" y="279"/>
                    </a:cubicBezTo>
                    <a:cubicBezTo>
                      <a:pt x="2" y="283"/>
                      <a:pt x="4" y="288"/>
                      <a:pt x="6" y="291"/>
                    </a:cubicBezTo>
                    <a:cubicBezTo>
                      <a:pt x="8" y="296"/>
                      <a:pt x="9" y="303"/>
                      <a:pt x="11" y="308"/>
                    </a:cubicBezTo>
                    <a:cubicBezTo>
                      <a:pt x="13" y="311"/>
                      <a:pt x="15" y="314"/>
                      <a:pt x="16" y="317"/>
                    </a:cubicBezTo>
                    <a:cubicBezTo>
                      <a:pt x="18" y="317"/>
                      <a:pt x="18" y="320"/>
                      <a:pt x="19" y="321"/>
                    </a:cubicBezTo>
                    <a:cubicBezTo>
                      <a:pt x="20" y="323"/>
                      <a:pt x="25" y="329"/>
                      <a:pt x="27" y="330"/>
                    </a:cubicBezTo>
                    <a:cubicBezTo>
                      <a:pt x="34" y="334"/>
                      <a:pt x="40" y="336"/>
                      <a:pt x="48" y="339"/>
                    </a:cubicBezTo>
                    <a:cubicBezTo>
                      <a:pt x="54" y="341"/>
                      <a:pt x="60" y="344"/>
                      <a:pt x="66" y="347"/>
                    </a:cubicBezTo>
                    <a:cubicBezTo>
                      <a:pt x="67" y="347"/>
                      <a:pt x="68" y="347"/>
                      <a:pt x="69" y="347"/>
                    </a:cubicBezTo>
                    <a:cubicBezTo>
                      <a:pt x="71" y="347"/>
                      <a:pt x="73" y="348"/>
                      <a:pt x="76" y="349"/>
                    </a:cubicBezTo>
                    <a:cubicBezTo>
                      <a:pt x="77" y="349"/>
                      <a:pt x="79" y="348"/>
                      <a:pt x="80" y="348"/>
                    </a:cubicBezTo>
                    <a:cubicBezTo>
                      <a:pt x="82" y="349"/>
                      <a:pt x="85" y="349"/>
                      <a:pt x="86" y="349"/>
                    </a:cubicBezTo>
                    <a:cubicBezTo>
                      <a:pt x="87" y="349"/>
                      <a:pt x="89" y="349"/>
                      <a:pt x="90" y="349"/>
                    </a:cubicBezTo>
                    <a:cubicBezTo>
                      <a:pt x="99" y="352"/>
                      <a:pt x="117" y="351"/>
                      <a:pt x="125" y="349"/>
                    </a:cubicBezTo>
                    <a:cubicBezTo>
                      <a:pt x="129" y="348"/>
                      <a:pt x="132" y="349"/>
                      <a:pt x="134" y="349"/>
                    </a:cubicBezTo>
                    <a:cubicBezTo>
                      <a:pt x="137" y="349"/>
                      <a:pt x="140" y="349"/>
                      <a:pt x="143" y="348"/>
                    </a:cubicBezTo>
                    <a:cubicBezTo>
                      <a:pt x="146" y="347"/>
                      <a:pt x="149" y="349"/>
                      <a:pt x="152" y="349"/>
                    </a:cubicBezTo>
                    <a:cubicBezTo>
                      <a:pt x="155" y="349"/>
                      <a:pt x="159" y="347"/>
                      <a:pt x="161" y="348"/>
                    </a:cubicBezTo>
                    <a:cubicBezTo>
                      <a:pt x="163" y="348"/>
                      <a:pt x="165" y="349"/>
                      <a:pt x="167" y="349"/>
                    </a:cubicBezTo>
                    <a:cubicBezTo>
                      <a:pt x="171" y="349"/>
                      <a:pt x="176" y="350"/>
                      <a:pt x="179" y="351"/>
                    </a:cubicBezTo>
                    <a:cubicBezTo>
                      <a:pt x="184" y="351"/>
                      <a:pt x="189" y="351"/>
                      <a:pt x="194" y="352"/>
                    </a:cubicBezTo>
                    <a:cubicBezTo>
                      <a:pt x="198" y="353"/>
                      <a:pt x="201" y="353"/>
                      <a:pt x="205" y="354"/>
                    </a:cubicBezTo>
                    <a:cubicBezTo>
                      <a:pt x="208" y="355"/>
                      <a:pt x="210" y="356"/>
                      <a:pt x="212" y="357"/>
                    </a:cubicBezTo>
                    <a:cubicBezTo>
                      <a:pt x="216" y="358"/>
                      <a:pt x="220" y="359"/>
                      <a:pt x="224" y="360"/>
                    </a:cubicBezTo>
                    <a:cubicBezTo>
                      <a:pt x="226" y="361"/>
                      <a:pt x="228" y="361"/>
                      <a:pt x="230" y="362"/>
                    </a:cubicBezTo>
                    <a:cubicBezTo>
                      <a:pt x="233" y="363"/>
                      <a:pt x="236" y="366"/>
                      <a:pt x="239" y="367"/>
                    </a:cubicBezTo>
                    <a:cubicBezTo>
                      <a:pt x="240" y="368"/>
                      <a:pt x="241" y="368"/>
                      <a:pt x="243" y="369"/>
                    </a:cubicBezTo>
                    <a:cubicBezTo>
                      <a:pt x="247" y="372"/>
                      <a:pt x="252" y="375"/>
                      <a:pt x="257" y="378"/>
                    </a:cubicBezTo>
                    <a:cubicBezTo>
                      <a:pt x="259" y="378"/>
                      <a:pt x="260" y="379"/>
                      <a:pt x="262" y="380"/>
                    </a:cubicBezTo>
                    <a:cubicBezTo>
                      <a:pt x="263" y="381"/>
                      <a:pt x="263" y="382"/>
                      <a:pt x="264" y="383"/>
                    </a:cubicBezTo>
                    <a:cubicBezTo>
                      <a:pt x="267" y="385"/>
                      <a:pt x="271" y="386"/>
                      <a:pt x="273" y="388"/>
                    </a:cubicBezTo>
                    <a:cubicBezTo>
                      <a:pt x="275" y="390"/>
                      <a:pt x="276" y="392"/>
                      <a:pt x="278" y="393"/>
                    </a:cubicBezTo>
                    <a:cubicBezTo>
                      <a:pt x="279" y="394"/>
                      <a:pt x="280" y="395"/>
                      <a:pt x="281" y="395"/>
                    </a:cubicBezTo>
                    <a:cubicBezTo>
                      <a:pt x="281" y="396"/>
                      <a:pt x="282" y="397"/>
                      <a:pt x="282" y="398"/>
                    </a:cubicBezTo>
                    <a:cubicBezTo>
                      <a:pt x="283" y="399"/>
                      <a:pt x="284" y="399"/>
                      <a:pt x="284" y="400"/>
                    </a:cubicBezTo>
                    <a:cubicBezTo>
                      <a:pt x="286" y="401"/>
                      <a:pt x="286" y="403"/>
                      <a:pt x="288" y="404"/>
                    </a:cubicBezTo>
                    <a:cubicBezTo>
                      <a:pt x="289" y="404"/>
                      <a:pt x="290" y="405"/>
                      <a:pt x="290" y="405"/>
                    </a:cubicBezTo>
                    <a:cubicBezTo>
                      <a:pt x="293" y="409"/>
                      <a:pt x="297" y="413"/>
                      <a:pt x="301" y="416"/>
                    </a:cubicBezTo>
                    <a:cubicBezTo>
                      <a:pt x="302" y="417"/>
                      <a:pt x="303" y="419"/>
                      <a:pt x="304" y="420"/>
                    </a:cubicBezTo>
                    <a:cubicBezTo>
                      <a:pt x="305" y="421"/>
                      <a:pt x="305" y="421"/>
                      <a:pt x="306" y="422"/>
                    </a:cubicBezTo>
                    <a:cubicBezTo>
                      <a:pt x="308" y="423"/>
                      <a:pt x="309" y="425"/>
                      <a:pt x="311" y="427"/>
                    </a:cubicBezTo>
                    <a:cubicBezTo>
                      <a:pt x="313" y="428"/>
                      <a:pt x="314" y="428"/>
                      <a:pt x="316" y="428"/>
                    </a:cubicBezTo>
                    <a:cubicBezTo>
                      <a:pt x="319" y="429"/>
                      <a:pt x="322" y="431"/>
                      <a:pt x="326" y="432"/>
                    </a:cubicBezTo>
                    <a:cubicBezTo>
                      <a:pt x="330" y="434"/>
                      <a:pt x="333" y="437"/>
                      <a:pt x="337" y="439"/>
                    </a:cubicBezTo>
                    <a:cubicBezTo>
                      <a:pt x="341" y="440"/>
                      <a:pt x="346" y="440"/>
                      <a:pt x="350" y="442"/>
                    </a:cubicBezTo>
                    <a:cubicBezTo>
                      <a:pt x="351" y="442"/>
                      <a:pt x="352" y="442"/>
                      <a:pt x="353" y="442"/>
                    </a:cubicBezTo>
                    <a:cubicBezTo>
                      <a:pt x="361" y="439"/>
                      <a:pt x="374" y="443"/>
                      <a:pt x="382" y="445"/>
                    </a:cubicBezTo>
                    <a:cubicBezTo>
                      <a:pt x="385" y="446"/>
                      <a:pt x="389" y="446"/>
                      <a:pt x="391" y="447"/>
                    </a:cubicBezTo>
                    <a:cubicBezTo>
                      <a:pt x="392" y="447"/>
                      <a:pt x="393" y="448"/>
                      <a:pt x="394" y="448"/>
                    </a:cubicBezTo>
                    <a:cubicBezTo>
                      <a:pt x="397" y="449"/>
                      <a:pt x="401" y="451"/>
                      <a:pt x="404" y="453"/>
                    </a:cubicBezTo>
                    <a:cubicBezTo>
                      <a:pt x="406" y="454"/>
                      <a:pt x="409" y="454"/>
                      <a:pt x="412" y="455"/>
                    </a:cubicBezTo>
                    <a:cubicBezTo>
                      <a:pt x="415" y="457"/>
                      <a:pt x="420" y="459"/>
                      <a:pt x="423" y="461"/>
                    </a:cubicBezTo>
                    <a:cubicBezTo>
                      <a:pt x="427" y="462"/>
                      <a:pt x="430" y="461"/>
                      <a:pt x="433" y="462"/>
                    </a:cubicBezTo>
                    <a:cubicBezTo>
                      <a:pt x="442" y="464"/>
                      <a:pt x="454" y="463"/>
                      <a:pt x="461" y="462"/>
                    </a:cubicBezTo>
                    <a:cubicBezTo>
                      <a:pt x="465" y="461"/>
                      <a:pt x="469" y="461"/>
                      <a:pt x="474" y="460"/>
                    </a:cubicBezTo>
                    <a:cubicBezTo>
                      <a:pt x="483" y="457"/>
                      <a:pt x="496" y="446"/>
                      <a:pt x="501" y="437"/>
                    </a:cubicBezTo>
                    <a:cubicBezTo>
                      <a:pt x="503" y="434"/>
                      <a:pt x="504" y="429"/>
                      <a:pt x="505" y="425"/>
                    </a:cubicBezTo>
                    <a:cubicBezTo>
                      <a:pt x="505" y="424"/>
                      <a:pt x="505" y="422"/>
                      <a:pt x="506" y="422"/>
                    </a:cubicBezTo>
                    <a:cubicBezTo>
                      <a:pt x="508" y="417"/>
                      <a:pt x="510" y="413"/>
                      <a:pt x="511" y="410"/>
                    </a:cubicBezTo>
                    <a:cubicBezTo>
                      <a:pt x="512" y="409"/>
                      <a:pt x="512" y="408"/>
                      <a:pt x="512" y="407"/>
                    </a:cubicBezTo>
                    <a:cubicBezTo>
                      <a:pt x="513" y="405"/>
                      <a:pt x="514" y="403"/>
                      <a:pt x="515" y="402"/>
                    </a:cubicBezTo>
                    <a:cubicBezTo>
                      <a:pt x="516" y="400"/>
                      <a:pt x="516" y="399"/>
                      <a:pt x="517" y="397"/>
                    </a:cubicBezTo>
                    <a:cubicBezTo>
                      <a:pt x="517" y="396"/>
                      <a:pt x="519" y="394"/>
                      <a:pt x="520" y="393"/>
                    </a:cubicBezTo>
                    <a:cubicBezTo>
                      <a:pt x="520" y="392"/>
                      <a:pt x="520" y="391"/>
                      <a:pt x="520" y="390"/>
                    </a:cubicBezTo>
                    <a:cubicBezTo>
                      <a:pt x="523" y="387"/>
                      <a:pt x="524" y="384"/>
                      <a:pt x="526" y="380"/>
                    </a:cubicBezTo>
                    <a:cubicBezTo>
                      <a:pt x="528" y="376"/>
                      <a:pt x="530" y="373"/>
                      <a:pt x="533" y="369"/>
                    </a:cubicBezTo>
                    <a:cubicBezTo>
                      <a:pt x="534" y="367"/>
                      <a:pt x="536" y="366"/>
                      <a:pt x="537" y="365"/>
                    </a:cubicBezTo>
                    <a:cubicBezTo>
                      <a:pt x="541" y="359"/>
                      <a:pt x="547" y="355"/>
                      <a:pt x="552" y="350"/>
                    </a:cubicBezTo>
                    <a:cubicBezTo>
                      <a:pt x="553" y="349"/>
                      <a:pt x="554" y="349"/>
                      <a:pt x="555" y="348"/>
                    </a:cubicBezTo>
                    <a:cubicBezTo>
                      <a:pt x="558" y="346"/>
                      <a:pt x="562" y="345"/>
                      <a:pt x="565" y="343"/>
                    </a:cubicBezTo>
                    <a:cubicBezTo>
                      <a:pt x="566" y="343"/>
                      <a:pt x="565" y="343"/>
                      <a:pt x="566" y="343"/>
                    </a:cubicBezTo>
                    <a:cubicBezTo>
                      <a:pt x="568" y="341"/>
                      <a:pt x="572" y="340"/>
                      <a:pt x="575" y="339"/>
                    </a:cubicBezTo>
                    <a:cubicBezTo>
                      <a:pt x="576" y="339"/>
                      <a:pt x="576" y="338"/>
                      <a:pt x="577" y="338"/>
                    </a:cubicBezTo>
                    <a:cubicBezTo>
                      <a:pt x="581" y="337"/>
                      <a:pt x="585" y="336"/>
                      <a:pt x="590" y="335"/>
                    </a:cubicBezTo>
                    <a:cubicBezTo>
                      <a:pt x="591" y="336"/>
                      <a:pt x="593" y="335"/>
                      <a:pt x="595" y="335"/>
                    </a:cubicBezTo>
                    <a:cubicBezTo>
                      <a:pt x="599" y="334"/>
                      <a:pt x="604" y="332"/>
                      <a:pt x="608" y="333"/>
                    </a:cubicBezTo>
                    <a:cubicBezTo>
                      <a:pt x="610" y="333"/>
                      <a:pt x="612" y="333"/>
                      <a:pt x="615" y="333"/>
                    </a:cubicBezTo>
                    <a:cubicBezTo>
                      <a:pt x="617" y="333"/>
                      <a:pt x="619" y="333"/>
                      <a:pt x="621" y="334"/>
                    </a:cubicBezTo>
                    <a:cubicBezTo>
                      <a:pt x="624" y="334"/>
                      <a:pt x="626" y="334"/>
                      <a:pt x="628" y="334"/>
                    </a:cubicBezTo>
                    <a:cubicBezTo>
                      <a:pt x="629" y="334"/>
                      <a:pt x="629" y="334"/>
                      <a:pt x="630" y="334"/>
                    </a:cubicBezTo>
                    <a:cubicBezTo>
                      <a:pt x="635" y="336"/>
                      <a:pt x="640" y="336"/>
                      <a:pt x="646" y="338"/>
                    </a:cubicBezTo>
                    <a:cubicBezTo>
                      <a:pt x="647" y="339"/>
                      <a:pt x="649" y="340"/>
                      <a:pt x="651" y="341"/>
                    </a:cubicBezTo>
                    <a:cubicBezTo>
                      <a:pt x="652" y="341"/>
                      <a:pt x="653" y="341"/>
                      <a:pt x="655" y="342"/>
                    </a:cubicBezTo>
                    <a:cubicBezTo>
                      <a:pt x="655" y="342"/>
                      <a:pt x="656" y="343"/>
                      <a:pt x="656" y="343"/>
                    </a:cubicBezTo>
                    <a:cubicBezTo>
                      <a:pt x="658" y="344"/>
                      <a:pt x="660" y="344"/>
                      <a:pt x="662" y="344"/>
                    </a:cubicBezTo>
                    <a:cubicBezTo>
                      <a:pt x="663" y="345"/>
                      <a:pt x="664" y="346"/>
                      <a:pt x="664" y="346"/>
                    </a:cubicBezTo>
                    <a:cubicBezTo>
                      <a:pt x="667" y="347"/>
                      <a:pt x="669" y="348"/>
                      <a:pt x="672" y="349"/>
                    </a:cubicBezTo>
                    <a:cubicBezTo>
                      <a:pt x="672" y="349"/>
                      <a:pt x="673" y="350"/>
                      <a:pt x="673" y="350"/>
                    </a:cubicBezTo>
                    <a:cubicBezTo>
                      <a:pt x="676" y="351"/>
                      <a:pt x="679" y="351"/>
                      <a:pt x="682" y="353"/>
                    </a:cubicBezTo>
                    <a:cubicBezTo>
                      <a:pt x="684" y="353"/>
                      <a:pt x="685" y="355"/>
                      <a:pt x="686" y="355"/>
                    </a:cubicBezTo>
                    <a:cubicBezTo>
                      <a:pt x="688" y="356"/>
                      <a:pt x="689" y="355"/>
                      <a:pt x="691" y="356"/>
                    </a:cubicBezTo>
                    <a:cubicBezTo>
                      <a:pt x="698" y="358"/>
                      <a:pt x="704" y="358"/>
                      <a:pt x="711" y="360"/>
                    </a:cubicBezTo>
                    <a:cubicBezTo>
                      <a:pt x="713" y="360"/>
                      <a:pt x="714" y="360"/>
                      <a:pt x="715" y="360"/>
                    </a:cubicBezTo>
                    <a:cubicBezTo>
                      <a:pt x="717" y="361"/>
                      <a:pt x="720" y="361"/>
                      <a:pt x="722" y="361"/>
                    </a:cubicBezTo>
                    <a:cubicBezTo>
                      <a:pt x="723" y="361"/>
                      <a:pt x="724" y="361"/>
                      <a:pt x="726" y="361"/>
                    </a:cubicBezTo>
                    <a:cubicBezTo>
                      <a:pt x="728" y="361"/>
                      <a:pt x="729" y="361"/>
                      <a:pt x="731" y="361"/>
                    </a:cubicBezTo>
                    <a:cubicBezTo>
                      <a:pt x="734" y="360"/>
                      <a:pt x="738" y="360"/>
                      <a:pt x="740" y="359"/>
                    </a:cubicBezTo>
                    <a:cubicBezTo>
                      <a:pt x="741" y="360"/>
                      <a:pt x="742" y="360"/>
                      <a:pt x="743" y="360"/>
                    </a:cubicBezTo>
                    <a:cubicBezTo>
                      <a:pt x="747" y="359"/>
                      <a:pt x="752" y="359"/>
                      <a:pt x="756" y="357"/>
                    </a:cubicBezTo>
                    <a:cubicBezTo>
                      <a:pt x="757" y="357"/>
                      <a:pt x="758" y="357"/>
                      <a:pt x="759" y="357"/>
                    </a:cubicBezTo>
                    <a:cubicBezTo>
                      <a:pt x="764" y="356"/>
                      <a:pt x="769" y="353"/>
                      <a:pt x="773" y="349"/>
                    </a:cubicBezTo>
                    <a:cubicBezTo>
                      <a:pt x="774" y="349"/>
                      <a:pt x="774" y="349"/>
                      <a:pt x="774" y="349"/>
                    </a:cubicBezTo>
                    <a:cubicBezTo>
                      <a:pt x="777" y="347"/>
                      <a:pt x="781" y="344"/>
                      <a:pt x="783" y="341"/>
                    </a:cubicBezTo>
                    <a:cubicBezTo>
                      <a:pt x="786" y="335"/>
                      <a:pt x="787" y="327"/>
                      <a:pt x="785" y="321"/>
                    </a:cubicBezTo>
                    <a:cubicBezTo>
                      <a:pt x="786" y="320"/>
                      <a:pt x="786" y="319"/>
                      <a:pt x="786" y="318"/>
                    </a:cubicBezTo>
                    <a:cubicBezTo>
                      <a:pt x="786" y="316"/>
                      <a:pt x="786" y="312"/>
                      <a:pt x="785" y="309"/>
                    </a:cubicBezTo>
                    <a:cubicBezTo>
                      <a:pt x="785" y="309"/>
                      <a:pt x="785" y="309"/>
                      <a:pt x="785" y="309"/>
                    </a:cubicBezTo>
                    <a:cubicBezTo>
                      <a:pt x="785" y="309"/>
                      <a:pt x="785" y="309"/>
                      <a:pt x="785" y="309"/>
                    </a:cubicBezTo>
                    <a:cubicBezTo>
                      <a:pt x="785" y="309"/>
                      <a:pt x="784" y="308"/>
                      <a:pt x="784" y="307"/>
                    </a:cubicBezTo>
                    <a:cubicBezTo>
                      <a:pt x="784" y="306"/>
                      <a:pt x="784" y="307"/>
                      <a:pt x="783" y="306"/>
                    </a:cubicBezTo>
                    <a:cubicBezTo>
                      <a:pt x="783" y="305"/>
                      <a:pt x="783" y="304"/>
                      <a:pt x="783" y="303"/>
                    </a:cubicBezTo>
                    <a:cubicBezTo>
                      <a:pt x="782" y="302"/>
                      <a:pt x="781" y="300"/>
                      <a:pt x="781" y="299"/>
                    </a:cubicBezTo>
                    <a:cubicBezTo>
                      <a:pt x="780" y="298"/>
                      <a:pt x="779" y="297"/>
                      <a:pt x="779" y="296"/>
                    </a:cubicBezTo>
                    <a:cubicBezTo>
                      <a:pt x="779" y="295"/>
                      <a:pt x="778" y="294"/>
                      <a:pt x="778" y="293"/>
                    </a:cubicBezTo>
                    <a:cubicBezTo>
                      <a:pt x="778" y="292"/>
                      <a:pt x="777" y="291"/>
                      <a:pt x="777" y="289"/>
                    </a:cubicBezTo>
                    <a:cubicBezTo>
                      <a:pt x="776" y="289"/>
                      <a:pt x="775" y="284"/>
                      <a:pt x="774" y="283"/>
                    </a:cubicBezTo>
                    <a:cubicBezTo>
                      <a:pt x="772" y="279"/>
                      <a:pt x="770" y="275"/>
                      <a:pt x="768" y="271"/>
                    </a:cubicBezTo>
                    <a:cubicBezTo>
                      <a:pt x="768" y="271"/>
                      <a:pt x="765" y="262"/>
                      <a:pt x="765" y="262"/>
                    </a:cubicBezTo>
                    <a:cubicBezTo>
                      <a:pt x="765" y="261"/>
                      <a:pt x="764" y="259"/>
                      <a:pt x="764" y="259"/>
                    </a:cubicBezTo>
                    <a:cubicBezTo>
                      <a:pt x="764" y="258"/>
                      <a:pt x="763" y="258"/>
                      <a:pt x="762" y="257"/>
                    </a:cubicBezTo>
                    <a:cubicBezTo>
                      <a:pt x="761" y="255"/>
                      <a:pt x="760" y="252"/>
                      <a:pt x="759" y="249"/>
                    </a:cubicBezTo>
                    <a:cubicBezTo>
                      <a:pt x="759" y="248"/>
                      <a:pt x="757" y="247"/>
                      <a:pt x="757" y="245"/>
                    </a:cubicBezTo>
                    <a:cubicBezTo>
                      <a:pt x="757" y="245"/>
                      <a:pt x="758" y="245"/>
                      <a:pt x="757" y="244"/>
                    </a:cubicBezTo>
                    <a:cubicBezTo>
                      <a:pt x="757" y="243"/>
                      <a:pt x="757" y="241"/>
                      <a:pt x="756" y="239"/>
                    </a:cubicBezTo>
                    <a:cubicBezTo>
                      <a:pt x="756" y="237"/>
                      <a:pt x="757" y="236"/>
                      <a:pt x="757" y="234"/>
                    </a:cubicBezTo>
                    <a:cubicBezTo>
                      <a:pt x="756" y="233"/>
                      <a:pt x="755" y="230"/>
                      <a:pt x="754" y="228"/>
                    </a:cubicBezTo>
                    <a:cubicBezTo>
                      <a:pt x="753" y="224"/>
                      <a:pt x="756" y="221"/>
                      <a:pt x="757" y="219"/>
                    </a:cubicBezTo>
                    <a:cubicBezTo>
                      <a:pt x="759" y="215"/>
                      <a:pt x="758" y="212"/>
                      <a:pt x="759" y="208"/>
                    </a:cubicBezTo>
                    <a:cubicBezTo>
                      <a:pt x="760" y="206"/>
                      <a:pt x="762" y="204"/>
                      <a:pt x="763" y="202"/>
                    </a:cubicBezTo>
                    <a:cubicBezTo>
                      <a:pt x="765" y="198"/>
                      <a:pt x="766" y="191"/>
                      <a:pt x="768" y="188"/>
                    </a:cubicBezTo>
                    <a:cubicBezTo>
                      <a:pt x="769" y="186"/>
                      <a:pt x="771" y="185"/>
                      <a:pt x="773" y="184"/>
                    </a:cubicBezTo>
                    <a:cubicBezTo>
                      <a:pt x="774" y="183"/>
                      <a:pt x="776" y="181"/>
                      <a:pt x="778" y="179"/>
                    </a:cubicBezTo>
                    <a:cubicBezTo>
                      <a:pt x="779" y="177"/>
                      <a:pt x="780" y="175"/>
                      <a:pt x="781" y="173"/>
                    </a:cubicBezTo>
                    <a:cubicBezTo>
                      <a:pt x="784" y="171"/>
                      <a:pt x="787" y="169"/>
                      <a:pt x="790" y="168"/>
                    </a:cubicBezTo>
                    <a:cubicBezTo>
                      <a:pt x="791" y="167"/>
                      <a:pt x="792" y="166"/>
                      <a:pt x="793" y="165"/>
                    </a:cubicBezTo>
                    <a:cubicBezTo>
                      <a:pt x="793" y="165"/>
                      <a:pt x="795" y="164"/>
                      <a:pt x="796" y="164"/>
                    </a:cubicBezTo>
                    <a:cubicBezTo>
                      <a:pt x="800" y="161"/>
                      <a:pt x="804" y="159"/>
                      <a:pt x="809" y="157"/>
                    </a:cubicBezTo>
                    <a:cubicBezTo>
                      <a:pt x="815" y="156"/>
                      <a:pt x="822" y="156"/>
                      <a:pt x="829" y="156"/>
                    </a:cubicBezTo>
                    <a:cubicBezTo>
                      <a:pt x="830" y="156"/>
                      <a:pt x="832" y="156"/>
                      <a:pt x="833" y="156"/>
                    </a:cubicBezTo>
                    <a:cubicBezTo>
                      <a:pt x="837" y="155"/>
                      <a:pt x="845" y="156"/>
                      <a:pt x="848" y="156"/>
                    </a:cubicBezTo>
                    <a:cubicBezTo>
                      <a:pt x="853" y="157"/>
                      <a:pt x="860" y="155"/>
                      <a:pt x="864" y="155"/>
                    </a:cubicBezTo>
                    <a:cubicBezTo>
                      <a:pt x="869" y="155"/>
                      <a:pt x="875" y="155"/>
                      <a:pt x="880" y="155"/>
                    </a:cubicBezTo>
                    <a:cubicBezTo>
                      <a:pt x="884" y="154"/>
                      <a:pt x="888" y="154"/>
                      <a:pt x="891" y="152"/>
                    </a:cubicBezTo>
                    <a:cubicBezTo>
                      <a:pt x="892" y="151"/>
                      <a:pt x="893" y="149"/>
                      <a:pt x="894" y="149"/>
                    </a:cubicBezTo>
                    <a:cubicBezTo>
                      <a:pt x="895" y="148"/>
                      <a:pt x="896" y="148"/>
                      <a:pt x="897" y="147"/>
                    </a:cubicBezTo>
                    <a:cubicBezTo>
                      <a:pt x="897" y="147"/>
                      <a:pt x="897" y="147"/>
                      <a:pt x="898" y="146"/>
                    </a:cubicBezTo>
                    <a:cubicBezTo>
                      <a:pt x="899" y="144"/>
                      <a:pt x="901" y="143"/>
                      <a:pt x="902" y="142"/>
                    </a:cubicBezTo>
                    <a:cubicBezTo>
                      <a:pt x="904" y="140"/>
                      <a:pt x="904" y="138"/>
                      <a:pt x="905" y="136"/>
                    </a:cubicBezTo>
                    <a:cubicBezTo>
                      <a:pt x="906" y="133"/>
                      <a:pt x="909" y="131"/>
                      <a:pt x="910" y="127"/>
                    </a:cubicBezTo>
                    <a:cubicBezTo>
                      <a:pt x="910" y="125"/>
                      <a:pt x="910" y="121"/>
                      <a:pt x="911" y="119"/>
                    </a:cubicBezTo>
                    <a:cubicBezTo>
                      <a:pt x="912" y="115"/>
                      <a:pt x="913" y="113"/>
                      <a:pt x="912" y="110"/>
                    </a:cubicBezTo>
                    <a:cubicBezTo>
                      <a:pt x="912" y="109"/>
                      <a:pt x="913" y="108"/>
                      <a:pt x="913" y="107"/>
                    </a:cubicBezTo>
                    <a:close/>
                    <a:moveTo>
                      <a:pt x="906" y="117"/>
                    </a:moveTo>
                    <a:cubicBezTo>
                      <a:pt x="907" y="120"/>
                      <a:pt x="906" y="124"/>
                      <a:pt x="905" y="126"/>
                    </a:cubicBezTo>
                    <a:cubicBezTo>
                      <a:pt x="906" y="128"/>
                      <a:pt x="903" y="131"/>
                      <a:pt x="902" y="132"/>
                    </a:cubicBezTo>
                    <a:cubicBezTo>
                      <a:pt x="901" y="134"/>
                      <a:pt x="901" y="136"/>
                      <a:pt x="900" y="137"/>
                    </a:cubicBezTo>
                    <a:cubicBezTo>
                      <a:pt x="898" y="140"/>
                      <a:pt x="896" y="143"/>
                      <a:pt x="894" y="144"/>
                    </a:cubicBezTo>
                    <a:cubicBezTo>
                      <a:pt x="893" y="144"/>
                      <a:pt x="893" y="145"/>
                      <a:pt x="892" y="145"/>
                    </a:cubicBezTo>
                    <a:cubicBezTo>
                      <a:pt x="891" y="146"/>
                      <a:pt x="890" y="148"/>
                      <a:pt x="888" y="149"/>
                    </a:cubicBezTo>
                    <a:cubicBezTo>
                      <a:pt x="885" y="150"/>
                      <a:pt x="874" y="152"/>
                      <a:pt x="871" y="151"/>
                    </a:cubicBezTo>
                    <a:cubicBezTo>
                      <a:pt x="871" y="151"/>
                      <a:pt x="871" y="151"/>
                      <a:pt x="870" y="151"/>
                    </a:cubicBezTo>
                    <a:cubicBezTo>
                      <a:pt x="870" y="151"/>
                      <a:pt x="866" y="150"/>
                      <a:pt x="864" y="151"/>
                    </a:cubicBezTo>
                    <a:cubicBezTo>
                      <a:pt x="862" y="152"/>
                      <a:pt x="858" y="150"/>
                      <a:pt x="855" y="152"/>
                    </a:cubicBezTo>
                    <a:cubicBezTo>
                      <a:pt x="854" y="152"/>
                      <a:pt x="854" y="152"/>
                      <a:pt x="853" y="153"/>
                    </a:cubicBezTo>
                    <a:cubicBezTo>
                      <a:pt x="852" y="152"/>
                      <a:pt x="851" y="152"/>
                      <a:pt x="850" y="152"/>
                    </a:cubicBezTo>
                    <a:cubicBezTo>
                      <a:pt x="850" y="152"/>
                      <a:pt x="850" y="152"/>
                      <a:pt x="850" y="153"/>
                    </a:cubicBezTo>
                    <a:cubicBezTo>
                      <a:pt x="850" y="153"/>
                      <a:pt x="850" y="153"/>
                      <a:pt x="850" y="153"/>
                    </a:cubicBezTo>
                    <a:cubicBezTo>
                      <a:pt x="850" y="153"/>
                      <a:pt x="850" y="153"/>
                      <a:pt x="850" y="153"/>
                    </a:cubicBezTo>
                    <a:cubicBezTo>
                      <a:pt x="850" y="153"/>
                      <a:pt x="850" y="153"/>
                      <a:pt x="850" y="153"/>
                    </a:cubicBezTo>
                    <a:cubicBezTo>
                      <a:pt x="849" y="152"/>
                      <a:pt x="850" y="153"/>
                      <a:pt x="850" y="152"/>
                    </a:cubicBezTo>
                    <a:cubicBezTo>
                      <a:pt x="847" y="152"/>
                      <a:pt x="846" y="153"/>
                      <a:pt x="844" y="152"/>
                    </a:cubicBezTo>
                    <a:cubicBezTo>
                      <a:pt x="839" y="151"/>
                      <a:pt x="833" y="151"/>
                      <a:pt x="829" y="152"/>
                    </a:cubicBezTo>
                    <a:cubicBezTo>
                      <a:pt x="827" y="152"/>
                      <a:pt x="824" y="151"/>
                      <a:pt x="823" y="153"/>
                    </a:cubicBezTo>
                    <a:cubicBezTo>
                      <a:pt x="823" y="153"/>
                      <a:pt x="823" y="153"/>
                      <a:pt x="823" y="152"/>
                    </a:cubicBezTo>
                    <a:cubicBezTo>
                      <a:pt x="822" y="152"/>
                      <a:pt x="820" y="152"/>
                      <a:pt x="819" y="152"/>
                    </a:cubicBezTo>
                    <a:cubicBezTo>
                      <a:pt x="818" y="152"/>
                      <a:pt x="817" y="152"/>
                      <a:pt x="817" y="153"/>
                    </a:cubicBezTo>
                    <a:cubicBezTo>
                      <a:pt x="816" y="153"/>
                      <a:pt x="817" y="153"/>
                      <a:pt x="816" y="152"/>
                    </a:cubicBezTo>
                    <a:cubicBezTo>
                      <a:pt x="813" y="153"/>
                      <a:pt x="808" y="153"/>
                      <a:pt x="804" y="154"/>
                    </a:cubicBezTo>
                    <a:cubicBezTo>
                      <a:pt x="799" y="156"/>
                      <a:pt x="794" y="160"/>
                      <a:pt x="789" y="163"/>
                    </a:cubicBezTo>
                    <a:cubicBezTo>
                      <a:pt x="788" y="164"/>
                      <a:pt x="785" y="164"/>
                      <a:pt x="784" y="165"/>
                    </a:cubicBezTo>
                    <a:cubicBezTo>
                      <a:pt x="784" y="165"/>
                      <a:pt x="784" y="165"/>
                      <a:pt x="784" y="165"/>
                    </a:cubicBezTo>
                    <a:cubicBezTo>
                      <a:pt x="784" y="165"/>
                      <a:pt x="784" y="165"/>
                      <a:pt x="784" y="165"/>
                    </a:cubicBezTo>
                    <a:cubicBezTo>
                      <a:pt x="783" y="166"/>
                      <a:pt x="781" y="166"/>
                      <a:pt x="780" y="167"/>
                    </a:cubicBezTo>
                    <a:cubicBezTo>
                      <a:pt x="779" y="168"/>
                      <a:pt x="779" y="169"/>
                      <a:pt x="778" y="169"/>
                    </a:cubicBezTo>
                    <a:cubicBezTo>
                      <a:pt x="772" y="174"/>
                      <a:pt x="768" y="180"/>
                      <a:pt x="764" y="187"/>
                    </a:cubicBezTo>
                    <a:cubicBezTo>
                      <a:pt x="762" y="191"/>
                      <a:pt x="760" y="194"/>
                      <a:pt x="758" y="198"/>
                    </a:cubicBezTo>
                    <a:cubicBezTo>
                      <a:pt x="758" y="199"/>
                      <a:pt x="757" y="200"/>
                      <a:pt x="756" y="201"/>
                    </a:cubicBezTo>
                    <a:cubicBezTo>
                      <a:pt x="755" y="203"/>
                      <a:pt x="754" y="210"/>
                      <a:pt x="753" y="211"/>
                    </a:cubicBezTo>
                    <a:cubicBezTo>
                      <a:pt x="753" y="212"/>
                      <a:pt x="753" y="212"/>
                      <a:pt x="752" y="212"/>
                    </a:cubicBezTo>
                    <a:cubicBezTo>
                      <a:pt x="751" y="219"/>
                      <a:pt x="750" y="228"/>
                      <a:pt x="752" y="235"/>
                    </a:cubicBezTo>
                    <a:cubicBezTo>
                      <a:pt x="753" y="237"/>
                      <a:pt x="752" y="240"/>
                      <a:pt x="752" y="242"/>
                    </a:cubicBezTo>
                    <a:cubicBezTo>
                      <a:pt x="752" y="244"/>
                      <a:pt x="753" y="249"/>
                      <a:pt x="754" y="250"/>
                    </a:cubicBezTo>
                    <a:cubicBezTo>
                      <a:pt x="755" y="253"/>
                      <a:pt x="756" y="256"/>
                      <a:pt x="758" y="259"/>
                    </a:cubicBezTo>
                    <a:cubicBezTo>
                      <a:pt x="758" y="260"/>
                      <a:pt x="760" y="261"/>
                      <a:pt x="761" y="263"/>
                    </a:cubicBezTo>
                    <a:cubicBezTo>
                      <a:pt x="762" y="265"/>
                      <a:pt x="761" y="265"/>
                      <a:pt x="761" y="267"/>
                    </a:cubicBezTo>
                    <a:cubicBezTo>
                      <a:pt x="762" y="268"/>
                      <a:pt x="763" y="270"/>
                      <a:pt x="764" y="272"/>
                    </a:cubicBezTo>
                    <a:cubicBezTo>
                      <a:pt x="764" y="272"/>
                      <a:pt x="763" y="273"/>
                      <a:pt x="764" y="274"/>
                    </a:cubicBezTo>
                    <a:cubicBezTo>
                      <a:pt x="765" y="277"/>
                      <a:pt x="768" y="279"/>
                      <a:pt x="769" y="282"/>
                    </a:cubicBezTo>
                    <a:cubicBezTo>
                      <a:pt x="772" y="288"/>
                      <a:pt x="773" y="296"/>
                      <a:pt x="777" y="301"/>
                    </a:cubicBezTo>
                    <a:cubicBezTo>
                      <a:pt x="777" y="302"/>
                      <a:pt x="779" y="306"/>
                      <a:pt x="779" y="306"/>
                    </a:cubicBezTo>
                    <a:cubicBezTo>
                      <a:pt x="779" y="307"/>
                      <a:pt x="779" y="307"/>
                      <a:pt x="779" y="307"/>
                    </a:cubicBezTo>
                    <a:cubicBezTo>
                      <a:pt x="782" y="309"/>
                      <a:pt x="781" y="314"/>
                      <a:pt x="782" y="317"/>
                    </a:cubicBezTo>
                    <a:cubicBezTo>
                      <a:pt x="781" y="318"/>
                      <a:pt x="781" y="319"/>
                      <a:pt x="781" y="320"/>
                    </a:cubicBezTo>
                    <a:cubicBezTo>
                      <a:pt x="782" y="326"/>
                      <a:pt x="782" y="333"/>
                      <a:pt x="780" y="338"/>
                    </a:cubicBezTo>
                    <a:cubicBezTo>
                      <a:pt x="779" y="338"/>
                      <a:pt x="779" y="339"/>
                      <a:pt x="779" y="339"/>
                    </a:cubicBezTo>
                    <a:cubicBezTo>
                      <a:pt x="779" y="340"/>
                      <a:pt x="779" y="340"/>
                      <a:pt x="778" y="340"/>
                    </a:cubicBezTo>
                    <a:cubicBezTo>
                      <a:pt x="778" y="341"/>
                      <a:pt x="777" y="342"/>
                      <a:pt x="776" y="343"/>
                    </a:cubicBezTo>
                    <a:cubicBezTo>
                      <a:pt x="776" y="343"/>
                      <a:pt x="774" y="343"/>
                      <a:pt x="773" y="344"/>
                    </a:cubicBezTo>
                    <a:cubicBezTo>
                      <a:pt x="773" y="344"/>
                      <a:pt x="773" y="345"/>
                      <a:pt x="773" y="345"/>
                    </a:cubicBezTo>
                    <a:cubicBezTo>
                      <a:pt x="772" y="346"/>
                      <a:pt x="771" y="346"/>
                      <a:pt x="770" y="347"/>
                    </a:cubicBezTo>
                    <a:cubicBezTo>
                      <a:pt x="770" y="347"/>
                      <a:pt x="770" y="347"/>
                      <a:pt x="770" y="348"/>
                    </a:cubicBezTo>
                    <a:cubicBezTo>
                      <a:pt x="767" y="349"/>
                      <a:pt x="764" y="351"/>
                      <a:pt x="761" y="352"/>
                    </a:cubicBezTo>
                    <a:cubicBezTo>
                      <a:pt x="761" y="352"/>
                      <a:pt x="761" y="352"/>
                      <a:pt x="761" y="353"/>
                    </a:cubicBezTo>
                    <a:cubicBezTo>
                      <a:pt x="761" y="353"/>
                      <a:pt x="761" y="353"/>
                      <a:pt x="761" y="353"/>
                    </a:cubicBezTo>
                    <a:cubicBezTo>
                      <a:pt x="758" y="353"/>
                      <a:pt x="756" y="354"/>
                      <a:pt x="752" y="354"/>
                    </a:cubicBezTo>
                    <a:cubicBezTo>
                      <a:pt x="752" y="354"/>
                      <a:pt x="752" y="355"/>
                      <a:pt x="752" y="355"/>
                    </a:cubicBezTo>
                    <a:cubicBezTo>
                      <a:pt x="751" y="354"/>
                      <a:pt x="751" y="354"/>
                      <a:pt x="750" y="355"/>
                    </a:cubicBezTo>
                    <a:cubicBezTo>
                      <a:pt x="750" y="355"/>
                      <a:pt x="750" y="355"/>
                      <a:pt x="751" y="355"/>
                    </a:cubicBezTo>
                    <a:cubicBezTo>
                      <a:pt x="751" y="355"/>
                      <a:pt x="751" y="355"/>
                      <a:pt x="751" y="355"/>
                    </a:cubicBezTo>
                    <a:cubicBezTo>
                      <a:pt x="749" y="355"/>
                      <a:pt x="741" y="355"/>
                      <a:pt x="740" y="355"/>
                    </a:cubicBezTo>
                    <a:cubicBezTo>
                      <a:pt x="740" y="356"/>
                      <a:pt x="740" y="356"/>
                      <a:pt x="740" y="356"/>
                    </a:cubicBezTo>
                    <a:cubicBezTo>
                      <a:pt x="736" y="356"/>
                      <a:pt x="732" y="357"/>
                      <a:pt x="729" y="357"/>
                    </a:cubicBezTo>
                    <a:cubicBezTo>
                      <a:pt x="728" y="357"/>
                      <a:pt x="726" y="357"/>
                      <a:pt x="725" y="357"/>
                    </a:cubicBezTo>
                    <a:cubicBezTo>
                      <a:pt x="723" y="357"/>
                      <a:pt x="722" y="357"/>
                      <a:pt x="721" y="356"/>
                    </a:cubicBezTo>
                    <a:cubicBezTo>
                      <a:pt x="720" y="356"/>
                      <a:pt x="719" y="357"/>
                      <a:pt x="719" y="357"/>
                    </a:cubicBezTo>
                    <a:cubicBezTo>
                      <a:pt x="717" y="357"/>
                      <a:pt x="717" y="356"/>
                      <a:pt x="715" y="356"/>
                    </a:cubicBezTo>
                    <a:cubicBezTo>
                      <a:pt x="714" y="356"/>
                      <a:pt x="713" y="356"/>
                      <a:pt x="712" y="355"/>
                    </a:cubicBezTo>
                    <a:cubicBezTo>
                      <a:pt x="711" y="355"/>
                      <a:pt x="710" y="356"/>
                      <a:pt x="708" y="356"/>
                    </a:cubicBezTo>
                    <a:cubicBezTo>
                      <a:pt x="707" y="356"/>
                      <a:pt x="705" y="354"/>
                      <a:pt x="703" y="355"/>
                    </a:cubicBezTo>
                    <a:cubicBezTo>
                      <a:pt x="703" y="355"/>
                      <a:pt x="703" y="355"/>
                      <a:pt x="703" y="354"/>
                    </a:cubicBezTo>
                    <a:cubicBezTo>
                      <a:pt x="700" y="353"/>
                      <a:pt x="696" y="354"/>
                      <a:pt x="694" y="352"/>
                    </a:cubicBezTo>
                    <a:cubicBezTo>
                      <a:pt x="694" y="352"/>
                      <a:pt x="694" y="353"/>
                      <a:pt x="693" y="353"/>
                    </a:cubicBezTo>
                    <a:cubicBezTo>
                      <a:pt x="693" y="353"/>
                      <a:pt x="693" y="353"/>
                      <a:pt x="692" y="353"/>
                    </a:cubicBezTo>
                    <a:cubicBezTo>
                      <a:pt x="692" y="353"/>
                      <a:pt x="692" y="353"/>
                      <a:pt x="692" y="353"/>
                    </a:cubicBezTo>
                    <a:cubicBezTo>
                      <a:pt x="692" y="352"/>
                      <a:pt x="693" y="352"/>
                      <a:pt x="693" y="352"/>
                    </a:cubicBezTo>
                    <a:cubicBezTo>
                      <a:pt x="693" y="352"/>
                      <a:pt x="693" y="352"/>
                      <a:pt x="693" y="352"/>
                    </a:cubicBezTo>
                    <a:cubicBezTo>
                      <a:pt x="692" y="352"/>
                      <a:pt x="691" y="352"/>
                      <a:pt x="691" y="352"/>
                    </a:cubicBezTo>
                    <a:cubicBezTo>
                      <a:pt x="690" y="352"/>
                      <a:pt x="690" y="352"/>
                      <a:pt x="690" y="352"/>
                    </a:cubicBezTo>
                    <a:cubicBezTo>
                      <a:pt x="690" y="352"/>
                      <a:pt x="691" y="352"/>
                      <a:pt x="691" y="352"/>
                    </a:cubicBezTo>
                    <a:cubicBezTo>
                      <a:pt x="691" y="352"/>
                      <a:pt x="691" y="353"/>
                      <a:pt x="691" y="353"/>
                    </a:cubicBezTo>
                    <a:cubicBezTo>
                      <a:pt x="690" y="352"/>
                      <a:pt x="689" y="352"/>
                      <a:pt x="689" y="351"/>
                    </a:cubicBezTo>
                    <a:cubicBezTo>
                      <a:pt x="689" y="351"/>
                      <a:pt x="688" y="351"/>
                      <a:pt x="688" y="352"/>
                    </a:cubicBezTo>
                    <a:cubicBezTo>
                      <a:pt x="687" y="352"/>
                      <a:pt x="687" y="352"/>
                      <a:pt x="687" y="351"/>
                    </a:cubicBezTo>
                    <a:cubicBezTo>
                      <a:pt x="687" y="351"/>
                      <a:pt x="687" y="351"/>
                      <a:pt x="687" y="351"/>
                    </a:cubicBezTo>
                    <a:cubicBezTo>
                      <a:pt x="687" y="351"/>
                      <a:pt x="684" y="350"/>
                      <a:pt x="684" y="350"/>
                    </a:cubicBezTo>
                    <a:cubicBezTo>
                      <a:pt x="684" y="350"/>
                      <a:pt x="683" y="350"/>
                      <a:pt x="683" y="349"/>
                    </a:cubicBezTo>
                    <a:cubicBezTo>
                      <a:pt x="683" y="349"/>
                      <a:pt x="682" y="349"/>
                      <a:pt x="682" y="349"/>
                    </a:cubicBezTo>
                    <a:cubicBezTo>
                      <a:pt x="682" y="349"/>
                      <a:pt x="682" y="348"/>
                      <a:pt x="682" y="348"/>
                    </a:cubicBezTo>
                    <a:cubicBezTo>
                      <a:pt x="681" y="348"/>
                      <a:pt x="680" y="348"/>
                      <a:pt x="680" y="348"/>
                    </a:cubicBezTo>
                    <a:cubicBezTo>
                      <a:pt x="679" y="348"/>
                      <a:pt x="679" y="348"/>
                      <a:pt x="679" y="348"/>
                    </a:cubicBezTo>
                    <a:cubicBezTo>
                      <a:pt x="679" y="348"/>
                      <a:pt x="679" y="348"/>
                      <a:pt x="679" y="348"/>
                    </a:cubicBezTo>
                    <a:cubicBezTo>
                      <a:pt x="678" y="348"/>
                      <a:pt x="674" y="345"/>
                      <a:pt x="673" y="346"/>
                    </a:cubicBezTo>
                    <a:cubicBezTo>
                      <a:pt x="673" y="345"/>
                      <a:pt x="673" y="344"/>
                      <a:pt x="672" y="344"/>
                    </a:cubicBezTo>
                    <a:cubicBezTo>
                      <a:pt x="672" y="344"/>
                      <a:pt x="668" y="344"/>
                      <a:pt x="667" y="343"/>
                    </a:cubicBezTo>
                    <a:cubicBezTo>
                      <a:pt x="663" y="341"/>
                      <a:pt x="661" y="339"/>
                      <a:pt x="656" y="340"/>
                    </a:cubicBezTo>
                    <a:cubicBezTo>
                      <a:pt x="656" y="339"/>
                      <a:pt x="656" y="339"/>
                      <a:pt x="656" y="339"/>
                    </a:cubicBezTo>
                    <a:cubicBezTo>
                      <a:pt x="657" y="339"/>
                      <a:pt x="657" y="339"/>
                      <a:pt x="657" y="339"/>
                    </a:cubicBezTo>
                    <a:cubicBezTo>
                      <a:pt x="656" y="338"/>
                      <a:pt x="655" y="339"/>
                      <a:pt x="653" y="338"/>
                    </a:cubicBezTo>
                    <a:cubicBezTo>
                      <a:pt x="652" y="338"/>
                      <a:pt x="649" y="336"/>
                      <a:pt x="647" y="335"/>
                    </a:cubicBezTo>
                    <a:cubicBezTo>
                      <a:pt x="646" y="334"/>
                      <a:pt x="644" y="335"/>
                      <a:pt x="643" y="334"/>
                    </a:cubicBezTo>
                    <a:cubicBezTo>
                      <a:pt x="643" y="334"/>
                      <a:pt x="642" y="333"/>
                      <a:pt x="642" y="333"/>
                    </a:cubicBezTo>
                    <a:cubicBezTo>
                      <a:pt x="642" y="333"/>
                      <a:pt x="642" y="333"/>
                      <a:pt x="642" y="333"/>
                    </a:cubicBezTo>
                    <a:cubicBezTo>
                      <a:pt x="642" y="333"/>
                      <a:pt x="642" y="333"/>
                      <a:pt x="642" y="333"/>
                    </a:cubicBezTo>
                    <a:cubicBezTo>
                      <a:pt x="641" y="333"/>
                      <a:pt x="642" y="333"/>
                      <a:pt x="641" y="333"/>
                    </a:cubicBezTo>
                    <a:cubicBezTo>
                      <a:pt x="640" y="333"/>
                      <a:pt x="639" y="333"/>
                      <a:pt x="637" y="333"/>
                    </a:cubicBezTo>
                    <a:cubicBezTo>
                      <a:pt x="638" y="333"/>
                      <a:pt x="638" y="333"/>
                      <a:pt x="638" y="333"/>
                    </a:cubicBezTo>
                    <a:cubicBezTo>
                      <a:pt x="638" y="333"/>
                      <a:pt x="638" y="333"/>
                      <a:pt x="639" y="333"/>
                    </a:cubicBezTo>
                    <a:cubicBezTo>
                      <a:pt x="638" y="332"/>
                      <a:pt x="637" y="333"/>
                      <a:pt x="636" y="333"/>
                    </a:cubicBezTo>
                    <a:cubicBezTo>
                      <a:pt x="636" y="333"/>
                      <a:pt x="636" y="333"/>
                      <a:pt x="636" y="333"/>
                    </a:cubicBezTo>
                    <a:cubicBezTo>
                      <a:pt x="636" y="332"/>
                      <a:pt x="636" y="333"/>
                      <a:pt x="636" y="332"/>
                    </a:cubicBezTo>
                    <a:cubicBezTo>
                      <a:pt x="636" y="332"/>
                      <a:pt x="635" y="332"/>
                      <a:pt x="635" y="333"/>
                    </a:cubicBezTo>
                    <a:cubicBezTo>
                      <a:pt x="635" y="332"/>
                      <a:pt x="635" y="332"/>
                      <a:pt x="635" y="332"/>
                    </a:cubicBezTo>
                    <a:cubicBezTo>
                      <a:pt x="634" y="332"/>
                      <a:pt x="634" y="332"/>
                      <a:pt x="633" y="332"/>
                    </a:cubicBezTo>
                    <a:cubicBezTo>
                      <a:pt x="633" y="332"/>
                      <a:pt x="633" y="332"/>
                      <a:pt x="632" y="332"/>
                    </a:cubicBezTo>
                    <a:cubicBezTo>
                      <a:pt x="633" y="332"/>
                      <a:pt x="633" y="332"/>
                      <a:pt x="633" y="332"/>
                    </a:cubicBezTo>
                    <a:cubicBezTo>
                      <a:pt x="633" y="332"/>
                      <a:pt x="633" y="332"/>
                      <a:pt x="633" y="332"/>
                    </a:cubicBezTo>
                    <a:cubicBezTo>
                      <a:pt x="632" y="332"/>
                      <a:pt x="632" y="332"/>
                      <a:pt x="632" y="332"/>
                    </a:cubicBezTo>
                    <a:cubicBezTo>
                      <a:pt x="632" y="332"/>
                      <a:pt x="631" y="332"/>
                      <a:pt x="632" y="332"/>
                    </a:cubicBezTo>
                    <a:cubicBezTo>
                      <a:pt x="631" y="331"/>
                      <a:pt x="631" y="331"/>
                      <a:pt x="630" y="331"/>
                    </a:cubicBezTo>
                    <a:cubicBezTo>
                      <a:pt x="630" y="331"/>
                      <a:pt x="630" y="331"/>
                      <a:pt x="630" y="331"/>
                    </a:cubicBezTo>
                    <a:cubicBezTo>
                      <a:pt x="630" y="331"/>
                      <a:pt x="630" y="331"/>
                      <a:pt x="630" y="331"/>
                    </a:cubicBezTo>
                    <a:cubicBezTo>
                      <a:pt x="629" y="331"/>
                      <a:pt x="629" y="331"/>
                      <a:pt x="628" y="331"/>
                    </a:cubicBezTo>
                    <a:cubicBezTo>
                      <a:pt x="628" y="331"/>
                      <a:pt x="623" y="330"/>
                      <a:pt x="622" y="330"/>
                    </a:cubicBezTo>
                    <a:cubicBezTo>
                      <a:pt x="621" y="330"/>
                      <a:pt x="621" y="330"/>
                      <a:pt x="621" y="331"/>
                    </a:cubicBezTo>
                    <a:cubicBezTo>
                      <a:pt x="620" y="330"/>
                      <a:pt x="619" y="330"/>
                      <a:pt x="619" y="330"/>
                    </a:cubicBezTo>
                    <a:cubicBezTo>
                      <a:pt x="618" y="330"/>
                      <a:pt x="618" y="330"/>
                      <a:pt x="617" y="330"/>
                    </a:cubicBezTo>
                    <a:cubicBezTo>
                      <a:pt x="618" y="330"/>
                      <a:pt x="617" y="330"/>
                      <a:pt x="618" y="330"/>
                    </a:cubicBezTo>
                    <a:cubicBezTo>
                      <a:pt x="618" y="330"/>
                      <a:pt x="618" y="330"/>
                      <a:pt x="618" y="330"/>
                    </a:cubicBezTo>
                    <a:cubicBezTo>
                      <a:pt x="618" y="330"/>
                      <a:pt x="618" y="330"/>
                      <a:pt x="618" y="330"/>
                    </a:cubicBezTo>
                    <a:cubicBezTo>
                      <a:pt x="618" y="330"/>
                      <a:pt x="618" y="330"/>
                      <a:pt x="618" y="330"/>
                    </a:cubicBezTo>
                    <a:cubicBezTo>
                      <a:pt x="617" y="330"/>
                      <a:pt x="617" y="330"/>
                      <a:pt x="617" y="330"/>
                    </a:cubicBezTo>
                    <a:cubicBezTo>
                      <a:pt x="616" y="330"/>
                      <a:pt x="615" y="330"/>
                      <a:pt x="615" y="330"/>
                    </a:cubicBezTo>
                    <a:cubicBezTo>
                      <a:pt x="614" y="330"/>
                      <a:pt x="614" y="330"/>
                      <a:pt x="614" y="330"/>
                    </a:cubicBezTo>
                    <a:cubicBezTo>
                      <a:pt x="614" y="330"/>
                      <a:pt x="614" y="329"/>
                      <a:pt x="615" y="329"/>
                    </a:cubicBezTo>
                    <a:cubicBezTo>
                      <a:pt x="614" y="329"/>
                      <a:pt x="614" y="329"/>
                      <a:pt x="614" y="329"/>
                    </a:cubicBezTo>
                    <a:cubicBezTo>
                      <a:pt x="614" y="329"/>
                      <a:pt x="614" y="329"/>
                      <a:pt x="613" y="330"/>
                    </a:cubicBezTo>
                    <a:cubicBezTo>
                      <a:pt x="613" y="330"/>
                      <a:pt x="612" y="330"/>
                      <a:pt x="612" y="330"/>
                    </a:cubicBezTo>
                    <a:cubicBezTo>
                      <a:pt x="612" y="330"/>
                      <a:pt x="612" y="329"/>
                      <a:pt x="612" y="329"/>
                    </a:cubicBezTo>
                    <a:cubicBezTo>
                      <a:pt x="612" y="329"/>
                      <a:pt x="612" y="329"/>
                      <a:pt x="612" y="329"/>
                    </a:cubicBezTo>
                    <a:cubicBezTo>
                      <a:pt x="610" y="329"/>
                      <a:pt x="610" y="329"/>
                      <a:pt x="609" y="330"/>
                    </a:cubicBezTo>
                    <a:cubicBezTo>
                      <a:pt x="606" y="330"/>
                      <a:pt x="605" y="330"/>
                      <a:pt x="603" y="331"/>
                    </a:cubicBezTo>
                    <a:cubicBezTo>
                      <a:pt x="602" y="331"/>
                      <a:pt x="601" y="330"/>
                      <a:pt x="600" y="330"/>
                    </a:cubicBezTo>
                    <a:cubicBezTo>
                      <a:pt x="600" y="330"/>
                      <a:pt x="599" y="331"/>
                      <a:pt x="598" y="330"/>
                    </a:cubicBezTo>
                    <a:cubicBezTo>
                      <a:pt x="598" y="330"/>
                      <a:pt x="597" y="331"/>
                      <a:pt x="596" y="330"/>
                    </a:cubicBezTo>
                    <a:cubicBezTo>
                      <a:pt x="596" y="330"/>
                      <a:pt x="595" y="330"/>
                      <a:pt x="595" y="330"/>
                    </a:cubicBezTo>
                    <a:cubicBezTo>
                      <a:pt x="595" y="331"/>
                      <a:pt x="595" y="331"/>
                      <a:pt x="596" y="331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594" y="331"/>
                      <a:pt x="595" y="331"/>
                      <a:pt x="594" y="331"/>
                    </a:cubicBezTo>
                    <a:cubicBezTo>
                      <a:pt x="593" y="331"/>
                      <a:pt x="593" y="331"/>
                      <a:pt x="592" y="332"/>
                    </a:cubicBezTo>
                    <a:cubicBezTo>
                      <a:pt x="591" y="332"/>
                      <a:pt x="592" y="332"/>
                      <a:pt x="591" y="332"/>
                    </a:cubicBezTo>
                    <a:cubicBezTo>
                      <a:pt x="591" y="333"/>
                      <a:pt x="591" y="332"/>
                      <a:pt x="591" y="333"/>
                    </a:cubicBezTo>
                    <a:cubicBezTo>
                      <a:pt x="590" y="333"/>
                      <a:pt x="590" y="333"/>
                      <a:pt x="589" y="333"/>
                    </a:cubicBezTo>
                    <a:cubicBezTo>
                      <a:pt x="589" y="333"/>
                      <a:pt x="590" y="332"/>
                      <a:pt x="590" y="332"/>
                    </a:cubicBezTo>
                    <a:cubicBezTo>
                      <a:pt x="590" y="332"/>
                      <a:pt x="590" y="332"/>
                      <a:pt x="590" y="332"/>
                    </a:cubicBezTo>
                    <a:cubicBezTo>
                      <a:pt x="590" y="332"/>
                      <a:pt x="590" y="332"/>
                      <a:pt x="590" y="332"/>
                    </a:cubicBezTo>
                    <a:cubicBezTo>
                      <a:pt x="589" y="332"/>
                      <a:pt x="585" y="332"/>
                      <a:pt x="584" y="333"/>
                    </a:cubicBezTo>
                    <a:cubicBezTo>
                      <a:pt x="584" y="333"/>
                      <a:pt x="584" y="333"/>
                      <a:pt x="584" y="333"/>
                    </a:cubicBezTo>
                    <a:cubicBezTo>
                      <a:pt x="583" y="333"/>
                      <a:pt x="582" y="333"/>
                      <a:pt x="581" y="334"/>
                    </a:cubicBezTo>
                    <a:cubicBezTo>
                      <a:pt x="581" y="334"/>
                      <a:pt x="580" y="334"/>
                      <a:pt x="580" y="334"/>
                    </a:cubicBezTo>
                    <a:cubicBezTo>
                      <a:pt x="580" y="334"/>
                      <a:pt x="581" y="334"/>
                      <a:pt x="581" y="334"/>
                    </a:cubicBezTo>
                    <a:cubicBezTo>
                      <a:pt x="580" y="334"/>
                      <a:pt x="578" y="334"/>
                      <a:pt x="577" y="335"/>
                    </a:cubicBezTo>
                    <a:cubicBezTo>
                      <a:pt x="577" y="335"/>
                      <a:pt x="577" y="335"/>
                      <a:pt x="577" y="335"/>
                    </a:cubicBezTo>
                    <a:cubicBezTo>
                      <a:pt x="577" y="335"/>
                      <a:pt x="577" y="335"/>
                      <a:pt x="577" y="335"/>
                    </a:cubicBezTo>
                    <a:cubicBezTo>
                      <a:pt x="576" y="335"/>
                      <a:pt x="576" y="335"/>
                      <a:pt x="576" y="335"/>
                    </a:cubicBezTo>
                    <a:cubicBezTo>
                      <a:pt x="575" y="335"/>
                      <a:pt x="575" y="335"/>
                      <a:pt x="574" y="335"/>
                    </a:cubicBezTo>
                    <a:cubicBezTo>
                      <a:pt x="574" y="336"/>
                      <a:pt x="574" y="336"/>
                      <a:pt x="575" y="336"/>
                    </a:cubicBezTo>
                    <a:cubicBezTo>
                      <a:pt x="573" y="337"/>
                      <a:pt x="573" y="336"/>
                      <a:pt x="572" y="337"/>
                    </a:cubicBezTo>
                    <a:cubicBezTo>
                      <a:pt x="572" y="337"/>
                      <a:pt x="572" y="337"/>
                      <a:pt x="572" y="337"/>
                    </a:cubicBezTo>
                    <a:cubicBezTo>
                      <a:pt x="572" y="337"/>
                      <a:pt x="572" y="337"/>
                      <a:pt x="573" y="336"/>
                    </a:cubicBezTo>
                    <a:cubicBezTo>
                      <a:pt x="573" y="336"/>
                      <a:pt x="573" y="336"/>
                      <a:pt x="573" y="336"/>
                    </a:cubicBezTo>
                    <a:cubicBezTo>
                      <a:pt x="572" y="336"/>
                      <a:pt x="572" y="336"/>
                      <a:pt x="572" y="336"/>
                    </a:cubicBezTo>
                    <a:cubicBezTo>
                      <a:pt x="572" y="336"/>
                      <a:pt x="572" y="336"/>
                      <a:pt x="572" y="337"/>
                    </a:cubicBezTo>
                    <a:cubicBezTo>
                      <a:pt x="571" y="337"/>
                      <a:pt x="570" y="337"/>
                      <a:pt x="570" y="337"/>
                    </a:cubicBezTo>
                    <a:cubicBezTo>
                      <a:pt x="569" y="337"/>
                      <a:pt x="569" y="337"/>
                      <a:pt x="569" y="338"/>
                    </a:cubicBezTo>
                    <a:cubicBezTo>
                      <a:pt x="569" y="338"/>
                      <a:pt x="569" y="338"/>
                      <a:pt x="569" y="338"/>
                    </a:cubicBezTo>
                    <a:cubicBezTo>
                      <a:pt x="568" y="338"/>
                      <a:pt x="567" y="338"/>
                      <a:pt x="566" y="338"/>
                    </a:cubicBezTo>
                    <a:cubicBezTo>
                      <a:pt x="566" y="338"/>
                      <a:pt x="566" y="338"/>
                      <a:pt x="566" y="338"/>
                    </a:cubicBezTo>
                    <a:cubicBezTo>
                      <a:pt x="566" y="339"/>
                      <a:pt x="566" y="339"/>
                      <a:pt x="567" y="339"/>
                    </a:cubicBezTo>
                    <a:cubicBezTo>
                      <a:pt x="566" y="339"/>
                      <a:pt x="563" y="341"/>
                      <a:pt x="562" y="340"/>
                    </a:cubicBezTo>
                    <a:cubicBezTo>
                      <a:pt x="561" y="340"/>
                      <a:pt x="560" y="342"/>
                      <a:pt x="560" y="342"/>
                    </a:cubicBezTo>
                    <a:cubicBezTo>
                      <a:pt x="559" y="342"/>
                      <a:pt x="559" y="342"/>
                      <a:pt x="558" y="342"/>
                    </a:cubicBezTo>
                    <a:cubicBezTo>
                      <a:pt x="558" y="342"/>
                      <a:pt x="558" y="342"/>
                      <a:pt x="558" y="343"/>
                    </a:cubicBezTo>
                    <a:cubicBezTo>
                      <a:pt x="557" y="343"/>
                      <a:pt x="557" y="343"/>
                      <a:pt x="557" y="342"/>
                    </a:cubicBezTo>
                    <a:cubicBezTo>
                      <a:pt x="557" y="342"/>
                      <a:pt x="556" y="342"/>
                      <a:pt x="556" y="342"/>
                    </a:cubicBezTo>
                    <a:cubicBezTo>
                      <a:pt x="556" y="343"/>
                      <a:pt x="556" y="343"/>
                      <a:pt x="556" y="343"/>
                    </a:cubicBezTo>
                    <a:cubicBezTo>
                      <a:pt x="556" y="343"/>
                      <a:pt x="556" y="343"/>
                      <a:pt x="556" y="343"/>
                    </a:cubicBezTo>
                    <a:cubicBezTo>
                      <a:pt x="556" y="343"/>
                      <a:pt x="556" y="343"/>
                      <a:pt x="556" y="343"/>
                    </a:cubicBezTo>
                    <a:cubicBezTo>
                      <a:pt x="555" y="343"/>
                      <a:pt x="554" y="345"/>
                      <a:pt x="552" y="345"/>
                    </a:cubicBezTo>
                    <a:cubicBezTo>
                      <a:pt x="552" y="345"/>
                      <a:pt x="552" y="345"/>
                      <a:pt x="553" y="345"/>
                    </a:cubicBezTo>
                    <a:cubicBezTo>
                      <a:pt x="553" y="345"/>
                      <a:pt x="553" y="346"/>
                      <a:pt x="553" y="346"/>
                    </a:cubicBezTo>
                    <a:cubicBezTo>
                      <a:pt x="552" y="346"/>
                      <a:pt x="552" y="345"/>
                      <a:pt x="552" y="345"/>
                    </a:cubicBezTo>
                    <a:cubicBezTo>
                      <a:pt x="552" y="346"/>
                      <a:pt x="552" y="345"/>
                      <a:pt x="552" y="346"/>
                    </a:cubicBezTo>
                    <a:cubicBezTo>
                      <a:pt x="551" y="346"/>
                      <a:pt x="551" y="346"/>
                      <a:pt x="551" y="346"/>
                    </a:cubicBezTo>
                    <a:cubicBezTo>
                      <a:pt x="551" y="346"/>
                      <a:pt x="551" y="346"/>
                      <a:pt x="551" y="346"/>
                    </a:cubicBezTo>
                    <a:cubicBezTo>
                      <a:pt x="550" y="346"/>
                      <a:pt x="550" y="348"/>
                      <a:pt x="548" y="348"/>
                    </a:cubicBezTo>
                    <a:cubicBezTo>
                      <a:pt x="548" y="348"/>
                      <a:pt x="548" y="348"/>
                      <a:pt x="548" y="349"/>
                    </a:cubicBezTo>
                    <a:cubicBezTo>
                      <a:pt x="548" y="349"/>
                      <a:pt x="548" y="349"/>
                      <a:pt x="548" y="349"/>
                    </a:cubicBezTo>
                    <a:cubicBezTo>
                      <a:pt x="548" y="349"/>
                      <a:pt x="547" y="349"/>
                      <a:pt x="546" y="349"/>
                    </a:cubicBezTo>
                    <a:cubicBezTo>
                      <a:pt x="546" y="349"/>
                      <a:pt x="546" y="349"/>
                      <a:pt x="546" y="350"/>
                    </a:cubicBezTo>
                    <a:cubicBezTo>
                      <a:pt x="546" y="350"/>
                      <a:pt x="546" y="350"/>
                      <a:pt x="546" y="350"/>
                    </a:cubicBezTo>
                    <a:cubicBezTo>
                      <a:pt x="546" y="351"/>
                      <a:pt x="546" y="351"/>
                      <a:pt x="545" y="351"/>
                    </a:cubicBezTo>
                    <a:cubicBezTo>
                      <a:pt x="545" y="351"/>
                      <a:pt x="545" y="351"/>
                      <a:pt x="545" y="351"/>
                    </a:cubicBezTo>
                    <a:cubicBezTo>
                      <a:pt x="545" y="352"/>
                      <a:pt x="545" y="352"/>
                      <a:pt x="545" y="352"/>
                    </a:cubicBezTo>
                    <a:cubicBezTo>
                      <a:pt x="543" y="352"/>
                      <a:pt x="544" y="353"/>
                      <a:pt x="542" y="353"/>
                    </a:cubicBezTo>
                    <a:cubicBezTo>
                      <a:pt x="543" y="354"/>
                      <a:pt x="542" y="353"/>
                      <a:pt x="543" y="353"/>
                    </a:cubicBezTo>
                    <a:cubicBezTo>
                      <a:pt x="543" y="354"/>
                      <a:pt x="543" y="354"/>
                      <a:pt x="543" y="354"/>
                    </a:cubicBezTo>
                    <a:cubicBezTo>
                      <a:pt x="542" y="354"/>
                      <a:pt x="542" y="354"/>
                      <a:pt x="541" y="354"/>
                    </a:cubicBezTo>
                    <a:cubicBezTo>
                      <a:pt x="541" y="354"/>
                      <a:pt x="541" y="354"/>
                      <a:pt x="541" y="354"/>
                    </a:cubicBezTo>
                    <a:cubicBezTo>
                      <a:pt x="541" y="354"/>
                      <a:pt x="541" y="354"/>
                      <a:pt x="542" y="355"/>
                    </a:cubicBezTo>
                    <a:cubicBezTo>
                      <a:pt x="541" y="355"/>
                      <a:pt x="541" y="355"/>
                      <a:pt x="541" y="355"/>
                    </a:cubicBezTo>
                    <a:cubicBezTo>
                      <a:pt x="541" y="355"/>
                      <a:pt x="541" y="355"/>
                      <a:pt x="541" y="355"/>
                    </a:cubicBezTo>
                    <a:cubicBezTo>
                      <a:pt x="541" y="355"/>
                      <a:pt x="541" y="355"/>
                      <a:pt x="541" y="355"/>
                    </a:cubicBezTo>
                    <a:cubicBezTo>
                      <a:pt x="541" y="355"/>
                      <a:pt x="541" y="355"/>
                      <a:pt x="540" y="355"/>
                    </a:cubicBezTo>
                    <a:cubicBezTo>
                      <a:pt x="540" y="355"/>
                      <a:pt x="541" y="355"/>
                      <a:pt x="541" y="355"/>
                    </a:cubicBezTo>
                    <a:cubicBezTo>
                      <a:pt x="540" y="356"/>
                      <a:pt x="538" y="357"/>
                      <a:pt x="538" y="357"/>
                    </a:cubicBezTo>
                    <a:cubicBezTo>
                      <a:pt x="537" y="358"/>
                      <a:pt x="538" y="358"/>
                      <a:pt x="538" y="358"/>
                    </a:cubicBezTo>
                    <a:cubicBezTo>
                      <a:pt x="538" y="358"/>
                      <a:pt x="538" y="358"/>
                      <a:pt x="537" y="358"/>
                    </a:cubicBezTo>
                    <a:cubicBezTo>
                      <a:pt x="537" y="358"/>
                      <a:pt x="537" y="359"/>
                      <a:pt x="537" y="359"/>
                    </a:cubicBezTo>
                    <a:cubicBezTo>
                      <a:pt x="536" y="359"/>
                      <a:pt x="536" y="359"/>
                      <a:pt x="536" y="359"/>
                    </a:cubicBezTo>
                    <a:cubicBezTo>
                      <a:pt x="537" y="359"/>
                      <a:pt x="537" y="359"/>
                      <a:pt x="537" y="359"/>
                    </a:cubicBezTo>
                    <a:cubicBezTo>
                      <a:pt x="537" y="359"/>
                      <a:pt x="537" y="359"/>
                      <a:pt x="537" y="359"/>
                    </a:cubicBezTo>
                    <a:cubicBezTo>
                      <a:pt x="537" y="359"/>
                      <a:pt x="536" y="359"/>
                      <a:pt x="536" y="359"/>
                    </a:cubicBezTo>
                    <a:cubicBezTo>
                      <a:pt x="536" y="359"/>
                      <a:pt x="536" y="360"/>
                      <a:pt x="536" y="360"/>
                    </a:cubicBezTo>
                    <a:cubicBezTo>
                      <a:pt x="536" y="360"/>
                      <a:pt x="536" y="360"/>
                      <a:pt x="536" y="360"/>
                    </a:cubicBezTo>
                    <a:cubicBezTo>
                      <a:pt x="536" y="360"/>
                      <a:pt x="536" y="360"/>
                      <a:pt x="536" y="360"/>
                    </a:cubicBezTo>
                    <a:cubicBezTo>
                      <a:pt x="536" y="360"/>
                      <a:pt x="533" y="363"/>
                      <a:pt x="533" y="364"/>
                    </a:cubicBezTo>
                    <a:cubicBezTo>
                      <a:pt x="532" y="364"/>
                      <a:pt x="532" y="364"/>
                      <a:pt x="532" y="364"/>
                    </a:cubicBezTo>
                    <a:cubicBezTo>
                      <a:pt x="531" y="365"/>
                      <a:pt x="530" y="365"/>
                      <a:pt x="530" y="366"/>
                    </a:cubicBezTo>
                    <a:cubicBezTo>
                      <a:pt x="530" y="366"/>
                      <a:pt x="530" y="366"/>
                      <a:pt x="530" y="366"/>
                    </a:cubicBezTo>
                    <a:cubicBezTo>
                      <a:pt x="529" y="367"/>
                      <a:pt x="528" y="368"/>
                      <a:pt x="527" y="370"/>
                    </a:cubicBezTo>
                    <a:cubicBezTo>
                      <a:pt x="527" y="370"/>
                      <a:pt x="527" y="370"/>
                      <a:pt x="527" y="371"/>
                    </a:cubicBezTo>
                    <a:cubicBezTo>
                      <a:pt x="527" y="371"/>
                      <a:pt x="527" y="371"/>
                      <a:pt x="527" y="371"/>
                    </a:cubicBezTo>
                    <a:cubicBezTo>
                      <a:pt x="527" y="371"/>
                      <a:pt x="527" y="371"/>
                      <a:pt x="527" y="371"/>
                    </a:cubicBezTo>
                    <a:cubicBezTo>
                      <a:pt x="526" y="371"/>
                      <a:pt x="526" y="371"/>
                      <a:pt x="526" y="372"/>
                    </a:cubicBezTo>
                    <a:cubicBezTo>
                      <a:pt x="526" y="372"/>
                      <a:pt x="526" y="372"/>
                      <a:pt x="526" y="372"/>
                    </a:cubicBezTo>
                    <a:cubicBezTo>
                      <a:pt x="526" y="373"/>
                      <a:pt x="526" y="373"/>
                      <a:pt x="526" y="373"/>
                    </a:cubicBezTo>
                    <a:cubicBezTo>
                      <a:pt x="526" y="373"/>
                      <a:pt x="526" y="373"/>
                      <a:pt x="526" y="373"/>
                    </a:cubicBezTo>
                    <a:cubicBezTo>
                      <a:pt x="525" y="373"/>
                      <a:pt x="525" y="373"/>
                      <a:pt x="525" y="374"/>
                    </a:cubicBezTo>
                    <a:cubicBezTo>
                      <a:pt x="525" y="374"/>
                      <a:pt x="525" y="374"/>
                      <a:pt x="525" y="374"/>
                    </a:cubicBezTo>
                    <a:cubicBezTo>
                      <a:pt x="525" y="374"/>
                      <a:pt x="524" y="374"/>
                      <a:pt x="524" y="375"/>
                    </a:cubicBezTo>
                    <a:cubicBezTo>
                      <a:pt x="524" y="375"/>
                      <a:pt x="524" y="375"/>
                      <a:pt x="524" y="375"/>
                    </a:cubicBezTo>
                    <a:cubicBezTo>
                      <a:pt x="523" y="376"/>
                      <a:pt x="523" y="376"/>
                      <a:pt x="523" y="378"/>
                    </a:cubicBezTo>
                    <a:cubicBezTo>
                      <a:pt x="523" y="378"/>
                      <a:pt x="523" y="378"/>
                      <a:pt x="523" y="378"/>
                    </a:cubicBezTo>
                    <a:cubicBezTo>
                      <a:pt x="521" y="378"/>
                      <a:pt x="521" y="380"/>
                      <a:pt x="520" y="382"/>
                    </a:cubicBezTo>
                    <a:cubicBezTo>
                      <a:pt x="520" y="383"/>
                      <a:pt x="518" y="387"/>
                      <a:pt x="517" y="387"/>
                    </a:cubicBezTo>
                    <a:cubicBezTo>
                      <a:pt x="516" y="389"/>
                      <a:pt x="515" y="392"/>
                      <a:pt x="514" y="393"/>
                    </a:cubicBezTo>
                    <a:cubicBezTo>
                      <a:pt x="514" y="394"/>
                      <a:pt x="514" y="395"/>
                      <a:pt x="514" y="395"/>
                    </a:cubicBezTo>
                    <a:cubicBezTo>
                      <a:pt x="512" y="397"/>
                      <a:pt x="512" y="399"/>
                      <a:pt x="510" y="401"/>
                    </a:cubicBezTo>
                    <a:cubicBezTo>
                      <a:pt x="510" y="402"/>
                      <a:pt x="508" y="403"/>
                      <a:pt x="507" y="404"/>
                    </a:cubicBezTo>
                    <a:cubicBezTo>
                      <a:pt x="507" y="406"/>
                      <a:pt x="507" y="408"/>
                      <a:pt x="507" y="410"/>
                    </a:cubicBezTo>
                    <a:cubicBezTo>
                      <a:pt x="505" y="414"/>
                      <a:pt x="503" y="417"/>
                      <a:pt x="502" y="420"/>
                    </a:cubicBezTo>
                    <a:cubicBezTo>
                      <a:pt x="501" y="422"/>
                      <a:pt x="501" y="425"/>
                      <a:pt x="500" y="428"/>
                    </a:cubicBezTo>
                    <a:cubicBezTo>
                      <a:pt x="497" y="435"/>
                      <a:pt x="493" y="442"/>
                      <a:pt x="488" y="446"/>
                    </a:cubicBezTo>
                    <a:cubicBezTo>
                      <a:pt x="481" y="452"/>
                      <a:pt x="476" y="454"/>
                      <a:pt x="468" y="457"/>
                    </a:cubicBezTo>
                    <a:cubicBezTo>
                      <a:pt x="467" y="457"/>
                      <a:pt x="465" y="457"/>
                      <a:pt x="464" y="457"/>
                    </a:cubicBezTo>
                    <a:cubicBezTo>
                      <a:pt x="460" y="458"/>
                      <a:pt x="456" y="458"/>
                      <a:pt x="452" y="458"/>
                    </a:cubicBezTo>
                    <a:cubicBezTo>
                      <a:pt x="449" y="459"/>
                      <a:pt x="445" y="460"/>
                      <a:pt x="442" y="459"/>
                    </a:cubicBezTo>
                    <a:cubicBezTo>
                      <a:pt x="437" y="459"/>
                      <a:pt x="435" y="458"/>
                      <a:pt x="432" y="457"/>
                    </a:cubicBezTo>
                    <a:cubicBezTo>
                      <a:pt x="431" y="457"/>
                      <a:pt x="427" y="457"/>
                      <a:pt x="427" y="457"/>
                    </a:cubicBezTo>
                    <a:cubicBezTo>
                      <a:pt x="426" y="456"/>
                      <a:pt x="422" y="454"/>
                      <a:pt x="421" y="455"/>
                    </a:cubicBezTo>
                    <a:cubicBezTo>
                      <a:pt x="421" y="455"/>
                      <a:pt x="421" y="454"/>
                      <a:pt x="421" y="454"/>
                    </a:cubicBezTo>
                    <a:cubicBezTo>
                      <a:pt x="420" y="454"/>
                      <a:pt x="419" y="454"/>
                      <a:pt x="419" y="454"/>
                    </a:cubicBezTo>
                    <a:cubicBezTo>
                      <a:pt x="419" y="454"/>
                      <a:pt x="419" y="454"/>
                      <a:pt x="419" y="453"/>
                    </a:cubicBezTo>
                    <a:cubicBezTo>
                      <a:pt x="416" y="453"/>
                      <a:pt x="413" y="452"/>
                      <a:pt x="412" y="450"/>
                    </a:cubicBezTo>
                    <a:cubicBezTo>
                      <a:pt x="411" y="451"/>
                      <a:pt x="409" y="450"/>
                      <a:pt x="408" y="450"/>
                    </a:cubicBezTo>
                    <a:cubicBezTo>
                      <a:pt x="406" y="449"/>
                      <a:pt x="404" y="447"/>
                      <a:pt x="401" y="446"/>
                    </a:cubicBezTo>
                    <a:cubicBezTo>
                      <a:pt x="400" y="446"/>
                      <a:pt x="399" y="445"/>
                      <a:pt x="398" y="444"/>
                    </a:cubicBezTo>
                    <a:cubicBezTo>
                      <a:pt x="393" y="443"/>
                      <a:pt x="386" y="442"/>
                      <a:pt x="381" y="440"/>
                    </a:cubicBezTo>
                    <a:cubicBezTo>
                      <a:pt x="380" y="440"/>
                      <a:pt x="377" y="440"/>
                      <a:pt x="376" y="439"/>
                    </a:cubicBezTo>
                    <a:cubicBezTo>
                      <a:pt x="376" y="439"/>
                      <a:pt x="375" y="438"/>
                      <a:pt x="375" y="438"/>
                    </a:cubicBezTo>
                    <a:cubicBezTo>
                      <a:pt x="374" y="438"/>
                      <a:pt x="374" y="438"/>
                      <a:pt x="373" y="438"/>
                    </a:cubicBezTo>
                    <a:cubicBezTo>
                      <a:pt x="371" y="438"/>
                      <a:pt x="368" y="438"/>
                      <a:pt x="366" y="437"/>
                    </a:cubicBezTo>
                    <a:cubicBezTo>
                      <a:pt x="362" y="436"/>
                      <a:pt x="357" y="437"/>
                      <a:pt x="354" y="437"/>
                    </a:cubicBezTo>
                    <a:cubicBezTo>
                      <a:pt x="352" y="438"/>
                      <a:pt x="350" y="437"/>
                      <a:pt x="349" y="438"/>
                    </a:cubicBezTo>
                    <a:cubicBezTo>
                      <a:pt x="349" y="438"/>
                      <a:pt x="349" y="438"/>
                      <a:pt x="349" y="438"/>
                    </a:cubicBezTo>
                    <a:cubicBezTo>
                      <a:pt x="349" y="437"/>
                      <a:pt x="349" y="437"/>
                      <a:pt x="349" y="437"/>
                    </a:cubicBezTo>
                    <a:cubicBezTo>
                      <a:pt x="343" y="437"/>
                      <a:pt x="337" y="434"/>
                      <a:pt x="333" y="431"/>
                    </a:cubicBezTo>
                    <a:cubicBezTo>
                      <a:pt x="333" y="431"/>
                      <a:pt x="333" y="431"/>
                      <a:pt x="333" y="431"/>
                    </a:cubicBezTo>
                    <a:cubicBezTo>
                      <a:pt x="330" y="430"/>
                      <a:pt x="328" y="429"/>
                      <a:pt x="327" y="428"/>
                    </a:cubicBezTo>
                    <a:cubicBezTo>
                      <a:pt x="326" y="428"/>
                      <a:pt x="320" y="425"/>
                      <a:pt x="319" y="425"/>
                    </a:cubicBezTo>
                    <a:cubicBezTo>
                      <a:pt x="317" y="424"/>
                      <a:pt x="315" y="424"/>
                      <a:pt x="313" y="422"/>
                    </a:cubicBezTo>
                    <a:cubicBezTo>
                      <a:pt x="310" y="420"/>
                      <a:pt x="307" y="417"/>
                      <a:pt x="305" y="413"/>
                    </a:cubicBezTo>
                    <a:cubicBezTo>
                      <a:pt x="303" y="412"/>
                      <a:pt x="301" y="410"/>
                      <a:pt x="300" y="408"/>
                    </a:cubicBezTo>
                    <a:cubicBezTo>
                      <a:pt x="299" y="408"/>
                      <a:pt x="298" y="407"/>
                      <a:pt x="297" y="407"/>
                    </a:cubicBezTo>
                    <a:cubicBezTo>
                      <a:pt x="296" y="405"/>
                      <a:pt x="294" y="403"/>
                      <a:pt x="292" y="401"/>
                    </a:cubicBezTo>
                    <a:cubicBezTo>
                      <a:pt x="291" y="400"/>
                      <a:pt x="290" y="400"/>
                      <a:pt x="289" y="399"/>
                    </a:cubicBezTo>
                    <a:cubicBezTo>
                      <a:pt x="286" y="396"/>
                      <a:pt x="284" y="393"/>
                      <a:pt x="281" y="390"/>
                    </a:cubicBezTo>
                    <a:cubicBezTo>
                      <a:pt x="275" y="384"/>
                      <a:pt x="268" y="380"/>
                      <a:pt x="261" y="375"/>
                    </a:cubicBezTo>
                    <a:cubicBezTo>
                      <a:pt x="258" y="372"/>
                      <a:pt x="253" y="371"/>
                      <a:pt x="250" y="368"/>
                    </a:cubicBezTo>
                    <a:cubicBezTo>
                      <a:pt x="248" y="367"/>
                      <a:pt x="246" y="366"/>
                      <a:pt x="244" y="365"/>
                    </a:cubicBezTo>
                    <a:cubicBezTo>
                      <a:pt x="243" y="364"/>
                      <a:pt x="243" y="364"/>
                      <a:pt x="242" y="364"/>
                    </a:cubicBezTo>
                    <a:cubicBezTo>
                      <a:pt x="241" y="364"/>
                      <a:pt x="240" y="362"/>
                      <a:pt x="239" y="362"/>
                    </a:cubicBezTo>
                    <a:cubicBezTo>
                      <a:pt x="237" y="361"/>
                      <a:pt x="236" y="360"/>
                      <a:pt x="234" y="359"/>
                    </a:cubicBezTo>
                    <a:cubicBezTo>
                      <a:pt x="233" y="359"/>
                      <a:pt x="233" y="358"/>
                      <a:pt x="233" y="358"/>
                    </a:cubicBezTo>
                    <a:cubicBezTo>
                      <a:pt x="229" y="357"/>
                      <a:pt x="226" y="357"/>
                      <a:pt x="223" y="356"/>
                    </a:cubicBezTo>
                    <a:cubicBezTo>
                      <a:pt x="216" y="353"/>
                      <a:pt x="208" y="351"/>
                      <a:pt x="201" y="349"/>
                    </a:cubicBezTo>
                    <a:cubicBezTo>
                      <a:pt x="196" y="347"/>
                      <a:pt x="188" y="347"/>
                      <a:pt x="183" y="346"/>
                    </a:cubicBezTo>
                    <a:cubicBezTo>
                      <a:pt x="182" y="346"/>
                      <a:pt x="180" y="346"/>
                      <a:pt x="179" y="346"/>
                    </a:cubicBezTo>
                    <a:cubicBezTo>
                      <a:pt x="170" y="345"/>
                      <a:pt x="160" y="344"/>
                      <a:pt x="152" y="344"/>
                    </a:cubicBezTo>
                    <a:cubicBezTo>
                      <a:pt x="149" y="345"/>
                      <a:pt x="146" y="343"/>
                      <a:pt x="143" y="344"/>
                    </a:cubicBezTo>
                    <a:cubicBezTo>
                      <a:pt x="139" y="345"/>
                      <a:pt x="133" y="344"/>
                      <a:pt x="129" y="345"/>
                    </a:cubicBezTo>
                    <a:cubicBezTo>
                      <a:pt x="124" y="346"/>
                      <a:pt x="118" y="346"/>
                      <a:pt x="114" y="347"/>
                    </a:cubicBezTo>
                    <a:cubicBezTo>
                      <a:pt x="113" y="347"/>
                      <a:pt x="113" y="346"/>
                      <a:pt x="113" y="347"/>
                    </a:cubicBezTo>
                    <a:cubicBezTo>
                      <a:pt x="111" y="346"/>
                      <a:pt x="107" y="347"/>
                      <a:pt x="105" y="347"/>
                    </a:cubicBezTo>
                    <a:cubicBezTo>
                      <a:pt x="101" y="347"/>
                      <a:pt x="95" y="346"/>
                      <a:pt x="92" y="345"/>
                    </a:cubicBezTo>
                    <a:cubicBezTo>
                      <a:pt x="90" y="345"/>
                      <a:pt x="88" y="345"/>
                      <a:pt x="86" y="345"/>
                    </a:cubicBezTo>
                    <a:cubicBezTo>
                      <a:pt x="81" y="344"/>
                      <a:pt x="75" y="345"/>
                      <a:pt x="70" y="343"/>
                    </a:cubicBezTo>
                    <a:cubicBezTo>
                      <a:pt x="65" y="342"/>
                      <a:pt x="61" y="340"/>
                      <a:pt x="56" y="338"/>
                    </a:cubicBezTo>
                    <a:cubicBezTo>
                      <a:pt x="54" y="337"/>
                      <a:pt x="53" y="336"/>
                      <a:pt x="51" y="335"/>
                    </a:cubicBezTo>
                    <a:cubicBezTo>
                      <a:pt x="47" y="334"/>
                      <a:pt x="43" y="332"/>
                      <a:pt x="39" y="331"/>
                    </a:cubicBezTo>
                    <a:cubicBezTo>
                      <a:pt x="37" y="330"/>
                      <a:pt x="36" y="330"/>
                      <a:pt x="35" y="329"/>
                    </a:cubicBezTo>
                    <a:cubicBezTo>
                      <a:pt x="35" y="329"/>
                      <a:pt x="35" y="329"/>
                      <a:pt x="35" y="330"/>
                    </a:cubicBezTo>
                    <a:cubicBezTo>
                      <a:pt x="27" y="325"/>
                      <a:pt x="22" y="318"/>
                      <a:pt x="18" y="310"/>
                    </a:cubicBezTo>
                    <a:cubicBezTo>
                      <a:pt x="17" y="308"/>
                      <a:pt x="16" y="306"/>
                      <a:pt x="15" y="304"/>
                    </a:cubicBezTo>
                    <a:cubicBezTo>
                      <a:pt x="13" y="300"/>
                      <a:pt x="13" y="296"/>
                      <a:pt x="11" y="292"/>
                    </a:cubicBezTo>
                    <a:cubicBezTo>
                      <a:pt x="10" y="289"/>
                      <a:pt x="8" y="286"/>
                      <a:pt x="8" y="283"/>
                    </a:cubicBezTo>
                    <a:cubicBezTo>
                      <a:pt x="7" y="280"/>
                      <a:pt x="6" y="276"/>
                      <a:pt x="6" y="274"/>
                    </a:cubicBezTo>
                    <a:cubicBezTo>
                      <a:pt x="6" y="273"/>
                      <a:pt x="5" y="272"/>
                      <a:pt x="5" y="271"/>
                    </a:cubicBezTo>
                    <a:cubicBezTo>
                      <a:pt x="5" y="268"/>
                      <a:pt x="6" y="262"/>
                      <a:pt x="7" y="260"/>
                    </a:cubicBezTo>
                    <a:cubicBezTo>
                      <a:pt x="8" y="257"/>
                      <a:pt x="11" y="254"/>
                      <a:pt x="13" y="251"/>
                    </a:cubicBezTo>
                    <a:cubicBezTo>
                      <a:pt x="17" y="247"/>
                      <a:pt x="20" y="241"/>
                      <a:pt x="25" y="237"/>
                    </a:cubicBezTo>
                    <a:cubicBezTo>
                      <a:pt x="27" y="236"/>
                      <a:pt x="30" y="234"/>
                      <a:pt x="31" y="233"/>
                    </a:cubicBezTo>
                    <a:cubicBezTo>
                      <a:pt x="32" y="233"/>
                      <a:pt x="32" y="233"/>
                      <a:pt x="33" y="232"/>
                    </a:cubicBezTo>
                    <a:cubicBezTo>
                      <a:pt x="35" y="231"/>
                      <a:pt x="37" y="228"/>
                      <a:pt x="39" y="228"/>
                    </a:cubicBezTo>
                    <a:cubicBezTo>
                      <a:pt x="42" y="227"/>
                      <a:pt x="44" y="227"/>
                      <a:pt x="46" y="225"/>
                    </a:cubicBezTo>
                    <a:cubicBezTo>
                      <a:pt x="47" y="225"/>
                      <a:pt x="48" y="224"/>
                      <a:pt x="48" y="224"/>
                    </a:cubicBezTo>
                    <a:cubicBezTo>
                      <a:pt x="49" y="224"/>
                      <a:pt x="59" y="222"/>
                      <a:pt x="60" y="221"/>
                    </a:cubicBezTo>
                    <a:cubicBezTo>
                      <a:pt x="61" y="221"/>
                      <a:pt x="62" y="220"/>
                      <a:pt x="63" y="220"/>
                    </a:cubicBezTo>
                    <a:cubicBezTo>
                      <a:pt x="66" y="220"/>
                      <a:pt x="69" y="219"/>
                      <a:pt x="71" y="219"/>
                    </a:cubicBezTo>
                    <a:cubicBezTo>
                      <a:pt x="79" y="217"/>
                      <a:pt x="86" y="216"/>
                      <a:pt x="94" y="214"/>
                    </a:cubicBezTo>
                    <a:cubicBezTo>
                      <a:pt x="100" y="213"/>
                      <a:pt x="106" y="215"/>
                      <a:pt x="111" y="214"/>
                    </a:cubicBezTo>
                    <a:cubicBezTo>
                      <a:pt x="115" y="214"/>
                      <a:pt x="119" y="214"/>
                      <a:pt x="122" y="214"/>
                    </a:cubicBezTo>
                    <a:cubicBezTo>
                      <a:pt x="123" y="214"/>
                      <a:pt x="125" y="214"/>
                      <a:pt x="126" y="214"/>
                    </a:cubicBezTo>
                    <a:cubicBezTo>
                      <a:pt x="129" y="213"/>
                      <a:pt x="132" y="213"/>
                      <a:pt x="136" y="212"/>
                    </a:cubicBezTo>
                    <a:cubicBezTo>
                      <a:pt x="141" y="211"/>
                      <a:pt x="145" y="212"/>
                      <a:pt x="150" y="210"/>
                    </a:cubicBezTo>
                    <a:cubicBezTo>
                      <a:pt x="153" y="210"/>
                      <a:pt x="155" y="210"/>
                      <a:pt x="158" y="210"/>
                    </a:cubicBezTo>
                    <a:cubicBezTo>
                      <a:pt x="167" y="207"/>
                      <a:pt x="178" y="209"/>
                      <a:pt x="187" y="206"/>
                    </a:cubicBezTo>
                    <a:cubicBezTo>
                      <a:pt x="192" y="204"/>
                      <a:pt x="198" y="201"/>
                      <a:pt x="202" y="198"/>
                    </a:cubicBezTo>
                    <a:cubicBezTo>
                      <a:pt x="204" y="197"/>
                      <a:pt x="205" y="196"/>
                      <a:pt x="207" y="195"/>
                    </a:cubicBezTo>
                    <a:cubicBezTo>
                      <a:pt x="211" y="192"/>
                      <a:pt x="215" y="192"/>
                      <a:pt x="219" y="189"/>
                    </a:cubicBezTo>
                    <a:cubicBezTo>
                      <a:pt x="221" y="187"/>
                      <a:pt x="222" y="186"/>
                      <a:pt x="224" y="184"/>
                    </a:cubicBezTo>
                    <a:cubicBezTo>
                      <a:pt x="228" y="181"/>
                      <a:pt x="233" y="180"/>
                      <a:pt x="237" y="177"/>
                    </a:cubicBezTo>
                    <a:cubicBezTo>
                      <a:pt x="238" y="177"/>
                      <a:pt x="239" y="175"/>
                      <a:pt x="241" y="174"/>
                    </a:cubicBezTo>
                    <a:cubicBezTo>
                      <a:pt x="244" y="172"/>
                      <a:pt x="247" y="170"/>
                      <a:pt x="251" y="168"/>
                    </a:cubicBezTo>
                    <a:cubicBezTo>
                      <a:pt x="252" y="167"/>
                      <a:pt x="254" y="163"/>
                      <a:pt x="256" y="162"/>
                    </a:cubicBezTo>
                    <a:cubicBezTo>
                      <a:pt x="262" y="158"/>
                      <a:pt x="268" y="155"/>
                      <a:pt x="274" y="151"/>
                    </a:cubicBezTo>
                    <a:cubicBezTo>
                      <a:pt x="276" y="150"/>
                      <a:pt x="279" y="147"/>
                      <a:pt x="280" y="145"/>
                    </a:cubicBezTo>
                    <a:cubicBezTo>
                      <a:pt x="281" y="144"/>
                      <a:pt x="281" y="143"/>
                      <a:pt x="282" y="143"/>
                    </a:cubicBezTo>
                    <a:cubicBezTo>
                      <a:pt x="285" y="141"/>
                      <a:pt x="288" y="140"/>
                      <a:pt x="291" y="138"/>
                    </a:cubicBezTo>
                    <a:cubicBezTo>
                      <a:pt x="295" y="136"/>
                      <a:pt x="299" y="133"/>
                      <a:pt x="304" y="130"/>
                    </a:cubicBezTo>
                    <a:cubicBezTo>
                      <a:pt x="306" y="129"/>
                      <a:pt x="309" y="128"/>
                      <a:pt x="311" y="127"/>
                    </a:cubicBezTo>
                    <a:cubicBezTo>
                      <a:pt x="312" y="127"/>
                      <a:pt x="313" y="127"/>
                      <a:pt x="314" y="127"/>
                    </a:cubicBezTo>
                    <a:cubicBezTo>
                      <a:pt x="319" y="124"/>
                      <a:pt x="326" y="123"/>
                      <a:pt x="334" y="122"/>
                    </a:cubicBezTo>
                    <a:cubicBezTo>
                      <a:pt x="339" y="121"/>
                      <a:pt x="347" y="122"/>
                      <a:pt x="351" y="123"/>
                    </a:cubicBezTo>
                    <a:cubicBezTo>
                      <a:pt x="352" y="123"/>
                      <a:pt x="353" y="123"/>
                      <a:pt x="354" y="122"/>
                    </a:cubicBezTo>
                    <a:cubicBezTo>
                      <a:pt x="358" y="123"/>
                      <a:pt x="362" y="123"/>
                      <a:pt x="365" y="124"/>
                    </a:cubicBezTo>
                    <a:cubicBezTo>
                      <a:pt x="366" y="124"/>
                      <a:pt x="368" y="124"/>
                      <a:pt x="369" y="124"/>
                    </a:cubicBezTo>
                    <a:cubicBezTo>
                      <a:pt x="371" y="124"/>
                      <a:pt x="371" y="125"/>
                      <a:pt x="373" y="126"/>
                    </a:cubicBezTo>
                    <a:cubicBezTo>
                      <a:pt x="375" y="126"/>
                      <a:pt x="376" y="127"/>
                      <a:pt x="378" y="127"/>
                    </a:cubicBezTo>
                    <a:cubicBezTo>
                      <a:pt x="381" y="128"/>
                      <a:pt x="384" y="130"/>
                      <a:pt x="387" y="132"/>
                    </a:cubicBezTo>
                    <a:cubicBezTo>
                      <a:pt x="390" y="133"/>
                      <a:pt x="392" y="134"/>
                      <a:pt x="395" y="135"/>
                    </a:cubicBezTo>
                    <a:cubicBezTo>
                      <a:pt x="397" y="135"/>
                      <a:pt x="398" y="135"/>
                      <a:pt x="399" y="136"/>
                    </a:cubicBezTo>
                    <a:cubicBezTo>
                      <a:pt x="400" y="136"/>
                      <a:pt x="401" y="137"/>
                      <a:pt x="402" y="138"/>
                    </a:cubicBezTo>
                    <a:cubicBezTo>
                      <a:pt x="402" y="138"/>
                      <a:pt x="404" y="138"/>
                      <a:pt x="404" y="138"/>
                    </a:cubicBezTo>
                    <a:cubicBezTo>
                      <a:pt x="408" y="142"/>
                      <a:pt x="415" y="143"/>
                      <a:pt x="420" y="147"/>
                    </a:cubicBezTo>
                    <a:cubicBezTo>
                      <a:pt x="423" y="148"/>
                      <a:pt x="424" y="150"/>
                      <a:pt x="427" y="152"/>
                    </a:cubicBezTo>
                    <a:cubicBezTo>
                      <a:pt x="429" y="153"/>
                      <a:pt x="430" y="153"/>
                      <a:pt x="432" y="154"/>
                    </a:cubicBezTo>
                    <a:cubicBezTo>
                      <a:pt x="434" y="154"/>
                      <a:pt x="435" y="156"/>
                      <a:pt x="437" y="157"/>
                    </a:cubicBezTo>
                    <a:cubicBezTo>
                      <a:pt x="439" y="158"/>
                      <a:pt x="440" y="158"/>
                      <a:pt x="442" y="159"/>
                    </a:cubicBezTo>
                    <a:cubicBezTo>
                      <a:pt x="446" y="160"/>
                      <a:pt x="450" y="162"/>
                      <a:pt x="453" y="164"/>
                    </a:cubicBezTo>
                    <a:cubicBezTo>
                      <a:pt x="454" y="165"/>
                      <a:pt x="455" y="165"/>
                      <a:pt x="456" y="165"/>
                    </a:cubicBezTo>
                    <a:cubicBezTo>
                      <a:pt x="458" y="166"/>
                      <a:pt x="460" y="167"/>
                      <a:pt x="462" y="168"/>
                    </a:cubicBezTo>
                    <a:cubicBezTo>
                      <a:pt x="464" y="169"/>
                      <a:pt x="467" y="170"/>
                      <a:pt x="469" y="170"/>
                    </a:cubicBezTo>
                    <a:cubicBezTo>
                      <a:pt x="470" y="170"/>
                      <a:pt x="471" y="170"/>
                      <a:pt x="471" y="171"/>
                    </a:cubicBezTo>
                    <a:cubicBezTo>
                      <a:pt x="473" y="172"/>
                      <a:pt x="481" y="176"/>
                      <a:pt x="482" y="175"/>
                    </a:cubicBezTo>
                    <a:cubicBezTo>
                      <a:pt x="483" y="176"/>
                      <a:pt x="488" y="178"/>
                      <a:pt x="489" y="178"/>
                    </a:cubicBezTo>
                    <a:cubicBezTo>
                      <a:pt x="490" y="178"/>
                      <a:pt x="491" y="178"/>
                      <a:pt x="492" y="178"/>
                    </a:cubicBezTo>
                    <a:cubicBezTo>
                      <a:pt x="495" y="180"/>
                      <a:pt x="499" y="181"/>
                      <a:pt x="503" y="181"/>
                    </a:cubicBezTo>
                    <a:cubicBezTo>
                      <a:pt x="503" y="181"/>
                      <a:pt x="504" y="181"/>
                      <a:pt x="505" y="181"/>
                    </a:cubicBezTo>
                    <a:cubicBezTo>
                      <a:pt x="508" y="182"/>
                      <a:pt x="511" y="183"/>
                      <a:pt x="514" y="184"/>
                    </a:cubicBezTo>
                    <a:cubicBezTo>
                      <a:pt x="516" y="184"/>
                      <a:pt x="517" y="184"/>
                      <a:pt x="519" y="184"/>
                    </a:cubicBezTo>
                    <a:cubicBezTo>
                      <a:pt x="521" y="185"/>
                      <a:pt x="524" y="185"/>
                      <a:pt x="527" y="185"/>
                    </a:cubicBezTo>
                    <a:cubicBezTo>
                      <a:pt x="533" y="186"/>
                      <a:pt x="538" y="185"/>
                      <a:pt x="542" y="183"/>
                    </a:cubicBezTo>
                    <a:cubicBezTo>
                      <a:pt x="544" y="183"/>
                      <a:pt x="546" y="182"/>
                      <a:pt x="548" y="182"/>
                    </a:cubicBezTo>
                    <a:cubicBezTo>
                      <a:pt x="549" y="182"/>
                      <a:pt x="550" y="181"/>
                      <a:pt x="552" y="180"/>
                    </a:cubicBezTo>
                    <a:cubicBezTo>
                      <a:pt x="559" y="177"/>
                      <a:pt x="567" y="169"/>
                      <a:pt x="572" y="163"/>
                    </a:cubicBezTo>
                    <a:cubicBezTo>
                      <a:pt x="578" y="155"/>
                      <a:pt x="577" y="142"/>
                      <a:pt x="585" y="136"/>
                    </a:cubicBezTo>
                    <a:cubicBezTo>
                      <a:pt x="590" y="133"/>
                      <a:pt x="597" y="129"/>
                      <a:pt x="604" y="126"/>
                    </a:cubicBezTo>
                    <a:cubicBezTo>
                      <a:pt x="606" y="125"/>
                      <a:pt x="608" y="126"/>
                      <a:pt x="611" y="125"/>
                    </a:cubicBezTo>
                    <a:cubicBezTo>
                      <a:pt x="612" y="124"/>
                      <a:pt x="613" y="123"/>
                      <a:pt x="614" y="122"/>
                    </a:cubicBezTo>
                    <a:cubicBezTo>
                      <a:pt x="616" y="121"/>
                      <a:pt x="619" y="121"/>
                      <a:pt x="621" y="120"/>
                    </a:cubicBezTo>
                    <a:cubicBezTo>
                      <a:pt x="621" y="120"/>
                      <a:pt x="621" y="120"/>
                      <a:pt x="621" y="120"/>
                    </a:cubicBezTo>
                    <a:cubicBezTo>
                      <a:pt x="621" y="120"/>
                      <a:pt x="621" y="120"/>
                      <a:pt x="621" y="119"/>
                    </a:cubicBezTo>
                    <a:cubicBezTo>
                      <a:pt x="622" y="120"/>
                      <a:pt x="625" y="118"/>
                      <a:pt x="626" y="118"/>
                    </a:cubicBezTo>
                    <a:cubicBezTo>
                      <a:pt x="627" y="118"/>
                      <a:pt x="628" y="118"/>
                      <a:pt x="628" y="118"/>
                    </a:cubicBezTo>
                    <a:cubicBezTo>
                      <a:pt x="630" y="117"/>
                      <a:pt x="632" y="115"/>
                      <a:pt x="634" y="114"/>
                    </a:cubicBezTo>
                    <a:cubicBezTo>
                      <a:pt x="635" y="113"/>
                      <a:pt x="636" y="113"/>
                      <a:pt x="637" y="113"/>
                    </a:cubicBezTo>
                    <a:cubicBezTo>
                      <a:pt x="637" y="112"/>
                      <a:pt x="638" y="111"/>
                      <a:pt x="638" y="110"/>
                    </a:cubicBezTo>
                    <a:cubicBezTo>
                      <a:pt x="639" y="109"/>
                      <a:pt x="642" y="109"/>
                      <a:pt x="642" y="107"/>
                    </a:cubicBezTo>
                    <a:cubicBezTo>
                      <a:pt x="642" y="106"/>
                      <a:pt x="644" y="105"/>
                      <a:pt x="645" y="104"/>
                    </a:cubicBezTo>
                    <a:cubicBezTo>
                      <a:pt x="647" y="102"/>
                      <a:pt x="648" y="100"/>
                      <a:pt x="650" y="97"/>
                    </a:cubicBezTo>
                    <a:cubicBezTo>
                      <a:pt x="651" y="95"/>
                      <a:pt x="653" y="95"/>
                      <a:pt x="653" y="93"/>
                    </a:cubicBezTo>
                    <a:cubicBezTo>
                      <a:pt x="656" y="89"/>
                      <a:pt x="657" y="86"/>
                      <a:pt x="658" y="83"/>
                    </a:cubicBezTo>
                    <a:cubicBezTo>
                      <a:pt x="660" y="79"/>
                      <a:pt x="659" y="77"/>
                      <a:pt x="661" y="74"/>
                    </a:cubicBezTo>
                    <a:cubicBezTo>
                      <a:pt x="660" y="74"/>
                      <a:pt x="661" y="71"/>
                      <a:pt x="662" y="70"/>
                    </a:cubicBezTo>
                    <a:cubicBezTo>
                      <a:pt x="663" y="68"/>
                      <a:pt x="663" y="64"/>
                      <a:pt x="665" y="61"/>
                    </a:cubicBezTo>
                    <a:cubicBezTo>
                      <a:pt x="666" y="58"/>
                      <a:pt x="669" y="55"/>
                      <a:pt x="670" y="52"/>
                    </a:cubicBezTo>
                    <a:cubicBezTo>
                      <a:pt x="671" y="51"/>
                      <a:pt x="671" y="50"/>
                      <a:pt x="672" y="49"/>
                    </a:cubicBezTo>
                    <a:cubicBezTo>
                      <a:pt x="672" y="48"/>
                      <a:pt x="673" y="48"/>
                      <a:pt x="674" y="47"/>
                    </a:cubicBezTo>
                    <a:cubicBezTo>
                      <a:pt x="676" y="44"/>
                      <a:pt x="678" y="40"/>
                      <a:pt x="681" y="37"/>
                    </a:cubicBezTo>
                    <a:cubicBezTo>
                      <a:pt x="683" y="35"/>
                      <a:pt x="686" y="34"/>
                      <a:pt x="689" y="32"/>
                    </a:cubicBezTo>
                    <a:cubicBezTo>
                      <a:pt x="694" y="30"/>
                      <a:pt x="698" y="27"/>
                      <a:pt x="702" y="24"/>
                    </a:cubicBezTo>
                    <a:cubicBezTo>
                      <a:pt x="703" y="24"/>
                      <a:pt x="704" y="23"/>
                      <a:pt x="706" y="23"/>
                    </a:cubicBezTo>
                    <a:cubicBezTo>
                      <a:pt x="707" y="22"/>
                      <a:pt x="709" y="21"/>
                      <a:pt x="710" y="21"/>
                    </a:cubicBezTo>
                    <a:cubicBezTo>
                      <a:pt x="712" y="20"/>
                      <a:pt x="714" y="19"/>
                      <a:pt x="716" y="19"/>
                    </a:cubicBezTo>
                    <a:cubicBezTo>
                      <a:pt x="720" y="17"/>
                      <a:pt x="723" y="14"/>
                      <a:pt x="727" y="12"/>
                    </a:cubicBezTo>
                    <a:cubicBezTo>
                      <a:pt x="728" y="12"/>
                      <a:pt x="730" y="12"/>
                      <a:pt x="732" y="11"/>
                    </a:cubicBezTo>
                    <a:cubicBezTo>
                      <a:pt x="733" y="10"/>
                      <a:pt x="735" y="10"/>
                      <a:pt x="737" y="9"/>
                    </a:cubicBezTo>
                    <a:cubicBezTo>
                      <a:pt x="738" y="9"/>
                      <a:pt x="739" y="9"/>
                      <a:pt x="739" y="9"/>
                    </a:cubicBezTo>
                    <a:cubicBezTo>
                      <a:pt x="742" y="9"/>
                      <a:pt x="745" y="7"/>
                      <a:pt x="747" y="7"/>
                    </a:cubicBezTo>
                    <a:cubicBezTo>
                      <a:pt x="751" y="6"/>
                      <a:pt x="756" y="7"/>
                      <a:pt x="760" y="7"/>
                    </a:cubicBezTo>
                    <a:cubicBezTo>
                      <a:pt x="766" y="6"/>
                      <a:pt x="772" y="7"/>
                      <a:pt x="778" y="6"/>
                    </a:cubicBezTo>
                    <a:cubicBezTo>
                      <a:pt x="780" y="6"/>
                      <a:pt x="782" y="6"/>
                      <a:pt x="784" y="6"/>
                    </a:cubicBezTo>
                    <a:cubicBezTo>
                      <a:pt x="787" y="6"/>
                      <a:pt x="790" y="6"/>
                      <a:pt x="793" y="5"/>
                    </a:cubicBezTo>
                    <a:cubicBezTo>
                      <a:pt x="796" y="5"/>
                      <a:pt x="799" y="6"/>
                      <a:pt x="802" y="5"/>
                    </a:cubicBezTo>
                    <a:cubicBezTo>
                      <a:pt x="804" y="5"/>
                      <a:pt x="805" y="5"/>
                      <a:pt x="807" y="5"/>
                    </a:cubicBezTo>
                    <a:cubicBezTo>
                      <a:pt x="812" y="4"/>
                      <a:pt x="816" y="3"/>
                      <a:pt x="821" y="4"/>
                    </a:cubicBezTo>
                    <a:cubicBezTo>
                      <a:pt x="828" y="6"/>
                      <a:pt x="835" y="7"/>
                      <a:pt x="841" y="9"/>
                    </a:cubicBezTo>
                    <a:cubicBezTo>
                      <a:pt x="844" y="9"/>
                      <a:pt x="846" y="9"/>
                      <a:pt x="848" y="11"/>
                    </a:cubicBezTo>
                    <a:cubicBezTo>
                      <a:pt x="859" y="15"/>
                      <a:pt x="866" y="23"/>
                      <a:pt x="874" y="30"/>
                    </a:cubicBezTo>
                    <a:cubicBezTo>
                      <a:pt x="879" y="34"/>
                      <a:pt x="884" y="37"/>
                      <a:pt x="888" y="42"/>
                    </a:cubicBezTo>
                    <a:cubicBezTo>
                      <a:pt x="889" y="43"/>
                      <a:pt x="890" y="44"/>
                      <a:pt x="891" y="45"/>
                    </a:cubicBezTo>
                    <a:cubicBezTo>
                      <a:pt x="892" y="46"/>
                      <a:pt x="892" y="48"/>
                      <a:pt x="893" y="49"/>
                    </a:cubicBezTo>
                    <a:cubicBezTo>
                      <a:pt x="894" y="50"/>
                      <a:pt x="896" y="51"/>
                      <a:pt x="897" y="52"/>
                    </a:cubicBezTo>
                    <a:cubicBezTo>
                      <a:pt x="898" y="53"/>
                      <a:pt x="898" y="55"/>
                      <a:pt x="898" y="56"/>
                    </a:cubicBezTo>
                    <a:cubicBezTo>
                      <a:pt x="900" y="60"/>
                      <a:pt x="902" y="64"/>
                      <a:pt x="904" y="68"/>
                    </a:cubicBezTo>
                    <a:cubicBezTo>
                      <a:pt x="903" y="69"/>
                      <a:pt x="905" y="76"/>
                      <a:pt x="906" y="78"/>
                    </a:cubicBezTo>
                    <a:cubicBezTo>
                      <a:pt x="907" y="81"/>
                      <a:pt x="907" y="85"/>
                      <a:pt x="907" y="88"/>
                    </a:cubicBezTo>
                    <a:cubicBezTo>
                      <a:pt x="908" y="89"/>
                      <a:pt x="907" y="89"/>
                      <a:pt x="908" y="90"/>
                    </a:cubicBezTo>
                    <a:cubicBezTo>
                      <a:pt x="908" y="90"/>
                      <a:pt x="908" y="91"/>
                      <a:pt x="908" y="91"/>
                    </a:cubicBezTo>
                    <a:cubicBezTo>
                      <a:pt x="908" y="92"/>
                      <a:pt x="907" y="96"/>
                      <a:pt x="907" y="98"/>
                    </a:cubicBezTo>
                    <a:cubicBezTo>
                      <a:pt x="907" y="100"/>
                      <a:pt x="909" y="103"/>
                      <a:pt x="909" y="106"/>
                    </a:cubicBezTo>
                    <a:cubicBezTo>
                      <a:pt x="909" y="107"/>
                      <a:pt x="908" y="109"/>
                      <a:pt x="908" y="110"/>
                    </a:cubicBezTo>
                    <a:cubicBezTo>
                      <a:pt x="909" y="113"/>
                      <a:pt x="907" y="115"/>
                      <a:pt x="906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461">
                <a:extLst>
                  <a:ext uri="{FF2B5EF4-FFF2-40B4-BE49-F238E27FC236}">
                    <a16:creationId xmlns:a16="http://schemas.microsoft.com/office/drawing/2014/main" id="{D8D32644-6EF1-BC0C-B3F4-808A70B2E5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0" y="316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462">
                <a:extLst>
                  <a:ext uri="{FF2B5EF4-FFF2-40B4-BE49-F238E27FC236}">
                    <a16:creationId xmlns:a16="http://schemas.microsoft.com/office/drawing/2014/main" id="{C2D488FE-B720-6673-A16A-920CFC0B4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" y="31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463">
                <a:extLst>
                  <a:ext uri="{FF2B5EF4-FFF2-40B4-BE49-F238E27FC236}">
                    <a16:creationId xmlns:a16="http://schemas.microsoft.com/office/drawing/2014/main" id="{06684389-8351-D5D5-E40A-0DC29681BD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" y="317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464">
                <a:extLst>
                  <a:ext uri="{FF2B5EF4-FFF2-40B4-BE49-F238E27FC236}">
                    <a16:creationId xmlns:a16="http://schemas.microsoft.com/office/drawing/2014/main" id="{FF190018-C4B7-2DC3-710E-B962FACC6E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1" y="3162"/>
                <a:ext cx="364" cy="859"/>
              </a:xfrm>
              <a:custGeom>
                <a:avLst/>
                <a:gdLst>
                  <a:gd name="T0" fmla="*/ 146 w 150"/>
                  <a:gd name="T1" fmla="*/ 172 h 354"/>
                  <a:gd name="T2" fmla="*/ 135 w 150"/>
                  <a:gd name="T3" fmla="*/ 141 h 354"/>
                  <a:gd name="T4" fmla="*/ 130 w 150"/>
                  <a:gd name="T5" fmla="*/ 124 h 354"/>
                  <a:gd name="T6" fmla="*/ 129 w 150"/>
                  <a:gd name="T7" fmla="*/ 89 h 354"/>
                  <a:gd name="T8" fmla="*/ 122 w 150"/>
                  <a:gd name="T9" fmla="*/ 34 h 354"/>
                  <a:gd name="T10" fmla="*/ 108 w 150"/>
                  <a:gd name="T11" fmla="*/ 19 h 354"/>
                  <a:gd name="T12" fmla="*/ 80 w 150"/>
                  <a:gd name="T13" fmla="*/ 3 h 354"/>
                  <a:gd name="T14" fmla="*/ 45 w 150"/>
                  <a:gd name="T15" fmla="*/ 2 h 354"/>
                  <a:gd name="T16" fmla="*/ 12 w 150"/>
                  <a:gd name="T17" fmla="*/ 19 h 354"/>
                  <a:gd name="T18" fmla="*/ 2 w 150"/>
                  <a:gd name="T19" fmla="*/ 36 h 354"/>
                  <a:gd name="T20" fmla="*/ 2 w 150"/>
                  <a:gd name="T21" fmla="*/ 57 h 354"/>
                  <a:gd name="T22" fmla="*/ 7 w 150"/>
                  <a:gd name="T23" fmla="*/ 76 h 354"/>
                  <a:gd name="T24" fmla="*/ 15 w 150"/>
                  <a:gd name="T25" fmla="*/ 100 h 354"/>
                  <a:gd name="T26" fmla="*/ 24 w 150"/>
                  <a:gd name="T27" fmla="*/ 119 h 354"/>
                  <a:gd name="T28" fmla="*/ 33 w 150"/>
                  <a:gd name="T29" fmla="*/ 136 h 354"/>
                  <a:gd name="T30" fmla="*/ 43 w 150"/>
                  <a:gd name="T31" fmla="*/ 161 h 354"/>
                  <a:gd name="T32" fmla="*/ 50 w 150"/>
                  <a:gd name="T33" fmla="*/ 195 h 354"/>
                  <a:gd name="T34" fmla="*/ 50 w 150"/>
                  <a:gd name="T35" fmla="*/ 229 h 354"/>
                  <a:gd name="T36" fmla="*/ 49 w 150"/>
                  <a:gd name="T37" fmla="*/ 240 h 354"/>
                  <a:gd name="T38" fmla="*/ 48 w 150"/>
                  <a:gd name="T39" fmla="*/ 245 h 354"/>
                  <a:gd name="T40" fmla="*/ 43 w 150"/>
                  <a:gd name="T41" fmla="*/ 255 h 354"/>
                  <a:gd name="T42" fmla="*/ 42 w 150"/>
                  <a:gd name="T43" fmla="*/ 260 h 354"/>
                  <a:gd name="T44" fmla="*/ 31 w 150"/>
                  <a:gd name="T45" fmla="*/ 288 h 354"/>
                  <a:gd name="T46" fmla="*/ 25 w 150"/>
                  <a:gd name="T47" fmla="*/ 322 h 354"/>
                  <a:gd name="T48" fmla="*/ 55 w 150"/>
                  <a:gd name="T49" fmla="*/ 351 h 354"/>
                  <a:gd name="T50" fmla="*/ 95 w 150"/>
                  <a:gd name="T51" fmla="*/ 328 h 354"/>
                  <a:gd name="T52" fmla="*/ 127 w 150"/>
                  <a:gd name="T53" fmla="*/ 321 h 354"/>
                  <a:gd name="T54" fmla="*/ 139 w 150"/>
                  <a:gd name="T55" fmla="*/ 288 h 354"/>
                  <a:gd name="T56" fmla="*/ 136 w 150"/>
                  <a:gd name="T57" fmla="*/ 267 h 354"/>
                  <a:gd name="T58" fmla="*/ 141 w 150"/>
                  <a:gd name="T59" fmla="*/ 220 h 354"/>
                  <a:gd name="T60" fmla="*/ 145 w 150"/>
                  <a:gd name="T61" fmla="*/ 197 h 354"/>
                  <a:gd name="T62" fmla="*/ 134 w 150"/>
                  <a:gd name="T63" fmla="*/ 222 h 354"/>
                  <a:gd name="T64" fmla="*/ 129 w 150"/>
                  <a:gd name="T65" fmla="*/ 251 h 354"/>
                  <a:gd name="T66" fmla="*/ 132 w 150"/>
                  <a:gd name="T67" fmla="*/ 302 h 354"/>
                  <a:gd name="T68" fmla="*/ 117 w 150"/>
                  <a:gd name="T69" fmla="*/ 319 h 354"/>
                  <a:gd name="T70" fmla="*/ 102 w 150"/>
                  <a:gd name="T71" fmla="*/ 320 h 354"/>
                  <a:gd name="T72" fmla="*/ 81 w 150"/>
                  <a:gd name="T73" fmla="*/ 330 h 354"/>
                  <a:gd name="T74" fmla="*/ 74 w 150"/>
                  <a:gd name="T75" fmla="*/ 334 h 354"/>
                  <a:gd name="T76" fmla="*/ 53 w 150"/>
                  <a:gd name="T77" fmla="*/ 346 h 354"/>
                  <a:gd name="T78" fmla="*/ 30 w 150"/>
                  <a:gd name="T79" fmla="*/ 329 h 354"/>
                  <a:gd name="T80" fmla="*/ 33 w 150"/>
                  <a:gd name="T81" fmla="*/ 300 h 354"/>
                  <a:gd name="T82" fmla="*/ 40 w 150"/>
                  <a:gd name="T83" fmla="*/ 277 h 354"/>
                  <a:gd name="T84" fmla="*/ 54 w 150"/>
                  <a:gd name="T85" fmla="*/ 238 h 354"/>
                  <a:gd name="T86" fmla="*/ 55 w 150"/>
                  <a:gd name="T87" fmla="*/ 218 h 354"/>
                  <a:gd name="T88" fmla="*/ 55 w 150"/>
                  <a:gd name="T89" fmla="*/ 211 h 354"/>
                  <a:gd name="T90" fmla="*/ 53 w 150"/>
                  <a:gd name="T91" fmla="*/ 190 h 354"/>
                  <a:gd name="T92" fmla="*/ 53 w 150"/>
                  <a:gd name="T93" fmla="*/ 184 h 354"/>
                  <a:gd name="T94" fmla="*/ 39 w 150"/>
                  <a:gd name="T95" fmla="*/ 137 h 354"/>
                  <a:gd name="T96" fmla="*/ 26 w 150"/>
                  <a:gd name="T97" fmla="*/ 111 h 354"/>
                  <a:gd name="T98" fmla="*/ 15 w 150"/>
                  <a:gd name="T99" fmla="*/ 84 h 354"/>
                  <a:gd name="T100" fmla="*/ 6 w 150"/>
                  <a:gd name="T101" fmla="*/ 60 h 354"/>
                  <a:gd name="T102" fmla="*/ 15 w 150"/>
                  <a:gd name="T103" fmla="*/ 22 h 354"/>
                  <a:gd name="T104" fmla="*/ 40 w 150"/>
                  <a:gd name="T105" fmla="*/ 7 h 354"/>
                  <a:gd name="T106" fmla="*/ 70 w 150"/>
                  <a:gd name="T107" fmla="*/ 6 h 354"/>
                  <a:gd name="T108" fmla="*/ 105 w 150"/>
                  <a:gd name="T109" fmla="*/ 22 h 354"/>
                  <a:gd name="T110" fmla="*/ 124 w 150"/>
                  <a:gd name="T111" fmla="*/ 55 h 354"/>
                  <a:gd name="T112" fmla="*/ 124 w 150"/>
                  <a:gd name="T113" fmla="*/ 88 h 354"/>
                  <a:gd name="T114" fmla="*/ 124 w 150"/>
                  <a:gd name="T115" fmla="*/ 118 h 354"/>
                  <a:gd name="T116" fmla="*/ 133 w 150"/>
                  <a:gd name="T117" fmla="*/ 15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0" h="354">
                    <a:moveTo>
                      <a:pt x="150" y="192"/>
                    </a:moveTo>
                    <a:cubicBezTo>
                      <a:pt x="150" y="190"/>
                      <a:pt x="150" y="187"/>
                      <a:pt x="149" y="184"/>
                    </a:cubicBezTo>
                    <a:cubicBezTo>
                      <a:pt x="149" y="182"/>
                      <a:pt x="149" y="179"/>
                      <a:pt x="148" y="176"/>
                    </a:cubicBezTo>
                    <a:cubicBezTo>
                      <a:pt x="147" y="175"/>
                      <a:pt x="146" y="174"/>
                      <a:pt x="146" y="172"/>
                    </a:cubicBezTo>
                    <a:cubicBezTo>
                      <a:pt x="145" y="170"/>
                      <a:pt x="145" y="168"/>
                      <a:pt x="145" y="166"/>
                    </a:cubicBezTo>
                    <a:cubicBezTo>
                      <a:pt x="142" y="161"/>
                      <a:pt x="141" y="156"/>
                      <a:pt x="139" y="150"/>
                    </a:cubicBezTo>
                    <a:cubicBezTo>
                      <a:pt x="138" y="148"/>
                      <a:pt x="136" y="145"/>
                      <a:pt x="135" y="142"/>
                    </a:cubicBezTo>
                    <a:cubicBezTo>
                      <a:pt x="135" y="142"/>
                      <a:pt x="135" y="141"/>
                      <a:pt x="135" y="141"/>
                    </a:cubicBezTo>
                    <a:cubicBezTo>
                      <a:pt x="134" y="140"/>
                      <a:pt x="134" y="139"/>
                      <a:pt x="134" y="139"/>
                    </a:cubicBezTo>
                    <a:cubicBezTo>
                      <a:pt x="133" y="137"/>
                      <a:pt x="133" y="135"/>
                      <a:pt x="132" y="133"/>
                    </a:cubicBezTo>
                    <a:cubicBezTo>
                      <a:pt x="132" y="132"/>
                      <a:pt x="132" y="131"/>
                      <a:pt x="132" y="130"/>
                    </a:cubicBezTo>
                    <a:cubicBezTo>
                      <a:pt x="132" y="128"/>
                      <a:pt x="131" y="126"/>
                      <a:pt x="130" y="124"/>
                    </a:cubicBezTo>
                    <a:cubicBezTo>
                      <a:pt x="130" y="124"/>
                      <a:pt x="129" y="119"/>
                      <a:pt x="129" y="118"/>
                    </a:cubicBezTo>
                    <a:cubicBezTo>
                      <a:pt x="129" y="117"/>
                      <a:pt x="129" y="116"/>
                      <a:pt x="128" y="115"/>
                    </a:cubicBezTo>
                    <a:cubicBezTo>
                      <a:pt x="129" y="108"/>
                      <a:pt x="127" y="102"/>
                      <a:pt x="129" y="94"/>
                    </a:cubicBezTo>
                    <a:cubicBezTo>
                      <a:pt x="129" y="92"/>
                      <a:pt x="129" y="90"/>
                      <a:pt x="129" y="89"/>
                    </a:cubicBezTo>
                    <a:cubicBezTo>
                      <a:pt x="131" y="78"/>
                      <a:pt x="131" y="62"/>
                      <a:pt x="129" y="53"/>
                    </a:cubicBezTo>
                    <a:cubicBezTo>
                      <a:pt x="129" y="51"/>
                      <a:pt x="129" y="50"/>
                      <a:pt x="129" y="49"/>
                    </a:cubicBezTo>
                    <a:cubicBezTo>
                      <a:pt x="128" y="46"/>
                      <a:pt x="128" y="43"/>
                      <a:pt x="126" y="40"/>
                    </a:cubicBezTo>
                    <a:cubicBezTo>
                      <a:pt x="125" y="38"/>
                      <a:pt x="124" y="36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1" y="32"/>
                      <a:pt x="120" y="31"/>
                      <a:pt x="120" y="30"/>
                    </a:cubicBezTo>
                    <a:cubicBezTo>
                      <a:pt x="116" y="26"/>
                      <a:pt x="113" y="22"/>
                      <a:pt x="109" y="18"/>
                    </a:cubicBezTo>
                    <a:cubicBezTo>
                      <a:pt x="109" y="18"/>
                      <a:pt x="109" y="18"/>
                      <a:pt x="108" y="19"/>
                    </a:cubicBezTo>
                    <a:cubicBezTo>
                      <a:pt x="107" y="15"/>
                      <a:pt x="104" y="14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0" y="11"/>
                      <a:pt x="97" y="9"/>
                      <a:pt x="96" y="8"/>
                    </a:cubicBezTo>
                    <a:cubicBezTo>
                      <a:pt x="91" y="6"/>
                      <a:pt x="86" y="4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75" y="2"/>
                      <a:pt x="70" y="1"/>
                      <a:pt x="65" y="1"/>
                    </a:cubicBezTo>
                    <a:cubicBezTo>
                      <a:pt x="62" y="2"/>
                      <a:pt x="53" y="0"/>
                      <a:pt x="49" y="1"/>
                    </a:cubicBezTo>
                    <a:cubicBezTo>
                      <a:pt x="47" y="1"/>
                      <a:pt x="45" y="1"/>
                      <a:pt x="45" y="2"/>
                    </a:cubicBezTo>
                    <a:cubicBezTo>
                      <a:pt x="42" y="2"/>
                      <a:pt x="39" y="3"/>
                      <a:pt x="37" y="3"/>
                    </a:cubicBezTo>
                    <a:cubicBezTo>
                      <a:pt x="37" y="3"/>
                      <a:pt x="36" y="3"/>
                      <a:pt x="35" y="3"/>
                    </a:cubicBezTo>
                    <a:cubicBezTo>
                      <a:pt x="35" y="3"/>
                      <a:pt x="33" y="4"/>
                      <a:pt x="32" y="4"/>
                    </a:cubicBezTo>
                    <a:cubicBezTo>
                      <a:pt x="23" y="8"/>
                      <a:pt x="17" y="12"/>
                      <a:pt x="12" y="19"/>
                    </a:cubicBezTo>
                    <a:cubicBezTo>
                      <a:pt x="11" y="20"/>
                      <a:pt x="9" y="21"/>
                      <a:pt x="9" y="23"/>
                    </a:cubicBezTo>
                    <a:cubicBezTo>
                      <a:pt x="9" y="23"/>
                      <a:pt x="9" y="24"/>
                      <a:pt x="9" y="24"/>
                    </a:cubicBezTo>
                    <a:cubicBezTo>
                      <a:pt x="8" y="25"/>
                      <a:pt x="7" y="25"/>
                      <a:pt x="6" y="26"/>
                    </a:cubicBezTo>
                    <a:cubicBezTo>
                      <a:pt x="5" y="29"/>
                      <a:pt x="4" y="33"/>
                      <a:pt x="2" y="36"/>
                    </a:cubicBezTo>
                    <a:cubicBezTo>
                      <a:pt x="2" y="36"/>
                      <a:pt x="1" y="39"/>
                      <a:pt x="1" y="39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1"/>
                      <a:pt x="0" y="43"/>
                      <a:pt x="1" y="45"/>
                    </a:cubicBezTo>
                    <a:cubicBezTo>
                      <a:pt x="2" y="48"/>
                      <a:pt x="0" y="53"/>
                      <a:pt x="2" y="57"/>
                    </a:cubicBezTo>
                    <a:cubicBezTo>
                      <a:pt x="2" y="58"/>
                      <a:pt x="1" y="59"/>
                      <a:pt x="1" y="60"/>
                    </a:cubicBezTo>
                    <a:cubicBezTo>
                      <a:pt x="2" y="62"/>
                      <a:pt x="3" y="64"/>
                      <a:pt x="4" y="65"/>
                    </a:cubicBezTo>
                    <a:cubicBezTo>
                      <a:pt x="4" y="68"/>
                      <a:pt x="4" y="71"/>
                      <a:pt x="5" y="73"/>
                    </a:cubicBezTo>
                    <a:cubicBezTo>
                      <a:pt x="6" y="75"/>
                      <a:pt x="7" y="75"/>
                      <a:pt x="7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80"/>
                      <a:pt x="10" y="84"/>
                      <a:pt x="11" y="87"/>
                    </a:cubicBezTo>
                    <a:cubicBezTo>
                      <a:pt x="11" y="89"/>
                      <a:pt x="11" y="91"/>
                      <a:pt x="11" y="92"/>
                    </a:cubicBezTo>
                    <a:cubicBezTo>
                      <a:pt x="12" y="95"/>
                      <a:pt x="14" y="98"/>
                      <a:pt x="15" y="100"/>
                    </a:cubicBezTo>
                    <a:cubicBezTo>
                      <a:pt x="15" y="103"/>
                      <a:pt x="16" y="106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20" y="110"/>
                      <a:pt x="22" y="113"/>
                      <a:pt x="24" y="116"/>
                    </a:cubicBezTo>
                    <a:cubicBezTo>
                      <a:pt x="24" y="117"/>
                      <a:pt x="24" y="118"/>
                      <a:pt x="24" y="119"/>
                    </a:cubicBezTo>
                    <a:cubicBezTo>
                      <a:pt x="25" y="120"/>
                      <a:pt x="26" y="122"/>
                      <a:pt x="26" y="123"/>
                    </a:cubicBezTo>
                    <a:cubicBezTo>
                      <a:pt x="27" y="125"/>
                      <a:pt x="27" y="127"/>
                      <a:pt x="28" y="128"/>
                    </a:cubicBezTo>
                    <a:cubicBezTo>
                      <a:pt x="28" y="129"/>
                      <a:pt x="29" y="129"/>
                      <a:pt x="30" y="130"/>
                    </a:cubicBezTo>
                    <a:cubicBezTo>
                      <a:pt x="31" y="131"/>
                      <a:pt x="31" y="135"/>
                      <a:pt x="33" y="136"/>
                    </a:cubicBezTo>
                    <a:cubicBezTo>
                      <a:pt x="34" y="138"/>
                      <a:pt x="36" y="141"/>
                      <a:pt x="37" y="143"/>
                    </a:cubicBezTo>
                    <a:cubicBezTo>
                      <a:pt x="38" y="145"/>
                      <a:pt x="38" y="147"/>
                      <a:pt x="39" y="149"/>
                    </a:cubicBezTo>
                    <a:cubicBezTo>
                      <a:pt x="39" y="150"/>
                      <a:pt x="39" y="151"/>
                      <a:pt x="39" y="153"/>
                    </a:cubicBezTo>
                    <a:cubicBezTo>
                      <a:pt x="40" y="155"/>
                      <a:pt x="42" y="158"/>
                      <a:pt x="43" y="161"/>
                    </a:cubicBezTo>
                    <a:cubicBezTo>
                      <a:pt x="45" y="167"/>
                      <a:pt x="45" y="171"/>
                      <a:pt x="47" y="177"/>
                    </a:cubicBezTo>
                    <a:cubicBezTo>
                      <a:pt x="46" y="179"/>
                      <a:pt x="48" y="184"/>
                      <a:pt x="49" y="186"/>
                    </a:cubicBezTo>
                    <a:cubicBezTo>
                      <a:pt x="49" y="186"/>
                      <a:pt x="49" y="187"/>
                      <a:pt x="49" y="187"/>
                    </a:cubicBezTo>
                    <a:cubicBezTo>
                      <a:pt x="49" y="190"/>
                      <a:pt x="49" y="192"/>
                      <a:pt x="50" y="195"/>
                    </a:cubicBezTo>
                    <a:cubicBezTo>
                      <a:pt x="49" y="196"/>
                      <a:pt x="49" y="197"/>
                      <a:pt x="50" y="197"/>
                    </a:cubicBezTo>
                    <a:cubicBezTo>
                      <a:pt x="50" y="198"/>
                      <a:pt x="50" y="198"/>
                      <a:pt x="49" y="198"/>
                    </a:cubicBezTo>
                    <a:cubicBezTo>
                      <a:pt x="50" y="205"/>
                      <a:pt x="52" y="215"/>
                      <a:pt x="51" y="221"/>
                    </a:cubicBezTo>
                    <a:cubicBezTo>
                      <a:pt x="51" y="222"/>
                      <a:pt x="51" y="228"/>
                      <a:pt x="50" y="229"/>
                    </a:cubicBezTo>
                    <a:cubicBezTo>
                      <a:pt x="50" y="229"/>
                      <a:pt x="50" y="229"/>
                      <a:pt x="51" y="229"/>
                    </a:cubicBezTo>
                    <a:cubicBezTo>
                      <a:pt x="50" y="230"/>
                      <a:pt x="50" y="230"/>
                      <a:pt x="50" y="230"/>
                    </a:cubicBezTo>
                    <a:cubicBezTo>
                      <a:pt x="50" y="232"/>
                      <a:pt x="49" y="237"/>
                      <a:pt x="50" y="239"/>
                    </a:cubicBezTo>
                    <a:cubicBezTo>
                      <a:pt x="49" y="240"/>
                      <a:pt x="50" y="239"/>
                      <a:pt x="49" y="240"/>
                    </a:cubicBezTo>
                    <a:cubicBezTo>
                      <a:pt x="49" y="241"/>
                      <a:pt x="48" y="242"/>
                      <a:pt x="48" y="243"/>
                    </a:cubicBezTo>
                    <a:cubicBezTo>
                      <a:pt x="49" y="243"/>
                      <a:pt x="48" y="243"/>
                      <a:pt x="49" y="243"/>
                    </a:cubicBezTo>
                    <a:cubicBezTo>
                      <a:pt x="48" y="244"/>
                      <a:pt x="48" y="244"/>
                      <a:pt x="48" y="245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47" y="248"/>
                      <a:pt x="46" y="252"/>
                      <a:pt x="45" y="254"/>
                    </a:cubicBezTo>
                    <a:cubicBezTo>
                      <a:pt x="44" y="254"/>
                      <a:pt x="44" y="255"/>
                      <a:pt x="43" y="255"/>
                    </a:cubicBezTo>
                    <a:cubicBezTo>
                      <a:pt x="43" y="256"/>
                      <a:pt x="43" y="256"/>
                      <a:pt x="44" y="257"/>
                    </a:cubicBezTo>
                    <a:cubicBezTo>
                      <a:pt x="43" y="257"/>
                      <a:pt x="43" y="257"/>
                      <a:pt x="43" y="257"/>
                    </a:cubicBezTo>
                    <a:cubicBezTo>
                      <a:pt x="43" y="258"/>
                      <a:pt x="43" y="258"/>
                      <a:pt x="43" y="259"/>
                    </a:cubicBezTo>
                    <a:cubicBezTo>
                      <a:pt x="43" y="259"/>
                      <a:pt x="43" y="259"/>
                      <a:pt x="42" y="260"/>
                    </a:cubicBezTo>
                    <a:cubicBezTo>
                      <a:pt x="42" y="260"/>
                      <a:pt x="42" y="262"/>
                      <a:pt x="42" y="263"/>
                    </a:cubicBezTo>
                    <a:cubicBezTo>
                      <a:pt x="40" y="265"/>
                      <a:pt x="39" y="269"/>
                      <a:pt x="37" y="272"/>
                    </a:cubicBezTo>
                    <a:cubicBezTo>
                      <a:pt x="36" y="273"/>
                      <a:pt x="37" y="274"/>
                      <a:pt x="36" y="275"/>
                    </a:cubicBezTo>
                    <a:cubicBezTo>
                      <a:pt x="34" y="278"/>
                      <a:pt x="32" y="284"/>
                      <a:pt x="31" y="288"/>
                    </a:cubicBezTo>
                    <a:cubicBezTo>
                      <a:pt x="29" y="295"/>
                      <a:pt x="28" y="301"/>
                      <a:pt x="25" y="307"/>
                    </a:cubicBezTo>
                    <a:cubicBezTo>
                      <a:pt x="25" y="309"/>
                      <a:pt x="26" y="309"/>
                      <a:pt x="25" y="310"/>
                    </a:cubicBezTo>
                    <a:cubicBezTo>
                      <a:pt x="25" y="311"/>
                      <a:pt x="25" y="312"/>
                      <a:pt x="25" y="312"/>
                    </a:cubicBezTo>
                    <a:cubicBezTo>
                      <a:pt x="24" y="316"/>
                      <a:pt x="25" y="318"/>
                      <a:pt x="25" y="322"/>
                    </a:cubicBezTo>
                    <a:cubicBezTo>
                      <a:pt x="24" y="328"/>
                      <a:pt x="27" y="340"/>
                      <a:pt x="30" y="344"/>
                    </a:cubicBezTo>
                    <a:cubicBezTo>
                      <a:pt x="31" y="346"/>
                      <a:pt x="35" y="352"/>
                      <a:pt x="37" y="352"/>
                    </a:cubicBezTo>
                    <a:cubicBezTo>
                      <a:pt x="39" y="353"/>
                      <a:pt x="41" y="353"/>
                      <a:pt x="42" y="353"/>
                    </a:cubicBezTo>
                    <a:cubicBezTo>
                      <a:pt x="46" y="354"/>
                      <a:pt x="51" y="352"/>
                      <a:pt x="55" y="351"/>
                    </a:cubicBezTo>
                    <a:cubicBezTo>
                      <a:pt x="63" y="349"/>
                      <a:pt x="68" y="344"/>
                      <a:pt x="75" y="339"/>
                    </a:cubicBezTo>
                    <a:cubicBezTo>
                      <a:pt x="77" y="338"/>
                      <a:pt x="80" y="336"/>
                      <a:pt x="82" y="335"/>
                    </a:cubicBezTo>
                    <a:cubicBezTo>
                      <a:pt x="84" y="335"/>
                      <a:pt x="85" y="334"/>
                      <a:pt x="87" y="334"/>
                    </a:cubicBezTo>
                    <a:cubicBezTo>
                      <a:pt x="90" y="332"/>
                      <a:pt x="92" y="330"/>
                      <a:pt x="95" y="328"/>
                    </a:cubicBezTo>
                    <a:cubicBezTo>
                      <a:pt x="98" y="327"/>
                      <a:pt x="101" y="326"/>
                      <a:pt x="104" y="325"/>
                    </a:cubicBezTo>
                    <a:cubicBezTo>
                      <a:pt x="106" y="324"/>
                      <a:pt x="109" y="324"/>
                      <a:pt x="112" y="324"/>
                    </a:cubicBezTo>
                    <a:cubicBezTo>
                      <a:pt x="112" y="324"/>
                      <a:pt x="113" y="324"/>
                      <a:pt x="114" y="324"/>
                    </a:cubicBezTo>
                    <a:cubicBezTo>
                      <a:pt x="118" y="323"/>
                      <a:pt x="123" y="323"/>
                      <a:pt x="127" y="321"/>
                    </a:cubicBezTo>
                    <a:cubicBezTo>
                      <a:pt x="128" y="320"/>
                      <a:pt x="129" y="319"/>
                      <a:pt x="130" y="318"/>
                    </a:cubicBezTo>
                    <a:cubicBezTo>
                      <a:pt x="131" y="317"/>
                      <a:pt x="131" y="317"/>
                      <a:pt x="132" y="316"/>
                    </a:cubicBezTo>
                    <a:cubicBezTo>
                      <a:pt x="133" y="316"/>
                      <a:pt x="133" y="314"/>
                      <a:pt x="133" y="313"/>
                    </a:cubicBezTo>
                    <a:cubicBezTo>
                      <a:pt x="137" y="306"/>
                      <a:pt x="139" y="297"/>
                      <a:pt x="139" y="288"/>
                    </a:cubicBezTo>
                    <a:cubicBezTo>
                      <a:pt x="139" y="287"/>
                      <a:pt x="139" y="287"/>
                      <a:pt x="139" y="286"/>
                    </a:cubicBezTo>
                    <a:cubicBezTo>
                      <a:pt x="139" y="284"/>
                      <a:pt x="139" y="282"/>
                      <a:pt x="138" y="279"/>
                    </a:cubicBezTo>
                    <a:cubicBezTo>
                      <a:pt x="138" y="278"/>
                      <a:pt x="138" y="277"/>
                      <a:pt x="138" y="276"/>
                    </a:cubicBezTo>
                    <a:cubicBezTo>
                      <a:pt x="138" y="274"/>
                      <a:pt x="137" y="270"/>
                      <a:pt x="136" y="267"/>
                    </a:cubicBezTo>
                    <a:cubicBezTo>
                      <a:pt x="134" y="261"/>
                      <a:pt x="132" y="250"/>
                      <a:pt x="133" y="243"/>
                    </a:cubicBezTo>
                    <a:cubicBezTo>
                      <a:pt x="133" y="242"/>
                      <a:pt x="133" y="240"/>
                      <a:pt x="133" y="239"/>
                    </a:cubicBezTo>
                    <a:cubicBezTo>
                      <a:pt x="135" y="233"/>
                      <a:pt x="138" y="227"/>
                      <a:pt x="140" y="222"/>
                    </a:cubicBezTo>
                    <a:cubicBezTo>
                      <a:pt x="141" y="221"/>
                      <a:pt x="140" y="220"/>
                      <a:pt x="141" y="220"/>
                    </a:cubicBezTo>
                    <a:cubicBezTo>
                      <a:pt x="143" y="216"/>
                      <a:pt x="146" y="211"/>
                      <a:pt x="148" y="207"/>
                    </a:cubicBezTo>
                    <a:cubicBezTo>
                      <a:pt x="148" y="204"/>
                      <a:pt x="150" y="201"/>
                      <a:pt x="150" y="198"/>
                    </a:cubicBezTo>
                    <a:cubicBezTo>
                      <a:pt x="149" y="196"/>
                      <a:pt x="149" y="194"/>
                      <a:pt x="150" y="192"/>
                    </a:cubicBezTo>
                    <a:close/>
                    <a:moveTo>
                      <a:pt x="145" y="197"/>
                    </a:moveTo>
                    <a:cubicBezTo>
                      <a:pt x="144" y="200"/>
                      <a:pt x="144" y="203"/>
                      <a:pt x="143" y="205"/>
                    </a:cubicBezTo>
                    <a:cubicBezTo>
                      <a:pt x="143" y="206"/>
                      <a:pt x="142" y="207"/>
                      <a:pt x="142" y="208"/>
                    </a:cubicBezTo>
                    <a:cubicBezTo>
                      <a:pt x="140" y="212"/>
                      <a:pt x="137" y="216"/>
                      <a:pt x="136" y="221"/>
                    </a:cubicBezTo>
                    <a:cubicBezTo>
                      <a:pt x="135" y="221"/>
                      <a:pt x="135" y="222"/>
                      <a:pt x="134" y="222"/>
                    </a:cubicBezTo>
                    <a:cubicBezTo>
                      <a:pt x="133" y="226"/>
                      <a:pt x="131" y="232"/>
                      <a:pt x="130" y="235"/>
                    </a:cubicBezTo>
                    <a:cubicBezTo>
                      <a:pt x="129" y="236"/>
                      <a:pt x="130" y="237"/>
                      <a:pt x="129" y="238"/>
                    </a:cubicBezTo>
                    <a:cubicBezTo>
                      <a:pt x="129" y="240"/>
                      <a:pt x="129" y="244"/>
                      <a:pt x="129" y="247"/>
                    </a:cubicBezTo>
                    <a:cubicBezTo>
                      <a:pt x="129" y="248"/>
                      <a:pt x="129" y="250"/>
                      <a:pt x="129" y="251"/>
                    </a:cubicBezTo>
                    <a:cubicBezTo>
                      <a:pt x="128" y="257"/>
                      <a:pt x="131" y="265"/>
                      <a:pt x="132" y="271"/>
                    </a:cubicBezTo>
                    <a:cubicBezTo>
                      <a:pt x="132" y="273"/>
                      <a:pt x="132" y="275"/>
                      <a:pt x="133" y="277"/>
                    </a:cubicBezTo>
                    <a:cubicBezTo>
                      <a:pt x="134" y="280"/>
                      <a:pt x="135" y="288"/>
                      <a:pt x="134" y="293"/>
                    </a:cubicBezTo>
                    <a:cubicBezTo>
                      <a:pt x="134" y="296"/>
                      <a:pt x="133" y="299"/>
                      <a:pt x="132" y="302"/>
                    </a:cubicBezTo>
                    <a:cubicBezTo>
                      <a:pt x="132" y="303"/>
                      <a:pt x="132" y="304"/>
                      <a:pt x="132" y="305"/>
                    </a:cubicBezTo>
                    <a:cubicBezTo>
                      <a:pt x="132" y="307"/>
                      <a:pt x="131" y="310"/>
                      <a:pt x="130" y="311"/>
                    </a:cubicBezTo>
                    <a:cubicBezTo>
                      <a:pt x="129" y="313"/>
                      <a:pt x="126" y="315"/>
                      <a:pt x="124" y="317"/>
                    </a:cubicBezTo>
                    <a:cubicBezTo>
                      <a:pt x="124" y="317"/>
                      <a:pt x="118" y="319"/>
                      <a:pt x="117" y="319"/>
                    </a:cubicBezTo>
                    <a:cubicBezTo>
                      <a:pt x="116" y="318"/>
                      <a:pt x="116" y="318"/>
                      <a:pt x="114" y="318"/>
                    </a:cubicBezTo>
                    <a:cubicBezTo>
                      <a:pt x="113" y="318"/>
                      <a:pt x="113" y="318"/>
                      <a:pt x="113" y="318"/>
                    </a:cubicBezTo>
                    <a:cubicBezTo>
                      <a:pt x="112" y="319"/>
                      <a:pt x="109" y="319"/>
                      <a:pt x="107" y="319"/>
                    </a:cubicBezTo>
                    <a:cubicBezTo>
                      <a:pt x="106" y="319"/>
                      <a:pt x="103" y="320"/>
                      <a:pt x="102" y="320"/>
                    </a:cubicBezTo>
                    <a:cubicBezTo>
                      <a:pt x="100" y="321"/>
                      <a:pt x="99" y="322"/>
                      <a:pt x="97" y="322"/>
                    </a:cubicBezTo>
                    <a:cubicBezTo>
                      <a:pt x="96" y="323"/>
                      <a:pt x="95" y="323"/>
                      <a:pt x="94" y="323"/>
                    </a:cubicBezTo>
                    <a:cubicBezTo>
                      <a:pt x="91" y="325"/>
                      <a:pt x="89" y="327"/>
                      <a:pt x="86" y="329"/>
                    </a:cubicBezTo>
                    <a:cubicBezTo>
                      <a:pt x="85" y="330"/>
                      <a:pt x="83" y="330"/>
                      <a:pt x="81" y="330"/>
                    </a:cubicBezTo>
                    <a:cubicBezTo>
                      <a:pt x="81" y="331"/>
                      <a:pt x="81" y="331"/>
                      <a:pt x="81" y="331"/>
                    </a:cubicBezTo>
                    <a:cubicBezTo>
                      <a:pt x="80" y="331"/>
                      <a:pt x="80" y="331"/>
                      <a:pt x="79" y="331"/>
                    </a:cubicBezTo>
                    <a:cubicBezTo>
                      <a:pt x="78" y="332"/>
                      <a:pt x="78" y="332"/>
                      <a:pt x="77" y="333"/>
                    </a:cubicBezTo>
                    <a:cubicBezTo>
                      <a:pt x="76" y="333"/>
                      <a:pt x="75" y="334"/>
                      <a:pt x="74" y="334"/>
                    </a:cubicBezTo>
                    <a:cubicBezTo>
                      <a:pt x="73" y="334"/>
                      <a:pt x="72" y="336"/>
                      <a:pt x="72" y="336"/>
                    </a:cubicBezTo>
                    <a:cubicBezTo>
                      <a:pt x="68" y="339"/>
                      <a:pt x="65" y="341"/>
                      <a:pt x="61" y="343"/>
                    </a:cubicBezTo>
                    <a:cubicBezTo>
                      <a:pt x="61" y="343"/>
                      <a:pt x="60" y="344"/>
                      <a:pt x="59" y="344"/>
                    </a:cubicBezTo>
                    <a:cubicBezTo>
                      <a:pt x="57" y="345"/>
                      <a:pt x="55" y="345"/>
                      <a:pt x="53" y="346"/>
                    </a:cubicBezTo>
                    <a:cubicBezTo>
                      <a:pt x="53" y="346"/>
                      <a:pt x="52" y="347"/>
                      <a:pt x="51" y="347"/>
                    </a:cubicBezTo>
                    <a:cubicBezTo>
                      <a:pt x="48" y="348"/>
                      <a:pt x="41" y="348"/>
                      <a:pt x="39" y="347"/>
                    </a:cubicBezTo>
                    <a:cubicBezTo>
                      <a:pt x="35" y="345"/>
                      <a:pt x="32" y="339"/>
                      <a:pt x="31" y="333"/>
                    </a:cubicBezTo>
                    <a:cubicBezTo>
                      <a:pt x="30" y="332"/>
                      <a:pt x="31" y="331"/>
                      <a:pt x="30" y="329"/>
                    </a:cubicBezTo>
                    <a:cubicBezTo>
                      <a:pt x="29" y="325"/>
                      <a:pt x="29" y="318"/>
                      <a:pt x="30" y="314"/>
                    </a:cubicBezTo>
                    <a:cubicBezTo>
                      <a:pt x="29" y="313"/>
                      <a:pt x="29" y="309"/>
                      <a:pt x="30" y="308"/>
                    </a:cubicBezTo>
                    <a:cubicBezTo>
                      <a:pt x="31" y="306"/>
                      <a:pt x="31" y="303"/>
                      <a:pt x="32" y="301"/>
                    </a:cubicBezTo>
                    <a:cubicBezTo>
                      <a:pt x="32" y="301"/>
                      <a:pt x="33" y="301"/>
                      <a:pt x="33" y="300"/>
                    </a:cubicBezTo>
                    <a:cubicBezTo>
                      <a:pt x="34" y="297"/>
                      <a:pt x="34" y="293"/>
                      <a:pt x="35" y="290"/>
                    </a:cubicBezTo>
                    <a:cubicBezTo>
                      <a:pt x="35" y="289"/>
                      <a:pt x="36" y="288"/>
                      <a:pt x="36" y="288"/>
                    </a:cubicBezTo>
                    <a:cubicBezTo>
                      <a:pt x="38" y="285"/>
                      <a:pt x="38" y="283"/>
                      <a:pt x="39" y="280"/>
                    </a:cubicBezTo>
                    <a:cubicBezTo>
                      <a:pt x="39" y="279"/>
                      <a:pt x="39" y="278"/>
                      <a:pt x="40" y="277"/>
                    </a:cubicBezTo>
                    <a:cubicBezTo>
                      <a:pt x="40" y="276"/>
                      <a:pt x="41" y="275"/>
                      <a:pt x="42" y="274"/>
                    </a:cubicBezTo>
                    <a:cubicBezTo>
                      <a:pt x="43" y="270"/>
                      <a:pt x="44" y="266"/>
                      <a:pt x="46" y="263"/>
                    </a:cubicBezTo>
                    <a:cubicBezTo>
                      <a:pt x="47" y="260"/>
                      <a:pt x="48" y="258"/>
                      <a:pt x="48" y="255"/>
                    </a:cubicBezTo>
                    <a:cubicBezTo>
                      <a:pt x="51" y="251"/>
                      <a:pt x="53" y="244"/>
                      <a:pt x="54" y="238"/>
                    </a:cubicBezTo>
                    <a:cubicBezTo>
                      <a:pt x="54" y="236"/>
                      <a:pt x="54" y="234"/>
                      <a:pt x="54" y="232"/>
                    </a:cubicBezTo>
                    <a:cubicBezTo>
                      <a:pt x="54" y="231"/>
                      <a:pt x="54" y="229"/>
                      <a:pt x="55" y="227"/>
                    </a:cubicBezTo>
                    <a:cubicBezTo>
                      <a:pt x="55" y="226"/>
                      <a:pt x="55" y="226"/>
                      <a:pt x="55" y="225"/>
                    </a:cubicBezTo>
                    <a:cubicBezTo>
                      <a:pt x="55" y="223"/>
                      <a:pt x="56" y="220"/>
                      <a:pt x="55" y="218"/>
                    </a:cubicBezTo>
                    <a:cubicBezTo>
                      <a:pt x="56" y="218"/>
                      <a:pt x="56" y="218"/>
                      <a:pt x="57" y="217"/>
                    </a:cubicBezTo>
                    <a:cubicBezTo>
                      <a:pt x="57" y="217"/>
                      <a:pt x="56" y="217"/>
                      <a:pt x="57" y="216"/>
                    </a:cubicBezTo>
                    <a:cubicBezTo>
                      <a:pt x="56" y="216"/>
                      <a:pt x="56" y="216"/>
                      <a:pt x="56" y="216"/>
                    </a:cubicBezTo>
                    <a:cubicBezTo>
                      <a:pt x="56" y="214"/>
                      <a:pt x="55" y="213"/>
                      <a:pt x="55" y="211"/>
                    </a:cubicBezTo>
                    <a:cubicBezTo>
                      <a:pt x="56" y="210"/>
                      <a:pt x="55" y="205"/>
                      <a:pt x="54" y="203"/>
                    </a:cubicBezTo>
                    <a:cubicBezTo>
                      <a:pt x="55" y="203"/>
                      <a:pt x="54" y="199"/>
                      <a:pt x="54" y="198"/>
                    </a:cubicBezTo>
                    <a:cubicBezTo>
                      <a:pt x="54" y="197"/>
                      <a:pt x="53" y="195"/>
                      <a:pt x="53" y="195"/>
                    </a:cubicBezTo>
                    <a:cubicBezTo>
                      <a:pt x="54" y="193"/>
                      <a:pt x="54" y="191"/>
                      <a:pt x="53" y="190"/>
                    </a:cubicBezTo>
                    <a:cubicBezTo>
                      <a:pt x="53" y="189"/>
                      <a:pt x="54" y="188"/>
                      <a:pt x="54" y="188"/>
                    </a:cubicBezTo>
                    <a:cubicBezTo>
                      <a:pt x="54" y="188"/>
                      <a:pt x="54" y="187"/>
                      <a:pt x="53" y="187"/>
                    </a:cubicBezTo>
                    <a:cubicBezTo>
                      <a:pt x="53" y="187"/>
                      <a:pt x="53" y="187"/>
                      <a:pt x="53" y="187"/>
                    </a:cubicBezTo>
                    <a:cubicBezTo>
                      <a:pt x="53" y="186"/>
                      <a:pt x="53" y="185"/>
                      <a:pt x="53" y="184"/>
                    </a:cubicBezTo>
                    <a:cubicBezTo>
                      <a:pt x="52" y="183"/>
                      <a:pt x="52" y="182"/>
                      <a:pt x="52" y="181"/>
                    </a:cubicBezTo>
                    <a:cubicBezTo>
                      <a:pt x="52" y="175"/>
                      <a:pt x="48" y="160"/>
                      <a:pt x="45" y="155"/>
                    </a:cubicBezTo>
                    <a:cubicBezTo>
                      <a:pt x="46" y="153"/>
                      <a:pt x="44" y="152"/>
                      <a:pt x="44" y="151"/>
                    </a:cubicBezTo>
                    <a:cubicBezTo>
                      <a:pt x="44" y="148"/>
                      <a:pt x="40" y="140"/>
                      <a:pt x="39" y="137"/>
                    </a:cubicBezTo>
                    <a:cubicBezTo>
                      <a:pt x="36" y="132"/>
                      <a:pt x="33" y="127"/>
                      <a:pt x="31" y="122"/>
                    </a:cubicBezTo>
                    <a:cubicBezTo>
                      <a:pt x="30" y="119"/>
                      <a:pt x="28" y="116"/>
                      <a:pt x="27" y="113"/>
                    </a:cubicBezTo>
                    <a:cubicBezTo>
                      <a:pt x="27" y="112"/>
                      <a:pt x="26" y="112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5" y="109"/>
                      <a:pt x="24" y="107"/>
                      <a:pt x="23" y="106"/>
                    </a:cubicBezTo>
                    <a:cubicBezTo>
                      <a:pt x="22" y="104"/>
                      <a:pt x="20" y="102"/>
                      <a:pt x="19" y="99"/>
                    </a:cubicBezTo>
                    <a:cubicBezTo>
                      <a:pt x="17" y="94"/>
                      <a:pt x="16" y="89"/>
                      <a:pt x="15" y="85"/>
                    </a:cubicBezTo>
                    <a:cubicBezTo>
                      <a:pt x="15" y="85"/>
                      <a:pt x="15" y="84"/>
                      <a:pt x="15" y="84"/>
                    </a:cubicBezTo>
                    <a:cubicBezTo>
                      <a:pt x="14" y="80"/>
                      <a:pt x="12" y="76"/>
                      <a:pt x="10" y="72"/>
                    </a:cubicBezTo>
                    <a:cubicBezTo>
                      <a:pt x="10" y="71"/>
                      <a:pt x="10" y="69"/>
                      <a:pt x="9" y="68"/>
                    </a:cubicBezTo>
                    <a:cubicBezTo>
                      <a:pt x="8" y="65"/>
                      <a:pt x="7" y="62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59"/>
                      <a:pt x="5" y="55"/>
                      <a:pt x="5" y="53"/>
                    </a:cubicBezTo>
                    <a:cubicBezTo>
                      <a:pt x="5" y="52"/>
                      <a:pt x="5" y="51"/>
                      <a:pt x="6" y="49"/>
                    </a:cubicBezTo>
                    <a:cubicBezTo>
                      <a:pt x="5" y="47"/>
                      <a:pt x="5" y="42"/>
                      <a:pt x="6" y="39"/>
                    </a:cubicBezTo>
                    <a:cubicBezTo>
                      <a:pt x="8" y="33"/>
                      <a:pt x="12" y="27"/>
                      <a:pt x="15" y="22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20" y="17"/>
                      <a:pt x="23" y="14"/>
                      <a:pt x="27" y="12"/>
                    </a:cubicBezTo>
                    <a:cubicBezTo>
                      <a:pt x="28" y="11"/>
                      <a:pt x="30" y="11"/>
                      <a:pt x="31" y="10"/>
                    </a:cubicBezTo>
                    <a:cubicBezTo>
                      <a:pt x="34" y="9"/>
                      <a:pt x="38" y="7"/>
                      <a:pt x="40" y="7"/>
                    </a:cubicBezTo>
                    <a:cubicBezTo>
                      <a:pt x="42" y="7"/>
                      <a:pt x="45" y="7"/>
                      <a:pt x="48" y="6"/>
                    </a:cubicBezTo>
                    <a:cubicBezTo>
                      <a:pt x="50" y="6"/>
                      <a:pt x="52" y="6"/>
                      <a:pt x="53" y="6"/>
                    </a:cubicBezTo>
                    <a:cubicBezTo>
                      <a:pt x="57" y="6"/>
                      <a:pt x="60" y="6"/>
                      <a:pt x="63" y="6"/>
                    </a:cubicBezTo>
                    <a:cubicBezTo>
                      <a:pt x="66" y="6"/>
                      <a:pt x="69" y="6"/>
                      <a:pt x="70" y="6"/>
                    </a:cubicBezTo>
                    <a:cubicBezTo>
                      <a:pt x="73" y="7"/>
                      <a:pt x="76" y="7"/>
                      <a:pt x="79" y="8"/>
                    </a:cubicBezTo>
                    <a:cubicBezTo>
                      <a:pt x="80" y="8"/>
                      <a:pt x="81" y="8"/>
                      <a:pt x="82" y="8"/>
                    </a:cubicBezTo>
                    <a:cubicBezTo>
                      <a:pt x="88" y="11"/>
                      <a:pt x="94" y="12"/>
                      <a:pt x="98" y="15"/>
                    </a:cubicBezTo>
                    <a:cubicBezTo>
                      <a:pt x="101" y="17"/>
                      <a:pt x="103" y="20"/>
                      <a:pt x="105" y="22"/>
                    </a:cubicBezTo>
                    <a:cubicBezTo>
                      <a:pt x="106" y="23"/>
                      <a:pt x="106" y="23"/>
                      <a:pt x="107" y="23"/>
                    </a:cubicBezTo>
                    <a:cubicBezTo>
                      <a:pt x="109" y="26"/>
                      <a:pt x="112" y="29"/>
                      <a:pt x="114" y="31"/>
                    </a:cubicBezTo>
                    <a:cubicBezTo>
                      <a:pt x="117" y="34"/>
                      <a:pt x="122" y="42"/>
                      <a:pt x="123" y="45"/>
                    </a:cubicBezTo>
                    <a:cubicBezTo>
                      <a:pt x="124" y="48"/>
                      <a:pt x="123" y="52"/>
                      <a:pt x="124" y="55"/>
                    </a:cubicBezTo>
                    <a:cubicBezTo>
                      <a:pt x="125" y="59"/>
                      <a:pt x="125" y="64"/>
                      <a:pt x="125" y="68"/>
                    </a:cubicBezTo>
                    <a:cubicBezTo>
                      <a:pt x="125" y="69"/>
                      <a:pt x="125" y="70"/>
                      <a:pt x="125" y="71"/>
                    </a:cubicBezTo>
                    <a:cubicBezTo>
                      <a:pt x="124" y="76"/>
                      <a:pt x="124" y="81"/>
                      <a:pt x="124" y="86"/>
                    </a:cubicBezTo>
                    <a:cubicBezTo>
                      <a:pt x="124" y="87"/>
                      <a:pt x="124" y="87"/>
                      <a:pt x="124" y="88"/>
                    </a:cubicBezTo>
                    <a:cubicBezTo>
                      <a:pt x="124" y="90"/>
                      <a:pt x="123" y="92"/>
                      <a:pt x="124" y="93"/>
                    </a:cubicBezTo>
                    <a:cubicBezTo>
                      <a:pt x="123" y="96"/>
                      <a:pt x="123" y="99"/>
                      <a:pt x="123" y="102"/>
                    </a:cubicBezTo>
                    <a:cubicBezTo>
                      <a:pt x="123" y="105"/>
                      <a:pt x="124" y="108"/>
                      <a:pt x="124" y="111"/>
                    </a:cubicBezTo>
                    <a:cubicBezTo>
                      <a:pt x="124" y="113"/>
                      <a:pt x="123" y="115"/>
                      <a:pt x="124" y="118"/>
                    </a:cubicBezTo>
                    <a:cubicBezTo>
                      <a:pt x="124" y="123"/>
                      <a:pt x="126" y="127"/>
                      <a:pt x="128" y="131"/>
                    </a:cubicBezTo>
                    <a:cubicBezTo>
                      <a:pt x="128" y="132"/>
                      <a:pt x="128" y="135"/>
                      <a:pt x="129" y="136"/>
                    </a:cubicBezTo>
                    <a:cubicBezTo>
                      <a:pt x="129" y="140"/>
                      <a:pt x="131" y="143"/>
                      <a:pt x="132" y="146"/>
                    </a:cubicBezTo>
                    <a:cubicBezTo>
                      <a:pt x="133" y="148"/>
                      <a:pt x="133" y="150"/>
                      <a:pt x="133" y="151"/>
                    </a:cubicBezTo>
                    <a:cubicBezTo>
                      <a:pt x="138" y="160"/>
                      <a:pt x="140" y="170"/>
                      <a:pt x="143" y="180"/>
                    </a:cubicBezTo>
                    <a:cubicBezTo>
                      <a:pt x="144" y="184"/>
                      <a:pt x="146" y="193"/>
                      <a:pt x="145" y="19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465">
                <a:extLst>
                  <a:ext uri="{FF2B5EF4-FFF2-40B4-BE49-F238E27FC236}">
                    <a16:creationId xmlns:a16="http://schemas.microsoft.com/office/drawing/2014/main" id="{B9723CEE-7474-629F-27D9-1FF89E9D8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" y="31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466">
                <a:extLst>
                  <a:ext uri="{FF2B5EF4-FFF2-40B4-BE49-F238E27FC236}">
                    <a16:creationId xmlns:a16="http://schemas.microsoft.com/office/drawing/2014/main" id="{55AB6EAA-2A11-7AAE-4046-5F809BCB7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9" y="3196"/>
                <a:ext cx="701" cy="903"/>
              </a:xfrm>
              <a:custGeom>
                <a:avLst/>
                <a:gdLst>
                  <a:gd name="T0" fmla="*/ 120 w 289"/>
                  <a:gd name="T1" fmla="*/ 55 h 372"/>
                  <a:gd name="T2" fmla="*/ 130 w 289"/>
                  <a:gd name="T3" fmla="*/ 82 h 372"/>
                  <a:gd name="T4" fmla="*/ 153 w 289"/>
                  <a:gd name="T5" fmla="*/ 117 h 372"/>
                  <a:gd name="T6" fmla="*/ 165 w 289"/>
                  <a:gd name="T7" fmla="*/ 126 h 372"/>
                  <a:gd name="T8" fmla="*/ 180 w 289"/>
                  <a:gd name="T9" fmla="*/ 136 h 372"/>
                  <a:gd name="T10" fmla="*/ 181 w 289"/>
                  <a:gd name="T11" fmla="*/ 138 h 372"/>
                  <a:gd name="T12" fmla="*/ 185 w 289"/>
                  <a:gd name="T13" fmla="*/ 140 h 372"/>
                  <a:gd name="T14" fmla="*/ 195 w 289"/>
                  <a:gd name="T15" fmla="*/ 144 h 372"/>
                  <a:gd name="T16" fmla="*/ 201 w 289"/>
                  <a:gd name="T17" fmla="*/ 145 h 372"/>
                  <a:gd name="T18" fmla="*/ 202 w 289"/>
                  <a:gd name="T19" fmla="*/ 145 h 372"/>
                  <a:gd name="T20" fmla="*/ 220 w 289"/>
                  <a:gd name="T21" fmla="*/ 145 h 372"/>
                  <a:gd name="T22" fmla="*/ 232 w 289"/>
                  <a:gd name="T23" fmla="*/ 143 h 372"/>
                  <a:gd name="T24" fmla="*/ 249 w 289"/>
                  <a:gd name="T25" fmla="*/ 132 h 372"/>
                  <a:gd name="T26" fmla="*/ 278 w 289"/>
                  <a:gd name="T27" fmla="*/ 99 h 372"/>
                  <a:gd name="T28" fmla="*/ 285 w 289"/>
                  <a:gd name="T29" fmla="*/ 94 h 372"/>
                  <a:gd name="T30" fmla="*/ 289 w 289"/>
                  <a:gd name="T31" fmla="*/ 97 h 372"/>
                  <a:gd name="T32" fmla="*/ 224 w 289"/>
                  <a:gd name="T33" fmla="*/ 150 h 372"/>
                  <a:gd name="T34" fmla="*/ 150 w 289"/>
                  <a:gd name="T35" fmla="*/ 122 h 372"/>
                  <a:gd name="T36" fmla="*/ 124 w 289"/>
                  <a:gd name="T37" fmla="*/ 81 h 372"/>
                  <a:gd name="T38" fmla="*/ 56 w 289"/>
                  <a:gd name="T39" fmla="*/ 8 h 372"/>
                  <a:gd name="T40" fmla="*/ 11 w 289"/>
                  <a:gd name="T41" fmla="*/ 82 h 372"/>
                  <a:gd name="T42" fmla="*/ 5 w 289"/>
                  <a:gd name="T43" fmla="*/ 120 h 372"/>
                  <a:gd name="T44" fmla="*/ 9 w 289"/>
                  <a:gd name="T45" fmla="*/ 163 h 372"/>
                  <a:gd name="T46" fmla="*/ 11 w 289"/>
                  <a:gd name="T47" fmla="*/ 170 h 372"/>
                  <a:gd name="T48" fmla="*/ 24 w 289"/>
                  <a:gd name="T49" fmla="*/ 195 h 372"/>
                  <a:gd name="T50" fmla="*/ 49 w 289"/>
                  <a:gd name="T51" fmla="*/ 214 h 372"/>
                  <a:gd name="T52" fmla="*/ 67 w 289"/>
                  <a:gd name="T53" fmla="*/ 223 h 372"/>
                  <a:gd name="T54" fmla="*/ 74 w 289"/>
                  <a:gd name="T55" fmla="*/ 227 h 372"/>
                  <a:gd name="T56" fmla="*/ 96 w 289"/>
                  <a:gd name="T57" fmla="*/ 237 h 372"/>
                  <a:gd name="T58" fmla="*/ 102 w 289"/>
                  <a:gd name="T59" fmla="*/ 239 h 372"/>
                  <a:gd name="T60" fmla="*/ 128 w 289"/>
                  <a:gd name="T61" fmla="*/ 255 h 372"/>
                  <a:gd name="T62" fmla="*/ 144 w 289"/>
                  <a:gd name="T63" fmla="*/ 271 h 372"/>
                  <a:gd name="T64" fmla="*/ 166 w 289"/>
                  <a:gd name="T65" fmla="*/ 311 h 372"/>
                  <a:gd name="T66" fmla="*/ 188 w 289"/>
                  <a:gd name="T67" fmla="*/ 359 h 372"/>
                  <a:gd name="T68" fmla="*/ 227 w 289"/>
                  <a:gd name="T69" fmla="*/ 361 h 372"/>
                  <a:gd name="T70" fmla="*/ 247 w 289"/>
                  <a:gd name="T71" fmla="*/ 353 h 372"/>
                  <a:gd name="T72" fmla="*/ 253 w 289"/>
                  <a:gd name="T73" fmla="*/ 351 h 372"/>
                  <a:gd name="T74" fmla="*/ 256 w 289"/>
                  <a:gd name="T75" fmla="*/ 350 h 372"/>
                  <a:gd name="T76" fmla="*/ 263 w 289"/>
                  <a:gd name="T77" fmla="*/ 349 h 372"/>
                  <a:gd name="T78" fmla="*/ 289 w 289"/>
                  <a:gd name="T79" fmla="*/ 349 h 372"/>
                  <a:gd name="T80" fmla="*/ 243 w 289"/>
                  <a:gd name="T81" fmla="*/ 360 h 372"/>
                  <a:gd name="T82" fmla="*/ 207 w 289"/>
                  <a:gd name="T83" fmla="*/ 372 h 372"/>
                  <a:gd name="T84" fmla="*/ 174 w 289"/>
                  <a:gd name="T85" fmla="*/ 348 h 372"/>
                  <a:gd name="T86" fmla="*/ 155 w 289"/>
                  <a:gd name="T87" fmla="*/ 296 h 372"/>
                  <a:gd name="T88" fmla="*/ 125 w 289"/>
                  <a:gd name="T89" fmla="*/ 258 h 372"/>
                  <a:gd name="T90" fmla="*/ 65 w 289"/>
                  <a:gd name="T91" fmla="*/ 228 h 372"/>
                  <a:gd name="T92" fmla="*/ 27 w 289"/>
                  <a:gd name="T93" fmla="*/ 204 h 372"/>
                  <a:gd name="T94" fmla="*/ 11 w 289"/>
                  <a:gd name="T95" fmla="*/ 180 h 372"/>
                  <a:gd name="T96" fmla="*/ 3 w 289"/>
                  <a:gd name="T97" fmla="*/ 156 h 372"/>
                  <a:gd name="T98" fmla="*/ 1 w 289"/>
                  <a:gd name="T99" fmla="*/ 119 h 372"/>
                  <a:gd name="T100" fmla="*/ 2 w 289"/>
                  <a:gd name="T101" fmla="*/ 99 h 372"/>
                  <a:gd name="T102" fmla="*/ 5 w 289"/>
                  <a:gd name="T103" fmla="*/ 87 h 372"/>
                  <a:gd name="T104" fmla="*/ 9 w 289"/>
                  <a:gd name="T105" fmla="*/ 70 h 372"/>
                  <a:gd name="T106" fmla="*/ 19 w 289"/>
                  <a:gd name="T107" fmla="*/ 45 h 372"/>
                  <a:gd name="T108" fmla="*/ 53 w 289"/>
                  <a:gd name="T109" fmla="*/ 4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9" h="372">
                    <a:moveTo>
                      <a:pt x="66" y="0"/>
                    </a:moveTo>
                    <a:cubicBezTo>
                      <a:pt x="89" y="0"/>
                      <a:pt x="102" y="17"/>
                      <a:pt x="111" y="33"/>
                    </a:cubicBezTo>
                    <a:cubicBezTo>
                      <a:pt x="113" y="37"/>
                      <a:pt x="115" y="42"/>
                      <a:pt x="117" y="46"/>
                    </a:cubicBezTo>
                    <a:cubicBezTo>
                      <a:pt x="117" y="47"/>
                      <a:pt x="118" y="49"/>
                      <a:pt x="119" y="50"/>
                    </a:cubicBezTo>
                    <a:cubicBezTo>
                      <a:pt x="118" y="51"/>
                      <a:pt x="120" y="54"/>
                      <a:pt x="120" y="55"/>
                    </a:cubicBezTo>
                    <a:cubicBezTo>
                      <a:pt x="121" y="58"/>
                      <a:pt x="122" y="60"/>
                      <a:pt x="123" y="63"/>
                    </a:cubicBezTo>
                    <a:cubicBezTo>
                      <a:pt x="124" y="63"/>
                      <a:pt x="123" y="64"/>
                      <a:pt x="123" y="65"/>
                    </a:cubicBezTo>
                    <a:cubicBezTo>
                      <a:pt x="124" y="67"/>
                      <a:pt x="125" y="69"/>
                      <a:pt x="126" y="71"/>
                    </a:cubicBezTo>
                    <a:cubicBezTo>
                      <a:pt x="127" y="73"/>
                      <a:pt x="127" y="75"/>
                      <a:pt x="128" y="77"/>
                    </a:cubicBezTo>
                    <a:cubicBezTo>
                      <a:pt x="128" y="79"/>
                      <a:pt x="129" y="81"/>
                      <a:pt x="130" y="82"/>
                    </a:cubicBezTo>
                    <a:cubicBezTo>
                      <a:pt x="130" y="83"/>
                      <a:pt x="130" y="84"/>
                      <a:pt x="130" y="84"/>
                    </a:cubicBezTo>
                    <a:cubicBezTo>
                      <a:pt x="131" y="89"/>
                      <a:pt x="134" y="94"/>
                      <a:pt x="136" y="98"/>
                    </a:cubicBezTo>
                    <a:cubicBezTo>
                      <a:pt x="136" y="98"/>
                      <a:pt x="137" y="100"/>
                      <a:pt x="137" y="101"/>
                    </a:cubicBezTo>
                    <a:cubicBezTo>
                      <a:pt x="141" y="105"/>
                      <a:pt x="144" y="108"/>
                      <a:pt x="149" y="112"/>
                    </a:cubicBezTo>
                    <a:cubicBezTo>
                      <a:pt x="150" y="114"/>
                      <a:pt x="151" y="116"/>
                      <a:pt x="153" y="117"/>
                    </a:cubicBezTo>
                    <a:cubicBezTo>
                      <a:pt x="154" y="118"/>
                      <a:pt x="155" y="118"/>
                      <a:pt x="156" y="119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57" y="121"/>
                      <a:pt x="160" y="122"/>
                      <a:pt x="161" y="123"/>
                    </a:cubicBezTo>
                    <a:cubicBezTo>
                      <a:pt x="161" y="123"/>
                      <a:pt x="161" y="123"/>
                      <a:pt x="160" y="123"/>
                    </a:cubicBezTo>
                    <a:cubicBezTo>
                      <a:pt x="162" y="124"/>
                      <a:pt x="163" y="126"/>
                      <a:pt x="165" y="126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68" y="127"/>
                      <a:pt x="169" y="130"/>
                      <a:pt x="171" y="132"/>
                    </a:cubicBezTo>
                    <a:cubicBezTo>
                      <a:pt x="172" y="132"/>
                      <a:pt x="172" y="132"/>
                      <a:pt x="173" y="132"/>
                    </a:cubicBezTo>
                    <a:cubicBezTo>
                      <a:pt x="174" y="133"/>
                      <a:pt x="178" y="135"/>
                      <a:pt x="177" y="135"/>
                    </a:cubicBezTo>
                    <a:cubicBezTo>
                      <a:pt x="178" y="136"/>
                      <a:pt x="179" y="135"/>
                      <a:pt x="180" y="136"/>
                    </a:cubicBezTo>
                    <a:cubicBezTo>
                      <a:pt x="180" y="136"/>
                      <a:pt x="179" y="136"/>
                      <a:pt x="179" y="137"/>
                    </a:cubicBezTo>
                    <a:cubicBezTo>
                      <a:pt x="180" y="137"/>
                      <a:pt x="180" y="137"/>
                      <a:pt x="180" y="137"/>
                    </a:cubicBezTo>
                    <a:cubicBezTo>
                      <a:pt x="180" y="137"/>
                      <a:pt x="180" y="136"/>
                      <a:pt x="181" y="137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81" y="137"/>
                      <a:pt x="181" y="138"/>
                      <a:pt x="181" y="138"/>
                    </a:cubicBezTo>
                    <a:cubicBezTo>
                      <a:pt x="182" y="138"/>
                      <a:pt x="182" y="138"/>
                      <a:pt x="183" y="138"/>
                    </a:cubicBezTo>
                    <a:cubicBezTo>
                      <a:pt x="183" y="139"/>
                      <a:pt x="182" y="138"/>
                      <a:pt x="183" y="139"/>
                    </a:cubicBezTo>
                    <a:cubicBezTo>
                      <a:pt x="183" y="139"/>
                      <a:pt x="183" y="139"/>
                      <a:pt x="184" y="139"/>
                    </a:cubicBezTo>
                    <a:cubicBezTo>
                      <a:pt x="184" y="139"/>
                      <a:pt x="185" y="139"/>
                      <a:pt x="185" y="140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6" y="140"/>
                      <a:pt x="186" y="140"/>
                      <a:pt x="186" y="140"/>
                    </a:cubicBezTo>
                    <a:cubicBezTo>
                      <a:pt x="186" y="140"/>
                      <a:pt x="186" y="140"/>
                      <a:pt x="187" y="141"/>
                    </a:cubicBezTo>
                    <a:cubicBezTo>
                      <a:pt x="187" y="141"/>
                      <a:pt x="187" y="141"/>
                      <a:pt x="188" y="141"/>
                    </a:cubicBezTo>
                    <a:cubicBezTo>
                      <a:pt x="188" y="141"/>
                      <a:pt x="194" y="144"/>
                      <a:pt x="195" y="144"/>
                    </a:cubicBezTo>
                    <a:cubicBezTo>
                      <a:pt x="196" y="143"/>
                      <a:pt x="195" y="144"/>
                      <a:pt x="196" y="144"/>
                    </a:cubicBezTo>
                    <a:cubicBezTo>
                      <a:pt x="197" y="144"/>
                      <a:pt x="198" y="144"/>
                      <a:pt x="199" y="145"/>
                    </a:cubicBezTo>
                    <a:cubicBezTo>
                      <a:pt x="199" y="145"/>
                      <a:pt x="199" y="145"/>
                      <a:pt x="199" y="145"/>
                    </a:cubicBezTo>
                    <a:cubicBezTo>
                      <a:pt x="200" y="145"/>
                      <a:pt x="200" y="145"/>
                      <a:pt x="201" y="145"/>
                    </a:cubicBezTo>
                    <a:cubicBezTo>
                      <a:pt x="201" y="145"/>
                      <a:pt x="201" y="145"/>
                      <a:pt x="201" y="145"/>
                    </a:cubicBezTo>
                    <a:cubicBezTo>
                      <a:pt x="201" y="145"/>
                      <a:pt x="201" y="145"/>
                      <a:pt x="201" y="145"/>
                    </a:cubicBezTo>
                    <a:cubicBezTo>
                      <a:pt x="201" y="145"/>
                      <a:pt x="201" y="145"/>
                      <a:pt x="201" y="145"/>
                    </a:cubicBezTo>
                    <a:cubicBezTo>
                      <a:pt x="201" y="145"/>
                      <a:pt x="201" y="145"/>
                      <a:pt x="201" y="145"/>
                    </a:cubicBezTo>
                    <a:cubicBezTo>
                      <a:pt x="201" y="145"/>
                      <a:pt x="202" y="146"/>
                      <a:pt x="202" y="146"/>
                    </a:cubicBezTo>
                    <a:cubicBezTo>
                      <a:pt x="202" y="145"/>
                      <a:pt x="202" y="145"/>
                      <a:pt x="202" y="145"/>
                    </a:cubicBezTo>
                    <a:cubicBezTo>
                      <a:pt x="202" y="145"/>
                      <a:pt x="202" y="145"/>
                      <a:pt x="202" y="145"/>
                    </a:cubicBezTo>
                    <a:cubicBezTo>
                      <a:pt x="204" y="145"/>
                      <a:pt x="206" y="146"/>
                      <a:pt x="208" y="147"/>
                    </a:cubicBezTo>
                    <a:cubicBezTo>
                      <a:pt x="208" y="147"/>
                      <a:pt x="215" y="146"/>
                      <a:pt x="216" y="146"/>
                    </a:cubicBezTo>
                    <a:cubicBezTo>
                      <a:pt x="216" y="146"/>
                      <a:pt x="217" y="146"/>
                      <a:pt x="218" y="146"/>
                    </a:cubicBezTo>
                    <a:cubicBezTo>
                      <a:pt x="219" y="146"/>
                      <a:pt x="219" y="146"/>
                      <a:pt x="220" y="145"/>
                    </a:cubicBezTo>
                    <a:cubicBezTo>
                      <a:pt x="221" y="145"/>
                      <a:pt x="221" y="145"/>
                      <a:pt x="222" y="146"/>
                    </a:cubicBezTo>
                    <a:cubicBezTo>
                      <a:pt x="223" y="146"/>
                      <a:pt x="223" y="145"/>
                      <a:pt x="223" y="145"/>
                    </a:cubicBezTo>
                    <a:cubicBezTo>
                      <a:pt x="223" y="145"/>
                      <a:pt x="225" y="145"/>
                      <a:pt x="226" y="145"/>
                    </a:cubicBezTo>
                    <a:cubicBezTo>
                      <a:pt x="227" y="144"/>
                      <a:pt x="228" y="144"/>
                      <a:pt x="229" y="143"/>
                    </a:cubicBezTo>
                    <a:cubicBezTo>
                      <a:pt x="230" y="143"/>
                      <a:pt x="232" y="142"/>
                      <a:pt x="232" y="143"/>
                    </a:cubicBezTo>
                    <a:cubicBezTo>
                      <a:pt x="233" y="142"/>
                      <a:pt x="233" y="141"/>
                      <a:pt x="234" y="141"/>
                    </a:cubicBezTo>
                    <a:cubicBezTo>
                      <a:pt x="234" y="141"/>
                      <a:pt x="235" y="141"/>
                      <a:pt x="235" y="141"/>
                    </a:cubicBezTo>
                    <a:cubicBezTo>
                      <a:pt x="236" y="141"/>
                      <a:pt x="235" y="141"/>
                      <a:pt x="236" y="140"/>
                    </a:cubicBezTo>
                    <a:cubicBezTo>
                      <a:pt x="236" y="140"/>
                      <a:pt x="241" y="138"/>
                      <a:pt x="242" y="138"/>
                    </a:cubicBezTo>
                    <a:cubicBezTo>
                      <a:pt x="243" y="136"/>
                      <a:pt x="247" y="135"/>
                      <a:pt x="249" y="132"/>
                    </a:cubicBezTo>
                    <a:cubicBezTo>
                      <a:pt x="249" y="131"/>
                      <a:pt x="250" y="131"/>
                      <a:pt x="251" y="131"/>
                    </a:cubicBezTo>
                    <a:cubicBezTo>
                      <a:pt x="250" y="130"/>
                      <a:pt x="255" y="125"/>
                      <a:pt x="256" y="124"/>
                    </a:cubicBezTo>
                    <a:cubicBezTo>
                      <a:pt x="256" y="123"/>
                      <a:pt x="260" y="120"/>
                      <a:pt x="261" y="118"/>
                    </a:cubicBezTo>
                    <a:cubicBezTo>
                      <a:pt x="265" y="113"/>
                      <a:pt x="269" y="109"/>
                      <a:pt x="272" y="104"/>
                    </a:cubicBezTo>
                    <a:cubicBezTo>
                      <a:pt x="274" y="102"/>
                      <a:pt x="277" y="101"/>
                      <a:pt x="278" y="99"/>
                    </a:cubicBezTo>
                    <a:cubicBezTo>
                      <a:pt x="279" y="98"/>
                      <a:pt x="280" y="97"/>
                      <a:pt x="281" y="96"/>
                    </a:cubicBezTo>
                    <a:cubicBezTo>
                      <a:pt x="282" y="95"/>
                      <a:pt x="283" y="95"/>
                      <a:pt x="284" y="94"/>
                    </a:cubicBezTo>
                    <a:cubicBezTo>
                      <a:pt x="284" y="94"/>
                      <a:pt x="284" y="94"/>
                      <a:pt x="284" y="94"/>
                    </a:cubicBezTo>
                    <a:cubicBezTo>
                      <a:pt x="284" y="94"/>
                      <a:pt x="284" y="94"/>
                      <a:pt x="284" y="94"/>
                    </a:cubicBezTo>
                    <a:cubicBezTo>
                      <a:pt x="284" y="94"/>
                      <a:pt x="284" y="94"/>
                      <a:pt x="285" y="94"/>
                    </a:cubicBezTo>
                    <a:cubicBezTo>
                      <a:pt x="285" y="94"/>
                      <a:pt x="285" y="94"/>
                      <a:pt x="285" y="94"/>
                    </a:cubicBezTo>
                    <a:cubicBezTo>
                      <a:pt x="285" y="94"/>
                      <a:pt x="285" y="94"/>
                      <a:pt x="285" y="94"/>
                    </a:cubicBezTo>
                    <a:cubicBezTo>
                      <a:pt x="286" y="93"/>
                      <a:pt x="288" y="92"/>
                      <a:pt x="289" y="90"/>
                    </a:cubicBezTo>
                    <a:cubicBezTo>
                      <a:pt x="289" y="90"/>
                      <a:pt x="289" y="90"/>
                      <a:pt x="289" y="90"/>
                    </a:cubicBezTo>
                    <a:cubicBezTo>
                      <a:pt x="289" y="93"/>
                      <a:pt x="289" y="95"/>
                      <a:pt x="289" y="97"/>
                    </a:cubicBezTo>
                    <a:cubicBezTo>
                      <a:pt x="280" y="102"/>
                      <a:pt x="272" y="110"/>
                      <a:pt x="267" y="119"/>
                    </a:cubicBezTo>
                    <a:cubicBezTo>
                      <a:pt x="265" y="122"/>
                      <a:pt x="261" y="124"/>
                      <a:pt x="259" y="127"/>
                    </a:cubicBezTo>
                    <a:cubicBezTo>
                      <a:pt x="254" y="133"/>
                      <a:pt x="249" y="140"/>
                      <a:pt x="241" y="144"/>
                    </a:cubicBezTo>
                    <a:cubicBezTo>
                      <a:pt x="237" y="146"/>
                      <a:pt x="233" y="148"/>
                      <a:pt x="228" y="149"/>
                    </a:cubicBezTo>
                    <a:cubicBezTo>
                      <a:pt x="227" y="150"/>
                      <a:pt x="225" y="149"/>
                      <a:pt x="224" y="150"/>
                    </a:cubicBezTo>
                    <a:cubicBezTo>
                      <a:pt x="223" y="150"/>
                      <a:pt x="221" y="151"/>
                      <a:pt x="220" y="151"/>
                    </a:cubicBezTo>
                    <a:cubicBezTo>
                      <a:pt x="214" y="153"/>
                      <a:pt x="205" y="151"/>
                      <a:pt x="199" y="150"/>
                    </a:cubicBezTo>
                    <a:cubicBezTo>
                      <a:pt x="196" y="149"/>
                      <a:pt x="192" y="149"/>
                      <a:pt x="189" y="147"/>
                    </a:cubicBezTo>
                    <a:cubicBezTo>
                      <a:pt x="178" y="142"/>
                      <a:pt x="168" y="134"/>
                      <a:pt x="158" y="127"/>
                    </a:cubicBezTo>
                    <a:cubicBezTo>
                      <a:pt x="156" y="125"/>
                      <a:pt x="153" y="124"/>
                      <a:pt x="150" y="122"/>
                    </a:cubicBezTo>
                    <a:cubicBezTo>
                      <a:pt x="150" y="121"/>
                      <a:pt x="149" y="120"/>
                      <a:pt x="149" y="120"/>
                    </a:cubicBezTo>
                    <a:cubicBezTo>
                      <a:pt x="146" y="117"/>
                      <a:pt x="144" y="114"/>
                      <a:pt x="141" y="112"/>
                    </a:cubicBezTo>
                    <a:cubicBezTo>
                      <a:pt x="139" y="110"/>
                      <a:pt x="135" y="107"/>
                      <a:pt x="134" y="104"/>
                    </a:cubicBezTo>
                    <a:cubicBezTo>
                      <a:pt x="130" y="98"/>
                      <a:pt x="128" y="91"/>
                      <a:pt x="124" y="85"/>
                    </a:cubicBezTo>
                    <a:cubicBezTo>
                      <a:pt x="124" y="84"/>
                      <a:pt x="124" y="82"/>
                      <a:pt x="124" y="81"/>
                    </a:cubicBezTo>
                    <a:cubicBezTo>
                      <a:pt x="123" y="77"/>
                      <a:pt x="121" y="73"/>
                      <a:pt x="120" y="70"/>
                    </a:cubicBezTo>
                    <a:cubicBezTo>
                      <a:pt x="119" y="68"/>
                      <a:pt x="119" y="66"/>
                      <a:pt x="118" y="63"/>
                    </a:cubicBezTo>
                    <a:cubicBezTo>
                      <a:pt x="109" y="38"/>
                      <a:pt x="100" y="12"/>
                      <a:pt x="72" y="5"/>
                    </a:cubicBezTo>
                    <a:cubicBezTo>
                      <a:pt x="69" y="5"/>
                      <a:pt x="60" y="6"/>
                      <a:pt x="58" y="7"/>
                    </a:cubicBezTo>
                    <a:cubicBezTo>
                      <a:pt x="57" y="7"/>
                      <a:pt x="56" y="8"/>
                      <a:pt x="56" y="8"/>
                    </a:cubicBezTo>
                    <a:cubicBezTo>
                      <a:pt x="53" y="9"/>
                      <a:pt x="51" y="10"/>
                      <a:pt x="49" y="11"/>
                    </a:cubicBezTo>
                    <a:cubicBezTo>
                      <a:pt x="34" y="18"/>
                      <a:pt x="26" y="40"/>
                      <a:pt x="19" y="55"/>
                    </a:cubicBezTo>
                    <a:cubicBezTo>
                      <a:pt x="17" y="61"/>
                      <a:pt x="15" y="68"/>
                      <a:pt x="13" y="74"/>
                    </a:cubicBezTo>
                    <a:cubicBezTo>
                      <a:pt x="13" y="75"/>
                      <a:pt x="12" y="80"/>
                      <a:pt x="12" y="80"/>
                    </a:cubicBezTo>
                    <a:cubicBezTo>
                      <a:pt x="12" y="81"/>
                      <a:pt x="11" y="81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9" y="89"/>
                      <a:pt x="9" y="90"/>
                    </a:cubicBezTo>
                    <a:cubicBezTo>
                      <a:pt x="8" y="93"/>
                      <a:pt x="6" y="100"/>
                      <a:pt x="7" y="105"/>
                    </a:cubicBezTo>
                    <a:cubicBezTo>
                      <a:pt x="7" y="107"/>
                      <a:pt x="5" y="111"/>
                      <a:pt x="7" y="113"/>
                    </a:cubicBezTo>
                    <a:cubicBezTo>
                      <a:pt x="7" y="114"/>
                      <a:pt x="5" y="118"/>
                      <a:pt x="5" y="120"/>
                    </a:cubicBezTo>
                    <a:cubicBezTo>
                      <a:pt x="6" y="128"/>
                      <a:pt x="5" y="137"/>
                      <a:pt x="7" y="145"/>
                    </a:cubicBezTo>
                    <a:cubicBezTo>
                      <a:pt x="7" y="147"/>
                      <a:pt x="6" y="149"/>
                      <a:pt x="7" y="151"/>
                    </a:cubicBezTo>
                    <a:cubicBezTo>
                      <a:pt x="7" y="152"/>
                      <a:pt x="7" y="153"/>
                      <a:pt x="7" y="154"/>
                    </a:cubicBezTo>
                    <a:cubicBezTo>
                      <a:pt x="7" y="154"/>
                      <a:pt x="8" y="156"/>
                      <a:pt x="8" y="156"/>
                    </a:cubicBezTo>
                    <a:cubicBezTo>
                      <a:pt x="9" y="158"/>
                      <a:pt x="8" y="161"/>
                      <a:pt x="9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9" y="163"/>
                      <a:pt x="10" y="163"/>
                      <a:pt x="10" y="164"/>
                    </a:cubicBezTo>
                    <a:cubicBezTo>
                      <a:pt x="9" y="164"/>
                      <a:pt x="10" y="164"/>
                      <a:pt x="9" y="164"/>
                    </a:cubicBezTo>
                    <a:cubicBezTo>
                      <a:pt x="9" y="165"/>
                      <a:pt x="9" y="165"/>
                      <a:pt x="9" y="166"/>
                    </a:cubicBezTo>
                    <a:cubicBezTo>
                      <a:pt x="10" y="167"/>
                      <a:pt x="11" y="169"/>
                      <a:pt x="11" y="170"/>
                    </a:cubicBezTo>
                    <a:cubicBezTo>
                      <a:pt x="12" y="171"/>
                      <a:pt x="12" y="173"/>
                      <a:pt x="12" y="174"/>
                    </a:cubicBezTo>
                    <a:cubicBezTo>
                      <a:pt x="13" y="175"/>
                      <a:pt x="14" y="176"/>
                      <a:pt x="14" y="177"/>
                    </a:cubicBezTo>
                    <a:cubicBezTo>
                      <a:pt x="15" y="178"/>
                      <a:pt x="15" y="181"/>
                      <a:pt x="16" y="181"/>
                    </a:cubicBezTo>
                    <a:cubicBezTo>
                      <a:pt x="17" y="183"/>
                      <a:pt x="19" y="184"/>
                      <a:pt x="19" y="185"/>
                    </a:cubicBezTo>
                    <a:cubicBezTo>
                      <a:pt x="21" y="189"/>
                      <a:pt x="22" y="192"/>
                      <a:pt x="24" y="195"/>
                    </a:cubicBezTo>
                    <a:cubicBezTo>
                      <a:pt x="24" y="196"/>
                      <a:pt x="26" y="196"/>
                      <a:pt x="27" y="197"/>
                    </a:cubicBezTo>
                    <a:cubicBezTo>
                      <a:pt x="28" y="198"/>
                      <a:pt x="29" y="200"/>
                      <a:pt x="30" y="202"/>
                    </a:cubicBezTo>
                    <a:cubicBezTo>
                      <a:pt x="33" y="204"/>
                      <a:pt x="35" y="206"/>
                      <a:pt x="38" y="208"/>
                    </a:cubicBezTo>
                    <a:cubicBezTo>
                      <a:pt x="38" y="208"/>
                      <a:pt x="39" y="208"/>
                      <a:pt x="39" y="208"/>
                    </a:cubicBezTo>
                    <a:cubicBezTo>
                      <a:pt x="42" y="210"/>
                      <a:pt x="45" y="213"/>
                      <a:pt x="49" y="214"/>
                    </a:cubicBezTo>
                    <a:cubicBezTo>
                      <a:pt x="49" y="215"/>
                      <a:pt x="49" y="215"/>
                      <a:pt x="49" y="215"/>
                    </a:cubicBezTo>
                    <a:cubicBezTo>
                      <a:pt x="51" y="215"/>
                      <a:pt x="53" y="216"/>
                      <a:pt x="54" y="217"/>
                    </a:cubicBezTo>
                    <a:cubicBezTo>
                      <a:pt x="54" y="217"/>
                      <a:pt x="54" y="217"/>
                      <a:pt x="54" y="218"/>
                    </a:cubicBezTo>
                    <a:cubicBezTo>
                      <a:pt x="59" y="218"/>
                      <a:pt x="61" y="223"/>
                      <a:pt x="67" y="223"/>
                    </a:cubicBezTo>
                    <a:cubicBezTo>
                      <a:pt x="67" y="223"/>
                      <a:pt x="67" y="223"/>
                      <a:pt x="67" y="223"/>
                    </a:cubicBezTo>
                    <a:cubicBezTo>
                      <a:pt x="68" y="224"/>
                      <a:pt x="69" y="224"/>
                      <a:pt x="70" y="225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6"/>
                      <a:pt x="73" y="226"/>
                    </a:cubicBezTo>
                    <a:cubicBezTo>
                      <a:pt x="73" y="226"/>
                      <a:pt x="73" y="226"/>
                      <a:pt x="74" y="226"/>
                    </a:cubicBezTo>
                    <a:cubicBezTo>
                      <a:pt x="74" y="226"/>
                      <a:pt x="74" y="226"/>
                      <a:pt x="74" y="227"/>
                    </a:cubicBezTo>
                    <a:cubicBezTo>
                      <a:pt x="74" y="227"/>
                      <a:pt x="76" y="228"/>
                      <a:pt x="76" y="228"/>
                    </a:cubicBezTo>
                    <a:cubicBezTo>
                      <a:pt x="77" y="228"/>
                      <a:pt x="77" y="228"/>
                      <a:pt x="78" y="228"/>
                    </a:cubicBezTo>
                    <a:cubicBezTo>
                      <a:pt x="81" y="230"/>
                      <a:pt x="81" y="230"/>
                      <a:pt x="81" y="230"/>
                    </a:cubicBezTo>
                    <a:cubicBezTo>
                      <a:pt x="80" y="230"/>
                      <a:pt x="84" y="232"/>
                      <a:pt x="86" y="232"/>
                    </a:cubicBezTo>
                    <a:cubicBezTo>
                      <a:pt x="86" y="233"/>
                      <a:pt x="94" y="236"/>
                      <a:pt x="96" y="237"/>
                    </a:cubicBezTo>
                    <a:cubicBezTo>
                      <a:pt x="96" y="237"/>
                      <a:pt x="95" y="237"/>
                      <a:pt x="95" y="237"/>
                    </a:cubicBezTo>
                    <a:cubicBezTo>
                      <a:pt x="96" y="237"/>
                      <a:pt x="97" y="238"/>
                      <a:pt x="98" y="238"/>
                    </a:cubicBezTo>
                    <a:cubicBezTo>
                      <a:pt x="98" y="238"/>
                      <a:pt x="98" y="238"/>
                      <a:pt x="98" y="237"/>
                    </a:cubicBezTo>
                    <a:cubicBezTo>
                      <a:pt x="99" y="239"/>
                      <a:pt x="100" y="238"/>
                      <a:pt x="101" y="240"/>
                    </a:cubicBezTo>
                    <a:cubicBezTo>
                      <a:pt x="102" y="239"/>
                      <a:pt x="102" y="239"/>
                      <a:pt x="102" y="239"/>
                    </a:cubicBezTo>
                    <a:cubicBezTo>
                      <a:pt x="102" y="240"/>
                      <a:pt x="102" y="239"/>
                      <a:pt x="102" y="240"/>
                    </a:cubicBezTo>
                    <a:cubicBezTo>
                      <a:pt x="103" y="240"/>
                      <a:pt x="104" y="240"/>
                      <a:pt x="105" y="240"/>
                    </a:cubicBezTo>
                    <a:cubicBezTo>
                      <a:pt x="109" y="243"/>
                      <a:pt x="112" y="246"/>
                      <a:pt x="116" y="248"/>
                    </a:cubicBezTo>
                    <a:cubicBezTo>
                      <a:pt x="117" y="248"/>
                      <a:pt x="126" y="253"/>
                      <a:pt x="128" y="254"/>
                    </a:cubicBezTo>
                    <a:cubicBezTo>
                      <a:pt x="128" y="254"/>
                      <a:pt x="128" y="255"/>
                      <a:pt x="128" y="255"/>
                    </a:cubicBezTo>
                    <a:cubicBezTo>
                      <a:pt x="129" y="256"/>
                      <a:pt x="130" y="256"/>
                      <a:pt x="131" y="257"/>
                    </a:cubicBezTo>
                    <a:cubicBezTo>
                      <a:pt x="132" y="258"/>
                      <a:pt x="133" y="260"/>
                      <a:pt x="135" y="260"/>
                    </a:cubicBezTo>
                    <a:cubicBezTo>
                      <a:pt x="135" y="261"/>
                      <a:pt x="135" y="261"/>
                      <a:pt x="135" y="261"/>
                    </a:cubicBezTo>
                    <a:cubicBezTo>
                      <a:pt x="138" y="263"/>
                      <a:pt x="140" y="266"/>
                      <a:pt x="142" y="269"/>
                    </a:cubicBezTo>
                    <a:cubicBezTo>
                      <a:pt x="143" y="270"/>
                      <a:pt x="144" y="270"/>
                      <a:pt x="144" y="271"/>
                    </a:cubicBezTo>
                    <a:cubicBezTo>
                      <a:pt x="145" y="273"/>
                      <a:pt x="146" y="274"/>
                      <a:pt x="147" y="275"/>
                    </a:cubicBezTo>
                    <a:cubicBezTo>
                      <a:pt x="149" y="278"/>
                      <a:pt x="151" y="280"/>
                      <a:pt x="153" y="283"/>
                    </a:cubicBezTo>
                    <a:cubicBezTo>
                      <a:pt x="153" y="284"/>
                      <a:pt x="153" y="285"/>
                      <a:pt x="153" y="285"/>
                    </a:cubicBezTo>
                    <a:cubicBezTo>
                      <a:pt x="155" y="288"/>
                      <a:pt x="156" y="291"/>
                      <a:pt x="158" y="293"/>
                    </a:cubicBezTo>
                    <a:cubicBezTo>
                      <a:pt x="161" y="299"/>
                      <a:pt x="164" y="305"/>
                      <a:pt x="166" y="311"/>
                    </a:cubicBezTo>
                    <a:cubicBezTo>
                      <a:pt x="168" y="318"/>
                      <a:pt x="169" y="324"/>
                      <a:pt x="171" y="330"/>
                    </a:cubicBezTo>
                    <a:cubicBezTo>
                      <a:pt x="172" y="333"/>
                      <a:pt x="174" y="336"/>
                      <a:pt x="175" y="339"/>
                    </a:cubicBezTo>
                    <a:cubicBezTo>
                      <a:pt x="178" y="345"/>
                      <a:pt x="182" y="354"/>
                      <a:pt x="187" y="357"/>
                    </a:cubicBezTo>
                    <a:cubicBezTo>
                      <a:pt x="187" y="357"/>
                      <a:pt x="187" y="357"/>
                      <a:pt x="187" y="357"/>
                    </a:cubicBezTo>
                    <a:cubicBezTo>
                      <a:pt x="187" y="358"/>
                      <a:pt x="188" y="358"/>
                      <a:pt x="188" y="359"/>
                    </a:cubicBezTo>
                    <a:cubicBezTo>
                      <a:pt x="188" y="359"/>
                      <a:pt x="188" y="359"/>
                      <a:pt x="188" y="359"/>
                    </a:cubicBezTo>
                    <a:cubicBezTo>
                      <a:pt x="190" y="360"/>
                      <a:pt x="191" y="362"/>
                      <a:pt x="193" y="363"/>
                    </a:cubicBezTo>
                    <a:cubicBezTo>
                      <a:pt x="193" y="363"/>
                      <a:pt x="193" y="363"/>
                      <a:pt x="193" y="363"/>
                    </a:cubicBezTo>
                    <a:cubicBezTo>
                      <a:pt x="202" y="369"/>
                      <a:pt x="214" y="366"/>
                      <a:pt x="222" y="362"/>
                    </a:cubicBezTo>
                    <a:cubicBezTo>
                      <a:pt x="223" y="361"/>
                      <a:pt x="225" y="361"/>
                      <a:pt x="227" y="361"/>
                    </a:cubicBezTo>
                    <a:cubicBezTo>
                      <a:pt x="228" y="360"/>
                      <a:pt x="232" y="359"/>
                      <a:pt x="234" y="359"/>
                    </a:cubicBezTo>
                    <a:cubicBezTo>
                      <a:pt x="234" y="359"/>
                      <a:pt x="234" y="358"/>
                      <a:pt x="234" y="358"/>
                    </a:cubicBezTo>
                    <a:cubicBezTo>
                      <a:pt x="237" y="358"/>
                      <a:pt x="237" y="356"/>
                      <a:pt x="240" y="355"/>
                    </a:cubicBezTo>
                    <a:cubicBezTo>
                      <a:pt x="242" y="354"/>
                      <a:pt x="243" y="355"/>
                      <a:pt x="245" y="354"/>
                    </a:cubicBezTo>
                    <a:cubicBezTo>
                      <a:pt x="246" y="354"/>
                      <a:pt x="246" y="353"/>
                      <a:pt x="247" y="353"/>
                    </a:cubicBezTo>
                    <a:cubicBezTo>
                      <a:pt x="247" y="353"/>
                      <a:pt x="247" y="353"/>
                      <a:pt x="247" y="353"/>
                    </a:cubicBezTo>
                    <a:cubicBezTo>
                      <a:pt x="248" y="353"/>
                      <a:pt x="249" y="353"/>
                      <a:pt x="249" y="353"/>
                    </a:cubicBezTo>
                    <a:cubicBezTo>
                      <a:pt x="249" y="352"/>
                      <a:pt x="249" y="352"/>
                      <a:pt x="249" y="352"/>
                    </a:cubicBezTo>
                    <a:cubicBezTo>
                      <a:pt x="250" y="352"/>
                      <a:pt x="251" y="352"/>
                      <a:pt x="253" y="351"/>
                    </a:cubicBezTo>
                    <a:cubicBezTo>
                      <a:pt x="253" y="351"/>
                      <a:pt x="253" y="351"/>
                      <a:pt x="253" y="351"/>
                    </a:cubicBezTo>
                    <a:cubicBezTo>
                      <a:pt x="253" y="352"/>
                      <a:pt x="252" y="352"/>
                      <a:pt x="252" y="352"/>
                    </a:cubicBezTo>
                    <a:cubicBezTo>
                      <a:pt x="253" y="352"/>
                      <a:pt x="253" y="352"/>
                      <a:pt x="253" y="352"/>
                    </a:cubicBezTo>
                    <a:cubicBezTo>
                      <a:pt x="253" y="351"/>
                      <a:pt x="253" y="352"/>
                      <a:pt x="253" y="351"/>
                    </a:cubicBezTo>
                    <a:cubicBezTo>
                      <a:pt x="254" y="351"/>
                      <a:pt x="255" y="351"/>
                      <a:pt x="256" y="351"/>
                    </a:cubicBezTo>
                    <a:cubicBezTo>
                      <a:pt x="256" y="351"/>
                      <a:pt x="256" y="350"/>
                      <a:pt x="256" y="350"/>
                    </a:cubicBezTo>
                    <a:cubicBezTo>
                      <a:pt x="256" y="350"/>
                      <a:pt x="256" y="350"/>
                      <a:pt x="257" y="351"/>
                    </a:cubicBezTo>
                    <a:cubicBezTo>
                      <a:pt x="257" y="349"/>
                      <a:pt x="261" y="349"/>
                      <a:pt x="263" y="349"/>
                    </a:cubicBezTo>
                    <a:cubicBezTo>
                      <a:pt x="263" y="349"/>
                      <a:pt x="263" y="349"/>
                      <a:pt x="263" y="349"/>
                    </a:cubicBezTo>
                    <a:cubicBezTo>
                      <a:pt x="263" y="349"/>
                      <a:pt x="263" y="349"/>
                      <a:pt x="263" y="349"/>
                    </a:cubicBezTo>
                    <a:cubicBezTo>
                      <a:pt x="263" y="349"/>
                      <a:pt x="263" y="349"/>
                      <a:pt x="263" y="349"/>
                    </a:cubicBezTo>
                    <a:cubicBezTo>
                      <a:pt x="264" y="349"/>
                      <a:pt x="277" y="347"/>
                      <a:pt x="278" y="348"/>
                    </a:cubicBezTo>
                    <a:cubicBezTo>
                      <a:pt x="278" y="349"/>
                      <a:pt x="279" y="349"/>
                      <a:pt x="279" y="349"/>
                    </a:cubicBezTo>
                    <a:cubicBezTo>
                      <a:pt x="279" y="349"/>
                      <a:pt x="279" y="349"/>
                      <a:pt x="279" y="349"/>
                    </a:cubicBezTo>
                    <a:cubicBezTo>
                      <a:pt x="279" y="348"/>
                      <a:pt x="279" y="349"/>
                      <a:pt x="280" y="348"/>
                    </a:cubicBezTo>
                    <a:cubicBezTo>
                      <a:pt x="281" y="350"/>
                      <a:pt x="287" y="349"/>
                      <a:pt x="289" y="349"/>
                    </a:cubicBezTo>
                    <a:cubicBezTo>
                      <a:pt x="289" y="351"/>
                      <a:pt x="289" y="352"/>
                      <a:pt x="289" y="354"/>
                    </a:cubicBezTo>
                    <a:cubicBezTo>
                      <a:pt x="289" y="354"/>
                      <a:pt x="289" y="354"/>
                      <a:pt x="288" y="354"/>
                    </a:cubicBezTo>
                    <a:cubicBezTo>
                      <a:pt x="286" y="355"/>
                      <a:pt x="280" y="352"/>
                      <a:pt x="277" y="353"/>
                    </a:cubicBezTo>
                    <a:cubicBezTo>
                      <a:pt x="270" y="354"/>
                      <a:pt x="262" y="354"/>
                      <a:pt x="254" y="356"/>
                    </a:cubicBezTo>
                    <a:cubicBezTo>
                      <a:pt x="251" y="357"/>
                      <a:pt x="247" y="358"/>
                      <a:pt x="243" y="360"/>
                    </a:cubicBezTo>
                    <a:cubicBezTo>
                      <a:pt x="241" y="361"/>
                      <a:pt x="239" y="362"/>
                      <a:pt x="237" y="363"/>
                    </a:cubicBezTo>
                    <a:cubicBezTo>
                      <a:pt x="236" y="363"/>
                      <a:pt x="234" y="364"/>
                      <a:pt x="232" y="364"/>
                    </a:cubicBezTo>
                    <a:cubicBezTo>
                      <a:pt x="231" y="365"/>
                      <a:pt x="226" y="367"/>
                      <a:pt x="224" y="367"/>
                    </a:cubicBezTo>
                    <a:cubicBezTo>
                      <a:pt x="221" y="368"/>
                      <a:pt x="217" y="370"/>
                      <a:pt x="213" y="371"/>
                    </a:cubicBezTo>
                    <a:cubicBezTo>
                      <a:pt x="211" y="372"/>
                      <a:pt x="208" y="372"/>
                      <a:pt x="207" y="372"/>
                    </a:cubicBezTo>
                    <a:cubicBezTo>
                      <a:pt x="205" y="372"/>
                      <a:pt x="204" y="371"/>
                      <a:pt x="203" y="371"/>
                    </a:cubicBezTo>
                    <a:cubicBezTo>
                      <a:pt x="201" y="371"/>
                      <a:pt x="199" y="371"/>
                      <a:pt x="196" y="370"/>
                    </a:cubicBezTo>
                    <a:cubicBezTo>
                      <a:pt x="190" y="367"/>
                      <a:pt x="186" y="364"/>
                      <a:pt x="182" y="359"/>
                    </a:cubicBezTo>
                    <a:cubicBezTo>
                      <a:pt x="181" y="358"/>
                      <a:pt x="178" y="355"/>
                      <a:pt x="178" y="355"/>
                    </a:cubicBezTo>
                    <a:cubicBezTo>
                      <a:pt x="177" y="352"/>
                      <a:pt x="175" y="350"/>
                      <a:pt x="174" y="348"/>
                    </a:cubicBezTo>
                    <a:cubicBezTo>
                      <a:pt x="171" y="344"/>
                      <a:pt x="168" y="337"/>
                      <a:pt x="167" y="332"/>
                    </a:cubicBezTo>
                    <a:cubicBezTo>
                      <a:pt x="166" y="330"/>
                      <a:pt x="166" y="328"/>
                      <a:pt x="165" y="326"/>
                    </a:cubicBezTo>
                    <a:cubicBezTo>
                      <a:pt x="163" y="318"/>
                      <a:pt x="161" y="310"/>
                      <a:pt x="158" y="303"/>
                    </a:cubicBezTo>
                    <a:cubicBezTo>
                      <a:pt x="158" y="303"/>
                      <a:pt x="157" y="302"/>
                      <a:pt x="157" y="301"/>
                    </a:cubicBezTo>
                    <a:cubicBezTo>
                      <a:pt x="156" y="300"/>
                      <a:pt x="156" y="298"/>
                      <a:pt x="155" y="296"/>
                    </a:cubicBezTo>
                    <a:cubicBezTo>
                      <a:pt x="154" y="294"/>
                      <a:pt x="152" y="292"/>
                      <a:pt x="151" y="290"/>
                    </a:cubicBezTo>
                    <a:cubicBezTo>
                      <a:pt x="148" y="286"/>
                      <a:pt x="146" y="282"/>
                      <a:pt x="144" y="278"/>
                    </a:cubicBezTo>
                    <a:cubicBezTo>
                      <a:pt x="142" y="275"/>
                      <a:pt x="139" y="273"/>
                      <a:pt x="137" y="270"/>
                    </a:cubicBezTo>
                    <a:cubicBezTo>
                      <a:pt x="134" y="265"/>
                      <a:pt x="129" y="262"/>
                      <a:pt x="125" y="258"/>
                    </a:cubicBezTo>
                    <a:cubicBezTo>
                      <a:pt x="125" y="258"/>
                      <a:pt x="125" y="258"/>
                      <a:pt x="125" y="258"/>
                    </a:cubicBezTo>
                    <a:cubicBezTo>
                      <a:pt x="121" y="255"/>
                      <a:pt x="116" y="254"/>
                      <a:pt x="111" y="251"/>
                    </a:cubicBezTo>
                    <a:cubicBezTo>
                      <a:pt x="109" y="249"/>
                      <a:pt x="106" y="247"/>
                      <a:pt x="104" y="245"/>
                    </a:cubicBezTo>
                    <a:cubicBezTo>
                      <a:pt x="99" y="242"/>
                      <a:pt x="92" y="242"/>
                      <a:pt x="87" y="239"/>
                    </a:cubicBezTo>
                    <a:cubicBezTo>
                      <a:pt x="82" y="236"/>
                      <a:pt x="76" y="233"/>
                      <a:pt x="70" y="230"/>
                    </a:cubicBezTo>
                    <a:cubicBezTo>
                      <a:pt x="68" y="229"/>
                      <a:pt x="67" y="229"/>
                      <a:pt x="65" y="228"/>
                    </a:cubicBezTo>
                    <a:cubicBezTo>
                      <a:pt x="63" y="228"/>
                      <a:pt x="61" y="226"/>
                      <a:pt x="59" y="226"/>
                    </a:cubicBezTo>
                    <a:cubicBezTo>
                      <a:pt x="52" y="223"/>
                      <a:pt x="46" y="218"/>
                      <a:pt x="40" y="215"/>
                    </a:cubicBezTo>
                    <a:cubicBezTo>
                      <a:pt x="38" y="214"/>
                      <a:pt x="36" y="212"/>
                      <a:pt x="35" y="211"/>
                    </a:cubicBezTo>
                    <a:cubicBezTo>
                      <a:pt x="34" y="210"/>
                      <a:pt x="33" y="210"/>
                      <a:pt x="31" y="209"/>
                    </a:cubicBezTo>
                    <a:cubicBezTo>
                      <a:pt x="30" y="208"/>
                      <a:pt x="28" y="205"/>
                      <a:pt x="27" y="204"/>
                    </a:cubicBezTo>
                    <a:cubicBezTo>
                      <a:pt x="20" y="199"/>
                      <a:pt x="16" y="193"/>
                      <a:pt x="12" y="186"/>
                    </a:cubicBezTo>
                    <a:cubicBezTo>
                      <a:pt x="12" y="186"/>
                      <a:pt x="11" y="186"/>
                      <a:pt x="11" y="186"/>
                    </a:cubicBezTo>
                    <a:cubicBezTo>
                      <a:pt x="11" y="186"/>
                      <a:pt x="12" y="185"/>
                      <a:pt x="12" y="185"/>
                    </a:cubicBezTo>
                    <a:cubicBezTo>
                      <a:pt x="12" y="185"/>
                      <a:pt x="12" y="185"/>
                      <a:pt x="12" y="185"/>
                    </a:cubicBezTo>
                    <a:cubicBezTo>
                      <a:pt x="12" y="183"/>
                      <a:pt x="11" y="181"/>
                      <a:pt x="11" y="180"/>
                    </a:cubicBezTo>
                    <a:cubicBezTo>
                      <a:pt x="9" y="176"/>
                      <a:pt x="7" y="172"/>
                      <a:pt x="5" y="168"/>
                    </a:cubicBezTo>
                    <a:cubicBezTo>
                      <a:pt x="5" y="168"/>
                      <a:pt x="5" y="167"/>
                      <a:pt x="5" y="167"/>
                    </a:cubicBezTo>
                    <a:cubicBezTo>
                      <a:pt x="5" y="166"/>
                      <a:pt x="4" y="164"/>
                      <a:pt x="4" y="163"/>
                    </a:cubicBezTo>
                    <a:cubicBezTo>
                      <a:pt x="4" y="161"/>
                      <a:pt x="2" y="159"/>
                      <a:pt x="4" y="158"/>
                    </a:cubicBezTo>
                    <a:cubicBezTo>
                      <a:pt x="3" y="157"/>
                      <a:pt x="3" y="157"/>
                      <a:pt x="3" y="156"/>
                    </a:cubicBezTo>
                    <a:cubicBezTo>
                      <a:pt x="3" y="154"/>
                      <a:pt x="2" y="153"/>
                      <a:pt x="2" y="151"/>
                    </a:cubicBezTo>
                    <a:cubicBezTo>
                      <a:pt x="2" y="149"/>
                      <a:pt x="2" y="147"/>
                      <a:pt x="2" y="145"/>
                    </a:cubicBezTo>
                    <a:cubicBezTo>
                      <a:pt x="2" y="143"/>
                      <a:pt x="1" y="142"/>
                      <a:pt x="2" y="141"/>
                    </a:cubicBezTo>
                    <a:cubicBezTo>
                      <a:pt x="1" y="139"/>
                      <a:pt x="1" y="138"/>
                      <a:pt x="1" y="136"/>
                    </a:cubicBezTo>
                    <a:cubicBezTo>
                      <a:pt x="1" y="132"/>
                      <a:pt x="0" y="123"/>
                      <a:pt x="1" y="119"/>
                    </a:cubicBezTo>
                    <a:cubicBezTo>
                      <a:pt x="1" y="118"/>
                      <a:pt x="2" y="111"/>
                      <a:pt x="2" y="109"/>
                    </a:cubicBezTo>
                    <a:cubicBezTo>
                      <a:pt x="2" y="109"/>
                      <a:pt x="3" y="107"/>
                      <a:pt x="3" y="106"/>
                    </a:cubicBezTo>
                    <a:cubicBezTo>
                      <a:pt x="3" y="105"/>
                      <a:pt x="2" y="105"/>
                      <a:pt x="2" y="105"/>
                    </a:cubicBezTo>
                    <a:cubicBezTo>
                      <a:pt x="2" y="104"/>
                      <a:pt x="3" y="102"/>
                      <a:pt x="3" y="102"/>
                    </a:cubicBezTo>
                    <a:cubicBezTo>
                      <a:pt x="3" y="101"/>
                      <a:pt x="2" y="100"/>
                      <a:pt x="2" y="99"/>
                    </a:cubicBezTo>
                    <a:cubicBezTo>
                      <a:pt x="2" y="99"/>
                      <a:pt x="3" y="94"/>
                      <a:pt x="3" y="94"/>
                    </a:cubicBezTo>
                    <a:cubicBezTo>
                      <a:pt x="3" y="94"/>
                      <a:pt x="3" y="94"/>
                      <a:pt x="4" y="94"/>
                    </a:cubicBezTo>
                    <a:cubicBezTo>
                      <a:pt x="4" y="93"/>
                      <a:pt x="4" y="93"/>
                      <a:pt x="3" y="92"/>
                    </a:cubicBezTo>
                    <a:cubicBezTo>
                      <a:pt x="4" y="91"/>
                      <a:pt x="4" y="89"/>
                      <a:pt x="5" y="88"/>
                    </a:cubicBezTo>
                    <a:cubicBezTo>
                      <a:pt x="5" y="87"/>
                      <a:pt x="5" y="88"/>
                      <a:pt x="5" y="87"/>
                    </a:cubicBezTo>
                    <a:cubicBezTo>
                      <a:pt x="5" y="84"/>
                      <a:pt x="6" y="80"/>
                      <a:pt x="8" y="78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8" y="72"/>
                      <a:pt x="9" y="72"/>
                      <a:pt x="9" y="72"/>
                    </a:cubicBezTo>
                    <a:cubicBezTo>
                      <a:pt x="9" y="71"/>
                      <a:pt x="9" y="71"/>
                      <a:pt x="9" y="70"/>
                    </a:cubicBezTo>
                    <a:cubicBezTo>
                      <a:pt x="10" y="70"/>
                      <a:pt x="10" y="70"/>
                      <a:pt x="10" y="69"/>
                    </a:cubicBezTo>
                    <a:cubicBezTo>
                      <a:pt x="9" y="68"/>
                      <a:pt x="11" y="65"/>
                      <a:pt x="11" y="63"/>
                    </a:cubicBezTo>
                    <a:cubicBezTo>
                      <a:pt x="13" y="62"/>
                      <a:pt x="14" y="53"/>
                      <a:pt x="17" y="50"/>
                    </a:cubicBezTo>
                    <a:cubicBezTo>
                      <a:pt x="17" y="50"/>
                      <a:pt x="17" y="50"/>
                      <a:pt x="17" y="49"/>
                    </a:cubicBezTo>
                    <a:cubicBezTo>
                      <a:pt x="17" y="47"/>
                      <a:pt x="18" y="47"/>
                      <a:pt x="19" y="45"/>
                    </a:cubicBezTo>
                    <a:cubicBezTo>
                      <a:pt x="19" y="45"/>
                      <a:pt x="21" y="38"/>
                      <a:pt x="21" y="38"/>
                    </a:cubicBezTo>
                    <a:cubicBezTo>
                      <a:pt x="23" y="34"/>
                      <a:pt x="27" y="27"/>
                      <a:pt x="31" y="22"/>
                    </a:cubicBezTo>
                    <a:cubicBezTo>
                      <a:pt x="31" y="21"/>
                      <a:pt x="32" y="20"/>
                      <a:pt x="32" y="19"/>
                    </a:cubicBezTo>
                    <a:cubicBezTo>
                      <a:pt x="36" y="15"/>
                      <a:pt x="41" y="11"/>
                      <a:pt x="46" y="7"/>
                    </a:cubicBezTo>
                    <a:cubicBezTo>
                      <a:pt x="48" y="5"/>
                      <a:pt x="51" y="6"/>
                      <a:pt x="53" y="4"/>
                    </a:cubicBezTo>
                    <a:cubicBezTo>
                      <a:pt x="54" y="4"/>
                      <a:pt x="54" y="3"/>
                      <a:pt x="55" y="3"/>
                    </a:cubicBezTo>
                    <a:cubicBezTo>
                      <a:pt x="56" y="2"/>
                      <a:pt x="58" y="2"/>
                      <a:pt x="60" y="1"/>
                    </a:cubicBezTo>
                    <a:cubicBezTo>
                      <a:pt x="62" y="0"/>
                      <a:pt x="65" y="2"/>
                      <a:pt x="6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467">
                <a:extLst>
                  <a:ext uri="{FF2B5EF4-FFF2-40B4-BE49-F238E27FC236}">
                    <a16:creationId xmlns:a16="http://schemas.microsoft.com/office/drawing/2014/main" id="{CC10C4DF-6010-DD2D-C110-26F49EBD1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9" y="321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468">
                <a:extLst>
                  <a:ext uri="{FF2B5EF4-FFF2-40B4-BE49-F238E27FC236}">
                    <a16:creationId xmlns:a16="http://schemas.microsoft.com/office/drawing/2014/main" id="{AAF4ADED-DB83-14AB-5261-9707949D8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32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469">
                <a:extLst>
                  <a:ext uri="{FF2B5EF4-FFF2-40B4-BE49-F238E27FC236}">
                    <a16:creationId xmlns:a16="http://schemas.microsoft.com/office/drawing/2014/main" id="{A2042605-9934-6B04-34A8-6D8902FA9B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4" y="3220"/>
                <a:ext cx="468" cy="258"/>
              </a:xfrm>
              <a:custGeom>
                <a:avLst/>
                <a:gdLst>
                  <a:gd name="T0" fmla="*/ 187 w 193"/>
                  <a:gd name="T1" fmla="*/ 10 h 106"/>
                  <a:gd name="T2" fmla="*/ 178 w 193"/>
                  <a:gd name="T3" fmla="*/ 5 h 106"/>
                  <a:gd name="T4" fmla="*/ 166 w 193"/>
                  <a:gd name="T5" fmla="*/ 3 h 106"/>
                  <a:gd name="T6" fmla="*/ 157 w 193"/>
                  <a:gd name="T7" fmla="*/ 3 h 106"/>
                  <a:gd name="T8" fmla="*/ 150 w 193"/>
                  <a:gd name="T9" fmla="*/ 4 h 106"/>
                  <a:gd name="T10" fmla="*/ 144 w 193"/>
                  <a:gd name="T11" fmla="*/ 4 h 106"/>
                  <a:gd name="T12" fmla="*/ 131 w 193"/>
                  <a:gd name="T13" fmla="*/ 5 h 106"/>
                  <a:gd name="T14" fmla="*/ 117 w 193"/>
                  <a:gd name="T15" fmla="*/ 7 h 106"/>
                  <a:gd name="T16" fmla="*/ 111 w 193"/>
                  <a:gd name="T17" fmla="*/ 8 h 106"/>
                  <a:gd name="T18" fmla="*/ 106 w 193"/>
                  <a:gd name="T19" fmla="*/ 8 h 106"/>
                  <a:gd name="T20" fmla="*/ 104 w 193"/>
                  <a:gd name="T21" fmla="*/ 7 h 106"/>
                  <a:gd name="T22" fmla="*/ 98 w 193"/>
                  <a:gd name="T23" fmla="*/ 6 h 106"/>
                  <a:gd name="T24" fmla="*/ 90 w 193"/>
                  <a:gd name="T25" fmla="*/ 4 h 106"/>
                  <a:gd name="T26" fmla="*/ 80 w 193"/>
                  <a:gd name="T27" fmla="*/ 3 h 106"/>
                  <a:gd name="T28" fmla="*/ 68 w 193"/>
                  <a:gd name="T29" fmla="*/ 1 h 106"/>
                  <a:gd name="T30" fmla="*/ 62 w 193"/>
                  <a:gd name="T31" fmla="*/ 0 h 106"/>
                  <a:gd name="T32" fmla="*/ 54 w 193"/>
                  <a:gd name="T33" fmla="*/ 1 h 106"/>
                  <a:gd name="T34" fmla="*/ 44 w 193"/>
                  <a:gd name="T35" fmla="*/ 3 h 106"/>
                  <a:gd name="T36" fmla="*/ 29 w 193"/>
                  <a:gd name="T37" fmla="*/ 9 h 106"/>
                  <a:gd name="T38" fmla="*/ 21 w 193"/>
                  <a:gd name="T39" fmla="*/ 15 h 106"/>
                  <a:gd name="T40" fmla="*/ 8 w 193"/>
                  <a:gd name="T41" fmla="*/ 27 h 106"/>
                  <a:gd name="T42" fmla="*/ 5 w 193"/>
                  <a:gd name="T43" fmla="*/ 33 h 106"/>
                  <a:gd name="T44" fmla="*/ 3 w 193"/>
                  <a:gd name="T45" fmla="*/ 37 h 106"/>
                  <a:gd name="T46" fmla="*/ 3 w 193"/>
                  <a:gd name="T47" fmla="*/ 66 h 106"/>
                  <a:gd name="T48" fmla="*/ 17 w 193"/>
                  <a:gd name="T49" fmla="*/ 75 h 106"/>
                  <a:gd name="T50" fmla="*/ 34 w 193"/>
                  <a:gd name="T51" fmla="*/ 86 h 106"/>
                  <a:gd name="T52" fmla="*/ 89 w 193"/>
                  <a:gd name="T53" fmla="*/ 106 h 106"/>
                  <a:gd name="T54" fmla="*/ 100 w 193"/>
                  <a:gd name="T55" fmla="*/ 102 h 106"/>
                  <a:gd name="T56" fmla="*/ 146 w 193"/>
                  <a:gd name="T57" fmla="*/ 69 h 106"/>
                  <a:gd name="T58" fmla="*/ 188 w 193"/>
                  <a:gd name="T59" fmla="*/ 13 h 106"/>
                  <a:gd name="T60" fmla="*/ 166 w 193"/>
                  <a:gd name="T61" fmla="*/ 54 h 106"/>
                  <a:gd name="T62" fmla="*/ 156 w 193"/>
                  <a:gd name="T63" fmla="*/ 60 h 106"/>
                  <a:gd name="T64" fmla="*/ 137 w 193"/>
                  <a:gd name="T65" fmla="*/ 67 h 106"/>
                  <a:gd name="T66" fmla="*/ 125 w 193"/>
                  <a:gd name="T67" fmla="*/ 71 h 106"/>
                  <a:gd name="T68" fmla="*/ 124 w 193"/>
                  <a:gd name="T69" fmla="*/ 72 h 106"/>
                  <a:gd name="T70" fmla="*/ 120 w 193"/>
                  <a:gd name="T71" fmla="*/ 74 h 106"/>
                  <a:gd name="T72" fmla="*/ 103 w 193"/>
                  <a:gd name="T73" fmla="*/ 94 h 106"/>
                  <a:gd name="T74" fmla="*/ 75 w 193"/>
                  <a:gd name="T75" fmla="*/ 101 h 106"/>
                  <a:gd name="T76" fmla="*/ 67 w 193"/>
                  <a:gd name="T77" fmla="*/ 98 h 106"/>
                  <a:gd name="T78" fmla="*/ 58 w 193"/>
                  <a:gd name="T79" fmla="*/ 95 h 106"/>
                  <a:gd name="T80" fmla="*/ 47 w 193"/>
                  <a:gd name="T81" fmla="*/ 89 h 106"/>
                  <a:gd name="T82" fmla="*/ 34 w 193"/>
                  <a:gd name="T83" fmla="*/ 81 h 106"/>
                  <a:gd name="T84" fmla="*/ 26 w 193"/>
                  <a:gd name="T85" fmla="*/ 76 h 106"/>
                  <a:gd name="T86" fmla="*/ 22 w 193"/>
                  <a:gd name="T87" fmla="*/ 73 h 106"/>
                  <a:gd name="T88" fmla="*/ 5 w 193"/>
                  <a:gd name="T89" fmla="*/ 45 h 106"/>
                  <a:gd name="T90" fmla="*/ 7 w 193"/>
                  <a:gd name="T91" fmla="*/ 36 h 106"/>
                  <a:gd name="T92" fmla="*/ 12 w 193"/>
                  <a:gd name="T93" fmla="*/ 29 h 106"/>
                  <a:gd name="T94" fmla="*/ 36 w 193"/>
                  <a:gd name="T95" fmla="*/ 11 h 106"/>
                  <a:gd name="T96" fmla="*/ 57 w 193"/>
                  <a:gd name="T97" fmla="*/ 5 h 106"/>
                  <a:gd name="T98" fmla="*/ 76 w 193"/>
                  <a:gd name="T99" fmla="*/ 7 h 106"/>
                  <a:gd name="T100" fmla="*/ 118 w 193"/>
                  <a:gd name="T101" fmla="*/ 11 h 106"/>
                  <a:gd name="T102" fmla="*/ 149 w 193"/>
                  <a:gd name="T103" fmla="*/ 8 h 106"/>
                  <a:gd name="T104" fmla="*/ 176 w 193"/>
                  <a:gd name="T105" fmla="*/ 9 h 106"/>
                  <a:gd name="T106" fmla="*/ 185 w 193"/>
                  <a:gd name="T107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3" h="106">
                    <a:moveTo>
                      <a:pt x="188" y="13"/>
                    </a:moveTo>
                    <a:cubicBezTo>
                      <a:pt x="188" y="12"/>
                      <a:pt x="187" y="10"/>
                      <a:pt x="187" y="10"/>
                    </a:cubicBezTo>
                    <a:cubicBezTo>
                      <a:pt x="185" y="7"/>
                      <a:pt x="181" y="7"/>
                      <a:pt x="178" y="5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7" y="5"/>
                      <a:pt x="175" y="5"/>
                      <a:pt x="173" y="5"/>
                    </a:cubicBezTo>
                    <a:cubicBezTo>
                      <a:pt x="171" y="4"/>
                      <a:pt x="168" y="3"/>
                      <a:pt x="166" y="3"/>
                    </a:cubicBezTo>
                    <a:cubicBezTo>
                      <a:pt x="164" y="3"/>
                      <a:pt x="162" y="2"/>
                      <a:pt x="160" y="3"/>
                    </a:cubicBezTo>
                    <a:cubicBezTo>
                      <a:pt x="160" y="3"/>
                      <a:pt x="157" y="2"/>
                      <a:pt x="157" y="3"/>
                    </a:cubicBezTo>
                    <a:cubicBezTo>
                      <a:pt x="156" y="3"/>
                      <a:pt x="154" y="4"/>
                      <a:pt x="153" y="4"/>
                    </a:cubicBezTo>
                    <a:cubicBezTo>
                      <a:pt x="152" y="4"/>
                      <a:pt x="151" y="3"/>
                      <a:pt x="150" y="4"/>
                    </a:cubicBezTo>
                    <a:cubicBezTo>
                      <a:pt x="148" y="4"/>
                      <a:pt x="148" y="4"/>
                      <a:pt x="147" y="4"/>
                    </a:cubicBezTo>
                    <a:cubicBezTo>
                      <a:pt x="146" y="5"/>
                      <a:pt x="145" y="4"/>
                      <a:pt x="144" y="4"/>
                    </a:cubicBezTo>
                    <a:cubicBezTo>
                      <a:pt x="143" y="4"/>
                      <a:pt x="141" y="4"/>
                      <a:pt x="140" y="4"/>
                    </a:cubicBezTo>
                    <a:cubicBezTo>
                      <a:pt x="137" y="4"/>
                      <a:pt x="134" y="4"/>
                      <a:pt x="131" y="5"/>
                    </a:cubicBezTo>
                    <a:cubicBezTo>
                      <a:pt x="130" y="5"/>
                      <a:pt x="129" y="5"/>
                      <a:pt x="129" y="6"/>
                    </a:cubicBezTo>
                    <a:cubicBezTo>
                      <a:pt x="125" y="6"/>
                      <a:pt x="120" y="6"/>
                      <a:pt x="117" y="7"/>
                    </a:cubicBezTo>
                    <a:cubicBezTo>
                      <a:pt x="115" y="7"/>
                      <a:pt x="114" y="7"/>
                      <a:pt x="112" y="7"/>
                    </a:cubicBezTo>
                    <a:cubicBezTo>
                      <a:pt x="112" y="7"/>
                      <a:pt x="111" y="8"/>
                      <a:pt x="111" y="8"/>
                    </a:cubicBezTo>
                    <a:cubicBezTo>
                      <a:pt x="111" y="8"/>
                      <a:pt x="110" y="7"/>
                      <a:pt x="110" y="7"/>
                    </a:cubicBezTo>
                    <a:cubicBezTo>
                      <a:pt x="108" y="7"/>
                      <a:pt x="107" y="7"/>
                      <a:pt x="106" y="8"/>
                    </a:cubicBezTo>
                    <a:cubicBezTo>
                      <a:pt x="106" y="7"/>
                      <a:pt x="105" y="7"/>
                      <a:pt x="104" y="7"/>
                    </a:cubicBezTo>
                    <a:cubicBezTo>
                      <a:pt x="104" y="7"/>
                      <a:pt x="104" y="7"/>
                      <a:pt x="104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6"/>
                      <a:pt x="99" y="6"/>
                      <a:pt x="98" y="6"/>
                    </a:cubicBezTo>
                    <a:cubicBezTo>
                      <a:pt x="97" y="6"/>
                      <a:pt x="94" y="5"/>
                      <a:pt x="93" y="4"/>
                    </a:cubicBezTo>
                    <a:cubicBezTo>
                      <a:pt x="92" y="4"/>
                      <a:pt x="91" y="5"/>
                      <a:pt x="90" y="4"/>
                    </a:cubicBezTo>
                    <a:cubicBezTo>
                      <a:pt x="88" y="3"/>
                      <a:pt x="85" y="3"/>
                      <a:pt x="83" y="3"/>
                    </a:cubicBezTo>
                    <a:cubicBezTo>
                      <a:pt x="82" y="3"/>
                      <a:pt x="81" y="2"/>
                      <a:pt x="80" y="3"/>
                    </a:cubicBezTo>
                    <a:cubicBezTo>
                      <a:pt x="79" y="3"/>
                      <a:pt x="80" y="3"/>
                      <a:pt x="79" y="2"/>
                    </a:cubicBezTo>
                    <a:cubicBezTo>
                      <a:pt x="78" y="3"/>
                      <a:pt x="70" y="2"/>
                      <a:pt x="68" y="1"/>
                    </a:cubicBezTo>
                    <a:cubicBezTo>
                      <a:pt x="67" y="1"/>
                      <a:pt x="67" y="2"/>
                      <a:pt x="67" y="1"/>
                    </a:cubicBezTo>
                    <a:cubicBezTo>
                      <a:pt x="65" y="1"/>
                      <a:pt x="64" y="1"/>
                      <a:pt x="62" y="0"/>
                    </a:cubicBezTo>
                    <a:cubicBezTo>
                      <a:pt x="61" y="1"/>
                      <a:pt x="58" y="1"/>
                      <a:pt x="57" y="1"/>
                    </a:cubicBezTo>
                    <a:cubicBezTo>
                      <a:pt x="57" y="0"/>
                      <a:pt x="54" y="2"/>
                      <a:pt x="54" y="1"/>
                    </a:cubicBezTo>
                    <a:cubicBezTo>
                      <a:pt x="53" y="1"/>
                      <a:pt x="52" y="1"/>
                      <a:pt x="52" y="2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2" y="4"/>
                      <a:pt x="37" y="7"/>
                      <a:pt x="35" y="6"/>
                    </a:cubicBezTo>
                    <a:cubicBezTo>
                      <a:pt x="34" y="7"/>
                      <a:pt x="30" y="9"/>
                      <a:pt x="29" y="9"/>
                    </a:cubicBezTo>
                    <a:cubicBezTo>
                      <a:pt x="29" y="9"/>
                      <a:pt x="21" y="14"/>
                      <a:pt x="21" y="14"/>
                    </a:cubicBezTo>
                    <a:cubicBezTo>
                      <a:pt x="20" y="15"/>
                      <a:pt x="21" y="15"/>
                      <a:pt x="21" y="15"/>
                    </a:cubicBezTo>
                    <a:cubicBezTo>
                      <a:pt x="17" y="16"/>
                      <a:pt x="15" y="20"/>
                      <a:pt x="13" y="22"/>
                    </a:cubicBezTo>
                    <a:cubicBezTo>
                      <a:pt x="11" y="24"/>
                      <a:pt x="10" y="25"/>
                      <a:pt x="8" y="27"/>
                    </a:cubicBezTo>
                    <a:cubicBezTo>
                      <a:pt x="7" y="28"/>
                      <a:pt x="7" y="29"/>
                      <a:pt x="6" y="30"/>
                    </a:cubicBezTo>
                    <a:cubicBezTo>
                      <a:pt x="5" y="31"/>
                      <a:pt x="6" y="32"/>
                      <a:pt x="5" y="33"/>
                    </a:cubicBezTo>
                    <a:cubicBezTo>
                      <a:pt x="5" y="34"/>
                      <a:pt x="4" y="33"/>
                      <a:pt x="4" y="34"/>
                    </a:cubicBezTo>
                    <a:cubicBezTo>
                      <a:pt x="3" y="35"/>
                      <a:pt x="3" y="36"/>
                      <a:pt x="3" y="37"/>
                    </a:cubicBezTo>
                    <a:cubicBezTo>
                      <a:pt x="0" y="42"/>
                      <a:pt x="1" y="50"/>
                      <a:pt x="1" y="55"/>
                    </a:cubicBezTo>
                    <a:cubicBezTo>
                      <a:pt x="1" y="59"/>
                      <a:pt x="1" y="63"/>
                      <a:pt x="3" y="66"/>
                    </a:cubicBezTo>
                    <a:cubicBezTo>
                      <a:pt x="6" y="70"/>
                      <a:pt x="9" y="72"/>
                      <a:pt x="13" y="74"/>
                    </a:cubicBezTo>
                    <a:cubicBezTo>
                      <a:pt x="14" y="74"/>
                      <a:pt x="16" y="75"/>
                      <a:pt x="17" y="75"/>
                    </a:cubicBezTo>
                    <a:cubicBezTo>
                      <a:pt x="22" y="78"/>
                      <a:pt x="27" y="81"/>
                      <a:pt x="32" y="84"/>
                    </a:cubicBezTo>
                    <a:cubicBezTo>
                      <a:pt x="33" y="85"/>
                      <a:pt x="33" y="86"/>
                      <a:pt x="34" y="86"/>
                    </a:cubicBezTo>
                    <a:cubicBezTo>
                      <a:pt x="46" y="94"/>
                      <a:pt x="59" y="103"/>
                      <a:pt x="76" y="105"/>
                    </a:cubicBezTo>
                    <a:cubicBezTo>
                      <a:pt x="79" y="105"/>
                      <a:pt x="85" y="106"/>
                      <a:pt x="89" y="106"/>
                    </a:cubicBezTo>
                    <a:cubicBezTo>
                      <a:pt x="91" y="105"/>
                      <a:pt x="92" y="104"/>
                      <a:pt x="94" y="104"/>
                    </a:cubicBezTo>
                    <a:cubicBezTo>
                      <a:pt x="97" y="103"/>
                      <a:pt x="98" y="103"/>
                      <a:pt x="100" y="102"/>
                    </a:cubicBezTo>
                    <a:cubicBezTo>
                      <a:pt x="108" y="96"/>
                      <a:pt x="111" y="87"/>
                      <a:pt x="118" y="81"/>
                    </a:cubicBezTo>
                    <a:cubicBezTo>
                      <a:pt x="125" y="75"/>
                      <a:pt x="137" y="72"/>
                      <a:pt x="146" y="69"/>
                    </a:cubicBezTo>
                    <a:cubicBezTo>
                      <a:pt x="163" y="64"/>
                      <a:pt x="178" y="53"/>
                      <a:pt x="186" y="38"/>
                    </a:cubicBezTo>
                    <a:cubicBezTo>
                      <a:pt x="191" y="30"/>
                      <a:pt x="193" y="21"/>
                      <a:pt x="188" y="13"/>
                    </a:cubicBezTo>
                    <a:close/>
                    <a:moveTo>
                      <a:pt x="176" y="46"/>
                    </a:moveTo>
                    <a:cubicBezTo>
                      <a:pt x="173" y="48"/>
                      <a:pt x="170" y="51"/>
                      <a:pt x="166" y="54"/>
                    </a:cubicBezTo>
                    <a:cubicBezTo>
                      <a:pt x="165" y="54"/>
                      <a:pt x="165" y="55"/>
                      <a:pt x="165" y="55"/>
                    </a:cubicBezTo>
                    <a:cubicBezTo>
                      <a:pt x="162" y="57"/>
                      <a:pt x="159" y="58"/>
                      <a:pt x="156" y="60"/>
                    </a:cubicBezTo>
                    <a:cubicBezTo>
                      <a:pt x="151" y="63"/>
                      <a:pt x="144" y="65"/>
                      <a:pt x="139" y="67"/>
                    </a:cubicBezTo>
                    <a:cubicBezTo>
                      <a:pt x="138" y="67"/>
                      <a:pt x="138" y="67"/>
                      <a:pt x="137" y="67"/>
                    </a:cubicBezTo>
                    <a:cubicBezTo>
                      <a:pt x="134" y="68"/>
                      <a:pt x="130" y="70"/>
                      <a:pt x="127" y="71"/>
                    </a:cubicBezTo>
                    <a:cubicBezTo>
                      <a:pt x="126" y="71"/>
                      <a:pt x="125" y="71"/>
                      <a:pt x="125" y="71"/>
                    </a:cubicBezTo>
                    <a:cubicBezTo>
                      <a:pt x="124" y="71"/>
                      <a:pt x="124" y="71"/>
                      <a:pt x="124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4" y="72"/>
                      <a:pt x="124" y="71"/>
                      <a:pt x="124" y="71"/>
                    </a:cubicBezTo>
                    <a:cubicBezTo>
                      <a:pt x="122" y="72"/>
                      <a:pt x="121" y="73"/>
                      <a:pt x="120" y="74"/>
                    </a:cubicBezTo>
                    <a:cubicBezTo>
                      <a:pt x="115" y="77"/>
                      <a:pt x="110" y="80"/>
                      <a:pt x="108" y="86"/>
                    </a:cubicBezTo>
                    <a:cubicBezTo>
                      <a:pt x="106" y="89"/>
                      <a:pt x="105" y="92"/>
                      <a:pt x="103" y="94"/>
                    </a:cubicBezTo>
                    <a:cubicBezTo>
                      <a:pt x="95" y="99"/>
                      <a:pt x="88" y="102"/>
                      <a:pt x="78" y="101"/>
                    </a:cubicBezTo>
                    <a:cubicBezTo>
                      <a:pt x="77" y="101"/>
                      <a:pt x="76" y="101"/>
                      <a:pt x="75" y="101"/>
                    </a:cubicBezTo>
                    <a:cubicBezTo>
                      <a:pt x="72" y="100"/>
                      <a:pt x="70" y="99"/>
                      <a:pt x="67" y="99"/>
                    </a:cubicBezTo>
                    <a:cubicBezTo>
                      <a:pt x="67" y="99"/>
                      <a:pt x="67" y="99"/>
                      <a:pt x="67" y="98"/>
                    </a:cubicBezTo>
                    <a:cubicBezTo>
                      <a:pt x="66" y="98"/>
                      <a:pt x="59" y="96"/>
                      <a:pt x="58" y="96"/>
                    </a:cubicBezTo>
                    <a:cubicBezTo>
                      <a:pt x="58" y="96"/>
                      <a:pt x="58" y="96"/>
                      <a:pt x="58" y="95"/>
                    </a:cubicBezTo>
                    <a:cubicBezTo>
                      <a:pt x="57" y="95"/>
                      <a:pt x="57" y="95"/>
                      <a:pt x="57" y="96"/>
                    </a:cubicBezTo>
                    <a:cubicBezTo>
                      <a:pt x="53" y="95"/>
                      <a:pt x="50" y="91"/>
                      <a:pt x="47" y="89"/>
                    </a:cubicBezTo>
                    <a:cubicBezTo>
                      <a:pt x="45" y="88"/>
                      <a:pt x="43" y="87"/>
                      <a:pt x="41" y="86"/>
                    </a:cubicBezTo>
                    <a:cubicBezTo>
                      <a:pt x="39" y="85"/>
                      <a:pt x="37" y="82"/>
                      <a:pt x="34" y="81"/>
                    </a:cubicBezTo>
                    <a:cubicBezTo>
                      <a:pt x="33" y="80"/>
                      <a:pt x="32" y="80"/>
                      <a:pt x="31" y="79"/>
                    </a:cubicBezTo>
                    <a:cubicBezTo>
                      <a:pt x="31" y="79"/>
                      <a:pt x="28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5" y="75"/>
                      <a:pt x="23" y="74"/>
                      <a:pt x="22" y="73"/>
                    </a:cubicBezTo>
                    <a:cubicBezTo>
                      <a:pt x="16" y="70"/>
                      <a:pt x="10" y="69"/>
                      <a:pt x="6" y="64"/>
                    </a:cubicBezTo>
                    <a:cubicBezTo>
                      <a:pt x="3" y="60"/>
                      <a:pt x="4" y="49"/>
                      <a:pt x="5" y="45"/>
                    </a:cubicBezTo>
                    <a:cubicBezTo>
                      <a:pt x="5" y="43"/>
                      <a:pt x="5" y="42"/>
                      <a:pt x="5" y="40"/>
                    </a:cubicBezTo>
                    <a:cubicBezTo>
                      <a:pt x="5" y="39"/>
                      <a:pt x="7" y="37"/>
                      <a:pt x="7" y="36"/>
                    </a:cubicBezTo>
                    <a:cubicBezTo>
                      <a:pt x="8" y="35"/>
                      <a:pt x="8" y="33"/>
                      <a:pt x="9" y="32"/>
                    </a:cubicBezTo>
                    <a:cubicBezTo>
                      <a:pt x="10" y="31"/>
                      <a:pt x="11" y="30"/>
                      <a:pt x="12" y="29"/>
                    </a:cubicBezTo>
                    <a:cubicBezTo>
                      <a:pt x="17" y="23"/>
                      <a:pt x="23" y="17"/>
                      <a:pt x="29" y="13"/>
                    </a:cubicBezTo>
                    <a:cubicBezTo>
                      <a:pt x="31" y="12"/>
                      <a:pt x="34" y="12"/>
                      <a:pt x="36" y="11"/>
                    </a:cubicBezTo>
                    <a:cubicBezTo>
                      <a:pt x="40" y="9"/>
                      <a:pt x="45" y="7"/>
                      <a:pt x="49" y="6"/>
                    </a:cubicBezTo>
                    <a:cubicBezTo>
                      <a:pt x="51" y="6"/>
                      <a:pt x="55" y="6"/>
                      <a:pt x="57" y="5"/>
                    </a:cubicBezTo>
                    <a:cubicBezTo>
                      <a:pt x="61" y="5"/>
                      <a:pt x="65" y="5"/>
                      <a:pt x="69" y="5"/>
                    </a:cubicBezTo>
                    <a:cubicBezTo>
                      <a:pt x="71" y="6"/>
                      <a:pt x="74" y="6"/>
                      <a:pt x="76" y="7"/>
                    </a:cubicBezTo>
                    <a:cubicBezTo>
                      <a:pt x="79" y="7"/>
                      <a:pt x="84" y="7"/>
                      <a:pt x="87" y="7"/>
                    </a:cubicBezTo>
                    <a:cubicBezTo>
                      <a:pt x="97" y="10"/>
                      <a:pt x="108" y="13"/>
                      <a:pt x="118" y="11"/>
                    </a:cubicBezTo>
                    <a:cubicBezTo>
                      <a:pt x="126" y="10"/>
                      <a:pt x="132" y="9"/>
                      <a:pt x="138" y="8"/>
                    </a:cubicBezTo>
                    <a:cubicBezTo>
                      <a:pt x="142" y="8"/>
                      <a:pt x="146" y="8"/>
                      <a:pt x="149" y="8"/>
                    </a:cubicBezTo>
                    <a:cubicBezTo>
                      <a:pt x="151" y="8"/>
                      <a:pt x="152" y="8"/>
                      <a:pt x="153" y="7"/>
                    </a:cubicBezTo>
                    <a:cubicBezTo>
                      <a:pt x="161" y="6"/>
                      <a:pt x="170" y="8"/>
                      <a:pt x="176" y="9"/>
                    </a:cubicBezTo>
                    <a:cubicBezTo>
                      <a:pt x="178" y="10"/>
                      <a:pt x="180" y="10"/>
                      <a:pt x="182" y="11"/>
                    </a:cubicBezTo>
                    <a:cubicBezTo>
                      <a:pt x="184" y="13"/>
                      <a:pt x="184" y="14"/>
                      <a:pt x="185" y="16"/>
                    </a:cubicBezTo>
                    <a:cubicBezTo>
                      <a:pt x="190" y="26"/>
                      <a:pt x="181" y="39"/>
                      <a:pt x="176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470">
                <a:extLst>
                  <a:ext uri="{FF2B5EF4-FFF2-40B4-BE49-F238E27FC236}">
                    <a16:creationId xmlns:a16="http://schemas.microsoft.com/office/drawing/2014/main" id="{C7A967C2-24B2-6204-A9C8-D62D3089D4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65" y="3220"/>
                <a:ext cx="1983" cy="930"/>
              </a:xfrm>
              <a:custGeom>
                <a:avLst/>
                <a:gdLst>
                  <a:gd name="T0" fmla="*/ 794 w 818"/>
                  <a:gd name="T1" fmla="*/ 14 h 383"/>
                  <a:gd name="T2" fmla="*/ 756 w 818"/>
                  <a:gd name="T3" fmla="*/ 2 h 383"/>
                  <a:gd name="T4" fmla="*/ 721 w 818"/>
                  <a:gd name="T5" fmla="*/ 3 h 383"/>
                  <a:gd name="T6" fmla="*/ 684 w 818"/>
                  <a:gd name="T7" fmla="*/ 20 h 383"/>
                  <a:gd name="T8" fmla="*/ 657 w 818"/>
                  <a:gd name="T9" fmla="*/ 42 h 383"/>
                  <a:gd name="T10" fmla="*/ 633 w 818"/>
                  <a:gd name="T11" fmla="*/ 83 h 383"/>
                  <a:gd name="T12" fmla="*/ 589 w 818"/>
                  <a:gd name="T13" fmla="*/ 114 h 383"/>
                  <a:gd name="T14" fmla="*/ 510 w 818"/>
                  <a:gd name="T15" fmla="*/ 188 h 383"/>
                  <a:gd name="T16" fmla="*/ 436 w 818"/>
                  <a:gd name="T17" fmla="*/ 192 h 383"/>
                  <a:gd name="T18" fmla="*/ 387 w 818"/>
                  <a:gd name="T19" fmla="*/ 171 h 383"/>
                  <a:gd name="T20" fmla="*/ 356 w 818"/>
                  <a:gd name="T21" fmla="*/ 151 h 383"/>
                  <a:gd name="T22" fmla="*/ 331 w 818"/>
                  <a:gd name="T23" fmla="*/ 134 h 383"/>
                  <a:gd name="T24" fmla="*/ 308 w 818"/>
                  <a:gd name="T25" fmla="*/ 127 h 383"/>
                  <a:gd name="T26" fmla="*/ 257 w 818"/>
                  <a:gd name="T27" fmla="*/ 138 h 383"/>
                  <a:gd name="T28" fmla="*/ 211 w 818"/>
                  <a:gd name="T29" fmla="*/ 185 h 383"/>
                  <a:gd name="T30" fmla="*/ 173 w 818"/>
                  <a:gd name="T31" fmla="*/ 206 h 383"/>
                  <a:gd name="T32" fmla="*/ 28 w 818"/>
                  <a:gd name="T33" fmla="*/ 219 h 383"/>
                  <a:gd name="T34" fmla="*/ 2 w 818"/>
                  <a:gd name="T35" fmla="*/ 245 h 383"/>
                  <a:gd name="T36" fmla="*/ 128 w 818"/>
                  <a:gd name="T37" fmla="*/ 272 h 383"/>
                  <a:gd name="T38" fmla="*/ 209 w 818"/>
                  <a:gd name="T39" fmla="*/ 290 h 383"/>
                  <a:gd name="T40" fmla="*/ 332 w 818"/>
                  <a:gd name="T41" fmla="*/ 369 h 383"/>
                  <a:gd name="T42" fmla="*/ 452 w 818"/>
                  <a:gd name="T43" fmla="*/ 307 h 383"/>
                  <a:gd name="T44" fmla="*/ 548 w 818"/>
                  <a:gd name="T45" fmla="*/ 261 h 383"/>
                  <a:gd name="T46" fmla="*/ 665 w 818"/>
                  <a:gd name="T47" fmla="*/ 209 h 383"/>
                  <a:gd name="T48" fmla="*/ 692 w 818"/>
                  <a:gd name="T49" fmla="*/ 127 h 383"/>
                  <a:gd name="T50" fmla="*/ 783 w 818"/>
                  <a:gd name="T51" fmla="*/ 84 h 383"/>
                  <a:gd name="T52" fmla="*/ 790 w 818"/>
                  <a:gd name="T53" fmla="*/ 78 h 383"/>
                  <a:gd name="T54" fmla="*/ 733 w 818"/>
                  <a:gd name="T55" fmla="*/ 93 h 383"/>
                  <a:gd name="T56" fmla="*/ 712 w 818"/>
                  <a:gd name="T57" fmla="*/ 103 h 383"/>
                  <a:gd name="T58" fmla="*/ 687 w 818"/>
                  <a:gd name="T59" fmla="*/ 124 h 383"/>
                  <a:gd name="T60" fmla="*/ 661 w 818"/>
                  <a:gd name="T61" fmla="*/ 191 h 383"/>
                  <a:gd name="T62" fmla="*/ 565 w 818"/>
                  <a:gd name="T63" fmla="*/ 257 h 383"/>
                  <a:gd name="T64" fmla="*/ 555 w 818"/>
                  <a:gd name="T65" fmla="*/ 257 h 383"/>
                  <a:gd name="T66" fmla="*/ 534 w 818"/>
                  <a:gd name="T67" fmla="*/ 256 h 383"/>
                  <a:gd name="T68" fmla="*/ 493 w 818"/>
                  <a:gd name="T69" fmla="*/ 268 h 383"/>
                  <a:gd name="T70" fmla="*/ 466 w 818"/>
                  <a:gd name="T71" fmla="*/ 284 h 383"/>
                  <a:gd name="T72" fmla="*/ 450 w 818"/>
                  <a:gd name="T73" fmla="*/ 303 h 383"/>
                  <a:gd name="T74" fmla="*/ 440 w 818"/>
                  <a:gd name="T75" fmla="*/ 317 h 383"/>
                  <a:gd name="T76" fmla="*/ 423 w 818"/>
                  <a:gd name="T77" fmla="*/ 347 h 383"/>
                  <a:gd name="T78" fmla="*/ 402 w 818"/>
                  <a:gd name="T79" fmla="*/ 370 h 383"/>
                  <a:gd name="T80" fmla="*/ 371 w 818"/>
                  <a:gd name="T81" fmla="*/ 378 h 383"/>
                  <a:gd name="T82" fmla="*/ 322 w 818"/>
                  <a:gd name="T83" fmla="*/ 363 h 383"/>
                  <a:gd name="T84" fmla="*/ 299 w 818"/>
                  <a:gd name="T85" fmla="*/ 352 h 383"/>
                  <a:gd name="T86" fmla="*/ 278 w 818"/>
                  <a:gd name="T87" fmla="*/ 331 h 383"/>
                  <a:gd name="T88" fmla="*/ 240 w 818"/>
                  <a:gd name="T89" fmla="*/ 299 h 383"/>
                  <a:gd name="T90" fmla="*/ 183 w 818"/>
                  <a:gd name="T91" fmla="*/ 279 h 383"/>
                  <a:gd name="T92" fmla="*/ 102 w 818"/>
                  <a:gd name="T93" fmla="*/ 271 h 383"/>
                  <a:gd name="T94" fmla="*/ 33 w 818"/>
                  <a:gd name="T95" fmla="*/ 273 h 383"/>
                  <a:gd name="T96" fmla="*/ 16 w 818"/>
                  <a:gd name="T97" fmla="*/ 231 h 383"/>
                  <a:gd name="T98" fmla="*/ 112 w 818"/>
                  <a:gd name="T99" fmla="*/ 218 h 383"/>
                  <a:gd name="T100" fmla="*/ 226 w 818"/>
                  <a:gd name="T101" fmla="*/ 178 h 383"/>
                  <a:gd name="T102" fmla="*/ 305 w 818"/>
                  <a:gd name="T103" fmla="*/ 132 h 383"/>
                  <a:gd name="T104" fmla="*/ 387 w 818"/>
                  <a:gd name="T105" fmla="*/ 176 h 383"/>
                  <a:gd name="T106" fmla="*/ 499 w 818"/>
                  <a:gd name="T107" fmla="*/ 197 h 383"/>
                  <a:gd name="T108" fmla="*/ 549 w 818"/>
                  <a:gd name="T109" fmla="*/ 165 h 383"/>
                  <a:gd name="T110" fmla="*/ 621 w 818"/>
                  <a:gd name="T111" fmla="*/ 102 h 383"/>
                  <a:gd name="T112" fmla="*/ 661 w 818"/>
                  <a:gd name="T113" fmla="*/ 45 h 383"/>
                  <a:gd name="T114" fmla="*/ 704 w 818"/>
                  <a:gd name="T115" fmla="*/ 15 h 383"/>
                  <a:gd name="T116" fmla="*/ 812 w 818"/>
                  <a:gd name="T117" fmla="*/ 4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18" h="383">
                    <a:moveTo>
                      <a:pt x="817" y="49"/>
                    </a:moveTo>
                    <a:cubicBezTo>
                      <a:pt x="817" y="47"/>
                      <a:pt x="816" y="44"/>
                      <a:pt x="816" y="43"/>
                    </a:cubicBezTo>
                    <a:cubicBezTo>
                      <a:pt x="816" y="40"/>
                      <a:pt x="813" y="34"/>
                      <a:pt x="812" y="31"/>
                    </a:cubicBezTo>
                    <a:cubicBezTo>
                      <a:pt x="811" y="30"/>
                      <a:pt x="810" y="28"/>
                      <a:pt x="809" y="28"/>
                    </a:cubicBezTo>
                    <a:cubicBezTo>
                      <a:pt x="809" y="27"/>
                      <a:pt x="808" y="27"/>
                      <a:pt x="808" y="27"/>
                    </a:cubicBezTo>
                    <a:cubicBezTo>
                      <a:pt x="807" y="26"/>
                      <a:pt x="807" y="25"/>
                      <a:pt x="807" y="24"/>
                    </a:cubicBezTo>
                    <a:cubicBezTo>
                      <a:pt x="806" y="22"/>
                      <a:pt x="804" y="20"/>
                      <a:pt x="802" y="18"/>
                    </a:cubicBezTo>
                    <a:cubicBezTo>
                      <a:pt x="801" y="18"/>
                      <a:pt x="801" y="18"/>
                      <a:pt x="801" y="18"/>
                    </a:cubicBezTo>
                    <a:cubicBezTo>
                      <a:pt x="800" y="17"/>
                      <a:pt x="799" y="16"/>
                      <a:pt x="798" y="15"/>
                    </a:cubicBezTo>
                    <a:cubicBezTo>
                      <a:pt x="796" y="15"/>
                      <a:pt x="795" y="15"/>
                      <a:pt x="794" y="14"/>
                    </a:cubicBezTo>
                    <a:cubicBezTo>
                      <a:pt x="794" y="14"/>
                      <a:pt x="794" y="14"/>
                      <a:pt x="794" y="14"/>
                    </a:cubicBezTo>
                    <a:cubicBezTo>
                      <a:pt x="793" y="14"/>
                      <a:pt x="793" y="14"/>
                      <a:pt x="793" y="14"/>
                    </a:cubicBezTo>
                    <a:cubicBezTo>
                      <a:pt x="793" y="14"/>
                      <a:pt x="793" y="13"/>
                      <a:pt x="793" y="13"/>
                    </a:cubicBezTo>
                    <a:cubicBezTo>
                      <a:pt x="791" y="12"/>
                      <a:pt x="789" y="10"/>
                      <a:pt x="787" y="9"/>
                    </a:cubicBezTo>
                    <a:cubicBezTo>
                      <a:pt x="785" y="8"/>
                      <a:pt x="784" y="9"/>
                      <a:pt x="782" y="8"/>
                    </a:cubicBezTo>
                    <a:cubicBezTo>
                      <a:pt x="781" y="8"/>
                      <a:pt x="778" y="6"/>
                      <a:pt x="777" y="7"/>
                    </a:cubicBezTo>
                    <a:cubicBezTo>
                      <a:pt x="777" y="6"/>
                      <a:pt x="777" y="6"/>
                      <a:pt x="777" y="6"/>
                    </a:cubicBezTo>
                    <a:cubicBezTo>
                      <a:pt x="776" y="6"/>
                      <a:pt x="774" y="6"/>
                      <a:pt x="774" y="6"/>
                    </a:cubicBezTo>
                    <a:cubicBezTo>
                      <a:pt x="772" y="5"/>
                      <a:pt x="772" y="5"/>
                      <a:pt x="771" y="6"/>
                    </a:cubicBezTo>
                    <a:cubicBezTo>
                      <a:pt x="771" y="6"/>
                      <a:pt x="771" y="6"/>
                      <a:pt x="771" y="5"/>
                    </a:cubicBezTo>
                    <a:cubicBezTo>
                      <a:pt x="769" y="5"/>
                      <a:pt x="759" y="1"/>
                      <a:pt x="757" y="2"/>
                    </a:cubicBezTo>
                    <a:cubicBezTo>
                      <a:pt x="756" y="2"/>
                      <a:pt x="756" y="2"/>
                      <a:pt x="756" y="2"/>
                    </a:cubicBezTo>
                    <a:cubicBezTo>
                      <a:pt x="753" y="2"/>
                      <a:pt x="746" y="0"/>
                      <a:pt x="742" y="2"/>
                    </a:cubicBezTo>
                    <a:cubicBezTo>
                      <a:pt x="742" y="1"/>
                      <a:pt x="742" y="2"/>
                      <a:pt x="742" y="1"/>
                    </a:cubicBezTo>
                    <a:cubicBezTo>
                      <a:pt x="741" y="1"/>
                      <a:pt x="739" y="1"/>
                      <a:pt x="738" y="1"/>
                    </a:cubicBezTo>
                    <a:cubicBezTo>
                      <a:pt x="738" y="1"/>
                      <a:pt x="738" y="1"/>
                      <a:pt x="739" y="1"/>
                    </a:cubicBezTo>
                    <a:cubicBezTo>
                      <a:pt x="737" y="1"/>
                      <a:pt x="735" y="1"/>
                      <a:pt x="734" y="2"/>
                    </a:cubicBezTo>
                    <a:cubicBezTo>
                      <a:pt x="733" y="2"/>
                      <a:pt x="733" y="1"/>
                      <a:pt x="733" y="2"/>
                    </a:cubicBezTo>
                    <a:cubicBezTo>
                      <a:pt x="732" y="2"/>
                      <a:pt x="733" y="2"/>
                      <a:pt x="732" y="2"/>
                    </a:cubicBezTo>
                    <a:cubicBezTo>
                      <a:pt x="732" y="1"/>
                      <a:pt x="732" y="1"/>
                      <a:pt x="732" y="1"/>
                    </a:cubicBezTo>
                    <a:cubicBezTo>
                      <a:pt x="731" y="2"/>
                      <a:pt x="730" y="2"/>
                      <a:pt x="729" y="2"/>
                    </a:cubicBezTo>
                    <a:cubicBezTo>
                      <a:pt x="727" y="2"/>
                      <a:pt x="725" y="2"/>
                      <a:pt x="723" y="2"/>
                    </a:cubicBezTo>
                    <a:cubicBezTo>
                      <a:pt x="722" y="2"/>
                      <a:pt x="721" y="3"/>
                      <a:pt x="721" y="3"/>
                    </a:cubicBezTo>
                    <a:cubicBezTo>
                      <a:pt x="720" y="4"/>
                      <a:pt x="718" y="3"/>
                      <a:pt x="718" y="3"/>
                    </a:cubicBezTo>
                    <a:cubicBezTo>
                      <a:pt x="714" y="4"/>
                      <a:pt x="710" y="6"/>
                      <a:pt x="707" y="8"/>
                    </a:cubicBezTo>
                    <a:cubicBezTo>
                      <a:pt x="706" y="8"/>
                      <a:pt x="705" y="8"/>
                      <a:pt x="704" y="8"/>
                    </a:cubicBezTo>
                    <a:cubicBezTo>
                      <a:pt x="704" y="9"/>
                      <a:pt x="704" y="9"/>
                      <a:pt x="704" y="9"/>
                    </a:cubicBezTo>
                    <a:cubicBezTo>
                      <a:pt x="703" y="9"/>
                      <a:pt x="702" y="10"/>
                      <a:pt x="701" y="11"/>
                    </a:cubicBezTo>
                    <a:cubicBezTo>
                      <a:pt x="700" y="12"/>
                      <a:pt x="697" y="11"/>
                      <a:pt x="696" y="12"/>
                    </a:cubicBezTo>
                    <a:cubicBezTo>
                      <a:pt x="695" y="13"/>
                      <a:pt x="694" y="15"/>
                      <a:pt x="693" y="14"/>
                    </a:cubicBezTo>
                    <a:cubicBezTo>
                      <a:pt x="692" y="15"/>
                      <a:pt x="691" y="16"/>
                      <a:pt x="690" y="17"/>
                    </a:cubicBezTo>
                    <a:cubicBezTo>
                      <a:pt x="690" y="17"/>
                      <a:pt x="689" y="17"/>
                      <a:pt x="688" y="17"/>
                    </a:cubicBezTo>
                    <a:cubicBezTo>
                      <a:pt x="688" y="17"/>
                      <a:pt x="685" y="18"/>
                      <a:pt x="685" y="18"/>
                    </a:cubicBezTo>
                    <a:cubicBezTo>
                      <a:pt x="684" y="19"/>
                      <a:pt x="684" y="19"/>
                      <a:pt x="684" y="20"/>
                    </a:cubicBezTo>
                    <a:cubicBezTo>
                      <a:pt x="684" y="20"/>
                      <a:pt x="683" y="20"/>
                      <a:pt x="683" y="20"/>
                    </a:cubicBezTo>
                    <a:cubicBezTo>
                      <a:pt x="682" y="21"/>
                      <a:pt x="680" y="23"/>
                      <a:pt x="679" y="24"/>
                    </a:cubicBezTo>
                    <a:cubicBezTo>
                      <a:pt x="679" y="24"/>
                      <a:pt x="678" y="24"/>
                      <a:pt x="678" y="24"/>
                    </a:cubicBezTo>
                    <a:cubicBezTo>
                      <a:pt x="676" y="25"/>
                      <a:pt x="675" y="27"/>
                      <a:pt x="673" y="27"/>
                    </a:cubicBezTo>
                    <a:cubicBezTo>
                      <a:pt x="673" y="27"/>
                      <a:pt x="673" y="27"/>
                      <a:pt x="673" y="27"/>
                    </a:cubicBezTo>
                    <a:cubicBezTo>
                      <a:pt x="673" y="27"/>
                      <a:pt x="673" y="27"/>
                      <a:pt x="673" y="27"/>
                    </a:cubicBezTo>
                    <a:cubicBezTo>
                      <a:pt x="673" y="27"/>
                      <a:pt x="673" y="27"/>
                      <a:pt x="672" y="27"/>
                    </a:cubicBezTo>
                    <a:cubicBezTo>
                      <a:pt x="671" y="28"/>
                      <a:pt x="669" y="29"/>
                      <a:pt x="667" y="31"/>
                    </a:cubicBezTo>
                    <a:cubicBezTo>
                      <a:pt x="666" y="32"/>
                      <a:pt x="665" y="34"/>
                      <a:pt x="664" y="35"/>
                    </a:cubicBezTo>
                    <a:cubicBezTo>
                      <a:pt x="663" y="36"/>
                      <a:pt x="663" y="36"/>
                      <a:pt x="662" y="36"/>
                    </a:cubicBezTo>
                    <a:cubicBezTo>
                      <a:pt x="660" y="38"/>
                      <a:pt x="658" y="40"/>
                      <a:pt x="657" y="42"/>
                    </a:cubicBezTo>
                    <a:cubicBezTo>
                      <a:pt x="655" y="45"/>
                      <a:pt x="651" y="47"/>
                      <a:pt x="651" y="51"/>
                    </a:cubicBezTo>
                    <a:cubicBezTo>
                      <a:pt x="650" y="52"/>
                      <a:pt x="648" y="54"/>
                      <a:pt x="648" y="56"/>
                    </a:cubicBezTo>
                    <a:cubicBezTo>
                      <a:pt x="647" y="56"/>
                      <a:pt x="647" y="56"/>
                      <a:pt x="647" y="56"/>
                    </a:cubicBezTo>
                    <a:cubicBezTo>
                      <a:pt x="647" y="57"/>
                      <a:pt x="645" y="59"/>
                      <a:pt x="645" y="60"/>
                    </a:cubicBezTo>
                    <a:cubicBezTo>
                      <a:pt x="645" y="62"/>
                      <a:pt x="642" y="63"/>
                      <a:pt x="643" y="65"/>
                    </a:cubicBezTo>
                    <a:cubicBezTo>
                      <a:pt x="643" y="65"/>
                      <a:pt x="641" y="66"/>
                      <a:pt x="640" y="66"/>
                    </a:cubicBezTo>
                    <a:cubicBezTo>
                      <a:pt x="641" y="67"/>
                      <a:pt x="641" y="67"/>
                      <a:pt x="641" y="67"/>
                    </a:cubicBezTo>
                    <a:cubicBezTo>
                      <a:pt x="640" y="68"/>
                      <a:pt x="640" y="69"/>
                      <a:pt x="639" y="70"/>
                    </a:cubicBezTo>
                    <a:cubicBezTo>
                      <a:pt x="637" y="73"/>
                      <a:pt x="637" y="75"/>
                      <a:pt x="636" y="78"/>
                    </a:cubicBezTo>
                    <a:cubicBezTo>
                      <a:pt x="635" y="79"/>
                      <a:pt x="633" y="81"/>
                      <a:pt x="633" y="82"/>
                    </a:cubicBezTo>
                    <a:cubicBezTo>
                      <a:pt x="633" y="82"/>
                      <a:pt x="633" y="82"/>
                      <a:pt x="633" y="83"/>
                    </a:cubicBezTo>
                    <a:cubicBezTo>
                      <a:pt x="632" y="84"/>
                      <a:pt x="630" y="84"/>
                      <a:pt x="629" y="85"/>
                    </a:cubicBezTo>
                    <a:cubicBezTo>
                      <a:pt x="628" y="87"/>
                      <a:pt x="627" y="90"/>
                      <a:pt x="625" y="91"/>
                    </a:cubicBezTo>
                    <a:cubicBezTo>
                      <a:pt x="625" y="91"/>
                      <a:pt x="625" y="91"/>
                      <a:pt x="625" y="92"/>
                    </a:cubicBezTo>
                    <a:cubicBezTo>
                      <a:pt x="624" y="92"/>
                      <a:pt x="623" y="94"/>
                      <a:pt x="622" y="96"/>
                    </a:cubicBezTo>
                    <a:cubicBezTo>
                      <a:pt x="621" y="97"/>
                      <a:pt x="618" y="99"/>
                      <a:pt x="616" y="100"/>
                    </a:cubicBezTo>
                    <a:cubicBezTo>
                      <a:pt x="616" y="100"/>
                      <a:pt x="616" y="100"/>
                      <a:pt x="616" y="101"/>
                    </a:cubicBezTo>
                    <a:cubicBezTo>
                      <a:pt x="616" y="101"/>
                      <a:pt x="616" y="101"/>
                      <a:pt x="616" y="101"/>
                    </a:cubicBezTo>
                    <a:cubicBezTo>
                      <a:pt x="613" y="101"/>
                      <a:pt x="611" y="103"/>
                      <a:pt x="609" y="104"/>
                    </a:cubicBezTo>
                    <a:cubicBezTo>
                      <a:pt x="609" y="105"/>
                      <a:pt x="609" y="105"/>
                      <a:pt x="609" y="105"/>
                    </a:cubicBezTo>
                    <a:cubicBezTo>
                      <a:pt x="606" y="106"/>
                      <a:pt x="604" y="107"/>
                      <a:pt x="601" y="109"/>
                    </a:cubicBezTo>
                    <a:cubicBezTo>
                      <a:pt x="596" y="110"/>
                      <a:pt x="592" y="112"/>
                      <a:pt x="589" y="114"/>
                    </a:cubicBezTo>
                    <a:cubicBezTo>
                      <a:pt x="587" y="115"/>
                      <a:pt x="584" y="115"/>
                      <a:pt x="583" y="116"/>
                    </a:cubicBezTo>
                    <a:cubicBezTo>
                      <a:pt x="581" y="118"/>
                      <a:pt x="575" y="125"/>
                      <a:pt x="572" y="125"/>
                    </a:cubicBezTo>
                    <a:cubicBezTo>
                      <a:pt x="572" y="125"/>
                      <a:pt x="572" y="125"/>
                      <a:pt x="572" y="126"/>
                    </a:cubicBezTo>
                    <a:cubicBezTo>
                      <a:pt x="568" y="126"/>
                      <a:pt x="565" y="136"/>
                      <a:pt x="563" y="139"/>
                    </a:cubicBezTo>
                    <a:cubicBezTo>
                      <a:pt x="560" y="142"/>
                      <a:pt x="558" y="146"/>
                      <a:pt x="556" y="149"/>
                    </a:cubicBezTo>
                    <a:cubicBezTo>
                      <a:pt x="556" y="150"/>
                      <a:pt x="554" y="150"/>
                      <a:pt x="554" y="151"/>
                    </a:cubicBezTo>
                    <a:cubicBezTo>
                      <a:pt x="553" y="153"/>
                      <a:pt x="553" y="155"/>
                      <a:pt x="552" y="156"/>
                    </a:cubicBezTo>
                    <a:cubicBezTo>
                      <a:pt x="550" y="158"/>
                      <a:pt x="548" y="161"/>
                      <a:pt x="546" y="163"/>
                    </a:cubicBezTo>
                    <a:cubicBezTo>
                      <a:pt x="545" y="163"/>
                      <a:pt x="544" y="163"/>
                      <a:pt x="544" y="164"/>
                    </a:cubicBezTo>
                    <a:cubicBezTo>
                      <a:pt x="542" y="166"/>
                      <a:pt x="541" y="169"/>
                      <a:pt x="539" y="171"/>
                    </a:cubicBezTo>
                    <a:cubicBezTo>
                      <a:pt x="530" y="178"/>
                      <a:pt x="520" y="184"/>
                      <a:pt x="510" y="188"/>
                    </a:cubicBezTo>
                    <a:cubicBezTo>
                      <a:pt x="508" y="189"/>
                      <a:pt x="506" y="189"/>
                      <a:pt x="504" y="190"/>
                    </a:cubicBezTo>
                    <a:cubicBezTo>
                      <a:pt x="501" y="191"/>
                      <a:pt x="498" y="192"/>
                      <a:pt x="494" y="193"/>
                    </a:cubicBezTo>
                    <a:cubicBezTo>
                      <a:pt x="492" y="194"/>
                      <a:pt x="491" y="193"/>
                      <a:pt x="489" y="193"/>
                    </a:cubicBezTo>
                    <a:cubicBezTo>
                      <a:pt x="488" y="194"/>
                      <a:pt x="487" y="194"/>
                      <a:pt x="485" y="195"/>
                    </a:cubicBezTo>
                    <a:cubicBezTo>
                      <a:pt x="484" y="195"/>
                      <a:pt x="484" y="194"/>
                      <a:pt x="483" y="194"/>
                    </a:cubicBezTo>
                    <a:cubicBezTo>
                      <a:pt x="479" y="195"/>
                      <a:pt x="469" y="197"/>
                      <a:pt x="466" y="196"/>
                    </a:cubicBezTo>
                    <a:cubicBezTo>
                      <a:pt x="464" y="196"/>
                      <a:pt x="463" y="196"/>
                      <a:pt x="461" y="196"/>
                    </a:cubicBezTo>
                    <a:cubicBezTo>
                      <a:pt x="460" y="196"/>
                      <a:pt x="458" y="195"/>
                      <a:pt x="457" y="195"/>
                    </a:cubicBezTo>
                    <a:cubicBezTo>
                      <a:pt x="454" y="195"/>
                      <a:pt x="451" y="194"/>
                      <a:pt x="447" y="194"/>
                    </a:cubicBezTo>
                    <a:cubicBezTo>
                      <a:pt x="447" y="194"/>
                      <a:pt x="446" y="194"/>
                      <a:pt x="445" y="195"/>
                    </a:cubicBezTo>
                    <a:cubicBezTo>
                      <a:pt x="442" y="194"/>
                      <a:pt x="438" y="193"/>
                      <a:pt x="436" y="192"/>
                    </a:cubicBezTo>
                    <a:cubicBezTo>
                      <a:pt x="430" y="190"/>
                      <a:pt x="424" y="189"/>
                      <a:pt x="419" y="186"/>
                    </a:cubicBezTo>
                    <a:cubicBezTo>
                      <a:pt x="418" y="186"/>
                      <a:pt x="416" y="186"/>
                      <a:pt x="414" y="185"/>
                    </a:cubicBezTo>
                    <a:cubicBezTo>
                      <a:pt x="413" y="185"/>
                      <a:pt x="412" y="184"/>
                      <a:pt x="411" y="183"/>
                    </a:cubicBezTo>
                    <a:cubicBezTo>
                      <a:pt x="410" y="182"/>
                      <a:pt x="408" y="183"/>
                      <a:pt x="407" y="182"/>
                    </a:cubicBezTo>
                    <a:cubicBezTo>
                      <a:pt x="406" y="181"/>
                      <a:pt x="405" y="180"/>
                      <a:pt x="403" y="179"/>
                    </a:cubicBezTo>
                    <a:cubicBezTo>
                      <a:pt x="403" y="179"/>
                      <a:pt x="402" y="179"/>
                      <a:pt x="401" y="179"/>
                    </a:cubicBezTo>
                    <a:cubicBezTo>
                      <a:pt x="400" y="178"/>
                      <a:pt x="398" y="177"/>
                      <a:pt x="397" y="176"/>
                    </a:cubicBezTo>
                    <a:cubicBezTo>
                      <a:pt x="395" y="176"/>
                      <a:pt x="394" y="176"/>
                      <a:pt x="392" y="175"/>
                    </a:cubicBezTo>
                    <a:cubicBezTo>
                      <a:pt x="392" y="175"/>
                      <a:pt x="391" y="174"/>
                      <a:pt x="391" y="174"/>
                    </a:cubicBezTo>
                    <a:cubicBezTo>
                      <a:pt x="390" y="173"/>
                      <a:pt x="389" y="174"/>
                      <a:pt x="388" y="173"/>
                    </a:cubicBezTo>
                    <a:cubicBezTo>
                      <a:pt x="388" y="172"/>
                      <a:pt x="387" y="172"/>
                      <a:pt x="387" y="171"/>
                    </a:cubicBezTo>
                    <a:cubicBezTo>
                      <a:pt x="383" y="169"/>
                      <a:pt x="379" y="167"/>
                      <a:pt x="376" y="165"/>
                    </a:cubicBezTo>
                    <a:cubicBezTo>
                      <a:pt x="374" y="164"/>
                      <a:pt x="373" y="163"/>
                      <a:pt x="372" y="162"/>
                    </a:cubicBezTo>
                    <a:cubicBezTo>
                      <a:pt x="371" y="161"/>
                      <a:pt x="365" y="158"/>
                      <a:pt x="364" y="156"/>
                    </a:cubicBezTo>
                    <a:cubicBezTo>
                      <a:pt x="364" y="156"/>
                      <a:pt x="364" y="156"/>
                      <a:pt x="364" y="156"/>
                    </a:cubicBezTo>
                    <a:cubicBezTo>
                      <a:pt x="364" y="156"/>
                      <a:pt x="364" y="156"/>
                      <a:pt x="364" y="156"/>
                    </a:cubicBezTo>
                    <a:cubicBezTo>
                      <a:pt x="364" y="156"/>
                      <a:pt x="364" y="156"/>
                      <a:pt x="364" y="156"/>
                    </a:cubicBezTo>
                    <a:cubicBezTo>
                      <a:pt x="363" y="155"/>
                      <a:pt x="361" y="154"/>
                      <a:pt x="361" y="153"/>
                    </a:cubicBezTo>
                    <a:cubicBezTo>
                      <a:pt x="360" y="153"/>
                      <a:pt x="361" y="153"/>
                      <a:pt x="360" y="153"/>
                    </a:cubicBezTo>
                    <a:cubicBezTo>
                      <a:pt x="359" y="152"/>
                      <a:pt x="358" y="152"/>
                      <a:pt x="358" y="151"/>
                    </a:cubicBezTo>
                    <a:cubicBezTo>
                      <a:pt x="358" y="151"/>
                      <a:pt x="357" y="151"/>
                      <a:pt x="357" y="150"/>
                    </a:cubicBezTo>
                    <a:cubicBezTo>
                      <a:pt x="357" y="150"/>
                      <a:pt x="357" y="150"/>
                      <a:pt x="356" y="151"/>
                    </a:cubicBezTo>
                    <a:cubicBezTo>
                      <a:pt x="356" y="150"/>
                      <a:pt x="355" y="148"/>
                      <a:pt x="354" y="147"/>
                    </a:cubicBezTo>
                    <a:cubicBezTo>
                      <a:pt x="352" y="146"/>
                      <a:pt x="350" y="146"/>
                      <a:pt x="348" y="145"/>
                    </a:cubicBezTo>
                    <a:cubicBezTo>
                      <a:pt x="348" y="145"/>
                      <a:pt x="344" y="140"/>
                      <a:pt x="344" y="140"/>
                    </a:cubicBezTo>
                    <a:cubicBezTo>
                      <a:pt x="343" y="140"/>
                      <a:pt x="343" y="140"/>
                      <a:pt x="343" y="140"/>
                    </a:cubicBezTo>
                    <a:cubicBezTo>
                      <a:pt x="341" y="140"/>
                      <a:pt x="342" y="139"/>
                      <a:pt x="341" y="139"/>
                    </a:cubicBezTo>
                    <a:cubicBezTo>
                      <a:pt x="341" y="138"/>
                      <a:pt x="339" y="137"/>
                      <a:pt x="338" y="138"/>
                    </a:cubicBezTo>
                    <a:cubicBezTo>
                      <a:pt x="338" y="137"/>
                      <a:pt x="338" y="137"/>
                      <a:pt x="338" y="137"/>
                    </a:cubicBezTo>
                    <a:cubicBezTo>
                      <a:pt x="336" y="137"/>
                      <a:pt x="334" y="135"/>
                      <a:pt x="332" y="134"/>
                    </a:cubicBezTo>
                    <a:cubicBezTo>
                      <a:pt x="332" y="134"/>
                      <a:pt x="332" y="134"/>
                      <a:pt x="331" y="134"/>
                    </a:cubicBezTo>
                    <a:cubicBezTo>
                      <a:pt x="331" y="134"/>
                      <a:pt x="331" y="134"/>
                      <a:pt x="331" y="134"/>
                    </a:cubicBezTo>
                    <a:cubicBezTo>
                      <a:pt x="331" y="134"/>
                      <a:pt x="331" y="134"/>
                      <a:pt x="331" y="134"/>
                    </a:cubicBezTo>
                    <a:cubicBezTo>
                      <a:pt x="330" y="133"/>
                      <a:pt x="330" y="132"/>
                      <a:pt x="329" y="132"/>
                    </a:cubicBezTo>
                    <a:cubicBezTo>
                      <a:pt x="329" y="132"/>
                      <a:pt x="328" y="132"/>
                      <a:pt x="328" y="132"/>
                    </a:cubicBezTo>
                    <a:cubicBezTo>
                      <a:pt x="327" y="132"/>
                      <a:pt x="325" y="131"/>
                      <a:pt x="324" y="131"/>
                    </a:cubicBezTo>
                    <a:cubicBezTo>
                      <a:pt x="324" y="131"/>
                      <a:pt x="323" y="131"/>
                      <a:pt x="323" y="131"/>
                    </a:cubicBezTo>
                    <a:cubicBezTo>
                      <a:pt x="322" y="131"/>
                      <a:pt x="321" y="130"/>
                      <a:pt x="321" y="129"/>
                    </a:cubicBezTo>
                    <a:cubicBezTo>
                      <a:pt x="320" y="130"/>
                      <a:pt x="320" y="130"/>
                      <a:pt x="319" y="130"/>
                    </a:cubicBezTo>
                    <a:cubicBezTo>
                      <a:pt x="318" y="129"/>
                      <a:pt x="316" y="128"/>
                      <a:pt x="315" y="128"/>
                    </a:cubicBezTo>
                    <a:cubicBezTo>
                      <a:pt x="314" y="128"/>
                      <a:pt x="312" y="128"/>
                      <a:pt x="311" y="128"/>
                    </a:cubicBezTo>
                    <a:cubicBezTo>
                      <a:pt x="310" y="128"/>
                      <a:pt x="309" y="128"/>
                      <a:pt x="309" y="128"/>
                    </a:cubicBezTo>
                    <a:cubicBezTo>
                      <a:pt x="309" y="128"/>
                      <a:pt x="309" y="128"/>
                      <a:pt x="309" y="128"/>
                    </a:cubicBezTo>
                    <a:cubicBezTo>
                      <a:pt x="308" y="128"/>
                      <a:pt x="308" y="128"/>
                      <a:pt x="308" y="127"/>
                    </a:cubicBezTo>
                    <a:cubicBezTo>
                      <a:pt x="307" y="127"/>
                      <a:pt x="296" y="126"/>
                      <a:pt x="296" y="126"/>
                    </a:cubicBezTo>
                    <a:cubicBezTo>
                      <a:pt x="295" y="125"/>
                      <a:pt x="293" y="125"/>
                      <a:pt x="292" y="126"/>
                    </a:cubicBezTo>
                    <a:cubicBezTo>
                      <a:pt x="292" y="126"/>
                      <a:pt x="292" y="125"/>
                      <a:pt x="292" y="125"/>
                    </a:cubicBezTo>
                    <a:cubicBezTo>
                      <a:pt x="290" y="126"/>
                      <a:pt x="285" y="125"/>
                      <a:pt x="284" y="126"/>
                    </a:cubicBezTo>
                    <a:cubicBezTo>
                      <a:pt x="282" y="127"/>
                      <a:pt x="280" y="127"/>
                      <a:pt x="278" y="128"/>
                    </a:cubicBezTo>
                    <a:cubicBezTo>
                      <a:pt x="276" y="129"/>
                      <a:pt x="273" y="130"/>
                      <a:pt x="271" y="131"/>
                    </a:cubicBezTo>
                    <a:cubicBezTo>
                      <a:pt x="271" y="131"/>
                      <a:pt x="270" y="131"/>
                      <a:pt x="270" y="131"/>
                    </a:cubicBezTo>
                    <a:cubicBezTo>
                      <a:pt x="268" y="132"/>
                      <a:pt x="266" y="134"/>
                      <a:pt x="263" y="135"/>
                    </a:cubicBezTo>
                    <a:cubicBezTo>
                      <a:pt x="263" y="136"/>
                      <a:pt x="262" y="135"/>
                      <a:pt x="261" y="135"/>
                    </a:cubicBezTo>
                    <a:cubicBezTo>
                      <a:pt x="260" y="136"/>
                      <a:pt x="260" y="137"/>
                      <a:pt x="259" y="137"/>
                    </a:cubicBezTo>
                    <a:cubicBezTo>
                      <a:pt x="259" y="138"/>
                      <a:pt x="258" y="138"/>
                      <a:pt x="257" y="138"/>
                    </a:cubicBezTo>
                    <a:cubicBezTo>
                      <a:pt x="256" y="138"/>
                      <a:pt x="254" y="141"/>
                      <a:pt x="253" y="142"/>
                    </a:cubicBezTo>
                    <a:cubicBezTo>
                      <a:pt x="253" y="142"/>
                      <a:pt x="253" y="143"/>
                      <a:pt x="253" y="143"/>
                    </a:cubicBezTo>
                    <a:cubicBezTo>
                      <a:pt x="252" y="143"/>
                      <a:pt x="251" y="144"/>
                      <a:pt x="250" y="144"/>
                    </a:cubicBezTo>
                    <a:cubicBezTo>
                      <a:pt x="249" y="145"/>
                      <a:pt x="248" y="147"/>
                      <a:pt x="247" y="148"/>
                    </a:cubicBezTo>
                    <a:cubicBezTo>
                      <a:pt x="246" y="148"/>
                      <a:pt x="245" y="148"/>
                      <a:pt x="244" y="149"/>
                    </a:cubicBezTo>
                    <a:cubicBezTo>
                      <a:pt x="243" y="150"/>
                      <a:pt x="243" y="151"/>
                      <a:pt x="242" y="152"/>
                    </a:cubicBezTo>
                    <a:cubicBezTo>
                      <a:pt x="241" y="153"/>
                      <a:pt x="240" y="153"/>
                      <a:pt x="240" y="153"/>
                    </a:cubicBezTo>
                    <a:cubicBezTo>
                      <a:pt x="237" y="156"/>
                      <a:pt x="236" y="160"/>
                      <a:pt x="234" y="163"/>
                    </a:cubicBezTo>
                    <a:cubicBezTo>
                      <a:pt x="233" y="165"/>
                      <a:pt x="226" y="172"/>
                      <a:pt x="226" y="174"/>
                    </a:cubicBezTo>
                    <a:cubicBezTo>
                      <a:pt x="221" y="176"/>
                      <a:pt x="217" y="180"/>
                      <a:pt x="214" y="184"/>
                    </a:cubicBezTo>
                    <a:cubicBezTo>
                      <a:pt x="213" y="185"/>
                      <a:pt x="211" y="185"/>
                      <a:pt x="211" y="185"/>
                    </a:cubicBezTo>
                    <a:cubicBezTo>
                      <a:pt x="210" y="186"/>
                      <a:pt x="210" y="187"/>
                      <a:pt x="209" y="187"/>
                    </a:cubicBezTo>
                    <a:cubicBezTo>
                      <a:pt x="208" y="188"/>
                      <a:pt x="207" y="189"/>
                      <a:pt x="205" y="190"/>
                    </a:cubicBezTo>
                    <a:cubicBezTo>
                      <a:pt x="204" y="191"/>
                      <a:pt x="202" y="192"/>
                      <a:pt x="201" y="193"/>
                    </a:cubicBezTo>
                    <a:cubicBezTo>
                      <a:pt x="201" y="194"/>
                      <a:pt x="201" y="194"/>
                      <a:pt x="201" y="194"/>
                    </a:cubicBezTo>
                    <a:cubicBezTo>
                      <a:pt x="201" y="195"/>
                      <a:pt x="200" y="194"/>
                      <a:pt x="199" y="195"/>
                    </a:cubicBezTo>
                    <a:cubicBezTo>
                      <a:pt x="197" y="196"/>
                      <a:pt x="195" y="198"/>
                      <a:pt x="192" y="199"/>
                    </a:cubicBezTo>
                    <a:cubicBezTo>
                      <a:pt x="190" y="200"/>
                      <a:pt x="189" y="200"/>
                      <a:pt x="188" y="200"/>
                    </a:cubicBezTo>
                    <a:cubicBezTo>
                      <a:pt x="187" y="201"/>
                      <a:pt x="187" y="202"/>
                      <a:pt x="186" y="202"/>
                    </a:cubicBezTo>
                    <a:cubicBezTo>
                      <a:pt x="184" y="203"/>
                      <a:pt x="182" y="203"/>
                      <a:pt x="180" y="204"/>
                    </a:cubicBezTo>
                    <a:cubicBezTo>
                      <a:pt x="180" y="205"/>
                      <a:pt x="180" y="205"/>
                      <a:pt x="179" y="205"/>
                    </a:cubicBezTo>
                    <a:cubicBezTo>
                      <a:pt x="178" y="206"/>
                      <a:pt x="175" y="205"/>
                      <a:pt x="173" y="206"/>
                    </a:cubicBezTo>
                    <a:cubicBezTo>
                      <a:pt x="160" y="211"/>
                      <a:pt x="143" y="211"/>
                      <a:pt x="127" y="213"/>
                    </a:cubicBezTo>
                    <a:cubicBezTo>
                      <a:pt x="124" y="213"/>
                      <a:pt x="120" y="211"/>
                      <a:pt x="117" y="212"/>
                    </a:cubicBezTo>
                    <a:cubicBezTo>
                      <a:pt x="112" y="213"/>
                      <a:pt x="106" y="212"/>
                      <a:pt x="101" y="212"/>
                    </a:cubicBezTo>
                    <a:cubicBezTo>
                      <a:pt x="100" y="212"/>
                      <a:pt x="99" y="212"/>
                      <a:pt x="97" y="212"/>
                    </a:cubicBezTo>
                    <a:cubicBezTo>
                      <a:pt x="84" y="214"/>
                      <a:pt x="71" y="212"/>
                      <a:pt x="56" y="212"/>
                    </a:cubicBezTo>
                    <a:cubicBezTo>
                      <a:pt x="53" y="212"/>
                      <a:pt x="50" y="212"/>
                      <a:pt x="47" y="212"/>
                    </a:cubicBezTo>
                    <a:cubicBezTo>
                      <a:pt x="46" y="213"/>
                      <a:pt x="46" y="213"/>
                      <a:pt x="45" y="214"/>
                    </a:cubicBezTo>
                    <a:cubicBezTo>
                      <a:pt x="41" y="215"/>
                      <a:pt x="38" y="215"/>
                      <a:pt x="35" y="216"/>
                    </a:cubicBezTo>
                    <a:cubicBezTo>
                      <a:pt x="34" y="217"/>
                      <a:pt x="33" y="217"/>
                      <a:pt x="32" y="218"/>
                    </a:cubicBezTo>
                    <a:cubicBezTo>
                      <a:pt x="31" y="218"/>
                      <a:pt x="31" y="218"/>
                      <a:pt x="30" y="218"/>
                    </a:cubicBezTo>
                    <a:cubicBezTo>
                      <a:pt x="29" y="218"/>
                      <a:pt x="29" y="219"/>
                      <a:pt x="28" y="219"/>
                    </a:cubicBezTo>
                    <a:cubicBezTo>
                      <a:pt x="28" y="219"/>
                      <a:pt x="27" y="219"/>
                      <a:pt x="27" y="219"/>
                    </a:cubicBezTo>
                    <a:cubicBezTo>
                      <a:pt x="26" y="220"/>
                      <a:pt x="26" y="220"/>
                      <a:pt x="25" y="221"/>
                    </a:cubicBezTo>
                    <a:cubicBezTo>
                      <a:pt x="24" y="221"/>
                      <a:pt x="24" y="221"/>
                      <a:pt x="23" y="221"/>
                    </a:cubicBezTo>
                    <a:cubicBezTo>
                      <a:pt x="22" y="221"/>
                      <a:pt x="20" y="223"/>
                      <a:pt x="19" y="224"/>
                    </a:cubicBezTo>
                    <a:cubicBezTo>
                      <a:pt x="18" y="224"/>
                      <a:pt x="18" y="224"/>
                      <a:pt x="17" y="224"/>
                    </a:cubicBezTo>
                    <a:cubicBezTo>
                      <a:pt x="15" y="225"/>
                      <a:pt x="14" y="227"/>
                      <a:pt x="12" y="228"/>
                    </a:cubicBezTo>
                    <a:cubicBezTo>
                      <a:pt x="12" y="229"/>
                      <a:pt x="11" y="230"/>
                      <a:pt x="10" y="231"/>
                    </a:cubicBezTo>
                    <a:cubicBezTo>
                      <a:pt x="9" y="232"/>
                      <a:pt x="8" y="232"/>
                      <a:pt x="7" y="233"/>
                    </a:cubicBezTo>
                    <a:cubicBezTo>
                      <a:pt x="5" y="235"/>
                      <a:pt x="2" y="241"/>
                      <a:pt x="3" y="245"/>
                    </a:cubicBezTo>
                    <a:cubicBezTo>
                      <a:pt x="3" y="245"/>
                      <a:pt x="2" y="245"/>
                      <a:pt x="2" y="245"/>
                    </a:cubicBezTo>
                    <a:cubicBezTo>
                      <a:pt x="2" y="245"/>
                      <a:pt x="2" y="245"/>
                      <a:pt x="2" y="245"/>
                    </a:cubicBezTo>
                    <a:cubicBezTo>
                      <a:pt x="2" y="245"/>
                      <a:pt x="2" y="246"/>
                      <a:pt x="2" y="246"/>
                    </a:cubicBezTo>
                    <a:cubicBezTo>
                      <a:pt x="2" y="245"/>
                      <a:pt x="2" y="245"/>
                      <a:pt x="3" y="245"/>
                    </a:cubicBezTo>
                    <a:cubicBezTo>
                      <a:pt x="3" y="245"/>
                      <a:pt x="3" y="245"/>
                      <a:pt x="3" y="245"/>
                    </a:cubicBezTo>
                    <a:cubicBezTo>
                      <a:pt x="3" y="245"/>
                      <a:pt x="3" y="245"/>
                      <a:pt x="3" y="245"/>
                    </a:cubicBezTo>
                    <a:cubicBezTo>
                      <a:pt x="2" y="246"/>
                      <a:pt x="2" y="246"/>
                      <a:pt x="2" y="247"/>
                    </a:cubicBezTo>
                    <a:cubicBezTo>
                      <a:pt x="1" y="251"/>
                      <a:pt x="0" y="254"/>
                      <a:pt x="2" y="259"/>
                    </a:cubicBezTo>
                    <a:cubicBezTo>
                      <a:pt x="4" y="264"/>
                      <a:pt x="14" y="272"/>
                      <a:pt x="19" y="275"/>
                    </a:cubicBezTo>
                    <a:cubicBezTo>
                      <a:pt x="21" y="276"/>
                      <a:pt x="25" y="276"/>
                      <a:pt x="27" y="277"/>
                    </a:cubicBezTo>
                    <a:cubicBezTo>
                      <a:pt x="31" y="278"/>
                      <a:pt x="36" y="276"/>
                      <a:pt x="40" y="277"/>
                    </a:cubicBezTo>
                    <a:cubicBezTo>
                      <a:pt x="62" y="282"/>
                      <a:pt x="85" y="278"/>
                      <a:pt x="104" y="275"/>
                    </a:cubicBezTo>
                    <a:cubicBezTo>
                      <a:pt x="112" y="273"/>
                      <a:pt x="121" y="272"/>
                      <a:pt x="128" y="272"/>
                    </a:cubicBezTo>
                    <a:cubicBezTo>
                      <a:pt x="130" y="272"/>
                      <a:pt x="132" y="272"/>
                      <a:pt x="134" y="273"/>
                    </a:cubicBezTo>
                    <a:cubicBezTo>
                      <a:pt x="137" y="273"/>
                      <a:pt x="140" y="273"/>
                      <a:pt x="143" y="273"/>
                    </a:cubicBezTo>
                    <a:cubicBezTo>
                      <a:pt x="145" y="274"/>
                      <a:pt x="147" y="275"/>
                      <a:pt x="149" y="275"/>
                    </a:cubicBezTo>
                    <a:cubicBezTo>
                      <a:pt x="150" y="276"/>
                      <a:pt x="151" y="276"/>
                      <a:pt x="152" y="276"/>
                    </a:cubicBezTo>
                    <a:cubicBezTo>
                      <a:pt x="156" y="277"/>
                      <a:pt x="160" y="277"/>
                      <a:pt x="163" y="278"/>
                    </a:cubicBezTo>
                    <a:cubicBezTo>
                      <a:pt x="164" y="278"/>
                      <a:pt x="165" y="278"/>
                      <a:pt x="167" y="278"/>
                    </a:cubicBezTo>
                    <a:cubicBezTo>
                      <a:pt x="170" y="280"/>
                      <a:pt x="174" y="281"/>
                      <a:pt x="178" y="282"/>
                    </a:cubicBezTo>
                    <a:cubicBezTo>
                      <a:pt x="181" y="282"/>
                      <a:pt x="186" y="284"/>
                      <a:pt x="189" y="285"/>
                    </a:cubicBezTo>
                    <a:cubicBezTo>
                      <a:pt x="193" y="286"/>
                      <a:pt x="196" y="286"/>
                      <a:pt x="200" y="287"/>
                    </a:cubicBezTo>
                    <a:cubicBezTo>
                      <a:pt x="202" y="288"/>
                      <a:pt x="204" y="289"/>
                      <a:pt x="205" y="290"/>
                    </a:cubicBezTo>
                    <a:cubicBezTo>
                      <a:pt x="206" y="289"/>
                      <a:pt x="208" y="290"/>
                      <a:pt x="209" y="290"/>
                    </a:cubicBezTo>
                    <a:cubicBezTo>
                      <a:pt x="212" y="291"/>
                      <a:pt x="215" y="293"/>
                      <a:pt x="217" y="294"/>
                    </a:cubicBezTo>
                    <a:cubicBezTo>
                      <a:pt x="217" y="294"/>
                      <a:pt x="218" y="294"/>
                      <a:pt x="219" y="294"/>
                    </a:cubicBezTo>
                    <a:cubicBezTo>
                      <a:pt x="220" y="295"/>
                      <a:pt x="221" y="296"/>
                      <a:pt x="223" y="296"/>
                    </a:cubicBezTo>
                    <a:cubicBezTo>
                      <a:pt x="227" y="298"/>
                      <a:pt x="232" y="299"/>
                      <a:pt x="235" y="301"/>
                    </a:cubicBezTo>
                    <a:cubicBezTo>
                      <a:pt x="243" y="306"/>
                      <a:pt x="250" y="312"/>
                      <a:pt x="256" y="318"/>
                    </a:cubicBezTo>
                    <a:cubicBezTo>
                      <a:pt x="261" y="321"/>
                      <a:pt x="265" y="324"/>
                      <a:pt x="270" y="328"/>
                    </a:cubicBezTo>
                    <a:cubicBezTo>
                      <a:pt x="274" y="331"/>
                      <a:pt x="278" y="336"/>
                      <a:pt x="281" y="340"/>
                    </a:cubicBezTo>
                    <a:cubicBezTo>
                      <a:pt x="283" y="343"/>
                      <a:pt x="287" y="346"/>
                      <a:pt x="290" y="348"/>
                    </a:cubicBezTo>
                    <a:cubicBezTo>
                      <a:pt x="292" y="350"/>
                      <a:pt x="293" y="352"/>
                      <a:pt x="295" y="354"/>
                    </a:cubicBezTo>
                    <a:cubicBezTo>
                      <a:pt x="303" y="359"/>
                      <a:pt x="310" y="363"/>
                      <a:pt x="318" y="367"/>
                    </a:cubicBezTo>
                    <a:cubicBezTo>
                      <a:pt x="322" y="369"/>
                      <a:pt x="328" y="368"/>
                      <a:pt x="332" y="369"/>
                    </a:cubicBezTo>
                    <a:cubicBezTo>
                      <a:pt x="342" y="372"/>
                      <a:pt x="349" y="377"/>
                      <a:pt x="359" y="381"/>
                    </a:cubicBezTo>
                    <a:cubicBezTo>
                      <a:pt x="362" y="382"/>
                      <a:pt x="364" y="381"/>
                      <a:pt x="368" y="381"/>
                    </a:cubicBezTo>
                    <a:cubicBezTo>
                      <a:pt x="375" y="383"/>
                      <a:pt x="384" y="381"/>
                      <a:pt x="391" y="380"/>
                    </a:cubicBezTo>
                    <a:cubicBezTo>
                      <a:pt x="394" y="379"/>
                      <a:pt x="397" y="378"/>
                      <a:pt x="400" y="378"/>
                    </a:cubicBezTo>
                    <a:cubicBezTo>
                      <a:pt x="406" y="375"/>
                      <a:pt x="410" y="370"/>
                      <a:pt x="414" y="365"/>
                    </a:cubicBezTo>
                    <a:cubicBezTo>
                      <a:pt x="414" y="365"/>
                      <a:pt x="415" y="364"/>
                      <a:pt x="416" y="364"/>
                    </a:cubicBezTo>
                    <a:cubicBezTo>
                      <a:pt x="417" y="362"/>
                      <a:pt x="418" y="360"/>
                      <a:pt x="420" y="358"/>
                    </a:cubicBezTo>
                    <a:cubicBezTo>
                      <a:pt x="420" y="358"/>
                      <a:pt x="421" y="358"/>
                      <a:pt x="421" y="357"/>
                    </a:cubicBezTo>
                    <a:cubicBezTo>
                      <a:pt x="427" y="350"/>
                      <a:pt x="432" y="343"/>
                      <a:pt x="436" y="335"/>
                    </a:cubicBezTo>
                    <a:cubicBezTo>
                      <a:pt x="438" y="333"/>
                      <a:pt x="438" y="329"/>
                      <a:pt x="440" y="327"/>
                    </a:cubicBezTo>
                    <a:cubicBezTo>
                      <a:pt x="443" y="320"/>
                      <a:pt x="448" y="314"/>
                      <a:pt x="452" y="307"/>
                    </a:cubicBezTo>
                    <a:cubicBezTo>
                      <a:pt x="454" y="303"/>
                      <a:pt x="456" y="300"/>
                      <a:pt x="459" y="297"/>
                    </a:cubicBezTo>
                    <a:cubicBezTo>
                      <a:pt x="467" y="289"/>
                      <a:pt x="476" y="283"/>
                      <a:pt x="485" y="277"/>
                    </a:cubicBezTo>
                    <a:cubicBezTo>
                      <a:pt x="488" y="274"/>
                      <a:pt x="491" y="274"/>
                      <a:pt x="495" y="272"/>
                    </a:cubicBezTo>
                    <a:cubicBezTo>
                      <a:pt x="497" y="271"/>
                      <a:pt x="499" y="270"/>
                      <a:pt x="501" y="269"/>
                    </a:cubicBezTo>
                    <a:cubicBezTo>
                      <a:pt x="505" y="266"/>
                      <a:pt x="510" y="266"/>
                      <a:pt x="514" y="264"/>
                    </a:cubicBezTo>
                    <a:cubicBezTo>
                      <a:pt x="516" y="263"/>
                      <a:pt x="519" y="263"/>
                      <a:pt x="520" y="262"/>
                    </a:cubicBezTo>
                    <a:cubicBezTo>
                      <a:pt x="521" y="262"/>
                      <a:pt x="521" y="262"/>
                      <a:pt x="521" y="262"/>
                    </a:cubicBezTo>
                    <a:cubicBezTo>
                      <a:pt x="524" y="262"/>
                      <a:pt x="531" y="260"/>
                      <a:pt x="535" y="260"/>
                    </a:cubicBezTo>
                    <a:cubicBezTo>
                      <a:pt x="537" y="260"/>
                      <a:pt x="540" y="261"/>
                      <a:pt x="541" y="260"/>
                    </a:cubicBezTo>
                    <a:cubicBezTo>
                      <a:pt x="542" y="261"/>
                      <a:pt x="541" y="260"/>
                      <a:pt x="542" y="261"/>
                    </a:cubicBezTo>
                    <a:cubicBezTo>
                      <a:pt x="543" y="260"/>
                      <a:pt x="546" y="260"/>
                      <a:pt x="548" y="261"/>
                    </a:cubicBezTo>
                    <a:cubicBezTo>
                      <a:pt x="549" y="261"/>
                      <a:pt x="549" y="261"/>
                      <a:pt x="549" y="261"/>
                    </a:cubicBezTo>
                    <a:cubicBezTo>
                      <a:pt x="553" y="261"/>
                      <a:pt x="560" y="261"/>
                      <a:pt x="563" y="262"/>
                    </a:cubicBezTo>
                    <a:cubicBezTo>
                      <a:pt x="564" y="262"/>
                      <a:pt x="564" y="262"/>
                      <a:pt x="564" y="262"/>
                    </a:cubicBezTo>
                    <a:cubicBezTo>
                      <a:pt x="569" y="262"/>
                      <a:pt x="572" y="262"/>
                      <a:pt x="575" y="263"/>
                    </a:cubicBezTo>
                    <a:cubicBezTo>
                      <a:pt x="576" y="263"/>
                      <a:pt x="578" y="262"/>
                      <a:pt x="579" y="262"/>
                    </a:cubicBezTo>
                    <a:cubicBezTo>
                      <a:pt x="580" y="263"/>
                      <a:pt x="584" y="262"/>
                      <a:pt x="586" y="263"/>
                    </a:cubicBezTo>
                    <a:cubicBezTo>
                      <a:pt x="588" y="263"/>
                      <a:pt x="589" y="262"/>
                      <a:pt x="591" y="263"/>
                    </a:cubicBezTo>
                    <a:cubicBezTo>
                      <a:pt x="591" y="262"/>
                      <a:pt x="591" y="263"/>
                      <a:pt x="591" y="262"/>
                    </a:cubicBezTo>
                    <a:cubicBezTo>
                      <a:pt x="616" y="262"/>
                      <a:pt x="638" y="254"/>
                      <a:pt x="651" y="237"/>
                    </a:cubicBezTo>
                    <a:cubicBezTo>
                      <a:pt x="653" y="235"/>
                      <a:pt x="656" y="233"/>
                      <a:pt x="658" y="230"/>
                    </a:cubicBezTo>
                    <a:cubicBezTo>
                      <a:pt x="661" y="223"/>
                      <a:pt x="662" y="216"/>
                      <a:pt x="665" y="209"/>
                    </a:cubicBezTo>
                    <a:cubicBezTo>
                      <a:pt x="666" y="204"/>
                      <a:pt x="667" y="190"/>
                      <a:pt x="666" y="186"/>
                    </a:cubicBezTo>
                    <a:cubicBezTo>
                      <a:pt x="665" y="182"/>
                      <a:pt x="666" y="174"/>
                      <a:pt x="667" y="171"/>
                    </a:cubicBezTo>
                    <a:cubicBezTo>
                      <a:pt x="667" y="165"/>
                      <a:pt x="668" y="156"/>
                      <a:pt x="672" y="153"/>
                    </a:cubicBezTo>
                    <a:cubicBezTo>
                      <a:pt x="672" y="152"/>
                      <a:pt x="672" y="152"/>
                      <a:pt x="672" y="152"/>
                    </a:cubicBezTo>
                    <a:cubicBezTo>
                      <a:pt x="673" y="151"/>
                      <a:pt x="675" y="148"/>
                      <a:pt x="676" y="146"/>
                    </a:cubicBezTo>
                    <a:cubicBezTo>
                      <a:pt x="677" y="145"/>
                      <a:pt x="677" y="143"/>
                      <a:pt x="677" y="142"/>
                    </a:cubicBezTo>
                    <a:cubicBezTo>
                      <a:pt x="678" y="142"/>
                      <a:pt x="679" y="141"/>
                      <a:pt x="679" y="140"/>
                    </a:cubicBezTo>
                    <a:cubicBezTo>
                      <a:pt x="679" y="140"/>
                      <a:pt x="680" y="139"/>
                      <a:pt x="680" y="138"/>
                    </a:cubicBezTo>
                    <a:cubicBezTo>
                      <a:pt x="680" y="137"/>
                      <a:pt x="682" y="136"/>
                      <a:pt x="683" y="135"/>
                    </a:cubicBezTo>
                    <a:cubicBezTo>
                      <a:pt x="684" y="134"/>
                      <a:pt x="685" y="132"/>
                      <a:pt x="686" y="131"/>
                    </a:cubicBezTo>
                    <a:cubicBezTo>
                      <a:pt x="688" y="129"/>
                      <a:pt x="690" y="128"/>
                      <a:pt x="692" y="127"/>
                    </a:cubicBezTo>
                    <a:cubicBezTo>
                      <a:pt x="694" y="125"/>
                      <a:pt x="697" y="122"/>
                      <a:pt x="699" y="119"/>
                    </a:cubicBezTo>
                    <a:cubicBezTo>
                      <a:pt x="699" y="119"/>
                      <a:pt x="699" y="118"/>
                      <a:pt x="700" y="118"/>
                    </a:cubicBezTo>
                    <a:cubicBezTo>
                      <a:pt x="704" y="115"/>
                      <a:pt x="708" y="111"/>
                      <a:pt x="712" y="109"/>
                    </a:cubicBezTo>
                    <a:cubicBezTo>
                      <a:pt x="715" y="107"/>
                      <a:pt x="718" y="106"/>
                      <a:pt x="721" y="104"/>
                    </a:cubicBezTo>
                    <a:cubicBezTo>
                      <a:pt x="724" y="102"/>
                      <a:pt x="728" y="99"/>
                      <a:pt x="731" y="98"/>
                    </a:cubicBezTo>
                    <a:cubicBezTo>
                      <a:pt x="736" y="96"/>
                      <a:pt x="740" y="94"/>
                      <a:pt x="744" y="93"/>
                    </a:cubicBezTo>
                    <a:cubicBezTo>
                      <a:pt x="745" y="93"/>
                      <a:pt x="746" y="92"/>
                      <a:pt x="747" y="92"/>
                    </a:cubicBezTo>
                    <a:cubicBezTo>
                      <a:pt x="749" y="92"/>
                      <a:pt x="753" y="90"/>
                      <a:pt x="755" y="90"/>
                    </a:cubicBezTo>
                    <a:cubicBezTo>
                      <a:pt x="759" y="90"/>
                      <a:pt x="766" y="89"/>
                      <a:pt x="769" y="88"/>
                    </a:cubicBezTo>
                    <a:cubicBezTo>
                      <a:pt x="771" y="88"/>
                      <a:pt x="773" y="88"/>
                      <a:pt x="775" y="88"/>
                    </a:cubicBezTo>
                    <a:cubicBezTo>
                      <a:pt x="777" y="87"/>
                      <a:pt x="780" y="85"/>
                      <a:pt x="783" y="84"/>
                    </a:cubicBezTo>
                    <a:cubicBezTo>
                      <a:pt x="789" y="83"/>
                      <a:pt x="795" y="81"/>
                      <a:pt x="800" y="78"/>
                    </a:cubicBezTo>
                    <a:cubicBezTo>
                      <a:pt x="803" y="76"/>
                      <a:pt x="807" y="73"/>
                      <a:pt x="809" y="70"/>
                    </a:cubicBezTo>
                    <a:cubicBezTo>
                      <a:pt x="810" y="69"/>
                      <a:pt x="810" y="68"/>
                      <a:pt x="811" y="67"/>
                    </a:cubicBezTo>
                    <a:cubicBezTo>
                      <a:pt x="812" y="65"/>
                      <a:pt x="815" y="62"/>
                      <a:pt x="816" y="60"/>
                    </a:cubicBezTo>
                    <a:cubicBezTo>
                      <a:pt x="816" y="58"/>
                      <a:pt x="818" y="50"/>
                      <a:pt x="817" y="49"/>
                    </a:cubicBezTo>
                    <a:close/>
                    <a:moveTo>
                      <a:pt x="810" y="59"/>
                    </a:moveTo>
                    <a:cubicBezTo>
                      <a:pt x="808" y="63"/>
                      <a:pt x="806" y="67"/>
                      <a:pt x="803" y="70"/>
                    </a:cubicBezTo>
                    <a:cubicBezTo>
                      <a:pt x="803" y="71"/>
                      <a:pt x="803" y="71"/>
                      <a:pt x="802" y="71"/>
                    </a:cubicBezTo>
                    <a:cubicBezTo>
                      <a:pt x="802" y="71"/>
                      <a:pt x="802" y="71"/>
                      <a:pt x="801" y="71"/>
                    </a:cubicBezTo>
                    <a:cubicBezTo>
                      <a:pt x="800" y="72"/>
                      <a:pt x="798" y="73"/>
                      <a:pt x="798" y="74"/>
                    </a:cubicBezTo>
                    <a:cubicBezTo>
                      <a:pt x="796" y="74"/>
                      <a:pt x="791" y="77"/>
                      <a:pt x="790" y="78"/>
                    </a:cubicBezTo>
                    <a:cubicBezTo>
                      <a:pt x="788" y="79"/>
                      <a:pt x="785" y="78"/>
                      <a:pt x="783" y="79"/>
                    </a:cubicBezTo>
                    <a:cubicBezTo>
                      <a:pt x="783" y="80"/>
                      <a:pt x="783" y="80"/>
                      <a:pt x="782" y="80"/>
                    </a:cubicBezTo>
                    <a:cubicBezTo>
                      <a:pt x="782" y="81"/>
                      <a:pt x="780" y="81"/>
                      <a:pt x="779" y="81"/>
                    </a:cubicBezTo>
                    <a:cubicBezTo>
                      <a:pt x="779" y="81"/>
                      <a:pt x="779" y="82"/>
                      <a:pt x="779" y="82"/>
                    </a:cubicBezTo>
                    <a:cubicBezTo>
                      <a:pt x="778" y="83"/>
                      <a:pt x="776" y="82"/>
                      <a:pt x="775" y="82"/>
                    </a:cubicBezTo>
                    <a:cubicBezTo>
                      <a:pt x="771" y="84"/>
                      <a:pt x="762" y="84"/>
                      <a:pt x="755" y="86"/>
                    </a:cubicBezTo>
                    <a:cubicBezTo>
                      <a:pt x="754" y="86"/>
                      <a:pt x="753" y="86"/>
                      <a:pt x="752" y="85"/>
                    </a:cubicBezTo>
                    <a:cubicBezTo>
                      <a:pt x="751" y="86"/>
                      <a:pt x="749" y="87"/>
                      <a:pt x="748" y="87"/>
                    </a:cubicBezTo>
                    <a:cubicBezTo>
                      <a:pt x="748" y="88"/>
                      <a:pt x="748" y="87"/>
                      <a:pt x="748" y="88"/>
                    </a:cubicBezTo>
                    <a:cubicBezTo>
                      <a:pt x="748" y="88"/>
                      <a:pt x="748" y="88"/>
                      <a:pt x="748" y="88"/>
                    </a:cubicBezTo>
                    <a:cubicBezTo>
                      <a:pt x="742" y="87"/>
                      <a:pt x="739" y="92"/>
                      <a:pt x="733" y="93"/>
                    </a:cubicBezTo>
                    <a:cubicBezTo>
                      <a:pt x="733" y="93"/>
                      <a:pt x="733" y="93"/>
                      <a:pt x="733" y="93"/>
                    </a:cubicBezTo>
                    <a:cubicBezTo>
                      <a:pt x="733" y="93"/>
                      <a:pt x="732" y="93"/>
                      <a:pt x="733" y="93"/>
                    </a:cubicBezTo>
                    <a:cubicBezTo>
                      <a:pt x="733" y="94"/>
                      <a:pt x="733" y="94"/>
                      <a:pt x="732" y="94"/>
                    </a:cubicBezTo>
                    <a:cubicBezTo>
                      <a:pt x="732" y="94"/>
                      <a:pt x="732" y="94"/>
                      <a:pt x="732" y="93"/>
                    </a:cubicBezTo>
                    <a:cubicBezTo>
                      <a:pt x="731" y="94"/>
                      <a:pt x="732" y="93"/>
                      <a:pt x="731" y="94"/>
                    </a:cubicBezTo>
                    <a:cubicBezTo>
                      <a:pt x="730" y="95"/>
                      <a:pt x="727" y="94"/>
                      <a:pt x="726" y="96"/>
                    </a:cubicBezTo>
                    <a:cubicBezTo>
                      <a:pt x="722" y="98"/>
                      <a:pt x="718" y="102"/>
                      <a:pt x="713" y="103"/>
                    </a:cubicBezTo>
                    <a:cubicBezTo>
                      <a:pt x="713" y="103"/>
                      <a:pt x="713" y="103"/>
                      <a:pt x="714" y="103"/>
                    </a:cubicBezTo>
                    <a:cubicBezTo>
                      <a:pt x="714" y="103"/>
                      <a:pt x="714" y="103"/>
                      <a:pt x="714" y="104"/>
                    </a:cubicBezTo>
                    <a:cubicBezTo>
                      <a:pt x="714" y="104"/>
                      <a:pt x="713" y="103"/>
                      <a:pt x="713" y="103"/>
                    </a:cubicBezTo>
                    <a:cubicBezTo>
                      <a:pt x="713" y="103"/>
                      <a:pt x="712" y="103"/>
                      <a:pt x="712" y="103"/>
                    </a:cubicBezTo>
                    <a:cubicBezTo>
                      <a:pt x="712" y="104"/>
                      <a:pt x="712" y="104"/>
                      <a:pt x="712" y="104"/>
                    </a:cubicBezTo>
                    <a:cubicBezTo>
                      <a:pt x="711" y="105"/>
                      <a:pt x="711" y="104"/>
                      <a:pt x="710" y="105"/>
                    </a:cubicBezTo>
                    <a:cubicBezTo>
                      <a:pt x="709" y="106"/>
                      <a:pt x="707" y="107"/>
                      <a:pt x="707" y="108"/>
                    </a:cubicBezTo>
                    <a:cubicBezTo>
                      <a:pt x="706" y="108"/>
                      <a:pt x="706" y="108"/>
                      <a:pt x="706" y="108"/>
                    </a:cubicBezTo>
                    <a:cubicBezTo>
                      <a:pt x="705" y="108"/>
                      <a:pt x="705" y="109"/>
                      <a:pt x="704" y="110"/>
                    </a:cubicBezTo>
                    <a:cubicBezTo>
                      <a:pt x="704" y="110"/>
                      <a:pt x="703" y="110"/>
                      <a:pt x="703" y="110"/>
                    </a:cubicBezTo>
                    <a:cubicBezTo>
                      <a:pt x="703" y="110"/>
                      <a:pt x="702" y="110"/>
                      <a:pt x="702" y="111"/>
                    </a:cubicBezTo>
                    <a:cubicBezTo>
                      <a:pt x="702" y="111"/>
                      <a:pt x="701" y="111"/>
                      <a:pt x="700" y="111"/>
                    </a:cubicBezTo>
                    <a:cubicBezTo>
                      <a:pt x="700" y="111"/>
                      <a:pt x="700" y="112"/>
                      <a:pt x="699" y="112"/>
                    </a:cubicBezTo>
                    <a:cubicBezTo>
                      <a:pt x="698" y="113"/>
                      <a:pt x="696" y="114"/>
                      <a:pt x="695" y="114"/>
                    </a:cubicBezTo>
                    <a:cubicBezTo>
                      <a:pt x="692" y="116"/>
                      <a:pt x="689" y="120"/>
                      <a:pt x="687" y="124"/>
                    </a:cubicBezTo>
                    <a:cubicBezTo>
                      <a:pt x="686" y="124"/>
                      <a:pt x="686" y="124"/>
                      <a:pt x="685" y="125"/>
                    </a:cubicBezTo>
                    <a:cubicBezTo>
                      <a:pt x="684" y="126"/>
                      <a:pt x="683" y="127"/>
                      <a:pt x="682" y="128"/>
                    </a:cubicBezTo>
                    <a:cubicBezTo>
                      <a:pt x="682" y="129"/>
                      <a:pt x="681" y="129"/>
                      <a:pt x="680" y="130"/>
                    </a:cubicBezTo>
                    <a:cubicBezTo>
                      <a:pt x="680" y="131"/>
                      <a:pt x="680" y="132"/>
                      <a:pt x="679" y="133"/>
                    </a:cubicBezTo>
                    <a:cubicBezTo>
                      <a:pt x="676" y="137"/>
                      <a:pt x="672" y="142"/>
                      <a:pt x="669" y="147"/>
                    </a:cubicBezTo>
                    <a:cubicBezTo>
                      <a:pt x="668" y="148"/>
                      <a:pt x="668" y="149"/>
                      <a:pt x="667" y="150"/>
                    </a:cubicBezTo>
                    <a:cubicBezTo>
                      <a:pt x="666" y="151"/>
                      <a:pt x="666" y="152"/>
                      <a:pt x="666" y="154"/>
                    </a:cubicBezTo>
                    <a:cubicBezTo>
                      <a:pt x="665" y="155"/>
                      <a:pt x="664" y="156"/>
                      <a:pt x="663" y="157"/>
                    </a:cubicBezTo>
                    <a:cubicBezTo>
                      <a:pt x="661" y="163"/>
                      <a:pt x="662" y="170"/>
                      <a:pt x="661" y="177"/>
                    </a:cubicBezTo>
                    <a:cubicBezTo>
                      <a:pt x="660" y="179"/>
                      <a:pt x="661" y="181"/>
                      <a:pt x="661" y="183"/>
                    </a:cubicBezTo>
                    <a:cubicBezTo>
                      <a:pt x="661" y="185"/>
                      <a:pt x="661" y="188"/>
                      <a:pt x="661" y="191"/>
                    </a:cubicBezTo>
                    <a:cubicBezTo>
                      <a:pt x="660" y="192"/>
                      <a:pt x="662" y="195"/>
                      <a:pt x="661" y="197"/>
                    </a:cubicBezTo>
                    <a:cubicBezTo>
                      <a:pt x="660" y="200"/>
                      <a:pt x="661" y="203"/>
                      <a:pt x="660" y="205"/>
                    </a:cubicBezTo>
                    <a:cubicBezTo>
                      <a:pt x="659" y="212"/>
                      <a:pt x="657" y="219"/>
                      <a:pt x="654" y="226"/>
                    </a:cubicBezTo>
                    <a:cubicBezTo>
                      <a:pt x="653" y="228"/>
                      <a:pt x="651" y="230"/>
                      <a:pt x="650" y="231"/>
                    </a:cubicBezTo>
                    <a:cubicBezTo>
                      <a:pt x="643" y="241"/>
                      <a:pt x="634" y="247"/>
                      <a:pt x="623" y="252"/>
                    </a:cubicBezTo>
                    <a:cubicBezTo>
                      <a:pt x="622" y="252"/>
                      <a:pt x="621" y="252"/>
                      <a:pt x="620" y="252"/>
                    </a:cubicBezTo>
                    <a:cubicBezTo>
                      <a:pt x="615" y="254"/>
                      <a:pt x="608" y="256"/>
                      <a:pt x="602" y="257"/>
                    </a:cubicBezTo>
                    <a:cubicBezTo>
                      <a:pt x="600" y="257"/>
                      <a:pt x="598" y="257"/>
                      <a:pt x="596" y="257"/>
                    </a:cubicBezTo>
                    <a:cubicBezTo>
                      <a:pt x="591" y="259"/>
                      <a:pt x="581" y="259"/>
                      <a:pt x="575" y="258"/>
                    </a:cubicBezTo>
                    <a:cubicBezTo>
                      <a:pt x="573" y="258"/>
                      <a:pt x="571" y="259"/>
                      <a:pt x="569" y="259"/>
                    </a:cubicBezTo>
                    <a:cubicBezTo>
                      <a:pt x="568" y="258"/>
                      <a:pt x="566" y="258"/>
                      <a:pt x="565" y="257"/>
                    </a:cubicBezTo>
                    <a:cubicBezTo>
                      <a:pt x="564" y="257"/>
                      <a:pt x="562" y="257"/>
                      <a:pt x="561" y="257"/>
                    </a:cubicBezTo>
                    <a:cubicBezTo>
                      <a:pt x="560" y="257"/>
                      <a:pt x="560" y="257"/>
                      <a:pt x="560" y="258"/>
                    </a:cubicBezTo>
                    <a:cubicBezTo>
                      <a:pt x="559" y="258"/>
                      <a:pt x="559" y="258"/>
                      <a:pt x="559" y="258"/>
                    </a:cubicBezTo>
                    <a:cubicBezTo>
                      <a:pt x="559" y="258"/>
                      <a:pt x="559" y="257"/>
                      <a:pt x="559" y="257"/>
                    </a:cubicBezTo>
                    <a:cubicBezTo>
                      <a:pt x="559" y="257"/>
                      <a:pt x="559" y="257"/>
                      <a:pt x="559" y="257"/>
                    </a:cubicBezTo>
                    <a:cubicBezTo>
                      <a:pt x="559" y="257"/>
                      <a:pt x="558" y="257"/>
                      <a:pt x="558" y="257"/>
                    </a:cubicBezTo>
                    <a:cubicBezTo>
                      <a:pt x="558" y="257"/>
                      <a:pt x="558" y="257"/>
                      <a:pt x="558" y="257"/>
                    </a:cubicBezTo>
                    <a:cubicBezTo>
                      <a:pt x="557" y="257"/>
                      <a:pt x="556" y="257"/>
                      <a:pt x="556" y="256"/>
                    </a:cubicBezTo>
                    <a:cubicBezTo>
                      <a:pt x="555" y="257"/>
                      <a:pt x="555" y="257"/>
                      <a:pt x="555" y="257"/>
                    </a:cubicBezTo>
                    <a:cubicBezTo>
                      <a:pt x="555" y="257"/>
                      <a:pt x="555" y="257"/>
                      <a:pt x="555" y="257"/>
                    </a:cubicBezTo>
                    <a:cubicBezTo>
                      <a:pt x="555" y="257"/>
                      <a:pt x="555" y="257"/>
                      <a:pt x="555" y="257"/>
                    </a:cubicBezTo>
                    <a:cubicBezTo>
                      <a:pt x="555" y="257"/>
                      <a:pt x="555" y="257"/>
                      <a:pt x="555" y="257"/>
                    </a:cubicBezTo>
                    <a:cubicBezTo>
                      <a:pt x="555" y="257"/>
                      <a:pt x="555" y="257"/>
                      <a:pt x="555" y="256"/>
                    </a:cubicBezTo>
                    <a:cubicBezTo>
                      <a:pt x="552" y="256"/>
                      <a:pt x="546" y="257"/>
                      <a:pt x="544" y="256"/>
                    </a:cubicBezTo>
                    <a:cubicBezTo>
                      <a:pt x="544" y="256"/>
                      <a:pt x="544" y="256"/>
                      <a:pt x="543" y="256"/>
                    </a:cubicBezTo>
                    <a:cubicBezTo>
                      <a:pt x="543" y="256"/>
                      <a:pt x="543" y="257"/>
                      <a:pt x="543" y="257"/>
                    </a:cubicBezTo>
                    <a:cubicBezTo>
                      <a:pt x="542" y="257"/>
                      <a:pt x="541" y="255"/>
                      <a:pt x="540" y="256"/>
                    </a:cubicBezTo>
                    <a:cubicBezTo>
                      <a:pt x="539" y="256"/>
                      <a:pt x="540" y="256"/>
                      <a:pt x="540" y="256"/>
                    </a:cubicBezTo>
                    <a:cubicBezTo>
                      <a:pt x="538" y="256"/>
                      <a:pt x="536" y="256"/>
                      <a:pt x="534" y="256"/>
                    </a:cubicBezTo>
                    <a:cubicBezTo>
                      <a:pt x="534" y="256"/>
                      <a:pt x="534" y="256"/>
                      <a:pt x="534" y="257"/>
                    </a:cubicBezTo>
                    <a:cubicBezTo>
                      <a:pt x="534" y="257"/>
                      <a:pt x="534" y="257"/>
                      <a:pt x="534" y="257"/>
                    </a:cubicBezTo>
                    <a:cubicBezTo>
                      <a:pt x="534" y="256"/>
                      <a:pt x="534" y="257"/>
                      <a:pt x="534" y="256"/>
                    </a:cubicBezTo>
                    <a:cubicBezTo>
                      <a:pt x="526" y="257"/>
                      <a:pt x="519" y="257"/>
                      <a:pt x="513" y="260"/>
                    </a:cubicBezTo>
                    <a:cubicBezTo>
                      <a:pt x="512" y="260"/>
                      <a:pt x="512" y="260"/>
                      <a:pt x="511" y="260"/>
                    </a:cubicBezTo>
                    <a:cubicBezTo>
                      <a:pt x="510" y="261"/>
                      <a:pt x="507" y="261"/>
                      <a:pt x="506" y="262"/>
                    </a:cubicBezTo>
                    <a:cubicBezTo>
                      <a:pt x="506" y="262"/>
                      <a:pt x="506" y="263"/>
                      <a:pt x="506" y="263"/>
                    </a:cubicBezTo>
                    <a:cubicBezTo>
                      <a:pt x="505" y="263"/>
                      <a:pt x="505" y="262"/>
                      <a:pt x="505" y="262"/>
                    </a:cubicBezTo>
                    <a:cubicBezTo>
                      <a:pt x="504" y="263"/>
                      <a:pt x="501" y="264"/>
                      <a:pt x="500" y="265"/>
                    </a:cubicBezTo>
                    <a:cubicBezTo>
                      <a:pt x="500" y="265"/>
                      <a:pt x="499" y="265"/>
                      <a:pt x="499" y="265"/>
                    </a:cubicBezTo>
                    <a:cubicBezTo>
                      <a:pt x="498" y="265"/>
                      <a:pt x="498" y="265"/>
                      <a:pt x="498" y="266"/>
                    </a:cubicBezTo>
                    <a:cubicBezTo>
                      <a:pt x="498" y="266"/>
                      <a:pt x="497" y="266"/>
                      <a:pt x="496" y="266"/>
                    </a:cubicBezTo>
                    <a:cubicBezTo>
                      <a:pt x="497" y="266"/>
                      <a:pt x="496" y="266"/>
                      <a:pt x="497" y="266"/>
                    </a:cubicBezTo>
                    <a:cubicBezTo>
                      <a:pt x="496" y="267"/>
                      <a:pt x="494" y="267"/>
                      <a:pt x="493" y="268"/>
                    </a:cubicBezTo>
                    <a:cubicBezTo>
                      <a:pt x="489" y="270"/>
                      <a:pt x="487" y="271"/>
                      <a:pt x="484" y="273"/>
                    </a:cubicBezTo>
                    <a:cubicBezTo>
                      <a:pt x="484" y="273"/>
                      <a:pt x="483" y="273"/>
                      <a:pt x="483" y="273"/>
                    </a:cubicBezTo>
                    <a:cubicBezTo>
                      <a:pt x="484" y="273"/>
                      <a:pt x="484" y="273"/>
                      <a:pt x="484" y="273"/>
                    </a:cubicBezTo>
                    <a:cubicBezTo>
                      <a:pt x="484" y="273"/>
                      <a:pt x="484" y="273"/>
                      <a:pt x="484" y="273"/>
                    </a:cubicBezTo>
                    <a:cubicBezTo>
                      <a:pt x="484" y="273"/>
                      <a:pt x="484" y="274"/>
                      <a:pt x="484" y="274"/>
                    </a:cubicBezTo>
                    <a:cubicBezTo>
                      <a:pt x="483" y="274"/>
                      <a:pt x="483" y="274"/>
                      <a:pt x="483" y="273"/>
                    </a:cubicBezTo>
                    <a:cubicBezTo>
                      <a:pt x="480" y="274"/>
                      <a:pt x="475" y="279"/>
                      <a:pt x="472" y="280"/>
                    </a:cubicBezTo>
                    <a:cubicBezTo>
                      <a:pt x="472" y="281"/>
                      <a:pt x="472" y="280"/>
                      <a:pt x="472" y="281"/>
                    </a:cubicBezTo>
                    <a:cubicBezTo>
                      <a:pt x="472" y="281"/>
                      <a:pt x="472" y="281"/>
                      <a:pt x="471" y="281"/>
                    </a:cubicBezTo>
                    <a:cubicBezTo>
                      <a:pt x="470" y="281"/>
                      <a:pt x="468" y="283"/>
                      <a:pt x="467" y="284"/>
                    </a:cubicBezTo>
                    <a:cubicBezTo>
                      <a:pt x="467" y="284"/>
                      <a:pt x="467" y="284"/>
                      <a:pt x="466" y="284"/>
                    </a:cubicBezTo>
                    <a:cubicBezTo>
                      <a:pt x="466" y="285"/>
                      <a:pt x="465" y="286"/>
                      <a:pt x="464" y="286"/>
                    </a:cubicBezTo>
                    <a:cubicBezTo>
                      <a:pt x="464" y="287"/>
                      <a:pt x="464" y="286"/>
                      <a:pt x="464" y="287"/>
                    </a:cubicBezTo>
                    <a:cubicBezTo>
                      <a:pt x="464" y="287"/>
                      <a:pt x="464" y="287"/>
                      <a:pt x="464" y="287"/>
                    </a:cubicBezTo>
                    <a:cubicBezTo>
                      <a:pt x="461" y="288"/>
                      <a:pt x="461" y="289"/>
                      <a:pt x="459" y="291"/>
                    </a:cubicBezTo>
                    <a:cubicBezTo>
                      <a:pt x="459" y="292"/>
                      <a:pt x="457" y="292"/>
                      <a:pt x="456" y="293"/>
                    </a:cubicBezTo>
                    <a:cubicBezTo>
                      <a:pt x="455" y="294"/>
                      <a:pt x="455" y="295"/>
                      <a:pt x="454" y="296"/>
                    </a:cubicBezTo>
                    <a:cubicBezTo>
                      <a:pt x="454" y="296"/>
                      <a:pt x="454" y="296"/>
                      <a:pt x="454" y="296"/>
                    </a:cubicBezTo>
                    <a:cubicBezTo>
                      <a:pt x="455" y="296"/>
                      <a:pt x="454" y="296"/>
                      <a:pt x="455" y="296"/>
                    </a:cubicBezTo>
                    <a:cubicBezTo>
                      <a:pt x="454" y="297"/>
                      <a:pt x="454" y="296"/>
                      <a:pt x="453" y="297"/>
                    </a:cubicBezTo>
                    <a:cubicBezTo>
                      <a:pt x="453" y="297"/>
                      <a:pt x="450" y="302"/>
                      <a:pt x="450" y="303"/>
                    </a:cubicBezTo>
                    <a:cubicBezTo>
                      <a:pt x="450" y="303"/>
                      <a:pt x="450" y="303"/>
                      <a:pt x="450" y="303"/>
                    </a:cubicBezTo>
                    <a:cubicBezTo>
                      <a:pt x="450" y="303"/>
                      <a:pt x="450" y="303"/>
                      <a:pt x="450" y="303"/>
                    </a:cubicBezTo>
                    <a:cubicBezTo>
                      <a:pt x="449" y="303"/>
                      <a:pt x="446" y="308"/>
                      <a:pt x="446" y="309"/>
                    </a:cubicBezTo>
                    <a:cubicBezTo>
                      <a:pt x="446" y="309"/>
                      <a:pt x="445" y="309"/>
                      <a:pt x="445" y="309"/>
                    </a:cubicBezTo>
                    <a:cubicBezTo>
                      <a:pt x="445" y="310"/>
                      <a:pt x="443" y="311"/>
                      <a:pt x="444" y="312"/>
                    </a:cubicBezTo>
                    <a:cubicBezTo>
                      <a:pt x="443" y="312"/>
                      <a:pt x="443" y="312"/>
                      <a:pt x="443" y="313"/>
                    </a:cubicBezTo>
                    <a:cubicBezTo>
                      <a:pt x="443" y="313"/>
                      <a:pt x="443" y="313"/>
                      <a:pt x="443" y="313"/>
                    </a:cubicBezTo>
                    <a:cubicBezTo>
                      <a:pt x="443" y="313"/>
                      <a:pt x="443" y="313"/>
                      <a:pt x="443" y="313"/>
                    </a:cubicBezTo>
                    <a:cubicBezTo>
                      <a:pt x="442" y="313"/>
                      <a:pt x="440" y="316"/>
                      <a:pt x="440" y="317"/>
                    </a:cubicBezTo>
                    <a:cubicBezTo>
                      <a:pt x="440" y="317"/>
                      <a:pt x="440" y="317"/>
                      <a:pt x="440" y="317"/>
                    </a:cubicBezTo>
                    <a:cubicBezTo>
                      <a:pt x="440" y="317"/>
                      <a:pt x="440" y="317"/>
                      <a:pt x="440" y="317"/>
                    </a:cubicBezTo>
                    <a:cubicBezTo>
                      <a:pt x="440" y="317"/>
                      <a:pt x="440" y="317"/>
                      <a:pt x="440" y="317"/>
                    </a:cubicBezTo>
                    <a:cubicBezTo>
                      <a:pt x="440" y="318"/>
                      <a:pt x="440" y="317"/>
                      <a:pt x="440" y="318"/>
                    </a:cubicBezTo>
                    <a:cubicBezTo>
                      <a:pt x="440" y="318"/>
                      <a:pt x="440" y="318"/>
                      <a:pt x="440" y="318"/>
                    </a:cubicBezTo>
                    <a:cubicBezTo>
                      <a:pt x="439" y="319"/>
                      <a:pt x="438" y="320"/>
                      <a:pt x="438" y="322"/>
                    </a:cubicBezTo>
                    <a:cubicBezTo>
                      <a:pt x="436" y="322"/>
                      <a:pt x="436" y="324"/>
                      <a:pt x="436" y="325"/>
                    </a:cubicBezTo>
                    <a:cubicBezTo>
                      <a:pt x="435" y="327"/>
                      <a:pt x="433" y="333"/>
                      <a:pt x="432" y="335"/>
                    </a:cubicBezTo>
                    <a:cubicBezTo>
                      <a:pt x="432" y="335"/>
                      <a:pt x="432" y="335"/>
                      <a:pt x="432" y="336"/>
                    </a:cubicBezTo>
                    <a:cubicBezTo>
                      <a:pt x="430" y="337"/>
                      <a:pt x="428" y="339"/>
                      <a:pt x="428" y="341"/>
                    </a:cubicBezTo>
                    <a:cubicBezTo>
                      <a:pt x="428" y="341"/>
                      <a:pt x="428" y="341"/>
                      <a:pt x="428" y="341"/>
                    </a:cubicBezTo>
                    <a:cubicBezTo>
                      <a:pt x="428" y="341"/>
                      <a:pt x="428" y="341"/>
                      <a:pt x="428" y="341"/>
                    </a:cubicBezTo>
                    <a:cubicBezTo>
                      <a:pt x="428" y="341"/>
                      <a:pt x="427" y="341"/>
                      <a:pt x="427" y="341"/>
                    </a:cubicBezTo>
                    <a:cubicBezTo>
                      <a:pt x="425" y="343"/>
                      <a:pt x="425" y="346"/>
                      <a:pt x="423" y="347"/>
                    </a:cubicBezTo>
                    <a:cubicBezTo>
                      <a:pt x="423" y="347"/>
                      <a:pt x="423" y="347"/>
                      <a:pt x="423" y="347"/>
                    </a:cubicBezTo>
                    <a:cubicBezTo>
                      <a:pt x="421" y="350"/>
                      <a:pt x="420" y="351"/>
                      <a:pt x="418" y="354"/>
                    </a:cubicBezTo>
                    <a:cubicBezTo>
                      <a:pt x="418" y="354"/>
                      <a:pt x="418" y="355"/>
                      <a:pt x="417" y="355"/>
                    </a:cubicBezTo>
                    <a:cubicBezTo>
                      <a:pt x="417" y="356"/>
                      <a:pt x="416" y="356"/>
                      <a:pt x="416" y="356"/>
                    </a:cubicBezTo>
                    <a:cubicBezTo>
                      <a:pt x="415" y="357"/>
                      <a:pt x="415" y="359"/>
                      <a:pt x="414" y="359"/>
                    </a:cubicBezTo>
                    <a:cubicBezTo>
                      <a:pt x="414" y="359"/>
                      <a:pt x="413" y="360"/>
                      <a:pt x="413" y="360"/>
                    </a:cubicBezTo>
                    <a:cubicBezTo>
                      <a:pt x="413" y="360"/>
                      <a:pt x="413" y="361"/>
                      <a:pt x="412" y="361"/>
                    </a:cubicBezTo>
                    <a:cubicBezTo>
                      <a:pt x="412" y="362"/>
                      <a:pt x="411" y="362"/>
                      <a:pt x="411" y="362"/>
                    </a:cubicBezTo>
                    <a:cubicBezTo>
                      <a:pt x="410" y="363"/>
                      <a:pt x="410" y="363"/>
                      <a:pt x="410" y="364"/>
                    </a:cubicBezTo>
                    <a:cubicBezTo>
                      <a:pt x="410" y="364"/>
                      <a:pt x="404" y="368"/>
                      <a:pt x="403" y="368"/>
                    </a:cubicBezTo>
                    <a:cubicBezTo>
                      <a:pt x="403" y="369"/>
                      <a:pt x="403" y="369"/>
                      <a:pt x="402" y="370"/>
                    </a:cubicBezTo>
                    <a:cubicBezTo>
                      <a:pt x="402" y="370"/>
                      <a:pt x="402" y="370"/>
                      <a:pt x="402" y="370"/>
                    </a:cubicBezTo>
                    <a:cubicBezTo>
                      <a:pt x="403" y="370"/>
                      <a:pt x="403" y="371"/>
                      <a:pt x="404" y="371"/>
                    </a:cubicBezTo>
                    <a:cubicBezTo>
                      <a:pt x="404" y="371"/>
                      <a:pt x="404" y="371"/>
                      <a:pt x="404" y="371"/>
                    </a:cubicBezTo>
                    <a:cubicBezTo>
                      <a:pt x="402" y="371"/>
                      <a:pt x="401" y="373"/>
                      <a:pt x="400" y="374"/>
                    </a:cubicBezTo>
                    <a:cubicBezTo>
                      <a:pt x="396" y="375"/>
                      <a:pt x="392" y="375"/>
                      <a:pt x="390" y="376"/>
                    </a:cubicBezTo>
                    <a:cubicBezTo>
                      <a:pt x="389" y="376"/>
                      <a:pt x="389" y="377"/>
                      <a:pt x="388" y="377"/>
                    </a:cubicBezTo>
                    <a:cubicBezTo>
                      <a:pt x="388" y="377"/>
                      <a:pt x="386" y="377"/>
                      <a:pt x="386" y="377"/>
                    </a:cubicBezTo>
                    <a:cubicBezTo>
                      <a:pt x="384" y="377"/>
                      <a:pt x="382" y="379"/>
                      <a:pt x="381" y="377"/>
                    </a:cubicBezTo>
                    <a:cubicBezTo>
                      <a:pt x="380" y="377"/>
                      <a:pt x="380" y="377"/>
                      <a:pt x="380" y="378"/>
                    </a:cubicBezTo>
                    <a:cubicBezTo>
                      <a:pt x="377" y="378"/>
                      <a:pt x="373" y="377"/>
                      <a:pt x="371" y="378"/>
                    </a:cubicBezTo>
                    <a:cubicBezTo>
                      <a:pt x="371" y="378"/>
                      <a:pt x="371" y="378"/>
                      <a:pt x="371" y="378"/>
                    </a:cubicBezTo>
                    <a:cubicBezTo>
                      <a:pt x="371" y="378"/>
                      <a:pt x="371" y="378"/>
                      <a:pt x="371" y="378"/>
                    </a:cubicBezTo>
                    <a:cubicBezTo>
                      <a:pt x="367" y="376"/>
                      <a:pt x="363" y="378"/>
                      <a:pt x="358" y="376"/>
                    </a:cubicBezTo>
                    <a:cubicBezTo>
                      <a:pt x="358" y="375"/>
                      <a:pt x="358" y="376"/>
                      <a:pt x="358" y="375"/>
                    </a:cubicBezTo>
                    <a:cubicBezTo>
                      <a:pt x="357" y="375"/>
                      <a:pt x="357" y="375"/>
                      <a:pt x="356" y="375"/>
                    </a:cubicBezTo>
                    <a:cubicBezTo>
                      <a:pt x="355" y="373"/>
                      <a:pt x="350" y="373"/>
                      <a:pt x="348" y="371"/>
                    </a:cubicBezTo>
                    <a:cubicBezTo>
                      <a:pt x="348" y="371"/>
                      <a:pt x="348" y="371"/>
                      <a:pt x="348" y="371"/>
                    </a:cubicBezTo>
                    <a:cubicBezTo>
                      <a:pt x="347" y="370"/>
                      <a:pt x="346" y="370"/>
                      <a:pt x="344" y="368"/>
                    </a:cubicBezTo>
                    <a:cubicBezTo>
                      <a:pt x="344" y="368"/>
                      <a:pt x="344" y="369"/>
                      <a:pt x="343" y="369"/>
                    </a:cubicBezTo>
                    <a:cubicBezTo>
                      <a:pt x="342" y="368"/>
                      <a:pt x="339" y="367"/>
                      <a:pt x="338" y="366"/>
                    </a:cubicBezTo>
                    <a:cubicBezTo>
                      <a:pt x="337" y="366"/>
                      <a:pt x="338" y="366"/>
                      <a:pt x="337" y="366"/>
                    </a:cubicBezTo>
                    <a:cubicBezTo>
                      <a:pt x="334" y="363"/>
                      <a:pt x="325" y="364"/>
                      <a:pt x="322" y="363"/>
                    </a:cubicBezTo>
                    <a:cubicBezTo>
                      <a:pt x="321" y="362"/>
                      <a:pt x="318" y="362"/>
                      <a:pt x="318" y="362"/>
                    </a:cubicBezTo>
                    <a:cubicBezTo>
                      <a:pt x="317" y="360"/>
                      <a:pt x="310" y="357"/>
                      <a:pt x="308" y="357"/>
                    </a:cubicBezTo>
                    <a:cubicBezTo>
                      <a:pt x="308" y="357"/>
                      <a:pt x="308" y="357"/>
                      <a:pt x="308" y="356"/>
                    </a:cubicBezTo>
                    <a:cubicBezTo>
                      <a:pt x="307" y="356"/>
                      <a:pt x="307" y="356"/>
                      <a:pt x="307" y="356"/>
                    </a:cubicBezTo>
                    <a:cubicBezTo>
                      <a:pt x="306" y="356"/>
                      <a:pt x="307" y="356"/>
                      <a:pt x="306" y="356"/>
                    </a:cubicBezTo>
                    <a:cubicBezTo>
                      <a:pt x="306" y="356"/>
                      <a:pt x="306" y="356"/>
                      <a:pt x="306" y="356"/>
                    </a:cubicBezTo>
                    <a:cubicBezTo>
                      <a:pt x="305" y="355"/>
                      <a:pt x="304" y="354"/>
                      <a:pt x="303" y="354"/>
                    </a:cubicBezTo>
                    <a:cubicBezTo>
                      <a:pt x="303" y="354"/>
                      <a:pt x="303" y="354"/>
                      <a:pt x="303" y="354"/>
                    </a:cubicBezTo>
                    <a:cubicBezTo>
                      <a:pt x="303" y="354"/>
                      <a:pt x="303" y="354"/>
                      <a:pt x="303" y="354"/>
                    </a:cubicBezTo>
                    <a:cubicBezTo>
                      <a:pt x="303" y="354"/>
                      <a:pt x="303" y="354"/>
                      <a:pt x="303" y="354"/>
                    </a:cubicBezTo>
                    <a:cubicBezTo>
                      <a:pt x="302" y="352"/>
                      <a:pt x="300" y="353"/>
                      <a:pt x="299" y="352"/>
                    </a:cubicBezTo>
                    <a:cubicBezTo>
                      <a:pt x="298" y="351"/>
                      <a:pt x="299" y="350"/>
                      <a:pt x="298" y="350"/>
                    </a:cubicBezTo>
                    <a:cubicBezTo>
                      <a:pt x="297" y="350"/>
                      <a:pt x="297" y="350"/>
                      <a:pt x="296" y="350"/>
                    </a:cubicBezTo>
                    <a:cubicBezTo>
                      <a:pt x="295" y="349"/>
                      <a:pt x="296" y="347"/>
                      <a:pt x="294" y="346"/>
                    </a:cubicBezTo>
                    <a:cubicBezTo>
                      <a:pt x="294" y="346"/>
                      <a:pt x="293" y="346"/>
                      <a:pt x="294" y="346"/>
                    </a:cubicBezTo>
                    <a:cubicBezTo>
                      <a:pt x="293" y="344"/>
                      <a:pt x="289" y="341"/>
                      <a:pt x="287" y="340"/>
                    </a:cubicBezTo>
                    <a:cubicBezTo>
                      <a:pt x="287" y="340"/>
                      <a:pt x="287" y="340"/>
                      <a:pt x="287" y="340"/>
                    </a:cubicBezTo>
                    <a:cubicBezTo>
                      <a:pt x="287" y="339"/>
                      <a:pt x="286" y="339"/>
                      <a:pt x="286" y="338"/>
                    </a:cubicBezTo>
                    <a:cubicBezTo>
                      <a:pt x="285" y="338"/>
                      <a:pt x="285" y="338"/>
                      <a:pt x="285" y="338"/>
                    </a:cubicBezTo>
                    <a:cubicBezTo>
                      <a:pt x="284" y="338"/>
                      <a:pt x="285" y="338"/>
                      <a:pt x="284" y="338"/>
                    </a:cubicBezTo>
                    <a:cubicBezTo>
                      <a:pt x="284" y="338"/>
                      <a:pt x="285" y="338"/>
                      <a:pt x="285" y="337"/>
                    </a:cubicBezTo>
                    <a:cubicBezTo>
                      <a:pt x="283" y="336"/>
                      <a:pt x="280" y="331"/>
                      <a:pt x="278" y="331"/>
                    </a:cubicBezTo>
                    <a:cubicBezTo>
                      <a:pt x="278" y="330"/>
                      <a:pt x="278" y="330"/>
                      <a:pt x="278" y="330"/>
                    </a:cubicBezTo>
                    <a:cubicBezTo>
                      <a:pt x="276" y="328"/>
                      <a:pt x="275" y="326"/>
                      <a:pt x="273" y="325"/>
                    </a:cubicBezTo>
                    <a:cubicBezTo>
                      <a:pt x="272" y="324"/>
                      <a:pt x="269" y="323"/>
                      <a:pt x="267" y="321"/>
                    </a:cubicBezTo>
                    <a:cubicBezTo>
                      <a:pt x="266" y="320"/>
                      <a:pt x="265" y="318"/>
                      <a:pt x="263" y="317"/>
                    </a:cubicBezTo>
                    <a:cubicBezTo>
                      <a:pt x="262" y="316"/>
                      <a:pt x="260" y="315"/>
                      <a:pt x="258" y="314"/>
                    </a:cubicBezTo>
                    <a:cubicBezTo>
                      <a:pt x="257" y="313"/>
                      <a:pt x="257" y="312"/>
                      <a:pt x="256" y="311"/>
                    </a:cubicBezTo>
                    <a:cubicBezTo>
                      <a:pt x="255" y="311"/>
                      <a:pt x="255" y="311"/>
                      <a:pt x="254" y="311"/>
                    </a:cubicBezTo>
                    <a:cubicBezTo>
                      <a:pt x="254" y="311"/>
                      <a:pt x="253" y="309"/>
                      <a:pt x="252" y="308"/>
                    </a:cubicBezTo>
                    <a:cubicBezTo>
                      <a:pt x="251" y="307"/>
                      <a:pt x="249" y="306"/>
                      <a:pt x="247" y="305"/>
                    </a:cubicBezTo>
                    <a:cubicBezTo>
                      <a:pt x="246" y="305"/>
                      <a:pt x="245" y="303"/>
                      <a:pt x="244" y="302"/>
                    </a:cubicBezTo>
                    <a:cubicBezTo>
                      <a:pt x="242" y="301"/>
                      <a:pt x="241" y="300"/>
                      <a:pt x="240" y="299"/>
                    </a:cubicBezTo>
                    <a:cubicBezTo>
                      <a:pt x="239" y="299"/>
                      <a:pt x="238" y="297"/>
                      <a:pt x="237" y="297"/>
                    </a:cubicBezTo>
                    <a:cubicBezTo>
                      <a:pt x="236" y="297"/>
                      <a:pt x="235" y="297"/>
                      <a:pt x="235" y="297"/>
                    </a:cubicBezTo>
                    <a:cubicBezTo>
                      <a:pt x="233" y="296"/>
                      <a:pt x="231" y="294"/>
                      <a:pt x="229" y="294"/>
                    </a:cubicBezTo>
                    <a:cubicBezTo>
                      <a:pt x="228" y="293"/>
                      <a:pt x="227" y="293"/>
                      <a:pt x="225" y="293"/>
                    </a:cubicBezTo>
                    <a:cubicBezTo>
                      <a:pt x="221" y="291"/>
                      <a:pt x="217" y="288"/>
                      <a:pt x="213" y="287"/>
                    </a:cubicBezTo>
                    <a:cubicBezTo>
                      <a:pt x="212" y="287"/>
                      <a:pt x="211" y="287"/>
                      <a:pt x="210" y="287"/>
                    </a:cubicBezTo>
                    <a:cubicBezTo>
                      <a:pt x="205" y="285"/>
                      <a:pt x="200" y="283"/>
                      <a:pt x="195" y="281"/>
                    </a:cubicBezTo>
                    <a:cubicBezTo>
                      <a:pt x="194" y="281"/>
                      <a:pt x="193" y="281"/>
                      <a:pt x="192" y="281"/>
                    </a:cubicBezTo>
                    <a:cubicBezTo>
                      <a:pt x="190" y="281"/>
                      <a:pt x="188" y="280"/>
                      <a:pt x="186" y="280"/>
                    </a:cubicBezTo>
                    <a:cubicBezTo>
                      <a:pt x="185" y="279"/>
                      <a:pt x="185" y="279"/>
                      <a:pt x="184" y="279"/>
                    </a:cubicBezTo>
                    <a:cubicBezTo>
                      <a:pt x="184" y="279"/>
                      <a:pt x="183" y="279"/>
                      <a:pt x="183" y="279"/>
                    </a:cubicBezTo>
                    <a:cubicBezTo>
                      <a:pt x="181" y="278"/>
                      <a:pt x="177" y="277"/>
                      <a:pt x="175" y="276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2" y="275"/>
                      <a:pt x="169" y="275"/>
                      <a:pt x="166" y="274"/>
                    </a:cubicBezTo>
                    <a:cubicBezTo>
                      <a:pt x="165" y="274"/>
                      <a:pt x="164" y="274"/>
                      <a:pt x="163" y="274"/>
                    </a:cubicBezTo>
                    <a:cubicBezTo>
                      <a:pt x="162" y="274"/>
                      <a:pt x="162" y="274"/>
                      <a:pt x="162" y="273"/>
                    </a:cubicBezTo>
                    <a:cubicBezTo>
                      <a:pt x="160" y="273"/>
                      <a:pt x="155" y="273"/>
                      <a:pt x="153" y="272"/>
                    </a:cubicBezTo>
                    <a:cubicBezTo>
                      <a:pt x="151" y="272"/>
                      <a:pt x="147" y="271"/>
                      <a:pt x="145" y="270"/>
                    </a:cubicBezTo>
                    <a:cubicBezTo>
                      <a:pt x="140" y="268"/>
                      <a:pt x="135" y="270"/>
                      <a:pt x="131" y="268"/>
                    </a:cubicBezTo>
                    <a:cubicBezTo>
                      <a:pt x="127" y="267"/>
                      <a:pt x="123" y="268"/>
                      <a:pt x="120" y="269"/>
                    </a:cubicBezTo>
                    <a:cubicBezTo>
                      <a:pt x="118" y="269"/>
                      <a:pt x="117" y="268"/>
                      <a:pt x="116" y="269"/>
                    </a:cubicBezTo>
                    <a:cubicBezTo>
                      <a:pt x="112" y="269"/>
                      <a:pt x="106" y="270"/>
                      <a:pt x="102" y="271"/>
                    </a:cubicBezTo>
                    <a:cubicBezTo>
                      <a:pt x="101" y="271"/>
                      <a:pt x="100" y="271"/>
                      <a:pt x="99" y="271"/>
                    </a:cubicBezTo>
                    <a:cubicBezTo>
                      <a:pt x="96" y="271"/>
                      <a:pt x="93" y="272"/>
                      <a:pt x="89" y="273"/>
                    </a:cubicBezTo>
                    <a:cubicBezTo>
                      <a:pt x="84" y="274"/>
                      <a:pt x="78" y="275"/>
                      <a:pt x="73" y="275"/>
                    </a:cubicBezTo>
                    <a:cubicBezTo>
                      <a:pt x="73" y="275"/>
                      <a:pt x="71" y="275"/>
                      <a:pt x="71" y="275"/>
                    </a:cubicBezTo>
                    <a:cubicBezTo>
                      <a:pt x="70" y="276"/>
                      <a:pt x="66" y="274"/>
                      <a:pt x="64" y="275"/>
                    </a:cubicBezTo>
                    <a:cubicBezTo>
                      <a:pt x="63" y="275"/>
                      <a:pt x="62" y="276"/>
                      <a:pt x="61" y="275"/>
                    </a:cubicBezTo>
                    <a:cubicBezTo>
                      <a:pt x="60" y="275"/>
                      <a:pt x="60" y="275"/>
                      <a:pt x="59" y="276"/>
                    </a:cubicBezTo>
                    <a:cubicBezTo>
                      <a:pt x="58" y="275"/>
                      <a:pt x="50" y="275"/>
                      <a:pt x="50" y="275"/>
                    </a:cubicBezTo>
                    <a:cubicBezTo>
                      <a:pt x="48" y="275"/>
                      <a:pt x="46" y="274"/>
                      <a:pt x="44" y="274"/>
                    </a:cubicBezTo>
                    <a:cubicBezTo>
                      <a:pt x="44" y="274"/>
                      <a:pt x="44" y="275"/>
                      <a:pt x="43" y="275"/>
                    </a:cubicBezTo>
                    <a:cubicBezTo>
                      <a:pt x="40" y="273"/>
                      <a:pt x="35" y="273"/>
                      <a:pt x="33" y="273"/>
                    </a:cubicBezTo>
                    <a:cubicBezTo>
                      <a:pt x="32" y="274"/>
                      <a:pt x="27" y="272"/>
                      <a:pt x="26" y="273"/>
                    </a:cubicBezTo>
                    <a:cubicBezTo>
                      <a:pt x="26" y="273"/>
                      <a:pt x="26" y="273"/>
                      <a:pt x="26" y="273"/>
                    </a:cubicBezTo>
                    <a:cubicBezTo>
                      <a:pt x="24" y="272"/>
                      <a:pt x="18" y="269"/>
                      <a:pt x="17" y="269"/>
                    </a:cubicBezTo>
                    <a:cubicBezTo>
                      <a:pt x="16" y="267"/>
                      <a:pt x="13" y="265"/>
                      <a:pt x="11" y="264"/>
                    </a:cubicBezTo>
                    <a:cubicBezTo>
                      <a:pt x="11" y="264"/>
                      <a:pt x="11" y="264"/>
                      <a:pt x="11" y="264"/>
                    </a:cubicBezTo>
                    <a:cubicBezTo>
                      <a:pt x="11" y="262"/>
                      <a:pt x="9" y="262"/>
                      <a:pt x="8" y="261"/>
                    </a:cubicBezTo>
                    <a:cubicBezTo>
                      <a:pt x="7" y="259"/>
                      <a:pt x="6" y="257"/>
                      <a:pt x="5" y="255"/>
                    </a:cubicBezTo>
                    <a:cubicBezTo>
                      <a:pt x="4" y="251"/>
                      <a:pt x="6" y="247"/>
                      <a:pt x="7" y="245"/>
                    </a:cubicBezTo>
                    <a:cubicBezTo>
                      <a:pt x="7" y="242"/>
                      <a:pt x="8" y="239"/>
                      <a:pt x="9" y="237"/>
                    </a:cubicBezTo>
                    <a:cubicBezTo>
                      <a:pt x="10" y="236"/>
                      <a:pt x="12" y="235"/>
                      <a:pt x="14" y="234"/>
                    </a:cubicBezTo>
                    <a:cubicBezTo>
                      <a:pt x="15" y="233"/>
                      <a:pt x="15" y="232"/>
                      <a:pt x="16" y="231"/>
                    </a:cubicBezTo>
                    <a:cubicBezTo>
                      <a:pt x="17" y="228"/>
                      <a:pt x="22" y="226"/>
                      <a:pt x="25" y="224"/>
                    </a:cubicBezTo>
                    <a:cubicBezTo>
                      <a:pt x="27" y="224"/>
                      <a:pt x="29" y="223"/>
                      <a:pt x="31" y="222"/>
                    </a:cubicBezTo>
                    <a:cubicBezTo>
                      <a:pt x="32" y="222"/>
                      <a:pt x="32" y="222"/>
                      <a:pt x="33" y="222"/>
                    </a:cubicBezTo>
                    <a:cubicBezTo>
                      <a:pt x="39" y="219"/>
                      <a:pt x="49" y="216"/>
                      <a:pt x="58" y="216"/>
                    </a:cubicBezTo>
                    <a:cubicBezTo>
                      <a:pt x="59" y="216"/>
                      <a:pt x="60" y="216"/>
                      <a:pt x="61" y="216"/>
                    </a:cubicBezTo>
                    <a:cubicBezTo>
                      <a:pt x="64" y="217"/>
                      <a:pt x="68" y="217"/>
                      <a:pt x="71" y="217"/>
                    </a:cubicBezTo>
                    <a:cubicBezTo>
                      <a:pt x="72" y="217"/>
                      <a:pt x="73" y="217"/>
                      <a:pt x="74" y="217"/>
                    </a:cubicBezTo>
                    <a:cubicBezTo>
                      <a:pt x="76" y="217"/>
                      <a:pt x="82" y="218"/>
                      <a:pt x="85" y="217"/>
                    </a:cubicBezTo>
                    <a:cubicBezTo>
                      <a:pt x="90" y="216"/>
                      <a:pt x="97" y="216"/>
                      <a:pt x="103" y="217"/>
                    </a:cubicBezTo>
                    <a:cubicBezTo>
                      <a:pt x="104" y="217"/>
                      <a:pt x="106" y="217"/>
                      <a:pt x="107" y="217"/>
                    </a:cubicBezTo>
                    <a:cubicBezTo>
                      <a:pt x="108" y="217"/>
                      <a:pt x="110" y="218"/>
                      <a:pt x="112" y="218"/>
                    </a:cubicBezTo>
                    <a:cubicBezTo>
                      <a:pt x="125" y="217"/>
                      <a:pt x="138" y="217"/>
                      <a:pt x="151" y="215"/>
                    </a:cubicBezTo>
                    <a:cubicBezTo>
                      <a:pt x="155" y="214"/>
                      <a:pt x="160" y="215"/>
                      <a:pt x="164" y="214"/>
                    </a:cubicBezTo>
                    <a:cubicBezTo>
                      <a:pt x="171" y="212"/>
                      <a:pt x="179" y="210"/>
                      <a:pt x="185" y="208"/>
                    </a:cubicBezTo>
                    <a:cubicBezTo>
                      <a:pt x="187" y="207"/>
                      <a:pt x="188" y="205"/>
                      <a:pt x="190" y="205"/>
                    </a:cubicBezTo>
                    <a:cubicBezTo>
                      <a:pt x="193" y="203"/>
                      <a:pt x="197" y="202"/>
                      <a:pt x="200" y="200"/>
                    </a:cubicBezTo>
                    <a:cubicBezTo>
                      <a:pt x="203" y="198"/>
                      <a:pt x="206" y="195"/>
                      <a:pt x="209" y="193"/>
                    </a:cubicBezTo>
                    <a:cubicBezTo>
                      <a:pt x="211" y="191"/>
                      <a:pt x="212" y="191"/>
                      <a:pt x="214" y="189"/>
                    </a:cubicBezTo>
                    <a:cubicBezTo>
                      <a:pt x="216" y="188"/>
                      <a:pt x="218" y="186"/>
                      <a:pt x="220" y="184"/>
                    </a:cubicBezTo>
                    <a:cubicBezTo>
                      <a:pt x="221" y="183"/>
                      <a:pt x="222" y="182"/>
                      <a:pt x="222" y="181"/>
                    </a:cubicBezTo>
                    <a:cubicBezTo>
                      <a:pt x="223" y="180"/>
                      <a:pt x="225" y="181"/>
                      <a:pt x="225" y="180"/>
                    </a:cubicBezTo>
                    <a:cubicBezTo>
                      <a:pt x="226" y="179"/>
                      <a:pt x="226" y="179"/>
                      <a:pt x="226" y="178"/>
                    </a:cubicBezTo>
                    <a:cubicBezTo>
                      <a:pt x="230" y="174"/>
                      <a:pt x="235" y="171"/>
                      <a:pt x="237" y="166"/>
                    </a:cubicBezTo>
                    <a:cubicBezTo>
                      <a:pt x="239" y="165"/>
                      <a:pt x="239" y="163"/>
                      <a:pt x="240" y="161"/>
                    </a:cubicBezTo>
                    <a:cubicBezTo>
                      <a:pt x="242" y="158"/>
                      <a:pt x="245" y="155"/>
                      <a:pt x="247" y="153"/>
                    </a:cubicBezTo>
                    <a:cubicBezTo>
                      <a:pt x="249" y="151"/>
                      <a:pt x="252" y="149"/>
                      <a:pt x="254" y="147"/>
                    </a:cubicBezTo>
                    <a:cubicBezTo>
                      <a:pt x="256" y="146"/>
                      <a:pt x="257" y="144"/>
                      <a:pt x="259" y="142"/>
                    </a:cubicBezTo>
                    <a:cubicBezTo>
                      <a:pt x="262" y="140"/>
                      <a:pt x="267" y="137"/>
                      <a:pt x="271" y="136"/>
                    </a:cubicBezTo>
                    <a:cubicBezTo>
                      <a:pt x="275" y="134"/>
                      <a:pt x="280" y="132"/>
                      <a:pt x="284" y="131"/>
                    </a:cubicBezTo>
                    <a:cubicBezTo>
                      <a:pt x="285" y="130"/>
                      <a:pt x="287" y="130"/>
                      <a:pt x="288" y="130"/>
                    </a:cubicBezTo>
                    <a:cubicBezTo>
                      <a:pt x="291" y="130"/>
                      <a:pt x="294" y="130"/>
                      <a:pt x="298" y="130"/>
                    </a:cubicBezTo>
                    <a:cubicBezTo>
                      <a:pt x="298" y="130"/>
                      <a:pt x="299" y="130"/>
                      <a:pt x="299" y="131"/>
                    </a:cubicBezTo>
                    <a:cubicBezTo>
                      <a:pt x="301" y="130"/>
                      <a:pt x="304" y="131"/>
                      <a:pt x="305" y="132"/>
                    </a:cubicBezTo>
                    <a:cubicBezTo>
                      <a:pt x="309" y="133"/>
                      <a:pt x="312" y="132"/>
                      <a:pt x="316" y="134"/>
                    </a:cubicBezTo>
                    <a:cubicBezTo>
                      <a:pt x="318" y="134"/>
                      <a:pt x="321" y="134"/>
                      <a:pt x="322" y="135"/>
                    </a:cubicBezTo>
                    <a:cubicBezTo>
                      <a:pt x="325" y="136"/>
                      <a:pt x="327" y="137"/>
                      <a:pt x="330" y="138"/>
                    </a:cubicBezTo>
                    <a:cubicBezTo>
                      <a:pt x="333" y="140"/>
                      <a:pt x="336" y="141"/>
                      <a:pt x="339" y="142"/>
                    </a:cubicBezTo>
                    <a:cubicBezTo>
                      <a:pt x="340" y="143"/>
                      <a:pt x="341" y="144"/>
                      <a:pt x="341" y="145"/>
                    </a:cubicBezTo>
                    <a:cubicBezTo>
                      <a:pt x="345" y="147"/>
                      <a:pt x="349" y="149"/>
                      <a:pt x="352" y="152"/>
                    </a:cubicBezTo>
                    <a:cubicBezTo>
                      <a:pt x="354" y="153"/>
                      <a:pt x="355" y="155"/>
                      <a:pt x="358" y="156"/>
                    </a:cubicBezTo>
                    <a:cubicBezTo>
                      <a:pt x="357" y="156"/>
                      <a:pt x="361" y="160"/>
                      <a:pt x="362" y="161"/>
                    </a:cubicBezTo>
                    <a:cubicBezTo>
                      <a:pt x="365" y="163"/>
                      <a:pt x="368" y="164"/>
                      <a:pt x="371" y="166"/>
                    </a:cubicBezTo>
                    <a:cubicBezTo>
                      <a:pt x="372" y="167"/>
                      <a:pt x="374" y="169"/>
                      <a:pt x="376" y="170"/>
                    </a:cubicBezTo>
                    <a:cubicBezTo>
                      <a:pt x="379" y="173"/>
                      <a:pt x="383" y="174"/>
                      <a:pt x="387" y="176"/>
                    </a:cubicBezTo>
                    <a:cubicBezTo>
                      <a:pt x="388" y="177"/>
                      <a:pt x="391" y="179"/>
                      <a:pt x="392" y="180"/>
                    </a:cubicBezTo>
                    <a:cubicBezTo>
                      <a:pt x="392" y="180"/>
                      <a:pt x="392" y="181"/>
                      <a:pt x="392" y="181"/>
                    </a:cubicBezTo>
                    <a:cubicBezTo>
                      <a:pt x="395" y="182"/>
                      <a:pt x="399" y="183"/>
                      <a:pt x="402" y="184"/>
                    </a:cubicBezTo>
                    <a:cubicBezTo>
                      <a:pt x="404" y="185"/>
                      <a:pt x="405" y="186"/>
                      <a:pt x="406" y="187"/>
                    </a:cubicBezTo>
                    <a:cubicBezTo>
                      <a:pt x="408" y="188"/>
                      <a:pt x="411" y="189"/>
                      <a:pt x="413" y="190"/>
                    </a:cubicBezTo>
                    <a:cubicBezTo>
                      <a:pt x="414" y="191"/>
                      <a:pt x="415" y="190"/>
                      <a:pt x="416" y="191"/>
                    </a:cubicBezTo>
                    <a:cubicBezTo>
                      <a:pt x="425" y="194"/>
                      <a:pt x="435" y="196"/>
                      <a:pt x="444" y="199"/>
                    </a:cubicBezTo>
                    <a:cubicBezTo>
                      <a:pt x="449" y="201"/>
                      <a:pt x="453" y="199"/>
                      <a:pt x="457" y="200"/>
                    </a:cubicBezTo>
                    <a:cubicBezTo>
                      <a:pt x="464" y="201"/>
                      <a:pt x="469" y="201"/>
                      <a:pt x="475" y="200"/>
                    </a:cubicBezTo>
                    <a:cubicBezTo>
                      <a:pt x="476" y="200"/>
                      <a:pt x="477" y="200"/>
                      <a:pt x="479" y="200"/>
                    </a:cubicBezTo>
                    <a:cubicBezTo>
                      <a:pt x="486" y="199"/>
                      <a:pt x="492" y="199"/>
                      <a:pt x="499" y="197"/>
                    </a:cubicBezTo>
                    <a:cubicBezTo>
                      <a:pt x="503" y="196"/>
                      <a:pt x="505" y="194"/>
                      <a:pt x="509" y="194"/>
                    </a:cubicBezTo>
                    <a:cubicBezTo>
                      <a:pt x="509" y="194"/>
                      <a:pt x="509" y="194"/>
                      <a:pt x="509" y="194"/>
                    </a:cubicBezTo>
                    <a:cubicBezTo>
                      <a:pt x="510" y="193"/>
                      <a:pt x="511" y="193"/>
                      <a:pt x="513" y="193"/>
                    </a:cubicBezTo>
                    <a:cubicBezTo>
                      <a:pt x="512" y="193"/>
                      <a:pt x="514" y="192"/>
                      <a:pt x="515" y="192"/>
                    </a:cubicBezTo>
                    <a:cubicBezTo>
                      <a:pt x="515" y="191"/>
                      <a:pt x="516" y="191"/>
                      <a:pt x="517" y="190"/>
                    </a:cubicBezTo>
                    <a:cubicBezTo>
                      <a:pt x="518" y="189"/>
                      <a:pt x="520" y="189"/>
                      <a:pt x="521" y="189"/>
                    </a:cubicBezTo>
                    <a:cubicBezTo>
                      <a:pt x="526" y="186"/>
                      <a:pt x="531" y="183"/>
                      <a:pt x="536" y="180"/>
                    </a:cubicBezTo>
                    <a:cubicBezTo>
                      <a:pt x="537" y="179"/>
                      <a:pt x="538" y="177"/>
                      <a:pt x="540" y="176"/>
                    </a:cubicBezTo>
                    <a:cubicBezTo>
                      <a:pt x="541" y="175"/>
                      <a:pt x="542" y="175"/>
                      <a:pt x="543" y="174"/>
                    </a:cubicBezTo>
                    <a:cubicBezTo>
                      <a:pt x="545" y="172"/>
                      <a:pt x="546" y="170"/>
                      <a:pt x="548" y="168"/>
                    </a:cubicBezTo>
                    <a:cubicBezTo>
                      <a:pt x="548" y="167"/>
                      <a:pt x="549" y="166"/>
                      <a:pt x="549" y="165"/>
                    </a:cubicBezTo>
                    <a:cubicBezTo>
                      <a:pt x="553" y="162"/>
                      <a:pt x="556" y="159"/>
                      <a:pt x="559" y="155"/>
                    </a:cubicBezTo>
                    <a:cubicBezTo>
                      <a:pt x="560" y="153"/>
                      <a:pt x="560" y="151"/>
                      <a:pt x="561" y="150"/>
                    </a:cubicBezTo>
                    <a:cubicBezTo>
                      <a:pt x="562" y="148"/>
                      <a:pt x="564" y="146"/>
                      <a:pt x="565" y="144"/>
                    </a:cubicBezTo>
                    <a:cubicBezTo>
                      <a:pt x="568" y="140"/>
                      <a:pt x="570" y="134"/>
                      <a:pt x="574" y="131"/>
                    </a:cubicBezTo>
                    <a:cubicBezTo>
                      <a:pt x="575" y="129"/>
                      <a:pt x="577" y="129"/>
                      <a:pt x="578" y="127"/>
                    </a:cubicBezTo>
                    <a:cubicBezTo>
                      <a:pt x="581" y="125"/>
                      <a:pt x="583" y="122"/>
                      <a:pt x="586" y="120"/>
                    </a:cubicBezTo>
                    <a:cubicBezTo>
                      <a:pt x="591" y="118"/>
                      <a:pt x="596" y="116"/>
                      <a:pt x="601" y="113"/>
                    </a:cubicBezTo>
                    <a:cubicBezTo>
                      <a:pt x="601" y="114"/>
                      <a:pt x="602" y="113"/>
                      <a:pt x="603" y="113"/>
                    </a:cubicBezTo>
                    <a:cubicBezTo>
                      <a:pt x="604" y="112"/>
                      <a:pt x="605" y="112"/>
                      <a:pt x="606" y="111"/>
                    </a:cubicBezTo>
                    <a:cubicBezTo>
                      <a:pt x="608" y="110"/>
                      <a:pt x="610" y="110"/>
                      <a:pt x="612" y="108"/>
                    </a:cubicBezTo>
                    <a:cubicBezTo>
                      <a:pt x="615" y="106"/>
                      <a:pt x="618" y="104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6" y="101"/>
                      <a:pt x="627" y="97"/>
                      <a:pt x="629" y="94"/>
                    </a:cubicBezTo>
                    <a:cubicBezTo>
                      <a:pt x="631" y="92"/>
                      <a:pt x="633" y="89"/>
                      <a:pt x="635" y="87"/>
                    </a:cubicBezTo>
                    <a:cubicBezTo>
                      <a:pt x="635" y="86"/>
                      <a:pt x="637" y="84"/>
                      <a:pt x="637" y="84"/>
                    </a:cubicBezTo>
                    <a:cubicBezTo>
                      <a:pt x="638" y="83"/>
                      <a:pt x="639" y="82"/>
                      <a:pt x="639" y="82"/>
                    </a:cubicBezTo>
                    <a:cubicBezTo>
                      <a:pt x="641" y="77"/>
                      <a:pt x="642" y="74"/>
                      <a:pt x="645" y="70"/>
                    </a:cubicBezTo>
                    <a:cubicBezTo>
                      <a:pt x="645" y="70"/>
                      <a:pt x="645" y="70"/>
                      <a:pt x="645" y="69"/>
                    </a:cubicBezTo>
                    <a:cubicBezTo>
                      <a:pt x="645" y="69"/>
                      <a:pt x="645" y="69"/>
                      <a:pt x="645" y="69"/>
                    </a:cubicBezTo>
                    <a:cubicBezTo>
                      <a:pt x="646" y="67"/>
                      <a:pt x="648" y="64"/>
                      <a:pt x="650" y="62"/>
                    </a:cubicBezTo>
                    <a:cubicBezTo>
                      <a:pt x="652" y="57"/>
                      <a:pt x="655" y="52"/>
                      <a:pt x="657" y="47"/>
                    </a:cubicBezTo>
                    <a:cubicBezTo>
                      <a:pt x="658" y="46"/>
                      <a:pt x="660" y="46"/>
                      <a:pt x="661" y="45"/>
                    </a:cubicBezTo>
                    <a:cubicBezTo>
                      <a:pt x="662" y="43"/>
                      <a:pt x="664" y="41"/>
                      <a:pt x="666" y="39"/>
                    </a:cubicBezTo>
                    <a:cubicBezTo>
                      <a:pt x="667" y="38"/>
                      <a:pt x="668" y="38"/>
                      <a:pt x="669" y="37"/>
                    </a:cubicBezTo>
                    <a:cubicBezTo>
                      <a:pt x="670" y="36"/>
                      <a:pt x="670" y="34"/>
                      <a:pt x="671" y="33"/>
                    </a:cubicBezTo>
                    <a:cubicBezTo>
                      <a:pt x="673" y="32"/>
                      <a:pt x="675" y="31"/>
                      <a:pt x="677" y="30"/>
                    </a:cubicBezTo>
                    <a:cubicBezTo>
                      <a:pt x="678" y="29"/>
                      <a:pt x="679" y="29"/>
                      <a:pt x="680" y="28"/>
                    </a:cubicBezTo>
                    <a:cubicBezTo>
                      <a:pt x="680" y="28"/>
                      <a:pt x="680" y="27"/>
                      <a:pt x="681" y="27"/>
                    </a:cubicBezTo>
                    <a:cubicBezTo>
                      <a:pt x="682" y="26"/>
                      <a:pt x="683" y="26"/>
                      <a:pt x="684" y="25"/>
                    </a:cubicBezTo>
                    <a:cubicBezTo>
                      <a:pt x="686" y="23"/>
                      <a:pt x="689" y="22"/>
                      <a:pt x="691" y="20"/>
                    </a:cubicBezTo>
                    <a:cubicBezTo>
                      <a:pt x="692" y="20"/>
                      <a:pt x="693" y="20"/>
                      <a:pt x="693" y="19"/>
                    </a:cubicBezTo>
                    <a:cubicBezTo>
                      <a:pt x="696" y="18"/>
                      <a:pt x="698" y="17"/>
                      <a:pt x="701" y="16"/>
                    </a:cubicBezTo>
                    <a:cubicBezTo>
                      <a:pt x="702" y="15"/>
                      <a:pt x="703" y="15"/>
                      <a:pt x="704" y="15"/>
                    </a:cubicBezTo>
                    <a:cubicBezTo>
                      <a:pt x="705" y="14"/>
                      <a:pt x="705" y="14"/>
                      <a:pt x="706" y="13"/>
                    </a:cubicBezTo>
                    <a:cubicBezTo>
                      <a:pt x="709" y="11"/>
                      <a:pt x="713" y="9"/>
                      <a:pt x="717" y="8"/>
                    </a:cubicBezTo>
                    <a:cubicBezTo>
                      <a:pt x="726" y="6"/>
                      <a:pt x="740" y="6"/>
                      <a:pt x="747" y="6"/>
                    </a:cubicBezTo>
                    <a:cubicBezTo>
                      <a:pt x="753" y="6"/>
                      <a:pt x="761" y="7"/>
                      <a:pt x="766" y="9"/>
                    </a:cubicBezTo>
                    <a:cubicBezTo>
                      <a:pt x="769" y="10"/>
                      <a:pt x="773" y="10"/>
                      <a:pt x="776" y="11"/>
                    </a:cubicBezTo>
                    <a:cubicBezTo>
                      <a:pt x="783" y="13"/>
                      <a:pt x="789" y="16"/>
                      <a:pt x="794" y="20"/>
                    </a:cubicBezTo>
                    <a:cubicBezTo>
                      <a:pt x="796" y="21"/>
                      <a:pt x="799" y="22"/>
                      <a:pt x="801" y="24"/>
                    </a:cubicBezTo>
                    <a:cubicBezTo>
                      <a:pt x="802" y="26"/>
                      <a:pt x="803" y="28"/>
                      <a:pt x="804" y="30"/>
                    </a:cubicBezTo>
                    <a:cubicBezTo>
                      <a:pt x="807" y="33"/>
                      <a:pt x="809" y="37"/>
                      <a:pt x="811" y="41"/>
                    </a:cubicBezTo>
                    <a:cubicBezTo>
                      <a:pt x="811" y="42"/>
                      <a:pt x="811" y="44"/>
                      <a:pt x="811" y="45"/>
                    </a:cubicBezTo>
                    <a:cubicBezTo>
                      <a:pt x="811" y="46"/>
                      <a:pt x="812" y="48"/>
                      <a:pt x="812" y="49"/>
                    </a:cubicBezTo>
                    <a:cubicBezTo>
                      <a:pt x="812" y="52"/>
                      <a:pt x="812" y="57"/>
                      <a:pt x="810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471">
                <a:extLst>
                  <a:ext uri="{FF2B5EF4-FFF2-40B4-BE49-F238E27FC236}">
                    <a16:creationId xmlns:a16="http://schemas.microsoft.com/office/drawing/2014/main" id="{821CEEE3-96BC-95AD-83D6-2740BB43D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9" y="3237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472">
                <a:extLst>
                  <a:ext uri="{FF2B5EF4-FFF2-40B4-BE49-F238E27FC236}">
                    <a16:creationId xmlns:a16="http://schemas.microsoft.com/office/drawing/2014/main" id="{040176B0-DC1A-534D-CF74-026DDBF88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1" y="32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473">
                <a:extLst>
                  <a:ext uri="{FF2B5EF4-FFF2-40B4-BE49-F238E27FC236}">
                    <a16:creationId xmlns:a16="http://schemas.microsoft.com/office/drawing/2014/main" id="{E308DBB1-24DC-4D4E-2077-3ADCA4C40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324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474">
                <a:extLst>
                  <a:ext uri="{FF2B5EF4-FFF2-40B4-BE49-F238E27FC236}">
                    <a16:creationId xmlns:a16="http://schemas.microsoft.com/office/drawing/2014/main" id="{0A9CAAD1-B5D2-4C8E-B9B3-F0ABDACC32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" y="325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475">
                <a:extLst>
                  <a:ext uri="{FF2B5EF4-FFF2-40B4-BE49-F238E27FC236}">
                    <a16:creationId xmlns:a16="http://schemas.microsoft.com/office/drawing/2014/main" id="{BBD502AC-03EA-F403-D00B-9E57257E7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0" y="326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476">
                <a:extLst>
                  <a:ext uri="{FF2B5EF4-FFF2-40B4-BE49-F238E27FC236}">
                    <a16:creationId xmlns:a16="http://schemas.microsoft.com/office/drawing/2014/main" id="{F7E021E8-1D4A-3742-A47D-86AB1C666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2" y="3269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477">
                <a:extLst>
                  <a:ext uri="{FF2B5EF4-FFF2-40B4-BE49-F238E27FC236}">
                    <a16:creationId xmlns:a16="http://schemas.microsoft.com/office/drawing/2014/main" id="{D5E9E43D-7B37-C004-76DE-ED4E894B11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" y="327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478">
                <a:extLst>
                  <a:ext uri="{FF2B5EF4-FFF2-40B4-BE49-F238E27FC236}">
                    <a16:creationId xmlns:a16="http://schemas.microsoft.com/office/drawing/2014/main" id="{9A12444E-83F1-5DE8-CD4A-3BDF64FAC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0" y="3271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479">
                <a:extLst>
                  <a:ext uri="{FF2B5EF4-FFF2-40B4-BE49-F238E27FC236}">
                    <a16:creationId xmlns:a16="http://schemas.microsoft.com/office/drawing/2014/main" id="{90FF1BC1-2FCC-C02E-75B0-6E86B8E859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01" y="3262"/>
                <a:ext cx="189" cy="453"/>
              </a:xfrm>
              <a:custGeom>
                <a:avLst/>
                <a:gdLst>
                  <a:gd name="T0" fmla="*/ 76 w 78"/>
                  <a:gd name="T1" fmla="*/ 123 h 187"/>
                  <a:gd name="T2" fmla="*/ 75 w 78"/>
                  <a:gd name="T3" fmla="*/ 120 h 187"/>
                  <a:gd name="T4" fmla="*/ 70 w 78"/>
                  <a:gd name="T5" fmla="*/ 101 h 187"/>
                  <a:gd name="T6" fmla="*/ 69 w 78"/>
                  <a:gd name="T7" fmla="*/ 98 h 187"/>
                  <a:gd name="T8" fmla="*/ 63 w 78"/>
                  <a:gd name="T9" fmla="*/ 79 h 187"/>
                  <a:gd name="T10" fmla="*/ 59 w 78"/>
                  <a:gd name="T11" fmla="*/ 63 h 187"/>
                  <a:gd name="T12" fmla="*/ 57 w 78"/>
                  <a:gd name="T13" fmla="*/ 47 h 187"/>
                  <a:gd name="T14" fmla="*/ 56 w 78"/>
                  <a:gd name="T15" fmla="*/ 37 h 187"/>
                  <a:gd name="T16" fmla="*/ 41 w 78"/>
                  <a:gd name="T17" fmla="*/ 5 h 187"/>
                  <a:gd name="T18" fmla="*/ 27 w 78"/>
                  <a:gd name="T19" fmla="*/ 0 h 187"/>
                  <a:gd name="T20" fmla="*/ 7 w 78"/>
                  <a:gd name="T21" fmla="*/ 8 h 187"/>
                  <a:gd name="T22" fmla="*/ 6 w 78"/>
                  <a:gd name="T23" fmla="*/ 47 h 187"/>
                  <a:gd name="T24" fmla="*/ 10 w 78"/>
                  <a:gd name="T25" fmla="*/ 55 h 187"/>
                  <a:gd name="T26" fmla="*/ 18 w 78"/>
                  <a:gd name="T27" fmla="*/ 64 h 187"/>
                  <a:gd name="T28" fmla="*/ 33 w 78"/>
                  <a:gd name="T29" fmla="*/ 79 h 187"/>
                  <a:gd name="T30" fmla="*/ 35 w 78"/>
                  <a:gd name="T31" fmla="*/ 83 h 187"/>
                  <a:gd name="T32" fmla="*/ 37 w 78"/>
                  <a:gd name="T33" fmla="*/ 86 h 187"/>
                  <a:gd name="T34" fmla="*/ 40 w 78"/>
                  <a:gd name="T35" fmla="*/ 95 h 187"/>
                  <a:gd name="T36" fmla="*/ 43 w 78"/>
                  <a:gd name="T37" fmla="*/ 117 h 187"/>
                  <a:gd name="T38" fmla="*/ 41 w 78"/>
                  <a:gd name="T39" fmla="*/ 137 h 187"/>
                  <a:gd name="T40" fmla="*/ 39 w 78"/>
                  <a:gd name="T41" fmla="*/ 147 h 187"/>
                  <a:gd name="T42" fmla="*/ 36 w 78"/>
                  <a:gd name="T43" fmla="*/ 166 h 187"/>
                  <a:gd name="T44" fmla="*/ 59 w 78"/>
                  <a:gd name="T45" fmla="*/ 180 h 187"/>
                  <a:gd name="T46" fmla="*/ 76 w 78"/>
                  <a:gd name="T47" fmla="*/ 125 h 187"/>
                  <a:gd name="T48" fmla="*/ 71 w 78"/>
                  <a:gd name="T49" fmla="*/ 157 h 187"/>
                  <a:gd name="T50" fmla="*/ 67 w 78"/>
                  <a:gd name="T51" fmla="*/ 164 h 187"/>
                  <a:gd name="T52" fmla="*/ 61 w 78"/>
                  <a:gd name="T53" fmla="*/ 173 h 187"/>
                  <a:gd name="T54" fmla="*/ 59 w 78"/>
                  <a:gd name="T55" fmla="*/ 175 h 187"/>
                  <a:gd name="T56" fmla="*/ 56 w 78"/>
                  <a:gd name="T57" fmla="*/ 177 h 187"/>
                  <a:gd name="T58" fmla="*/ 54 w 78"/>
                  <a:gd name="T59" fmla="*/ 179 h 187"/>
                  <a:gd name="T60" fmla="*/ 42 w 78"/>
                  <a:gd name="T61" fmla="*/ 175 h 187"/>
                  <a:gd name="T62" fmla="*/ 41 w 78"/>
                  <a:gd name="T63" fmla="*/ 166 h 187"/>
                  <a:gd name="T64" fmla="*/ 43 w 78"/>
                  <a:gd name="T65" fmla="*/ 153 h 187"/>
                  <a:gd name="T66" fmla="*/ 44 w 78"/>
                  <a:gd name="T67" fmla="*/ 149 h 187"/>
                  <a:gd name="T68" fmla="*/ 48 w 78"/>
                  <a:gd name="T69" fmla="*/ 131 h 187"/>
                  <a:gd name="T70" fmla="*/ 48 w 78"/>
                  <a:gd name="T71" fmla="*/ 118 h 187"/>
                  <a:gd name="T72" fmla="*/ 45 w 78"/>
                  <a:gd name="T73" fmla="*/ 93 h 187"/>
                  <a:gd name="T74" fmla="*/ 42 w 78"/>
                  <a:gd name="T75" fmla="*/ 84 h 187"/>
                  <a:gd name="T76" fmla="*/ 24 w 78"/>
                  <a:gd name="T77" fmla="*/ 62 h 187"/>
                  <a:gd name="T78" fmla="*/ 15 w 78"/>
                  <a:gd name="T79" fmla="*/ 53 h 187"/>
                  <a:gd name="T80" fmla="*/ 6 w 78"/>
                  <a:gd name="T81" fmla="*/ 25 h 187"/>
                  <a:gd name="T82" fmla="*/ 11 w 78"/>
                  <a:gd name="T83" fmla="*/ 13 h 187"/>
                  <a:gd name="T84" fmla="*/ 20 w 78"/>
                  <a:gd name="T85" fmla="*/ 8 h 187"/>
                  <a:gd name="T86" fmla="*/ 35 w 78"/>
                  <a:gd name="T87" fmla="*/ 8 h 187"/>
                  <a:gd name="T88" fmla="*/ 51 w 78"/>
                  <a:gd name="T89" fmla="*/ 36 h 187"/>
                  <a:gd name="T90" fmla="*/ 53 w 78"/>
                  <a:gd name="T91" fmla="*/ 53 h 187"/>
                  <a:gd name="T92" fmla="*/ 54 w 78"/>
                  <a:gd name="T93" fmla="*/ 65 h 187"/>
                  <a:gd name="T94" fmla="*/ 57 w 78"/>
                  <a:gd name="T95" fmla="*/ 76 h 187"/>
                  <a:gd name="T96" fmla="*/ 60 w 78"/>
                  <a:gd name="T97" fmla="*/ 85 h 187"/>
                  <a:gd name="T98" fmla="*/ 63 w 78"/>
                  <a:gd name="T99" fmla="*/ 94 h 187"/>
                  <a:gd name="T100" fmla="*/ 72 w 78"/>
                  <a:gd name="T101" fmla="*/ 134 h 187"/>
                  <a:gd name="T102" fmla="*/ 73 w 78"/>
                  <a:gd name="T103" fmla="*/ 14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187">
                    <a:moveTo>
                      <a:pt x="76" y="125"/>
                    </a:moveTo>
                    <a:cubicBezTo>
                      <a:pt x="76" y="125"/>
                      <a:pt x="77" y="124"/>
                      <a:pt x="76" y="123"/>
                    </a:cubicBezTo>
                    <a:cubicBezTo>
                      <a:pt x="76" y="122"/>
                      <a:pt x="75" y="121"/>
                      <a:pt x="75" y="120"/>
                    </a:cubicBezTo>
                    <a:cubicBezTo>
                      <a:pt x="75" y="120"/>
                      <a:pt x="75" y="120"/>
                      <a:pt x="75" y="120"/>
                    </a:cubicBezTo>
                    <a:cubicBezTo>
                      <a:pt x="75" y="118"/>
                      <a:pt x="74" y="113"/>
                      <a:pt x="74" y="112"/>
                    </a:cubicBezTo>
                    <a:cubicBezTo>
                      <a:pt x="73" y="109"/>
                      <a:pt x="72" y="105"/>
                      <a:pt x="70" y="101"/>
                    </a:cubicBezTo>
                    <a:cubicBezTo>
                      <a:pt x="70" y="100"/>
                      <a:pt x="70" y="99"/>
                      <a:pt x="69" y="98"/>
                    </a:cubicBezTo>
                    <a:cubicBezTo>
                      <a:pt x="69" y="97"/>
                      <a:pt x="69" y="98"/>
                      <a:pt x="69" y="98"/>
                    </a:cubicBezTo>
                    <a:cubicBezTo>
                      <a:pt x="69" y="96"/>
                      <a:pt x="68" y="93"/>
                      <a:pt x="67" y="92"/>
                    </a:cubicBezTo>
                    <a:cubicBezTo>
                      <a:pt x="67" y="89"/>
                      <a:pt x="64" y="82"/>
                      <a:pt x="63" y="79"/>
                    </a:cubicBezTo>
                    <a:cubicBezTo>
                      <a:pt x="61" y="76"/>
                      <a:pt x="63" y="74"/>
                      <a:pt x="61" y="72"/>
                    </a:cubicBezTo>
                    <a:cubicBezTo>
                      <a:pt x="62" y="70"/>
                      <a:pt x="60" y="66"/>
                      <a:pt x="59" y="63"/>
                    </a:cubicBezTo>
                    <a:cubicBezTo>
                      <a:pt x="59" y="61"/>
                      <a:pt x="58" y="54"/>
                      <a:pt x="57" y="53"/>
                    </a:cubicBezTo>
                    <a:cubicBezTo>
                      <a:pt x="56" y="51"/>
                      <a:pt x="58" y="48"/>
                      <a:pt x="57" y="47"/>
                    </a:cubicBezTo>
                    <a:cubicBezTo>
                      <a:pt x="57" y="46"/>
                      <a:pt x="56" y="45"/>
                      <a:pt x="56" y="45"/>
                    </a:cubicBezTo>
                    <a:cubicBezTo>
                      <a:pt x="56" y="42"/>
                      <a:pt x="55" y="39"/>
                      <a:pt x="56" y="37"/>
                    </a:cubicBezTo>
                    <a:cubicBezTo>
                      <a:pt x="56" y="37"/>
                      <a:pt x="56" y="37"/>
                      <a:pt x="56" y="36"/>
                    </a:cubicBezTo>
                    <a:cubicBezTo>
                      <a:pt x="53" y="22"/>
                      <a:pt x="53" y="12"/>
                      <a:pt x="41" y="5"/>
                    </a:cubicBezTo>
                    <a:cubicBezTo>
                      <a:pt x="41" y="5"/>
                      <a:pt x="41" y="4"/>
                      <a:pt x="41" y="4"/>
                    </a:cubicBezTo>
                    <a:cubicBezTo>
                      <a:pt x="39" y="2"/>
                      <a:pt x="31" y="0"/>
                      <a:pt x="27" y="0"/>
                    </a:cubicBezTo>
                    <a:cubicBezTo>
                      <a:pt x="25" y="1"/>
                      <a:pt x="24" y="0"/>
                      <a:pt x="21" y="1"/>
                    </a:cubicBezTo>
                    <a:cubicBezTo>
                      <a:pt x="19" y="2"/>
                      <a:pt x="9" y="6"/>
                      <a:pt x="7" y="8"/>
                    </a:cubicBezTo>
                    <a:cubicBezTo>
                      <a:pt x="4" y="11"/>
                      <a:pt x="3" y="17"/>
                      <a:pt x="3" y="20"/>
                    </a:cubicBezTo>
                    <a:cubicBezTo>
                      <a:pt x="0" y="30"/>
                      <a:pt x="1" y="39"/>
                      <a:pt x="6" y="47"/>
                    </a:cubicBezTo>
                    <a:cubicBezTo>
                      <a:pt x="6" y="48"/>
                      <a:pt x="7" y="49"/>
                      <a:pt x="8" y="49"/>
                    </a:cubicBezTo>
                    <a:cubicBezTo>
                      <a:pt x="9" y="51"/>
                      <a:pt x="9" y="53"/>
                      <a:pt x="10" y="55"/>
                    </a:cubicBezTo>
                    <a:cubicBezTo>
                      <a:pt x="11" y="57"/>
                      <a:pt x="14" y="58"/>
                      <a:pt x="15" y="60"/>
                    </a:cubicBezTo>
                    <a:cubicBezTo>
                      <a:pt x="16" y="61"/>
                      <a:pt x="17" y="63"/>
                      <a:pt x="18" y="64"/>
                    </a:cubicBezTo>
                    <a:cubicBezTo>
                      <a:pt x="21" y="66"/>
                      <a:pt x="24" y="68"/>
                      <a:pt x="27" y="70"/>
                    </a:cubicBezTo>
                    <a:cubicBezTo>
                      <a:pt x="30" y="72"/>
                      <a:pt x="32" y="76"/>
                      <a:pt x="33" y="79"/>
                    </a:cubicBezTo>
                    <a:cubicBezTo>
                      <a:pt x="34" y="80"/>
                      <a:pt x="35" y="81"/>
                      <a:pt x="35" y="82"/>
                    </a:cubicBezTo>
                    <a:cubicBezTo>
                      <a:pt x="35" y="82"/>
                      <a:pt x="35" y="82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7" y="84"/>
                      <a:pt x="37" y="84"/>
                      <a:pt x="37" y="86"/>
                    </a:cubicBezTo>
                    <a:cubicBezTo>
                      <a:pt x="37" y="87"/>
                      <a:pt x="38" y="88"/>
                      <a:pt x="39" y="89"/>
                    </a:cubicBezTo>
                    <a:cubicBezTo>
                      <a:pt x="40" y="91"/>
                      <a:pt x="39" y="93"/>
                      <a:pt x="40" y="95"/>
                    </a:cubicBezTo>
                    <a:cubicBezTo>
                      <a:pt x="42" y="101"/>
                      <a:pt x="42" y="105"/>
                      <a:pt x="43" y="111"/>
                    </a:cubicBezTo>
                    <a:cubicBezTo>
                      <a:pt x="43" y="113"/>
                      <a:pt x="43" y="115"/>
                      <a:pt x="43" y="117"/>
                    </a:cubicBezTo>
                    <a:cubicBezTo>
                      <a:pt x="43" y="121"/>
                      <a:pt x="44" y="126"/>
                      <a:pt x="43" y="131"/>
                    </a:cubicBezTo>
                    <a:cubicBezTo>
                      <a:pt x="42" y="133"/>
                      <a:pt x="42" y="135"/>
                      <a:pt x="41" y="137"/>
                    </a:cubicBezTo>
                    <a:cubicBezTo>
                      <a:pt x="41" y="137"/>
                      <a:pt x="41" y="138"/>
                      <a:pt x="41" y="138"/>
                    </a:cubicBezTo>
                    <a:cubicBezTo>
                      <a:pt x="41" y="141"/>
                      <a:pt x="40" y="145"/>
                      <a:pt x="39" y="147"/>
                    </a:cubicBezTo>
                    <a:cubicBezTo>
                      <a:pt x="38" y="150"/>
                      <a:pt x="37" y="160"/>
                      <a:pt x="36" y="161"/>
                    </a:cubicBezTo>
                    <a:cubicBezTo>
                      <a:pt x="37" y="163"/>
                      <a:pt x="36" y="164"/>
                      <a:pt x="36" y="166"/>
                    </a:cubicBezTo>
                    <a:cubicBezTo>
                      <a:pt x="37" y="171"/>
                      <a:pt x="36" y="178"/>
                      <a:pt x="41" y="182"/>
                    </a:cubicBezTo>
                    <a:cubicBezTo>
                      <a:pt x="47" y="187"/>
                      <a:pt x="53" y="184"/>
                      <a:pt x="59" y="180"/>
                    </a:cubicBezTo>
                    <a:cubicBezTo>
                      <a:pt x="69" y="173"/>
                      <a:pt x="73" y="165"/>
                      <a:pt x="76" y="152"/>
                    </a:cubicBezTo>
                    <a:cubicBezTo>
                      <a:pt x="78" y="146"/>
                      <a:pt x="78" y="131"/>
                      <a:pt x="76" y="125"/>
                    </a:cubicBezTo>
                    <a:close/>
                    <a:moveTo>
                      <a:pt x="73" y="144"/>
                    </a:moveTo>
                    <a:cubicBezTo>
                      <a:pt x="72" y="149"/>
                      <a:pt x="72" y="153"/>
                      <a:pt x="71" y="157"/>
                    </a:cubicBezTo>
                    <a:cubicBezTo>
                      <a:pt x="70" y="157"/>
                      <a:pt x="70" y="158"/>
                      <a:pt x="69" y="158"/>
                    </a:cubicBezTo>
                    <a:cubicBezTo>
                      <a:pt x="69" y="160"/>
                      <a:pt x="68" y="162"/>
                      <a:pt x="67" y="164"/>
                    </a:cubicBezTo>
                    <a:cubicBezTo>
                      <a:pt x="65" y="167"/>
                      <a:pt x="63" y="170"/>
                      <a:pt x="60" y="172"/>
                    </a:cubicBezTo>
                    <a:cubicBezTo>
                      <a:pt x="61" y="172"/>
                      <a:pt x="61" y="173"/>
                      <a:pt x="61" y="173"/>
                    </a:cubicBezTo>
                    <a:cubicBezTo>
                      <a:pt x="60" y="173"/>
                      <a:pt x="60" y="173"/>
                      <a:pt x="59" y="174"/>
                    </a:cubicBezTo>
                    <a:cubicBezTo>
                      <a:pt x="59" y="174"/>
                      <a:pt x="59" y="175"/>
                      <a:pt x="59" y="175"/>
                    </a:cubicBezTo>
                    <a:cubicBezTo>
                      <a:pt x="58" y="175"/>
                      <a:pt x="57" y="175"/>
                      <a:pt x="57" y="176"/>
                    </a:cubicBezTo>
                    <a:cubicBezTo>
                      <a:pt x="57" y="176"/>
                      <a:pt x="57" y="176"/>
                      <a:pt x="56" y="177"/>
                    </a:cubicBezTo>
                    <a:cubicBezTo>
                      <a:pt x="56" y="177"/>
                      <a:pt x="56" y="177"/>
                      <a:pt x="56" y="176"/>
                    </a:cubicBezTo>
                    <a:cubicBezTo>
                      <a:pt x="55" y="177"/>
                      <a:pt x="54" y="178"/>
                      <a:pt x="54" y="179"/>
                    </a:cubicBezTo>
                    <a:cubicBezTo>
                      <a:pt x="52" y="180"/>
                      <a:pt x="48" y="181"/>
                      <a:pt x="46" y="179"/>
                    </a:cubicBezTo>
                    <a:cubicBezTo>
                      <a:pt x="44" y="179"/>
                      <a:pt x="44" y="176"/>
                      <a:pt x="42" y="175"/>
                    </a:cubicBezTo>
                    <a:cubicBezTo>
                      <a:pt x="42" y="174"/>
                      <a:pt x="42" y="172"/>
                      <a:pt x="41" y="171"/>
                    </a:cubicBezTo>
                    <a:cubicBezTo>
                      <a:pt x="42" y="169"/>
                      <a:pt x="41" y="167"/>
                      <a:pt x="41" y="166"/>
                    </a:cubicBezTo>
                    <a:cubicBezTo>
                      <a:pt x="41" y="164"/>
                      <a:pt x="41" y="161"/>
                      <a:pt x="42" y="158"/>
                    </a:cubicBezTo>
                    <a:cubicBezTo>
                      <a:pt x="42" y="156"/>
                      <a:pt x="43" y="154"/>
                      <a:pt x="43" y="153"/>
                    </a:cubicBezTo>
                    <a:cubicBezTo>
                      <a:pt x="43" y="152"/>
                      <a:pt x="43" y="151"/>
                      <a:pt x="43" y="149"/>
                    </a:cubicBezTo>
                    <a:cubicBezTo>
                      <a:pt x="44" y="149"/>
                      <a:pt x="44" y="149"/>
                      <a:pt x="44" y="149"/>
                    </a:cubicBezTo>
                    <a:cubicBezTo>
                      <a:pt x="45" y="147"/>
                      <a:pt x="44" y="145"/>
                      <a:pt x="44" y="145"/>
                    </a:cubicBezTo>
                    <a:cubicBezTo>
                      <a:pt x="46" y="140"/>
                      <a:pt x="46" y="136"/>
                      <a:pt x="48" y="131"/>
                    </a:cubicBezTo>
                    <a:cubicBezTo>
                      <a:pt x="49" y="128"/>
                      <a:pt x="48" y="122"/>
                      <a:pt x="48" y="121"/>
                    </a:cubicBezTo>
                    <a:cubicBezTo>
                      <a:pt x="48" y="120"/>
                      <a:pt x="48" y="119"/>
                      <a:pt x="48" y="118"/>
                    </a:cubicBezTo>
                    <a:cubicBezTo>
                      <a:pt x="48" y="117"/>
                      <a:pt x="48" y="116"/>
                      <a:pt x="48" y="115"/>
                    </a:cubicBezTo>
                    <a:cubicBezTo>
                      <a:pt x="49" y="107"/>
                      <a:pt x="47" y="100"/>
                      <a:pt x="45" y="93"/>
                    </a:cubicBezTo>
                    <a:cubicBezTo>
                      <a:pt x="44" y="91"/>
                      <a:pt x="45" y="89"/>
                      <a:pt x="44" y="87"/>
                    </a:cubicBezTo>
                    <a:cubicBezTo>
                      <a:pt x="43" y="86"/>
                      <a:pt x="43" y="85"/>
                      <a:pt x="42" y="84"/>
                    </a:cubicBezTo>
                    <a:cubicBezTo>
                      <a:pt x="40" y="78"/>
                      <a:pt x="37" y="73"/>
                      <a:pt x="33" y="68"/>
                    </a:cubicBezTo>
                    <a:cubicBezTo>
                      <a:pt x="32" y="67"/>
                      <a:pt x="25" y="64"/>
                      <a:pt x="24" y="62"/>
                    </a:cubicBezTo>
                    <a:cubicBezTo>
                      <a:pt x="24" y="62"/>
                      <a:pt x="24" y="62"/>
                      <a:pt x="23" y="62"/>
                    </a:cubicBezTo>
                    <a:cubicBezTo>
                      <a:pt x="21" y="59"/>
                      <a:pt x="18" y="56"/>
                      <a:pt x="15" y="53"/>
                    </a:cubicBezTo>
                    <a:cubicBezTo>
                      <a:pt x="14" y="52"/>
                      <a:pt x="14" y="50"/>
                      <a:pt x="13" y="48"/>
                    </a:cubicBezTo>
                    <a:cubicBezTo>
                      <a:pt x="9" y="44"/>
                      <a:pt x="5" y="33"/>
                      <a:pt x="6" y="25"/>
                    </a:cubicBezTo>
                    <a:cubicBezTo>
                      <a:pt x="6" y="24"/>
                      <a:pt x="7" y="22"/>
                      <a:pt x="8" y="21"/>
                    </a:cubicBezTo>
                    <a:cubicBezTo>
                      <a:pt x="8" y="18"/>
                      <a:pt x="9" y="15"/>
                      <a:pt x="11" y="13"/>
                    </a:cubicBezTo>
                    <a:cubicBezTo>
                      <a:pt x="12" y="11"/>
                      <a:pt x="15" y="11"/>
                      <a:pt x="17" y="10"/>
                    </a:cubicBezTo>
                    <a:cubicBezTo>
                      <a:pt x="17" y="9"/>
                      <a:pt x="19" y="8"/>
                      <a:pt x="20" y="8"/>
                    </a:cubicBezTo>
                    <a:cubicBezTo>
                      <a:pt x="21" y="7"/>
                      <a:pt x="23" y="6"/>
                      <a:pt x="25" y="6"/>
                    </a:cubicBezTo>
                    <a:cubicBezTo>
                      <a:pt x="31" y="5"/>
                      <a:pt x="31" y="6"/>
                      <a:pt x="35" y="8"/>
                    </a:cubicBezTo>
                    <a:cubicBezTo>
                      <a:pt x="45" y="11"/>
                      <a:pt x="47" y="19"/>
                      <a:pt x="50" y="28"/>
                    </a:cubicBezTo>
                    <a:cubicBezTo>
                      <a:pt x="51" y="31"/>
                      <a:pt x="51" y="34"/>
                      <a:pt x="51" y="36"/>
                    </a:cubicBezTo>
                    <a:cubicBezTo>
                      <a:pt x="52" y="40"/>
                      <a:pt x="49" y="47"/>
                      <a:pt x="50" y="49"/>
                    </a:cubicBezTo>
                    <a:cubicBezTo>
                      <a:pt x="51" y="51"/>
                      <a:pt x="53" y="51"/>
                      <a:pt x="53" y="53"/>
                    </a:cubicBezTo>
                    <a:cubicBezTo>
                      <a:pt x="53" y="54"/>
                      <a:pt x="53" y="54"/>
                      <a:pt x="53" y="55"/>
                    </a:cubicBezTo>
                    <a:cubicBezTo>
                      <a:pt x="54" y="58"/>
                      <a:pt x="54" y="61"/>
                      <a:pt x="54" y="65"/>
                    </a:cubicBezTo>
                    <a:cubicBezTo>
                      <a:pt x="55" y="66"/>
                      <a:pt x="55" y="68"/>
                      <a:pt x="56" y="69"/>
                    </a:cubicBezTo>
                    <a:cubicBezTo>
                      <a:pt x="57" y="71"/>
                      <a:pt x="57" y="74"/>
                      <a:pt x="57" y="76"/>
                    </a:cubicBezTo>
                    <a:cubicBezTo>
                      <a:pt x="58" y="78"/>
                      <a:pt x="58" y="82"/>
                      <a:pt x="58" y="82"/>
                    </a:cubicBezTo>
                    <a:cubicBezTo>
                      <a:pt x="59" y="83"/>
                      <a:pt x="60" y="84"/>
                      <a:pt x="60" y="85"/>
                    </a:cubicBezTo>
                    <a:cubicBezTo>
                      <a:pt x="60" y="87"/>
                      <a:pt x="61" y="90"/>
                      <a:pt x="62" y="91"/>
                    </a:cubicBezTo>
                    <a:cubicBezTo>
                      <a:pt x="61" y="92"/>
                      <a:pt x="63" y="93"/>
                      <a:pt x="63" y="94"/>
                    </a:cubicBezTo>
                    <a:cubicBezTo>
                      <a:pt x="63" y="94"/>
                      <a:pt x="65" y="104"/>
                      <a:pt x="65" y="104"/>
                    </a:cubicBezTo>
                    <a:cubicBezTo>
                      <a:pt x="69" y="113"/>
                      <a:pt x="73" y="125"/>
                      <a:pt x="72" y="134"/>
                    </a:cubicBezTo>
                    <a:cubicBezTo>
                      <a:pt x="72" y="135"/>
                      <a:pt x="73" y="137"/>
                      <a:pt x="73" y="138"/>
                    </a:cubicBezTo>
                    <a:lnTo>
                      <a:pt x="73" y="14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480">
                <a:extLst>
                  <a:ext uri="{FF2B5EF4-FFF2-40B4-BE49-F238E27FC236}">
                    <a16:creationId xmlns:a16="http://schemas.microsoft.com/office/drawing/2014/main" id="{771FA6E1-8A7F-90AA-B5B9-781CFB562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6" y="328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481">
                <a:extLst>
                  <a:ext uri="{FF2B5EF4-FFF2-40B4-BE49-F238E27FC236}">
                    <a16:creationId xmlns:a16="http://schemas.microsoft.com/office/drawing/2014/main" id="{13E69CE0-AD5E-6818-B9DA-43BC706BA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8" y="32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482">
                <a:extLst>
                  <a:ext uri="{FF2B5EF4-FFF2-40B4-BE49-F238E27FC236}">
                    <a16:creationId xmlns:a16="http://schemas.microsoft.com/office/drawing/2014/main" id="{9E3FA26D-4E6E-54D9-226D-60BC98EF0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" y="3293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483">
                <a:extLst>
                  <a:ext uri="{FF2B5EF4-FFF2-40B4-BE49-F238E27FC236}">
                    <a16:creationId xmlns:a16="http://schemas.microsoft.com/office/drawing/2014/main" id="{454545B1-EF37-F1C6-135B-3694E50CE6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8" y="3291"/>
                <a:ext cx="146" cy="90"/>
              </a:xfrm>
              <a:custGeom>
                <a:avLst/>
                <a:gdLst>
                  <a:gd name="T0" fmla="*/ 55 w 60"/>
                  <a:gd name="T1" fmla="*/ 7 h 37"/>
                  <a:gd name="T2" fmla="*/ 53 w 60"/>
                  <a:gd name="T3" fmla="*/ 4 h 37"/>
                  <a:gd name="T4" fmla="*/ 44 w 60"/>
                  <a:gd name="T5" fmla="*/ 3 h 37"/>
                  <a:gd name="T6" fmla="*/ 27 w 60"/>
                  <a:gd name="T7" fmla="*/ 0 h 37"/>
                  <a:gd name="T8" fmla="*/ 25 w 60"/>
                  <a:gd name="T9" fmla="*/ 0 h 37"/>
                  <a:gd name="T10" fmla="*/ 16 w 60"/>
                  <a:gd name="T11" fmla="*/ 0 h 37"/>
                  <a:gd name="T12" fmla="*/ 10 w 60"/>
                  <a:gd name="T13" fmla="*/ 2 h 37"/>
                  <a:gd name="T14" fmla="*/ 3 w 60"/>
                  <a:gd name="T15" fmla="*/ 10 h 37"/>
                  <a:gd name="T16" fmla="*/ 12 w 60"/>
                  <a:gd name="T17" fmla="*/ 29 h 37"/>
                  <a:gd name="T18" fmla="*/ 15 w 60"/>
                  <a:gd name="T19" fmla="*/ 32 h 37"/>
                  <a:gd name="T20" fmla="*/ 23 w 60"/>
                  <a:gd name="T21" fmla="*/ 34 h 37"/>
                  <a:gd name="T22" fmla="*/ 49 w 60"/>
                  <a:gd name="T23" fmla="*/ 30 h 37"/>
                  <a:gd name="T24" fmla="*/ 59 w 60"/>
                  <a:gd name="T25" fmla="*/ 20 h 37"/>
                  <a:gd name="T26" fmla="*/ 59 w 60"/>
                  <a:gd name="T27" fmla="*/ 17 h 37"/>
                  <a:gd name="T28" fmla="*/ 55 w 60"/>
                  <a:gd name="T29" fmla="*/ 7 h 37"/>
                  <a:gd name="T30" fmla="*/ 54 w 60"/>
                  <a:gd name="T31" fmla="*/ 17 h 37"/>
                  <a:gd name="T32" fmla="*/ 31 w 60"/>
                  <a:gd name="T33" fmla="*/ 30 h 37"/>
                  <a:gd name="T34" fmla="*/ 11 w 60"/>
                  <a:gd name="T35" fmla="*/ 22 h 37"/>
                  <a:gd name="T36" fmla="*/ 10 w 60"/>
                  <a:gd name="T37" fmla="*/ 20 h 37"/>
                  <a:gd name="T38" fmla="*/ 8 w 60"/>
                  <a:gd name="T39" fmla="*/ 18 h 37"/>
                  <a:gd name="T40" fmla="*/ 8 w 60"/>
                  <a:gd name="T41" fmla="*/ 9 h 37"/>
                  <a:gd name="T42" fmla="*/ 16 w 60"/>
                  <a:gd name="T43" fmla="*/ 4 h 37"/>
                  <a:gd name="T44" fmla="*/ 19 w 60"/>
                  <a:gd name="T45" fmla="*/ 4 h 37"/>
                  <a:gd name="T46" fmla="*/ 22 w 60"/>
                  <a:gd name="T47" fmla="*/ 5 h 37"/>
                  <a:gd name="T48" fmla="*/ 29 w 60"/>
                  <a:gd name="T49" fmla="*/ 6 h 37"/>
                  <a:gd name="T50" fmla="*/ 39 w 60"/>
                  <a:gd name="T51" fmla="*/ 7 h 37"/>
                  <a:gd name="T52" fmla="*/ 42 w 60"/>
                  <a:gd name="T53" fmla="*/ 6 h 37"/>
                  <a:gd name="T54" fmla="*/ 47 w 60"/>
                  <a:gd name="T55" fmla="*/ 8 h 37"/>
                  <a:gd name="T56" fmla="*/ 54 w 60"/>
                  <a:gd name="T57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" h="37">
                    <a:moveTo>
                      <a:pt x="55" y="7"/>
                    </a:moveTo>
                    <a:cubicBezTo>
                      <a:pt x="54" y="6"/>
                      <a:pt x="54" y="5"/>
                      <a:pt x="53" y="4"/>
                    </a:cubicBezTo>
                    <a:cubicBezTo>
                      <a:pt x="50" y="2"/>
                      <a:pt x="47" y="3"/>
                      <a:pt x="44" y="3"/>
                    </a:cubicBezTo>
                    <a:cubicBezTo>
                      <a:pt x="39" y="1"/>
                      <a:pt x="32" y="2"/>
                      <a:pt x="27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2" y="0"/>
                      <a:pt x="19" y="0"/>
                      <a:pt x="16" y="0"/>
                    </a:cubicBezTo>
                    <a:cubicBezTo>
                      <a:pt x="15" y="1"/>
                      <a:pt x="12" y="1"/>
                      <a:pt x="10" y="2"/>
                    </a:cubicBezTo>
                    <a:cubicBezTo>
                      <a:pt x="8" y="3"/>
                      <a:pt x="4" y="8"/>
                      <a:pt x="3" y="10"/>
                    </a:cubicBezTo>
                    <a:cubicBezTo>
                      <a:pt x="0" y="18"/>
                      <a:pt x="7" y="26"/>
                      <a:pt x="12" y="29"/>
                    </a:cubicBezTo>
                    <a:cubicBezTo>
                      <a:pt x="13" y="30"/>
                      <a:pt x="14" y="32"/>
                      <a:pt x="15" y="32"/>
                    </a:cubicBezTo>
                    <a:cubicBezTo>
                      <a:pt x="18" y="34"/>
                      <a:pt x="20" y="33"/>
                      <a:pt x="23" y="34"/>
                    </a:cubicBezTo>
                    <a:cubicBezTo>
                      <a:pt x="33" y="37"/>
                      <a:pt x="41" y="34"/>
                      <a:pt x="49" y="30"/>
                    </a:cubicBezTo>
                    <a:cubicBezTo>
                      <a:pt x="53" y="27"/>
                      <a:pt x="57" y="24"/>
                      <a:pt x="59" y="20"/>
                    </a:cubicBezTo>
                    <a:cubicBezTo>
                      <a:pt x="59" y="19"/>
                      <a:pt x="59" y="18"/>
                      <a:pt x="59" y="17"/>
                    </a:cubicBezTo>
                    <a:cubicBezTo>
                      <a:pt x="60" y="11"/>
                      <a:pt x="57" y="10"/>
                      <a:pt x="55" y="7"/>
                    </a:cubicBezTo>
                    <a:close/>
                    <a:moveTo>
                      <a:pt x="54" y="17"/>
                    </a:moveTo>
                    <a:cubicBezTo>
                      <a:pt x="51" y="25"/>
                      <a:pt x="39" y="29"/>
                      <a:pt x="31" y="30"/>
                    </a:cubicBezTo>
                    <a:cubicBezTo>
                      <a:pt x="24" y="32"/>
                      <a:pt x="13" y="26"/>
                      <a:pt x="11" y="22"/>
                    </a:cubicBezTo>
                    <a:cubicBezTo>
                      <a:pt x="10" y="21"/>
                      <a:pt x="11" y="21"/>
                      <a:pt x="10" y="20"/>
                    </a:cubicBezTo>
                    <a:cubicBezTo>
                      <a:pt x="10" y="19"/>
                      <a:pt x="9" y="19"/>
                      <a:pt x="8" y="18"/>
                    </a:cubicBezTo>
                    <a:cubicBezTo>
                      <a:pt x="7" y="16"/>
                      <a:pt x="7" y="12"/>
                      <a:pt x="8" y="9"/>
                    </a:cubicBezTo>
                    <a:cubicBezTo>
                      <a:pt x="10" y="7"/>
                      <a:pt x="13" y="5"/>
                      <a:pt x="16" y="4"/>
                    </a:cubicBezTo>
                    <a:cubicBezTo>
                      <a:pt x="17" y="4"/>
                      <a:pt x="18" y="5"/>
                      <a:pt x="19" y="4"/>
                    </a:cubicBezTo>
                    <a:cubicBezTo>
                      <a:pt x="20" y="4"/>
                      <a:pt x="21" y="5"/>
                      <a:pt x="22" y="5"/>
                    </a:cubicBezTo>
                    <a:cubicBezTo>
                      <a:pt x="25" y="6"/>
                      <a:pt x="27" y="6"/>
                      <a:pt x="29" y="6"/>
                    </a:cubicBezTo>
                    <a:cubicBezTo>
                      <a:pt x="32" y="7"/>
                      <a:pt x="36" y="6"/>
                      <a:pt x="39" y="7"/>
                    </a:cubicBezTo>
                    <a:cubicBezTo>
                      <a:pt x="40" y="7"/>
                      <a:pt x="41" y="6"/>
                      <a:pt x="42" y="6"/>
                    </a:cubicBezTo>
                    <a:cubicBezTo>
                      <a:pt x="44" y="7"/>
                      <a:pt x="45" y="7"/>
                      <a:pt x="47" y="8"/>
                    </a:cubicBezTo>
                    <a:cubicBezTo>
                      <a:pt x="50" y="9"/>
                      <a:pt x="56" y="12"/>
                      <a:pt x="5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484">
                <a:extLst>
                  <a:ext uri="{FF2B5EF4-FFF2-40B4-BE49-F238E27FC236}">
                    <a16:creationId xmlns:a16="http://schemas.microsoft.com/office/drawing/2014/main" id="{0E368404-9B56-C536-EA31-D045C5021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330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485">
                <a:extLst>
                  <a:ext uri="{FF2B5EF4-FFF2-40B4-BE49-F238E27FC236}">
                    <a16:creationId xmlns:a16="http://schemas.microsoft.com/office/drawing/2014/main" id="{8672B8C2-85C0-B746-5FD9-46120F6923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0" y="3296"/>
                <a:ext cx="756" cy="1021"/>
              </a:xfrm>
              <a:custGeom>
                <a:avLst/>
                <a:gdLst>
                  <a:gd name="T0" fmla="*/ 281 w 312"/>
                  <a:gd name="T1" fmla="*/ 154 h 421"/>
                  <a:gd name="T2" fmla="*/ 311 w 312"/>
                  <a:gd name="T3" fmla="*/ 69 h 421"/>
                  <a:gd name="T4" fmla="*/ 286 w 312"/>
                  <a:gd name="T5" fmla="*/ 1 h 421"/>
                  <a:gd name="T6" fmla="*/ 250 w 312"/>
                  <a:gd name="T7" fmla="*/ 39 h 421"/>
                  <a:gd name="T8" fmla="*/ 244 w 312"/>
                  <a:gd name="T9" fmla="*/ 74 h 421"/>
                  <a:gd name="T10" fmla="*/ 239 w 312"/>
                  <a:gd name="T11" fmla="*/ 99 h 421"/>
                  <a:gd name="T12" fmla="*/ 229 w 312"/>
                  <a:gd name="T13" fmla="*/ 119 h 421"/>
                  <a:gd name="T14" fmla="*/ 218 w 312"/>
                  <a:gd name="T15" fmla="*/ 145 h 421"/>
                  <a:gd name="T16" fmla="*/ 197 w 312"/>
                  <a:gd name="T17" fmla="*/ 176 h 421"/>
                  <a:gd name="T18" fmla="*/ 172 w 312"/>
                  <a:gd name="T19" fmla="*/ 195 h 421"/>
                  <a:gd name="T20" fmla="*/ 78 w 312"/>
                  <a:gd name="T21" fmla="*/ 184 h 421"/>
                  <a:gd name="T22" fmla="*/ 59 w 312"/>
                  <a:gd name="T23" fmla="*/ 202 h 421"/>
                  <a:gd name="T24" fmla="*/ 34 w 312"/>
                  <a:gd name="T25" fmla="*/ 242 h 421"/>
                  <a:gd name="T26" fmla="*/ 1 w 312"/>
                  <a:gd name="T27" fmla="*/ 293 h 421"/>
                  <a:gd name="T28" fmla="*/ 8 w 312"/>
                  <a:gd name="T29" fmla="*/ 314 h 421"/>
                  <a:gd name="T30" fmla="*/ 51 w 312"/>
                  <a:gd name="T31" fmla="*/ 362 h 421"/>
                  <a:gd name="T32" fmla="*/ 53 w 312"/>
                  <a:gd name="T33" fmla="*/ 374 h 421"/>
                  <a:gd name="T34" fmla="*/ 88 w 312"/>
                  <a:gd name="T35" fmla="*/ 420 h 421"/>
                  <a:gd name="T36" fmla="*/ 126 w 312"/>
                  <a:gd name="T37" fmla="*/ 404 h 421"/>
                  <a:gd name="T38" fmla="*/ 183 w 312"/>
                  <a:gd name="T39" fmla="*/ 400 h 421"/>
                  <a:gd name="T40" fmla="*/ 228 w 312"/>
                  <a:gd name="T41" fmla="*/ 357 h 421"/>
                  <a:gd name="T42" fmla="*/ 229 w 312"/>
                  <a:gd name="T43" fmla="*/ 320 h 421"/>
                  <a:gd name="T44" fmla="*/ 271 w 312"/>
                  <a:gd name="T45" fmla="*/ 274 h 421"/>
                  <a:gd name="T46" fmla="*/ 301 w 312"/>
                  <a:gd name="T47" fmla="*/ 240 h 421"/>
                  <a:gd name="T48" fmla="*/ 302 w 312"/>
                  <a:gd name="T49" fmla="*/ 219 h 421"/>
                  <a:gd name="T50" fmla="*/ 247 w 312"/>
                  <a:gd name="T51" fmla="*/ 287 h 421"/>
                  <a:gd name="T52" fmla="*/ 225 w 312"/>
                  <a:gd name="T53" fmla="*/ 318 h 421"/>
                  <a:gd name="T54" fmla="*/ 222 w 312"/>
                  <a:gd name="T55" fmla="*/ 361 h 421"/>
                  <a:gd name="T56" fmla="*/ 179 w 312"/>
                  <a:gd name="T57" fmla="*/ 395 h 421"/>
                  <a:gd name="T58" fmla="*/ 142 w 312"/>
                  <a:gd name="T59" fmla="*/ 396 h 421"/>
                  <a:gd name="T60" fmla="*/ 104 w 312"/>
                  <a:gd name="T61" fmla="*/ 406 h 421"/>
                  <a:gd name="T62" fmla="*/ 62 w 312"/>
                  <a:gd name="T63" fmla="*/ 394 h 421"/>
                  <a:gd name="T64" fmla="*/ 55 w 312"/>
                  <a:gd name="T65" fmla="*/ 356 h 421"/>
                  <a:gd name="T66" fmla="*/ 24 w 312"/>
                  <a:gd name="T67" fmla="*/ 323 h 421"/>
                  <a:gd name="T68" fmla="*/ 8 w 312"/>
                  <a:gd name="T69" fmla="*/ 304 h 421"/>
                  <a:gd name="T70" fmla="*/ 12 w 312"/>
                  <a:gd name="T71" fmla="*/ 275 h 421"/>
                  <a:gd name="T72" fmla="*/ 55 w 312"/>
                  <a:gd name="T73" fmla="*/ 223 h 421"/>
                  <a:gd name="T74" fmla="*/ 62 w 312"/>
                  <a:gd name="T75" fmla="*/ 207 h 421"/>
                  <a:gd name="T76" fmla="*/ 88 w 312"/>
                  <a:gd name="T77" fmla="*/ 187 h 421"/>
                  <a:gd name="T78" fmla="*/ 119 w 312"/>
                  <a:gd name="T79" fmla="*/ 197 h 421"/>
                  <a:gd name="T80" fmla="*/ 143 w 312"/>
                  <a:gd name="T81" fmla="*/ 202 h 421"/>
                  <a:gd name="T82" fmla="*/ 160 w 312"/>
                  <a:gd name="T83" fmla="*/ 201 h 421"/>
                  <a:gd name="T84" fmla="*/ 199 w 312"/>
                  <a:gd name="T85" fmla="*/ 179 h 421"/>
                  <a:gd name="T86" fmla="*/ 237 w 312"/>
                  <a:gd name="T87" fmla="*/ 115 h 421"/>
                  <a:gd name="T88" fmla="*/ 246 w 312"/>
                  <a:gd name="T89" fmla="*/ 86 h 421"/>
                  <a:gd name="T90" fmla="*/ 254 w 312"/>
                  <a:gd name="T91" fmla="*/ 41 h 421"/>
                  <a:gd name="T92" fmla="*/ 289 w 312"/>
                  <a:gd name="T93" fmla="*/ 9 h 421"/>
                  <a:gd name="T94" fmla="*/ 300 w 312"/>
                  <a:gd name="T95" fmla="*/ 54 h 421"/>
                  <a:gd name="T96" fmla="*/ 285 w 312"/>
                  <a:gd name="T97" fmla="*/ 122 h 421"/>
                  <a:gd name="T98" fmla="*/ 281 w 312"/>
                  <a:gd name="T99" fmla="*/ 132 h 421"/>
                  <a:gd name="T100" fmla="*/ 285 w 312"/>
                  <a:gd name="T101" fmla="*/ 17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2" h="421">
                    <a:moveTo>
                      <a:pt x="307" y="206"/>
                    </a:moveTo>
                    <a:cubicBezTo>
                      <a:pt x="307" y="202"/>
                      <a:pt x="306" y="198"/>
                      <a:pt x="304" y="195"/>
                    </a:cubicBezTo>
                    <a:cubicBezTo>
                      <a:pt x="301" y="188"/>
                      <a:pt x="294" y="182"/>
                      <a:pt x="291" y="176"/>
                    </a:cubicBezTo>
                    <a:cubicBezTo>
                      <a:pt x="289" y="172"/>
                      <a:pt x="288" y="168"/>
                      <a:pt x="286" y="164"/>
                    </a:cubicBezTo>
                    <a:cubicBezTo>
                      <a:pt x="284" y="160"/>
                      <a:pt x="282" y="157"/>
                      <a:pt x="281" y="154"/>
                    </a:cubicBezTo>
                    <a:cubicBezTo>
                      <a:pt x="281" y="153"/>
                      <a:pt x="281" y="152"/>
                      <a:pt x="281" y="151"/>
                    </a:cubicBezTo>
                    <a:cubicBezTo>
                      <a:pt x="281" y="146"/>
                      <a:pt x="282" y="143"/>
                      <a:pt x="283" y="139"/>
                    </a:cubicBezTo>
                    <a:cubicBezTo>
                      <a:pt x="287" y="128"/>
                      <a:pt x="291" y="120"/>
                      <a:pt x="297" y="111"/>
                    </a:cubicBezTo>
                    <a:cubicBezTo>
                      <a:pt x="298" y="109"/>
                      <a:pt x="299" y="107"/>
                      <a:pt x="300" y="104"/>
                    </a:cubicBezTo>
                    <a:cubicBezTo>
                      <a:pt x="305" y="96"/>
                      <a:pt x="312" y="80"/>
                      <a:pt x="311" y="69"/>
                    </a:cubicBezTo>
                    <a:cubicBezTo>
                      <a:pt x="310" y="63"/>
                      <a:pt x="307" y="58"/>
                      <a:pt x="305" y="53"/>
                    </a:cubicBezTo>
                    <a:cubicBezTo>
                      <a:pt x="305" y="51"/>
                      <a:pt x="305" y="49"/>
                      <a:pt x="305" y="48"/>
                    </a:cubicBezTo>
                    <a:cubicBezTo>
                      <a:pt x="305" y="45"/>
                      <a:pt x="305" y="41"/>
                      <a:pt x="304" y="37"/>
                    </a:cubicBezTo>
                    <a:cubicBezTo>
                      <a:pt x="304" y="33"/>
                      <a:pt x="304" y="29"/>
                      <a:pt x="303" y="24"/>
                    </a:cubicBezTo>
                    <a:cubicBezTo>
                      <a:pt x="301" y="14"/>
                      <a:pt x="295" y="5"/>
                      <a:pt x="286" y="1"/>
                    </a:cubicBezTo>
                    <a:cubicBezTo>
                      <a:pt x="285" y="1"/>
                      <a:pt x="284" y="1"/>
                      <a:pt x="282" y="1"/>
                    </a:cubicBezTo>
                    <a:cubicBezTo>
                      <a:pt x="281" y="0"/>
                      <a:pt x="281" y="0"/>
                      <a:pt x="279" y="0"/>
                    </a:cubicBezTo>
                    <a:cubicBezTo>
                      <a:pt x="276" y="1"/>
                      <a:pt x="273" y="1"/>
                      <a:pt x="270" y="3"/>
                    </a:cubicBezTo>
                    <a:cubicBezTo>
                      <a:pt x="269" y="4"/>
                      <a:pt x="268" y="6"/>
                      <a:pt x="267" y="7"/>
                    </a:cubicBezTo>
                    <a:cubicBezTo>
                      <a:pt x="258" y="14"/>
                      <a:pt x="254" y="27"/>
                      <a:pt x="250" y="39"/>
                    </a:cubicBezTo>
                    <a:cubicBezTo>
                      <a:pt x="249" y="42"/>
                      <a:pt x="250" y="46"/>
                      <a:pt x="249" y="49"/>
                    </a:cubicBezTo>
                    <a:cubicBezTo>
                      <a:pt x="248" y="51"/>
                      <a:pt x="248" y="52"/>
                      <a:pt x="247" y="53"/>
                    </a:cubicBezTo>
                    <a:cubicBezTo>
                      <a:pt x="247" y="55"/>
                      <a:pt x="247" y="57"/>
                      <a:pt x="247" y="59"/>
                    </a:cubicBezTo>
                    <a:cubicBezTo>
                      <a:pt x="247" y="60"/>
                      <a:pt x="247" y="61"/>
                      <a:pt x="247" y="62"/>
                    </a:cubicBezTo>
                    <a:cubicBezTo>
                      <a:pt x="246" y="65"/>
                      <a:pt x="245" y="70"/>
                      <a:pt x="244" y="74"/>
                    </a:cubicBezTo>
                    <a:cubicBezTo>
                      <a:pt x="244" y="75"/>
                      <a:pt x="244" y="78"/>
                      <a:pt x="244" y="79"/>
                    </a:cubicBezTo>
                    <a:cubicBezTo>
                      <a:pt x="242" y="82"/>
                      <a:pt x="241" y="86"/>
                      <a:pt x="241" y="90"/>
                    </a:cubicBezTo>
                    <a:cubicBezTo>
                      <a:pt x="241" y="91"/>
                      <a:pt x="241" y="92"/>
                      <a:pt x="241" y="92"/>
                    </a:cubicBezTo>
                    <a:cubicBezTo>
                      <a:pt x="240" y="94"/>
                      <a:pt x="239" y="96"/>
                      <a:pt x="239" y="97"/>
                    </a:cubicBezTo>
                    <a:cubicBezTo>
                      <a:pt x="239" y="97"/>
                      <a:pt x="239" y="98"/>
                      <a:pt x="239" y="99"/>
                    </a:cubicBezTo>
                    <a:cubicBezTo>
                      <a:pt x="238" y="100"/>
                      <a:pt x="237" y="102"/>
                      <a:pt x="236" y="103"/>
                    </a:cubicBezTo>
                    <a:cubicBezTo>
                      <a:pt x="236" y="105"/>
                      <a:pt x="236" y="106"/>
                      <a:pt x="235" y="108"/>
                    </a:cubicBezTo>
                    <a:cubicBezTo>
                      <a:pt x="234" y="108"/>
                      <a:pt x="234" y="109"/>
                      <a:pt x="233" y="110"/>
                    </a:cubicBezTo>
                    <a:cubicBezTo>
                      <a:pt x="233" y="111"/>
                      <a:pt x="233" y="111"/>
                      <a:pt x="233" y="112"/>
                    </a:cubicBezTo>
                    <a:cubicBezTo>
                      <a:pt x="232" y="114"/>
                      <a:pt x="230" y="117"/>
                      <a:pt x="229" y="119"/>
                    </a:cubicBezTo>
                    <a:cubicBezTo>
                      <a:pt x="229" y="121"/>
                      <a:pt x="229" y="122"/>
                      <a:pt x="228" y="123"/>
                    </a:cubicBezTo>
                    <a:cubicBezTo>
                      <a:pt x="227" y="127"/>
                      <a:pt x="225" y="132"/>
                      <a:pt x="224" y="135"/>
                    </a:cubicBezTo>
                    <a:cubicBezTo>
                      <a:pt x="223" y="137"/>
                      <a:pt x="221" y="139"/>
                      <a:pt x="221" y="140"/>
                    </a:cubicBezTo>
                    <a:cubicBezTo>
                      <a:pt x="220" y="141"/>
                      <a:pt x="220" y="141"/>
                      <a:pt x="220" y="142"/>
                    </a:cubicBezTo>
                    <a:cubicBezTo>
                      <a:pt x="219" y="143"/>
                      <a:pt x="219" y="144"/>
                      <a:pt x="218" y="145"/>
                    </a:cubicBezTo>
                    <a:cubicBezTo>
                      <a:pt x="218" y="145"/>
                      <a:pt x="218" y="146"/>
                      <a:pt x="218" y="146"/>
                    </a:cubicBezTo>
                    <a:cubicBezTo>
                      <a:pt x="218" y="146"/>
                      <a:pt x="217" y="146"/>
                      <a:pt x="217" y="147"/>
                    </a:cubicBezTo>
                    <a:cubicBezTo>
                      <a:pt x="216" y="148"/>
                      <a:pt x="215" y="149"/>
                      <a:pt x="215" y="149"/>
                    </a:cubicBezTo>
                    <a:cubicBezTo>
                      <a:pt x="212" y="155"/>
                      <a:pt x="210" y="163"/>
                      <a:pt x="206" y="168"/>
                    </a:cubicBezTo>
                    <a:cubicBezTo>
                      <a:pt x="204" y="171"/>
                      <a:pt x="200" y="173"/>
                      <a:pt x="197" y="176"/>
                    </a:cubicBezTo>
                    <a:cubicBezTo>
                      <a:pt x="195" y="177"/>
                      <a:pt x="193" y="180"/>
                      <a:pt x="191" y="182"/>
                    </a:cubicBezTo>
                    <a:cubicBezTo>
                      <a:pt x="190" y="184"/>
                      <a:pt x="186" y="185"/>
                      <a:pt x="184" y="187"/>
                    </a:cubicBezTo>
                    <a:cubicBezTo>
                      <a:pt x="183" y="188"/>
                      <a:pt x="183" y="188"/>
                      <a:pt x="182" y="189"/>
                    </a:cubicBezTo>
                    <a:cubicBezTo>
                      <a:pt x="181" y="189"/>
                      <a:pt x="180" y="190"/>
                      <a:pt x="179" y="190"/>
                    </a:cubicBezTo>
                    <a:cubicBezTo>
                      <a:pt x="177" y="192"/>
                      <a:pt x="174" y="194"/>
                      <a:pt x="172" y="195"/>
                    </a:cubicBezTo>
                    <a:cubicBezTo>
                      <a:pt x="169" y="196"/>
                      <a:pt x="166" y="195"/>
                      <a:pt x="162" y="196"/>
                    </a:cubicBezTo>
                    <a:cubicBezTo>
                      <a:pt x="153" y="198"/>
                      <a:pt x="141" y="199"/>
                      <a:pt x="129" y="196"/>
                    </a:cubicBezTo>
                    <a:cubicBezTo>
                      <a:pt x="121" y="193"/>
                      <a:pt x="114" y="187"/>
                      <a:pt x="106" y="184"/>
                    </a:cubicBezTo>
                    <a:cubicBezTo>
                      <a:pt x="99" y="181"/>
                      <a:pt x="91" y="182"/>
                      <a:pt x="84" y="184"/>
                    </a:cubicBezTo>
                    <a:cubicBezTo>
                      <a:pt x="83" y="184"/>
                      <a:pt x="81" y="183"/>
                      <a:pt x="78" y="184"/>
                    </a:cubicBezTo>
                    <a:cubicBezTo>
                      <a:pt x="76" y="185"/>
                      <a:pt x="74" y="187"/>
                      <a:pt x="73" y="188"/>
                    </a:cubicBezTo>
                    <a:cubicBezTo>
                      <a:pt x="71" y="189"/>
                      <a:pt x="70" y="189"/>
                      <a:pt x="69" y="190"/>
                    </a:cubicBezTo>
                    <a:cubicBezTo>
                      <a:pt x="67" y="191"/>
                      <a:pt x="67" y="192"/>
                      <a:pt x="66" y="194"/>
                    </a:cubicBezTo>
                    <a:cubicBezTo>
                      <a:pt x="65" y="196"/>
                      <a:pt x="63" y="198"/>
                      <a:pt x="61" y="200"/>
                    </a:cubicBezTo>
                    <a:cubicBezTo>
                      <a:pt x="61" y="201"/>
                      <a:pt x="60" y="202"/>
                      <a:pt x="59" y="202"/>
                    </a:cubicBezTo>
                    <a:cubicBezTo>
                      <a:pt x="59" y="203"/>
                      <a:pt x="59" y="204"/>
                      <a:pt x="59" y="205"/>
                    </a:cubicBezTo>
                    <a:cubicBezTo>
                      <a:pt x="58" y="206"/>
                      <a:pt x="57" y="207"/>
                      <a:pt x="56" y="208"/>
                    </a:cubicBezTo>
                    <a:cubicBezTo>
                      <a:pt x="55" y="211"/>
                      <a:pt x="55" y="214"/>
                      <a:pt x="54" y="217"/>
                    </a:cubicBezTo>
                    <a:cubicBezTo>
                      <a:pt x="49" y="224"/>
                      <a:pt x="45" y="230"/>
                      <a:pt x="40" y="236"/>
                    </a:cubicBezTo>
                    <a:cubicBezTo>
                      <a:pt x="39" y="238"/>
                      <a:pt x="35" y="240"/>
                      <a:pt x="34" y="242"/>
                    </a:cubicBezTo>
                    <a:cubicBezTo>
                      <a:pt x="32" y="244"/>
                      <a:pt x="30" y="246"/>
                      <a:pt x="28" y="247"/>
                    </a:cubicBezTo>
                    <a:cubicBezTo>
                      <a:pt x="27" y="248"/>
                      <a:pt x="25" y="250"/>
                      <a:pt x="24" y="251"/>
                    </a:cubicBezTo>
                    <a:cubicBezTo>
                      <a:pt x="18" y="260"/>
                      <a:pt x="12" y="266"/>
                      <a:pt x="7" y="276"/>
                    </a:cubicBezTo>
                    <a:cubicBezTo>
                      <a:pt x="7" y="278"/>
                      <a:pt x="2" y="283"/>
                      <a:pt x="2" y="285"/>
                    </a:cubicBezTo>
                    <a:cubicBezTo>
                      <a:pt x="2" y="288"/>
                      <a:pt x="1" y="290"/>
                      <a:pt x="1" y="293"/>
                    </a:cubicBezTo>
                    <a:cubicBezTo>
                      <a:pt x="0" y="298"/>
                      <a:pt x="2" y="302"/>
                      <a:pt x="4" y="304"/>
                    </a:cubicBezTo>
                    <a:cubicBezTo>
                      <a:pt x="4" y="305"/>
                      <a:pt x="3" y="306"/>
                      <a:pt x="4" y="307"/>
                    </a:cubicBezTo>
                    <a:cubicBezTo>
                      <a:pt x="4" y="307"/>
                      <a:pt x="4" y="307"/>
                      <a:pt x="4" y="307"/>
                    </a:cubicBezTo>
                    <a:cubicBezTo>
                      <a:pt x="5" y="308"/>
                      <a:pt x="7" y="310"/>
                      <a:pt x="7" y="312"/>
                    </a:cubicBezTo>
                    <a:cubicBezTo>
                      <a:pt x="8" y="313"/>
                      <a:pt x="8" y="314"/>
                      <a:pt x="8" y="314"/>
                    </a:cubicBezTo>
                    <a:cubicBezTo>
                      <a:pt x="12" y="318"/>
                      <a:pt x="16" y="322"/>
                      <a:pt x="19" y="326"/>
                    </a:cubicBezTo>
                    <a:cubicBezTo>
                      <a:pt x="21" y="328"/>
                      <a:pt x="25" y="329"/>
                      <a:pt x="28" y="331"/>
                    </a:cubicBezTo>
                    <a:cubicBezTo>
                      <a:pt x="33" y="335"/>
                      <a:pt x="38" y="340"/>
                      <a:pt x="42" y="345"/>
                    </a:cubicBezTo>
                    <a:cubicBezTo>
                      <a:pt x="45" y="349"/>
                      <a:pt x="49" y="355"/>
                      <a:pt x="51" y="359"/>
                    </a:cubicBezTo>
                    <a:cubicBezTo>
                      <a:pt x="51" y="360"/>
                      <a:pt x="51" y="361"/>
                      <a:pt x="51" y="362"/>
                    </a:cubicBezTo>
                    <a:cubicBezTo>
                      <a:pt x="52" y="364"/>
                      <a:pt x="52" y="365"/>
                      <a:pt x="53" y="367"/>
                    </a:cubicBezTo>
                    <a:cubicBezTo>
                      <a:pt x="53" y="369"/>
                      <a:pt x="52" y="371"/>
                      <a:pt x="53" y="372"/>
                    </a:cubicBezTo>
                    <a:cubicBezTo>
                      <a:pt x="53" y="373"/>
                      <a:pt x="53" y="373"/>
                      <a:pt x="52" y="374"/>
                    </a:cubicBezTo>
                    <a:cubicBezTo>
                      <a:pt x="52" y="374"/>
                      <a:pt x="52" y="374"/>
                      <a:pt x="52" y="374"/>
                    </a:cubicBezTo>
                    <a:cubicBezTo>
                      <a:pt x="52" y="374"/>
                      <a:pt x="53" y="374"/>
                      <a:pt x="53" y="374"/>
                    </a:cubicBezTo>
                    <a:cubicBezTo>
                      <a:pt x="54" y="379"/>
                      <a:pt x="55" y="384"/>
                      <a:pt x="56" y="388"/>
                    </a:cubicBezTo>
                    <a:cubicBezTo>
                      <a:pt x="56" y="390"/>
                      <a:pt x="56" y="393"/>
                      <a:pt x="57" y="395"/>
                    </a:cubicBezTo>
                    <a:cubicBezTo>
                      <a:pt x="61" y="405"/>
                      <a:pt x="65" y="413"/>
                      <a:pt x="74" y="418"/>
                    </a:cubicBezTo>
                    <a:cubicBezTo>
                      <a:pt x="74" y="419"/>
                      <a:pt x="74" y="419"/>
                      <a:pt x="74" y="420"/>
                    </a:cubicBezTo>
                    <a:cubicBezTo>
                      <a:pt x="77" y="421"/>
                      <a:pt x="85" y="421"/>
                      <a:pt x="88" y="420"/>
                    </a:cubicBezTo>
                    <a:cubicBezTo>
                      <a:pt x="90" y="420"/>
                      <a:pt x="93" y="421"/>
                      <a:pt x="95" y="420"/>
                    </a:cubicBezTo>
                    <a:cubicBezTo>
                      <a:pt x="100" y="416"/>
                      <a:pt x="104" y="411"/>
                      <a:pt x="110" y="409"/>
                    </a:cubicBezTo>
                    <a:cubicBezTo>
                      <a:pt x="110" y="408"/>
                      <a:pt x="110" y="408"/>
                      <a:pt x="110" y="408"/>
                    </a:cubicBezTo>
                    <a:cubicBezTo>
                      <a:pt x="111" y="408"/>
                      <a:pt x="119" y="405"/>
                      <a:pt x="120" y="404"/>
                    </a:cubicBezTo>
                    <a:cubicBezTo>
                      <a:pt x="121" y="405"/>
                      <a:pt x="125" y="404"/>
                      <a:pt x="126" y="404"/>
                    </a:cubicBezTo>
                    <a:cubicBezTo>
                      <a:pt x="128" y="404"/>
                      <a:pt x="129" y="404"/>
                      <a:pt x="131" y="404"/>
                    </a:cubicBezTo>
                    <a:cubicBezTo>
                      <a:pt x="132" y="404"/>
                      <a:pt x="135" y="403"/>
                      <a:pt x="136" y="402"/>
                    </a:cubicBezTo>
                    <a:cubicBezTo>
                      <a:pt x="138" y="402"/>
                      <a:pt x="144" y="401"/>
                      <a:pt x="144" y="400"/>
                    </a:cubicBezTo>
                    <a:cubicBezTo>
                      <a:pt x="151" y="401"/>
                      <a:pt x="159" y="401"/>
                      <a:pt x="166" y="399"/>
                    </a:cubicBezTo>
                    <a:cubicBezTo>
                      <a:pt x="171" y="399"/>
                      <a:pt x="178" y="401"/>
                      <a:pt x="183" y="400"/>
                    </a:cubicBezTo>
                    <a:cubicBezTo>
                      <a:pt x="186" y="399"/>
                      <a:pt x="189" y="399"/>
                      <a:pt x="192" y="398"/>
                    </a:cubicBezTo>
                    <a:cubicBezTo>
                      <a:pt x="200" y="396"/>
                      <a:pt x="208" y="393"/>
                      <a:pt x="214" y="388"/>
                    </a:cubicBezTo>
                    <a:cubicBezTo>
                      <a:pt x="218" y="385"/>
                      <a:pt x="223" y="376"/>
                      <a:pt x="225" y="371"/>
                    </a:cubicBezTo>
                    <a:cubicBezTo>
                      <a:pt x="226" y="368"/>
                      <a:pt x="226" y="364"/>
                      <a:pt x="227" y="361"/>
                    </a:cubicBezTo>
                    <a:cubicBezTo>
                      <a:pt x="227" y="360"/>
                      <a:pt x="228" y="358"/>
                      <a:pt x="228" y="357"/>
                    </a:cubicBezTo>
                    <a:cubicBezTo>
                      <a:pt x="228" y="354"/>
                      <a:pt x="228" y="352"/>
                      <a:pt x="228" y="349"/>
                    </a:cubicBezTo>
                    <a:cubicBezTo>
                      <a:pt x="226" y="343"/>
                      <a:pt x="225" y="330"/>
                      <a:pt x="228" y="325"/>
                    </a:cubicBezTo>
                    <a:cubicBezTo>
                      <a:pt x="228" y="325"/>
                      <a:pt x="227" y="324"/>
                      <a:pt x="227" y="324"/>
                    </a:cubicBezTo>
                    <a:cubicBezTo>
                      <a:pt x="227" y="324"/>
                      <a:pt x="228" y="323"/>
                      <a:pt x="228" y="323"/>
                    </a:cubicBezTo>
                    <a:cubicBezTo>
                      <a:pt x="229" y="322"/>
                      <a:pt x="229" y="321"/>
                      <a:pt x="229" y="320"/>
                    </a:cubicBezTo>
                    <a:cubicBezTo>
                      <a:pt x="230" y="317"/>
                      <a:pt x="230" y="316"/>
                      <a:pt x="231" y="313"/>
                    </a:cubicBezTo>
                    <a:cubicBezTo>
                      <a:pt x="231" y="312"/>
                      <a:pt x="232" y="311"/>
                      <a:pt x="233" y="310"/>
                    </a:cubicBezTo>
                    <a:cubicBezTo>
                      <a:pt x="233" y="309"/>
                      <a:pt x="233" y="308"/>
                      <a:pt x="233" y="307"/>
                    </a:cubicBezTo>
                    <a:cubicBezTo>
                      <a:pt x="240" y="296"/>
                      <a:pt x="253" y="289"/>
                      <a:pt x="264" y="282"/>
                    </a:cubicBezTo>
                    <a:cubicBezTo>
                      <a:pt x="266" y="280"/>
                      <a:pt x="268" y="276"/>
                      <a:pt x="271" y="274"/>
                    </a:cubicBezTo>
                    <a:cubicBezTo>
                      <a:pt x="273" y="273"/>
                      <a:pt x="280" y="268"/>
                      <a:pt x="281" y="267"/>
                    </a:cubicBezTo>
                    <a:cubicBezTo>
                      <a:pt x="281" y="266"/>
                      <a:pt x="281" y="266"/>
                      <a:pt x="281" y="265"/>
                    </a:cubicBezTo>
                    <a:cubicBezTo>
                      <a:pt x="281" y="264"/>
                      <a:pt x="283" y="263"/>
                      <a:pt x="283" y="263"/>
                    </a:cubicBezTo>
                    <a:cubicBezTo>
                      <a:pt x="289" y="257"/>
                      <a:pt x="295" y="250"/>
                      <a:pt x="299" y="242"/>
                    </a:cubicBezTo>
                    <a:cubicBezTo>
                      <a:pt x="300" y="241"/>
                      <a:pt x="300" y="240"/>
                      <a:pt x="301" y="240"/>
                    </a:cubicBezTo>
                    <a:cubicBezTo>
                      <a:pt x="303" y="237"/>
                      <a:pt x="305" y="231"/>
                      <a:pt x="306" y="227"/>
                    </a:cubicBezTo>
                    <a:cubicBezTo>
                      <a:pt x="306" y="225"/>
                      <a:pt x="307" y="222"/>
                      <a:pt x="307" y="219"/>
                    </a:cubicBezTo>
                    <a:cubicBezTo>
                      <a:pt x="307" y="218"/>
                      <a:pt x="307" y="217"/>
                      <a:pt x="307" y="217"/>
                    </a:cubicBezTo>
                    <a:cubicBezTo>
                      <a:pt x="308" y="215"/>
                      <a:pt x="308" y="208"/>
                      <a:pt x="307" y="206"/>
                    </a:cubicBezTo>
                    <a:close/>
                    <a:moveTo>
                      <a:pt x="302" y="219"/>
                    </a:moveTo>
                    <a:cubicBezTo>
                      <a:pt x="300" y="236"/>
                      <a:pt x="291" y="247"/>
                      <a:pt x="281" y="258"/>
                    </a:cubicBezTo>
                    <a:cubicBezTo>
                      <a:pt x="279" y="260"/>
                      <a:pt x="278" y="263"/>
                      <a:pt x="276" y="265"/>
                    </a:cubicBezTo>
                    <a:cubicBezTo>
                      <a:pt x="274" y="267"/>
                      <a:pt x="270" y="269"/>
                      <a:pt x="267" y="271"/>
                    </a:cubicBezTo>
                    <a:cubicBezTo>
                      <a:pt x="265" y="273"/>
                      <a:pt x="263" y="276"/>
                      <a:pt x="260" y="279"/>
                    </a:cubicBezTo>
                    <a:cubicBezTo>
                      <a:pt x="256" y="282"/>
                      <a:pt x="251" y="284"/>
                      <a:pt x="247" y="287"/>
                    </a:cubicBezTo>
                    <a:cubicBezTo>
                      <a:pt x="246" y="287"/>
                      <a:pt x="246" y="289"/>
                      <a:pt x="245" y="289"/>
                    </a:cubicBezTo>
                    <a:cubicBezTo>
                      <a:pt x="242" y="292"/>
                      <a:pt x="238" y="293"/>
                      <a:pt x="235" y="296"/>
                    </a:cubicBezTo>
                    <a:cubicBezTo>
                      <a:pt x="233" y="299"/>
                      <a:pt x="231" y="303"/>
                      <a:pt x="229" y="306"/>
                    </a:cubicBezTo>
                    <a:cubicBezTo>
                      <a:pt x="228" y="308"/>
                      <a:pt x="227" y="310"/>
                      <a:pt x="226" y="311"/>
                    </a:cubicBezTo>
                    <a:cubicBezTo>
                      <a:pt x="225" y="313"/>
                      <a:pt x="225" y="316"/>
                      <a:pt x="225" y="318"/>
                    </a:cubicBezTo>
                    <a:cubicBezTo>
                      <a:pt x="224" y="320"/>
                      <a:pt x="223" y="323"/>
                      <a:pt x="222" y="326"/>
                    </a:cubicBezTo>
                    <a:cubicBezTo>
                      <a:pt x="222" y="327"/>
                      <a:pt x="222" y="329"/>
                      <a:pt x="222" y="330"/>
                    </a:cubicBezTo>
                    <a:cubicBezTo>
                      <a:pt x="221" y="333"/>
                      <a:pt x="221" y="338"/>
                      <a:pt x="221" y="341"/>
                    </a:cubicBezTo>
                    <a:cubicBezTo>
                      <a:pt x="222" y="346"/>
                      <a:pt x="223" y="350"/>
                      <a:pt x="223" y="356"/>
                    </a:cubicBezTo>
                    <a:cubicBezTo>
                      <a:pt x="223" y="357"/>
                      <a:pt x="222" y="359"/>
                      <a:pt x="222" y="361"/>
                    </a:cubicBezTo>
                    <a:cubicBezTo>
                      <a:pt x="221" y="364"/>
                      <a:pt x="221" y="369"/>
                      <a:pt x="219" y="372"/>
                    </a:cubicBezTo>
                    <a:cubicBezTo>
                      <a:pt x="215" y="380"/>
                      <a:pt x="209" y="386"/>
                      <a:pt x="201" y="390"/>
                    </a:cubicBezTo>
                    <a:cubicBezTo>
                      <a:pt x="200" y="391"/>
                      <a:pt x="198" y="391"/>
                      <a:pt x="197" y="392"/>
                    </a:cubicBezTo>
                    <a:cubicBezTo>
                      <a:pt x="194" y="393"/>
                      <a:pt x="191" y="394"/>
                      <a:pt x="188" y="394"/>
                    </a:cubicBezTo>
                    <a:cubicBezTo>
                      <a:pt x="185" y="395"/>
                      <a:pt x="182" y="395"/>
                      <a:pt x="179" y="395"/>
                    </a:cubicBezTo>
                    <a:cubicBezTo>
                      <a:pt x="176" y="395"/>
                      <a:pt x="173" y="395"/>
                      <a:pt x="170" y="395"/>
                    </a:cubicBezTo>
                    <a:cubicBezTo>
                      <a:pt x="167" y="395"/>
                      <a:pt x="164" y="395"/>
                      <a:pt x="161" y="396"/>
                    </a:cubicBezTo>
                    <a:cubicBezTo>
                      <a:pt x="160" y="396"/>
                      <a:pt x="159" y="396"/>
                      <a:pt x="158" y="396"/>
                    </a:cubicBezTo>
                    <a:cubicBezTo>
                      <a:pt x="156" y="396"/>
                      <a:pt x="153" y="397"/>
                      <a:pt x="151" y="396"/>
                    </a:cubicBezTo>
                    <a:cubicBezTo>
                      <a:pt x="148" y="396"/>
                      <a:pt x="145" y="396"/>
                      <a:pt x="142" y="396"/>
                    </a:cubicBezTo>
                    <a:cubicBezTo>
                      <a:pt x="138" y="397"/>
                      <a:pt x="135" y="399"/>
                      <a:pt x="131" y="399"/>
                    </a:cubicBezTo>
                    <a:cubicBezTo>
                      <a:pt x="129" y="399"/>
                      <a:pt x="127" y="399"/>
                      <a:pt x="125" y="399"/>
                    </a:cubicBezTo>
                    <a:cubicBezTo>
                      <a:pt x="123" y="400"/>
                      <a:pt x="120" y="400"/>
                      <a:pt x="118" y="401"/>
                    </a:cubicBezTo>
                    <a:cubicBezTo>
                      <a:pt x="117" y="401"/>
                      <a:pt x="116" y="401"/>
                      <a:pt x="115" y="401"/>
                    </a:cubicBezTo>
                    <a:cubicBezTo>
                      <a:pt x="112" y="402"/>
                      <a:pt x="107" y="405"/>
                      <a:pt x="104" y="406"/>
                    </a:cubicBezTo>
                    <a:cubicBezTo>
                      <a:pt x="102" y="407"/>
                      <a:pt x="101" y="409"/>
                      <a:pt x="100" y="411"/>
                    </a:cubicBezTo>
                    <a:cubicBezTo>
                      <a:pt x="99" y="411"/>
                      <a:pt x="97" y="412"/>
                      <a:pt x="96" y="412"/>
                    </a:cubicBezTo>
                    <a:cubicBezTo>
                      <a:pt x="95" y="413"/>
                      <a:pt x="94" y="414"/>
                      <a:pt x="93" y="415"/>
                    </a:cubicBezTo>
                    <a:cubicBezTo>
                      <a:pt x="91" y="416"/>
                      <a:pt x="83" y="417"/>
                      <a:pt x="81" y="416"/>
                    </a:cubicBezTo>
                    <a:cubicBezTo>
                      <a:pt x="70" y="414"/>
                      <a:pt x="65" y="403"/>
                      <a:pt x="62" y="394"/>
                    </a:cubicBezTo>
                    <a:cubicBezTo>
                      <a:pt x="61" y="391"/>
                      <a:pt x="59" y="385"/>
                      <a:pt x="60" y="384"/>
                    </a:cubicBezTo>
                    <a:cubicBezTo>
                      <a:pt x="60" y="380"/>
                      <a:pt x="58" y="374"/>
                      <a:pt x="59" y="373"/>
                    </a:cubicBezTo>
                    <a:cubicBezTo>
                      <a:pt x="59" y="373"/>
                      <a:pt x="59" y="373"/>
                      <a:pt x="59" y="373"/>
                    </a:cubicBezTo>
                    <a:cubicBezTo>
                      <a:pt x="59" y="373"/>
                      <a:pt x="59" y="373"/>
                      <a:pt x="59" y="373"/>
                    </a:cubicBezTo>
                    <a:cubicBezTo>
                      <a:pt x="58" y="368"/>
                      <a:pt x="57" y="363"/>
                      <a:pt x="55" y="356"/>
                    </a:cubicBezTo>
                    <a:cubicBezTo>
                      <a:pt x="55" y="355"/>
                      <a:pt x="52" y="351"/>
                      <a:pt x="51" y="350"/>
                    </a:cubicBezTo>
                    <a:cubicBezTo>
                      <a:pt x="49" y="348"/>
                      <a:pt x="49" y="344"/>
                      <a:pt x="47" y="342"/>
                    </a:cubicBezTo>
                    <a:cubicBezTo>
                      <a:pt x="45" y="340"/>
                      <a:pt x="43" y="339"/>
                      <a:pt x="41" y="337"/>
                    </a:cubicBezTo>
                    <a:cubicBezTo>
                      <a:pt x="40" y="335"/>
                      <a:pt x="39" y="334"/>
                      <a:pt x="38" y="333"/>
                    </a:cubicBezTo>
                    <a:cubicBezTo>
                      <a:pt x="34" y="329"/>
                      <a:pt x="29" y="326"/>
                      <a:pt x="24" y="323"/>
                    </a:cubicBezTo>
                    <a:cubicBezTo>
                      <a:pt x="22" y="322"/>
                      <a:pt x="21" y="320"/>
                      <a:pt x="20" y="319"/>
                    </a:cubicBezTo>
                    <a:cubicBezTo>
                      <a:pt x="19" y="319"/>
                      <a:pt x="18" y="318"/>
                      <a:pt x="17" y="317"/>
                    </a:cubicBezTo>
                    <a:cubicBezTo>
                      <a:pt x="15" y="316"/>
                      <a:pt x="13" y="313"/>
                      <a:pt x="12" y="311"/>
                    </a:cubicBezTo>
                    <a:cubicBezTo>
                      <a:pt x="12" y="310"/>
                      <a:pt x="11" y="309"/>
                      <a:pt x="11" y="308"/>
                    </a:cubicBezTo>
                    <a:cubicBezTo>
                      <a:pt x="10" y="306"/>
                      <a:pt x="8" y="305"/>
                      <a:pt x="8" y="304"/>
                    </a:cubicBezTo>
                    <a:cubicBezTo>
                      <a:pt x="8" y="303"/>
                      <a:pt x="7" y="302"/>
                      <a:pt x="7" y="301"/>
                    </a:cubicBezTo>
                    <a:cubicBezTo>
                      <a:pt x="7" y="299"/>
                      <a:pt x="5" y="295"/>
                      <a:pt x="5" y="292"/>
                    </a:cubicBezTo>
                    <a:cubicBezTo>
                      <a:pt x="6" y="290"/>
                      <a:pt x="7" y="288"/>
                      <a:pt x="7" y="285"/>
                    </a:cubicBezTo>
                    <a:cubicBezTo>
                      <a:pt x="9" y="285"/>
                      <a:pt x="9" y="281"/>
                      <a:pt x="10" y="280"/>
                    </a:cubicBezTo>
                    <a:cubicBezTo>
                      <a:pt x="11" y="278"/>
                      <a:pt x="11" y="277"/>
                      <a:pt x="12" y="275"/>
                    </a:cubicBezTo>
                    <a:cubicBezTo>
                      <a:pt x="13" y="275"/>
                      <a:pt x="13" y="274"/>
                      <a:pt x="14" y="274"/>
                    </a:cubicBezTo>
                    <a:cubicBezTo>
                      <a:pt x="16" y="271"/>
                      <a:pt x="17" y="268"/>
                      <a:pt x="19" y="266"/>
                    </a:cubicBezTo>
                    <a:cubicBezTo>
                      <a:pt x="20" y="264"/>
                      <a:pt x="21" y="262"/>
                      <a:pt x="22" y="261"/>
                    </a:cubicBezTo>
                    <a:cubicBezTo>
                      <a:pt x="30" y="250"/>
                      <a:pt x="41" y="242"/>
                      <a:pt x="50" y="232"/>
                    </a:cubicBezTo>
                    <a:cubicBezTo>
                      <a:pt x="52" y="229"/>
                      <a:pt x="53" y="226"/>
                      <a:pt x="55" y="223"/>
                    </a:cubicBezTo>
                    <a:cubicBezTo>
                      <a:pt x="56" y="222"/>
                      <a:pt x="57" y="220"/>
                      <a:pt x="59" y="219"/>
                    </a:cubicBezTo>
                    <a:cubicBezTo>
                      <a:pt x="59" y="217"/>
                      <a:pt x="59" y="216"/>
                      <a:pt x="59" y="215"/>
                    </a:cubicBezTo>
                    <a:cubicBezTo>
                      <a:pt x="59" y="215"/>
                      <a:pt x="60" y="214"/>
                      <a:pt x="60" y="214"/>
                    </a:cubicBezTo>
                    <a:cubicBezTo>
                      <a:pt x="60" y="213"/>
                      <a:pt x="60" y="213"/>
                      <a:pt x="60" y="212"/>
                    </a:cubicBezTo>
                    <a:cubicBezTo>
                      <a:pt x="61" y="210"/>
                      <a:pt x="62" y="209"/>
                      <a:pt x="62" y="207"/>
                    </a:cubicBezTo>
                    <a:cubicBezTo>
                      <a:pt x="65" y="203"/>
                      <a:pt x="68" y="199"/>
                      <a:pt x="71" y="195"/>
                    </a:cubicBezTo>
                    <a:cubicBezTo>
                      <a:pt x="71" y="195"/>
                      <a:pt x="71" y="194"/>
                      <a:pt x="72" y="194"/>
                    </a:cubicBezTo>
                    <a:cubicBezTo>
                      <a:pt x="73" y="193"/>
                      <a:pt x="77" y="190"/>
                      <a:pt x="77" y="189"/>
                    </a:cubicBezTo>
                    <a:cubicBezTo>
                      <a:pt x="80" y="189"/>
                      <a:pt x="83" y="189"/>
                      <a:pt x="86" y="188"/>
                    </a:cubicBezTo>
                    <a:cubicBezTo>
                      <a:pt x="86" y="188"/>
                      <a:pt x="87" y="187"/>
                      <a:pt x="88" y="187"/>
                    </a:cubicBezTo>
                    <a:cubicBezTo>
                      <a:pt x="89" y="186"/>
                      <a:pt x="90" y="188"/>
                      <a:pt x="91" y="187"/>
                    </a:cubicBezTo>
                    <a:cubicBezTo>
                      <a:pt x="95" y="187"/>
                      <a:pt x="100" y="187"/>
                      <a:pt x="103" y="188"/>
                    </a:cubicBezTo>
                    <a:cubicBezTo>
                      <a:pt x="107" y="189"/>
                      <a:pt x="110" y="192"/>
                      <a:pt x="113" y="194"/>
                    </a:cubicBezTo>
                    <a:cubicBezTo>
                      <a:pt x="114" y="194"/>
                      <a:pt x="116" y="194"/>
                      <a:pt x="117" y="195"/>
                    </a:cubicBezTo>
                    <a:cubicBezTo>
                      <a:pt x="118" y="195"/>
                      <a:pt x="118" y="196"/>
                      <a:pt x="119" y="197"/>
                    </a:cubicBezTo>
                    <a:cubicBezTo>
                      <a:pt x="120" y="197"/>
                      <a:pt x="122" y="198"/>
                      <a:pt x="123" y="198"/>
                    </a:cubicBezTo>
                    <a:cubicBezTo>
                      <a:pt x="125" y="199"/>
                      <a:pt x="127" y="200"/>
                      <a:pt x="128" y="200"/>
                    </a:cubicBezTo>
                    <a:cubicBezTo>
                      <a:pt x="129" y="200"/>
                      <a:pt x="130" y="200"/>
                      <a:pt x="132" y="200"/>
                    </a:cubicBezTo>
                    <a:cubicBezTo>
                      <a:pt x="136" y="202"/>
                      <a:pt x="138" y="202"/>
                      <a:pt x="144" y="202"/>
                    </a:cubicBezTo>
                    <a:cubicBezTo>
                      <a:pt x="144" y="202"/>
                      <a:pt x="143" y="202"/>
                      <a:pt x="143" y="202"/>
                    </a:cubicBezTo>
                    <a:cubicBezTo>
                      <a:pt x="143" y="203"/>
                      <a:pt x="144" y="203"/>
                      <a:pt x="144" y="203"/>
                    </a:cubicBezTo>
                    <a:cubicBezTo>
                      <a:pt x="146" y="203"/>
                      <a:pt x="149" y="203"/>
                      <a:pt x="151" y="202"/>
                    </a:cubicBezTo>
                    <a:cubicBezTo>
                      <a:pt x="154" y="203"/>
                      <a:pt x="158" y="202"/>
                      <a:pt x="160" y="201"/>
                    </a:cubicBezTo>
                    <a:cubicBezTo>
                      <a:pt x="160" y="201"/>
                      <a:pt x="160" y="201"/>
                      <a:pt x="161" y="201"/>
                    </a:cubicBezTo>
                    <a:cubicBezTo>
                      <a:pt x="160" y="201"/>
                      <a:pt x="160" y="201"/>
                      <a:pt x="160" y="201"/>
                    </a:cubicBezTo>
                    <a:cubicBezTo>
                      <a:pt x="160" y="201"/>
                      <a:pt x="160" y="201"/>
                      <a:pt x="160" y="201"/>
                    </a:cubicBezTo>
                    <a:cubicBezTo>
                      <a:pt x="161" y="201"/>
                      <a:pt x="161" y="201"/>
                      <a:pt x="162" y="201"/>
                    </a:cubicBezTo>
                    <a:cubicBezTo>
                      <a:pt x="162" y="201"/>
                      <a:pt x="162" y="201"/>
                      <a:pt x="162" y="200"/>
                    </a:cubicBezTo>
                    <a:cubicBezTo>
                      <a:pt x="175" y="200"/>
                      <a:pt x="184" y="193"/>
                      <a:pt x="193" y="187"/>
                    </a:cubicBezTo>
                    <a:cubicBezTo>
                      <a:pt x="195" y="184"/>
                      <a:pt x="197" y="182"/>
                      <a:pt x="199" y="179"/>
                    </a:cubicBezTo>
                    <a:cubicBezTo>
                      <a:pt x="204" y="176"/>
                      <a:pt x="209" y="172"/>
                      <a:pt x="212" y="166"/>
                    </a:cubicBezTo>
                    <a:cubicBezTo>
                      <a:pt x="216" y="161"/>
                      <a:pt x="217" y="154"/>
                      <a:pt x="221" y="149"/>
                    </a:cubicBezTo>
                    <a:cubicBezTo>
                      <a:pt x="224" y="144"/>
                      <a:pt x="228" y="137"/>
                      <a:pt x="230" y="132"/>
                    </a:cubicBezTo>
                    <a:cubicBezTo>
                      <a:pt x="230" y="131"/>
                      <a:pt x="230" y="131"/>
                      <a:pt x="230" y="130"/>
                    </a:cubicBezTo>
                    <a:cubicBezTo>
                      <a:pt x="232" y="125"/>
                      <a:pt x="235" y="120"/>
                      <a:pt x="237" y="115"/>
                    </a:cubicBezTo>
                    <a:cubicBezTo>
                      <a:pt x="237" y="114"/>
                      <a:pt x="237" y="114"/>
                      <a:pt x="237" y="113"/>
                    </a:cubicBezTo>
                    <a:cubicBezTo>
                      <a:pt x="238" y="111"/>
                      <a:pt x="240" y="109"/>
                      <a:pt x="240" y="108"/>
                    </a:cubicBezTo>
                    <a:cubicBezTo>
                      <a:pt x="241" y="106"/>
                      <a:pt x="241" y="105"/>
                      <a:pt x="241" y="104"/>
                    </a:cubicBezTo>
                    <a:cubicBezTo>
                      <a:pt x="242" y="101"/>
                      <a:pt x="244" y="97"/>
                      <a:pt x="245" y="94"/>
                    </a:cubicBezTo>
                    <a:cubicBezTo>
                      <a:pt x="246" y="91"/>
                      <a:pt x="246" y="88"/>
                      <a:pt x="246" y="86"/>
                    </a:cubicBezTo>
                    <a:cubicBezTo>
                      <a:pt x="248" y="81"/>
                      <a:pt x="249" y="76"/>
                      <a:pt x="250" y="71"/>
                    </a:cubicBezTo>
                    <a:cubicBezTo>
                      <a:pt x="251" y="69"/>
                      <a:pt x="250" y="66"/>
                      <a:pt x="251" y="65"/>
                    </a:cubicBezTo>
                    <a:cubicBezTo>
                      <a:pt x="251" y="65"/>
                      <a:pt x="252" y="63"/>
                      <a:pt x="252" y="63"/>
                    </a:cubicBezTo>
                    <a:cubicBezTo>
                      <a:pt x="252" y="62"/>
                      <a:pt x="251" y="61"/>
                      <a:pt x="251" y="60"/>
                    </a:cubicBezTo>
                    <a:cubicBezTo>
                      <a:pt x="253" y="54"/>
                      <a:pt x="254" y="47"/>
                      <a:pt x="254" y="41"/>
                    </a:cubicBezTo>
                    <a:cubicBezTo>
                      <a:pt x="254" y="40"/>
                      <a:pt x="255" y="41"/>
                      <a:pt x="255" y="40"/>
                    </a:cubicBezTo>
                    <a:cubicBezTo>
                      <a:pt x="256" y="37"/>
                      <a:pt x="257" y="33"/>
                      <a:pt x="258" y="30"/>
                    </a:cubicBezTo>
                    <a:cubicBezTo>
                      <a:pt x="259" y="28"/>
                      <a:pt x="260" y="26"/>
                      <a:pt x="260" y="24"/>
                    </a:cubicBezTo>
                    <a:cubicBezTo>
                      <a:pt x="265" y="17"/>
                      <a:pt x="273" y="0"/>
                      <a:pt x="286" y="7"/>
                    </a:cubicBezTo>
                    <a:cubicBezTo>
                      <a:pt x="287" y="8"/>
                      <a:pt x="288" y="8"/>
                      <a:pt x="289" y="9"/>
                    </a:cubicBezTo>
                    <a:cubicBezTo>
                      <a:pt x="293" y="12"/>
                      <a:pt x="294" y="16"/>
                      <a:pt x="296" y="21"/>
                    </a:cubicBezTo>
                    <a:cubicBezTo>
                      <a:pt x="297" y="22"/>
                      <a:pt x="298" y="23"/>
                      <a:pt x="298" y="24"/>
                    </a:cubicBezTo>
                    <a:cubicBezTo>
                      <a:pt x="299" y="29"/>
                      <a:pt x="298" y="33"/>
                      <a:pt x="299" y="37"/>
                    </a:cubicBezTo>
                    <a:cubicBezTo>
                      <a:pt x="299" y="40"/>
                      <a:pt x="301" y="43"/>
                      <a:pt x="300" y="45"/>
                    </a:cubicBezTo>
                    <a:cubicBezTo>
                      <a:pt x="300" y="48"/>
                      <a:pt x="299" y="52"/>
                      <a:pt x="300" y="54"/>
                    </a:cubicBezTo>
                    <a:cubicBezTo>
                      <a:pt x="301" y="58"/>
                      <a:pt x="303" y="62"/>
                      <a:pt x="305" y="65"/>
                    </a:cubicBezTo>
                    <a:cubicBezTo>
                      <a:pt x="305" y="67"/>
                      <a:pt x="306" y="69"/>
                      <a:pt x="306" y="70"/>
                    </a:cubicBezTo>
                    <a:cubicBezTo>
                      <a:pt x="307" y="75"/>
                      <a:pt x="304" y="88"/>
                      <a:pt x="301" y="92"/>
                    </a:cubicBezTo>
                    <a:cubicBezTo>
                      <a:pt x="298" y="99"/>
                      <a:pt x="295" y="105"/>
                      <a:pt x="292" y="111"/>
                    </a:cubicBezTo>
                    <a:cubicBezTo>
                      <a:pt x="290" y="115"/>
                      <a:pt x="287" y="118"/>
                      <a:pt x="285" y="122"/>
                    </a:cubicBezTo>
                    <a:cubicBezTo>
                      <a:pt x="285" y="122"/>
                      <a:pt x="285" y="123"/>
                      <a:pt x="285" y="123"/>
                    </a:cubicBezTo>
                    <a:cubicBezTo>
                      <a:pt x="284" y="125"/>
                      <a:pt x="282" y="126"/>
                      <a:pt x="282" y="128"/>
                    </a:cubicBezTo>
                    <a:cubicBezTo>
                      <a:pt x="282" y="128"/>
                      <a:pt x="282" y="128"/>
                      <a:pt x="282" y="129"/>
                    </a:cubicBezTo>
                    <a:cubicBezTo>
                      <a:pt x="281" y="129"/>
                      <a:pt x="281" y="130"/>
                      <a:pt x="281" y="130"/>
                    </a:cubicBezTo>
                    <a:cubicBezTo>
                      <a:pt x="281" y="131"/>
                      <a:pt x="281" y="132"/>
                      <a:pt x="281" y="132"/>
                    </a:cubicBezTo>
                    <a:cubicBezTo>
                      <a:pt x="280" y="133"/>
                      <a:pt x="280" y="133"/>
                      <a:pt x="280" y="134"/>
                    </a:cubicBezTo>
                    <a:cubicBezTo>
                      <a:pt x="279" y="135"/>
                      <a:pt x="277" y="143"/>
                      <a:pt x="277" y="145"/>
                    </a:cubicBezTo>
                    <a:cubicBezTo>
                      <a:pt x="277" y="148"/>
                      <a:pt x="276" y="154"/>
                      <a:pt x="277" y="157"/>
                    </a:cubicBezTo>
                    <a:cubicBezTo>
                      <a:pt x="279" y="161"/>
                      <a:pt x="281" y="166"/>
                      <a:pt x="283" y="170"/>
                    </a:cubicBezTo>
                    <a:cubicBezTo>
                      <a:pt x="284" y="172"/>
                      <a:pt x="284" y="173"/>
                      <a:pt x="285" y="175"/>
                    </a:cubicBezTo>
                    <a:cubicBezTo>
                      <a:pt x="286" y="177"/>
                      <a:pt x="287" y="178"/>
                      <a:pt x="288" y="179"/>
                    </a:cubicBezTo>
                    <a:cubicBezTo>
                      <a:pt x="289" y="180"/>
                      <a:pt x="289" y="182"/>
                      <a:pt x="290" y="183"/>
                    </a:cubicBezTo>
                    <a:cubicBezTo>
                      <a:pt x="295" y="189"/>
                      <a:pt x="302" y="199"/>
                      <a:pt x="303" y="208"/>
                    </a:cubicBezTo>
                    <a:cubicBezTo>
                      <a:pt x="303" y="212"/>
                      <a:pt x="302" y="216"/>
                      <a:pt x="302" y="2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486">
                <a:extLst>
                  <a:ext uri="{FF2B5EF4-FFF2-40B4-BE49-F238E27FC236}">
                    <a16:creationId xmlns:a16="http://schemas.microsoft.com/office/drawing/2014/main" id="{432D18D4-5643-77AC-906D-638523D849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8" y="3305"/>
                <a:ext cx="305" cy="571"/>
              </a:xfrm>
              <a:custGeom>
                <a:avLst/>
                <a:gdLst>
                  <a:gd name="T0" fmla="*/ 106 w 126"/>
                  <a:gd name="T1" fmla="*/ 33 h 235"/>
                  <a:gd name="T2" fmla="*/ 101 w 126"/>
                  <a:gd name="T3" fmla="*/ 20 h 235"/>
                  <a:gd name="T4" fmla="*/ 85 w 126"/>
                  <a:gd name="T5" fmla="*/ 6 h 235"/>
                  <a:gd name="T6" fmla="*/ 79 w 126"/>
                  <a:gd name="T7" fmla="*/ 2 h 235"/>
                  <a:gd name="T8" fmla="*/ 74 w 126"/>
                  <a:gd name="T9" fmla="*/ 1 h 235"/>
                  <a:gd name="T10" fmla="*/ 53 w 126"/>
                  <a:gd name="T11" fmla="*/ 4 h 235"/>
                  <a:gd name="T12" fmla="*/ 46 w 126"/>
                  <a:gd name="T13" fmla="*/ 7 h 235"/>
                  <a:gd name="T14" fmla="*/ 33 w 126"/>
                  <a:gd name="T15" fmla="*/ 17 h 235"/>
                  <a:gd name="T16" fmla="*/ 26 w 126"/>
                  <a:gd name="T17" fmla="*/ 29 h 235"/>
                  <a:gd name="T18" fmla="*/ 24 w 126"/>
                  <a:gd name="T19" fmla="*/ 41 h 235"/>
                  <a:gd name="T20" fmla="*/ 17 w 126"/>
                  <a:gd name="T21" fmla="*/ 62 h 235"/>
                  <a:gd name="T22" fmla="*/ 1 w 126"/>
                  <a:gd name="T23" fmla="*/ 96 h 235"/>
                  <a:gd name="T24" fmla="*/ 3 w 126"/>
                  <a:gd name="T25" fmla="*/ 115 h 235"/>
                  <a:gd name="T26" fmla="*/ 45 w 126"/>
                  <a:gd name="T27" fmla="*/ 156 h 235"/>
                  <a:gd name="T28" fmla="*/ 59 w 126"/>
                  <a:gd name="T29" fmla="*/ 167 h 235"/>
                  <a:gd name="T30" fmla="*/ 74 w 126"/>
                  <a:gd name="T31" fmla="*/ 192 h 235"/>
                  <a:gd name="T32" fmla="*/ 82 w 126"/>
                  <a:gd name="T33" fmla="*/ 208 h 235"/>
                  <a:gd name="T34" fmla="*/ 116 w 126"/>
                  <a:gd name="T35" fmla="*/ 226 h 235"/>
                  <a:gd name="T36" fmla="*/ 117 w 126"/>
                  <a:gd name="T37" fmla="*/ 213 h 235"/>
                  <a:gd name="T38" fmla="*/ 112 w 126"/>
                  <a:gd name="T39" fmla="*/ 175 h 235"/>
                  <a:gd name="T40" fmla="*/ 120 w 126"/>
                  <a:gd name="T41" fmla="*/ 96 h 235"/>
                  <a:gd name="T42" fmla="*/ 114 w 126"/>
                  <a:gd name="T43" fmla="*/ 97 h 235"/>
                  <a:gd name="T44" fmla="*/ 112 w 126"/>
                  <a:gd name="T45" fmla="*/ 101 h 235"/>
                  <a:gd name="T46" fmla="*/ 108 w 126"/>
                  <a:gd name="T47" fmla="*/ 116 h 235"/>
                  <a:gd name="T48" fmla="*/ 104 w 126"/>
                  <a:gd name="T49" fmla="*/ 137 h 235"/>
                  <a:gd name="T50" fmla="*/ 104 w 126"/>
                  <a:gd name="T51" fmla="*/ 150 h 235"/>
                  <a:gd name="T52" fmla="*/ 106 w 126"/>
                  <a:gd name="T53" fmla="*/ 170 h 235"/>
                  <a:gd name="T54" fmla="*/ 111 w 126"/>
                  <a:gd name="T55" fmla="*/ 198 h 235"/>
                  <a:gd name="T56" fmla="*/ 111 w 126"/>
                  <a:gd name="T57" fmla="*/ 224 h 235"/>
                  <a:gd name="T58" fmla="*/ 94 w 126"/>
                  <a:gd name="T59" fmla="*/ 220 h 235"/>
                  <a:gd name="T60" fmla="*/ 91 w 126"/>
                  <a:gd name="T61" fmla="*/ 215 h 235"/>
                  <a:gd name="T62" fmla="*/ 87 w 126"/>
                  <a:gd name="T63" fmla="*/ 204 h 235"/>
                  <a:gd name="T64" fmla="*/ 79 w 126"/>
                  <a:gd name="T65" fmla="*/ 191 h 235"/>
                  <a:gd name="T66" fmla="*/ 66 w 126"/>
                  <a:gd name="T67" fmla="*/ 168 h 235"/>
                  <a:gd name="T68" fmla="*/ 65 w 126"/>
                  <a:gd name="T69" fmla="*/ 166 h 235"/>
                  <a:gd name="T70" fmla="*/ 54 w 126"/>
                  <a:gd name="T71" fmla="*/ 157 h 235"/>
                  <a:gd name="T72" fmla="*/ 46 w 126"/>
                  <a:gd name="T73" fmla="*/ 151 h 235"/>
                  <a:gd name="T74" fmla="*/ 44 w 126"/>
                  <a:gd name="T75" fmla="*/ 149 h 235"/>
                  <a:gd name="T76" fmla="*/ 31 w 126"/>
                  <a:gd name="T77" fmla="*/ 139 h 235"/>
                  <a:gd name="T78" fmla="*/ 22 w 126"/>
                  <a:gd name="T79" fmla="*/ 132 h 235"/>
                  <a:gd name="T80" fmla="*/ 14 w 126"/>
                  <a:gd name="T81" fmla="*/ 125 h 235"/>
                  <a:gd name="T82" fmla="*/ 9 w 126"/>
                  <a:gd name="T83" fmla="*/ 119 h 235"/>
                  <a:gd name="T84" fmla="*/ 6 w 126"/>
                  <a:gd name="T85" fmla="*/ 106 h 235"/>
                  <a:gd name="T86" fmla="*/ 11 w 126"/>
                  <a:gd name="T87" fmla="*/ 79 h 235"/>
                  <a:gd name="T88" fmla="*/ 25 w 126"/>
                  <a:gd name="T89" fmla="*/ 58 h 235"/>
                  <a:gd name="T90" fmla="*/ 30 w 126"/>
                  <a:gd name="T91" fmla="*/ 40 h 235"/>
                  <a:gd name="T92" fmla="*/ 52 w 126"/>
                  <a:gd name="T93" fmla="*/ 9 h 235"/>
                  <a:gd name="T94" fmla="*/ 78 w 126"/>
                  <a:gd name="T95" fmla="*/ 7 h 235"/>
                  <a:gd name="T96" fmla="*/ 91 w 126"/>
                  <a:gd name="T97" fmla="*/ 16 h 235"/>
                  <a:gd name="T98" fmla="*/ 104 w 126"/>
                  <a:gd name="T99" fmla="*/ 47 h 235"/>
                  <a:gd name="T100" fmla="*/ 114 w 126"/>
                  <a:gd name="T101" fmla="*/ 97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6" h="235">
                    <a:moveTo>
                      <a:pt x="124" y="69"/>
                    </a:moveTo>
                    <a:cubicBezTo>
                      <a:pt x="121" y="57"/>
                      <a:pt x="113" y="52"/>
                      <a:pt x="108" y="41"/>
                    </a:cubicBezTo>
                    <a:cubicBezTo>
                      <a:pt x="107" y="39"/>
                      <a:pt x="107" y="36"/>
                      <a:pt x="106" y="33"/>
                    </a:cubicBezTo>
                    <a:cubicBezTo>
                      <a:pt x="106" y="32"/>
                      <a:pt x="106" y="32"/>
                      <a:pt x="106" y="31"/>
                    </a:cubicBezTo>
                    <a:cubicBezTo>
                      <a:pt x="105" y="28"/>
                      <a:pt x="103" y="23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0" y="19"/>
                      <a:pt x="100" y="19"/>
                      <a:pt x="100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7" y="14"/>
                      <a:pt x="90" y="7"/>
                      <a:pt x="85" y="6"/>
                    </a:cubicBezTo>
                    <a:cubicBezTo>
                      <a:pt x="85" y="6"/>
                      <a:pt x="85" y="6"/>
                      <a:pt x="85" y="5"/>
                    </a:cubicBezTo>
                    <a:cubicBezTo>
                      <a:pt x="84" y="5"/>
                      <a:pt x="82" y="3"/>
                      <a:pt x="81" y="4"/>
                    </a:cubicBezTo>
                    <a:cubicBezTo>
                      <a:pt x="80" y="3"/>
                      <a:pt x="80" y="2"/>
                      <a:pt x="79" y="2"/>
                    </a:cubicBezTo>
                    <a:cubicBezTo>
                      <a:pt x="79" y="2"/>
                      <a:pt x="78" y="2"/>
                      <a:pt x="77" y="2"/>
                    </a:cubicBezTo>
                    <a:cubicBezTo>
                      <a:pt x="77" y="2"/>
                      <a:pt x="77" y="2"/>
                      <a:pt x="76" y="1"/>
                    </a:cubicBezTo>
                    <a:cubicBezTo>
                      <a:pt x="76" y="1"/>
                      <a:pt x="75" y="1"/>
                      <a:pt x="74" y="1"/>
                    </a:cubicBezTo>
                    <a:cubicBezTo>
                      <a:pt x="72" y="1"/>
                      <a:pt x="71" y="0"/>
                      <a:pt x="69" y="0"/>
                    </a:cubicBezTo>
                    <a:cubicBezTo>
                      <a:pt x="68" y="1"/>
                      <a:pt x="67" y="1"/>
                      <a:pt x="65" y="1"/>
                    </a:cubicBezTo>
                    <a:cubicBezTo>
                      <a:pt x="61" y="2"/>
                      <a:pt x="56" y="3"/>
                      <a:pt x="53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49" y="5"/>
                      <a:pt x="48" y="6"/>
                      <a:pt x="47" y="7"/>
                    </a:cubicBezTo>
                    <a:cubicBezTo>
                      <a:pt x="47" y="7"/>
                      <a:pt x="46" y="7"/>
                      <a:pt x="46" y="7"/>
                    </a:cubicBezTo>
                    <a:cubicBezTo>
                      <a:pt x="43" y="9"/>
                      <a:pt x="38" y="11"/>
                      <a:pt x="35" y="14"/>
                    </a:cubicBezTo>
                    <a:cubicBezTo>
                      <a:pt x="34" y="15"/>
                      <a:pt x="34" y="16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2" y="18"/>
                      <a:pt x="32" y="18"/>
                    </a:cubicBezTo>
                    <a:cubicBezTo>
                      <a:pt x="31" y="19"/>
                      <a:pt x="31" y="20"/>
                      <a:pt x="31" y="21"/>
                    </a:cubicBezTo>
                    <a:cubicBezTo>
                      <a:pt x="29" y="24"/>
                      <a:pt x="27" y="26"/>
                      <a:pt x="26" y="29"/>
                    </a:cubicBezTo>
                    <a:cubicBezTo>
                      <a:pt x="26" y="30"/>
                      <a:pt x="26" y="30"/>
                      <a:pt x="26" y="31"/>
                    </a:cubicBezTo>
                    <a:cubicBezTo>
                      <a:pt x="26" y="32"/>
                      <a:pt x="25" y="33"/>
                      <a:pt x="25" y="34"/>
                    </a:cubicBezTo>
                    <a:cubicBezTo>
                      <a:pt x="24" y="37"/>
                      <a:pt x="25" y="39"/>
                      <a:pt x="24" y="41"/>
                    </a:cubicBezTo>
                    <a:cubicBezTo>
                      <a:pt x="24" y="42"/>
                      <a:pt x="24" y="43"/>
                      <a:pt x="24" y="44"/>
                    </a:cubicBezTo>
                    <a:cubicBezTo>
                      <a:pt x="23" y="48"/>
                      <a:pt x="22" y="54"/>
                      <a:pt x="20" y="57"/>
                    </a:cubicBezTo>
                    <a:cubicBezTo>
                      <a:pt x="19" y="59"/>
                      <a:pt x="18" y="61"/>
                      <a:pt x="17" y="62"/>
                    </a:cubicBezTo>
                    <a:cubicBezTo>
                      <a:pt x="16" y="64"/>
                      <a:pt x="16" y="66"/>
                      <a:pt x="14" y="67"/>
                    </a:cubicBezTo>
                    <a:cubicBezTo>
                      <a:pt x="13" y="68"/>
                      <a:pt x="10" y="71"/>
                      <a:pt x="9" y="72"/>
                    </a:cubicBezTo>
                    <a:cubicBezTo>
                      <a:pt x="5" y="79"/>
                      <a:pt x="3" y="87"/>
                      <a:pt x="1" y="96"/>
                    </a:cubicBezTo>
                    <a:cubicBezTo>
                      <a:pt x="0" y="98"/>
                      <a:pt x="2" y="101"/>
                      <a:pt x="1" y="103"/>
                    </a:cubicBezTo>
                    <a:cubicBezTo>
                      <a:pt x="1" y="104"/>
                      <a:pt x="2" y="108"/>
                      <a:pt x="2" y="109"/>
                    </a:cubicBezTo>
                    <a:cubicBezTo>
                      <a:pt x="3" y="111"/>
                      <a:pt x="2" y="113"/>
                      <a:pt x="3" y="115"/>
                    </a:cubicBezTo>
                    <a:cubicBezTo>
                      <a:pt x="3" y="117"/>
                      <a:pt x="6" y="122"/>
                      <a:pt x="5" y="122"/>
                    </a:cubicBezTo>
                    <a:cubicBezTo>
                      <a:pt x="15" y="132"/>
                      <a:pt x="25" y="141"/>
                      <a:pt x="37" y="149"/>
                    </a:cubicBezTo>
                    <a:cubicBezTo>
                      <a:pt x="40" y="151"/>
                      <a:pt x="42" y="154"/>
                      <a:pt x="45" y="156"/>
                    </a:cubicBezTo>
                    <a:cubicBezTo>
                      <a:pt x="48" y="158"/>
                      <a:pt x="51" y="160"/>
                      <a:pt x="55" y="162"/>
                    </a:cubicBezTo>
                    <a:cubicBezTo>
                      <a:pt x="55" y="163"/>
                      <a:pt x="56" y="163"/>
                      <a:pt x="56" y="163"/>
                    </a:cubicBezTo>
                    <a:cubicBezTo>
                      <a:pt x="57" y="164"/>
                      <a:pt x="58" y="166"/>
                      <a:pt x="59" y="167"/>
                    </a:cubicBezTo>
                    <a:cubicBezTo>
                      <a:pt x="60" y="169"/>
                      <a:pt x="63" y="170"/>
                      <a:pt x="64" y="173"/>
                    </a:cubicBezTo>
                    <a:cubicBezTo>
                      <a:pt x="66" y="176"/>
                      <a:pt x="67" y="178"/>
                      <a:pt x="68" y="181"/>
                    </a:cubicBezTo>
                    <a:cubicBezTo>
                      <a:pt x="70" y="185"/>
                      <a:pt x="72" y="188"/>
                      <a:pt x="74" y="192"/>
                    </a:cubicBezTo>
                    <a:cubicBezTo>
                      <a:pt x="75" y="193"/>
                      <a:pt x="77" y="196"/>
                      <a:pt x="77" y="198"/>
                    </a:cubicBezTo>
                    <a:cubicBezTo>
                      <a:pt x="77" y="199"/>
                      <a:pt x="78" y="200"/>
                      <a:pt x="78" y="201"/>
                    </a:cubicBezTo>
                    <a:cubicBezTo>
                      <a:pt x="79" y="203"/>
                      <a:pt x="81" y="205"/>
                      <a:pt x="82" y="208"/>
                    </a:cubicBezTo>
                    <a:cubicBezTo>
                      <a:pt x="86" y="215"/>
                      <a:pt x="92" y="227"/>
                      <a:pt x="98" y="231"/>
                    </a:cubicBezTo>
                    <a:cubicBezTo>
                      <a:pt x="100" y="232"/>
                      <a:pt x="104" y="235"/>
                      <a:pt x="107" y="234"/>
                    </a:cubicBezTo>
                    <a:cubicBezTo>
                      <a:pt x="111" y="233"/>
                      <a:pt x="114" y="230"/>
                      <a:pt x="116" y="226"/>
                    </a:cubicBezTo>
                    <a:cubicBezTo>
                      <a:pt x="116" y="225"/>
                      <a:pt x="116" y="224"/>
                      <a:pt x="116" y="223"/>
                    </a:cubicBezTo>
                    <a:cubicBezTo>
                      <a:pt x="116" y="222"/>
                      <a:pt x="117" y="220"/>
                      <a:pt x="116" y="219"/>
                    </a:cubicBezTo>
                    <a:cubicBezTo>
                      <a:pt x="116" y="218"/>
                      <a:pt x="117" y="214"/>
                      <a:pt x="117" y="213"/>
                    </a:cubicBezTo>
                    <a:cubicBezTo>
                      <a:pt x="116" y="210"/>
                      <a:pt x="115" y="204"/>
                      <a:pt x="115" y="202"/>
                    </a:cubicBezTo>
                    <a:cubicBezTo>
                      <a:pt x="116" y="201"/>
                      <a:pt x="116" y="200"/>
                      <a:pt x="116" y="199"/>
                    </a:cubicBezTo>
                    <a:cubicBezTo>
                      <a:pt x="114" y="191"/>
                      <a:pt x="114" y="183"/>
                      <a:pt x="112" y="175"/>
                    </a:cubicBezTo>
                    <a:cubicBezTo>
                      <a:pt x="109" y="162"/>
                      <a:pt x="107" y="141"/>
                      <a:pt x="110" y="126"/>
                    </a:cubicBezTo>
                    <a:cubicBezTo>
                      <a:pt x="111" y="124"/>
                      <a:pt x="111" y="122"/>
                      <a:pt x="111" y="120"/>
                    </a:cubicBezTo>
                    <a:cubicBezTo>
                      <a:pt x="114" y="111"/>
                      <a:pt x="117" y="103"/>
                      <a:pt x="120" y="96"/>
                    </a:cubicBezTo>
                    <a:cubicBezTo>
                      <a:pt x="121" y="94"/>
                      <a:pt x="121" y="92"/>
                      <a:pt x="122" y="90"/>
                    </a:cubicBezTo>
                    <a:cubicBezTo>
                      <a:pt x="124" y="85"/>
                      <a:pt x="126" y="76"/>
                      <a:pt x="124" y="69"/>
                    </a:cubicBezTo>
                    <a:close/>
                    <a:moveTo>
                      <a:pt x="114" y="97"/>
                    </a:moveTo>
                    <a:cubicBezTo>
                      <a:pt x="114" y="98"/>
                      <a:pt x="114" y="98"/>
                      <a:pt x="114" y="99"/>
                    </a:cubicBezTo>
                    <a:cubicBezTo>
                      <a:pt x="114" y="100"/>
                      <a:pt x="113" y="100"/>
                      <a:pt x="113" y="101"/>
                    </a:cubicBezTo>
                    <a:cubicBezTo>
                      <a:pt x="113" y="101"/>
                      <a:pt x="112" y="101"/>
                      <a:pt x="112" y="101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2" y="105"/>
                      <a:pt x="109" y="109"/>
                      <a:pt x="108" y="112"/>
                    </a:cubicBezTo>
                    <a:cubicBezTo>
                      <a:pt x="108" y="113"/>
                      <a:pt x="108" y="115"/>
                      <a:pt x="108" y="116"/>
                    </a:cubicBezTo>
                    <a:cubicBezTo>
                      <a:pt x="106" y="119"/>
                      <a:pt x="106" y="123"/>
                      <a:pt x="105" y="127"/>
                    </a:cubicBezTo>
                    <a:cubicBezTo>
                      <a:pt x="105" y="129"/>
                      <a:pt x="105" y="130"/>
                      <a:pt x="105" y="131"/>
                    </a:cubicBezTo>
                    <a:cubicBezTo>
                      <a:pt x="104" y="133"/>
                      <a:pt x="103" y="135"/>
                      <a:pt x="104" y="137"/>
                    </a:cubicBezTo>
                    <a:cubicBezTo>
                      <a:pt x="104" y="138"/>
                      <a:pt x="104" y="139"/>
                      <a:pt x="104" y="139"/>
                    </a:cubicBezTo>
                    <a:cubicBezTo>
                      <a:pt x="104" y="142"/>
                      <a:pt x="103" y="145"/>
                      <a:pt x="104" y="148"/>
                    </a:cubicBezTo>
                    <a:cubicBezTo>
                      <a:pt x="104" y="148"/>
                      <a:pt x="104" y="149"/>
                      <a:pt x="104" y="150"/>
                    </a:cubicBezTo>
                    <a:cubicBezTo>
                      <a:pt x="104" y="153"/>
                      <a:pt x="104" y="157"/>
                      <a:pt x="105" y="161"/>
                    </a:cubicBezTo>
                    <a:cubicBezTo>
                      <a:pt x="105" y="162"/>
                      <a:pt x="104" y="162"/>
                      <a:pt x="104" y="163"/>
                    </a:cubicBezTo>
                    <a:cubicBezTo>
                      <a:pt x="105" y="165"/>
                      <a:pt x="106" y="168"/>
                      <a:pt x="106" y="170"/>
                    </a:cubicBezTo>
                    <a:cubicBezTo>
                      <a:pt x="107" y="175"/>
                      <a:pt x="108" y="183"/>
                      <a:pt x="109" y="187"/>
                    </a:cubicBezTo>
                    <a:cubicBezTo>
                      <a:pt x="110" y="190"/>
                      <a:pt x="109" y="192"/>
                      <a:pt x="110" y="194"/>
                    </a:cubicBezTo>
                    <a:cubicBezTo>
                      <a:pt x="110" y="195"/>
                      <a:pt x="110" y="196"/>
                      <a:pt x="111" y="198"/>
                    </a:cubicBezTo>
                    <a:cubicBezTo>
                      <a:pt x="111" y="200"/>
                      <a:pt x="111" y="202"/>
                      <a:pt x="111" y="204"/>
                    </a:cubicBezTo>
                    <a:cubicBezTo>
                      <a:pt x="112" y="209"/>
                      <a:pt x="112" y="216"/>
                      <a:pt x="111" y="219"/>
                    </a:cubicBezTo>
                    <a:cubicBezTo>
                      <a:pt x="111" y="221"/>
                      <a:pt x="111" y="223"/>
                      <a:pt x="111" y="224"/>
                    </a:cubicBezTo>
                    <a:cubicBezTo>
                      <a:pt x="110" y="227"/>
                      <a:pt x="109" y="227"/>
                      <a:pt x="107" y="229"/>
                    </a:cubicBezTo>
                    <a:cubicBezTo>
                      <a:pt x="102" y="229"/>
                      <a:pt x="100" y="226"/>
                      <a:pt x="97" y="223"/>
                    </a:cubicBezTo>
                    <a:cubicBezTo>
                      <a:pt x="96" y="222"/>
                      <a:pt x="94" y="221"/>
                      <a:pt x="94" y="220"/>
                    </a:cubicBezTo>
                    <a:cubicBezTo>
                      <a:pt x="94" y="220"/>
                      <a:pt x="94" y="220"/>
                      <a:pt x="94" y="219"/>
                    </a:cubicBezTo>
                    <a:cubicBezTo>
                      <a:pt x="94" y="219"/>
                      <a:pt x="93" y="219"/>
                      <a:pt x="94" y="219"/>
                    </a:cubicBezTo>
                    <a:cubicBezTo>
                      <a:pt x="93" y="217"/>
                      <a:pt x="92" y="216"/>
                      <a:pt x="91" y="215"/>
                    </a:cubicBezTo>
                    <a:cubicBezTo>
                      <a:pt x="90" y="214"/>
                      <a:pt x="90" y="212"/>
                      <a:pt x="90" y="211"/>
                    </a:cubicBezTo>
                    <a:cubicBezTo>
                      <a:pt x="89" y="210"/>
                      <a:pt x="88" y="208"/>
                      <a:pt x="87" y="206"/>
                    </a:cubicBezTo>
                    <a:cubicBezTo>
                      <a:pt x="87" y="205"/>
                      <a:pt x="87" y="205"/>
                      <a:pt x="87" y="204"/>
                    </a:cubicBezTo>
                    <a:cubicBezTo>
                      <a:pt x="85" y="201"/>
                      <a:pt x="83" y="198"/>
                      <a:pt x="82" y="195"/>
                    </a:cubicBezTo>
                    <a:cubicBezTo>
                      <a:pt x="82" y="194"/>
                      <a:pt x="81" y="193"/>
                      <a:pt x="81" y="192"/>
                    </a:cubicBezTo>
                    <a:cubicBezTo>
                      <a:pt x="81" y="192"/>
                      <a:pt x="80" y="191"/>
                      <a:pt x="79" y="191"/>
                    </a:cubicBezTo>
                    <a:cubicBezTo>
                      <a:pt x="78" y="189"/>
                      <a:pt x="77" y="186"/>
                      <a:pt x="76" y="183"/>
                    </a:cubicBezTo>
                    <a:cubicBezTo>
                      <a:pt x="75" y="183"/>
                      <a:pt x="75" y="182"/>
                      <a:pt x="75" y="182"/>
                    </a:cubicBezTo>
                    <a:cubicBezTo>
                      <a:pt x="73" y="179"/>
                      <a:pt x="69" y="169"/>
                      <a:pt x="66" y="168"/>
                    </a:cubicBezTo>
                    <a:cubicBezTo>
                      <a:pt x="66" y="168"/>
                      <a:pt x="66" y="167"/>
                      <a:pt x="66" y="167"/>
                    </a:cubicBezTo>
                    <a:cubicBezTo>
                      <a:pt x="65" y="167"/>
                      <a:pt x="65" y="167"/>
                      <a:pt x="65" y="167"/>
                    </a:cubicBezTo>
                    <a:cubicBezTo>
                      <a:pt x="65" y="166"/>
                      <a:pt x="65" y="166"/>
                      <a:pt x="65" y="166"/>
                    </a:cubicBezTo>
                    <a:cubicBezTo>
                      <a:pt x="62" y="165"/>
                      <a:pt x="61" y="161"/>
                      <a:pt x="59" y="159"/>
                    </a:cubicBezTo>
                    <a:cubicBezTo>
                      <a:pt x="58" y="159"/>
                      <a:pt x="57" y="158"/>
                      <a:pt x="57" y="158"/>
                    </a:cubicBezTo>
                    <a:cubicBezTo>
                      <a:pt x="56" y="158"/>
                      <a:pt x="55" y="157"/>
                      <a:pt x="54" y="157"/>
                    </a:cubicBezTo>
                    <a:cubicBezTo>
                      <a:pt x="54" y="157"/>
                      <a:pt x="54" y="156"/>
                      <a:pt x="53" y="156"/>
                    </a:cubicBezTo>
                    <a:cubicBezTo>
                      <a:pt x="53" y="156"/>
                      <a:pt x="53" y="156"/>
                      <a:pt x="53" y="156"/>
                    </a:cubicBezTo>
                    <a:cubicBezTo>
                      <a:pt x="50" y="154"/>
                      <a:pt x="49" y="153"/>
                      <a:pt x="46" y="151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6" y="150"/>
                      <a:pt x="44" y="150"/>
                      <a:pt x="44" y="149"/>
                    </a:cubicBezTo>
                    <a:cubicBezTo>
                      <a:pt x="44" y="149"/>
                      <a:pt x="44" y="149"/>
                      <a:pt x="44" y="149"/>
                    </a:cubicBezTo>
                    <a:cubicBezTo>
                      <a:pt x="43" y="147"/>
                      <a:pt x="41" y="147"/>
                      <a:pt x="40" y="147"/>
                    </a:cubicBezTo>
                    <a:cubicBezTo>
                      <a:pt x="39" y="146"/>
                      <a:pt x="32" y="140"/>
                      <a:pt x="31" y="139"/>
                    </a:cubicBezTo>
                    <a:cubicBezTo>
                      <a:pt x="31" y="139"/>
                      <a:pt x="31" y="139"/>
                      <a:pt x="31" y="139"/>
                    </a:cubicBezTo>
                    <a:cubicBezTo>
                      <a:pt x="30" y="139"/>
                      <a:pt x="30" y="139"/>
                      <a:pt x="30" y="138"/>
                    </a:cubicBezTo>
                    <a:cubicBezTo>
                      <a:pt x="30" y="138"/>
                      <a:pt x="30" y="138"/>
                      <a:pt x="29" y="138"/>
                    </a:cubicBezTo>
                    <a:cubicBezTo>
                      <a:pt x="29" y="137"/>
                      <a:pt x="23" y="132"/>
                      <a:pt x="22" y="132"/>
                    </a:cubicBezTo>
                    <a:cubicBezTo>
                      <a:pt x="22" y="132"/>
                      <a:pt x="22" y="132"/>
                      <a:pt x="22" y="132"/>
                    </a:cubicBezTo>
                    <a:cubicBezTo>
                      <a:pt x="20" y="131"/>
                      <a:pt x="16" y="126"/>
                      <a:pt x="14" y="125"/>
                    </a:cubicBezTo>
                    <a:cubicBezTo>
                      <a:pt x="14" y="125"/>
                      <a:pt x="14" y="125"/>
                      <a:pt x="14" y="125"/>
                    </a:cubicBezTo>
                    <a:cubicBezTo>
                      <a:pt x="13" y="124"/>
                      <a:pt x="13" y="124"/>
                      <a:pt x="12" y="124"/>
                    </a:cubicBezTo>
                    <a:cubicBezTo>
                      <a:pt x="13" y="123"/>
                      <a:pt x="12" y="123"/>
                      <a:pt x="13" y="123"/>
                    </a:cubicBezTo>
                    <a:cubicBezTo>
                      <a:pt x="12" y="122"/>
                      <a:pt x="10" y="120"/>
                      <a:pt x="9" y="119"/>
                    </a:cubicBezTo>
                    <a:cubicBezTo>
                      <a:pt x="9" y="117"/>
                      <a:pt x="8" y="117"/>
                      <a:pt x="8" y="115"/>
                    </a:cubicBezTo>
                    <a:cubicBezTo>
                      <a:pt x="7" y="114"/>
                      <a:pt x="8" y="112"/>
                      <a:pt x="7" y="110"/>
                    </a:cubicBezTo>
                    <a:cubicBezTo>
                      <a:pt x="7" y="109"/>
                      <a:pt x="6" y="107"/>
                      <a:pt x="6" y="106"/>
                    </a:cubicBezTo>
                    <a:cubicBezTo>
                      <a:pt x="6" y="105"/>
                      <a:pt x="7" y="106"/>
                      <a:pt x="6" y="105"/>
                    </a:cubicBezTo>
                    <a:cubicBezTo>
                      <a:pt x="7" y="102"/>
                      <a:pt x="5" y="98"/>
                      <a:pt x="6" y="94"/>
                    </a:cubicBezTo>
                    <a:cubicBezTo>
                      <a:pt x="7" y="89"/>
                      <a:pt x="9" y="84"/>
                      <a:pt x="11" y="79"/>
                    </a:cubicBezTo>
                    <a:cubicBezTo>
                      <a:pt x="12" y="76"/>
                      <a:pt x="14" y="74"/>
                      <a:pt x="16" y="72"/>
                    </a:cubicBezTo>
                    <a:cubicBezTo>
                      <a:pt x="19" y="68"/>
                      <a:pt x="21" y="65"/>
                      <a:pt x="23" y="62"/>
                    </a:cubicBezTo>
                    <a:cubicBezTo>
                      <a:pt x="23" y="62"/>
                      <a:pt x="24" y="58"/>
                      <a:pt x="25" y="58"/>
                    </a:cubicBezTo>
                    <a:cubicBezTo>
                      <a:pt x="25" y="57"/>
                      <a:pt x="26" y="56"/>
                      <a:pt x="26" y="55"/>
                    </a:cubicBezTo>
                    <a:cubicBezTo>
                      <a:pt x="27" y="52"/>
                      <a:pt x="28" y="47"/>
                      <a:pt x="29" y="43"/>
                    </a:cubicBezTo>
                    <a:cubicBezTo>
                      <a:pt x="29" y="42"/>
                      <a:pt x="29" y="41"/>
                      <a:pt x="30" y="40"/>
                    </a:cubicBezTo>
                    <a:cubicBezTo>
                      <a:pt x="30" y="38"/>
                      <a:pt x="30" y="36"/>
                      <a:pt x="30" y="33"/>
                    </a:cubicBezTo>
                    <a:cubicBezTo>
                      <a:pt x="31" y="28"/>
                      <a:pt x="34" y="23"/>
                      <a:pt x="37" y="19"/>
                    </a:cubicBezTo>
                    <a:cubicBezTo>
                      <a:pt x="38" y="17"/>
                      <a:pt x="50" y="10"/>
                      <a:pt x="52" y="9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61" y="6"/>
                      <a:pt x="65" y="6"/>
                      <a:pt x="69" y="5"/>
                    </a:cubicBezTo>
                    <a:cubicBezTo>
                      <a:pt x="72" y="6"/>
                      <a:pt x="76" y="5"/>
                      <a:pt x="78" y="7"/>
                    </a:cubicBezTo>
                    <a:cubicBezTo>
                      <a:pt x="79" y="7"/>
                      <a:pt x="78" y="7"/>
                      <a:pt x="78" y="8"/>
                    </a:cubicBezTo>
                    <a:cubicBezTo>
                      <a:pt x="82" y="8"/>
                      <a:pt x="84" y="10"/>
                      <a:pt x="86" y="12"/>
                    </a:cubicBezTo>
                    <a:cubicBezTo>
                      <a:pt x="86" y="12"/>
                      <a:pt x="91" y="15"/>
                      <a:pt x="91" y="16"/>
                    </a:cubicBezTo>
                    <a:cubicBezTo>
                      <a:pt x="95" y="19"/>
                      <a:pt x="100" y="26"/>
                      <a:pt x="101" y="31"/>
                    </a:cubicBezTo>
                    <a:cubicBezTo>
                      <a:pt x="101" y="33"/>
                      <a:pt x="101" y="35"/>
                      <a:pt x="101" y="37"/>
                    </a:cubicBezTo>
                    <a:cubicBezTo>
                      <a:pt x="102" y="39"/>
                      <a:pt x="104" y="46"/>
                      <a:pt x="104" y="47"/>
                    </a:cubicBezTo>
                    <a:cubicBezTo>
                      <a:pt x="104" y="49"/>
                      <a:pt x="110" y="53"/>
                      <a:pt x="111" y="54"/>
                    </a:cubicBezTo>
                    <a:cubicBezTo>
                      <a:pt x="114" y="60"/>
                      <a:pt x="117" y="65"/>
                      <a:pt x="119" y="72"/>
                    </a:cubicBezTo>
                    <a:cubicBezTo>
                      <a:pt x="121" y="79"/>
                      <a:pt x="116" y="91"/>
                      <a:pt x="114" y="9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487">
                <a:extLst>
                  <a:ext uri="{FF2B5EF4-FFF2-40B4-BE49-F238E27FC236}">
                    <a16:creationId xmlns:a16="http://schemas.microsoft.com/office/drawing/2014/main" id="{CC47C709-5B06-3F6F-F146-9924A7F62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7" y="33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488">
                <a:extLst>
                  <a:ext uri="{FF2B5EF4-FFF2-40B4-BE49-F238E27FC236}">
                    <a16:creationId xmlns:a16="http://schemas.microsoft.com/office/drawing/2014/main" id="{CF5E89B2-F607-05BF-10A7-3B535301B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" y="332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489">
                <a:extLst>
                  <a:ext uri="{FF2B5EF4-FFF2-40B4-BE49-F238E27FC236}">
                    <a16:creationId xmlns:a16="http://schemas.microsoft.com/office/drawing/2014/main" id="{1AE9D391-1103-BF58-F76A-E457EFDC2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" y="332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490">
                <a:extLst>
                  <a:ext uri="{FF2B5EF4-FFF2-40B4-BE49-F238E27FC236}">
                    <a16:creationId xmlns:a16="http://schemas.microsoft.com/office/drawing/2014/main" id="{895BC90D-AF86-91DE-1501-D6F066534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5" y="33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491">
                <a:extLst>
                  <a:ext uri="{FF2B5EF4-FFF2-40B4-BE49-F238E27FC236}">
                    <a16:creationId xmlns:a16="http://schemas.microsoft.com/office/drawing/2014/main" id="{55E0B4DF-09F2-032A-607B-CDC90F5E3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5" y="3371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492">
                <a:extLst>
                  <a:ext uri="{FF2B5EF4-FFF2-40B4-BE49-F238E27FC236}">
                    <a16:creationId xmlns:a16="http://schemas.microsoft.com/office/drawing/2014/main" id="{690173A1-7B1A-3EC0-0DFA-CB8F3EB9E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3373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2 w 2"/>
                  <a:gd name="T5" fmla="*/ 1 h 2"/>
                  <a:gd name="T6" fmla="*/ 2 w 2"/>
                  <a:gd name="T7" fmla="*/ 2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Oval 493">
                <a:extLst>
                  <a:ext uri="{FF2B5EF4-FFF2-40B4-BE49-F238E27FC236}">
                    <a16:creationId xmlns:a16="http://schemas.microsoft.com/office/drawing/2014/main" id="{D4F314E6-B3F4-F55B-E998-C2D03B538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3381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494">
                <a:extLst>
                  <a:ext uri="{FF2B5EF4-FFF2-40B4-BE49-F238E27FC236}">
                    <a16:creationId xmlns:a16="http://schemas.microsoft.com/office/drawing/2014/main" id="{B53FFCFB-0FDD-49C7-044A-C39DDD1DA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" y="338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495">
                <a:extLst>
                  <a:ext uri="{FF2B5EF4-FFF2-40B4-BE49-F238E27FC236}">
                    <a16:creationId xmlns:a16="http://schemas.microsoft.com/office/drawing/2014/main" id="{4DA318A3-1EC5-EDB3-416A-004A1DA14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6" y="3383"/>
                <a:ext cx="1154" cy="1747"/>
              </a:xfrm>
              <a:custGeom>
                <a:avLst/>
                <a:gdLst>
                  <a:gd name="T0" fmla="*/ 186 w 476"/>
                  <a:gd name="T1" fmla="*/ 149 h 720"/>
                  <a:gd name="T2" fmla="*/ 207 w 476"/>
                  <a:gd name="T3" fmla="*/ 162 h 720"/>
                  <a:gd name="T4" fmla="*/ 237 w 476"/>
                  <a:gd name="T5" fmla="*/ 179 h 720"/>
                  <a:gd name="T6" fmla="*/ 287 w 476"/>
                  <a:gd name="T7" fmla="*/ 204 h 720"/>
                  <a:gd name="T8" fmla="*/ 302 w 476"/>
                  <a:gd name="T9" fmla="*/ 217 h 720"/>
                  <a:gd name="T10" fmla="*/ 319 w 476"/>
                  <a:gd name="T11" fmla="*/ 240 h 720"/>
                  <a:gd name="T12" fmla="*/ 330 w 476"/>
                  <a:gd name="T13" fmla="*/ 325 h 720"/>
                  <a:gd name="T14" fmla="*/ 303 w 476"/>
                  <a:gd name="T15" fmla="*/ 370 h 720"/>
                  <a:gd name="T16" fmla="*/ 323 w 476"/>
                  <a:gd name="T17" fmla="*/ 397 h 720"/>
                  <a:gd name="T18" fmla="*/ 358 w 476"/>
                  <a:gd name="T19" fmla="*/ 379 h 720"/>
                  <a:gd name="T20" fmla="*/ 369 w 476"/>
                  <a:gd name="T21" fmla="*/ 360 h 720"/>
                  <a:gd name="T22" fmla="*/ 383 w 476"/>
                  <a:gd name="T23" fmla="*/ 342 h 720"/>
                  <a:gd name="T24" fmla="*/ 402 w 476"/>
                  <a:gd name="T25" fmla="*/ 327 h 720"/>
                  <a:gd name="T26" fmla="*/ 423 w 476"/>
                  <a:gd name="T27" fmla="*/ 318 h 720"/>
                  <a:gd name="T28" fmla="*/ 443 w 476"/>
                  <a:gd name="T29" fmla="*/ 315 h 720"/>
                  <a:gd name="T30" fmla="*/ 464 w 476"/>
                  <a:gd name="T31" fmla="*/ 315 h 720"/>
                  <a:gd name="T32" fmla="*/ 469 w 476"/>
                  <a:gd name="T33" fmla="*/ 316 h 720"/>
                  <a:gd name="T34" fmla="*/ 373 w 476"/>
                  <a:gd name="T35" fmla="*/ 363 h 720"/>
                  <a:gd name="T36" fmla="*/ 311 w 476"/>
                  <a:gd name="T37" fmla="*/ 401 h 720"/>
                  <a:gd name="T38" fmla="*/ 312 w 476"/>
                  <a:gd name="T39" fmla="*/ 351 h 720"/>
                  <a:gd name="T40" fmla="*/ 318 w 476"/>
                  <a:gd name="T41" fmla="*/ 248 h 720"/>
                  <a:gd name="T42" fmla="*/ 226 w 476"/>
                  <a:gd name="T43" fmla="*/ 180 h 720"/>
                  <a:gd name="T44" fmla="*/ 152 w 476"/>
                  <a:gd name="T45" fmla="*/ 106 h 720"/>
                  <a:gd name="T46" fmla="*/ 111 w 476"/>
                  <a:gd name="T47" fmla="*/ 26 h 720"/>
                  <a:gd name="T48" fmla="*/ 33 w 476"/>
                  <a:gd name="T49" fmla="*/ 7 h 720"/>
                  <a:gd name="T50" fmla="*/ 27 w 476"/>
                  <a:gd name="T51" fmla="*/ 68 h 720"/>
                  <a:gd name="T52" fmla="*/ 43 w 476"/>
                  <a:gd name="T53" fmla="*/ 83 h 720"/>
                  <a:gd name="T54" fmla="*/ 52 w 476"/>
                  <a:gd name="T55" fmla="*/ 90 h 720"/>
                  <a:gd name="T56" fmla="*/ 72 w 476"/>
                  <a:gd name="T57" fmla="*/ 115 h 720"/>
                  <a:gd name="T58" fmla="*/ 105 w 476"/>
                  <a:gd name="T59" fmla="*/ 165 h 720"/>
                  <a:gd name="T60" fmla="*/ 125 w 476"/>
                  <a:gd name="T61" fmla="*/ 173 h 720"/>
                  <a:gd name="T62" fmla="*/ 137 w 476"/>
                  <a:gd name="T63" fmla="*/ 180 h 720"/>
                  <a:gd name="T64" fmla="*/ 155 w 476"/>
                  <a:gd name="T65" fmla="*/ 194 h 720"/>
                  <a:gd name="T66" fmla="*/ 169 w 476"/>
                  <a:gd name="T67" fmla="*/ 210 h 720"/>
                  <a:gd name="T68" fmla="*/ 179 w 476"/>
                  <a:gd name="T69" fmla="*/ 224 h 720"/>
                  <a:gd name="T70" fmla="*/ 199 w 476"/>
                  <a:gd name="T71" fmla="*/ 257 h 720"/>
                  <a:gd name="T72" fmla="*/ 221 w 476"/>
                  <a:gd name="T73" fmla="*/ 333 h 720"/>
                  <a:gd name="T74" fmla="*/ 214 w 476"/>
                  <a:gd name="T75" fmla="*/ 432 h 720"/>
                  <a:gd name="T76" fmla="*/ 233 w 476"/>
                  <a:gd name="T77" fmla="*/ 464 h 720"/>
                  <a:gd name="T78" fmla="*/ 258 w 476"/>
                  <a:gd name="T79" fmla="*/ 484 h 720"/>
                  <a:gd name="T80" fmla="*/ 271 w 476"/>
                  <a:gd name="T81" fmla="*/ 501 h 720"/>
                  <a:gd name="T82" fmla="*/ 277 w 476"/>
                  <a:gd name="T83" fmla="*/ 509 h 720"/>
                  <a:gd name="T84" fmla="*/ 288 w 476"/>
                  <a:gd name="T85" fmla="*/ 526 h 720"/>
                  <a:gd name="T86" fmla="*/ 307 w 476"/>
                  <a:gd name="T87" fmla="*/ 575 h 720"/>
                  <a:gd name="T88" fmla="*/ 307 w 476"/>
                  <a:gd name="T89" fmla="*/ 646 h 720"/>
                  <a:gd name="T90" fmla="*/ 279 w 476"/>
                  <a:gd name="T91" fmla="*/ 697 h 720"/>
                  <a:gd name="T92" fmla="*/ 261 w 476"/>
                  <a:gd name="T93" fmla="*/ 709 h 720"/>
                  <a:gd name="T94" fmla="*/ 290 w 476"/>
                  <a:gd name="T95" fmla="*/ 676 h 720"/>
                  <a:gd name="T96" fmla="*/ 303 w 476"/>
                  <a:gd name="T97" fmla="*/ 640 h 720"/>
                  <a:gd name="T98" fmla="*/ 303 w 476"/>
                  <a:gd name="T99" fmla="*/ 582 h 720"/>
                  <a:gd name="T100" fmla="*/ 271 w 476"/>
                  <a:gd name="T101" fmla="*/ 509 h 720"/>
                  <a:gd name="T102" fmla="*/ 222 w 476"/>
                  <a:gd name="T103" fmla="*/ 462 h 720"/>
                  <a:gd name="T104" fmla="*/ 211 w 476"/>
                  <a:gd name="T105" fmla="*/ 378 h 720"/>
                  <a:gd name="T106" fmla="*/ 214 w 476"/>
                  <a:gd name="T107" fmla="*/ 319 h 720"/>
                  <a:gd name="T108" fmla="*/ 193 w 476"/>
                  <a:gd name="T109" fmla="*/ 258 h 720"/>
                  <a:gd name="T110" fmla="*/ 85 w 476"/>
                  <a:gd name="T111" fmla="*/ 157 h 720"/>
                  <a:gd name="T112" fmla="*/ 26 w 476"/>
                  <a:gd name="T113" fmla="*/ 74 h 720"/>
                  <a:gd name="T114" fmla="*/ 41 w 476"/>
                  <a:gd name="T115" fmla="*/ 2 h 720"/>
                  <a:gd name="T116" fmla="*/ 70 w 476"/>
                  <a:gd name="T117" fmla="*/ 12 h 720"/>
                  <a:gd name="T118" fmla="*/ 106 w 476"/>
                  <a:gd name="T119" fmla="*/ 20 h 720"/>
                  <a:gd name="T120" fmla="*/ 114 w 476"/>
                  <a:gd name="T121" fmla="*/ 22 h 720"/>
                  <a:gd name="T122" fmla="*/ 148 w 476"/>
                  <a:gd name="T123" fmla="*/ 58 h 720"/>
                  <a:gd name="T124" fmla="*/ 157 w 476"/>
                  <a:gd name="T125" fmla="*/ 107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6" h="720">
                    <a:moveTo>
                      <a:pt x="161" y="117"/>
                    </a:moveTo>
                    <a:cubicBezTo>
                      <a:pt x="161" y="117"/>
                      <a:pt x="161" y="117"/>
                      <a:pt x="162" y="117"/>
                    </a:cubicBezTo>
                    <a:cubicBezTo>
                      <a:pt x="161" y="119"/>
                      <a:pt x="163" y="122"/>
                      <a:pt x="164" y="123"/>
                    </a:cubicBezTo>
                    <a:cubicBezTo>
                      <a:pt x="165" y="125"/>
                      <a:pt x="166" y="128"/>
                      <a:pt x="167" y="129"/>
                    </a:cubicBezTo>
                    <a:cubicBezTo>
                      <a:pt x="169" y="132"/>
                      <a:pt x="172" y="135"/>
                      <a:pt x="173" y="137"/>
                    </a:cubicBezTo>
                    <a:cubicBezTo>
                      <a:pt x="176" y="141"/>
                      <a:pt x="179" y="143"/>
                      <a:pt x="182" y="145"/>
                    </a:cubicBezTo>
                    <a:cubicBezTo>
                      <a:pt x="183" y="146"/>
                      <a:pt x="183" y="146"/>
                      <a:pt x="183" y="147"/>
                    </a:cubicBezTo>
                    <a:cubicBezTo>
                      <a:pt x="184" y="148"/>
                      <a:pt x="186" y="148"/>
                      <a:pt x="186" y="149"/>
                    </a:cubicBezTo>
                    <a:cubicBezTo>
                      <a:pt x="187" y="149"/>
                      <a:pt x="187" y="150"/>
                      <a:pt x="187" y="150"/>
                    </a:cubicBezTo>
                    <a:cubicBezTo>
                      <a:pt x="188" y="150"/>
                      <a:pt x="189" y="151"/>
                      <a:pt x="190" y="151"/>
                    </a:cubicBezTo>
                    <a:cubicBezTo>
                      <a:pt x="191" y="152"/>
                      <a:pt x="195" y="154"/>
                      <a:pt x="197" y="156"/>
                    </a:cubicBezTo>
                    <a:cubicBezTo>
                      <a:pt x="198" y="156"/>
                      <a:pt x="198" y="156"/>
                      <a:pt x="199" y="156"/>
                    </a:cubicBezTo>
                    <a:cubicBezTo>
                      <a:pt x="199" y="156"/>
                      <a:pt x="200" y="157"/>
                      <a:pt x="200" y="158"/>
                    </a:cubicBezTo>
                    <a:cubicBezTo>
                      <a:pt x="201" y="158"/>
                      <a:pt x="201" y="158"/>
                      <a:pt x="202" y="158"/>
                    </a:cubicBezTo>
                    <a:cubicBezTo>
                      <a:pt x="203" y="159"/>
                      <a:pt x="204" y="160"/>
                      <a:pt x="205" y="161"/>
                    </a:cubicBezTo>
                    <a:cubicBezTo>
                      <a:pt x="206" y="161"/>
                      <a:pt x="207" y="161"/>
                      <a:pt x="207" y="162"/>
                    </a:cubicBezTo>
                    <a:cubicBezTo>
                      <a:pt x="207" y="162"/>
                      <a:pt x="207" y="162"/>
                      <a:pt x="207" y="163"/>
                    </a:cubicBezTo>
                    <a:cubicBezTo>
                      <a:pt x="208" y="163"/>
                      <a:pt x="208" y="163"/>
                      <a:pt x="209" y="163"/>
                    </a:cubicBezTo>
                    <a:cubicBezTo>
                      <a:pt x="209" y="163"/>
                      <a:pt x="209" y="164"/>
                      <a:pt x="209" y="164"/>
                    </a:cubicBezTo>
                    <a:cubicBezTo>
                      <a:pt x="210" y="165"/>
                      <a:pt x="212" y="165"/>
                      <a:pt x="213" y="166"/>
                    </a:cubicBezTo>
                    <a:cubicBezTo>
                      <a:pt x="217" y="169"/>
                      <a:pt x="221" y="171"/>
                      <a:pt x="225" y="173"/>
                    </a:cubicBezTo>
                    <a:cubicBezTo>
                      <a:pt x="229" y="175"/>
                      <a:pt x="233" y="178"/>
                      <a:pt x="237" y="179"/>
                    </a:cubicBezTo>
                    <a:cubicBezTo>
                      <a:pt x="237" y="179"/>
                      <a:pt x="237" y="179"/>
                      <a:pt x="237" y="179"/>
                    </a:cubicBezTo>
                    <a:cubicBezTo>
                      <a:pt x="237" y="179"/>
                      <a:pt x="237" y="179"/>
                      <a:pt x="237" y="179"/>
                    </a:cubicBezTo>
                    <a:cubicBezTo>
                      <a:pt x="239" y="182"/>
                      <a:pt x="245" y="181"/>
                      <a:pt x="247" y="183"/>
                    </a:cubicBezTo>
                    <a:cubicBezTo>
                      <a:pt x="247" y="183"/>
                      <a:pt x="248" y="183"/>
                      <a:pt x="249" y="183"/>
                    </a:cubicBezTo>
                    <a:cubicBezTo>
                      <a:pt x="250" y="184"/>
                      <a:pt x="252" y="185"/>
                      <a:pt x="253" y="185"/>
                    </a:cubicBezTo>
                    <a:cubicBezTo>
                      <a:pt x="254" y="186"/>
                      <a:pt x="257" y="186"/>
                      <a:pt x="259" y="186"/>
                    </a:cubicBezTo>
                    <a:cubicBezTo>
                      <a:pt x="265" y="189"/>
                      <a:pt x="273" y="194"/>
                      <a:pt x="277" y="198"/>
                    </a:cubicBezTo>
                    <a:cubicBezTo>
                      <a:pt x="278" y="198"/>
                      <a:pt x="278" y="198"/>
                      <a:pt x="279" y="198"/>
                    </a:cubicBezTo>
                    <a:cubicBezTo>
                      <a:pt x="280" y="199"/>
                      <a:pt x="282" y="201"/>
                      <a:pt x="283" y="202"/>
                    </a:cubicBezTo>
                    <a:cubicBezTo>
                      <a:pt x="284" y="202"/>
                      <a:pt x="286" y="203"/>
                      <a:pt x="287" y="204"/>
                    </a:cubicBezTo>
                    <a:cubicBezTo>
                      <a:pt x="287" y="204"/>
                      <a:pt x="287" y="204"/>
                      <a:pt x="287" y="204"/>
                    </a:cubicBezTo>
                    <a:cubicBezTo>
                      <a:pt x="289" y="205"/>
                      <a:pt x="290" y="206"/>
                      <a:pt x="291" y="206"/>
                    </a:cubicBezTo>
                    <a:cubicBezTo>
                      <a:pt x="291" y="207"/>
                      <a:pt x="291" y="207"/>
                      <a:pt x="291" y="207"/>
                    </a:cubicBezTo>
                    <a:cubicBezTo>
                      <a:pt x="292" y="207"/>
                      <a:pt x="292" y="208"/>
                      <a:pt x="293" y="208"/>
                    </a:cubicBezTo>
                    <a:cubicBezTo>
                      <a:pt x="293" y="208"/>
                      <a:pt x="294" y="209"/>
                      <a:pt x="295" y="210"/>
                    </a:cubicBezTo>
                    <a:cubicBezTo>
                      <a:pt x="296" y="211"/>
                      <a:pt x="296" y="211"/>
                      <a:pt x="297" y="212"/>
                    </a:cubicBezTo>
                    <a:cubicBezTo>
                      <a:pt x="297" y="212"/>
                      <a:pt x="297" y="212"/>
                      <a:pt x="297" y="213"/>
                    </a:cubicBezTo>
                    <a:cubicBezTo>
                      <a:pt x="299" y="213"/>
                      <a:pt x="302" y="215"/>
                      <a:pt x="302" y="217"/>
                    </a:cubicBezTo>
                    <a:cubicBezTo>
                      <a:pt x="302" y="217"/>
                      <a:pt x="303" y="218"/>
                      <a:pt x="303" y="218"/>
                    </a:cubicBezTo>
                    <a:cubicBezTo>
                      <a:pt x="303" y="218"/>
                      <a:pt x="305" y="220"/>
                      <a:pt x="306" y="220"/>
                    </a:cubicBezTo>
                    <a:cubicBezTo>
                      <a:pt x="307" y="222"/>
                      <a:pt x="309" y="224"/>
                      <a:pt x="310" y="226"/>
                    </a:cubicBezTo>
                    <a:cubicBezTo>
                      <a:pt x="310" y="226"/>
                      <a:pt x="311" y="227"/>
                      <a:pt x="311" y="227"/>
                    </a:cubicBezTo>
                    <a:cubicBezTo>
                      <a:pt x="311" y="228"/>
                      <a:pt x="312" y="228"/>
                      <a:pt x="313" y="229"/>
                    </a:cubicBezTo>
                    <a:cubicBezTo>
                      <a:pt x="313" y="230"/>
                      <a:pt x="312" y="230"/>
                      <a:pt x="313" y="231"/>
                    </a:cubicBezTo>
                    <a:cubicBezTo>
                      <a:pt x="314" y="233"/>
                      <a:pt x="316" y="235"/>
                      <a:pt x="317" y="236"/>
                    </a:cubicBezTo>
                    <a:cubicBezTo>
                      <a:pt x="318" y="237"/>
                      <a:pt x="318" y="239"/>
                      <a:pt x="319" y="240"/>
                    </a:cubicBezTo>
                    <a:cubicBezTo>
                      <a:pt x="324" y="245"/>
                      <a:pt x="329" y="262"/>
                      <a:pt x="331" y="270"/>
                    </a:cubicBezTo>
                    <a:cubicBezTo>
                      <a:pt x="331" y="270"/>
                      <a:pt x="331" y="271"/>
                      <a:pt x="331" y="272"/>
                    </a:cubicBezTo>
                    <a:cubicBezTo>
                      <a:pt x="331" y="272"/>
                      <a:pt x="331" y="283"/>
                      <a:pt x="331" y="284"/>
                    </a:cubicBezTo>
                    <a:cubicBezTo>
                      <a:pt x="332" y="286"/>
                      <a:pt x="333" y="296"/>
                      <a:pt x="332" y="300"/>
                    </a:cubicBezTo>
                    <a:cubicBezTo>
                      <a:pt x="332" y="302"/>
                      <a:pt x="332" y="305"/>
                      <a:pt x="332" y="307"/>
                    </a:cubicBezTo>
                    <a:cubicBezTo>
                      <a:pt x="332" y="309"/>
                      <a:pt x="332" y="311"/>
                      <a:pt x="331" y="314"/>
                    </a:cubicBezTo>
                    <a:cubicBezTo>
                      <a:pt x="331" y="316"/>
                      <a:pt x="331" y="318"/>
                      <a:pt x="331" y="320"/>
                    </a:cubicBezTo>
                    <a:cubicBezTo>
                      <a:pt x="331" y="321"/>
                      <a:pt x="330" y="323"/>
                      <a:pt x="330" y="325"/>
                    </a:cubicBezTo>
                    <a:cubicBezTo>
                      <a:pt x="330" y="325"/>
                      <a:pt x="330" y="326"/>
                      <a:pt x="330" y="326"/>
                    </a:cubicBezTo>
                    <a:cubicBezTo>
                      <a:pt x="329" y="331"/>
                      <a:pt x="326" y="337"/>
                      <a:pt x="324" y="342"/>
                    </a:cubicBezTo>
                    <a:cubicBezTo>
                      <a:pt x="323" y="345"/>
                      <a:pt x="321" y="347"/>
                      <a:pt x="319" y="349"/>
                    </a:cubicBezTo>
                    <a:cubicBezTo>
                      <a:pt x="319" y="350"/>
                      <a:pt x="318" y="350"/>
                      <a:pt x="317" y="351"/>
                    </a:cubicBezTo>
                    <a:cubicBezTo>
                      <a:pt x="317" y="352"/>
                      <a:pt x="315" y="355"/>
                      <a:pt x="313" y="357"/>
                    </a:cubicBezTo>
                    <a:cubicBezTo>
                      <a:pt x="313" y="357"/>
                      <a:pt x="312" y="357"/>
                      <a:pt x="312" y="358"/>
                    </a:cubicBezTo>
                    <a:cubicBezTo>
                      <a:pt x="311" y="360"/>
                      <a:pt x="310" y="362"/>
                      <a:pt x="308" y="364"/>
                    </a:cubicBezTo>
                    <a:cubicBezTo>
                      <a:pt x="307" y="366"/>
                      <a:pt x="304" y="368"/>
                      <a:pt x="303" y="370"/>
                    </a:cubicBezTo>
                    <a:cubicBezTo>
                      <a:pt x="301" y="372"/>
                      <a:pt x="300" y="375"/>
                      <a:pt x="299" y="378"/>
                    </a:cubicBezTo>
                    <a:cubicBezTo>
                      <a:pt x="298" y="382"/>
                      <a:pt x="300" y="385"/>
                      <a:pt x="301" y="387"/>
                    </a:cubicBezTo>
                    <a:cubicBezTo>
                      <a:pt x="303" y="390"/>
                      <a:pt x="310" y="395"/>
                      <a:pt x="315" y="396"/>
                    </a:cubicBezTo>
                    <a:cubicBezTo>
                      <a:pt x="317" y="396"/>
                      <a:pt x="320" y="396"/>
                      <a:pt x="322" y="397"/>
                    </a:cubicBezTo>
                    <a:cubicBezTo>
                      <a:pt x="322" y="397"/>
                      <a:pt x="322" y="397"/>
                      <a:pt x="322" y="398"/>
                    </a:cubicBezTo>
                    <a:cubicBezTo>
                      <a:pt x="323" y="398"/>
                      <a:pt x="323" y="398"/>
                      <a:pt x="323" y="398"/>
                    </a:cubicBezTo>
                    <a:cubicBezTo>
                      <a:pt x="323" y="398"/>
                      <a:pt x="323" y="398"/>
                      <a:pt x="323" y="397"/>
                    </a:cubicBezTo>
                    <a:cubicBezTo>
                      <a:pt x="323" y="397"/>
                      <a:pt x="323" y="397"/>
                      <a:pt x="323" y="397"/>
                    </a:cubicBezTo>
                    <a:cubicBezTo>
                      <a:pt x="323" y="397"/>
                      <a:pt x="323" y="397"/>
                      <a:pt x="323" y="397"/>
                    </a:cubicBezTo>
                    <a:cubicBezTo>
                      <a:pt x="330" y="399"/>
                      <a:pt x="340" y="395"/>
                      <a:pt x="344" y="391"/>
                    </a:cubicBezTo>
                    <a:cubicBezTo>
                      <a:pt x="345" y="390"/>
                      <a:pt x="347" y="390"/>
                      <a:pt x="348" y="389"/>
                    </a:cubicBezTo>
                    <a:cubicBezTo>
                      <a:pt x="349" y="388"/>
                      <a:pt x="349" y="387"/>
                      <a:pt x="350" y="386"/>
                    </a:cubicBezTo>
                    <a:cubicBezTo>
                      <a:pt x="351" y="385"/>
                      <a:pt x="352" y="384"/>
                      <a:pt x="354" y="383"/>
                    </a:cubicBezTo>
                    <a:cubicBezTo>
                      <a:pt x="354" y="383"/>
                      <a:pt x="354" y="383"/>
                      <a:pt x="355" y="383"/>
                    </a:cubicBezTo>
                    <a:cubicBezTo>
                      <a:pt x="355" y="382"/>
                      <a:pt x="355" y="381"/>
                      <a:pt x="356" y="380"/>
                    </a:cubicBezTo>
                    <a:cubicBezTo>
                      <a:pt x="356" y="380"/>
                      <a:pt x="358" y="379"/>
                      <a:pt x="358" y="379"/>
                    </a:cubicBezTo>
                    <a:cubicBezTo>
                      <a:pt x="358" y="378"/>
                      <a:pt x="359" y="378"/>
                      <a:pt x="359" y="377"/>
                    </a:cubicBezTo>
                    <a:cubicBezTo>
                      <a:pt x="360" y="376"/>
                      <a:pt x="361" y="376"/>
                      <a:pt x="362" y="375"/>
                    </a:cubicBezTo>
                    <a:cubicBezTo>
                      <a:pt x="362" y="375"/>
                      <a:pt x="362" y="374"/>
                      <a:pt x="362" y="374"/>
                    </a:cubicBezTo>
                    <a:cubicBezTo>
                      <a:pt x="364" y="371"/>
                      <a:pt x="365" y="368"/>
                      <a:pt x="367" y="366"/>
                    </a:cubicBezTo>
                    <a:cubicBezTo>
                      <a:pt x="367" y="366"/>
                      <a:pt x="367" y="366"/>
                      <a:pt x="367" y="365"/>
                    </a:cubicBezTo>
                    <a:cubicBezTo>
                      <a:pt x="367" y="365"/>
                      <a:pt x="368" y="362"/>
                      <a:pt x="368" y="362"/>
                    </a:cubicBezTo>
                    <a:cubicBezTo>
                      <a:pt x="368" y="362"/>
                      <a:pt x="369" y="362"/>
                      <a:pt x="369" y="361"/>
                    </a:cubicBezTo>
                    <a:cubicBezTo>
                      <a:pt x="369" y="361"/>
                      <a:pt x="369" y="361"/>
                      <a:pt x="369" y="360"/>
                    </a:cubicBezTo>
                    <a:cubicBezTo>
                      <a:pt x="369" y="359"/>
                      <a:pt x="369" y="359"/>
                      <a:pt x="369" y="358"/>
                    </a:cubicBezTo>
                    <a:cubicBezTo>
                      <a:pt x="370" y="357"/>
                      <a:pt x="371" y="356"/>
                      <a:pt x="372" y="355"/>
                    </a:cubicBezTo>
                    <a:cubicBezTo>
                      <a:pt x="372" y="354"/>
                      <a:pt x="372" y="353"/>
                      <a:pt x="372" y="352"/>
                    </a:cubicBezTo>
                    <a:cubicBezTo>
                      <a:pt x="374" y="351"/>
                      <a:pt x="376" y="350"/>
                      <a:pt x="377" y="348"/>
                    </a:cubicBezTo>
                    <a:cubicBezTo>
                      <a:pt x="378" y="348"/>
                      <a:pt x="378" y="346"/>
                      <a:pt x="378" y="346"/>
                    </a:cubicBezTo>
                    <a:cubicBezTo>
                      <a:pt x="379" y="345"/>
                      <a:pt x="381" y="343"/>
                      <a:pt x="382" y="342"/>
                    </a:cubicBezTo>
                    <a:cubicBezTo>
                      <a:pt x="382" y="342"/>
                      <a:pt x="383" y="342"/>
                      <a:pt x="383" y="342"/>
                    </a:cubicBezTo>
                    <a:cubicBezTo>
                      <a:pt x="383" y="342"/>
                      <a:pt x="383" y="342"/>
                      <a:pt x="383" y="342"/>
                    </a:cubicBezTo>
                    <a:cubicBezTo>
                      <a:pt x="383" y="341"/>
                      <a:pt x="383" y="342"/>
                      <a:pt x="383" y="341"/>
                    </a:cubicBezTo>
                    <a:cubicBezTo>
                      <a:pt x="384" y="341"/>
                      <a:pt x="385" y="339"/>
                      <a:pt x="386" y="338"/>
                    </a:cubicBezTo>
                    <a:cubicBezTo>
                      <a:pt x="387" y="337"/>
                      <a:pt x="388" y="337"/>
                      <a:pt x="388" y="337"/>
                    </a:cubicBezTo>
                    <a:cubicBezTo>
                      <a:pt x="388" y="337"/>
                      <a:pt x="389" y="336"/>
                      <a:pt x="389" y="336"/>
                    </a:cubicBezTo>
                    <a:cubicBezTo>
                      <a:pt x="390" y="335"/>
                      <a:pt x="390" y="335"/>
                      <a:pt x="391" y="335"/>
                    </a:cubicBezTo>
                    <a:cubicBezTo>
                      <a:pt x="392" y="334"/>
                      <a:pt x="392" y="333"/>
                      <a:pt x="393" y="333"/>
                    </a:cubicBezTo>
                    <a:cubicBezTo>
                      <a:pt x="395" y="331"/>
                      <a:pt x="398" y="330"/>
                      <a:pt x="401" y="328"/>
                    </a:cubicBezTo>
                    <a:cubicBezTo>
                      <a:pt x="401" y="328"/>
                      <a:pt x="402" y="327"/>
                      <a:pt x="402" y="327"/>
                    </a:cubicBezTo>
                    <a:cubicBezTo>
                      <a:pt x="404" y="326"/>
                      <a:pt x="407" y="325"/>
                      <a:pt x="409" y="324"/>
                    </a:cubicBezTo>
                    <a:cubicBezTo>
                      <a:pt x="412" y="323"/>
                      <a:pt x="416" y="320"/>
                      <a:pt x="419" y="320"/>
                    </a:cubicBezTo>
                    <a:cubicBezTo>
                      <a:pt x="419" y="320"/>
                      <a:pt x="419" y="320"/>
                      <a:pt x="420" y="320"/>
                    </a:cubicBezTo>
                    <a:cubicBezTo>
                      <a:pt x="420" y="320"/>
                      <a:pt x="420" y="320"/>
                      <a:pt x="420" y="320"/>
                    </a:cubicBezTo>
                    <a:cubicBezTo>
                      <a:pt x="420" y="320"/>
                      <a:pt x="420" y="320"/>
                      <a:pt x="420" y="320"/>
                    </a:cubicBezTo>
                    <a:cubicBezTo>
                      <a:pt x="420" y="320"/>
                      <a:pt x="420" y="320"/>
                      <a:pt x="421" y="320"/>
                    </a:cubicBezTo>
                    <a:cubicBezTo>
                      <a:pt x="421" y="319"/>
                      <a:pt x="422" y="320"/>
                      <a:pt x="423" y="320"/>
                    </a:cubicBezTo>
                    <a:cubicBezTo>
                      <a:pt x="423" y="319"/>
                      <a:pt x="423" y="319"/>
                      <a:pt x="423" y="318"/>
                    </a:cubicBezTo>
                    <a:cubicBezTo>
                      <a:pt x="425" y="318"/>
                      <a:pt x="427" y="318"/>
                      <a:pt x="429" y="317"/>
                    </a:cubicBezTo>
                    <a:cubicBezTo>
                      <a:pt x="429" y="317"/>
                      <a:pt x="430" y="317"/>
                      <a:pt x="430" y="317"/>
                    </a:cubicBezTo>
                    <a:cubicBezTo>
                      <a:pt x="431" y="317"/>
                      <a:pt x="431" y="317"/>
                      <a:pt x="431" y="316"/>
                    </a:cubicBezTo>
                    <a:cubicBezTo>
                      <a:pt x="432" y="316"/>
                      <a:pt x="433" y="317"/>
                      <a:pt x="435" y="316"/>
                    </a:cubicBezTo>
                    <a:cubicBezTo>
                      <a:pt x="434" y="316"/>
                      <a:pt x="435" y="316"/>
                      <a:pt x="434" y="316"/>
                    </a:cubicBezTo>
                    <a:cubicBezTo>
                      <a:pt x="436" y="316"/>
                      <a:pt x="437" y="316"/>
                      <a:pt x="440" y="316"/>
                    </a:cubicBezTo>
                    <a:cubicBezTo>
                      <a:pt x="440" y="315"/>
                      <a:pt x="440" y="315"/>
                      <a:pt x="442" y="316"/>
                    </a:cubicBezTo>
                    <a:cubicBezTo>
                      <a:pt x="442" y="315"/>
                      <a:pt x="442" y="315"/>
                      <a:pt x="443" y="315"/>
                    </a:cubicBezTo>
                    <a:cubicBezTo>
                      <a:pt x="447" y="317"/>
                      <a:pt x="453" y="313"/>
                      <a:pt x="458" y="315"/>
                    </a:cubicBezTo>
                    <a:cubicBezTo>
                      <a:pt x="458" y="315"/>
                      <a:pt x="458" y="315"/>
                      <a:pt x="459" y="315"/>
                    </a:cubicBezTo>
                    <a:cubicBezTo>
                      <a:pt x="459" y="315"/>
                      <a:pt x="459" y="315"/>
                      <a:pt x="459" y="315"/>
                    </a:cubicBezTo>
                    <a:cubicBezTo>
                      <a:pt x="459" y="315"/>
                      <a:pt x="458" y="315"/>
                      <a:pt x="458" y="315"/>
                    </a:cubicBezTo>
                    <a:cubicBezTo>
                      <a:pt x="459" y="315"/>
                      <a:pt x="459" y="315"/>
                      <a:pt x="459" y="315"/>
                    </a:cubicBezTo>
                    <a:cubicBezTo>
                      <a:pt x="459" y="315"/>
                      <a:pt x="459" y="315"/>
                      <a:pt x="459" y="315"/>
                    </a:cubicBezTo>
                    <a:cubicBezTo>
                      <a:pt x="461" y="315"/>
                      <a:pt x="461" y="315"/>
                      <a:pt x="462" y="315"/>
                    </a:cubicBezTo>
                    <a:cubicBezTo>
                      <a:pt x="463" y="315"/>
                      <a:pt x="463" y="315"/>
                      <a:pt x="464" y="315"/>
                    </a:cubicBezTo>
                    <a:cubicBezTo>
                      <a:pt x="464" y="315"/>
                      <a:pt x="464" y="315"/>
                      <a:pt x="464" y="315"/>
                    </a:cubicBezTo>
                    <a:cubicBezTo>
                      <a:pt x="464" y="315"/>
                      <a:pt x="465" y="316"/>
                      <a:pt x="465" y="316"/>
                    </a:cubicBezTo>
                    <a:cubicBezTo>
                      <a:pt x="465" y="316"/>
                      <a:pt x="465" y="316"/>
                      <a:pt x="465" y="316"/>
                    </a:cubicBezTo>
                    <a:cubicBezTo>
                      <a:pt x="465" y="315"/>
                      <a:pt x="465" y="315"/>
                      <a:pt x="465" y="315"/>
                    </a:cubicBezTo>
                    <a:cubicBezTo>
                      <a:pt x="465" y="315"/>
                      <a:pt x="465" y="315"/>
                      <a:pt x="465" y="315"/>
                    </a:cubicBezTo>
                    <a:cubicBezTo>
                      <a:pt x="466" y="316"/>
                      <a:pt x="466" y="315"/>
                      <a:pt x="466" y="316"/>
                    </a:cubicBezTo>
                    <a:cubicBezTo>
                      <a:pt x="467" y="315"/>
                      <a:pt x="466" y="315"/>
                      <a:pt x="467" y="315"/>
                    </a:cubicBezTo>
                    <a:cubicBezTo>
                      <a:pt x="467" y="315"/>
                      <a:pt x="469" y="316"/>
                      <a:pt x="469" y="316"/>
                    </a:cubicBezTo>
                    <a:cubicBezTo>
                      <a:pt x="470" y="317"/>
                      <a:pt x="471" y="316"/>
                      <a:pt x="472" y="316"/>
                    </a:cubicBezTo>
                    <a:cubicBezTo>
                      <a:pt x="473" y="317"/>
                      <a:pt x="472" y="317"/>
                      <a:pt x="473" y="317"/>
                    </a:cubicBezTo>
                    <a:cubicBezTo>
                      <a:pt x="476" y="319"/>
                      <a:pt x="476" y="316"/>
                      <a:pt x="476" y="322"/>
                    </a:cubicBezTo>
                    <a:cubicBezTo>
                      <a:pt x="472" y="322"/>
                      <a:pt x="470" y="321"/>
                      <a:pt x="467" y="320"/>
                    </a:cubicBezTo>
                    <a:cubicBezTo>
                      <a:pt x="464" y="319"/>
                      <a:pt x="459" y="320"/>
                      <a:pt x="456" y="319"/>
                    </a:cubicBezTo>
                    <a:cubicBezTo>
                      <a:pt x="453" y="319"/>
                      <a:pt x="449" y="320"/>
                      <a:pt x="446" y="320"/>
                    </a:cubicBezTo>
                    <a:cubicBezTo>
                      <a:pt x="423" y="319"/>
                      <a:pt x="398" y="332"/>
                      <a:pt x="385" y="346"/>
                    </a:cubicBezTo>
                    <a:cubicBezTo>
                      <a:pt x="380" y="351"/>
                      <a:pt x="376" y="356"/>
                      <a:pt x="373" y="363"/>
                    </a:cubicBezTo>
                    <a:cubicBezTo>
                      <a:pt x="371" y="367"/>
                      <a:pt x="370" y="371"/>
                      <a:pt x="368" y="374"/>
                    </a:cubicBezTo>
                    <a:cubicBezTo>
                      <a:pt x="367" y="377"/>
                      <a:pt x="364" y="378"/>
                      <a:pt x="363" y="380"/>
                    </a:cubicBezTo>
                    <a:cubicBezTo>
                      <a:pt x="362" y="381"/>
                      <a:pt x="362" y="382"/>
                      <a:pt x="361" y="383"/>
                    </a:cubicBezTo>
                    <a:cubicBezTo>
                      <a:pt x="359" y="385"/>
                      <a:pt x="356" y="387"/>
                      <a:pt x="354" y="389"/>
                    </a:cubicBezTo>
                    <a:cubicBezTo>
                      <a:pt x="350" y="394"/>
                      <a:pt x="345" y="397"/>
                      <a:pt x="339" y="400"/>
                    </a:cubicBezTo>
                    <a:cubicBezTo>
                      <a:pt x="336" y="401"/>
                      <a:pt x="334" y="402"/>
                      <a:pt x="331" y="403"/>
                    </a:cubicBezTo>
                    <a:cubicBezTo>
                      <a:pt x="328" y="403"/>
                      <a:pt x="323" y="403"/>
                      <a:pt x="320" y="402"/>
                    </a:cubicBezTo>
                    <a:cubicBezTo>
                      <a:pt x="317" y="401"/>
                      <a:pt x="314" y="401"/>
                      <a:pt x="311" y="401"/>
                    </a:cubicBezTo>
                    <a:cubicBezTo>
                      <a:pt x="307" y="399"/>
                      <a:pt x="299" y="394"/>
                      <a:pt x="297" y="391"/>
                    </a:cubicBezTo>
                    <a:cubicBezTo>
                      <a:pt x="294" y="386"/>
                      <a:pt x="294" y="379"/>
                      <a:pt x="295" y="374"/>
                    </a:cubicBezTo>
                    <a:cubicBezTo>
                      <a:pt x="296" y="373"/>
                      <a:pt x="296" y="370"/>
                      <a:pt x="298" y="369"/>
                    </a:cubicBezTo>
                    <a:cubicBezTo>
                      <a:pt x="298" y="369"/>
                      <a:pt x="298" y="368"/>
                      <a:pt x="298" y="368"/>
                    </a:cubicBezTo>
                    <a:cubicBezTo>
                      <a:pt x="302" y="365"/>
                      <a:pt x="304" y="361"/>
                      <a:pt x="306" y="357"/>
                    </a:cubicBezTo>
                    <a:cubicBezTo>
                      <a:pt x="307" y="356"/>
                      <a:pt x="308" y="356"/>
                      <a:pt x="308" y="355"/>
                    </a:cubicBezTo>
                    <a:cubicBezTo>
                      <a:pt x="308" y="355"/>
                      <a:pt x="308" y="354"/>
                      <a:pt x="308" y="354"/>
                    </a:cubicBezTo>
                    <a:cubicBezTo>
                      <a:pt x="309" y="353"/>
                      <a:pt x="311" y="352"/>
                      <a:pt x="312" y="351"/>
                    </a:cubicBezTo>
                    <a:cubicBezTo>
                      <a:pt x="314" y="349"/>
                      <a:pt x="315" y="346"/>
                      <a:pt x="317" y="344"/>
                    </a:cubicBezTo>
                    <a:cubicBezTo>
                      <a:pt x="317" y="343"/>
                      <a:pt x="319" y="342"/>
                      <a:pt x="319" y="340"/>
                    </a:cubicBezTo>
                    <a:cubicBezTo>
                      <a:pt x="324" y="331"/>
                      <a:pt x="329" y="313"/>
                      <a:pt x="328" y="302"/>
                    </a:cubicBezTo>
                    <a:cubicBezTo>
                      <a:pt x="328" y="302"/>
                      <a:pt x="328" y="301"/>
                      <a:pt x="328" y="301"/>
                    </a:cubicBezTo>
                    <a:cubicBezTo>
                      <a:pt x="328" y="297"/>
                      <a:pt x="329" y="288"/>
                      <a:pt x="326" y="284"/>
                    </a:cubicBezTo>
                    <a:cubicBezTo>
                      <a:pt x="327" y="284"/>
                      <a:pt x="327" y="284"/>
                      <a:pt x="327" y="283"/>
                    </a:cubicBezTo>
                    <a:cubicBezTo>
                      <a:pt x="326" y="280"/>
                      <a:pt x="327" y="274"/>
                      <a:pt x="326" y="270"/>
                    </a:cubicBezTo>
                    <a:cubicBezTo>
                      <a:pt x="324" y="263"/>
                      <a:pt x="322" y="255"/>
                      <a:pt x="318" y="248"/>
                    </a:cubicBezTo>
                    <a:cubicBezTo>
                      <a:pt x="316" y="244"/>
                      <a:pt x="313" y="240"/>
                      <a:pt x="310" y="236"/>
                    </a:cubicBezTo>
                    <a:cubicBezTo>
                      <a:pt x="308" y="231"/>
                      <a:pt x="305" y="227"/>
                      <a:pt x="300" y="223"/>
                    </a:cubicBezTo>
                    <a:cubicBezTo>
                      <a:pt x="298" y="221"/>
                      <a:pt x="296" y="217"/>
                      <a:pt x="294" y="215"/>
                    </a:cubicBezTo>
                    <a:cubicBezTo>
                      <a:pt x="284" y="207"/>
                      <a:pt x="272" y="200"/>
                      <a:pt x="261" y="193"/>
                    </a:cubicBezTo>
                    <a:cubicBezTo>
                      <a:pt x="257" y="191"/>
                      <a:pt x="251" y="190"/>
                      <a:pt x="246" y="188"/>
                    </a:cubicBezTo>
                    <a:cubicBezTo>
                      <a:pt x="239" y="186"/>
                      <a:pt x="232" y="183"/>
                      <a:pt x="226" y="181"/>
                    </a:cubicBezTo>
                    <a:cubicBezTo>
                      <a:pt x="226" y="180"/>
                      <a:pt x="226" y="180"/>
                      <a:pt x="226" y="180"/>
                    </a:cubicBezTo>
                    <a:cubicBezTo>
                      <a:pt x="226" y="180"/>
                      <a:pt x="226" y="180"/>
                      <a:pt x="226" y="180"/>
                    </a:cubicBezTo>
                    <a:cubicBezTo>
                      <a:pt x="223" y="177"/>
                      <a:pt x="218" y="176"/>
                      <a:pt x="214" y="173"/>
                    </a:cubicBezTo>
                    <a:cubicBezTo>
                      <a:pt x="208" y="170"/>
                      <a:pt x="204" y="166"/>
                      <a:pt x="199" y="162"/>
                    </a:cubicBezTo>
                    <a:cubicBezTo>
                      <a:pt x="196" y="160"/>
                      <a:pt x="192" y="159"/>
                      <a:pt x="189" y="157"/>
                    </a:cubicBezTo>
                    <a:cubicBezTo>
                      <a:pt x="186" y="155"/>
                      <a:pt x="183" y="153"/>
                      <a:pt x="180" y="151"/>
                    </a:cubicBezTo>
                    <a:cubicBezTo>
                      <a:pt x="178" y="149"/>
                      <a:pt x="175" y="148"/>
                      <a:pt x="173" y="145"/>
                    </a:cubicBezTo>
                    <a:cubicBezTo>
                      <a:pt x="168" y="140"/>
                      <a:pt x="163" y="133"/>
                      <a:pt x="159" y="126"/>
                    </a:cubicBezTo>
                    <a:cubicBezTo>
                      <a:pt x="157" y="123"/>
                      <a:pt x="157" y="118"/>
                      <a:pt x="154" y="115"/>
                    </a:cubicBezTo>
                    <a:cubicBezTo>
                      <a:pt x="155" y="115"/>
                      <a:pt x="153" y="107"/>
                      <a:pt x="152" y="106"/>
                    </a:cubicBezTo>
                    <a:cubicBezTo>
                      <a:pt x="152" y="103"/>
                      <a:pt x="150" y="100"/>
                      <a:pt x="149" y="96"/>
                    </a:cubicBezTo>
                    <a:cubicBezTo>
                      <a:pt x="149" y="93"/>
                      <a:pt x="149" y="90"/>
                      <a:pt x="149" y="88"/>
                    </a:cubicBezTo>
                    <a:cubicBezTo>
                      <a:pt x="148" y="84"/>
                      <a:pt x="148" y="78"/>
                      <a:pt x="146" y="72"/>
                    </a:cubicBezTo>
                    <a:cubicBezTo>
                      <a:pt x="145" y="66"/>
                      <a:pt x="145" y="58"/>
                      <a:pt x="142" y="51"/>
                    </a:cubicBezTo>
                    <a:cubicBezTo>
                      <a:pt x="141" y="50"/>
                      <a:pt x="140" y="49"/>
                      <a:pt x="139" y="48"/>
                    </a:cubicBezTo>
                    <a:cubicBezTo>
                      <a:pt x="139" y="47"/>
                      <a:pt x="139" y="45"/>
                      <a:pt x="138" y="44"/>
                    </a:cubicBezTo>
                    <a:cubicBezTo>
                      <a:pt x="137" y="43"/>
                      <a:pt x="136" y="41"/>
                      <a:pt x="135" y="39"/>
                    </a:cubicBezTo>
                    <a:cubicBezTo>
                      <a:pt x="129" y="32"/>
                      <a:pt x="119" y="30"/>
                      <a:pt x="111" y="26"/>
                    </a:cubicBezTo>
                    <a:cubicBezTo>
                      <a:pt x="110" y="26"/>
                      <a:pt x="108" y="26"/>
                      <a:pt x="106" y="26"/>
                    </a:cubicBezTo>
                    <a:cubicBezTo>
                      <a:pt x="104" y="25"/>
                      <a:pt x="101" y="25"/>
                      <a:pt x="98" y="24"/>
                    </a:cubicBezTo>
                    <a:cubicBezTo>
                      <a:pt x="96" y="24"/>
                      <a:pt x="94" y="24"/>
                      <a:pt x="92" y="24"/>
                    </a:cubicBezTo>
                    <a:cubicBezTo>
                      <a:pt x="88" y="23"/>
                      <a:pt x="84" y="22"/>
                      <a:pt x="81" y="20"/>
                    </a:cubicBezTo>
                    <a:cubicBezTo>
                      <a:pt x="78" y="19"/>
                      <a:pt x="74" y="19"/>
                      <a:pt x="71" y="18"/>
                    </a:cubicBezTo>
                    <a:cubicBezTo>
                      <a:pt x="64" y="16"/>
                      <a:pt x="58" y="12"/>
                      <a:pt x="51" y="9"/>
                    </a:cubicBezTo>
                    <a:cubicBezTo>
                      <a:pt x="49" y="8"/>
                      <a:pt x="46" y="8"/>
                      <a:pt x="43" y="8"/>
                    </a:cubicBezTo>
                    <a:cubicBezTo>
                      <a:pt x="40" y="7"/>
                      <a:pt x="37" y="6"/>
                      <a:pt x="33" y="7"/>
                    </a:cubicBezTo>
                    <a:cubicBezTo>
                      <a:pt x="23" y="9"/>
                      <a:pt x="14" y="13"/>
                      <a:pt x="9" y="20"/>
                    </a:cubicBezTo>
                    <a:cubicBezTo>
                      <a:pt x="7" y="24"/>
                      <a:pt x="7" y="30"/>
                      <a:pt x="7" y="35"/>
                    </a:cubicBezTo>
                    <a:cubicBezTo>
                      <a:pt x="7" y="37"/>
                      <a:pt x="9" y="42"/>
                      <a:pt x="11" y="44"/>
                    </a:cubicBezTo>
                    <a:cubicBezTo>
                      <a:pt x="11" y="46"/>
                      <a:pt x="11" y="49"/>
                      <a:pt x="12" y="50"/>
                    </a:cubicBezTo>
                    <a:cubicBezTo>
                      <a:pt x="15" y="54"/>
                      <a:pt x="18" y="58"/>
                      <a:pt x="21" y="63"/>
                    </a:cubicBezTo>
                    <a:cubicBezTo>
                      <a:pt x="22" y="64"/>
                      <a:pt x="24" y="65"/>
                      <a:pt x="25" y="66"/>
                    </a:cubicBezTo>
                    <a:cubicBezTo>
                      <a:pt x="25" y="66"/>
                      <a:pt x="25" y="67"/>
                      <a:pt x="25" y="67"/>
                    </a:cubicBezTo>
                    <a:cubicBezTo>
                      <a:pt x="26" y="67"/>
                      <a:pt x="27" y="68"/>
                      <a:pt x="27" y="68"/>
                    </a:cubicBezTo>
                    <a:cubicBezTo>
                      <a:pt x="28" y="69"/>
                      <a:pt x="29" y="72"/>
                      <a:pt x="31" y="72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3" y="75"/>
                      <a:pt x="34" y="75"/>
                      <a:pt x="36" y="76"/>
                    </a:cubicBezTo>
                    <a:cubicBezTo>
                      <a:pt x="37" y="77"/>
                      <a:pt x="37" y="78"/>
                      <a:pt x="38" y="78"/>
                    </a:cubicBezTo>
                    <a:cubicBezTo>
                      <a:pt x="38" y="78"/>
                      <a:pt x="38" y="78"/>
                      <a:pt x="38" y="79"/>
                    </a:cubicBezTo>
                    <a:cubicBezTo>
                      <a:pt x="39" y="79"/>
                      <a:pt x="41" y="81"/>
                      <a:pt x="42" y="82"/>
                    </a:cubicBezTo>
                    <a:cubicBezTo>
                      <a:pt x="42" y="82"/>
                      <a:pt x="43" y="82"/>
                      <a:pt x="43" y="82"/>
                    </a:cubicBezTo>
                    <a:cubicBezTo>
                      <a:pt x="43" y="82"/>
                      <a:pt x="43" y="83"/>
                      <a:pt x="43" y="83"/>
                    </a:cubicBezTo>
                    <a:cubicBezTo>
                      <a:pt x="44" y="83"/>
                      <a:pt x="44" y="84"/>
                      <a:pt x="45" y="84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7" y="86"/>
                      <a:pt x="48" y="87"/>
                      <a:pt x="49" y="88"/>
                    </a:cubicBezTo>
                    <a:cubicBezTo>
                      <a:pt x="49" y="88"/>
                      <a:pt x="49" y="88"/>
                      <a:pt x="49" y="89"/>
                    </a:cubicBezTo>
                    <a:cubicBezTo>
                      <a:pt x="50" y="89"/>
                      <a:pt x="50" y="89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0" y="90"/>
                    </a:cubicBezTo>
                    <a:cubicBezTo>
                      <a:pt x="51" y="90"/>
                      <a:pt x="52" y="90"/>
                      <a:pt x="52" y="90"/>
                    </a:cubicBezTo>
                    <a:cubicBezTo>
                      <a:pt x="52" y="90"/>
                      <a:pt x="52" y="91"/>
                      <a:pt x="52" y="91"/>
                    </a:cubicBezTo>
                    <a:cubicBezTo>
                      <a:pt x="53" y="91"/>
                      <a:pt x="53" y="92"/>
                      <a:pt x="53" y="92"/>
                    </a:cubicBezTo>
                    <a:cubicBezTo>
                      <a:pt x="55" y="93"/>
                      <a:pt x="57" y="94"/>
                      <a:pt x="58" y="96"/>
                    </a:cubicBezTo>
                    <a:cubicBezTo>
                      <a:pt x="60" y="97"/>
                      <a:pt x="60" y="99"/>
                      <a:pt x="62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6" y="103"/>
                      <a:pt x="68" y="108"/>
                      <a:pt x="70" y="113"/>
                    </a:cubicBezTo>
                    <a:cubicBezTo>
                      <a:pt x="71" y="113"/>
                      <a:pt x="71" y="113"/>
                      <a:pt x="71" y="113"/>
                    </a:cubicBezTo>
                    <a:cubicBezTo>
                      <a:pt x="72" y="114"/>
                      <a:pt x="72" y="115"/>
                      <a:pt x="72" y="115"/>
                    </a:cubicBezTo>
                    <a:cubicBezTo>
                      <a:pt x="72" y="116"/>
                      <a:pt x="73" y="117"/>
                      <a:pt x="74" y="118"/>
                    </a:cubicBezTo>
                    <a:cubicBezTo>
                      <a:pt x="75" y="119"/>
                      <a:pt x="74" y="120"/>
                      <a:pt x="74" y="121"/>
                    </a:cubicBezTo>
                    <a:cubicBezTo>
                      <a:pt x="75" y="122"/>
                      <a:pt x="77" y="125"/>
                      <a:pt x="78" y="127"/>
                    </a:cubicBezTo>
                    <a:cubicBezTo>
                      <a:pt x="80" y="134"/>
                      <a:pt x="81" y="142"/>
                      <a:pt x="85" y="148"/>
                    </a:cubicBezTo>
                    <a:cubicBezTo>
                      <a:pt x="86" y="150"/>
                      <a:pt x="87" y="151"/>
                      <a:pt x="89" y="153"/>
                    </a:cubicBezTo>
                    <a:cubicBezTo>
                      <a:pt x="91" y="155"/>
                      <a:pt x="91" y="158"/>
                      <a:pt x="94" y="160"/>
                    </a:cubicBezTo>
                    <a:cubicBezTo>
                      <a:pt x="97" y="162"/>
                      <a:pt x="99" y="162"/>
                      <a:pt x="102" y="163"/>
                    </a:cubicBezTo>
                    <a:cubicBezTo>
                      <a:pt x="103" y="164"/>
                      <a:pt x="104" y="165"/>
                      <a:pt x="105" y="165"/>
                    </a:cubicBezTo>
                    <a:cubicBezTo>
                      <a:pt x="107" y="166"/>
                      <a:pt x="109" y="167"/>
                      <a:pt x="111" y="168"/>
                    </a:cubicBezTo>
                    <a:cubicBezTo>
                      <a:pt x="111" y="168"/>
                      <a:pt x="111" y="168"/>
                      <a:pt x="112" y="168"/>
                    </a:cubicBezTo>
                    <a:cubicBezTo>
                      <a:pt x="113" y="168"/>
                      <a:pt x="115" y="170"/>
                      <a:pt x="117" y="170"/>
                    </a:cubicBezTo>
                    <a:cubicBezTo>
                      <a:pt x="117" y="170"/>
                      <a:pt x="117" y="170"/>
                      <a:pt x="118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20" y="171"/>
                      <a:pt x="122" y="172"/>
                      <a:pt x="124" y="173"/>
                    </a:cubicBezTo>
                    <a:cubicBezTo>
                      <a:pt x="124" y="173"/>
                      <a:pt x="124" y="173"/>
                      <a:pt x="125" y="173"/>
                    </a:cubicBezTo>
                    <a:cubicBezTo>
                      <a:pt x="125" y="173"/>
                      <a:pt x="125" y="174"/>
                      <a:pt x="125" y="174"/>
                    </a:cubicBezTo>
                    <a:cubicBezTo>
                      <a:pt x="126" y="174"/>
                      <a:pt x="128" y="175"/>
                      <a:pt x="129" y="175"/>
                    </a:cubicBezTo>
                    <a:cubicBezTo>
                      <a:pt x="129" y="175"/>
                      <a:pt x="129" y="175"/>
                      <a:pt x="129" y="176"/>
                    </a:cubicBezTo>
                    <a:cubicBezTo>
                      <a:pt x="131" y="177"/>
                      <a:pt x="133" y="177"/>
                      <a:pt x="135" y="179"/>
                    </a:cubicBezTo>
                    <a:cubicBezTo>
                      <a:pt x="136" y="179"/>
                      <a:pt x="136" y="180"/>
                      <a:pt x="137" y="180"/>
                    </a:cubicBezTo>
                    <a:cubicBezTo>
                      <a:pt x="137" y="180"/>
                      <a:pt x="137" y="179"/>
                      <a:pt x="137" y="180"/>
                    </a:cubicBezTo>
                    <a:cubicBezTo>
                      <a:pt x="137" y="180"/>
                      <a:pt x="137" y="180"/>
                      <a:pt x="137" y="180"/>
                    </a:cubicBezTo>
                    <a:cubicBezTo>
                      <a:pt x="137" y="180"/>
                      <a:pt x="137" y="180"/>
                      <a:pt x="137" y="180"/>
                    </a:cubicBezTo>
                    <a:cubicBezTo>
                      <a:pt x="137" y="180"/>
                      <a:pt x="137" y="180"/>
                      <a:pt x="137" y="180"/>
                    </a:cubicBezTo>
                    <a:cubicBezTo>
                      <a:pt x="139" y="182"/>
                      <a:pt x="141" y="182"/>
                      <a:pt x="143" y="183"/>
                    </a:cubicBezTo>
                    <a:cubicBezTo>
                      <a:pt x="143" y="184"/>
                      <a:pt x="143" y="184"/>
                      <a:pt x="143" y="185"/>
                    </a:cubicBezTo>
                    <a:cubicBezTo>
                      <a:pt x="143" y="185"/>
                      <a:pt x="147" y="187"/>
                      <a:pt x="147" y="187"/>
                    </a:cubicBezTo>
                    <a:cubicBezTo>
                      <a:pt x="147" y="187"/>
                      <a:pt x="147" y="187"/>
                      <a:pt x="147" y="187"/>
                    </a:cubicBezTo>
                    <a:cubicBezTo>
                      <a:pt x="147" y="187"/>
                      <a:pt x="147" y="187"/>
                      <a:pt x="147" y="187"/>
                    </a:cubicBezTo>
                    <a:cubicBezTo>
                      <a:pt x="149" y="188"/>
                      <a:pt x="153" y="191"/>
                      <a:pt x="154" y="192"/>
                    </a:cubicBezTo>
                    <a:cubicBezTo>
                      <a:pt x="155" y="193"/>
                      <a:pt x="155" y="193"/>
                      <a:pt x="155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7" y="195"/>
                      <a:pt x="156" y="196"/>
                      <a:pt x="158" y="196"/>
                    </a:cubicBezTo>
                    <a:cubicBezTo>
                      <a:pt x="158" y="196"/>
                      <a:pt x="158" y="196"/>
                      <a:pt x="158" y="196"/>
                    </a:cubicBezTo>
                    <a:cubicBezTo>
                      <a:pt x="159" y="197"/>
                      <a:pt x="162" y="201"/>
                      <a:pt x="163" y="201"/>
                    </a:cubicBezTo>
                    <a:cubicBezTo>
                      <a:pt x="163" y="201"/>
                      <a:pt x="163" y="201"/>
                      <a:pt x="163" y="202"/>
                    </a:cubicBezTo>
                    <a:cubicBezTo>
                      <a:pt x="164" y="202"/>
                      <a:pt x="165" y="202"/>
                      <a:pt x="165" y="203"/>
                    </a:cubicBezTo>
                    <a:cubicBezTo>
                      <a:pt x="165" y="204"/>
                      <a:pt x="165" y="205"/>
                      <a:pt x="166" y="205"/>
                    </a:cubicBezTo>
                    <a:cubicBezTo>
                      <a:pt x="167" y="206"/>
                      <a:pt x="168" y="208"/>
                      <a:pt x="169" y="210"/>
                    </a:cubicBezTo>
                    <a:cubicBezTo>
                      <a:pt x="169" y="210"/>
                      <a:pt x="169" y="210"/>
                      <a:pt x="169" y="210"/>
                    </a:cubicBezTo>
                    <a:cubicBezTo>
                      <a:pt x="169" y="211"/>
                      <a:pt x="171" y="212"/>
                      <a:pt x="172" y="212"/>
                    </a:cubicBezTo>
                    <a:cubicBezTo>
                      <a:pt x="172" y="213"/>
                      <a:pt x="172" y="214"/>
                      <a:pt x="172" y="214"/>
                    </a:cubicBezTo>
                    <a:cubicBezTo>
                      <a:pt x="173" y="215"/>
                      <a:pt x="174" y="217"/>
                      <a:pt x="175" y="218"/>
                    </a:cubicBezTo>
                    <a:cubicBezTo>
                      <a:pt x="175" y="219"/>
                      <a:pt x="176" y="220"/>
                      <a:pt x="176" y="221"/>
                    </a:cubicBezTo>
                    <a:cubicBezTo>
                      <a:pt x="177" y="221"/>
                      <a:pt x="177" y="221"/>
                      <a:pt x="177" y="222"/>
                    </a:cubicBezTo>
                    <a:cubicBezTo>
                      <a:pt x="178" y="222"/>
                      <a:pt x="178" y="223"/>
                      <a:pt x="178" y="224"/>
                    </a:cubicBezTo>
                    <a:cubicBezTo>
                      <a:pt x="178" y="224"/>
                      <a:pt x="179" y="224"/>
                      <a:pt x="179" y="224"/>
                    </a:cubicBezTo>
                    <a:cubicBezTo>
                      <a:pt x="181" y="226"/>
                      <a:pt x="182" y="230"/>
                      <a:pt x="183" y="233"/>
                    </a:cubicBezTo>
                    <a:cubicBezTo>
                      <a:pt x="185" y="236"/>
                      <a:pt x="188" y="238"/>
                      <a:pt x="190" y="241"/>
                    </a:cubicBezTo>
                    <a:cubicBezTo>
                      <a:pt x="190" y="242"/>
                      <a:pt x="191" y="244"/>
                      <a:pt x="191" y="245"/>
                    </a:cubicBezTo>
                    <a:cubicBezTo>
                      <a:pt x="191" y="246"/>
                      <a:pt x="193" y="247"/>
                      <a:pt x="193" y="248"/>
                    </a:cubicBezTo>
                    <a:cubicBezTo>
                      <a:pt x="193" y="248"/>
                      <a:pt x="193" y="249"/>
                      <a:pt x="193" y="250"/>
                    </a:cubicBezTo>
                    <a:cubicBezTo>
                      <a:pt x="195" y="251"/>
                      <a:pt x="196" y="252"/>
                      <a:pt x="197" y="254"/>
                    </a:cubicBezTo>
                    <a:cubicBezTo>
                      <a:pt x="198" y="255"/>
                      <a:pt x="198" y="256"/>
                      <a:pt x="199" y="256"/>
                    </a:cubicBezTo>
                    <a:cubicBezTo>
                      <a:pt x="199" y="257"/>
                      <a:pt x="198" y="257"/>
                      <a:pt x="199" y="257"/>
                    </a:cubicBezTo>
                    <a:cubicBezTo>
                      <a:pt x="199" y="258"/>
                      <a:pt x="200" y="258"/>
                      <a:pt x="200" y="259"/>
                    </a:cubicBezTo>
                    <a:cubicBezTo>
                      <a:pt x="200" y="260"/>
                      <a:pt x="201" y="261"/>
                      <a:pt x="201" y="261"/>
                    </a:cubicBezTo>
                    <a:cubicBezTo>
                      <a:pt x="203" y="263"/>
                      <a:pt x="203" y="267"/>
                      <a:pt x="205" y="269"/>
                    </a:cubicBezTo>
                    <a:cubicBezTo>
                      <a:pt x="206" y="272"/>
                      <a:pt x="208" y="274"/>
                      <a:pt x="209" y="276"/>
                    </a:cubicBezTo>
                    <a:cubicBezTo>
                      <a:pt x="211" y="280"/>
                      <a:pt x="211" y="283"/>
                      <a:pt x="212" y="286"/>
                    </a:cubicBezTo>
                    <a:cubicBezTo>
                      <a:pt x="216" y="298"/>
                      <a:pt x="218" y="309"/>
                      <a:pt x="221" y="322"/>
                    </a:cubicBezTo>
                    <a:cubicBezTo>
                      <a:pt x="221" y="324"/>
                      <a:pt x="221" y="325"/>
                      <a:pt x="220" y="326"/>
                    </a:cubicBezTo>
                    <a:cubicBezTo>
                      <a:pt x="221" y="328"/>
                      <a:pt x="221" y="331"/>
                      <a:pt x="221" y="333"/>
                    </a:cubicBezTo>
                    <a:cubicBezTo>
                      <a:pt x="221" y="333"/>
                      <a:pt x="221" y="338"/>
                      <a:pt x="221" y="338"/>
                    </a:cubicBezTo>
                    <a:cubicBezTo>
                      <a:pt x="221" y="338"/>
                      <a:pt x="221" y="340"/>
                      <a:pt x="221" y="340"/>
                    </a:cubicBezTo>
                    <a:cubicBezTo>
                      <a:pt x="221" y="340"/>
                      <a:pt x="221" y="341"/>
                      <a:pt x="222" y="341"/>
                    </a:cubicBezTo>
                    <a:cubicBezTo>
                      <a:pt x="222" y="341"/>
                      <a:pt x="222" y="341"/>
                      <a:pt x="222" y="341"/>
                    </a:cubicBezTo>
                    <a:cubicBezTo>
                      <a:pt x="220" y="342"/>
                      <a:pt x="221" y="346"/>
                      <a:pt x="220" y="348"/>
                    </a:cubicBezTo>
                    <a:cubicBezTo>
                      <a:pt x="220" y="353"/>
                      <a:pt x="220" y="360"/>
                      <a:pt x="218" y="365"/>
                    </a:cubicBezTo>
                    <a:cubicBezTo>
                      <a:pt x="217" y="370"/>
                      <a:pt x="217" y="376"/>
                      <a:pt x="215" y="382"/>
                    </a:cubicBezTo>
                    <a:cubicBezTo>
                      <a:pt x="212" y="395"/>
                      <a:pt x="208" y="418"/>
                      <a:pt x="214" y="432"/>
                    </a:cubicBezTo>
                    <a:cubicBezTo>
                      <a:pt x="215" y="436"/>
                      <a:pt x="216" y="439"/>
                      <a:pt x="217" y="443"/>
                    </a:cubicBezTo>
                    <a:cubicBezTo>
                      <a:pt x="218" y="444"/>
                      <a:pt x="218" y="445"/>
                      <a:pt x="218" y="446"/>
                    </a:cubicBezTo>
                    <a:cubicBezTo>
                      <a:pt x="218" y="446"/>
                      <a:pt x="219" y="446"/>
                      <a:pt x="219" y="446"/>
                    </a:cubicBezTo>
                    <a:cubicBezTo>
                      <a:pt x="219" y="448"/>
                      <a:pt x="221" y="450"/>
                      <a:pt x="222" y="453"/>
                    </a:cubicBezTo>
                    <a:cubicBezTo>
                      <a:pt x="222" y="453"/>
                      <a:pt x="222" y="453"/>
                      <a:pt x="222" y="453"/>
                    </a:cubicBezTo>
                    <a:cubicBezTo>
                      <a:pt x="222" y="453"/>
                      <a:pt x="226" y="458"/>
                      <a:pt x="226" y="458"/>
                    </a:cubicBezTo>
                    <a:cubicBezTo>
                      <a:pt x="226" y="459"/>
                      <a:pt x="226" y="459"/>
                      <a:pt x="226" y="459"/>
                    </a:cubicBezTo>
                    <a:cubicBezTo>
                      <a:pt x="228" y="460"/>
                      <a:pt x="231" y="462"/>
                      <a:pt x="233" y="464"/>
                    </a:cubicBezTo>
                    <a:cubicBezTo>
                      <a:pt x="233" y="464"/>
                      <a:pt x="233" y="464"/>
                      <a:pt x="233" y="464"/>
                    </a:cubicBezTo>
                    <a:cubicBezTo>
                      <a:pt x="234" y="464"/>
                      <a:pt x="235" y="466"/>
                      <a:pt x="237" y="466"/>
                    </a:cubicBezTo>
                    <a:cubicBezTo>
                      <a:pt x="236" y="467"/>
                      <a:pt x="236" y="467"/>
                      <a:pt x="236" y="467"/>
                    </a:cubicBezTo>
                    <a:cubicBezTo>
                      <a:pt x="237" y="468"/>
                      <a:pt x="239" y="468"/>
                      <a:pt x="240" y="469"/>
                    </a:cubicBezTo>
                    <a:cubicBezTo>
                      <a:pt x="243" y="470"/>
                      <a:pt x="245" y="472"/>
                      <a:pt x="247" y="473"/>
                    </a:cubicBezTo>
                    <a:cubicBezTo>
                      <a:pt x="247" y="473"/>
                      <a:pt x="247" y="473"/>
                      <a:pt x="248" y="473"/>
                    </a:cubicBezTo>
                    <a:cubicBezTo>
                      <a:pt x="249" y="475"/>
                      <a:pt x="251" y="476"/>
                      <a:pt x="252" y="478"/>
                    </a:cubicBezTo>
                    <a:cubicBezTo>
                      <a:pt x="254" y="480"/>
                      <a:pt x="256" y="483"/>
                      <a:pt x="258" y="484"/>
                    </a:cubicBezTo>
                    <a:cubicBezTo>
                      <a:pt x="258" y="485"/>
                      <a:pt x="258" y="484"/>
                      <a:pt x="258" y="485"/>
                    </a:cubicBezTo>
                    <a:cubicBezTo>
                      <a:pt x="259" y="486"/>
                      <a:pt x="262" y="489"/>
                      <a:pt x="263" y="491"/>
                    </a:cubicBezTo>
                    <a:cubicBezTo>
                      <a:pt x="263" y="491"/>
                      <a:pt x="262" y="491"/>
                      <a:pt x="262" y="491"/>
                    </a:cubicBezTo>
                    <a:cubicBezTo>
                      <a:pt x="262" y="491"/>
                      <a:pt x="262" y="491"/>
                      <a:pt x="262" y="491"/>
                    </a:cubicBezTo>
                    <a:cubicBezTo>
                      <a:pt x="264" y="491"/>
                      <a:pt x="269" y="499"/>
                      <a:pt x="270" y="500"/>
                    </a:cubicBezTo>
                    <a:cubicBezTo>
                      <a:pt x="270" y="500"/>
                      <a:pt x="270" y="501"/>
                      <a:pt x="270" y="501"/>
                    </a:cubicBezTo>
                    <a:cubicBezTo>
                      <a:pt x="271" y="501"/>
                      <a:pt x="271" y="501"/>
                      <a:pt x="271" y="501"/>
                    </a:cubicBezTo>
                    <a:cubicBezTo>
                      <a:pt x="271" y="501"/>
                      <a:pt x="271" y="501"/>
                      <a:pt x="271" y="501"/>
                    </a:cubicBezTo>
                    <a:cubicBezTo>
                      <a:pt x="273" y="501"/>
                      <a:pt x="273" y="503"/>
                      <a:pt x="274" y="504"/>
                    </a:cubicBezTo>
                    <a:cubicBezTo>
                      <a:pt x="274" y="504"/>
                      <a:pt x="274" y="504"/>
                      <a:pt x="273" y="504"/>
                    </a:cubicBezTo>
                    <a:cubicBezTo>
                      <a:pt x="274" y="504"/>
                      <a:pt x="274" y="505"/>
                      <a:pt x="274" y="505"/>
                    </a:cubicBezTo>
                    <a:cubicBezTo>
                      <a:pt x="275" y="505"/>
                      <a:pt x="274" y="505"/>
                      <a:pt x="275" y="505"/>
                    </a:cubicBezTo>
                    <a:cubicBezTo>
                      <a:pt x="276" y="506"/>
                      <a:pt x="277" y="507"/>
                      <a:pt x="277" y="508"/>
                    </a:cubicBezTo>
                    <a:cubicBezTo>
                      <a:pt x="277" y="508"/>
                      <a:pt x="278" y="508"/>
                      <a:pt x="278" y="508"/>
                    </a:cubicBezTo>
                    <a:cubicBezTo>
                      <a:pt x="278" y="508"/>
                      <a:pt x="278" y="509"/>
                      <a:pt x="278" y="509"/>
                    </a:cubicBezTo>
                    <a:cubicBezTo>
                      <a:pt x="278" y="509"/>
                      <a:pt x="278" y="509"/>
                      <a:pt x="277" y="509"/>
                    </a:cubicBezTo>
                    <a:cubicBezTo>
                      <a:pt x="278" y="509"/>
                      <a:pt x="278" y="510"/>
                      <a:pt x="278" y="510"/>
                    </a:cubicBezTo>
                    <a:cubicBezTo>
                      <a:pt x="278" y="510"/>
                      <a:pt x="278" y="509"/>
                      <a:pt x="278" y="509"/>
                    </a:cubicBezTo>
                    <a:cubicBezTo>
                      <a:pt x="278" y="509"/>
                      <a:pt x="278" y="509"/>
                      <a:pt x="278" y="509"/>
                    </a:cubicBezTo>
                    <a:cubicBezTo>
                      <a:pt x="279" y="510"/>
                      <a:pt x="280" y="511"/>
                      <a:pt x="279" y="511"/>
                    </a:cubicBezTo>
                    <a:cubicBezTo>
                      <a:pt x="281" y="513"/>
                      <a:pt x="283" y="515"/>
                      <a:pt x="284" y="517"/>
                    </a:cubicBezTo>
                    <a:cubicBezTo>
                      <a:pt x="284" y="518"/>
                      <a:pt x="284" y="519"/>
                      <a:pt x="285" y="519"/>
                    </a:cubicBezTo>
                    <a:cubicBezTo>
                      <a:pt x="285" y="519"/>
                      <a:pt x="285" y="520"/>
                      <a:pt x="286" y="520"/>
                    </a:cubicBezTo>
                    <a:cubicBezTo>
                      <a:pt x="287" y="522"/>
                      <a:pt x="289" y="525"/>
                      <a:pt x="288" y="526"/>
                    </a:cubicBezTo>
                    <a:cubicBezTo>
                      <a:pt x="290" y="527"/>
                      <a:pt x="290" y="529"/>
                      <a:pt x="291" y="530"/>
                    </a:cubicBezTo>
                    <a:cubicBezTo>
                      <a:pt x="291" y="530"/>
                      <a:pt x="291" y="530"/>
                      <a:pt x="291" y="530"/>
                    </a:cubicBezTo>
                    <a:cubicBezTo>
                      <a:pt x="291" y="530"/>
                      <a:pt x="291" y="530"/>
                      <a:pt x="291" y="530"/>
                    </a:cubicBezTo>
                    <a:cubicBezTo>
                      <a:pt x="293" y="531"/>
                      <a:pt x="296" y="541"/>
                      <a:pt x="297" y="545"/>
                    </a:cubicBezTo>
                    <a:cubicBezTo>
                      <a:pt x="298" y="546"/>
                      <a:pt x="299" y="548"/>
                      <a:pt x="300" y="549"/>
                    </a:cubicBezTo>
                    <a:cubicBezTo>
                      <a:pt x="301" y="551"/>
                      <a:pt x="301" y="555"/>
                      <a:pt x="302" y="557"/>
                    </a:cubicBezTo>
                    <a:cubicBezTo>
                      <a:pt x="303" y="559"/>
                      <a:pt x="305" y="566"/>
                      <a:pt x="306" y="569"/>
                    </a:cubicBezTo>
                    <a:cubicBezTo>
                      <a:pt x="307" y="571"/>
                      <a:pt x="307" y="574"/>
                      <a:pt x="307" y="575"/>
                    </a:cubicBezTo>
                    <a:cubicBezTo>
                      <a:pt x="307" y="575"/>
                      <a:pt x="308" y="576"/>
                      <a:pt x="308" y="576"/>
                    </a:cubicBezTo>
                    <a:cubicBezTo>
                      <a:pt x="308" y="578"/>
                      <a:pt x="308" y="581"/>
                      <a:pt x="309" y="583"/>
                    </a:cubicBezTo>
                    <a:cubicBezTo>
                      <a:pt x="309" y="585"/>
                      <a:pt x="310" y="588"/>
                      <a:pt x="310" y="591"/>
                    </a:cubicBezTo>
                    <a:cubicBezTo>
                      <a:pt x="311" y="592"/>
                      <a:pt x="309" y="593"/>
                      <a:pt x="310" y="594"/>
                    </a:cubicBezTo>
                    <a:cubicBezTo>
                      <a:pt x="310" y="595"/>
                      <a:pt x="311" y="597"/>
                      <a:pt x="311" y="598"/>
                    </a:cubicBezTo>
                    <a:cubicBezTo>
                      <a:pt x="311" y="598"/>
                      <a:pt x="311" y="599"/>
                      <a:pt x="311" y="599"/>
                    </a:cubicBezTo>
                    <a:cubicBezTo>
                      <a:pt x="313" y="607"/>
                      <a:pt x="312" y="618"/>
                      <a:pt x="310" y="627"/>
                    </a:cubicBezTo>
                    <a:cubicBezTo>
                      <a:pt x="309" y="632"/>
                      <a:pt x="308" y="640"/>
                      <a:pt x="307" y="646"/>
                    </a:cubicBezTo>
                    <a:cubicBezTo>
                      <a:pt x="307" y="646"/>
                      <a:pt x="307" y="647"/>
                      <a:pt x="307" y="648"/>
                    </a:cubicBezTo>
                    <a:cubicBezTo>
                      <a:pt x="306" y="650"/>
                      <a:pt x="305" y="652"/>
                      <a:pt x="304" y="654"/>
                    </a:cubicBezTo>
                    <a:cubicBezTo>
                      <a:pt x="304" y="655"/>
                      <a:pt x="304" y="655"/>
                      <a:pt x="304" y="656"/>
                    </a:cubicBezTo>
                    <a:cubicBezTo>
                      <a:pt x="303" y="658"/>
                      <a:pt x="302" y="659"/>
                      <a:pt x="302" y="661"/>
                    </a:cubicBezTo>
                    <a:cubicBezTo>
                      <a:pt x="301" y="662"/>
                      <a:pt x="301" y="663"/>
                      <a:pt x="301" y="665"/>
                    </a:cubicBezTo>
                    <a:cubicBezTo>
                      <a:pt x="300" y="667"/>
                      <a:pt x="298" y="669"/>
                      <a:pt x="297" y="671"/>
                    </a:cubicBezTo>
                    <a:cubicBezTo>
                      <a:pt x="295" y="676"/>
                      <a:pt x="294" y="679"/>
                      <a:pt x="291" y="683"/>
                    </a:cubicBezTo>
                    <a:cubicBezTo>
                      <a:pt x="288" y="688"/>
                      <a:pt x="283" y="693"/>
                      <a:pt x="279" y="697"/>
                    </a:cubicBezTo>
                    <a:cubicBezTo>
                      <a:pt x="276" y="700"/>
                      <a:pt x="274" y="702"/>
                      <a:pt x="272" y="705"/>
                    </a:cubicBezTo>
                    <a:cubicBezTo>
                      <a:pt x="272" y="705"/>
                      <a:pt x="271" y="705"/>
                      <a:pt x="271" y="705"/>
                    </a:cubicBezTo>
                    <a:cubicBezTo>
                      <a:pt x="268" y="707"/>
                      <a:pt x="266" y="710"/>
                      <a:pt x="264" y="712"/>
                    </a:cubicBezTo>
                    <a:cubicBezTo>
                      <a:pt x="263" y="713"/>
                      <a:pt x="262" y="716"/>
                      <a:pt x="261" y="717"/>
                    </a:cubicBezTo>
                    <a:cubicBezTo>
                      <a:pt x="261" y="717"/>
                      <a:pt x="260" y="717"/>
                      <a:pt x="259" y="718"/>
                    </a:cubicBezTo>
                    <a:cubicBezTo>
                      <a:pt x="259" y="719"/>
                      <a:pt x="258" y="720"/>
                      <a:pt x="257" y="720"/>
                    </a:cubicBezTo>
                    <a:cubicBezTo>
                      <a:pt x="255" y="720"/>
                      <a:pt x="253" y="720"/>
                      <a:pt x="251" y="720"/>
                    </a:cubicBezTo>
                    <a:cubicBezTo>
                      <a:pt x="252" y="717"/>
                      <a:pt x="259" y="712"/>
                      <a:pt x="261" y="709"/>
                    </a:cubicBezTo>
                    <a:cubicBezTo>
                      <a:pt x="261" y="708"/>
                      <a:pt x="261" y="708"/>
                      <a:pt x="261" y="708"/>
                    </a:cubicBezTo>
                    <a:cubicBezTo>
                      <a:pt x="261" y="708"/>
                      <a:pt x="262" y="707"/>
                      <a:pt x="262" y="707"/>
                    </a:cubicBezTo>
                    <a:cubicBezTo>
                      <a:pt x="263" y="705"/>
                      <a:pt x="266" y="702"/>
                      <a:pt x="268" y="701"/>
                    </a:cubicBezTo>
                    <a:cubicBezTo>
                      <a:pt x="268" y="700"/>
                      <a:pt x="269" y="700"/>
                      <a:pt x="270" y="700"/>
                    </a:cubicBezTo>
                    <a:cubicBezTo>
                      <a:pt x="271" y="698"/>
                      <a:pt x="273" y="696"/>
                      <a:pt x="274" y="694"/>
                    </a:cubicBezTo>
                    <a:cubicBezTo>
                      <a:pt x="275" y="694"/>
                      <a:pt x="278" y="692"/>
                      <a:pt x="278" y="692"/>
                    </a:cubicBezTo>
                    <a:cubicBezTo>
                      <a:pt x="279" y="690"/>
                      <a:pt x="280" y="689"/>
                      <a:pt x="281" y="687"/>
                    </a:cubicBezTo>
                    <a:cubicBezTo>
                      <a:pt x="284" y="684"/>
                      <a:pt x="287" y="680"/>
                      <a:pt x="290" y="676"/>
                    </a:cubicBezTo>
                    <a:cubicBezTo>
                      <a:pt x="292" y="673"/>
                      <a:pt x="293" y="669"/>
                      <a:pt x="294" y="666"/>
                    </a:cubicBezTo>
                    <a:cubicBezTo>
                      <a:pt x="295" y="664"/>
                      <a:pt x="297" y="661"/>
                      <a:pt x="298" y="660"/>
                    </a:cubicBezTo>
                    <a:cubicBezTo>
                      <a:pt x="299" y="658"/>
                      <a:pt x="298" y="656"/>
                      <a:pt x="299" y="655"/>
                    </a:cubicBezTo>
                    <a:cubicBezTo>
                      <a:pt x="299" y="655"/>
                      <a:pt x="299" y="655"/>
                      <a:pt x="300" y="655"/>
                    </a:cubicBezTo>
                    <a:cubicBezTo>
                      <a:pt x="300" y="655"/>
                      <a:pt x="300" y="654"/>
                      <a:pt x="300" y="654"/>
                    </a:cubicBezTo>
                    <a:cubicBezTo>
                      <a:pt x="299" y="653"/>
                      <a:pt x="302" y="646"/>
                      <a:pt x="303" y="644"/>
                    </a:cubicBezTo>
                    <a:cubicBezTo>
                      <a:pt x="303" y="643"/>
                      <a:pt x="303" y="643"/>
                      <a:pt x="303" y="642"/>
                    </a:cubicBezTo>
                    <a:cubicBezTo>
                      <a:pt x="303" y="641"/>
                      <a:pt x="303" y="641"/>
                      <a:pt x="303" y="640"/>
                    </a:cubicBezTo>
                    <a:cubicBezTo>
                      <a:pt x="303" y="639"/>
                      <a:pt x="303" y="638"/>
                      <a:pt x="303" y="637"/>
                    </a:cubicBezTo>
                    <a:cubicBezTo>
                      <a:pt x="303" y="636"/>
                      <a:pt x="304" y="635"/>
                      <a:pt x="305" y="634"/>
                    </a:cubicBezTo>
                    <a:cubicBezTo>
                      <a:pt x="304" y="634"/>
                      <a:pt x="304" y="633"/>
                      <a:pt x="304" y="632"/>
                    </a:cubicBezTo>
                    <a:cubicBezTo>
                      <a:pt x="305" y="631"/>
                      <a:pt x="305" y="628"/>
                      <a:pt x="305" y="625"/>
                    </a:cubicBezTo>
                    <a:cubicBezTo>
                      <a:pt x="306" y="623"/>
                      <a:pt x="307" y="621"/>
                      <a:pt x="307" y="620"/>
                    </a:cubicBezTo>
                    <a:cubicBezTo>
                      <a:pt x="307" y="617"/>
                      <a:pt x="307" y="615"/>
                      <a:pt x="308" y="614"/>
                    </a:cubicBezTo>
                    <a:cubicBezTo>
                      <a:pt x="307" y="613"/>
                      <a:pt x="307" y="607"/>
                      <a:pt x="307" y="606"/>
                    </a:cubicBezTo>
                    <a:cubicBezTo>
                      <a:pt x="306" y="598"/>
                      <a:pt x="305" y="590"/>
                      <a:pt x="303" y="582"/>
                    </a:cubicBezTo>
                    <a:cubicBezTo>
                      <a:pt x="302" y="578"/>
                      <a:pt x="302" y="574"/>
                      <a:pt x="301" y="570"/>
                    </a:cubicBezTo>
                    <a:cubicBezTo>
                      <a:pt x="301" y="569"/>
                      <a:pt x="301" y="568"/>
                      <a:pt x="301" y="568"/>
                    </a:cubicBezTo>
                    <a:cubicBezTo>
                      <a:pt x="301" y="567"/>
                      <a:pt x="300" y="566"/>
                      <a:pt x="300" y="566"/>
                    </a:cubicBezTo>
                    <a:cubicBezTo>
                      <a:pt x="298" y="561"/>
                      <a:pt x="298" y="558"/>
                      <a:pt x="296" y="554"/>
                    </a:cubicBezTo>
                    <a:cubicBezTo>
                      <a:pt x="293" y="546"/>
                      <a:pt x="290" y="538"/>
                      <a:pt x="286" y="530"/>
                    </a:cubicBezTo>
                    <a:cubicBezTo>
                      <a:pt x="285" y="529"/>
                      <a:pt x="283" y="527"/>
                      <a:pt x="282" y="525"/>
                    </a:cubicBezTo>
                    <a:cubicBezTo>
                      <a:pt x="280" y="521"/>
                      <a:pt x="279" y="518"/>
                      <a:pt x="277" y="515"/>
                    </a:cubicBezTo>
                    <a:cubicBezTo>
                      <a:pt x="275" y="513"/>
                      <a:pt x="272" y="511"/>
                      <a:pt x="271" y="509"/>
                    </a:cubicBezTo>
                    <a:cubicBezTo>
                      <a:pt x="269" y="507"/>
                      <a:pt x="268" y="504"/>
                      <a:pt x="265" y="503"/>
                    </a:cubicBezTo>
                    <a:cubicBezTo>
                      <a:pt x="265" y="503"/>
                      <a:pt x="265" y="503"/>
                      <a:pt x="265" y="503"/>
                    </a:cubicBezTo>
                    <a:cubicBezTo>
                      <a:pt x="263" y="501"/>
                      <a:pt x="262" y="498"/>
                      <a:pt x="260" y="496"/>
                    </a:cubicBezTo>
                    <a:cubicBezTo>
                      <a:pt x="259" y="494"/>
                      <a:pt x="257" y="493"/>
                      <a:pt x="256" y="491"/>
                    </a:cubicBezTo>
                    <a:cubicBezTo>
                      <a:pt x="253" y="487"/>
                      <a:pt x="251" y="484"/>
                      <a:pt x="248" y="481"/>
                    </a:cubicBezTo>
                    <a:cubicBezTo>
                      <a:pt x="242" y="475"/>
                      <a:pt x="234" y="472"/>
                      <a:pt x="229" y="467"/>
                    </a:cubicBezTo>
                    <a:cubicBezTo>
                      <a:pt x="228" y="467"/>
                      <a:pt x="228" y="466"/>
                      <a:pt x="227" y="466"/>
                    </a:cubicBezTo>
                    <a:cubicBezTo>
                      <a:pt x="225" y="465"/>
                      <a:pt x="223" y="463"/>
                      <a:pt x="222" y="462"/>
                    </a:cubicBezTo>
                    <a:cubicBezTo>
                      <a:pt x="214" y="452"/>
                      <a:pt x="211" y="440"/>
                      <a:pt x="207" y="428"/>
                    </a:cubicBezTo>
                    <a:cubicBezTo>
                      <a:pt x="207" y="427"/>
                      <a:pt x="207" y="425"/>
                      <a:pt x="207" y="424"/>
                    </a:cubicBezTo>
                    <a:cubicBezTo>
                      <a:pt x="205" y="418"/>
                      <a:pt x="206" y="411"/>
                      <a:pt x="207" y="405"/>
                    </a:cubicBezTo>
                    <a:cubicBezTo>
                      <a:pt x="207" y="404"/>
                      <a:pt x="207" y="403"/>
                      <a:pt x="207" y="402"/>
                    </a:cubicBezTo>
                    <a:cubicBezTo>
                      <a:pt x="207" y="401"/>
                      <a:pt x="207" y="400"/>
                      <a:pt x="208" y="399"/>
                    </a:cubicBezTo>
                    <a:cubicBezTo>
                      <a:pt x="208" y="396"/>
                      <a:pt x="208" y="392"/>
                      <a:pt x="209" y="389"/>
                    </a:cubicBezTo>
                    <a:cubicBezTo>
                      <a:pt x="210" y="389"/>
                      <a:pt x="209" y="388"/>
                      <a:pt x="209" y="388"/>
                    </a:cubicBezTo>
                    <a:cubicBezTo>
                      <a:pt x="210" y="385"/>
                      <a:pt x="210" y="381"/>
                      <a:pt x="211" y="378"/>
                    </a:cubicBezTo>
                    <a:cubicBezTo>
                      <a:pt x="212" y="377"/>
                      <a:pt x="211" y="375"/>
                      <a:pt x="212" y="374"/>
                    </a:cubicBezTo>
                    <a:cubicBezTo>
                      <a:pt x="213" y="369"/>
                      <a:pt x="213" y="364"/>
                      <a:pt x="215" y="361"/>
                    </a:cubicBezTo>
                    <a:cubicBezTo>
                      <a:pt x="215" y="360"/>
                      <a:pt x="214" y="359"/>
                      <a:pt x="214" y="358"/>
                    </a:cubicBezTo>
                    <a:cubicBezTo>
                      <a:pt x="214" y="358"/>
                      <a:pt x="215" y="356"/>
                      <a:pt x="215" y="356"/>
                    </a:cubicBezTo>
                    <a:cubicBezTo>
                      <a:pt x="215" y="353"/>
                      <a:pt x="215" y="351"/>
                      <a:pt x="215" y="349"/>
                    </a:cubicBezTo>
                    <a:cubicBezTo>
                      <a:pt x="216" y="344"/>
                      <a:pt x="217" y="332"/>
                      <a:pt x="216" y="328"/>
                    </a:cubicBezTo>
                    <a:cubicBezTo>
                      <a:pt x="216" y="326"/>
                      <a:pt x="215" y="324"/>
                      <a:pt x="215" y="322"/>
                    </a:cubicBezTo>
                    <a:cubicBezTo>
                      <a:pt x="215" y="321"/>
                      <a:pt x="214" y="320"/>
                      <a:pt x="214" y="319"/>
                    </a:cubicBezTo>
                    <a:cubicBezTo>
                      <a:pt x="212" y="314"/>
                      <a:pt x="212" y="308"/>
                      <a:pt x="211" y="303"/>
                    </a:cubicBezTo>
                    <a:cubicBezTo>
                      <a:pt x="211" y="302"/>
                      <a:pt x="211" y="301"/>
                      <a:pt x="211" y="300"/>
                    </a:cubicBezTo>
                    <a:cubicBezTo>
                      <a:pt x="210" y="296"/>
                      <a:pt x="208" y="289"/>
                      <a:pt x="206" y="285"/>
                    </a:cubicBezTo>
                    <a:cubicBezTo>
                      <a:pt x="206" y="285"/>
                      <a:pt x="207" y="285"/>
                      <a:pt x="207" y="284"/>
                    </a:cubicBezTo>
                    <a:cubicBezTo>
                      <a:pt x="206" y="282"/>
                      <a:pt x="205" y="279"/>
                      <a:pt x="204" y="277"/>
                    </a:cubicBezTo>
                    <a:cubicBezTo>
                      <a:pt x="202" y="274"/>
                      <a:pt x="200" y="270"/>
                      <a:pt x="198" y="266"/>
                    </a:cubicBezTo>
                    <a:cubicBezTo>
                      <a:pt x="197" y="264"/>
                      <a:pt x="196" y="262"/>
                      <a:pt x="195" y="260"/>
                    </a:cubicBezTo>
                    <a:cubicBezTo>
                      <a:pt x="195" y="259"/>
                      <a:pt x="194" y="259"/>
                      <a:pt x="193" y="258"/>
                    </a:cubicBezTo>
                    <a:cubicBezTo>
                      <a:pt x="194" y="258"/>
                      <a:pt x="194" y="258"/>
                      <a:pt x="194" y="258"/>
                    </a:cubicBezTo>
                    <a:cubicBezTo>
                      <a:pt x="193" y="257"/>
                      <a:pt x="193" y="257"/>
                      <a:pt x="193" y="256"/>
                    </a:cubicBezTo>
                    <a:cubicBezTo>
                      <a:pt x="192" y="255"/>
                      <a:pt x="191" y="254"/>
                      <a:pt x="190" y="253"/>
                    </a:cubicBezTo>
                    <a:cubicBezTo>
                      <a:pt x="188" y="250"/>
                      <a:pt x="187" y="245"/>
                      <a:pt x="184" y="241"/>
                    </a:cubicBezTo>
                    <a:cubicBezTo>
                      <a:pt x="173" y="226"/>
                      <a:pt x="165" y="207"/>
                      <a:pt x="150" y="195"/>
                    </a:cubicBezTo>
                    <a:cubicBezTo>
                      <a:pt x="140" y="187"/>
                      <a:pt x="128" y="180"/>
                      <a:pt x="114" y="174"/>
                    </a:cubicBezTo>
                    <a:cubicBezTo>
                      <a:pt x="106" y="170"/>
                      <a:pt x="97" y="169"/>
                      <a:pt x="90" y="163"/>
                    </a:cubicBezTo>
                    <a:cubicBezTo>
                      <a:pt x="88" y="161"/>
                      <a:pt x="87" y="159"/>
                      <a:pt x="85" y="157"/>
                    </a:cubicBezTo>
                    <a:cubicBezTo>
                      <a:pt x="83" y="153"/>
                      <a:pt x="81" y="150"/>
                      <a:pt x="79" y="146"/>
                    </a:cubicBezTo>
                    <a:cubicBezTo>
                      <a:pt x="78" y="144"/>
                      <a:pt x="77" y="142"/>
                      <a:pt x="76" y="140"/>
                    </a:cubicBezTo>
                    <a:cubicBezTo>
                      <a:pt x="76" y="139"/>
                      <a:pt x="76" y="138"/>
                      <a:pt x="76" y="136"/>
                    </a:cubicBezTo>
                    <a:cubicBezTo>
                      <a:pt x="72" y="126"/>
                      <a:pt x="67" y="116"/>
                      <a:pt x="62" y="107"/>
                    </a:cubicBezTo>
                    <a:cubicBezTo>
                      <a:pt x="58" y="102"/>
                      <a:pt x="52" y="97"/>
                      <a:pt x="46" y="93"/>
                    </a:cubicBezTo>
                    <a:cubicBezTo>
                      <a:pt x="42" y="89"/>
                      <a:pt x="38" y="84"/>
                      <a:pt x="34" y="81"/>
                    </a:cubicBezTo>
                    <a:cubicBezTo>
                      <a:pt x="32" y="79"/>
                      <a:pt x="30" y="79"/>
                      <a:pt x="29" y="77"/>
                    </a:cubicBezTo>
                    <a:cubicBezTo>
                      <a:pt x="28" y="76"/>
                      <a:pt x="27" y="75"/>
                      <a:pt x="26" y="74"/>
                    </a:cubicBezTo>
                    <a:cubicBezTo>
                      <a:pt x="23" y="71"/>
                      <a:pt x="20" y="69"/>
                      <a:pt x="18" y="66"/>
                    </a:cubicBezTo>
                    <a:cubicBezTo>
                      <a:pt x="16" y="63"/>
                      <a:pt x="13" y="61"/>
                      <a:pt x="12" y="58"/>
                    </a:cubicBezTo>
                    <a:cubicBezTo>
                      <a:pt x="7" y="50"/>
                      <a:pt x="0" y="37"/>
                      <a:pt x="3" y="27"/>
                    </a:cubicBezTo>
                    <a:cubicBezTo>
                      <a:pt x="4" y="24"/>
                      <a:pt x="3" y="21"/>
                      <a:pt x="4" y="18"/>
                    </a:cubicBezTo>
                    <a:cubicBezTo>
                      <a:pt x="6" y="15"/>
                      <a:pt x="8" y="13"/>
                      <a:pt x="10" y="12"/>
                    </a:cubicBezTo>
                    <a:cubicBezTo>
                      <a:pt x="12" y="10"/>
                      <a:pt x="13" y="8"/>
                      <a:pt x="15" y="7"/>
                    </a:cubicBezTo>
                    <a:cubicBezTo>
                      <a:pt x="17" y="6"/>
                      <a:pt x="20" y="6"/>
                      <a:pt x="22" y="5"/>
                    </a:cubicBezTo>
                    <a:cubicBezTo>
                      <a:pt x="26" y="3"/>
                      <a:pt x="34" y="0"/>
                      <a:pt x="41" y="2"/>
                    </a:cubicBezTo>
                    <a:cubicBezTo>
                      <a:pt x="41" y="2"/>
                      <a:pt x="41" y="2"/>
                      <a:pt x="42" y="3"/>
                    </a:cubicBezTo>
                    <a:cubicBezTo>
                      <a:pt x="43" y="2"/>
                      <a:pt x="44" y="3"/>
                      <a:pt x="45" y="3"/>
                    </a:cubicBezTo>
                    <a:cubicBezTo>
                      <a:pt x="46" y="3"/>
                      <a:pt x="53" y="4"/>
                      <a:pt x="54" y="5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7" y="6"/>
                      <a:pt x="59" y="7"/>
                      <a:pt x="61" y="9"/>
                    </a:cubicBezTo>
                    <a:cubicBezTo>
                      <a:pt x="63" y="10"/>
                      <a:pt x="66" y="10"/>
                      <a:pt x="68" y="11"/>
                    </a:cubicBezTo>
                    <a:cubicBezTo>
                      <a:pt x="68" y="11"/>
                      <a:pt x="69" y="11"/>
                      <a:pt x="70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2" y="13"/>
                      <a:pt x="75" y="13"/>
                      <a:pt x="76" y="14"/>
                    </a:cubicBezTo>
                    <a:cubicBezTo>
                      <a:pt x="78" y="15"/>
                      <a:pt x="79" y="15"/>
                      <a:pt x="81" y="16"/>
                    </a:cubicBezTo>
                    <a:cubicBezTo>
                      <a:pt x="82" y="16"/>
                      <a:pt x="83" y="16"/>
                      <a:pt x="84" y="16"/>
                    </a:cubicBezTo>
                    <a:cubicBezTo>
                      <a:pt x="86" y="16"/>
                      <a:pt x="88" y="17"/>
                      <a:pt x="90" y="17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2" y="19"/>
                      <a:pt x="92" y="18"/>
                      <a:pt x="93" y="18"/>
                    </a:cubicBezTo>
                    <a:cubicBezTo>
                      <a:pt x="97" y="19"/>
                      <a:pt x="101" y="19"/>
                      <a:pt x="105" y="19"/>
                    </a:cubicBezTo>
                    <a:cubicBezTo>
                      <a:pt x="105" y="20"/>
                      <a:pt x="105" y="20"/>
                      <a:pt x="106" y="20"/>
                    </a:cubicBezTo>
                    <a:cubicBezTo>
                      <a:pt x="106" y="20"/>
                      <a:pt x="106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8" y="20"/>
                      <a:pt x="109" y="20"/>
                      <a:pt x="110" y="20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10" y="21"/>
                      <a:pt x="111" y="21"/>
                    </a:cubicBezTo>
                    <a:cubicBezTo>
                      <a:pt x="112" y="21"/>
                      <a:pt x="113" y="21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5" y="22"/>
                      <a:pt x="118" y="22"/>
                      <a:pt x="119" y="23"/>
                    </a:cubicBezTo>
                    <a:cubicBezTo>
                      <a:pt x="122" y="25"/>
                      <a:pt x="126" y="27"/>
                      <a:pt x="130" y="29"/>
                    </a:cubicBezTo>
                    <a:cubicBezTo>
                      <a:pt x="134" y="31"/>
                      <a:pt x="136" y="34"/>
                      <a:pt x="139" y="37"/>
                    </a:cubicBezTo>
                    <a:cubicBezTo>
                      <a:pt x="140" y="38"/>
                      <a:pt x="141" y="39"/>
                      <a:pt x="141" y="40"/>
                    </a:cubicBezTo>
                    <a:cubicBezTo>
                      <a:pt x="143" y="42"/>
                      <a:pt x="143" y="45"/>
                      <a:pt x="145" y="47"/>
                    </a:cubicBezTo>
                    <a:cubicBezTo>
                      <a:pt x="146" y="48"/>
                      <a:pt x="147" y="50"/>
                      <a:pt x="148" y="52"/>
                    </a:cubicBezTo>
                    <a:cubicBezTo>
                      <a:pt x="148" y="53"/>
                      <a:pt x="148" y="55"/>
                      <a:pt x="149" y="56"/>
                    </a:cubicBezTo>
                    <a:cubicBezTo>
                      <a:pt x="149" y="56"/>
                      <a:pt x="149" y="57"/>
                      <a:pt x="148" y="58"/>
                    </a:cubicBezTo>
                    <a:cubicBezTo>
                      <a:pt x="150" y="62"/>
                      <a:pt x="150" y="68"/>
                      <a:pt x="152" y="73"/>
                    </a:cubicBezTo>
                    <a:cubicBezTo>
                      <a:pt x="152" y="74"/>
                      <a:pt x="152" y="75"/>
                      <a:pt x="152" y="76"/>
                    </a:cubicBezTo>
                    <a:cubicBezTo>
                      <a:pt x="152" y="79"/>
                      <a:pt x="153" y="84"/>
                      <a:pt x="154" y="87"/>
                    </a:cubicBezTo>
                    <a:cubicBezTo>
                      <a:pt x="154" y="89"/>
                      <a:pt x="154" y="90"/>
                      <a:pt x="154" y="91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4" y="94"/>
                      <a:pt x="155" y="97"/>
                      <a:pt x="156" y="100"/>
                    </a:cubicBezTo>
                    <a:cubicBezTo>
                      <a:pt x="156" y="101"/>
                      <a:pt x="156" y="102"/>
                      <a:pt x="157" y="104"/>
                    </a:cubicBezTo>
                    <a:cubicBezTo>
                      <a:pt x="157" y="104"/>
                      <a:pt x="157" y="106"/>
                      <a:pt x="157" y="107"/>
                    </a:cubicBezTo>
                    <a:cubicBezTo>
                      <a:pt x="158" y="108"/>
                      <a:pt x="159" y="110"/>
                      <a:pt x="158" y="110"/>
                    </a:cubicBezTo>
                    <a:cubicBezTo>
                      <a:pt x="159" y="111"/>
                      <a:pt x="161" y="115"/>
                      <a:pt x="161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496">
                <a:extLst>
                  <a:ext uri="{FF2B5EF4-FFF2-40B4-BE49-F238E27FC236}">
                    <a16:creationId xmlns:a16="http://schemas.microsoft.com/office/drawing/2014/main" id="{3F469BBA-AB77-CCC7-E908-A4BE99258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" y="3395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497">
                <a:extLst>
                  <a:ext uri="{FF2B5EF4-FFF2-40B4-BE49-F238E27FC236}">
                    <a16:creationId xmlns:a16="http://schemas.microsoft.com/office/drawing/2014/main" id="{EBFBA457-534B-F409-FAF9-F4C9AC9D73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5" y="3400"/>
                <a:ext cx="138" cy="214"/>
              </a:xfrm>
              <a:custGeom>
                <a:avLst/>
                <a:gdLst>
                  <a:gd name="T0" fmla="*/ 53 w 57"/>
                  <a:gd name="T1" fmla="*/ 26 h 88"/>
                  <a:gd name="T2" fmla="*/ 52 w 57"/>
                  <a:gd name="T3" fmla="*/ 24 h 88"/>
                  <a:gd name="T4" fmla="*/ 51 w 57"/>
                  <a:gd name="T5" fmla="*/ 20 h 88"/>
                  <a:gd name="T6" fmla="*/ 47 w 57"/>
                  <a:gd name="T7" fmla="*/ 11 h 88"/>
                  <a:gd name="T8" fmla="*/ 45 w 57"/>
                  <a:gd name="T9" fmla="*/ 8 h 88"/>
                  <a:gd name="T10" fmla="*/ 29 w 57"/>
                  <a:gd name="T11" fmla="*/ 0 h 88"/>
                  <a:gd name="T12" fmla="*/ 23 w 57"/>
                  <a:gd name="T13" fmla="*/ 2 h 88"/>
                  <a:gd name="T14" fmla="*/ 18 w 57"/>
                  <a:gd name="T15" fmla="*/ 6 h 88"/>
                  <a:gd name="T16" fmla="*/ 14 w 57"/>
                  <a:gd name="T17" fmla="*/ 13 h 88"/>
                  <a:gd name="T18" fmla="*/ 13 w 57"/>
                  <a:gd name="T19" fmla="*/ 21 h 88"/>
                  <a:gd name="T20" fmla="*/ 12 w 57"/>
                  <a:gd name="T21" fmla="*/ 28 h 88"/>
                  <a:gd name="T22" fmla="*/ 10 w 57"/>
                  <a:gd name="T23" fmla="*/ 35 h 88"/>
                  <a:gd name="T24" fmla="*/ 1 w 57"/>
                  <a:gd name="T25" fmla="*/ 54 h 88"/>
                  <a:gd name="T26" fmla="*/ 3 w 57"/>
                  <a:gd name="T27" fmla="*/ 65 h 88"/>
                  <a:gd name="T28" fmla="*/ 8 w 57"/>
                  <a:gd name="T29" fmla="*/ 71 h 88"/>
                  <a:gd name="T30" fmla="*/ 24 w 57"/>
                  <a:gd name="T31" fmla="*/ 86 h 88"/>
                  <a:gd name="T32" fmla="*/ 33 w 57"/>
                  <a:gd name="T33" fmla="*/ 88 h 88"/>
                  <a:gd name="T34" fmla="*/ 44 w 57"/>
                  <a:gd name="T35" fmla="*/ 70 h 88"/>
                  <a:gd name="T36" fmla="*/ 44 w 57"/>
                  <a:gd name="T37" fmla="*/ 66 h 88"/>
                  <a:gd name="T38" fmla="*/ 55 w 57"/>
                  <a:gd name="T39" fmla="*/ 43 h 88"/>
                  <a:gd name="T40" fmla="*/ 53 w 57"/>
                  <a:gd name="T41" fmla="*/ 26 h 88"/>
                  <a:gd name="T42" fmla="*/ 50 w 57"/>
                  <a:gd name="T43" fmla="*/ 44 h 88"/>
                  <a:gd name="T44" fmla="*/ 48 w 57"/>
                  <a:gd name="T45" fmla="*/ 49 h 88"/>
                  <a:gd name="T46" fmla="*/ 44 w 57"/>
                  <a:gd name="T47" fmla="*/ 52 h 88"/>
                  <a:gd name="T48" fmla="*/ 41 w 57"/>
                  <a:gd name="T49" fmla="*/ 60 h 88"/>
                  <a:gd name="T50" fmla="*/ 39 w 57"/>
                  <a:gd name="T51" fmla="*/ 64 h 88"/>
                  <a:gd name="T52" fmla="*/ 39 w 57"/>
                  <a:gd name="T53" fmla="*/ 71 h 88"/>
                  <a:gd name="T54" fmla="*/ 35 w 57"/>
                  <a:gd name="T55" fmla="*/ 82 h 88"/>
                  <a:gd name="T56" fmla="*/ 26 w 57"/>
                  <a:gd name="T57" fmla="*/ 81 h 88"/>
                  <a:gd name="T58" fmla="*/ 14 w 57"/>
                  <a:gd name="T59" fmla="*/ 71 h 88"/>
                  <a:gd name="T60" fmla="*/ 10 w 57"/>
                  <a:gd name="T61" fmla="*/ 66 h 88"/>
                  <a:gd name="T62" fmla="*/ 9 w 57"/>
                  <a:gd name="T63" fmla="*/ 66 h 88"/>
                  <a:gd name="T64" fmla="*/ 6 w 57"/>
                  <a:gd name="T65" fmla="*/ 61 h 88"/>
                  <a:gd name="T66" fmla="*/ 6 w 57"/>
                  <a:gd name="T67" fmla="*/ 58 h 88"/>
                  <a:gd name="T68" fmla="*/ 6 w 57"/>
                  <a:gd name="T69" fmla="*/ 54 h 88"/>
                  <a:gd name="T70" fmla="*/ 8 w 57"/>
                  <a:gd name="T71" fmla="*/ 49 h 88"/>
                  <a:gd name="T72" fmla="*/ 9 w 57"/>
                  <a:gd name="T73" fmla="*/ 47 h 88"/>
                  <a:gd name="T74" fmla="*/ 13 w 57"/>
                  <a:gd name="T75" fmla="*/ 39 h 88"/>
                  <a:gd name="T76" fmla="*/ 14 w 57"/>
                  <a:gd name="T77" fmla="*/ 36 h 88"/>
                  <a:gd name="T78" fmla="*/ 15 w 57"/>
                  <a:gd name="T79" fmla="*/ 33 h 88"/>
                  <a:gd name="T80" fmla="*/ 18 w 57"/>
                  <a:gd name="T81" fmla="*/ 23 h 88"/>
                  <a:gd name="T82" fmla="*/ 18 w 57"/>
                  <a:gd name="T83" fmla="*/ 16 h 88"/>
                  <a:gd name="T84" fmla="*/ 23 w 57"/>
                  <a:gd name="T85" fmla="*/ 8 h 88"/>
                  <a:gd name="T86" fmla="*/ 27 w 57"/>
                  <a:gd name="T87" fmla="*/ 5 h 88"/>
                  <a:gd name="T88" fmla="*/ 29 w 57"/>
                  <a:gd name="T89" fmla="*/ 5 h 88"/>
                  <a:gd name="T90" fmla="*/ 38 w 57"/>
                  <a:gd name="T91" fmla="*/ 7 h 88"/>
                  <a:gd name="T92" fmla="*/ 47 w 57"/>
                  <a:gd name="T93" fmla="*/ 24 h 88"/>
                  <a:gd name="T94" fmla="*/ 50 w 57"/>
                  <a:gd name="T95" fmla="*/ 35 h 88"/>
                  <a:gd name="T96" fmla="*/ 50 w 57"/>
                  <a:gd name="T97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" h="88">
                    <a:moveTo>
                      <a:pt x="53" y="26"/>
                    </a:moveTo>
                    <a:cubicBezTo>
                      <a:pt x="53" y="25"/>
                      <a:pt x="53" y="25"/>
                      <a:pt x="52" y="24"/>
                    </a:cubicBezTo>
                    <a:cubicBezTo>
                      <a:pt x="51" y="22"/>
                      <a:pt x="51" y="21"/>
                      <a:pt x="51" y="20"/>
                    </a:cubicBezTo>
                    <a:cubicBezTo>
                      <a:pt x="49" y="17"/>
                      <a:pt x="49" y="14"/>
                      <a:pt x="47" y="11"/>
                    </a:cubicBezTo>
                    <a:cubicBezTo>
                      <a:pt x="46" y="11"/>
                      <a:pt x="46" y="8"/>
                      <a:pt x="45" y="8"/>
                    </a:cubicBezTo>
                    <a:cubicBezTo>
                      <a:pt x="42" y="3"/>
                      <a:pt x="37" y="0"/>
                      <a:pt x="29" y="0"/>
                    </a:cubicBezTo>
                    <a:cubicBezTo>
                      <a:pt x="28" y="1"/>
                      <a:pt x="24" y="1"/>
                      <a:pt x="23" y="2"/>
                    </a:cubicBezTo>
                    <a:cubicBezTo>
                      <a:pt x="21" y="3"/>
                      <a:pt x="19" y="5"/>
                      <a:pt x="18" y="6"/>
                    </a:cubicBezTo>
                    <a:cubicBezTo>
                      <a:pt x="17" y="7"/>
                      <a:pt x="14" y="12"/>
                      <a:pt x="14" y="13"/>
                    </a:cubicBezTo>
                    <a:cubicBezTo>
                      <a:pt x="13" y="16"/>
                      <a:pt x="14" y="18"/>
                      <a:pt x="13" y="21"/>
                    </a:cubicBezTo>
                    <a:cubicBezTo>
                      <a:pt x="13" y="23"/>
                      <a:pt x="12" y="26"/>
                      <a:pt x="12" y="28"/>
                    </a:cubicBezTo>
                    <a:cubicBezTo>
                      <a:pt x="11" y="30"/>
                      <a:pt x="11" y="34"/>
                      <a:pt x="10" y="35"/>
                    </a:cubicBezTo>
                    <a:cubicBezTo>
                      <a:pt x="7" y="41"/>
                      <a:pt x="3" y="48"/>
                      <a:pt x="1" y="54"/>
                    </a:cubicBezTo>
                    <a:cubicBezTo>
                      <a:pt x="0" y="59"/>
                      <a:pt x="2" y="63"/>
                      <a:pt x="3" y="65"/>
                    </a:cubicBezTo>
                    <a:cubicBezTo>
                      <a:pt x="4" y="68"/>
                      <a:pt x="6" y="69"/>
                      <a:pt x="8" y="71"/>
                    </a:cubicBezTo>
                    <a:cubicBezTo>
                      <a:pt x="12" y="77"/>
                      <a:pt x="17" y="83"/>
                      <a:pt x="24" y="86"/>
                    </a:cubicBezTo>
                    <a:cubicBezTo>
                      <a:pt x="27" y="87"/>
                      <a:pt x="29" y="88"/>
                      <a:pt x="33" y="88"/>
                    </a:cubicBezTo>
                    <a:cubicBezTo>
                      <a:pt x="42" y="86"/>
                      <a:pt x="42" y="78"/>
                      <a:pt x="44" y="70"/>
                    </a:cubicBezTo>
                    <a:cubicBezTo>
                      <a:pt x="44" y="69"/>
                      <a:pt x="43" y="68"/>
                      <a:pt x="44" y="66"/>
                    </a:cubicBezTo>
                    <a:cubicBezTo>
                      <a:pt x="47" y="57"/>
                      <a:pt x="53" y="52"/>
                      <a:pt x="55" y="43"/>
                    </a:cubicBezTo>
                    <a:cubicBezTo>
                      <a:pt x="57" y="37"/>
                      <a:pt x="54" y="31"/>
                      <a:pt x="53" y="26"/>
                    </a:cubicBezTo>
                    <a:close/>
                    <a:moveTo>
                      <a:pt x="50" y="44"/>
                    </a:moveTo>
                    <a:cubicBezTo>
                      <a:pt x="50" y="45"/>
                      <a:pt x="49" y="48"/>
                      <a:pt x="48" y="49"/>
                    </a:cubicBezTo>
                    <a:cubicBezTo>
                      <a:pt x="47" y="50"/>
                      <a:pt x="45" y="51"/>
                      <a:pt x="44" y="52"/>
                    </a:cubicBezTo>
                    <a:cubicBezTo>
                      <a:pt x="43" y="55"/>
                      <a:pt x="42" y="58"/>
                      <a:pt x="41" y="60"/>
                    </a:cubicBezTo>
                    <a:cubicBezTo>
                      <a:pt x="40" y="62"/>
                      <a:pt x="40" y="63"/>
                      <a:pt x="39" y="64"/>
                    </a:cubicBezTo>
                    <a:cubicBezTo>
                      <a:pt x="38" y="66"/>
                      <a:pt x="39" y="69"/>
                      <a:pt x="39" y="71"/>
                    </a:cubicBezTo>
                    <a:cubicBezTo>
                      <a:pt x="38" y="75"/>
                      <a:pt x="37" y="80"/>
                      <a:pt x="35" y="82"/>
                    </a:cubicBezTo>
                    <a:cubicBezTo>
                      <a:pt x="32" y="84"/>
                      <a:pt x="28" y="82"/>
                      <a:pt x="26" y="81"/>
                    </a:cubicBezTo>
                    <a:cubicBezTo>
                      <a:pt x="20" y="79"/>
                      <a:pt x="16" y="76"/>
                      <a:pt x="14" y="71"/>
                    </a:cubicBezTo>
                    <a:cubicBezTo>
                      <a:pt x="13" y="69"/>
                      <a:pt x="11" y="69"/>
                      <a:pt x="10" y="66"/>
                    </a:cubicBezTo>
                    <a:cubicBezTo>
                      <a:pt x="10" y="66"/>
                      <a:pt x="9" y="66"/>
                      <a:pt x="9" y="66"/>
                    </a:cubicBezTo>
                    <a:cubicBezTo>
                      <a:pt x="8" y="64"/>
                      <a:pt x="7" y="63"/>
                      <a:pt x="6" y="61"/>
                    </a:cubicBezTo>
                    <a:cubicBezTo>
                      <a:pt x="6" y="60"/>
                      <a:pt x="6" y="59"/>
                      <a:pt x="6" y="58"/>
                    </a:cubicBezTo>
                    <a:cubicBezTo>
                      <a:pt x="6" y="57"/>
                      <a:pt x="6" y="55"/>
                      <a:pt x="6" y="54"/>
                    </a:cubicBezTo>
                    <a:cubicBezTo>
                      <a:pt x="6" y="52"/>
                      <a:pt x="8" y="50"/>
                      <a:pt x="8" y="49"/>
                    </a:cubicBezTo>
                    <a:cubicBezTo>
                      <a:pt x="9" y="48"/>
                      <a:pt x="9" y="47"/>
                      <a:pt x="9" y="47"/>
                    </a:cubicBezTo>
                    <a:cubicBezTo>
                      <a:pt x="10" y="44"/>
                      <a:pt x="12" y="42"/>
                      <a:pt x="13" y="39"/>
                    </a:cubicBezTo>
                    <a:cubicBezTo>
                      <a:pt x="13" y="38"/>
                      <a:pt x="13" y="37"/>
                      <a:pt x="14" y="36"/>
                    </a:cubicBezTo>
                    <a:cubicBezTo>
                      <a:pt x="14" y="35"/>
                      <a:pt x="15" y="34"/>
                      <a:pt x="15" y="33"/>
                    </a:cubicBezTo>
                    <a:cubicBezTo>
                      <a:pt x="17" y="29"/>
                      <a:pt x="17" y="26"/>
                      <a:pt x="18" y="23"/>
                    </a:cubicBezTo>
                    <a:cubicBezTo>
                      <a:pt x="18" y="21"/>
                      <a:pt x="17" y="19"/>
                      <a:pt x="18" y="16"/>
                    </a:cubicBezTo>
                    <a:cubicBezTo>
                      <a:pt x="19" y="13"/>
                      <a:pt x="21" y="10"/>
                      <a:pt x="23" y="8"/>
                    </a:cubicBezTo>
                    <a:cubicBezTo>
                      <a:pt x="24" y="7"/>
                      <a:pt x="26" y="5"/>
                      <a:pt x="27" y="5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31" y="5"/>
                      <a:pt x="36" y="5"/>
                      <a:pt x="38" y="7"/>
                    </a:cubicBezTo>
                    <a:cubicBezTo>
                      <a:pt x="43" y="11"/>
                      <a:pt x="44" y="17"/>
                      <a:pt x="47" y="24"/>
                    </a:cubicBezTo>
                    <a:cubicBezTo>
                      <a:pt x="48" y="27"/>
                      <a:pt x="50" y="31"/>
                      <a:pt x="50" y="35"/>
                    </a:cubicBezTo>
                    <a:cubicBezTo>
                      <a:pt x="50" y="37"/>
                      <a:pt x="51" y="41"/>
                      <a:pt x="50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98">
                <a:extLst>
                  <a:ext uri="{FF2B5EF4-FFF2-40B4-BE49-F238E27FC236}">
                    <a16:creationId xmlns:a16="http://schemas.microsoft.com/office/drawing/2014/main" id="{CAEF74BD-2B61-913E-64FC-99CEB7E70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5" y="342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99">
                <a:extLst>
                  <a:ext uri="{FF2B5EF4-FFF2-40B4-BE49-F238E27FC236}">
                    <a16:creationId xmlns:a16="http://schemas.microsoft.com/office/drawing/2014/main" id="{E7466AF6-EB70-9586-6A1F-3A84774D7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2" y="342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500">
                <a:extLst>
                  <a:ext uri="{FF2B5EF4-FFF2-40B4-BE49-F238E27FC236}">
                    <a16:creationId xmlns:a16="http://schemas.microsoft.com/office/drawing/2014/main" id="{7F41997A-3C8D-F3D3-3946-4DB98A8F1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6" y="3429"/>
                <a:ext cx="594" cy="558"/>
              </a:xfrm>
              <a:custGeom>
                <a:avLst/>
                <a:gdLst>
                  <a:gd name="T0" fmla="*/ 67 w 245"/>
                  <a:gd name="T1" fmla="*/ 30 h 230"/>
                  <a:gd name="T2" fmla="*/ 72 w 245"/>
                  <a:gd name="T3" fmla="*/ 37 h 230"/>
                  <a:gd name="T4" fmla="*/ 92 w 245"/>
                  <a:gd name="T5" fmla="*/ 56 h 230"/>
                  <a:gd name="T6" fmla="*/ 106 w 245"/>
                  <a:gd name="T7" fmla="*/ 67 h 230"/>
                  <a:gd name="T8" fmla="*/ 118 w 245"/>
                  <a:gd name="T9" fmla="*/ 75 h 230"/>
                  <a:gd name="T10" fmla="*/ 143 w 245"/>
                  <a:gd name="T11" fmla="*/ 85 h 230"/>
                  <a:gd name="T12" fmla="*/ 170 w 245"/>
                  <a:gd name="T13" fmla="*/ 89 h 230"/>
                  <a:gd name="T14" fmla="*/ 185 w 245"/>
                  <a:gd name="T15" fmla="*/ 89 h 230"/>
                  <a:gd name="T16" fmla="*/ 193 w 245"/>
                  <a:gd name="T17" fmla="*/ 88 h 230"/>
                  <a:gd name="T18" fmla="*/ 220 w 245"/>
                  <a:gd name="T19" fmla="*/ 69 h 230"/>
                  <a:gd name="T20" fmla="*/ 240 w 245"/>
                  <a:gd name="T21" fmla="*/ 42 h 230"/>
                  <a:gd name="T22" fmla="*/ 245 w 245"/>
                  <a:gd name="T23" fmla="*/ 45 h 230"/>
                  <a:gd name="T24" fmla="*/ 226 w 245"/>
                  <a:gd name="T25" fmla="*/ 68 h 230"/>
                  <a:gd name="T26" fmla="*/ 211 w 245"/>
                  <a:gd name="T27" fmla="*/ 84 h 230"/>
                  <a:gd name="T28" fmla="*/ 181 w 245"/>
                  <a:gd name="T29" fmla="*/ 93 h 230"/>
                  <a:gd name="T30" fmla="*/ 140 w 245"/>
                  <a:gd name="T31" fmla="*/ 88 h 230"/>
                  <a:gd name="T32" fmla="*/ 97 w 245"/>
                  <a:gd name="T33" fmla="*/ 66 h 230"/>
                  <a:gd name="T34" fmla="*/ 80 w 245"/>
                  <a:gd name="T35" fmla="*/ 52 h 230"/>
                  <a:gd name="T36" fmla="*/ 60 w 245"/>
                  <a:gd name="T37" fmla="*/ 31 h 230"/>
                  <a:gd name="T38" fmla="*/ 46 w 245"/>
                  <a:gd name="T39" fmla="*/ 17 h 230"/>
                  <a:gd name="T40" fmla="*/ 29 w 245"/>
                  <a:gd name="T41" fmla="*/ 8 h 230"/>
                  <a:gd name="T42" fmla="*/ 8 w 245"/>
                  <a:gd name="T43" fmla="*/ 20 h 230"/>
                  <a:gd name="T44" fmla="*/ 23 w 245"/>
                  <a:gd name="T45" fmla="*/ 70 h 230"/>
                  <a:gd name="T46" fmla="*/ 38 w 245"/>
                  <a:gd name="T47" fmla="*/ 87 h 230"/>
                  <a:gd name="T48" fmla="*/ 55 w 245"/>
                  <a:gd name="T49" fmla="*/ 101 h 230"/>
                  <a:gd name="T50" fmla="*/ 79 w 245"/>
                  <a:gd name="T51" fmla="*/ 116 h 230"/>
                  <a:gd name="T52" fmla="*/ 103 w 245"/>
                  <a:gd name="T53" fmla="*/ 130 h 230"/>
                  <a:gd name="T54" fmla="*/ 112 w 245"/>
                  <a:gd name="T55" fmla="*/ 138 h 230"/>
                  <a:gd name="T56" fmla="*/ 120 w 245"/>
                  <a:gd name="T57" fmla="*/ 143 h 230"/>
                  <a:gd name="T58" fmla="*/ 137 w 245"/>
                  <a:gd name="T59" fmla="*/ 160 h 230"/>
                  <a:gd name="T60" fmla="*/ 140 w 245"/>
                  <a:gd name="T61" fmla="*/ 162 h 230"/>
                  <a:gd name="T62" fmla="*/ 145 w 245"/>
                  <a:gd name="T63" fmla="*/ 172 h 230"/>
                  <a:gd name="T64" fmla="*/ 146 w 245"/>
                  <a:gd name="T65" fmla="*/ 174 h 230"/>
                  <a:gd name="T66" fmla="*/ 156 w 245"/>
                  <a:gd name="T67" fmla="*/ 193 h 230"/>
                  <a:gd name="T68" fmla="*/ 168 w 245"/>
                  <a:gd name="T69" fmla="*/ 217 h 230"/>
                  <a:gd name="T70" fmla="*/ 191 w 245"/>
                  <a:gd name="T71" fmla="*/ 223 h 230"/>
                  <a:gd name="T72" fmla="*/ 201 w 245"/>
                  <a:gd name="T73" fmla="*/ 221 h 230"/>
                  <a:gd name="T74" fmla="*/ 216 w 245"/>
                  <a:gd name="T75" fmla="*/ 218 h 230"/>
                  <a:gd name="T76" fmla="*/ 221 w 245"/>
                  <a:gd name="T77" fmla="*/ 217 h 230"/>
                  <a:gd name="T78" fmla="*/ 245 w 245"/>
                  <a:gd name="T79" fmla="*/ 223 h 230"/>
                  <a:gd name="T80" fmla="*/ 207 w 245"/>
                  <a:gd name="T81" fmla="*/ 225 h 230"/>
                  <a:gd name="T82" fmla="*/ 167 w 245"/>
                  <a:gd name="T83" fmla="*/ 222 h 230"/>
                  <a:gd name="T84" fmla="*/ 149 w 245"/>
                  <a:gd name="T85" fmla="*/ 189 h 230"/>
                  <a:gd name="T86" fmla="*/ 111 w 245"/>
                  <a:gd name="T87" fmla="*/ 143 h 230"/>
                  <a:gd name="T88" fmla="*/ 93 w 245"/>
                  <a:gd name="T89" fmla="*/ 128 h 230"/>
                  <a:gd name="T90" fmla="*/ 50 w 245"/>
                  <a:gd name="T91" fmla="*/ 103 h 230"/>
                  <a:gd name="T92" fmla="*/ 19 w 245"/>
                  <a:gd name="T93" fmla="*/ 72 h 230"/>
                  <a:gd name="T94" fmla="*/ 10 w 245"/>
                  <a:gd name="T95" fmla="*/ 6 h 230"/>
                  <a:gd name="T96" fmla="*/ 24 w 245"/>
                  <a:gd name="T97" fmla="*/ 1 h 230"/>
                  <a:gd name="T98" fmla="*/ 38 w 245"/>
                  <a:gd name="T99" fmla="*/ 5 h 230"/>
                  <a:gd name="T100" fmla="*/ 50 w 245"/>
                  <a:gd name="T101" fmla="*/ 15 h 230"/>
                  <a:gd name="T102" fmla="*/ 61 w 245"/>
                  <a:gd name="T103" fmla="*/ 2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5" h="230">
                    <a:moveTo>
                      <a:pt x="61" y="25"/>
                    </a:moveTo>
                    <a:cubicBezTo>
                      <a:pt x="61" y="25"/>
                      <a:pt x="61" y="25"/>
                      <a:pt x="61" y="25"/>
                    </a:cubicBezTo>
                    <a:cubicBezTo>
                      <a:pt x="62" y="26"/>
                      <a:pt x="64" y="28"/>
                      <a:pt x="65" y="30"/>
                    </a:cubicBezTo>
                    <a:cubicBezTo>
                      <a:pt x="66" y="30"/>
                      <a:pt x="66" y="30"/>
                      <a:pt x="67" y="30"/>
                    </a:cubicBezTo>
                    <a:cubicBezTo>
                      <a:pt x="67" y="31"/>
                      <a:pt x="68" y="33"/>
                      <a:pt x="69" y="33"/>
                    </a:cubicBezTo>
                    <a:cubicBezTo>
                      <a:pt x="70" y="34"/>
                      <a:pt x="71" y="35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2" y="37"/>
                      <a:pt x="72" y="37"/>
                      <a:pt x="72" y="37"/>
                    </a:cubicBezTo>
                    <a:cubicBezTo>
                      <a:pt x="74" y="38"/>
                      <a:pt x="76" y="41"/>
                      <a:pt x="78" y="43"/>
                    </a:cubicBezTo>
                    <a:cubicBezTo>
                      <a:pt x="81" y="45"/>
                      <a:pt x="83" y="49"/>
                      <a:pt x="87" y="52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8" y="53"/>
                      <a:pt x="90" y="55"/>
                      <a:pt x="92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6" y="58"/>
                      <a:pt x="99" y="63"/>
                      <a:pt x="104" y="65"/>
                    </a:cubicBezTo>
                    <a:cubicBezTo>
                      <a:pt x="104" y="65"/>
                      <a:pt x="104" y="66"/>
                      <a:pt x="104" y="66"/>
                    </a:cubicBezTo>
                    <a:cubicBezTo>
                      <a:pt x="105" y="66"/>
                      <a:pt x="105" y="66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8" y="69"/>
                      <a:pt x="111" y="71"/>
                      <a:pt x="114" y="71"/>
                    </a:cubicBezTo>
                    <a:cubicBezTo>
                      <a:pt x="113" y="71"/>
                      <a:pt x="113" y="71"/>
                      <a:pt x="113" y="72"/>
                    </a:cubicBezTo>
                    <a:cubicBezTo>
                      <a:pt x="115" y="72"/>
                      <a:pt x="116" y="74"/>
                      <a:pt x="118" y="75"/>
                    </a:cubicBezTo>
                    <a:cubicBezTo>
                      <a:pt x="119" y="76"/>
                      <a:pt x="120" y="75"/>
                      <a:pt x="121" y="76"/>
                    </a:cubicBezTo>
                    <a:cubicBezTo>
                      <a:pt x="123" y="77"/>
                      <a:pt x="126" y="79"/>
                      <a:pt x="129" y="80"/>
                    </a:cubicBezTo>
                    <a:cubicBezTo>
                      <a:pt x="129" y="80"/>
                      <a:pt x="131" y="80"/>
                      <a:pt x="132" y="80"/>
                    </a:cubicBezTo>
                    <a:cubicBezTo>
                      <a:pt x="135" y="83"/>
                      <a:pt x="139" y="83"/>
                      <a:pt x="143" y="85"/>
                    </a:cubicBezTo>
                    <a:cubicBezTo>
                      <a:pt x="143" y="84"/>
                      <a:pt x="143" y="85"/>
                      <a:pt x="143" y="85"/>
                    </a:cubicBezTo>
                    <a:cubicBezTo>
                      <a:pt x="145" y="86"/>
                      <a:pt x="149" y="87"/>
                      <a:pt x="152" y="88"/>
                    </a:cubicBezTo>
                    <a:cubicBezTo>
                      <a:pt x="153" y="88"/>
                      <a:pt x="154" y="87"/>
                      <a:pt x="155" y="87"/>
                    </a:cubicBezTo>
                    <a:cubicBezTo>
                      <a:pt x="161" y="89"/>
                      <a:pt x="165" y="89"/>
                      <a:pt x="170" y="89"/>
                    </a:cubicBezTo>
                    <a:cubicBezTo>
                      <a:pt x="171" y="89"/>
                      <a:pt x="171" y="89"/>
                      <a:pt x="172" y="89"/>
                    </a:cubicBezTo>
                    <a:cubicBezTo>
                      <a:pt x="173" y="89"/>
                      <a:pt x="176" y="89"/>
                      <a:pt x="177" y="89"/>
                    </a:cubicBezTo>
                    <a:cubicBezTo>
                      <a:pt x="179" y="90"/>
                      <a:pt x="184" y="88"/>
                      <a:pt x="186" y="88"/>
                    </a:cubicBezTo>
                    <a:cubicBezTo>
                      <a:pt x="185" y="89"/>
                      <a:pt x="185" y="89"/>
                      <a:pt x="185" y="89"/>
                    </a:cubicBezTo>
                    <a:cubicBezTo>
                      <a:pt x="185" y="89"/>
                      <a:pt x="185" y="89"/>
                      <a:pt x="186" y="89"/>
                    </a:cubicBezTo>
                    <a:cubicBezTo>
                      <a:pt x="186" y="89"/>
                      <a:pt x="187" y="89"/>
                      <a:pt x="188" y="88"/>
                    </a:cubicBezTo>
                    <a:cubicBezTo>
                      <a:pt x="188" y="88"/>
                      <a:pt x="188" y="88"/>
                      <a:pt x="188" y="88"/>
                    </a:cubicBezTo>
                    <a:cubicBezTo>
                      <a:pt x="189" y="88"/>
                      <a:pt x="192" y="88"/>
                      <a:pt x="193" y="88"/>
                    </a:cubicBezTo>
                    <a:cubicBezTo>
                      <a:pt x="195" y="87"/>
                      <a:pt x="199" y="85"/>
                      <a:pt x="202" y="85"/>
                    </a:cubicBezTo>
                    <a:cubicBezTo>
                      <a:pt x="202" y="85"/>
                      <a:pt x="205" y="82"/>
                      <a:pt x="206" y="83"/>
                    </a:cubicBezTo>
                    <a:cubicBezTo>
                      <a:pt x="209" y="78"/>
                      <a:pt x="214" y="75"/>
                      <a:pt x="218" y="70"/>
                    </a:cubicBezTo>
                    <a:cubicBezTo>
                      <a:pt x="219" y="70"/>
                      <a:pt x="219" y="69"/>
                      <a:pt x="220" y="69"/>
                    </a:cubicBezTo>
                    <a:cubicBezTo>
                      <a:pt x="222" y="66"/>
                      <a:pt x="227" y="60"/>
                      <a:pt x="227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29" y="53"/>
                      <a:pt x="236" y="48"/>
                      <a:pt x="238" y="46"/>
                    </a:cubicBezTo>
                    <a:cubicBezTo>
                      <a:pt x="239" y="45"/>
                      <a:pt x="239" y="43"/>
                      <a:pt x="240" y="42"/>
                    </a:cubicBezTo>
                    <a:cubicBezTo>
                      <a:pt x="242" y="41"/>
                      <a:pt x="243" y="41"/>
                      <a:pt x="244" y="39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245" y="41"/>
                      <a:pt x="245" y="43"/>
                      <a:pt x="245" y="45"/>
                    </a:cubicBezTo>
                    <a:cubicBezTo>
                      <a:pt x="245" y="45"/>
                      <a:pt x="245" y="45"/>
                      <a:pt x="245" y="45"/>
                    </a:cubicBezTo>
                    <a:cubicBezTo>
                      <a:pt x="244" y="46"/>
                      <a:pt x="243" y="47"/>
                      <a:pt x="242" y="48"/>
                    </a:cubicBezTo>
                    <a:cubicBezTo>
                      <a:pt x="241" y="48"/>
                      <a:pt x="241" y="49"/>
                      <a:pt x="241" y="50"/>
                    </a:cubicBezTo>
                    <a:cubicBezTo>
                      <a:pt x="240" y="51"/>
                      <a:pt x="238" y="52"/>
                      <a:pt x="238" y="53"/>
                    </a:cubicBezTo>
                    <a:cubicBezTo>
                      <a:pt x="234" y="57"/>
                      <a:pt x="230" y="63"/>
                      <a:pt x="226" y="68"/>
                    </a:cubicBezTo>
                    <a:cubicBezTo>
                      <a:pt x="225" y="71"/>
                      <a:pt x="220" y="74"/>
                      <a:pt x="220" y="77"/>
                    </a:cubicBezTo>
                    <a:cubicBezTo>
                      <a:pt x="219" y="77"/>
                      <a:pt x="219" y="77"/>
                      <a:pt x="219" y="77"/>
                    </a:cubicBezTo>
                    <a:cubicBezTo>
                      <a:pt x="217" y="79"/>
                      <a:pt x="214" y="80"/>
                      <a:pt x="212" y="82"/>
                    </a:cubicBezTo>
                    <a:cubicBezTo>
                      <a:pt x="212" y="83"/>
                      <a:pt x="212" y="83"/>
                      <a:pt x="211" y="84"/>
                    </a:cubicBezTo>
                    <a:cubicBezTo>
                      <a:pt x="211" y="85"/>
                      <a:pt x="208" y="87"/>
                      <a:pt x="207" y="87"/>
                    </a:cubicBezTo>
                    <a:cubicBezTo>
                      <a:pt x="203" y="90"/>
                      <a:pt x="196" y="91"/>
                      <a:pt x="191" y="93"/>
                    </a:cubicBezTo>
                    <a:cubicBezTo>
                      <a:pt x="189" y="93"/>
                      <a:pt x="186" y="93"/>
                      <a:pt x="184" y="93"/>
                    </a:cubicBezTo>
                    <a:cubicBezTo>
                      <a:pt x="183" y="93"/>
                      <a:pt x="182" y="93"/>
                      <a:pt x="181" y="93"/>
                    </a:cubicBezTo>
                    <a:cubicBezTo>
                      <a:pt x="179" y="94"/>
                      <a:pt x="176" y="94"/>
                      <a:pt x="174" y="94"/>
                    </a:cubicBezTo>
                    <a:cubicBezTo>
                      <a:pt x="171" y="94"/>
                      <a:pt x="167" y="94"/>
                      <a:pt x="164" y="94"/>
                    </a:cubicBezTo>
                    <a:cubicBezTo>
                      <a:pt x="159" y="93"/>
                      <a:pt x="153" y="93"/>
                      <a:pt x="147" y="91"/>
                    </a:cubicBezTo>
                    <a:cubicBezTo>
                      <a:pt x="145" y="91"/>
                      <a:pt x="142" y="89"/>
                      <a:pt x="140" y="88"/>
                    </a:cubicBezTo>
                    <a:cubicBezTo>
                      <a:pt x="132" y="85"/>
                      <a:pt x="125" y="84"/>
                      <a:pt x="118" y="80"/>
                    </a:cubicBezTo>
                    <a:cubicBezTo>
                      <a:pt x="113" y="78"/>
                      <a:pt x="110" y="75"/>
                      <a:pt x="106" y="72"/>
                    </a:cubicBezTo>
                    <a:cubicBezTo>
                      <a:pt x="104" y="71"/>
                      <a:pt x="103" y="71"/>
                      <a:pt x="102" y="70"/>
                    </a:cubicBezTo>
                    <a:cubicBezTo>
                      <a:pt x="100" y="69"/>
                      <a:pt x="99" y="67"/>
                      <a:pt x="97" y="66"/>
                    </a:cubicBezTo>
                    <a:cubicBezTo>
                      <a:pt x="93" y="63"/>
                      <a:pt x="88" y="60"/>
                      <a:pt x="84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3" y="54"/>
                      <a:pt x="81" y="54"/>
                      <a:pt x="80" y="52"/>
                    </a:cubicBezTo>
                    <a:cubicBezTo>
                      <a:pt x="77" y="49"/>
                      <a:pt x="75" y="46"/>
                      <a:pt x="72" y="44"/>
                    </a:cubicBezTo>
                    <a:cubicBezTo>
                      <a:pt x="72" y="43"/>
                      <a:pt x="72" y="44"/>
                      <a:pt x="72" y="43"/>
                    </a:cubicBezTo>
                    <a:cubicBezTo>
                      <a:pt x="71" y="42"/>
                      <a:pt x="71" y="42"/>
                      <a:pt x="70" y="41"/>
                    </a:cubicBezTo>
                    <a:cubicBezTo>
                      <a:pt x="67" y="37"/>
                      <a:pt x="63" y="35"/>
                      <a:pt x="60" y="31"/>
                    </a:cubicBezTo>
                    <a:cubicBezTo>
                      <a:pt x="59" y="29"/>
                      <a:pt x="58" y="28"/>
                      <a:pt x="57" y="27"/>
                    </a:cubicBezTo>
                    <a:cubicBezTo>
                      <a:pt x="56" y="26"/>
                      <a:pt x="55" y="26"/>
                      <a:pt x="54" y="25"/>
                    </a:cubicBezTo>
                    <a:cubicBezTo>
                      <a:pt x="52" y="23"/>
                      <a:pt x="50" y="21"/>
                      <a:pt x="48" y="20"/>
                    </a:cubicBezTo>
                    <a:cubicBezTo>
                      <a:pt x="47" y="19"/>
                      <a:pt x="47" y="18"/>
                      <a:pt x="46" y="17"/>
                    </a:cubicBezTo>
                    <a:cubicBezTo>
                      <a:pt x="46" y="16"/>
                      <a:pt x="44" y="15"/>
                      <a:pt x="43" y="14"/>
                    </a:cubicBezTo>
                    <a:cubicBezTo>
                      <a:pt x="42" y="13"/>
                      <a:pt x="40" y="13"/>
                      <a:pt x="39" y="12"/>
                    </a:cubicBezTo>
                    <a:cubicBezTo>
                      <a:pt x="37" y="11"/>
                      <a:pt x="35" y="9"/>
                      <a:pt x="33" y="8"/>
                    </a:cubicBezTo>
                    <a:cubicBezTo>
                      <a:pt x="32" y="8"/>
                      <a:pt x="30" y="8"/>
                      <a:pt x="29" y="8"/>
                    </a:cubicBezTo>
                    <a:cubicBezTo>
                      <a:pt x="28" y="7"/>
                      <a:pt x="25" y="5"/>
                      <a:pt x="23" y="6"/>
                    </a:cubicBezTo>
                    <a:cubicBezTo>
                      <a:pt x="20" y="7"/>
                      <a:pt x="15" y="8"/>
                      <a:pt x="13" y="10"/>
                    </a:cubicBezTo>
                    <a:cubicBezTo>
                      <a:pt x="11" y="11"/>
                      <a:pt x="11" y="14"/>
                      <a:pt x="10" y="16"/>
                    </a:cubicBezTo>
                    <a:cubicBezTo>
                      <a:pt x="10" y="17"/>
                      <a:pt x="8" y="19"/>
                      <a:pt x="8" y="20"/>
                    </a:cubicBezTo>
                    <a:cubicBezTo>
                      <a:pt x="7" y="23"/>
                      <a:pt x="9" y="27"/>
                      <a:pt x="8" y="31"/>
                    </a:cubicBezTo>
                    <a:cubicBezTo>
                      <a:pt x="8" y="42"/>
                      <a:pt x="15" y="53"/>
                      <a:pt x="19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5"/>
                      <a:pt x="22" y="68"/>
                      <a:pt x="23" y="70"/>
                    </a:cubicBezTo>
                    <a:cubicBezTo>
                      <a:pt x="26" y="72"/>
                      <a:pt x="27" y="75"/>
                      <a:pt x="29" y="79"/>
                    </a:cubicBezTo>
                    <a:cubicBezTo>
                      <a:pt x="30" y="80"/>
                      <a:pt x="31" y="80"/>
                      <a:pt x="32" y="81"/>
                    </a:cubicBezTo>
                    <a:cubicBezTo>
                      <a:pt x="33" y="82"/>
                      <a:pt x="33" y="83"/>
                      <a:pt x="34" y="84"/>
                    </a:cubicBezTo>
                    <a:cubicBezTo>
                      <a:pt x="35" y="84"/>
                      <a:pt x="36" y="87"/>
                      <a:pt x="38" y="87"/>
                    </a:cubicBezTo>
                    <a:cubicBezTo>
                      <a:pt x="39" y="88"/>
                      <a:pt x="40" y="89"/>
                      <a:pt x="41" y="90"/>
                    </a:cubicBezTo>
                    <a:cubicBezTo>
                      <a:pt x="43" y="91"/>
                      <a:pt x="44" y="93"/>
                      <a:pt x="46" y="94"/>
                    </a:cubicBezTo>
                    <a:cubicBezTo>
                      <a:pt x="48" y="96"/>
                      <a:pt x="53" y="99"/>
                      <a:pt x="55" y="100"/>
                    </a:cubicBezTo>
                    <a:cubicBezTo>
                      <a:pt x="55" y="100"/>
                      <a:pt x="55" y="101"/>
                      <a:pt x="55" y="101"/>
                    </a:cubicBezTo>
                    <a:cubicBezTo>
                      <a:pt x="58" y="104"/>
                      <a:pt x="63" y="106"/>
                      <a:pt x="67" y="108"/>
                    </a:cubicBezTo>
                    <a:cubicBezTo>
                      <a:pt x="69" y="109"/>
                      <a:pt x="71" y="112"/>
                      <a:pt x="73" y="113"/>
                    </a:cubicBezTo>
                    <a:cubicBezTo>
                      <a:pt x="74" y="114"/>
                      <a:pt x="76" y="115"/>
                      <a:pt x="77" y="116"/>
                    </a:cubicBezTo>
                    <a:cubicBezTo>
                      <a:pt x="78" y="116"/>
                      <a:pt x="79" y="116"/>
                      <a:pt x="79" y="116"/>
                    </a:cubicBezTo>
                    <a:cubicBezTo>
                      <a:pt x="82" y="118"/>
                      <a:pt x="84" y="120"/>
                      <a:pt x="87" y="121"/>
                    </a:cubicBezTo>
                    <a:cubicBezTo>
                      <a:pt x="87" y="120"/>
                      <a:pt x="87" y="120"/>
                      <a:pt x="87" y="120"/>
                    </a:cubicBezTo>
                    <a:cubicBezTo>
                      <a:pt x="88" y="122"/>
                      <a:pt x="90" y="121"/>
                      <a:pt x="92" y="122"/>
                    </a:cubicBezTo>
                    <a:cubicBezTo>
                      <a:pt x="95" y="124"/>
                      <a:pt x="99" y="128"/>
                      <a:pt x="103" y="130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4" y="131"/>
                      <a:pt x="105" y="133"/>
                      <a:pt x="107" y="134"/>
                    </a:cubicBezTo>
                    <a:cubicBezTo>
                      <a:pt x="108" y="135"/>
                      <a:pt x="109" y="135"/>
                      <a:pt x="111" y="136"/>
                    </a:cubicBezTo>
                    <a:cubicBezTo>
                      <a:pt x="111" y="137"/>
                      <a:pt x="111" y="137"/>
                      <a:pt x="112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4" y="139"/>
                      <a:pt x="117" y="141"/>
                      <a:pt x="118" y="142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19" y="143"/>
                      <a:pt x="120" y="143"/>
                      <a:pt x="120" y="143"/>
                    </a:cubicBezTo>
                    <a:cubicBezTo>
                      <a:pt x="122" y="145"/>
                      <a:pt x="123" y="147"/>
                      <a:pt x="125" y="149"/>
                    </a:cubicBezTo>
                    <a:cubicBezTo>
                      <a:pt x="126" y="151"/>
                      <a:pt x="129" y="152"/>
                      <a:pt x="130" y="154"/>
                    </a:cubicBezTo>
                    <a:cubicBezTo>
                      <a:pt x="130" y="155"/>
                      <a:pt x="135" y="157"/>
                      <a:pt x="135" y="158"/>
                    </a:cubicBezTo>
                    <a:cubicBezTo>
                      <a:pt x="136" y="158"/>
                      <a:pt x="136" y="159"/>
                      <a:pt x="137" y="160"/>
                    </a:cubicBezTo>
                    <a:cubicBezTo>
                      <a:pt x="137" y="160"/>
                      <a:pt x="137" y="160"/>
                      <a:pt x="138" y="160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8" y="161"/>
                      <a:pt x="138" y="161"/>
                      <a:pt x="138" y="162"/>
                    </a:cubicBezTo>
                    <a:cubicBezTo>
                      <a:pt x="139" y="162"/>
                      <a:pt x="139" y="162"/>
                      <a:pt x="140" y="162"/>
                    </a:cubicBezTo>
                    <a:cubicBezTo>
                      <a:pt x="140" y="163"/>
                      <a:pt x="140" y="163"/>
                      <a:pt x="140" y="164"/>
                    </a:cubicBezTo>
                    <a:cubicBezTo>
                      <a:pt x="140" y="164"/>
                      <a:pt x="141" y="164"/>
                      <a:pt x="141" y="164"/>
                    </a:cubicBezTo>
                    <a:cubicBezTo>
                      <a:pt x="142" y="165"/>
                      <a:pt x="143" y="168"/>
                      <a:pt x="144" y="170"/>
                    </a:cubicBezTo>
                    <a:cubicBezTo>
                      <a:pt x="144" y="170"/>
                      <a:pt x="145" y="171"/>
                      <a:pt x="145" y="172"/>
                    </a:cubicBezTo>
                    <a:cubicBezTo>
                      <a:pt x="145" y="172"/>
                      <a:pt x="145" y="172"/>
                      <a:pt x="145" y="173"/>
                    </a:cubicBezTo>
                    <a:cubicBezTo>
                      <a:pt x="146" y="173"/>
                      <a:pt x="146" y="173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7" y="176"/>
                      <a:pt x="148" y="177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8" y="178"/>
                      <a:pt x="152" y="184"/>
                      <a:pt x="152" y="185"/>
                    </a:cubicBezTo>
                    <a:cubicBezTo>
                      <a:pt x="152" y="186"/>
                      <a:pt x="155" y="192"/>
                      <a:pt x="156" y="193"/>
                    </a:cubicBezTo>
                    <a:cubicBezTo>
                      <a:pt x="157" y="199"/>
                      <a:pt x="159" y="203"/>
                      <a:pt x="162" y="208"/>
                    </a:cubicBezTo>
                    <a:cubicBezTo>
                      <a:pt x="162" y="209"/>
                      <a:pt x="164" y="213"/>
                      <a:pt x="164" y="214"/>
                    </a:cubicBezTo>
                    <a:cubicBezTo>
                      <a:pt x="166" y="215"/>
                      <a:pt x="167" y="216"/>
                      <a:pt x="168" y="217"/>
                    </a:cubicBezTo>
                    <a:cubicBezTo>
                      <a:pt x="168" y="217"/>
                      <a:pt x="168" y="217"/>
                      <a:pt x="168" y="217"/>
                    </a:cubicBezTo>
                    <a:cubicBezTo>
                      <a:pt x="168" y="217"/>
                      <a:pt x="173" y="221"/>
                      <a:pt x="173" y="221"/>
                    </a:cubicBezTo>
                    <a:cubicBezTo>
                      <a:pt x="173" y="221"/>
                      <a:pt x="173" y="221"/>
                      <a:pt x="173" y="221"/>
                    </a:cubicBezTo>
                    <a:cubicBezTo>
                      <a:pt x="177" y="224"/>
                      <a:pt x="186" y="225"/>
                      <a:pt x="190" y="224"/>
                    </a:cubicBezTo>
                    <a:cubicBezTo>
                      <a:pt x="190" y="223"/>
                      <a:pt x="190" y="223"/>
                      <a:pt x="191" y="223"/>
                    </a:cubicBezTo>
                    <a:cubicBezTo>
                      <a:pt x="192" y="223"/>
                      <a:pt x="193" y="223"/>
                      <a:pt x="193" y="223"/>
                    </a:cubicBezTo>
                    <a:cubicBezTo>
                      <a:pt x="194" y="222"/>
                      <a:pt x="194" y="222"/>
                      <a:pt x="195" y="222"/>
                    </a:cubicBezTo>
                    <a:cubicBezTo>
                      <a:pt x="196" y="222"/>
                      <a:pt x="200" y="221"/>
                      <a:pt x="201" y="222"/>
                    </a:cubicBezTo>
                    <a:cubicBezTo>
                      <a:pt x="201" y="222"/>
                      <a:pt x="201" y="221"/>
                      <a:pt x="201" y="221"/>
                    </a:cubicBezTo>
                    <a:cubicBezTo>
                      <a:pt x="201" y="221"/>
                      <a:pt x="201" y="221"/>
                      <a:pt x="201" y="221"/>
                    </a:cubicBezTo>
                    <a:cubicBezTo>
                      <a:pt x="202" y="221"/>
                      <a:pt x="203" y="221"/>
                      <a:pt x="204" y="221"/>
                    </a:cubicBezTo>
                    <a:cubicBezTo>
                      <a:pt x="208" y="220"/>
                      <a:pt x="211" y="219"/>
                      <a:pt x="216" y="219"/>
                    </a:cubicBezTo>
                    <a:cubicBezTo>
                      <a:pt x="216" y="218"/>
                      <a:pt x="215" y="219"/>
                      <a:pt x="216" y="218"/>
                    </a:cubicBezTo>
                    <a:cubicBezTo>
                      <a:pt x="216" y="218"/>
                      <a:pt x="217" y="219"/>
                      <a:pt x="217" y="219"/>
                    </a:cubicBezTo>
                    <a:cubicBezTo>
                      <a:pt x="217" y="219"/>
                      <a:pt x="217" y="218"/>
                      <a:pt x="217" y="218"/>
                    </a:cubicBezTo>
                    <a:cubicBezTo>
                      <a:pt x="217" y="218"/>
                      <a:pt x="217" y="218"/>
                      <a:pt x="217" y="218"/>
                    </a:cubicBezTo>
                    <a:cubicBezTo>
                      <a:pt x="218" y="218"/>
                      <a:pt x="220" y="218"/>
                      <a:pt x="221" y="217"/>
                    </a:cubicBezTo>
                    <a:cubicBezTo>
                      <a:pt x="225" y="216"/>
                      <a:pt x="228" y="217"/>
                      <a:pt x="232" y="217"/>
                    </a:cubicBezTo>
                    <a:cubicBezTo>
                      <a:pt x="233" y="216"/>
                      <a:pt x="236" y="216"/>
                      <a:pt x="238" y="216"/>
                    </a:cubicBezTo>
                    <a:cubicBezTo>
                      <a:pt x="240" y="217"/>
                      <a:pt x="242" y="217"/>
                      <a:pt x="245" y="217"/>
                    </a:cubicBezTo>
                    <a:cubicBezTo>
                      <a:pt x="245" y="219"/>
                      <a:pt x="245" y="221"/>
                      <a:pt x="245" y="223"/>
                    </a:cubicBezTo>
                    <a:cubicBezTo>
                      <a:pt x="245" y="223"/>
                      <a:pt x="245" y="223"/>
                      <a:pt x="245" y="223"/>
                    </a:cubicBezTo>
                    <a:cubicBezTo>
                      <a:pt x="244" y="222"/>
                      <a:pt x="242" y="222"/>
                      <a:pt x="241" y="222"/>
                    </a:cubicBezTo>
                    <a:cubicBezTo>
                      <a:pt x="237" y="221"/>
                      <a:pt x="234" y="221"/>
                      <a:pt x="228" y="221"/>
                    </a:cubicBezTo>
                    <a:cubicBezTo>
                      <a:pt x="221" y="222"/>
                      <a:pt x="214" y="224"/>
                      <a:pt x="207" y="225"/>
                    </a:cubicBezTo>
                    <a:cubicBezTo>
                      <a:pt x="206" y="225"/>
                      <a:pt x="205" y="225"/>
                      <a:pt x="204" y="225"/>
                    </a:cubicBezTo>
                    <a:cubicBezTo>
                      <a:pt x="199" y="227"/>
                      <a:pt x="193" y="228"/>
                      <a:pt x="187" y="229"/>
                    </a:cubicBezTo>
                    <a:cubicBezTo>
                      <a:pt x="186" y="229"/>
                      <a:pt x="185" y="229"/>
                      <a:pt x="185" y="229"/>
                    </a:cubicBezTo>
                    <a:cubicBezTo>
                      <a:pt x="178" y="230"/>
                      <a:pt x="171" y="226"/>
                      <a:pt x="167" y="222"/>
                    </a:cubicBezTo>
                    <a:cubicBezTo>
                      <a:pt x="166" y="222"/>
                      <a:pt x="166" y="222"/>
                      <a:pt x="165" y="222"/>
                    </a:cubicBezTo>
                    <a:cubicBezTo>
                      <a:pt x="165" y="221"/>
                      <a:pt x="160" y="215"/>
                      <a:pt x="159" y="213"/>
                    </a:cubicBezTo>
                    <a:cubicBezTo>
                      <a:pt x="156" y="208"/>
                      <a:pt x="153" y="203"/>
                      <a:pt x="151" y="197"/>
                    </a:cubicBezTo>
                    <a:cubicBezTo>
                      <a:pt x="150" y="194"/>
                      <a:pt x="150" y="192"/>
                      <a:pt x="149" y="189"/>
                    </a:cubicBezTo>
                    <a:cubicBezTo>
                      <a:pt x="148" y="186"/>
                      <a:pt x="146" y="184"/>
                      <a:pt x="145" y="181"/>
                    </a:cubicBezTo>
                    <a:cubicBezTo>
                      <a:pt x="143" y="177"/>
                      <a:pt x="140" y="172"/>
                      <a:pt x="137" y="168"/>
                    </a:cubicBezTo>
                    <a:cubicBezTo>
                      <a:pt x="135" y="164"/>
                      <a:pt x="131" y="161"/>
                      <a:pt x="128" y="158"/>
                    </a:cubicBezTo>
                    <a:cubicBezTo>
                      <a:pt x="123" y="153"/>
                      <a:pt x="118" y="148"/>
                      <a:pt x="111" y="143"/>
                    </a:cubicBezTo>
                    <a:cubicBezTo>
                      <a:pt x="111" y="143"/>
                      <a:pt x="110" y="142"/>
                      <a:pt x="109" y="141"/>
                    </a:cubicBezTo>
                    <a:cubicBezTo>
                      <a:pt x="106" y="139"/>
                      <a:pt x="104" y="137"/>
                      <a:pt x="101" y="135"/>
                    </a:cubicBezTo>
                    <a:cubicBezTo>
                      <a:pt x="101" y="135"/>
                      <a:pt x="101" y="134"/>
                      <a:pt x="100" y="134"/>
                    </a:cubicBezTo>
                    <a:cubicBezTo>
                      <a:pt x="99" y="132"/>
                      <a:pt x="95" y="129"/>
                      <a:pt x="93" y="128"/>
                    </a:cubicBezTo>
                    <a:cubicBezTo>
                      <a:pt x="87" y="124"/>
                      <a:pt x="78" y="123"/>
                      <a:pt x="72" y="119"/>
                    </a:cubicBezTo>
                    <a:cubicBezTo>
                      <a:pt x="69" y="117"/>
                      <a:pt x="66" y="113"/>
                      <a:pt x="63" y="111"/>
                    </a:cubicBezTo>
                    <a:cubicBezTo>
                      <a:pt x="62" y="111"/>
                      <a:pt x="61" y="111"/>
                      <a:pt x="60" y="110"/>
                    </a:cubicBezTo>
                    <a:cubicBezTo>
                      <a:pt x="57" y="108"/>
                      <a:pt x="53" y="105"/>
                      <a:pt x="50" y="103"/>
                    </a:cubicBezTo>
                    <a:cubicBezTo>
                      <a:pt x="49" y="102"/>
                      <a:pt x="47" y="101"/>
                      <a:pt x="46" y="100"/>
                    </a:cubicBezTo>
                    <a:cubicBezTo>
                      <a:pt x="40" y="95"/>
                      <a:pt x="32" y="90"/>
                      <a:pt x="27" y="82"/>
                    </a:cubicBezTo>
                    <a:cubicBezTo>
                      <a:pt x="26" y="81"/>
                      <a:pt x="23" y="79"/>
                      <a:pt x="23" y="78"/>
                    </a:cubicBezTo>
                    <a:cubicBezTo>
                      <a:pt x="23" y="76"/>
                      <a:pt x="20" y="74"/>
                      <a:pt x="19" y="72"/>
                    </a:cubicBezTo>
                    <a:cubicBezTo>
                      <a:pt x="19" y="72"/>
                      <a:pt x="18" y="70"/>
                      <a:pt x="18" y="70"/>
                    </a:cubicBezTo>
                    <a:cubicBezTo>
                      <a:pt x="16" y="65"/>
                      <a:pt x="11" y="60"/>
                      <a:pt x="9" y="55"/>
                    </a:cubicBezTo>
                    <a:cubicBezTo>
                      <a:pt x="5" y="43"/>
                      <a:pt x="0" y="25"/>
                      <a:pt x="5" y="12"/>
                    </a:cubicBezTo>
                    <a:cubicBezTo>
                      <a:pt x="5" y="11"/>
                      <a:pt x="9" y="6"/>
                      <a:pt x="10" y="6"/>
                    </a:cubicBezTo>
                    <a:cubicBezTo>
                      <a:pt x="11" y="5"/>
                      <a:pt x="15" y="4"/>
                      <a:pt x="15" y="4"/>
                    </a:cubicBezTo>
                    <a:cubicBezTo>
                      <a:pt x="15" y="3"/>
                      <a:pt x="15" y="4"/>
                      <a:pt x="15" y="3"/>
                    </a:cubicBezTo>
                    <a:cubicBezTo>
                      <a:pt x="17" y="3"/>
                      <a:pt x="19" y="2"/>
                      <a:pt x="21" y="1"/>
                    </a:cubicBezTo>
                    <a:cubicBezTo>
                      <a:pt x="22" y="1"/>
                      <a:pt x="23" y="1"/>
                      <a:pt x="24" y="1"/>
                    </a:cubicBezTo>
                    <a:cubicBezTo>
                      <a:pt x="27" y="0"/>
                      <a:pt x="30" y="3"/>
                      <a:pt x="33" y="3"/>
                    </a:cubicBezTo>
                    <a:cubicBezTo>
                      <a:pt x="33" y="3"/>
                      <a:pt x="34" y="3"/>
                      <a:pt x="35" y="3"/>
                    </a:cubicBezTo>
                    <a:cubicBezTo>
                      <a:pt x="36" y="4"/>
                      <a:pt x="36" y="5"/>
                      <a:pt x="37" y="5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40" y="6"/>
                      <a:pt x="40" y="7"/>
                      <a:pt x="42" y="8"/>
                    </a:cubicBezTo>
                    <a:cubicBezTo>
                      <a:pt x="44" y="9"/>
                      <a:pt x="45" y="9"/>
                      <a:pt x="46" y="10"/>
                    </a:cubicBezTo>
                    <a:cubicBezTo>
                      <a:pt x="48" y="11"/>
                      <a:pt x="48" y="12"/>
                      <a:pt x="50" y="13"/>
                    </a:cubicBezTo>
                    <a:cubicBezTo>
                      <a:pt x="50" y="14"/>
                      <a:pt x="50" y="14"/>
                      <a:pt x="50" y="15"/>
                    </a:cubicBezTo>
                    <a:cubicBezTo>
                      <a:pt x="51" y="15"/>
                      <a:pt x="52" y="15"/>
                      <a:pt x="53" y="16"/>
                    </a:cubicBezTo>
                    <a:cubicBezTo>
                      <a:pt x="53" y="16"/>
                      <a:pt x="53" y="17"/>
                      <a:pt x="53" y="17"/>
                    </a:cubicBezTo>
                    <a:cubicBezTo>
                      <a:pt x="53" y="18"/>
                      <a:pt x="55" y="18"/>
                      <a:pt x="55" y="18"/>
                    </a:cubicBezTo>
                    <a:cubicBezTo>
                      <a:pt x="57" y="19"/>
                      <a:pt x="61" y="24"/>
                      <a:pt x="61" y="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501">
                <a:extLst>
                  <a:ext uri="{FF2B5EF4-FFF2-40B4-BE49-F238E27FC236}">
                    <a16:creationId xmlns:a16="http://schemas.microsoft.com/office/drawing/2014/main" id="{EDA3DC90-51EE-5B9A-40BE-BBDF1CA90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" y="34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502">
                <a:extLst>
                  <a:ext uri="{FF2B5EF4-FFF2-40B4-BE49-F238E27FC236}">
                    <a16:creationId xmlns:a16="http://schemas.microsoft.com/office/drawing/2014/main" id="{CC51B0B6-339D-6F37-4731-62396EBEA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3" y="344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503">
                <a:extLst>
                  <a:ext uri="{FF2B5EF4-FFF2-40B4-BE49-F238E27FC236}">
                    <a16:creationId xmlns:a16="http://schemas.microsoft.com/office/drawing/2014/main" id="{817C22D8-4FA0-6868-F256-216D6C6D1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3" y="34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504">
                <a:extLst>
                  <a:ext uri="{FF2B5EF4-FFF2-40B4-BE49-F238E27FC236}">
                    <a16:creationId xmlns:a16="http://schemas.microsoft.com/office/drawing/2014/main" id="{F107C3E4-0D58-1649-FBC5-6D28066F9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5" y="3453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505">
                <a:extLst>
                  <a:ext uri="{FF2B5EF4-FFF2-40B4-BE49-F238E27FC236}">
                    <a16:creationId xmlns:a16="http://schemas.microsoft.com/office/drawing/2014/main" id="{B9B761CC-7902-2A18-C71B-B717B7666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6" y="346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506">
                <a:extLst>
                  <a:ext uri="{FF2B5EF4-FFF2-40B4-BE49-F238E27FC236}">
                    <a16:creationId xmlns:a16="http://schemas.microsoft.com/office/drawing/2014/main" id="{6DFFD41A-A705-56EA-614E-0D85A067A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3" y="346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507">
                <a:extLst>
                  <a:ext uri="{FF2B5EF4-FFF2-40B4-BE49-F238E27FC236}">
                    <a16:creationId xmlns:a16="http://schemas.microsoft.com/office/drawing/2014/main" id="{C675FE03-2466-6719-E336-2AD2771C6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516"/>
                <a:ext cx="948" cy="1243"/>
              </a:xfrm>
              <a:custGeom>
                <a:avLst/>
                <a:gdLst>
                  <a:gd name="T0" fmla="*/ 126 w 391"/>
                  <a:gd name="T1" fmla="*/ 90 h 512"/>
                  <a:gd name="T2" fmla="*/ 182 w 391"/>
                  <a:gd name="T3" fmla="*/ 53 h 512"/>
                  <a:gd name="T4" fmla="*/ 233 w 391"/>
                  <a:gd name="T5" fmla="*/ 69 h 512"/>
                  <a:gd name="T6" fmla="*/ 297 w 391"/>
                  <a:gd name="T7" fmla="*/ 124 h 512"/>
                  <a:gd name="T8" fmla="*/ 335 w 391"/>
                  <a:gd name="T9" fmla="*/ 140 h 512"/>
                  <a:gd name="T10" fmla="*/ 361 w 391"/>
                  <a:gd name="T11" fmla="*/ 210 h 512"/>
                  <a:gd name="T12" fmla="*/ 362 w 391"/>
                  <a:gd name="T13" fmla="*/ 243 h 512"/>
                  <a:gd name="T14" fmla="*/ 390 w 391"/>
                  <a:gd name="T15" fmla="*/ 310 h 512"/>
                  <a:gd name="T16" fmla="*/ 375 w 391"/>
                  <a:gd name="T17" fmla="*/ 342 h 512"/>
                  <a:gd name="T18" fmla="*/ 323 w 391"/>
                  <a:gd name="T19" fmla="*/ 369 h 512"/>
                  <a:gd name="T20" fmla="*/ 288 w 391"/>
                  <a:gd name="T21" fmla="*/ 372 h 512"/>
                  <a:gd name="T22" fmla="*/ 259 w 391"/>
                  <a:gd name="T23" fmla="*/ 371 h 512"/>
                  <a:gd name="T24" fmla="*/ 208 w 391"/>
                  <a:gd name="T25" fmla="*/ 382 h 512"/>
                  <a:gd name="T26" fmla="*/ 172 w 391"/>
                  <a:gd name="T27" fmla="*/ 406 h 512"/>
                  <a:gd name="T28" fmla="*/ 160 w 391"/>
                  <a:gd name="T29" fmla="*/ 420 h 512"/>
                  <a:gd name="T30" fmla="*/ 145 w 391"/>
                  <a:gd name="T31" fmla="*/ 446 h 512"/>
                  <a:gd name="T32" fmla="*/ 127 w 391"/>
                  <a:gd name="T33" fmla="*/ 475 h 512"/>
                  <a:gd name="T34" fmla="*/ 117 w 391"/>
                  <a:gd name="T35" fmla="*/ 487 h 512"/>
                  <a:gd name="T36" fmla="*/ 94 w 391"/>
                  <a:gd name="T37" fmla="*/ 503 h 512"/>
                  <a:gd name="T38" fmla="*/ 32 w 391"/>
                  <a:gd name="T39" fmla="*/ 509 h 512"/>
                  <a:gd name="T40" fmla="*/ 22 w 391"/>
                  <a:gd name="T41" fmla="*/ 505 h 512"/>
                  <a:gd name="T42" fmla="*/ 91 w 391"/>
                  <a:gd name="T43" fmla="*/ 499 h 512"/>
                  <a:gd name="T44" fmla="*/ 125 w 391"/>
                  <a:gd name="T45" fmla="*/ 471 h 512"/>
                  <a:gd name="T46" fmla="*/ 145 w 391"/>
                  <a:gd name="T47" fmla="*/ 436 h 512"/>
                  <a:gd name="T48" fmla="*/ 179 w 391"/>
                  <a:gd name="T49" fmla="*/ 395 h 512"/>
                  <a:gd name="T50" fmla="*/ 193 w 391"/>
                  <a:gd name="T51" fmla="*/ 386 h 512"/>
                  <a:gd name="T52" fmla="*/ 226 w 391"/>
                  <a:gd name="T53" fmla="*/ 371 h 512"/>
                  <a:gd name="T54" fmla="*/ 322 w 391"/>
                  <a:gd name="T55" fmla="*/ 365 h 512"/>
                  <a:gd name="T56" fmla="*/ 369 w 391"/>
                  <a:gd name="T57" fmla="*/ 341 h 512"/>
                  <a:gd name="T58" fmla="*/ 378 w 391"/>
                  <a:gd name="T59" fmla="*/ 331 h 512"/>
                  <a:gd name="T60" fmla="*/ 377 w 391"/>
                  <a:gd name="T61" fmla="*/ 284 h 512"/>
                  <a:gd name="T62" fmla="*/ 357 w 391"/>
                  <a:gd name="T63" fmla="*/ 240 h 512"/>
                  <a:gd name="T64" fmla="*/ 358 w 391"/>
                  <a:gd name="T65" fmla="*/ 202 h 512"/>
                  <a:gd name="T66" fmla="*/ 358 w 391"/>
                  <a:gd name="T67" fmla="*/ 167 h 512"/>
                  <a:gd name="T68" fmla="*/ 314 w 391"/>
                  <a:gd name="T69" fmla="*/ 135 h 512"/>
                  <a:gd name="T70" fmla="*/ 291 w 391"/>
                  <a:gd name="T71" fmla="*/ 125 h 512"/>
                  <a:gd name="T72" fmla="*/ 269 w 391"/>
                  <a:gd name="T73" fmla="*/ 112 h 512"/>
                  <a:gd name="T74" fmla="*/ 244 w 391"/>
                  <a:gd name="T75" fmla="*/ 90 h 512"/>
                  <a:gd name="T76" fmla="*/ 212 w 391"/>
                  <a:gd name="T77" fmla="*/ 58 h 512"/>
                  <a:gd name="T78" fmla="*/ 179 w 391"/>
                  <a:gd name="T79" fmla="*/ 59 h 512"/>
                  <a:gd name="T80" fmla="*/ 169 w 391"/>
                  <a:gd name="T81" fmla="*/ 66 h 512"/>
                  <a:gd name="T82" fmla="*/ 145 w 391"/>
                  <a:gd name="T83" fmla="*/ 89 h 512"/>
                  <a:gd name="T84" fmla="*/ 119 w 391"/>
                  <a:gd name="T85" fmla="*/ 96 h 512"/>
                  <a:gd name="T86" fmla="*/ 101 w 391"/>
                  <a:gd name="T87" fmla="*/ 97 h 512"/>
                  <a:gd name="T88" fmla="*/ 73 w 391"/>
                  <a:gd name="T89" fmla="*/ 92 h 512"/>
                  <a:gd name="T90" fmla="*/ 71 w 391"/>
                  <a:gd name="T91" fmla="*/ 91 h 512"/>
                  <a:gd name="T92" fmla="*/ 63 w 391"/>
                  <a:gd name="T93" fmla="*/ 88 h 512"/>
                  <a:gd name="T94" fmla="*/ 53 w 391"/>
                  <a:gd name="T95" fmla="*/ 79 h 512"/>
                  <a:gd name="T96" fmla="*/ 40 w 391"/>
                  <a:gd name="T97" fmla="*/ 67 h 512"/>
                  <a:gd name="T98" fmla="*/ 20 w 391"/>
                  <a:gd name="T99" fmla="*/ 37 h 512"/>
                  <a:gd name="T100" fmla="*/ 5 w 391"/>
                  <a:gd name="T101" fmla="*/ 14 h 512"/>
                  <a:gd name="T102" fmla="*/ 0 w 391"/>
                  <a:gd name="T103" fmla="*/ 0 h 512"/>
                  <a:gd name="T104" fmla="*/ 36 w 391"/>
                  <a:gd name="T105" fmla="*/ 56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91" h="512">
                    <a:moveTo>
                      <a:pt x="70" y="86"/>
                    </a:moveTo>
                    <a:cubicBezTo>
                      <a:pt x="70" y="86"/>
                      <a:pt x="70" y="86"/>
                      <a:pt x="70" y="86"/>
                    </a:cubicBezTo>
                    <a:cubicBezTo>
                      <a:pt x="72" y="87"/>
                      <a:pt x="75" y="89"/>
                      <a:pt x="77" y="89"/>
                    </a:cubicBezTo>
                    <a:cubicBezTo>
                      <a:pt x="80" y="90"/>
                      <a:pt x="82" y="90"/>
                      <a:pt x="85" y="90"/>
                    </a:cubicBezTo>
                    <a:cubicBezTo>
                      <a:pt x="95" y="93"/>
                      <a:pt x="111" y="94"/>
                      <a:pt x="122" y="90"/>
                    </a:cubicBezTo>
                    <a:cubicBezTo>
                      <a:pt x="124" y="90"/>
                      <a:pt x="125" y="90"/>
                      <a:pt x="126" y="90"/>
                    </a:cubicBezTo>
                    <a:cubicBezTo>
                      <a:pt x="129" y="89"/>
                      <a:pt x="134" y="88"/>
                      <a:pt x="137" y="87"/>
                    </a:cubicBezTo>
                    <a:cubicBezTo>
                      <a:pt x="144" y="84"/>
                      <a:pt x="149" y="79"/>
                      <a:pt x="155" y="75"/>
                    </a:cubicBezTo>
                    <a:cubicBezTo>
                      <a:pt x="156" y="74"/>
                      <a:pt x="156" y="73"/>
                      <a:pt x="157" y="72"/>
                    </a:cubicBezTo>
                    <a:cubicBezTo>
                      <a:pt x="159" y="70"/>
                      <a:pt x="162" y="68"/>
                      <a:pt x="164" y="66"/>
                    </a:cubicBezTo>
                    <a:cubicBezTo>
                      <a:pt x="164" y="65"/>
                      <a:pt x="165" y="64"/>
                      <a:pt x="166" y="63"/>
                    </a:cubicBezTo>
                    <a:cubicBezTo>
                      <a:pt x="171" y="59"/>
                      <a:pt x="176" y="57"/>
                      <a:pt x="182" y="53"/>
                    </a:cubicBezTo>
                    <a:cubicBezTo>
                      <a:pt x="185" y="52"/>
                      <a:pt x="190" y="49"/>
                      <a:pt x="194" y="50"/>
                    </a:cubicBezTo>
                    <a:cubicBezTo>
                      <a:pt x="197" y="50"/>
                      <a:pt x="199" y="48"/>
                      <a:pt x="203" y="50"/>
                    </a:cubicBezTo>
                    <a:cubicBezTo>
                      <a:pt x="204" y="50"/>
                      <a:pt x="206" y="51"/>
                      <a:pt x="207" y="52"/>
                    </a:cubicBezTo>
                    <a:cubicBezTo>
                      <a:pt x="209" y="53"/>
                      <a:pt x="212" y="53"/>
                      <a:pt x="214" y="54"/>
                    </a:cubicBezTo>
                    <a:cubicBezTo>
                      <a:pt x="220" y="57"/>
                      <a:pt x="225" y="61"/>
                      <a:pt x="230" y="65"/>
                    </a:cubicBezTo>
                    <a:cubicBezTo>
                      <a:pt x="231" y="66"/>
                      <a:pt x="232" y="67"/>
                      <a:pt x="233" y="69"/>
                    </a:cubicBezTo>
                    <a:cubicBezTo>
                      <a:pt x="235" y="70"/>
                      <a:pt x="237" y="72"/>
                      <a:pt x="239" y="74"/>
                    </a:cubicBezTo>
                    <a:cubicBezTo>
                      <a:pt x="241" y="77"/>
                      <a:pt x="243" y="81"/>
                      <a:pt x="245" y="84"/>
                    </a:cubicBezTo>
                    <a:cubicBezTo>
                      <a:pt x="248" y="88"/>
                      <a:pt x="252" y="91"/>
                      <a:pt x="255" y="94"/>
                    </a:cubicBezTo>
                    <a:cubicBezTo>
                      <a:pt x="262" y="101"/>
                      <a:pt x="270" y="108"/>
                      <a:pt x="278" y="114"/>
                    </a:cubicBezTo>
                    <a:cubicBezTo>
                      <a:pt x="280" y="115"/>
                      <a:pt x="283" y="116"/>
                      <a:pt x="285" y="117"/>
                    </a:cubicBezTo>
                    <a:cubicBezTo>
                      <a:pt x="288" y="119"/>
                      <a:pt x="293" y="122"/>
                      <a:pt x="297" y="124"/>
                    </a:cubicBezTo>
                    <a:cubicBezTo>
                      <a:pt x="299" y="125"/>
                      <a:pt x="302" y="125"/>
                      <a:pt x="304" y="126"/>
                    </a:cubicBezTo>
                    <a:cubicBezTo>
                      <a:pt x="306" y="127"/>
                      <a:pt x="309" y="129"/>
                      <a:pt x="311" y="130"/>
                    </a:cubicBezTo>
                    <a:cubicBezTo>
                      <a:pt x="313" y="130"/>
                      <a:pt x="314" y="130"/>
                      <a:pt x="316" y="131"/>
                    </a:cubicBezTo>
                    <a:cubicBezTo>
                      <a:pt x="317" y="131"/>
                      <a:pt x="319" y="132"/>
                      <a:pt x="320" y="132"/>
                    </a:cubicBezTo>
                    <a:cubicBezTo>
                      <a:pt x="323" y="134"/>
                      <a:pt x="326" y="134"/>
                      <a:pt x="329" y="136"/>
                    </a:cubicBezTo>
                    <a:cubicBezTo>
                      <a:pt x="331" y="137"/>
                      <a:pt x="333" y="139"/>
                      <a:pt x="335" y="140"/>
                    </a:cubicBezTo>
                    <a:cubicBezTo>
                      <a:pt x="337" y="141"/>
                      <a:pt x="340" y="142"/>
                      <a:pt x="342" y="143"/>
                    </a:cubicBezTo>
                    <a:cubicBezTo>
                      <a:pt x="348" y="147"/>
                      <a:pt x="355" y="153"/>
                      <a:pt x="359" y="159"/>
                    </a:cubicBezTo>
                    <a:cubicBezTo>
                      <a:pt x="363" y="165"/>
                      <a:pt x="367" y="172"/>
                      <a:pt x="367" y="181"/>
                    </a:cubicBezTo>
                    <a:cubicBezTo>
                      <a:pt x="367" y="183"/>
                      <a:pt x="367" y="184"/>
                      <a:pt x="367" y="186"/>
                    </a:cubicBezTo>
                    <a:cubicBezTo>
                      <a:pt x="366" y="193"/>
                      <a:pt x="364" y="199"/>
                      <a:pt x="362" y="205"/>
                    </a:cubicBezTo>
                    <a:cubicBezTo>
                      <a:pt x="362" y="207"/>
                      <a:pt x="361" y="208"/>
                      <a:pt x="361" y="210"/>
                    </a:cubicBezTo>
                    <a:cubicBezTo>
                      <a:pt x="361" y="211"/>
                      <a:pt x="360" y="212"/>
                      <a:pt x="360" y="214"/>
                    </a:cubicBezTo>
                    <a:cubicBezTo>
                      <a:pt x="359" y="215"/>
                      <a:pt x="359" y="222"/>
                      <a:pt x="359" y="222"/>
                    </a:cubicBezTo>
                    <a:cubicBezTo>
                      <a:pt x="360" y="224"/>
                      <a:pt x="359" y="227"/>
                      <a:pt x="359" y="228"/>
                    </a:cubicBezTo>
                    <a:cubicBezTo>
                      <a:pt x="359" y="229"/>
                      <a:pt x="359" y="233"/>
                      <a:pt x="360" y="234"/>
                    </a:cubicBezTo>
                    <a:cubicBezTo>
                      <a:pt x="360" y="235"/>
                      <a:pt x="360" y="236"/>
                      <a:pt x="360" y="236"/>
                    </a:cubicBezTo>
                    <a:cubicBezTo>
                      <a:pt x="361" y="239"/>
                      <a:pt x="361" y="241"/>
                      <a:pt x="362" y="243"/>
                    </a:cubicBezTo>
                    <a:cubicBezTo>
                      <a:pt x="363" y="246"/>
                      <a:pt x="365" y="248"/>
                      <a:pt x="365" y="251"/>
                    </a:cubicBezTo>
                    <a:cubicBezTo>
                      <a:pt x="366" y="252"/>
                      <a:pt x="366" y="255"/>
                      <a:pt x="366" y="257"/>
                    </a:cubicBezTo>
                    <a:cubicBezTo>
                      <a:pt x="368" y="260"/>
                      <a:pt x="370" y="263"/>
                      <a:pt x="371" y="266"/>
                    </a:cubicBezTo>
                    <a:cubicBezTo>
                      <a:pt x="372" y="267"/>
                      <a:pt x="371" y="268"/>
                      <a:pt x="372" y="269"/>
                    </a:cubicBezTo>
                    <a:cubicBezTo>
                      <a:pt x="378" y="280"/>
                      <a:pt x="386" y="288"/>
                      <a:pt x="390" y="301"/>
                    </a:cubicBezTo>
                    <a:cubicBezTo>
                      <a:pt x="391" y="304"/>
                      <a:pt x="390" y="307"/>
                      <a:pt x="390" y="310"/>
                    </a:cubicBezTo>
                    <a:cubicBezTo>
                      <a:pt x="391" y="317"/>
                      <a:pt x="390" y="324"/>
                      <a:pt x="386" y="329"/>
                    </a:cubicBezTo>
                    <a:cubicBezTo>
                      <a:pt x="385" y="331"/>
                      <a:pt x="382" y="332"/>
                      <a:pt x="381" y="333"/>
                    </a:cubicBezTo>
                    <a:cubicBezTo>
                      <a:pt x="381" y="334"/>
                      <a:pt x="381" y="335"/>
                      <a:pt x="381" y="335"/>
                    </a:cubicBezTo>
                    <a:cubicBezTo>
                      <a:pt x="380" y="336"/>
                      <a:pt x="379" y="337"/>
                      <a:pt x="379" y="337"/>
                    </a:cubicBezTo>
                    <a:cubicBezTo>
                      <a:pt x="378" y="338"/>
                      <a:pt x="378" y="340"/>
                      <a:pt x="377" y="341"/>
                    </a:cubicBezTo>
                    <a:cubicBezTo>
                      <a:pt x="376" y="341"/>
                      <a:pt x="376" y="341"/>
                      <a:pt x="375" y="342"/>
                    </a:cubicBezTo>
                    <a:cubicBezTo>
                      <a:pt x="369" y="347"/>
                      <a:pt x="362" y="353"/>
                      <a:pt x="355" y="357"/>
                    </a:cubicBezTo>
                    <a:cubicBezTo>
                      <a:pt x="353" y="358"/>
                      <a:pt x="350" y="358"/>
                      <a:pt x="347" y="360"/>
                    </a:cubicBezTo>
                    <a:cubicBezTo>
                      <a:pt x="345" y="361"/>
                      <a:pt x="342" y="363"/>
                      <a:pt x="340" y="364"/>
                    </a:cubicBezTo>
                    <a:cubicBezTo>
                      <a:pt x="337" y="366"/>
                      <a:pt x="333" y="367"/>
                      <a:pt x="330" y="368"/>
                    </a:cubicBezTo>
                    <a:cubicBezTo>
                      <a:pt x="329" y="369"/>
                      <a:pt x="327" y="369"/>
                      <a:pt x="326" y="369"/>
                    </a:cubicBezTo>
                    <a:cubicBezTo>
                      <a:pt x="325" y="369"/>
                      <a:pt x="324" y="369"/>
                      <a:pt x="323" y="369"/>
                    </a:cubicBezTo>
                    <a:cubicBezTo>
                      <a:pt x="321" y="370"/>
                      <a:pt x="319" y="371"/>
                      <a:pt x="317" y="372"/>
                    </a:cubicBezTo>
                    <a:cubicBezTo>
                      <a:pt x="315" y="372"/>
                      <a:pt x="314" y="372"/>
                      <a:pt x="312" y="372"/>
                    </a:cubicBezTo>
                    <a:cubicBezTo>
                      <a:pt x="309" y="373"/>
                      <a:pt x="307" y="372"/>
                      <a:pt x="304" y="372"/>
                    </a:cubicBezTo>
                    <a:cubicBezTo>
                      <a:pt x="304" y="372"/>
                      <a:pt x="301" y="373"/>
                      <a:pt x="300" y="373"/>
                    </a:cubicBezTo>
                    <a:cubicBezTo>
                      <a:pt x="297" y="373"/>
                      <a:pt x="292" y="372"/>
                      <a:pt x="289" y="373"/>
                    </a:cubicBezTo>
                    <a:cubicBezTo>
                      <a:pt x="289" y="372"/>
                      <a:pt x="289" y="372"/>
                      <a:pt x="288" y="372"/>
                    </a:cubicBezTo>
                    <a:cubicBezTo>
                      <a:pt x="286" y="373"/>
                      <a:pt x="283" y="372"/>
                      <a:pt x="280" y="372"/>
                    </a:cubicBezTo>
                    <a:cubicBezTo>
                      <a:pt x="277" y="372"/>
                      <a:pt x="273" y="372"/>
                      <a:pt x="271" y="371"/>
                    </a:cubicBezTo>
                    <a:cubicBezTo>
                      <a:pt x="270" y="371"/>
                      <a:pt x="269" y="372"/>
                      <a:pt x="268" y="372"/>
                    </a:cubicBezTo>
                    <a:cubicBezTo>
                      <a:pt x="266" y="371"/>
                      <a:pt x="263" y="371"/>
                      <a:pt x="261" y="371"/>
                    </a:cubicBezTo>
                    <a:cubicBezTo>
                      <a:pt x="261" y="371"/>
                      <a:pt x="260" y="371"/>
                      <a:pt x="259" y="371"/>
                    </a:cubicBezTo>
                    <a:cubicBezTo>
                      <a:pt x="259" y="371"/>
                      <a:pt x="259" y="371"/>
                      <a:pt x="259" y="371"/>
                    </a:cubicBezTo>
                    <a:cubicBezTo>
                      <a:pt x="259" y="371"/>
                      <a:pt x="258" y="371"/>
                      <a:pt x="258" y="371"/>
                    </a:cubicBezTo>
                    <a:cubicBezTo>
                      <a:pt x="258" y="371"/>
                      <a:pt x="257" y="371"/>
                      <a:pt x="257" y="371"/>
                    </a:cubicBezTo>
                    <a:cubicBezTo>
                      <a:pt x="256" y="371"/>
                      <a:pt x="257" y="370"/>
                      <a:pt x="256" y="370"/>
                    </a:cubicBezTo>
                    <a:cubicBezTo>
                      <a:pt x="245" y="371"/>
                      <a:pt x="231" y="374"/>
                      <a:pt x="221" y="378"/>
                    </a:cubicBezTo>
                    <a:cubicBezTo>
                      <a:pt x="217" y="379"/>
                      <a:pt x="214" y="379"/>
                      <a:pt x="211" y="380"/>
                    </a:cubicBezTo>
                    <a:cubicBezTo>
                      <a:pt x="210" y="381"/>
                      <a:pt x="209" y="382"/>
                      <a:pt x="208" y="382"/>
                    </a:cubicBezTo>
                    <a:cubicBezTo>
                      <a:pt x="207" y="383"/>
                      <a:pt x="205" y="383"/>
                      <a:pt x="204" y="384"/>
                    </a:cubicBezTo>
                    <a:cubicBezTo>
                      <a:pt x="202" y="385"/>
                      <a:pt x="199" y="387"/>
                      <a:pt x="197" y="388"/>
                    </a:cubicBezTo>
                    <a:cubicBezTo>
                      <a:pt x="196" y="389"/>
                      <a:pt x="195" y="389"/>
                      <a:pt x="194" y="389"/>
                    </a:cubicBezTo>
                    <a:cubicBezTo>
                      <a:pt x="190" y="392"/>
                      <a:pt x="186" y="395"/>
                      <a:pt x="182" y="398"/>
                    </a:cubicBezTo>
                    <a:cubicBezTo>
                      <a:pt x="181" y="399"/>
                      <a:pt x="180" y="399"/>
                      <a:pt x="179" y="400"/>
                    </a:cubicBezTo>
                    <a:cubicBezTo>
                      <a:pt x="176" y="402"/>
                      <a:pt x="174" y="404"/>
                      <a:pt x="172" y="406"/>
                    </a:cubicBezTo>
                    <a:cubicBezTo>
                      <a:pt x="171" y="406"/>
                      <a:pt x="171" y="407"/>
                      <a:pt x="170" y="408"/>
                    </a:cubicBezTo>
                    <a:cubicBezTo>
                      <a:pt x="170" y="408"/>
                      <a:pt x="169" y="408"/>
                      <a:pt x="169" y="408"/>
                    </a:cubicBezTo>
                    <a:cubicBezTo>
                      <a:pt x="168" y="409"/>
                      <a:pt x="168" y="410"/>
                      <a:pt x="167" y="411"/>
                    </a:cubicBezTo>
                    <a:cubicBezTo>
                      <a:pt x="166" y="413"/>
                      <a:pt x="165" y="413"/>
                      <a:pt x="164" y="414"/>
                    </a:cubicBezTo>
                    <a:cubicBezTo>
                      <a:pt x="164" y="415"/>
                      <a:pt x="164" y="416"/>
                      <a:pt x="164" y="416"/>
                    </a:cubicBezTo>
                    <a:cubicBezTo>
                      <a:pt x="163" y="417"/>
                      <a:pt x="161" y="418"/>
                      <a:pt x="160" y="420"/>
                    </a:cubicBezTo>
                    <a:cubicBezTo>
                      <a:pt x="160" y="420"/>
                      <a:pt x="160" y="421"/>
                      <a:pt x="160" y="422"/>
                    </a:cubicBezTo>
                    <a:cubicBezTo>
                      <a:pt x="159" y="423"/>
                      <a:pt x="157" y="425"/>
                      <a:pt x="157" y="426"/>
                    </a:cubicBezTo>
                    <a:cubicBezTo>
                      <a:pt x="156" y="428"/>
                      <a:pt x="155" y="429"/>
                      <a:pt x="155" y="430"/>
                    </a:cubicBezTo>
                    <a:cubicBezTo>
                      <a:pt x="152" y="434"/>
                      <a:pt x="149" y="438"/>
                      <a:pt x="147" y="442"/>
                    </a:cubicBezTo>
                    <a:cubicBezTo>
                      <a:pt x="146" y="443"/>
                      <a:pt x="146" y="443"/>
                      <a:pt x="145" y="444"/>
                    </a:cubicBezTo>
                    <a:cubicBezTo>
                      <a:pt x="145" y="445"/>
                      <a:pt x="145" y="445"/>
                      <a:pt x="145" y="446"/>
                    </a:cubicBezTo>
                    <a:cubicBezTo>
                      <a:pt x="145" y="447"/>
                      <a:pt x="144" y="448"/>
                      <a:pt x="143" y="448"/>
                    </a:cubicBezTo>
                    <a:cubicBezTo>
                      <a:pt x="143" y="449"/>
                      <a:pt x="143" y="450"/>
                      <a:pt x="143" y="451"/>
                    </a:cubicBezTo>
                    <a:cubicBezTo>
                      <a:pt x="141" y="454"/>
                      <a:pt x="139" y="457"/>
                      <a:pt x="137" y="460"/>
                    </a:cubicBezTo>
                    <a:cubicBezTo>
                      <a:pt x="137" y="461"/>
                      <a:pt x="134" y="464"/>
                      <a:pt x="135" y="465"/>
                    </a:cubicBezTo>
                    <a:cubicBezTo>
                      <a:pt x="133" y="468"/>
                      <a:pt x="131" y="470"/>
                      <a:pt x="129" y="473"/>
                    </a:cubicBezTo>
                    <a:cubicBezTo>
                      <a:pt x="128" y="474"/>
                      <a:pt x="127" y="474"/>
                      <a:pt x="127" y="475"/>
                    </a:cubicBezTo>
                    <a:cubicBezTo>
                      <a:pt x="127" y="475"/>
                      <a:pt x="127" y="476"/>
                      <a:pt x="126" y="476"/>
                    </a:cubicBezTo>
                    <a:cubicBezTo>
                      <a:pt x="126" y="477"/>
                      <a:pt x="125" y="477"/>
                      <a:pt x="125" y="478"/>
                    </a:cubicBezTo>
                    <a:cubicBezTo>
                      <a:pt x="124" y="479"/>
                      <a:pt x="124" y="479"/>
                      <a:pt x="124" y="480"/>
                    </a:cubicBezTo>
                    <a:cubicBezTo>
                      <a:pt x="123" y="480"/>
                      <a:pt x="123" y="481"/>
                      <a:pt x="122" y="482"/>
                    </a:cubicBezTo>
                    <a:cubicBezTo>
                      <a:pt x="121" y="483"/>
                      <a:pt x="121" y="484"/>
                      <a:pt x="120" y="485"/>
                    </a:cubicBezTo>
                    <a:cubicBezTo>
                      <a:pt x="119" y="486"/>
                      <a:pt x="118" y="486"/>
                      <a:pt x="117" y="487"/>
                    </a:cubicBezTo>
                    <a:cubicBezTo>
                      <a:pt x="115" y="489"/>
                      <a:pt x="112" y="491"/>
                      <a:pt x="109" y="494"/>
                    </a:cubicBezTo>
                    <a:cubicBezTo>
                      <a:pt x="109" y="494"/>
                      <a:pt x="109" y="495"/>
                      <a:pt x="108" y="495"/>
                    </a:cubicBezTo>
                    <a:cubicBezTo>
                      <a:pt x="107" y="496"/>
                      <a:pt x="107" y="496"/>
                      <a:pt x="105" y="496"/>
                    </a:cubicBezTo>
                    <a:cubicBezTo>
                      <a:pt x="104" y="497"/>
                      <a:pt x="102" y="499"/>
                      <a:pt x="101" y="500"/>
                    </a:cubicBezTo>
                    <a:cubicBezTo>
                      <a:pt x="99" y="501"/>
                      <a:pt x="97" y="501"/>
                      <a:pt x="95" y="502"/>
                    </a:cubicBezTo>
                    <a:cubicBezTo>
                      <a:pt x="95" y="502"/>
                      <a:pt x="94" y="503"/>
                      <a:pt x="94" y="503"/>
                    </a:cubicBezTo>
                    <a:cubicBezTo>
                      <a:pt x="90" y="505"/>
                      <a:pt x="85" y="506"/>
                      <a:pt x="81" y="507"/>
                    </a:cubicBezTo>
                    <a:cubicBezTo>
                      <a:pt x="80" y="508"/>
                      <a:pt x="79" y="508"/>
                      <a:pt x="78" y="509"/>
                    </a:cubicBezTo>
                    <a:cubicBezTo>
                      <a:pt x="75" y="509"/>
                      <a:pt x="73" y="509"/>
                      <a:pt x="70" y="509"/>
                    </a:cubicBezTo>
                    <a:cubicBezTo>
                      <a:pt x="65" y="511"/>
                      <a:pt x="59" y="512"/>
                      <a:pt x="53" y="511"/>
                    </a:cubicBezTo>
                    <a:cubicBezTo>
                      <a:pt x="52" y="511"/>
                      <a:pt x="51" y="511"/>
                      <a:pt x="50" y="511"/>
                    </a:cubicBezTo>
                    <a:cubicBezTo>
                      <a:pt x="46" y="511"/>
                      <a:pt x="35" y="511"/>
                      <a:pt x="32" y="509"/>
                    </a:cubicBezTo>
                    <a:cubicBezTo>
                      <a:pt x="33" y="509"/>
                      <a:pt x="33" y="509"/>
                      <a:pt x="33" y="509"/>
                    </a:cubicBezTo>
                    <a:cubicBezTo>
                      <a:pt x="27" y="510"/>
                      <a:pt x="19" y="509"/>
                      <a:pt x="14" y="508"/>
                    </a:cubicBezTo>
                    <a:cubicBezTo>
                      <a:pt x="12" y="508"/>
                      <a:pt x="10" y="508"/>
                      <a:pt x="8" y="508"/>
                    </a:cubicBezTo>
                    <a:cubicBezTo>
                      <a:pt x="5" y="508"/>
                      <a:pt x="3" y="507"/>
                      <a:pt x="0" y="508"/>
                    </a:cubicBezTo>
                    <a:cubicBezTo>
                      <a:pt x="0" y="507"/>
                      <a:pt x="0" y="506"/>
                      <a:pt x="0" y="504"/>
                    </a:cubicBezTo>
                    <a:cubicBezTo>
                      <a:pt x="7" y="503"/>
                      <a:pt x="16" y="504"/>
                      <a:pt x="22" y="505"/>
                    </a:cubicBezTo>
                    <a:cubicBezTo>
                      <a:pt x="24" y="505"/>
                      <a:pt x="25" y="505"/>
                      <a:pt x="26" y="505"/>
                    </a:cubicBezTo>
                    <a:cubicBezTo>
                      <a:pt x="27" y="506"/>
                      <a:pt x="31" y="505"/>
                      <a:pt x="33" y="505"/>
                    </a:cubicBezTo>
                    <a:cubicBezTo>
                      <a:pt x="37" y="506"/>
                      <a:pt x="43" y="506"/>
                      <a:pt x="46" y="507"/>
                    </a:cubicBezTo>
                    <a:cubicBezTo>
                      <a:pt x="49" y="507"/>
                      <a:pt x="51" y="507"/>
                      <a:pt x="53" y="507"/>
                    </a:cubicBezTo>
                    <a:cubicBezTo>
                      <a:pt x="63" y="507"/>
                      <a:pt x="73" y="505"/>
                      <a:pt x="81" y="502"/>
                    </a:cubicBezTo>
                    <a:cubicBezTo>
                      <a:pt x="83" y="501"/>
                      <a:pt x="89" y="501"/>
                      <a:pt x="91" y="499"/>
                    </a:cubicBezTo>
                    <a:cubicBezTo>
                      <a:pt x="92" y="498"/>
                      <a:pt x="92" y="498"/>
                      <a:pt x="93" y="497"/>
                    </a:cubicBezTo>
                    <a:cubicBezTo>
                      <a:pt x="96" y="495"/>
                      <a:pt x="99" y="494"/>
                      <a:pt x="101" y="493"/>
                    </a:cubicBezTo>
                    <a:cubicBezTo>
                      <a:pt x="105" y="490"/>
                      <a:pt x="108" y="487"/>
                      <a:pt x="111" y="484"/>
                    </a:cubicBezTo>
                    <a:cubicBezTo>
                      <a:pt x="112" y="483"/>
                      <a:pt x="114" y="483"/>
                      <a:pt x="115" y="482"/>
                    </a:cubicBezTo>
                    <a:cubicBezTo>
                      <a:pt x="117" y="480"/>
                      <a:pt x="119" y="477"/>
                      <a:pt x="121" y="475"/>
                    </a:cubicBezTo>
                    <a:cubicBezTo>
                      <a:pt x="122" y="474"/>
                      <a:pt x="124" y="472"/>
                      <a:pt x="125" y="471"/>
                    </a:cubicBezTo>
                    <a:cubicBezTo>
                      <a:pt x="128" y="467"/>
                      <a:pt x="131" y="462"/>
                      <a:pt x="133" y="457"/>
                    </a:cubicBezTo>
                    <a:cubicBezTo>
                      <a:pt x="134" y="456"/>
                      <a:pt x="135" y="455"/>
                      <a:pt x="136" y="454"/>
                    </a:cubicBezTo>
                    <a:cubicBezTo>
                      <a:pt x="138" y="451"/>
                      <a:pt x="139" y="448"/>
                      <a:pt x="141" y="446"/>
                    </a:cubicBezTo>
                    <a:cubicBezTo>
                      <a:pt x="141" y="445"/>
                      <a:pt x="142" y="444"/>
                      <a:pt x="142" y="443"/>
                    </a:cubicBezTo>
                    <a:cubicBezTo>
                      <a:pt x="142" y="443"/>
                      <a:pt x="143" y="442"/>
                      <a:pt x="144" y="441"/>
                    </a:cubicBezTo>
                    <a:cubicBezTo>
                      <a:pt x="145" y="439"/>
                      <a:pt x="144" y="438"/>
                      <a:pt x="145" y="436"/>
                    </a:cubicBezTo>
                    <a:cubicBezTo>
                      <a:pt x="147" y="432"/>
                      <a:pt x="151" y="429"/>
                      <a:pt x="153" y="426"/>
                    </a:cubicBezTo>
                    <a:cubicBezTo>
                      <a:pt x="154" y="424"/>
                      <a:pt x="154" y="423"/>
                      <a:pt x="155" y="422"/>
                    </a:cubicBezTo>
                    <a:cubicBezTo>
                      <a:pt x="155" y="420"/>
                      <a:pt x="157" y="418"/>
                      <a:pt x="158" y="416"/>
                    </a:cubicBezTo>
                    <a:cubicBezTo>
                      <a:pt x="160" y="414"/>
                      <a:pt x="160" y="413"/>
                      <a:pt x="162" y="411"/>
                    </a:cubicBezTo>
                    <a:cubicBezTo>
                      <a:pt x="162" y="410"/>
                      <a:pt x="164" y="410"/>
                      <a:pt x="164" y="409"/>
                    </a:cubicBezTo>
                    <a:cubicBezTo>
                      <a:pt x="168" y="403"/>
                      <a:pt x="174" y="399"/>
                      <a:pt x="179" y="395"/>
                    </a:cubicBezTo>
                    <a:cubicBezTo>
                      <a:pt x="179" y="395"/>
                      <a:pt x="180" y="394"/>
                      <a:pt x="180" y="394"/>
                    </a:cubicBezTo>
                    <a:cubicBezTo>
                      <a:pt x="180" y="394"/>
                      <a:pt x="181" y="394"/>
                      <a:pt x="182" y="394"/>
                    </a:cubicBezTo>
                    <a:cubicBezTo>
                      <a:pt x="183" y="392"/>
                      <a:pt x="185" y="391"/>
                      <a:pt x="186" y="390"/>
                    </a:cubicBezTo>
                    <a:cubicBezTo>
                      <a:pt x="187" y="389"/>
                      <a:pt x="187" y="389"/>
                      <a:pt x="188" y="389"/>
                    </a:cubicBezTo>
                    <a:cubicBezTo>
                      <a:pt x="188" y="389"/>
                      <a:pt x="189" y="388"/>
                      <a:pt x="190" y="387"/>
                    </a:cubicBezTo>
                    <a:cubicBezTo>
                      <a:pt x="191" y="387"/>
                      <a:pt x="192" y="387"/>
                      <a:pt x="193" y="386"/>
                    </a:cubicBezTo>
                    <a:cubicBezTo>
                      <a:pt x="193" y="386"/>
                      <a:pt x="194" y="385"/>
                      <a:pt x="194" y="385"/>
                    </a:cubicBezTo>
                    <a:cubicBezTo>
                      <a:pt x="196" y="384"/>
                      <a:pt x="198" y="383"/>
                      <a:pt x="199" y="382"/>
                    </a:cubicBezTo>
                    <a:cubicBezTo>
                      <a:pt x="201" y="381"/>
                      <a:pt x="203" y="380"/>
                      <a:pt x="205" y="379"/>
                    </a:cubicBezTo>
                    <a:cubicBezTo>
                      <a:pt x="208" y="377"/>
                      <a:pt x="212" y="376"/>
                      <a:pt x="216" y="374"/>
                    </a:cubicBezTo>
                    <a:cubicBezTo>
                      <a:pt x="218" y="374"/>
                      <a:pt x="219" y="373"/>
                      <a:pt x="221" y="373"/>
                    </a:cubicBezTo>
                    <a:cubicBezTo>
                      <a:pt x="222" y="372"/>
                      <a:pt x="224" y="371"/>
                      <a:pt x="226" y="371"/>
                    </a:cubicBezTo>
                    <a:cubicBezTo>
                      <a:pt x="238" y="367"/>
                      <a:pt x="254" y="364"/>
                      <a:pt x="268" y="367"/>
                    </a:cubicBezTo>
                    <a:cubicBezTo>
                      <a:pt x="270" y="367"/>
                      <a:pt x="272" y="367"/>
                      <a:pt x="274" y="367"/>
                    </a:cubicBezTo>
                    <a:cubicBezTo>
                      <a:pt x="279" y="367"/>
                      <a:pt x="283" y="368"/>
                      <a:pt x="288" y="368"/>
                    </a:cubicBezTo>
                    <a:cubicBezTo>
                      <a:pt x="289" y="368"/>
                      <a:pt x="289" y="368"/>
                      <a:pt x="290" y="368"/>
                    </a:cubicBezTo>
                    <a:cubicBezTo>
                      <a:pt x="298" y="369"/>
                      <a:pt x="304" y="367"/>
                      <a:pt x="312" y="368"/>
                    </a:cubicBezTo>
                    <a:cubicBezTo>
                      <a:pt x="315" y="368"/>
                      <a:pt x="319" y="366"/>
                      <a:pt x="322" y="365"/>
                    </a:cubicBezTo>
                    <a:cubicBezTo>
                      <a:pt x="327" y="364"/>
                      <a:pt x="331" y="363"/>
                      <a:pt x="335" y="361"/>
                    </a:cubicBezTo>
                    <a:cubicBezTo>
                      <a:pt x="336" y="361"/>
                      <a:pt x="338" y="359"/>
                      <a:pt x="340" y="358"/>
                    </a:cubicBezTo>
                    <a:cubicBezTo>
                      <a:pt x="341" y="358"/>
                      <a:pt x="342" y="358"/>
                      <a:pt x="343" y="358"/>
                    </a:cubicBezTo>
                    <a:cubicBezTo>
                      <a:pt x="344" y="357"/>
                      <a:pt x="345" y="356"/>
                      <a:pt x="346" y="356"/>
                    </a:cubicBezTo>
                    <a:cubicBezTo>
                      <a:pt x="349" y="354"/>
                      <a:pt x="352" y="354"/>
                      <a:pt x="355" y="352"/>
                    </a:cubicBezTo>
                    <a:cubicBezTo>
                      <a:pt x="360" y="349"/>
                      <a:pt x="365" y="345"/>
                      <a:pt x="369" y="341"/>
                    </a:cubicBezTo>
                    <a:cubicBezTo>
                      <a:pt x="369" y="340"/>
                      <a:pt x="370" y="340"/>
                      <a:pt x="371" y="340"/>
                    </a:cubicBezTo>
                    <a:cubicBezTo>
                      <a:pt x="372" y="339"/>
                      <a:pt x="376" y="335"/>
                      <a:pt x="376" y="333"/>
                    </a:cubicBezTo>
                    <a:cubicBezTo>
                      <a:pt x="377" y="333"/>
                      <a:pt x="377" y="333"/>
                      <a:pt x="377" y="333"/>
                    </a:cubicBezTo>
                    <a:cubicBezTo>
                      <a:pt x="376" y="333"/>
                      <a:pt x="376" y="333"/>
                      <a:pt x="376" y="332"/>
                    </a:cubicBezTo>
                    <a:cubicBezTo>
                      <a:pt x="376" y="332"/>
                      <a:pt x="377" y="332"/>
                      <a:pt x="377" y="332"/>
                    </a:cubicBezTo>
                    <a:cubicBezTo>
                      <a:pt x="377" y="331"/>
                      <a:pt x="377" y="331"/>
                      <a:pt x="378" y="331"/>
                    </a:cubicBezTo>
                    <a:cubicBezTo>
                      <a:pt x="379" y="330"/>
                      <a:pt x="381" y="329"/>
                      <a:pt x="382" y="328"/>
                    </a:cubicBezTo>
                    <a:cubicBezTo>
                      <a:pt x="386" y="324"/>
                      <a:pt x="387" y="315"/>
                      <a:pt x="386" y="310"/>
                    </a:cubicBezTo>
                    <a:cubicBezTo>
                      <a:pt x="386" y="307"/>
                      <a:pt x="387" y="302"/>
                      <a:pt x="386" y="300"/>
                    </a:cubicBezTo>
                    <a:cubicBezTo>
                      <a:pt x="385" y="299"/>
                      <a:pt x="384" y="297"/>
                      <a:pt x="383" y="295"/>
                    </a:cubicBezTo>
                    <a:cubicBezTo>
                      <a:pt x="382" y="292"/>
                      <a:pt x="379" y="289"/>
                      <a:pt x="378" y="287"/>
                    </a:cubicBezTo>
                    <a:cubicBezTo>
                      <a:pt x="377" y="286"/>
                      <a:pt x="377" y="285"/>
                      <a:pt x="377" y="284"/>
                    </a:cubicBezTo>
                    <a:cubicBezTo>
                      <a:pt x="374" y="280"/>
                      <a:pt x="370" y="276"/>
                      <a:pt x="368" y="271"/>
                    </a:cubicBezTo>
                    <a:cubicBezTo>
                      <a:pt x="368" y="271"/>
                      <a:pt x="368" y="271"/>
                      <a:pt x="369" y="270"/>
                    </a:cubicBezTo>
                    <a:cubicBezTo>
                      <a:pt x="367" y="269"/>
                      <a:pt x="367" y="267"/>
                      <a:pt x="366" y="265"/>
                    </a:cubicBezTo>
                    <a:cubicBezTo>
                      <a:pt x="363" y="260"/>
                      <a:pt x="362" y="257"/>
                      <a:pt x="361" y="250"/>
                    </a:cubicBezTo>
                    <a:cubicBezTo>
                      <a:pt x="360" y="248"/>
                      <a:pt x="359" y="246"/>
                      <a:pt x="358" y="244"/>
                    </a:cubicBezTo>
                    <a:cubicBezTo>
                      <a:pt x="358" y="243"/>
                      <a:pt x="358" y="241"/>
                      <a:pt x="357" y="240"/>
                    </a:cubicBezTo>
                    <a:cubicBezTo>
                      <a:pt x="357" y="240"/>
                      <a:pt x="356" y="239"/>
                      <a:pt x="356" y="238"/>
                    </a:cubicBezTo>
                    <a:cubicBezTo>
                      <a:pt x="354" y="233"/>
                      <a:pt x="355" y="224"/>
                      <a:pt x="356" y="219"/>
                    </a:cubicBezTo>
                    <a:cubicBezTo>
                      <a:pt x="356" y="217"/>
                      <a:pt x="355" y="216"/>
                      <a:pt x="355" y="213"/>
                    </a:cubicBezTo>
                    <a:cubicBezTo>
                      <a:pt x="356" y="211"/>
                      <a:pt x="357" y="210"/>
                      <a:pt x="357" y="209"/>
                    </a:cubicBezTo>
                    <a:cubicBezTo>
                      <a:pt x="357" y="208"/>
                      <a:pt x="357" y="208"/>
                      <a:pt x="357" y="208"/>
                    </a:cubicBezTo>
                    <a:cubicBezTo>
                      <a:pt x="357" y="206"/>
                      <a:pt x="358" y="204"/>
                      <a:pt x="358" y="202"/>
                    </a:cubicBezTo>
                    <a:cubicBezTo>
                      <a:pt x="360" y="197"/>
                      <a:pt x="361" y="191"/>
                      <a:pt x="363" y="185"/>
                    </a:cubicBezTo>
                    <a:cubicBezTo>
                      <a:pt x="362" y="184"/>
                      <a:pt x="362" y="183"/>
                      <a:pt x="362" y="182"/>
                    </a:cubicBezTo>
                    <a:cubicBezTo>
                      <a:pt x="362" y="180"/>
                      <a:pt x="362" y="177"/>
                      <a:pt x="361" y="174"/>
                    </a:cubicBezTo>
                    <a:cubicBezTo>
                      <a:pt x="361" y="173"/>
                      <a:pt x="360" y="172"/>
                      <a:pt x="360" y="171"/>
                    </a:cubicBezTo>
                    <a:cubicBezTo>
                      <a:pt x="360" y="170"/>
                      <a:pt x="360" y="169"/>
                      <a:pt x="360" y="169"/>
                    </a:cubicBezTo>
                    <a:cubicBezTo>
                      <a:pt x="359" y="168"/>
                      <a:pt x="359" y="168"/>
                      <a:pt x="358" y="167"/>
                    </a:cubicBezTo>
                    <a:cubicBezTo>
                      <a:pt x="355" y="161"/>
                      <a:pt x="351" y="156"/>
                      <a:pt x="346" y="152"/>
                    </a:cubicBezTo>
                    <a:cubicBezTo>
                      <a:pt x="345" y="151"/>
                      <a:pt x="344" y="150"/>
                      <a:pt x="343" y="149"/>
                    </a:cubicBezTo>
                    <a:cubicBezTo>
                      <a:pt x="341" y="148"/>
                      <a:pt x="339" y="147"/>
                      <a:pt x="337" y="146"/>
                    </a:cubicBezTo>
                    <a:cubicBezTo>
                      <a:pt x="336" y="146"/>
                      <a:pt x="335" y="145"/>
                      <a:pt x="334" y="145"/>
                    </a:cubicBezTo>
                    <a:cubicBezTo>
                      <a:pt x="330" y="142"/>
                      <a:pt x="324" y="138"/>
                      <a:pt x="318" y="136"/>
                    </a:cubicBezTo>
                    <a:cubicBezTo>
                      <a:pt x="317" y="136"/>
                      <a:pt x="315" y="136"/>
                      <a:pt x="314" y="135"/>
                    </a:cubicBezTo>
                    <a:cubicBezTo>
                      <a:pt x="313" y="135"/>
                      <a:pt x="312" y="135"/>
                      <a:pt x="312" y="135"/>
                    </a:cubicBezTo>
                    <a:cubicBezTo>
                      <a:pt x="311" y="135"/>
                      <a:pt x="311" y="134"/>
                      <a:pt x="311" y="134"/>
                    </a:cubicBezTo>
                    <a:cubicBezTo>
                      <a:pt x="310" y="134"/>
                      <a:pt x="306" y="133"/>
                      <a:pt x="305" y="132"/>
                    </a:cubicBezTo>
                    <a:cubicBezTo>
                      <a:pt x="304" y="132"/>
                      <a:pt x="304" y="131"/>
                      <a:pt x="303" y="131"/>
                    </a:cubicBezTo>
                    <a:cubicBezTo>
                      <a:pt x="301" y="130"/>
                      <a:pt x="300" y="131"/>
                      <a:pt x="298" y="130"/>
                    </a:cubicBezTo>
                    <a:cubicBezTo>
                      <a:pt x="295" y="129"/>
                      <a:pt x="293" y="127"/>
                      <a:pt x="291" y="125"/>
                    </a:cubicBezTo>
                    <a:cubicBezTo>
                      <a:pt x="290" y="125"/>
                      <a:pt x="289" y="125"/>
                      <a:pt x="288" y="125"/>
                    </a:cubicBezTo>
                    <a:cubicBezTo>
                      <a:pt x="288" y="124"/>
                      <a:pt x="288" y="124"/>
                      <a:pt x="287" y="124"/>
                    </a:cubicBezTo>
                    <a:cubicBezTo>
                      <a:pt x="287" y="123"/>
                      <a:pt x="286" y="123"/>
                      <a:pt x="285" y="123"/>
                    </a:cubicBezTo>
                    <a:cubicBezTo>
                      <a:pt x="282" y="121"/>
                      <a:pt x="279" y="119"/>
                      <a:pt x="277" y="118"/>
                    </a:cubicBezTo>
                    <a:cubicBezTo>
                      <a:pt x="276" y="117"/>
                      <a:pt x="275" y="117"/>
                      <a:pt x="274" y="117"/>
                    </a:cubicBezTo>
                    <a:cubicBezTo>
                      <a:pt x="273" y="115"/>
                      <a:pt x="271" y="114"/>
                      <a:pt x="269" y="112"/>
                    </a:cubicBezTo>
                    <a:cubicBezTo>
                      <a:pt x="268" y="112"/>
                      <a:pt x="267" y="112"/>
                      <a:pt x="267" y="111"/>
                    </a:cubicBezTo>
                    <a:cubicBezTo>
                      <a:pt x="265" y="110"/>
                      <a:pt x="264" y="108"/>
                      <a:pt x="263" y="107"/>
                    </a:cubicBezTo>
                    <a:cubicBezTo>
                      <a:pt x="259" y="105"/>
                      <a:pt x="255" y="101"/>
                      <a:pt x="252" y="97"/>
                    </a:cubicBezTo>
                    <a:cubicBezTo>
                      <a:pt x="252" y="96"/>
                      <a:pt x="250" y="96"/>
                      <a:pt x="250" y="95"/>
                    </a:cubicBezTo>
                    <a:cubicBezTo>
                      <a:pt x="249" y="95"/>
                      <a:pt x="249" y="94"/>
                      <a:pt x="248" y="93"/>
                    </a:cubicBezTo>
                    <a:cubicBezTo>
                      <a:pt x="247" y="92"/>
                      <a:pt x="245" y="91"/>
                      <a:pt x="244" y="90"/>
                    </a:cubicBezTo>
                    <a:cubicBezTo>
                      <a:pt x="242" y="87"/>
                      <a:pt x="239" y="83"/>
                      <a:pt x="237" y="79"/>
                    </a:cubicBezTo>
                    <a:cubicBezTo>
                      <a:pt x="235" y="76"/>
                      <a:pt x="232" y="74"/>
                      <a:pt x="230" y="72"/>
                    </a:cubicBezTo>
                    <a:cubicBezTo>
                      <a:pt x="226" y="68"/>
                      <a:pt x="222" y="65"/>
                      <a:pt x="218" y="62"/>
                    </a:cubicBezTo>
                    <a:cubicBezTo>
                      <a:pt x="217" y="62"/>
                      <a:pt x="217" y="61"/>
                      <a:pt x="216" y="60"/>
                    </a:cubicBezTo>
                    <a:cubicBezTo>
                      <a:pt x="216" y="60"/>
                      <a:pt x="215" y="60"/>
                      <a:pt x="214" y="60"/>
                    </a:cubicBezTo>
                    <a:cubicBezTo>
                      <a:pt x="213" y="59"/>
                      <a:pt x="212" y="58"/>
                      <a:pt x="212" y="58"/>
                    </a:cubicBezTo>
                    <a:cubicBezTo>
                      <a:pt x="211" y="57"/>
                      <a:pt x="207" y="57"/>
                      <a:pt x="205" y="56"/>
                    </a:cubicBezTo>
                    <a:cubicBezTo>
                      <a:pt x="204" y="56"/>
                      <a:pt x="202" y="54"/>
                      <a:pt x="200" y="54"/>
                    </a:cubicBezTo>
                    <a:cubicBezTo>
                      <a:pt x="199" y="54"/>
                      <a:pt x="195" y="55"/>
                      <a:pt x="194" y="55"/>
                    </a:cubicBezTo>
                    <a:cubicBezTo>
                      <a:pt x="192" y="56"/>
                      <a:pt x="190" y="55"/>
                      <a:pt x="188" y="55"/>
                    </a:cubicBezTo>
                    <a:cubicBezTo>
                      <a:pt x="186" y="56"/>
                      <a:pt x="183" y="58"/>
                      <a:pt x="182" y="59"/>
                    </a:cubicBezTo>
                    <a:cubicBezTo>
                      <a:pt x="181" y="59"/>
                      <a:pt x="180" y="59"/>
                      <a:pt x="179" y="59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8" y="61"/>
                      <a:pt x="177" y="61"/>
                      <a:pt x="176" y="61"/>
                    </a:cubicBezTo>
                    <a:cubicBezTo>
                      <a:pt x="176" y="61"/>
                      <a:pt x="176" y="62"/>
                      <a:pt x="175" y="62"/>
                    </a:cubicBezTo>
                    <a:cubicBezTo>
                      <a:pt x="174" y="63"/>
                      <a:pt x="173" y="63"/>
                      <a:pt x="172" y="64"/>
                    </a:cubicBezTo>
                    <a:cubicBezTo>
                      <a:pt x="172" y="64"/>
                      <a:pt x="172" y="65"/>
                      <a:pt x="172" y="65"/>
                    </a:cubicBezTo>
                    <a:cubicBezTo>
                      <a:pt x="171" y="66"/>
                      <a:pt x="170" y="66"/>
                      <a:pt x="169" y="66"/>
                    </a:cubicBezTo>
                    <a:cubicBezTo>
                      <a:pt x="167" y="68"/>
                      <a:pt x="165" y="73"/>
                      <a:pt x="162" y="73"/>
                    </a:cubicBezTo>
                    <a:cubicBezTo>
                      <a:pt x="162" y="73"/>
                      <a:pt x="162" y="74"/>
                      <a:pt x="162" y="74"/>
                    </a:cubicBezTo>
                    <a:cubicBezTo>
                      <a:pt x="161" y="75"/>
                      <a:pt x="161" y="76"/>
                      <a:pt x="160" y="77"/>
                    </a:cubicBezTo>
                    <a:cubicBezTo>
                      <a:pt x="157" y="79"/>
                      <a:pt x="152" y="82"/>
                      <a:pt x="152" y="84"/>
                    </a:cubicBezTo>
                    <a:cubicBezTo>
                      <a:pt x="151" y="84"/>
                      <a:pt x="145" y="87"/>
                      <a:pt x="145" y="88"/>
                    </a:cubicBezTo>
                    <a:cubicBezTo>
                      <a:pt x="145" y="88"/>
                      <a:pt x="145" y="88"/>
                      <a:pt x="145" y="89"/>
                    </a:cubicBezTo>
                    <a:cubicBezTo>
                      <a:pt x="143" y="90"/>
                      <a:pt x="140" y="90"/>
                      <a:pt x="138" y="91"/>
                    </a:cubicBezTo>
                    <a:cubicBezTo>
                      <a:pt x="138" y="91"/>
                      <a:pt x="138" y="92"/>
                      <a:pt x="138" y="92"/>
                    </a:cubicBezTo>
                    <a:cubicBezTo>
                      <a:pt x="135" y="93"/>
                      <a:pt x="133" y="93"/>
                      <a:pt x="130" y="94"/>
                    </a:cubicBezTo>
                    <a:cubicBezTo>
                      <a:pt x="129" y="94"/>
                      <a:pt x="129" y="94"/>
                      <a:pt x="128" y="94"/>
                    </a:cubicBezTo>
                    <a:cubicBezTo>
                      <a:pt x="125" y="95"/>
                      <a:pt x="123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6" y="97"/>
                      <a:pt x="115" y="97"/>
                      <a:pt x="112" y="97"/>
                    </a:cubicBezTo>
                    <a:cubicBezTo>
                      <a:pt x="112" y="98"/>
                      <a:pt x="112" y="97"/>
                      <a:pt x="111" y="98"/>
                    </a:cubicBezTo>
                    <a:cubicBezTo>
                      <a:pt x="111" y="97"/>
                      <a:pt x="109" y="98"/>
                      <a:pt x="108" y="98"/>
                    </a:cubicBezTo>
                    <a:cubicBezTo>
                      <a:pt x="108" y="97"/>
                      <a:pt x="108" y="98"/>
                      <a:pt x="107" y="97"/>
                    </a:cubicBezTo>
                    <a:cubicBezTo>
                      <a:pt x="107" y="98"/>
                      <a:pt x="102" y="98"/>
                      <a:pt x="101" y="98"/>
                    </a:cubicBezTo>
                    <a:cubicBezTo>
                      <a:pt x="101" y="97"/>
                      <a:pt x="102" y="97"/>
                      <a:pt x="101" y="97"/>
                    </a:cubicBezTo>
                    <a:cubicBezTo>
                      <a:pt x="100" y="99"/>
                      <a:pt x="98" y="97"/>
                      <a:pt x="96" y="97"/>
                    </a:cubicBezTo>
                    <a:cubicBezTo>
                      <a:pt x="92" y="97"/>
                      <a:pt x="88" y="96"/>
                      <a:pt x="84" y="95"/>
                    </a:cubicBezTo>
                    <a:cubicBezTo>
                      <a:pt x="82" y="94"/>
                      <a:pt x="82" y="95"/>
                      <a:pt x="80" y="95"/>
                    </a:cubicBezTo>
                    <a:cubicBezTo>
                      <a:pt x="80" y="94"/>
                      <a:pt x="80" y="95"/>
                      <a:pt x="80" y="94"/>
                    </a:cubicBezTo>
                    <a:cubicBezTo>
                      <a:pt x="78" y="95"/>
                      <a:pt x="75" y="93"/>
                      <a:pt x="73" y="93"/>
                    </a:cubicBezTo>
                    <a:cubicBezTo>
                      <a:pt x="73" y="93"/>
                      <a:pt x="73" y="93"/>
                      <a:pt x="73" y="92"/>
                    </a:cubicBezTo>
                    <a:cubicBezTo>
                      <a:pt x="73" y="92"/>
                      <a:pt x="72" y="92"/>
                      <a:pt x="72" y="92"/>
                    </a:cubicBezTo>
                    <a:cubicBezTo>
                      <a:pt x="72" y="92"/>
                      <a:pt x="72" y="92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2" y="92"/>
                      <a:pt x="72" y="92"/>
                      <a:pt x="72" y="92"/>
                    </a:cubicBezTo>
                    <a:cubicBezTo>
                      <a:pt x="72" y="92"/>
                      <a:pt x="72" y="92"/>
                      <a:pt x="71" y="92"/>
                    </a:cubicBezTo>
                    <a:cubicBezTo>
                      <a:pt x="71" y="92"/>
                      <a:pt x="71" y="91"/>
                      <a:pt x="71" y="91"/>
                    </a:cubicBezTo>
                    <a:cubicBezTo>
                      <a:pt x="71" y="91"/>
                      <a:pt x="71" y="92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1" y="92"/>
                      <a:pt x="71" y="92"/>
                      <a:pt x="71" y="92"/>
                    </a:cubicBezTo>
                    <a:cubicBezTo>
                      <a:pt x="70" y="91"/>
                      <a:pt x="69" y="91"/>
                      <a:pt x="67" y="91"/>
                    </a:cubicBezTo>
                    <a:cubicBezTo>
                      <a:pt x="67" y="90"/>
                      <a:pt x="66" y="89"/>
                      <a:pt x="66" y="89"/>
                    </a:cubicBezTo>
                    <a:cubicBezTo>
                      <a:pt x="65" y="89"/>
                      <a:pt x="64" y="89"/>
                      <a:pt x="63" y="88"/>
                    </a:cubicBezTo>
                    <a:cubicBezTo>
                      <a:pt x="63" y="88"/>
                      <a:pt x="60" y="86"/>
                      <a:pt x="60" y="86"/>
                    </a:cubicBezTo>
                    <a:cubicBezTo>
                      <a:pt x="59" y="85"/>
                      <a:pt x="60" y="85"/>
                      <a:pt x="59" y="85"/>
                    </a:cubicBezTo>
                    <a:cubicBezTo>
                      <a:pt x="58" y="84"/>
                      <a:pt x="58" y="84"/>
                      <a:pt x="57" y="83"/>
                    </a:cubicBezTo>
                    <a:cubicBezTo>
                      <a:pt x="57" y="83"/>
                      <a:pt x="57" y="83"/>
                      <a:pt x="57" y="82"/>
                    </a:cubicBezTo>
                    <a:cubicBezTo>
                      <a:pt x="56" y="81"/>
                      <a:pt x="55" y="81"/>
                      <a:pt x="54" y="80"/>
                    </a:cubicBezTo>
                    <a:cubicBezTo>
                      <a:pt x="54" y="80"/>
                      <a:pt x="54" y="80"/>
                      <a:pt x="53" y="79"/>
                    </a:cubicBezTo>
                    <a:cubicBezTo>
                      <a:pt x="53" y="79"/>
                      <a:pt x="52" y="79"/>
                      <a:pt x="52" y="78"/>
                    </a:cubicBezTo>
                    <a:cubicBezTo>
                      <a:pt x="49" y="76"/>
                      <a:pt x="46" y="74"/>
                      <a:pt x="44" y="71"/>
                    </a:cubicBezTo>
                    <a:cubicBezTo>
                      <a:pt x="44" y="71"/>
                      <a:pt x="43" y="71"/>
                      <a:pt x="43" y="71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2" y="70"/>
                      <a:pt x="41" y="69"/>
                      <a:pt x="40" y="68"/>
                    </a:cubicBezTo>
                    <a:cubicBezTo>
                      <a:pt x="40" y="68"/>
                      <a:pt x="40" y="67"/>
                      <a:pt x="40" y="67"/>
                    </a:cubicBezTo>
                    <a:cubicBezTo>
                      <a:pt x="38" y="67"/>
                      <a:pt x="36" y="64"/>
                      <a:pt x="35" y="62"/>
                    </a:cubicBezTo>
                    <a:cubicBezTo>
                      <a:pt x="33" y="61"/>
                      <a:pt x="32" y="59"/>
                      <a:pt x="31" y="58"/>
                    </a:cubicBezTo>
                    <a:cubicBezTo>
                      <a:pt x="30" y="57"/>
                      <a:pt x="31" y="55"/>
                      <a:pt x="30" y="54"/>
                    </a:cubicBezTo>
                    <a:cubicBezTo>
                      <a:pt x="28" y="55"/>
                      <a:pt x="25" y="47"/>
                      <a:pt x="24" y="45"/>
                    </a:cubicBezTo>
                    <a:cubicBezTo>
                      <a:pt x="25" y="45"/>
                      <a:pt x="24" y="45"/>
                      <a:pt x="25" y="44"/>
                    </a:cubicBezTo>
                    <a:cubicBezTo>
                      <a:pt x="23" y="43"/>
                      <a:pt x="21" y="39"/>
                      <a:pt x="20" y="37"/>
                    </a:cubicBezTo>
                    <a:cubicBezTo>
                      <a:pt x="19" y="36"/>
                      <a:pt x="18" y="36"/>
                      <a:pt x="17" y="35"/>
                    </a:cubicBezTo>
                    <a:cubicBezTo>
                      <a:pt x="17" y="34"/>
                      <a:pt x="17" y="33"/>
                      <a:pt x="17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4" y="27"/>
                      <a:pt x="14" y="27"/>
                    </a:cubicBezTo>
                    <a:cubicBezTo>
                      <a:pt x="13" y="27"/>
                      <a:pt x="12" y="26"/>
                      <a:pt x="12" y="25"/>
                    </a:cubicBezTo>
                    <a:cubicBezTo>
                      <a:pt x="10" y="22"/>
                      <a:pt x="8" y="16"/>
                      <a:pt x="5" y="14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2"/>
                      <a:pt x="3" y="11"/>
                      <a:pt x="2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5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7" y="8"/>
                      <a:pt x="10" y="12"/>
                    </a:cubicBezTo>
                    <a:cubicBezTo>
                      <a:pt x="14" y="19"/>
                      <a:pt x="18" y="27"/>
                      <a:pt x="23" y="34"/>
                    </a:cubicBezTo>
                    <a:cubicBezTo>
                      <a:pt x="24" y="36"/>
                      <a:pt x="26" y="38"/>
                      <a:pt x="27" y="39"/>
                    </a:cubicBezTo>
                    <a:cubicBezTo>
                      <a:pt x="28" y="41"/>
                      <a:pt x="28" y="43"/>
                      <a:pt x="29" y="45"/>
                    </a:cubicBezTo>
                    <a:cubicBezTo>
                      <a:pt x="31" y="48"/>
                      <a:pt x="32" y="51"/>
                      <a:pt x="34" y="54"/>
                    </a:cubicBezTo>
                    <a:cubicBezTo>
                      <a:pt x="35" y="54"/>
                      <a:pt x="35" y="55"/>
                      <a:pt x="36" y="56"/>
                    </a:cubicBezTo>
                    <a:cubicBezTo>
                      <a:pt x="36" y="56"/>
                      <a:pt x="36" y="57"/>
                      <a:pt x="36" y="57"/>
                    </a:cubicBezTo>
                    <a:cubicBezTo>
                      <a:pt x="39" y="61"/>
                      <a:pt x="43" y="64"/>
                      <a:pt x="46" y="68"/>
                    </a:cubicBezTo>
                    <a:cubicBezTo>
                      <a:pt x="47" y="68"/>
                      <a:pt x="48" y="69"/>
                      <a:pt x="49" y="69"/>
                    </a:cubicBezTo>
                    <a:cubicBezTo>
                      <a:pt x="50" y="72"/>
                      <a:pt x="53" y="73"/>
                      <a:pt x="55" y="75"/>
                    </a:cubicBezTo>
                    <a:cubicBezTo>
                      <a:pt x="60" y="78"/>
                      <a:pt x="64" y="86"/>
                      <a:pt x="70" y="8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508">
                <a:extLst>
                  <a:ext uri="{FF2B5EF4-FFF2-40B4-BE49-F238E27FC236}">
                    <a16:creationId xmlns:a16="http://schemas.microsoft.com/office/drawing/2014/main" id="{87FB64A3-4E6D-FA1C-F83C-B688AC673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" y="352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509">
                <a:extLst>
                  <a:ext uri="{FF2B5EF4-FFF2-40B4-BE49-F238E27FC236}">
                    <a16:creationId xmlns:a16="http://schemas.microsoft.com/office/drawing/2014/main" id="{91E4EA86-05E0-8A60-7691-A99A95F62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6" y="353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510">
                <a:extLst>
                  <a:ext uri="{FF2B5EF4-FFF2-40B4-BE49-F238E27FC236}">
                    <a16:creationId xmlns:a16="http://schemas.microsoft.com/office/drawing/2014/main" id="{89AE439B-B544-DD52-5B4B-354817E98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353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511">
                <a:extLst>
                  <a:ext uri="{FF2B5EF4-FFF2-40B4-BE49-F238E27FC236}">
                    <a16:creationId xmlns:a16="http://schemas.microsoft.com/office/drawing/2014/main" id="{2509057F-D480-6AB8-A3F6-AECDAE397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" y="3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512">
                <a:extLst>
                  <a:ext uri="{FF2B5EF4-FFF2-40B4-BE49-F238E27FC236}">
                    <a16:creationId xmlns:a16="http://schemas.microsoft.com/office/drawing/2014/main" id="{B7B2E40E-839F-F052-7EFB-EE9FCD61C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9" y="35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513">
                <a:extLst>
                  <a:ext uri="{FF2B5EF4-FFF2-40B4-BE49-F238E27FC236}">
                    <a16:creationId xmlns:a16="http://schemas.microsoft.com/office/drawing/2014/main" id="{666C6EFF-41E9-151B-C675-16D1EC350C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35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514">
                <a:extLst>
                  <a:ext uri="{FF2B5EF4-FFF2-40B4-BE49-F238E27FC236}">
                    <a16:creationId xmlns:a16="http://schemas.microsoft.com/office/drawing/2014/main" id="{A2BEE15A-AD73-4A6C-8975-5900C076CF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5" y="3533"/>
                <a:ext cx="245" cy="229"/>
              </a:xfrm>
              <a:custGeom>
                <a:avLst/>
                <a:gdLst>
                  <a:gd name="T0" fmla="*/ 88 w 101"/>
                  <a:gd name="T1" fmla="*/ 0 h 94"/>
                  <a:gd name="T2" fmla="*/ 84 w 101"/>
                  <a:gd name="T3" fmla="*/ 1 h 94"/>
                  <a:gd name="T4" fmla="*/ 75 w 101"/>
                  <a:gd name="T5" fmla="*/ 6 h 94"/>
                  <a:gd name="T6" fmla="*/ 52 w 101"/>
                  <a:gd name="T7" fmla="*/ 36 h 94"/>
                  <a:gd name="T8" fmla="*/ 39 w 101"/>
                  <a:gd name="T9" fmla="*/ 48 h 94"/>
                  <a:gd name="T10" fmla="*/ 34 w 101"/>
                  <a:gd name="T11" fmla="*/ 53 h 94"/>
                  <a:gd name="T12" fmla="*/ 22 w 101"/>
                  <a:gd name="T13" fmla="*/ 60 h 94"/>
                  <a:gd name="T14" fmla="*/ 15 w 101"/>
                  <a:gd name="T15" fmla="*/ 65 h 94"/>
                  <a:gd name="T16" fmla="*/ 15 w 101"/>
                  <a:gd name="T17" fmla="*/ 65 h 94"/>
                  <a:gd name="T18" fmla="*/ 15 w 101"/>
                  <a:gd name="T19" fmla="*/ 65 h 94"/>
                  <a:gd name="T20" fmla="*/ 14 w 101"/>
                  <a:gd name="T21" fmla="*/ 65 h 94"/>
                  <a:gd name="T22" fmla="*/ 12 w 101"/>
                  <a:gd name="T23" fmla="*/ 67 h 94"/>
                  <a:gd name="T24" fmla="*/ 9 w 101"/>
                  <a:gd name="T25" fmla="*/ 89 h 94"/>
                  <a:gd name="T26" fmla="*/ 16 w 101"/>
                  <a:gd name="T27" fmla="*/ 92 h 94"/>
                  <a:gd name="T28" fmla="*/ 25 w 101"/>
                  <a:gd name="T29" fmla="*/ 93 h 94"/>
                  <a:gd name="T30" fmla="*/ 43 w 101"/>
                  <a:gd name="T31" fmla="*/ 90 h 94"/>
                  <a:gd name="T32" fmla="*/ 53 w 101"/>
                  <a:gd name="T33" fmla="*/ 86 h 94"/>
                  <a:gd name="T34" fmla="*/ 63 w 101"/>
                  <a:gd name="T35" fmla="*/ 78 h 94"/>
                  <a:gd name="T36" fmla="*/ 68 w 101"/>
                  <a:gd name="T37" fmla="*/ 74 h 94"/>
                  <a:gd name="T38" fmla="*/ 69 w 101"/>
                  <a:gd name="T39" fmla="*/ 72 h 94"/>
                  <a:gd name="T40" fmla="*/ 71 w 101"/>
                  <a:gd name="T41" fmla="*/ 71 h 94"/>
                  <a:gd name="T42" fmla="*/ 73 w 101"/>
                  <a:gd name="T43" fmla="*/ 66 h 94"/>
                  <a:gd name="T44" fmla="*/ 74 w 101"/>
                  <a:gd name="T45" fmla="*/ 65 h 94"/>
                  <a:gd name="T46" fmla="*/ 77 w 101"/>
                  <a:gd name="T47" fmla="*/ 60 h 94"/>
                  <a:gd name="T48" fmla="*/ 79 w 101"/>
                  <a:gd name="T49" fmla="*/ 57 h 94"/>
                  <a:gd name="T50" fmla="*/ 84 w 101"/>
                  <a:gd name="T51" fmla="*/ 42 h 94"/>
                  <a:gd name="T52" fmla="*/ 88 w 101"/>
                  <a:gd name="T53" fmla="*/ 37 h 94"/>
                  <a:gd name="T54" fmla="*/ 94 w 101"/>
                  <a:gd name="T55" fmla="*/ 26 h 94"/>
                  <a:gd name="T56" fmla="*/ 95 w 101"/>
                  <a:gd name="T57" fmla="*/ 24 h 94"/>
                  <a:gd name="T58" fmla="*/ 88 w 101"/>
                  <a:gd name="T59" fmla="*/ 0 h 94"/>
                  <a:gd name="T60" fmla="*/ 87 w 101"/>
                  <a:gd name="T61" fmla="*/ 30 h 94"/>
                  <a:gd name="T62" fmla="*/ 80 w 101"/>
                  <a:gd name="T63" fmla="*/ 40 h 94"/>
                  <a:gd name="T64" fmla="*/ 78 w 101"/>
                  <a:gd name="T65" fmla="*/ 46 h 94"/>
                  <a:gd name="T66" fmla="*/ 77 w 101"/>
                  <a:gd name="T67" fmla="*/ 49 h 94"/>
                  <a:gd name="T68" fmla="*/ 67 w 101"/>
                  <a:gd name="T69" fmla="*/ 68 h 94"/>
                  <a:gd name="T70" fmla="*/ 61 w 101"/>
                  <a:gd name="T71" fmla="*/ 74 h 94"/>
                  <a:gd name="T72" fmla="*/ 53 w 101"/>
                  <a:gd name="T73" fmla="*/ 81 h 94"/>
                  <a:gd name="T74" fmla="*/ 49 w 101"/>
                  <a:gd name="T75" fmla="*/ 83 h 94"/>
                  <a:gd name="T76" fmla="*/ 45 w 101"/>
                  <a:gd name="T77" fmla="*/ 83 h 94"/>
                  <a:gd name="T78" fmla="*/ 35 w 101"/>
                  <a:gd name="T79" fmla="*/ 88 h 94"/>
                  <a:gd name="T80" fmla="*/ 28 w 101"/>
                  <a:gd name="T81" fmla="*/ 88 h 94"/>
                  <a:gd name="T82" fmla="*/ 25 w 101"/>
                  <a:gd name="T83" fmla="*/ 88 h 94"/>
                  <a:gd name="T84" fmla="*/ 17 w 101"/>
                  <a:gd name="T85" fmla="*/ 88 h 94"/>
                  <a:gd name="T86" fmla="*/ 15 w 101"/>
                  <a:gd name="T87" fmla="*/ 87 h 94"/>
                  <a:gd name="T88" fmla="*/ 12 w 101"/>
                  <a:gd name="T89" fmla="*/ 85 h 94"/>
                  <a:gd name="T90" fmla="*/ 16 w 101"/>
                  <a:gd name="T91" fmla="*/ 69 h 94"/>
                  <a:gd name="T92" fmla="*/ 20 w 101"/>
                  <a:gd name="T93" fmla="*/ 66 h 94"/>
                  <a:gd name="T94" fmla="*/ 29 w 101"/>
                  <a:gd name="T95" fmla="*/ 61 h 94"/>
                  <a:gd name="T96" fmla="*/ 39 w 101"/>
                  <a:gd name="T97" fmla="*/ 55 h 94"/>
                  <a:gd name="T98" fmla="*/ 41 w 101"/>
                  <a:gd name="T99" fmla="*/ 52 h 94"/>
                  <a:gd name="T100" fmla="*/ 52 w 101"/>
                  <a:gd name="T101" fmla="*/ 44 h 94"/>
                  <a:gd name="T102" fmla="*/ 57 w 101"/>
                  <a:gd name="T103" fmla="*/ 37 h 94"/>
                  <a:gd name="T104" fmla="*/ 59 w 101"/>
                  <a:gd name="T105" fmla="*/ 36 h 94"/>
                  <a:gd name="T106" fmla="*/ 62 w 101"/>
                  <a:gd name="T107" fmla="*/ 30 h 94"/>
                  <a:gd name="T108" fmla="*/ 66 w 101"/>
                  <a:gd name="T109" fmla="*/ 26 h 94"/>
                  <a:gd name="T110" fmla="*/ 78 w 101"/>
                  <a:gd name="T111" fmla="*/ 10 h 94"/>
                  <a:gd name="T112" fmla="*/ 79 w 101"/>
                  <a:gd name="T113" fmla="*/ 9 h 94"/>
                  <a:gd name="T114" fmla="*/ 83 w 101"/>
                  <a:gd name="T115" fmla="*/ 7 h 94"/>
                  <a:gd name="T116" fmla="*/ 87 w 101"/>
                  <a:gd name="T117" fmla="*/ 6 h 94"/>
                  <a:gd name="T118" fmla="*/ 87 w 101"/>
                  <a:gd name="T119" fmla="*/ 3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" h="94">
                    <a:moveTo>
                      <a:pt x="88" y="0"/>
                    </a:moveTo>
                    <a:cubicBezTo>
                      <a:pt x="87" y="1"/>
                      <a:pt x="86" y="1"/>
                      <a:pt x="84" y="1"/>
                    </a:cubicBezTo>
                    <a:cubicBezTo>
                      <a:pt x="81" y="2"/>
                      <a:pt x="77" y="4"/>
                      <a:pt x="75" y="6"/>
                    </a:cubicBezTo>
                    <a:cubicBezTo>
                      <a:pt x="66" y="13"/>
                      <a:pt x="60" y="27"/>
                      <a:pt x="52" y="36"/>
                    </a:cubicBezTo>
                    <a:cubicBezTo>
                      <a:pt x="48" y="41"/>
                      <a:pt x="44" y="45"/>
                      <a:pt x="39" y="48"/>
                    </a:cubicBezTo>
                    <a:cubicBezTo>
                      <a:pt x="37" y="50"/>
                      <a:pt x="35" y="52"/>
                      <a:pt x="34" y="53"/>
                    </a:cubicBezTo>
                    <a:cubicBezTo>
                      <a:pt x="30" y="55"/>
                      <a:pt x="26" y="57"/>
                      <a:pt x="22" y="60"/>
                    </a:cubicBezTo>
                    <a:cubicBezTo>
                      <a:pt x="20" y="61"/>
                      <a:pt x="17" y="63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6"/>
                      <a:pt x="12" y="67"/>
                      <a:pt x="12" y="67"/>
                    </a:cubicBezTo>
                    <a:cubicBezTo>
                      <a:pt x="5" y="72"/>
                      <a:pt x="0" y="84"/>
                      <a:pt x="9" y="89"/>
                    </a:cubicBezTo>
                    <a:cubicBezTo>
                      <a:pt x="11" y="90"/>
                      <a:pt x="13" y="91"/>
                      <a:pt x="16" y="92"/>
                    </a:cubicBezTo>
                    <a:cubicBezTo>
                      <a:pt x="19" y="93"/>
                      <a:pt x="22" y="92"/>
                      <a:pt x="25" y="93"/>
                    </a:cubicBezTo>
                    <a:cubicBezTo>
                      <a:pt x="31" y="94"/>
                      <a:pt x="38" y="93"/>
                      <a:pt x="43" y="90"/>
                    </a:cubicBezTo>
                    <a:cubicBezTo>
                      <a:pt x="45" y="91"/>
                      <a:pt x="51" y="87"/>
                      <a:pt x="53" y="86"/>
                    </a:cubicBezTo>
                    <a:cubicBezTo>
                      <a:pt x="57" y="85"/>
                      <a:pt x="60" y="81"/>
                      <a:pt x="63" y="78"/>
                    </a:cubicBezTo>
                    <a:cubicBezTo>
                      <a:pt x="65" y="77"/>
                      <a:pt x="66" y="76"/>
                      <a:pt x="68" y="74"/>
                    </a:cubicBezTo>
                    <a:cubicBezTo>
                      <a:pt x="68" y="74"/>
                      <a:pt x="69" y="73"/>
                      <a:pt x="69" y="72"/>
                    </a:cubicBezTo>
                    <a:cubicBezTo>
                      <a:pt x="70" y="72"/>
                      <a:pt x="71" y="71"/>
                      <a:pt x="71" y="71"/>
                    </a:cubicBezTo>
                    <a:cubicBezTo>
                      <a:pt x="72" y="69"/>
                      <a:pt x="73" y="68"/>
                      <a:pt x="73" y="66"/>
                    </a:cubicBezTo>
                    <a:cubicBezTo>
                      <a:pt x="74" y="66"/>
                      <a:pt x="74" y="66"/>
                      <a:pt x="74" y="65"/>
                    </a:cubicBezTo>
                    <a:cubicBezTo>
                      <a:pt x="76" y="64"/>
                      <a:pt x="76" y="62"/>
                      <a:pt x="77" y="60"/>
                    </a:cubicBezTo>
                    <a:cubicBezTo>
                      <a:pt x="77" y="59"/>
                      <a:pt x="78" y="58"/>
                      <a:pt x="79" y="57"/>
                    </a:cubicBezTo>
                    <a:cubicBezTo>
                      <a:pt x="81" y="52"/>
                      <a:pt x="82" y="48"/>
                      <a:pt x="84" y="42"/>
                    </a:cubicBezTo>
                    <a:cubicBezTo>
                      <a:pt x="85" y="40"/>
                      <a:pt x="87" y="39"/>
                      <a:pt x="88" y="37"/>
                    </a:cubicBezTo>
                    <a:cubicBezTo>
                      <a:pt x="90" y="34"/>
                      <a:pt x="92" y="30"/>
                      <a:pt x="94" y="26"/>
                    </a:cubicBezTo>
                    <a:cubicBezTo>
                      <a:pt x="94" y="25"/>
                      <a:pt x="95" y="24"/>
                      <a:pt x="95" y="24"/>
                    </a:cubicBezTo>
                    <a:cubicBezTo>
                      <a:pt x="100" y="15"/>
                      <a:pt x="101" y="0"/>
                      <a:pt x="88" y="0"/>
                    </a:cubicBezTo>
                    <a:close/>
                    <a:moveTo>
                      <a:pt x="87" y="30"/>
                    </a:moveTo>
                    <a:cubicBezTo>
                      <a:pt x="85" y="33"/>
                      <a:pt x="82" y="37"/>
                      <a:pt x="80" y="40"/>
                    </a:cubicBezTo>
                    <a:cubicBezTo>
                      <a:pt x="79" y="42"/>
                      <a:pt x="78" y="44"/>
                      <a:pt x="78" y="46"/>
                    </a:cubicBezTo>
                    <a:cubicBezTo>
                      <a:pt x="78" y="47"/>
                      <a:pt x="77" y="48"/>
                      <a:pt x="77" y="49"/>
                    </a:cubicBezTo>
                    <a:cubicBezTo>
                      <a:pt x="74" y="55"/>
                      <a:pt x="71" y="62"/>
                      <a:pt x="67" y="68"/>
                    </a:cubicBezTo>
                    <a:cubicBezTo>
                      <a:pt x="65" y="70"/>
                      <a:pt x="63" y="72"/>
                      <a:pt x="61" y="74"/>
                    </a:cubicBezTo>
                    <a:cubicBezTo>
                      <a:pt x="59" y="76"/>
                      <a:pt x="56" y="80"/>
                      <a:pt x="53" y="81"/>
                    </a:cubicBezTo>
                    <a:cubicBezTo>
                      <a:pt x="52" y="82"/>
                      <a:pt x="50" y="83"/>
                      <a:pt x="49" y="83"/>
                    </a:cubicBezTo>
                    <a:cubicBezTo>
                      <a:pt x="48" y="84"/>
                      <a:pt x="46" y="83"/>
                      <a:pt x="45" y="83"/>
                    </a:cubicBezTo>
                    <a:cubicBezTo>
                      <a:pt x="42" y="84"/>
                      <a:pt x="39" y="87"/>
                      <a:pt x="35" y="88"/>
                    </a:cubicBezTo>
                    <a:cubicBezTo>
                      <a:pt x="32" y="89"/>
                      <a:pt x="30" y="89"/>
                      <a:pt x="28" y="88"/>
                    </a:cubicBezTo>
                    <a:cubicBezTo>
                      <a:pt x="27" y="88"/>
                      <a:pt x="26" y="88"/>
                      <a:pt x="25" y="88"/>
                    </a:cubicBezTo>
                    <a:cubicBezTo>
                      <a:pt x="22" y="88"/>
                      <a:pt x="19" y="88"/>
                      <a:pt x="17" y="88"/>
                    </a:cubicBezTo>
                    <a:cubicBezTo>
                      <a:pt x="16" y="88"/>
                      <a:pt x="16" y="87"/>
                      <a:pt x="15" y="87"/>
                    </a:cubicBezTo>
                    <a:cubicBezTo>
                      <a:pt x="14" y="86"/>
                      <a:pt x="13" y="86"/>
                      <a:pt x="12" y="85"/>
                    </a:cubicBezTo>
                    <a:cubicBezTo>
                      <a:pt x="4" y="81"/>
                      <a:pt x="13" y="72"/>
                      <a:pt x="16" y="69"/>
                    </a:cubicBezTo>
                    <a:cubicBezTo>
                      <a:pt x="18" y="68"/>
                      <a:pt x="19" y="67"/>
                      <a:pt x="20" y="66"/>
                    </a:cubicBezTo>
                    <a:cubicBezTo>
                      <a:pt x="21" y="66"/>
                      <a:pt x="28" y="61"/>
                      <a:pt x="29" y="61"/>
                    </a:cubicBezTo>
                    <a:cubicBezTo>
                      <a:pt x="32" y="59"/>
                      <a:pt x="36" y="57"/>
                      <a:pt x="39" y="55"/>
                    </a:cubicBezTo>
                    <a:cubicBezTo>
                      <a:pt x="40" y="54"/>
                      <a:pt x="40" y="53"/>
                      <a:pt x="41" y="52"/>
                    </a:cubicBezTo>
                    <a:cubicBezTo>
                      <a:pt x="45" y="49"/>
                      <a:pt x="49" y="47"/>
                      <a:pt x="52" y="44"/>
                    </a:cubicBezTo>
                    <a:cubicBezTo>
                      <a:pt x="54" y="42"/>
                      <a:pt x="56" y="39"/>
                      <a:pt x="57" y="37"/>
                    </a:cubicBezTo>
                    <a:cubicBezTo>
                      <a:pt x="58" y="37"/>
                      <a:pt x="58" y="37"/>
                      <a:pt x="59" y="36"/>
                    </a:cubicBezTo>
                    <a:cubicBezTo>
                      <a:pt x="60" y="34"/>
                      <a:pt x="60" y="32"/>
                      <a:pt x="62" y="30"/>
                    </a:cubicBezTo>
                    <a:cubicBezTo>
                      <a:pt x="63" y="29"/>
                      <a:pt x="65" y="27"/>
                      <a:pt x="66" y="26"/>
                    </a:cubicBezTo>
                    <a:cubicBezTo>
                      <a:pt x="69" y="20"/>
                      <a:pt x="72" y="14"/>
                      <a:pt x="78" y="10"/>
                    </a:cubicBezTo>
                    <a:cubicBezTo>
                      <a:pt x="78" y="10"/>
                      <a:pt x="79" y="9"/>
                      <a:pt x="79" y="9"/>
                    </a:cubicBezTo>
                    <a:cubicBezTo>
                      <a:pt x="80" y="8"/>
                      <a:pt x="81" y="7"/>
                      <a:pt x="83" y="7"/>
                    </a:cubicBezTo>
                    <a:cubicBezTo>
                      <a:pt x="84" y="6"/>
                      <a:pt x="86" y="6"/>
                      <a:pt x="87" y="6"/>
                    </a:cubicBezTo>
                    <a:cubicBezTo>
                      <a:pt x="101" y="6"/>
                      <a:pt x="90" y="24"/>
                      <a:pt x="87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515">
                <a:extLst>
                  <a:ext uri="{FF2B5EF4-FFF2-40B4-BE49-F238E27FC236}">
                    <a16:creationId xmlns:a16="http://schemas.microsoft.com/office/drawing/2014/main" id="{DFD8EBFF-1F8E-CB10-2798-31066B87EB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355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516">
                <a:extLst>
                  <a:ext uri="{FF2B5EF4-FFF2-40B4-BE49-F238E27FC236}">
                    <a16:creationId xmlns:a16="http://schemas.microsoft.com/office/drawing/2014/main" id="{F20F956F-3735-2596-60DB-8C865289C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357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517">
                <a:extLst>
                  <a:ext uri="{FF2B5EF4-FFF2-40B4-BE49-F238E27FC236}">
                    <a16:creationId xmlns:a16="http://schemas.microsoft.com/office/drawing/2014/main" id="{D1308035-BFDC-1031-8343-6B83E619D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3575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518">
                <a:extLst>
                  <a:ext uri="{FF2B5EF4-FFF2-40B4-BE49-F238E27FC236}">
                    <a16:creationId xmlns:a16="http://schemas.microsoft.com/office/drawing/2014/main" id="{F65E7357-8CB5-6649-B5BD-BEFC1C637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35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519">
                <a:extLst>
                  <a:ext uri="{FF2B5EF4-FFF2-40B4-BE49-F238E27FC236}">
                    <a16:creationId xmlns:a16="http://schemas.microsoft.com/office/drawing/2014/main" id="{E6409C88-19A9-7146-FFDA-CC51E36CA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8" y="3580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520">
                <a:extLst>
                  <a:ext uri="{FF2B5EF4-FFF2-40B4-BE49-F238E27FC236}">
                    <a16:creationId xmlns:a16="http://schemas.microsoft.com/office/drawing/2014/main" id="{8689867E-5B03-7EE5-B005-EC35FF2EE9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" y="358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521">
                <a:extLst>
                  <a:ext uri="{FF2B5EF4-FFF2-40B4-BE49-F238E27FC236}">
                    <a16:creationId xmlns:a16="http://schemas.microsoft.com/office/drawing/2014/main" id="{701E3658-B4F0-F433-3C84-A6A16B70D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3584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522">
                <a:extLst>
                  <a:ext uri="{FF2B5EF4-FFF2-40B4-BE49-F238E27FC236}">
                    <a16:creationId xmlns:a16="http://schemas.microsoft.com/office/drawing/2014/main" id="{B768640E-E1FF-B9E8-DD45-1EDE2BFC46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0" y="3606"/>
                <a:ext cx="676" cy="442"/>
              </a:xfrm>
              <a:custGeom>
                <a:avLst/>
                <a:gdLst>
                  <a:gd name="T0" fmla="*/ 246 w 279"/>
                  <a:gd name="T1" fmla="*/ 64 h 182"/>
                  <a:gd name="T2" fmla="*/ 219 w 279"/>
                  <a:gd name="T3" fmla="*/ 62 h 182"/>
                  <a:gd name="T4" fmla="*/ 208 w 279"/>
                  <a:gd name="T5" fmla="*/ 61 h 182"/>
                  <a:gd name="T6" fmla="*/ 178 w 279"/>
                  <a:gd name="T7" fmla="*/ 45 h 182"/>
                  <a:gd name="T8" fmla="*/ 128 w 279"/>
                  <a:gd name="T9" fmla="*/ 14 h 182"/>
                  <a:gd name="T10" fmla="*/ 111 w 279"/>
                  <a:gd name="T11" fmla="*/ 5 h 182"/>
                  <a:gd name="T12" fmla="*/ 99 w 279"/>
                  <a:gd name="T13" fmla="*/ 1 h 182"/>
                  <a:gd name="T14" fmla="*/ 77 w 279"/>
                  <a:gd name="T15" fmla="*/ 2 h 182"/>
                  <a:gd name="T16" fmla="*/ 69 w 279"/>
                  <a:gd name="T17" fmla="*/ 7 h 182"/>
                  <a:gd name="T18" fmla="*/ 59 w 279"/>
                  <a:gd name="T19" fmla="*/ 13 h 182"/>
                  <a:gd name="T20" fmla="*/ 55 w 279"/>
                  <a:gd name="T21" fmla="*/ 17 h 182"/>
                  <a:gd name="T22" fmla="*/ 53 w 279"/>
                  <a:gd name="T23" fmla="*/ 19 h 182"/>
                  <a:gd name="T24" fmla="*/ 47 w 279"/>
                  <a:gd name="T25" fmla="*/ 25 h 182"/>
                  <a:gd name="T26" fmla="*/ 26 w 279"/>
                  <a:gd name="T27" fmla="*/ 46 h 182"/>
                  <a:gd name="T28" fmla="*/ 7 w 279"/>
                  <a:gd name="T29" fmla="*/ 65 h 182"/>
                  <a:gd name="T30" fmla="*/ 1 w 279"/>
                  <a:gd name="T31" fmla="*/ 77 h 182"/>
                  <a:gd name="T32" fmla="*/ 18 w 279"/>
                  <a:gd name="T33" fmla="*/ 108 h 182"/>
                  <a:gd name="T34" fmla="*/ 46 w 279"/>
                  <a:gd name="T35" fmla="*/ 118 h 182"/>
                  <a:gd name="T36" fmla="*/ 101 w 279"/>
                  <a:gd name="T37" fmla="*/ 155 h 182"/>
                  <a:gd name="T38" fmla="*/ 126 w 279"/>
                  <a:gd name="T39" fmla="*/ 170 h 182"/>
                  <a:gd name="T40" fmla="*/ 189 w 279"/>
                  <a:gd name="T41" fmla="*/ 175 h 182"/>
                  <a:gd name="T42" fmla="*/ 199 w 279"/>
                  <a:gd name="T43" fmla="*/ 168 h 182"/>
                  <a:gd name="T44" fmla="*/ 205 w 279"/>
                  <a:gd name="T45" fmla="*/ 161 h 182"/>
                  <a:gd name="T46" fmla="*/ 224 w 279"/>
                  <a:gd name="T47" fmla="*/ 136 h 182"/>
                  <a:gd name="T48" fmla="*/ 243 w 279"/>
                  <a:gd name="T49" fmla="*/ 120 h 182"/>
                  <a:gd name="T50" fmla="*/ 270 w 279"/>
                  <a:gd name="T51" fmla="*/ 95 h 182"/>
                  <a:gd name="T52" fmla="*/ 265 w 279"/>
                  <a:gd name="T53" fmla="*/ 94 h 182"/>
                  <a:gd name="T54" fmla="*/ 237 w 279"/>
                  <a:gd name="T55" fmla="*/ 117 h 182"/>
                  <a:gd name="T56" fmla="*/ 227 w 279"/>
                  <a:gd name="T57" fmla="*/ 127 h 182"/>
                  <a:gd name="T58" fmla="*/ 222 w 279"/>
                  <a:gd name="T59" fmla="*/ 133 h 182"/>
                  <a:gd name="T60" fmla="*/ 215 w 279"/>
                  <a:gd name="T61" fmla="*/ 140 h 182"/>
                  <a:gd name="T62" fmla="*/ 202 w 279"/>
                  <a:gd name="T63" fmla="*/ 158 h 182"/>
                  <a:gd name="T64" fmla="*/ 197 w 279"/>
                  <a:gd name="T65" fmla="*/ 164 h 182"/>
                  <a:gd name="T66" fmla="*/ 194 w 279"/>
                  <a:gd name="T67" fmla="*/ 168 h 182"/>
                  <a:gd name="T68" fmla="*/ 176 w 279"/>
                  <a:gd name="T69" fmla="*/ 175 h 182"/>
                  <a:gd name="T70" fmla="*/ 155 w 279"/>
                  <a:gd name="T71" fmla="*/ 176 h 182"/>
                  <a:gd name="T72" fmla="*/ 149 w 279"/>
                  <a:gd name="T73" fmla="*/ 176 h 182"/>
                  <a:gd name="T74" fmla="*/ 144 w 279"/>
                  <a:gd name="T75" fmla="*/ 174 h 182"/>
                  <a:gd name="T76" fmla="*/ 139 w 279"/>
                  <a:gd name="T77" fmla="*/ 172 h 182"/>
                  <a:gd name="T78" fmla="*/ 136 w 279"/>
                  <a:gd name="T79" fmla="*/ 171 h 182"/>
                  <a:gd name="T80" fmla="*/ 133 w 279"/>
                  <a:gd name="T81" fmla="*/ 170 h 182"/>
                  <a:gd name="T82" fmla="*/ 119 w 279"/>
                  <a:gd name="T83" fmla="*/ 162 h 182"/>
                  <a:gd name="T84" fmla="*/ 103 w 279"/>
                  <a:gd name="T85" fmla="*/ 150 h 182"/>
                  <a:gd name="T86" fmla="*/ 73 w 279"/>
                  <a:gd name="T87" fmla="*/ 128 h 182"/>
                  <a:gd name="T88" fmla="*/ 53 w 279"/>
                  <a:gd name="T89" fmla="*/ 116 h 182"/>
                  <a:gd name="T90" fmla="*/ 24 w 279"/>
                  <a:gd name="T91" fmla="*/ 104 h 182"/>
                  <a:gd name="T92" fmla="*/ 8 w 279"/>
                  <a:gd name="T93" fmla="*/ 71 h 182"/>
                  <a:gd name="T94" fmla="*/ 20 w 279"/>
                  <a:gd name="T95" fmla="*/ 56 h 182"/>
                  <a:gd name="T96" fmla="*/ 40 w 279"/>
                  <a:gd name="T97" fmla="*/ 40 h 182"/>
                  <a:gd name="T98" fmla="*/ 53 w 279"/>
                  <a:gd name="T99" fmla="*/ 26 h 182"/>
                  <a:gd name="T100" fmla="*/ 104 w 279"/>
                  <a:gd name="T101" fmla="*/ 7 h 182"/>
                  <a:gd name="T102" fmla="*/ 144 w 279"/>
                  <a:gd name="T103" fmla="*/ 30 h 182"/>
                  <a:gd name="T104" fmla="*/ 214 w 279"/>
                  <a:gd name="T105" fmla="*/ 66 h 182"/>
                  <a:gd name="T106" fmla="*/ 273 w 279"/>
                  <a:gd name="T107" fmla="*/ 7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9" h="182">
                    <a:moveTo>
                      <a:pt x="274" y="67"/>
                    </a:moveTo>
                    <a:cubicBezTo>
                      <a:pt x="267" y="65"/>
                      <a:pt x="262" y="64"/>
                      <a:pt x="255" y="63"/>
                    </a:cubicBezTo>
                    <a:cubicBezTo>
                      <a:pt x="252" y="63"/>
                      <a:pt x="248" y="63"/>
                      <a:pt x="246" y="64"/>
                    </a:cubicBezTo>
                    <a:cubicBezTo>
                      <a:pt x="243" y="63"/>
                      <a:pt x="241" y="63"/>
                      <a:pt x="239" y="63"/>
                    </a:cubicBezTo>
                    <a:cubicBezTo>
                      <a:pt x="236" y="63"/>
                      <a:pt x="234" y="63"/>
                      <a:pt x="232" y="63"/>
                    </a:cubicBezTo>
                    <a:cubicBezTo>
                      <a:pt x="228" y="62"/>
                      <a:pt x="223" y="63"/>
                      <a:pt x="219" y="62"/>
                    </a:cubicBezTo>
                    <a:cubicBezTo>
                      <a:pt x="217" y="62"/>
                      <a:pt x="214" y="61"/>
                      <a:pt x="213" y="61"/>
                    </a:cubicBezTo>
                    <a:cubicBezTo>
                      <a:pt x="212" y="61"/>
                      <a:pt x="212" y="61"/>
                      <a:pt x="211" y="61"/>
                    </a:cubicBezTo>
                    <a:cubicBezTo>
                      <a:pt x="210" y="61"/>
                      <a:pt x="209" y="60"/>
                      <a:pt x="208" y="61"/>
                    </a:cubicBezTo>
                    <a:cubicBezTo>
                      <a:pt x="208" y="61"/>
                      <a:pt x="208" y="61"/>
                      <a:pt x="208" y="60"/>
                    </a:cubicBezTo>
                    <a:cubicBezTo>
                      <a:pt x="200" y="58"/>
                      <a:pt x="191" y="54"/>
                      <a:pt x="185" y="50"/>
                    </a:cubicBezTo>
                    <a:cubicBezTo>
                      <a:pt x="183" y="48"/>
                      <a:pt x="181" y="46"/>
                      <a:pt x="178" y="45"/>
                    </a:cubicBezTo>
                    <a:cubicBezTo>
                      <a:pt x="161" y="35"/>
                      <a:pt x="146" y="24"/>
                      <a:pt x="129" y="15"/>
                    </a:cubicBezTo>
                    <a:cubicBezTo>
                      <a:pt x="128" y="14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4"/>
                    </a:cubicBezTo>
                    <a:cubicBezTo>
                      <a:pt x="126" y="12"/>
                      <a:pt x="121" y="9"/>
                      <a:pt x="119" y="8"/>
                    </a:cubicBezTo>
                    <a:cubicBezTo>
                      <a:pt x="117" y="8"/>
                      <a:pt x="116" y="8"/>
                      <a:pt x="115" y="7"/>
                    </a:cubicBezTo>
                    <a:cubicBezTo>
                      <a:pt x="114" y="7"/>
                      <a:pt x="112" y="5"/>
                      <a:pt x="111" y="5"/>
                    </a:cubicBezTo>
                    <a:cubicBezTo>
                      <a:pt x="109" y="4"/>
                      <a:pt x="103" y="3"/>
                      <a:pt x="102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2"/>
                      <a:pt x="99" y="2"/>
                      <a:pt x="99" y="1"/>
                    </a:cubicBezTo>
                    <a:cubicBezTo>
                      <a:pt x="95" y="1"/>
                      <a:pt x="92" y="1"/>
                      <a:pt x="90" y="0"/>
                    </a:cubicBezTo>
                    <a:cubicBezTo>
                      <a:pt x="88" y="1"/>
                      <a:pt x="85" y="0"/>
                      <a:pt x="83" y="1"/>
                    </a:cubicBezTo>
                    <a:cubicBezTo>
                      <a:pt x="81" y="1"/>
                      <a:pt x="79" y="1"/>
                      <a:pt x="77" y="2"/>
                    </a:cubicBezTo>
                    <a:cubicBezTo>
                      <a:pt x="75" y="3"/>
                      <a:pt x="74" y="4"/>
                      <a:pt x="73" y="4"/>
                    </a:cubicBezTo>
                    <a:cubicBezTo>
                      <a:pt x="71" y="5"/>
                      <a:pt x="71" y="6"/>
                      <a:pt x="70" y="7"/>
                    </a:cubicBezTo>
                    <a:cubicBezTo>
                      <a:pt x="70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6" y="7"/>
                      <a:pt x="62" y="11"/>
                      <a:pt x="59" y="13"/>
                    </a:cubicBezTo>
                    <a:cubicBezTo>
                      <a:pt x="58" y="14"/>
                      <a:pt x="58" y="15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7"/>
                      <a:pt x="56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8"/>
                      <a:pt x="54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2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0" y="23"/>
                      <a:pt x="48" y="24"/>
                      <a:pt x="47" y="25"/>
                    </a:cubicBezTo>
                    <a:cubicBezTo>
                      <a:pt x="45" y="29"/>
                      <a:pt x="42" y="33"/>
                      <a:pt x="39" y="36"/>
                    </a:cubicBezTo>
                    <a:cubicBezTo>
                      <a:pt x="36" y="38"/>
                      <a:pt x="33" y="39"/>
                      <a:pt x="31" y="41"/>
                    </a:cubicBezTo>
                    <a:cubicBezTo>
                      <a:pt x="29" y="42"/>
                      <a:pt x="28" y="44"/>
                      <a:pt x="26" y="46"/>
                    </a:cubicBezTo>
                    <a:cubicBezTo>
                      <a:pt x="24" y="47"/>
                      <a:pt x="23" y="48"/>
                      <a:pt x="21" y="49"/>
                    </a:cubicBezTo>
                    <a:cubicBezTo>
                      <a:pt x="18" y="52"/>
                      <a:pt x="15" y="56"/>
                      <a:pt x="12" y="60"/>
                    </a:cubicBezTo>
                    <a:cubicBezTo>
                      <a:pt x="10" y="62"/>
                      <a:pt x="8" y="63"/>
                      <a:pt x="7" y="65"/>
                    </a:cubicBezTo>
                    <a:cubicBezTo>
                      <a:pt x="5" y="66"/>
                      <a:pt x="4" y="69"/>
                      <a:pt x="3" y="71"/>
                    </a:cubicBezTo>
                    <a:cubicBezTo>
                      <a:pt x="2" y="72"/>
                      <a:pt x="2" y="74"/>
                      <a:pt x="2" y="75"/>
                    </a:cubicBezTo>
                    <a:cubicBezTo>
                      <a:pt x="2" y="76"/>
                      <a:pt x="1" y="76"/>
                      <a:pt x="1" y="77"/>
                    </a:cubicBezTo>
                    <a:cubicBezTo>
                      <a:pt x="0" y="78"/>
                      <a:pt x="2" y="80"/>
                      <a:pt x="2" y="81"/>
                    </a:cubicBezTo>
                    <a:cubicBezTo>
                      <a:pt x="1" y="82"/>
                      <a:pt x="1" y="84"/>
                      <a:pt x="0" y="86"/>
                    </a:cubicBezTo>
                    <a:cubicBezTo>
                      <a:pt x="1" y="98"/>
                      <a:pt x="9" y="103"/>
                      <a:pt x="18" y="108"/>
                    </a:cubicBezTo>
                    <a:cubicBezTo>
                      <a:pt x="20" y="108"/>
                      <a:pt x="22" y="108"/>
                      <a:pt x="24" y="109"/>
                    </a:cubicBezTo>
                    <a:cubicBezTo>
                      <a:pt x="29" y="111"/>
                      <a:pt x="35" y="114"/>
                      <a:pt x="41" y="116"/>
                    </a:cubicBezTo>
                    <a:cubicBezTo>
                      <a:pt x="42" y="117"/>
                      <a:pt x="44" y="117"/>
                      <a:pt x="46" y="118"/>
                    </a:cubicBezTo>
                    <a:cubicBezTo>
                      <a:pt x="49" y="119"/>
                      <a:pt x="53" y="121"/>
                      <a:pt x="57" y="123"/>
                    </a:cubicBezTo>
                    <a:cubicBezTo>
                      <a:pt x="62" y="125"/>
                      <a:pt x="66" y="129"/>
                      <a:pt x="71" y="132"/>
                    </a:cubicBezTo>
                    <a:cubicBezTo>
                      <a:pt x="82" y="139"/>
                      <a:pt x="92" y="147"/>
                      <a:pt x="101" y="155"/>
                    </a:cubicBezTo>
                    <a:cubicBezTo>
                      <a:pt x="105" y="158"/>
                      <a:pt x="109" y="160"/>
                      <a:pt x="114" y="163"/>
                    </a:cubicBezTo>
                    <a:cubicBezTo>
                      <a:pt x="115" y="164"/>
                      <a:pt x="116" y="165"/>
                      <a:pt x="118" y="166"/>
                    </a:cubicBezTo>
                    <a:cubicBezTo>
                      <a:pt x="121" y="168"/>
                      <a:pt x="123" y="168"/>
                      <a:pt x="126" y="170"/>
                    </a:cubicBezTo>
                    <a:cubicBezTo>
                      <a:pt x="134" y="175"/>
                      <a:pt x="141" y="177"/>
                      <a:pt x="151" y="180"/>
                    </a:cubicBezTo>
                    <a:cubicBezTo>
                      <a:pt x="153" y="181"/>
                      <a:pt x="158" y="182"/>
                      <a:pt x="160" y="182"/>
                    </a:cubicBezTo>
                    <a:cubicBezTo>
                      <a:pt x="170" y="180"/>
                      <a:pt x="180" y="180"/>
                      <a:pt x="189" y="175"/>
                    </a:cubicBezTo>
                    <a:cubicBezTo>
                      <a:pt x="191" y="174"/>
                      <a:pt x="197" y="171"/>
                      <a:pt x="198" y="170"/>
                    </a:cubicBezTo>
                    <a:cubicBezTo>
                      <a:pt x="198" y="169"/>
                      <a:pt x="198" y="169"/>
                      <a:pt x="200" y="168"/>
                    </a:cubicBezTo>
                    <a:cubicBezTo>
                      <a:pt x="200" y="168"/>
                      <a:pt x="200" y="168"/>
                      <a:pt x="199" y="168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7"/>
                      <a:pt x="200" y="168"/>
                      <a:pt x="200" y="167"/>
                    </a:cubicBezTo>
                    <a:cubicBezTo>
                      <a:pt x="202" y="166"/>
                      <a:pt x="203" y="163"/>
                      <a:pt x="205" y="161"/>
                    </a:cubicBezTo>
                    <a:cubicBezTo>
                      <a:pt x="208" y="157"/>
                      <a:pt x="212" y="154"/>
                      <a:pt x="215" y="150"/>
                    </a:cubicBezTo>
                    <a:cubicBezTo>
                      <a:pt x="216" y="148"/>
                      <a:pt x="217" y="146"/>
                      <a:pt x="218" y="144"/>
                    </a:cubicBezTo>
                    <a:cubicBezTo>
                      <a:pt x="220" y="141"/>
                      <a:pt x="223" y="138"/>
                      <a:pt x="224" y="136"/>
                    </a:cubicBezTo>
                    <a:cubicBezTo>
                      <a:pt x="226" y="133"/>
                      <a:pt x="231" y="130"/>
                      <a:pt x="234" y="128"/>
                    </a:cubicBezTo>
                    <a:cubicBezTo>
                      <a:pt x="236" y="126"/>
                      <a:pt x="238" y="123"/>
                      <a:pt x="241" y="121"/>
                    </a:cubicBezTo>
                    <a:cubicBezTo>
                      <a:pt x="241" y="120"/>
                      <a:pt x="243" y="120"/>
                      <a:pt x="243" y="120"/>
                    </a:cubicBezTo>
                    <a:cubicBezTo>
                      <a:pt x="245" y="119"/>
                      <a:pt x="247" y="116"/>
                      <a:pt x="249" y="114"/>
                    </a:cubicBezTo>
                    <a:cubicBezTo>
                      <a:pt x="251" y="113"/>
                      <a:pt x="254" y="112"/>
                      <a:pt x="256" y="110"/>
                    </a:cubicBezTo>
                    <a:cubicBezTo>
                      <a:pt x="261" y="105"/>
                      <a:pt x="266" y="100"/>
                      <a:pt x="270" y="95"/>
                    </a:cubicBezTo>
                    <a:cubicBezTo>
                      <a:pt x="272" y="93"/>
                      <a:pt x="273" y="91"/>
                      <a:pt x="274" y="89"/>
                    </a:cubicBezTo>
                    <a:cubicBezTo>
                      <a:pt x="278" y="81"/>
                      <a:pt x="279" y="75"/>
                      <a:pt x="274" y="67"/>
                    </a:cubicBezTo>
                    <a:close/>
                    <a:moveTo>
                      <a:pt x="265" y="94"/>
                    </a:moveTo>
                    <a:cubicBezTo>
                      <a:pt x="264" y="96"/>
                      <a:pt x="261" y="97"/>
                      <a:pt x="260" y="99"/>
                    </a:cubicBezTo>
                    <a:cubicBezTo>
                      <a:pt x="255" y="104"/>
                      <a:pt x="250" y="107"/>
                      <a:pt x="245" y="111"/>
                    </a:cubicBezTo>
                    <a:cubicBezTo>
                      <a:pt x="242" y="113"/>
                      <a:pt x="240" y="115"/>
                      <a:pt x="237" y="117"/>
                    </a:cubicBezTo>
                    <a:cubicBezTo>
                      <a:pt x="235" y="119"/>
                      <a:pt x="232" y="122"/>
                      <a:pt x="230" y="124"/>
                    </a:cubicBezTo>
                    <a:cubicBezTo>
                      <a:pt x="230" y="125"/>
                      <a:pt x="230" y="126"/>
                      <a:pt x="229" y="126"/>
                    </a:cubicBezTo>
                    <a:cubicBezTo>
                      <a:pt x="229" y="127"/>
                      <a:pt x="228" y="127"/>
                      <a:pt x="227" y="127"/>
                    </a:cubicBezTo>
                    <a:cubicBezTo>
                      <a:pt x="225" y="128"/>
                      <a:pt x="223" y="131"/>
                      <a:pt x="222" y="132"/>
                    </a:cubicBezTo>
                    <a:cubicBezTo>
                      <a:pt x="222" y="132"/>
                      <a:pt x="222" y="133"/>
                      <a:pt x="222" y="133"/>
                    </a:cubicBezTo>
                    <a:cubicBezTo>
                      <a:pt x="222" y="133"/>
                      <a:pt x="222" y="133"/>
                      <a:pt x="222" y="133"/>
                    </a:cubicBezTo>
                    <a:cubicBezTo>
                      <a:pt x="222" y="133"/>
                      <a:pt x="222" y="132"/>
                      <a:pt x="222" y="132"/>
                    </a:cubicBezTo>
                    <a:cubicBezTo>
                      <a:pt x="222" y="132"/>
                      <a:pt x="222" y="132"/>
                      <a:pt x="221" y="132"/>
                    </a:cubicBezTo>
                    <a:cubicBezTo>
                      <a:pt x="220" y="135"/>
                      <a:pt x="217" y="137"/>
                      <a:pt x="215" y="140"/>
                    </a:cubicBezTo>
                    <a:cubicBezTo>
                      <a:pt x="213" y="144"/>
                      <a:pt x="211" y="148"/>
                      <a:pt x="208" y="152"/>
                    </a:cubicBezTo>
                    <a:cubicBezTo>
                      <a:pt x="207" y="153"/>
                      <a:pt x="205" y="154"/>
                      <a:pt x="204" y="155"/>
                    </a:cubicBezTo>
                    <a:cubicBezTo>
                      <a:pt x="203" y="156"/>
                      <a:pt x="203" y="157"/>
                      <a:pt x="202" y="158"/>
                    </a:cubicBezTo>
                    <a:cubicBezTo>
                      <a:pt x="201" y="159"/>
                      <a:pt x="198" y="161"/>
                      <a:pt x="196" y="163"/>
                    </a:cubicBezTo>
                    <a:cubicBezTo>
                      <a:pt x="197" y="164"/>
                      <a:pt x="197" y="164"/>
                      <a:pt x="197" y="164"/>
                    </a:cubicBezTo>
                    <a:cubicBezTo>
                      <a:pt x="197" y="164"/>
                      <a:pt x="197" y="164"/>
                      <a:pt x="197" y="164"/>
                    </a:cubicBezTo>
                    <a:cubicBezTo>
                      <a:pt x="197" y="164"/>
                      <a:pt x="197" y="164"/>
                      <a:pt x="196" y="164"/>
                    </a:cubicBezTo>
                    <a:cubicBezTo>
                      <a:pt x="196" y="165"/>
                      <a:pt x="196" y="165"/>
                      <a:pt x="196" y="166"/>
                    </a:cubicBezTo>
                    <a:cubicBezTo>
                      <a:pt x="196" y="167"/>
                      <a:pt x="194" y="167"/>
                      <a:pt x="194" y="168"/>
                    </a:cubicBezTo>
                    <a:cubicBezTo>
                      <a:pt x="192" y="169"/>
                      <a:pt x="189" y="170"/>
                      <a:pt x="186" y="171"/>
                    </a:cubicBezTo>
                    <a:cubicBezTo>
                      <a:pt x="185" y="172"/>
                      <a:pt x="183" y="172"/>
                      <a:pt x="182" y="173"/>
                    </a:cubicBezTo>
                    <a:cubicBezTo>
                      <a:pt x="180" y="173"/>
                      <a:pt x="177" y="175"/>
                      <a:pt x="176" y="175"/>
                    </a:cubicBezTo>
                    <a:cubicBezTo>
                      <a:pt x="175" y="175"/>
                      <a:pt x="176" y="175"/>
                      <a:pt x="175" y="175"/>
                    </a:cubicBezTo>
                    <a:cubicBezTo>
                      <a:pt x="171" y="175"/>
                      <a:pt x="161" y="179"/>
                      <a:pt x="156" y="176"/>
                    </a:cubicBezTo>
                    <a:cubicBezTo>
                      <a:pt x="156" y="176"/>
                      <a:pt x="155" y="176"/>
                      <a:pt x="155" y="176"/>
                    </a:cubicBezTo>
                    <a:cubicBezTo>
                      <a:pt x="155" y="176"/>
                      <a:pt x="156" y="176"/>
                      <a:pt x="156" y="176"/>
                    </a:cubicBezTo>
                    <a:cubicBezTo>
                      <a:pt x="156" y="176"/>
                      <a:pt x="156" y="176"/>
                      <a:pt x="156" y="176"/>
                    </a:cubicBezTo>
                    <a:cubicBezTo>
                      <a:pt x="153" y="176"/>
                      <a:pt x="151" y="176"/>
                      <a:pt x="149" y="176"/>
                    </a:cubicBezTo>
                    <a:cubicBezTo>
                      <a:pt x="149" y="175"/>
                      <a:pt x="146" y="174"/>
                      <a:pt x="145" y="174"/>
                    </a:cubicBezTo>
                    <a:cubicBezTo>
                      <a:pt x="145" y="174"/>
                      <a:pt x="145" y="174"/>
                      <a:pt x="146" y="174"/>
                    </a:cubicBezTo>
                    <a:cubicBezTo>
                      <a:pt x="145" y="175"/>
                      <a:pt x="144" y="174"/>
                      <a:pt x="144" y="174"/>
                    </a:cubicBezTo>
                    <a:cubicBezTo>
                      <a:pt x="144" y="174"/>
                      <a:pt x="144" y="174"/>
                      <a:pt x="144" y="174"/>
                    </a:cubicBezTo>
                    <a:cubicBezTo>
                      <a:pt x="143" y="172"/>
                      <a:pt x="140" y="172"/>
                      <a:pt x="139" y="172"/>
                    </a:cubicBezTo>
                    <a:cubicBezTo>
                      <a:pt x="138" y="172"/>
                      <a:pt x="139" y="172"/>
                      <a:pt x="139" y="172"/>
                    </a:cubicBezTo>
                    <a:cubicBezTo>
                      <a:pt x="138" y="171"/>
                      <a:pt x="138" y="172"/>
                      <a:pt x="137" y="171"/>
                    </a:cubicBezTo>
                    <a:cubicBezTo>
                      <a:pt x="137" y="171"/>
                      <a:pt x="137" y="171"/>
                      <a:pt x="137" y="171"/>
                    </a:cubicBezTo>
                    <a:cubicBezTo>
                      <a:pt x="136" y="171"/>
                      <a:pt x="136" y="171"/>
                      <a:pt x="136" y="171"/>
                    </a:cubicBezTo>
                    <a:cubicBezTo>
                      <a:pt x="136" y="171"/>
                      <a:pt x="136" y="171"/>
                      <a:pt x="136" y="171"/>
                    </a:cubicBezTo>
                    <a:cubicBezTo>
                      <a:pt x="135" y="170"/>
                      <a:pt x="134" y="170"/>
                      <a:pt x="134" y="169"/>
                    </a:cubicBezTo>
                    <a:cubicBezTo>
                      <a:pt x="133" y="169"/>
                      <a:pt x="133" y="170"/>
                      <a:pt x="133" y="170"/>
                    </a:cubicBezTo>
                    <a:cubicBezTo>
                      <a:pt x="131" y="169"/>
                      <a:pt x="132" y="169"/>
                      <a:pt x="131" y="168"/>
                    </a:cubicBezTo>
                    <a:cubicBezTo>
                      <a:pt x="130" y="167"/>
                      <a:pt x="128" y="167"/>
                      <a:pt x="127" y="167"/>
                    </a:cubicBezTo>
                    <a:cubicBezTo>
                      <a:pt x="125" y="165"/>
                      <a:pt x="122" y="162"/>
                      <a:pt x="119" y="162"/>
                    </a:cubicBezTo>
                    <a:cubicBezTo>
                      <a:pt x="118" y="160"/>
                      <a:pt x="116" y="160"/>
                      <a:pt x="114" y="159"/>
                    </a:cubicBezTo>
                    <a:cubicBezTo>
                      <a:pt x="113" y="158"/>
                      <a:pt x="113" y="157"/>
                      <a:pt x="112" y="157"/>
                    </a:cubicBezTo>
                    <a:cubicBezTo>
                      <a:pt x="109" y="155"/>
                      <a:pt x="105" y="153"/>
                      <a:pt x="103" y="150"/>
                    </a:cubicBezTo>
                    <a:cubicBezTo>
                      <a:pt x="98" y="145"/>
                      <a:pt x="89" y="140"/>
                      <a:pt x="84" y="136"/>
                    </a:cubicBezTo>
                    <a:cubicBezTo>
                      <a:pt x="81" y="134"/>
                      <a:pt x="79" y="132"/>
                      <a:pt x="77" y="130"/>
                    </a:cubicBezTo>
                    <a:cubicBezTo>
                      <a:pt x="76" y="129"/>
                      <a:pt x="75" y="129"/>
                      <a:pt x="73" y="128"/>
                    </a:cubicBezTo>
                    <a:cubicBezTo>
                      <a:pt x="70" y="126"/>
                      <a:pt x="68" y="123"/>
                      <a:pt x="65" y="122"/>
                    </a:cubicBezTo>
                    <a:cubicBezTo>
                      <a:pt x="62" y="120"/>
                      <a:pt x="59" y="119"/>
                      <a:pt x="57" y="118"/>
                    </a:cubicBezTo>
                    <a:cubicBezTo>
                      <a:pt x="55" y="117"/>
                      <a:pt x="54" y="117"/>
                      <a:pt x="53" y="116"/>
                    </a:cubicBezTo>
                    <a:cubicBezTo>
                      <a:pt x="51" y="115"/>
                      <a:pt x="50" y="114"/>
                      <a:pt x="48" y="114"/>
                    </a:cubicBezTo>
                    <a:cubicBezTo>
                      <a:pt x="43" y="111"/>
                      <a:pt x="39" y="110"/>
                      <a:pt x="34" y="108"/>
                    </a:cubicBezTo>
                    <a:cubicBezTo>
                      <a:pt x="31" y="107"/>
                      <a:pt x="27" y="105"/>
                      <a:pt x="24" y="104"/>
                    </a:cubicBezTo>
                    <a:cubicBezTo>
                      <a:pt x="18" y="102"/>
                      <a:pt x="12" y="101"/>
                      <a:pt x="9" y="96"/>
                    </a:cubicBezTo>
                    <a:cubicBezTo>
                      <a:pt x="4" y="89"/>
                      <a:pt x="5" y="86"/>
                      <a:pt x="7" y="77"/>
                    </a:cubicBezTo>
                    <a:cubicBezTo>
                      <a:pt x="8" y="75"/>
                      <a:pt x="7" y="73"/>
                      <a:pt x="8" y="71"/>
                    </a:cubicBezTo>
                    <a:cubicBezTo>
                      <a:pt x="9" y="70"/>
                      <a:pt x="11" y="67"/>
                      <a:pt x="12" y="66"/>
                    </a:cubicBezTo>
                    <a:cubicBezTo>
                      <a:pt x="12" y="66"/>
                      <a:pt x="13" y="65"/>
                      <a:pt x="13" y="65"/>
                    </a:cubicBezTo>
                    <a:cubicBezTo>
                      <a:pt x="16" y="63"/>
                      <a:pt x="18" y="59"/>
                      <a:pt x="20" y="56"/>
                    </a:cubicBezTo>
                    <a:cubicBezTo>
                      <a:pt x="23" y="54"/>
                      <a:pt x="26" y="52"/>
                      <a:pt x="28" y="50"/>
                    </a:cubicBezTo>
                    <a:cubicBezTo>
                      <a:pt x="31" y="48"/>
                      <a:pt x="36" y="41"/>
                      <a:pt x="40" y="41"/>
                    </a:cubicBezTo>
                    <a:cubicBezTo>
                      <a:pt x="40" y="41"/>
                      <a:pt x="40" y="41"/>
                      <a:pt x="40" y="40"/>
                    </a:cubicBezTo>
                    <a:cubicBezTo>
                      <a:pt x="41" y="40"/>
                      <a:pt x="42" y="40"/>
                      <a:pt x="42" y="39"/>
                    </a:cubicBezTo>
                    <a:cubicBezTo>
                      <a:pt x="44" y="39"/>
                      <a:pt x="45" y="37"/>
                      <a:pt x="46" y="35"/>
                    </a:cubicBezTo>
                    <a:cubicBezTo>
                      <a:pt x="48" y="32"/>
                      <a:pt x="50" y="29"/>
                      <a:pt x="53" y="26"/>
                    </a:cubicBezTo>
                    <a:cubicBezTo>
                      <a:pt x="60" y="18"/>
                      <a:pt x="74" y="6"/>
                      <a:pt x="86" y="6"/>
                    </a:cubicBezTo>
                    <a:cubicBezTo>
                      <a:pt x="88" y="6"/>
                      <a:pt x="90" y="5"/>
                      <a:pt x="92" y="5"/>
                    </a:cubicBezTo>
                    <a:cubicBezTo>
                      <a:pt x="95" y="6"/>
                      <a:pt x="100" y="6"/>
                      <a:pt x="104" y="7"/>
                    </a:cubicBezTo>
                    <a:cubicBezTo>
                      <a:pt x="111" y="10"/>
                      <a:pt x="121" y="14"/>
                      <a:pt x="126" y="19"/>
                    </a:cubicBezTo>
                    <a:cubicBezTo>
                      <a:pt x="128" y="20"/>
                      <a:pt x="130" y="20"/>
                      <a:pt x="131" y="21"/>
                    </a:cubicBezTo>
                    <a:cubicBezTo>
                      <a:pt x="136" y="24"/>
                      <a:pt x="140" y="27"/>
                      <a:pt x="144" y="30"/>
                    </a:cubicBezTo>
                    <a:cubicBezTo>
                      <a:pt x="149" y="33"/>
                      <a:pt x="155" y="35"/>
                      <a:pt x="160" y="38"/>
                    </a:cubicBezTo>
                    <a:cubicBezTo>
                      <a:pt x="172" y="46"/>
                      <a:pt x="184" y="55"/>
                      <a:pt x="198" y="61"/>
                    </a:cubicBezTo>
                    <a:cubicBezTo>
                      <a:pt x="203" y="64"/>
                      <a:pt x="209" y="65"/>
                      <a:pt x="214" y="66"/>
                    </a:cubicBezTo>
                    <a:cubicBezTo>
                      <a:pt x="218" y="68"/>
                      <a:pt x="223" y="67"/>
                      <a:pt x="227" y="67"/>
                    </a:cubicBezTo>
                    <a:cubicBezTo>
                      <a:pt x="237" y="68"/>
                      <a:pt x="255" y="67"/>
                      <a:pt x="263" y="69"/>
                    </a:cubicBezTo>
                    <a:cubicBezTo>
                      <a:pt x="267" y="70"/>
                      <a:pt x="273" y="72"/>
                      <a:pt x="273" y="78"/>
                    </a:cubicBezTo>
                    <a:cubicBezTo>
                      <a:pt x="272" y="84"/>
                      <a:pt x="268" y="90"/>
                      <a:pt x="265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523">
                <a:extLst>
                  <a:ext uri="{FF2B5EF4-FFF2-40B4-BE49-F238E27FC236}">
                    <a16:creationId xmlns:a16="http://schemas.microsoft.com/office/drawing/2014/main" id="{08997A4F-47B1-D330-9D80-6377C4C81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2" y="362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524">
                <a:extLst>
                  <a:ext uri="{FF2B5EF4-FFF2-40B4-BE49-F238E27FC236}">
                    <a16:creationId xmlns:a16="http://schemas.microsoft.com/office/drawing/2014/main" id="{91ACAAC2-BA5C-5CC6-B08A-CC162BDA0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" y="363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525">
                <a:extLst>
                  <a:ext uri="{FF2B5EF4-FFF2-40B4-BE49-F238E27FC236}">
                    <a16:creationId xmlns:a16="http://schemas.microsoft.com/office/drawing/2014/main" id="{58CB7B42-C57B-689A-3BB0-D4D9D3231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364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526">
                <a:extLst>
                  <a:ext uri="{FF2B5EF4-FFF2-40B4-BE49-F238E27FC236}">
                    <a16:creationId xmlns:a16="http://schemas.microsoft.com/office/drawing/2014/main" id="{9D5B00C7-0A39-BD60-B2D8-D8839E8A2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4" y="3643"/>
                <a:ext cx="206" cy="262"/>
              </a:xfrm>
              <a:custGeom>
                <a:avLst/>
                <a:gdLst>
                  <a:gd name="T0" fmla="*/ 85 w 85"/>
                  <a:gd name="T1" fmla="*/ 108 h 108"/>
                  <a:gd name="T2" fmla="*/ 67 w 85"/>
                  <a:gd name="T3" fmla="*/ 107 h 108"/>
                  <a:gd name="T4" fmla="*/ 55 w 85"/>
                  <a:gd name="T5" fmla="*/ 105 h 108"/>
                  <a:gd name="T6" fmla="*/ 43 w 85"/>
                  <a:gd name="T7" fmla="*/ 100 h 108"/>
                  <a:gd name="T8" fmla="*/ 35 w 85"/>
                  <a:gd name="T9" fmla="*/ 94 h 108"/>
                  <a:gd name="T10" fmla="*/ 20 w 85"/>
                  <a:gd name="T11" fmla="*/ 84 h 108"/>
                  <a:gd name="T12" fmla="*/ 6 w 85"/>
                  <a:gd name="T13" fmla="*/ 74 h 108"/>
                  <a:gd name="T14" fmla="*/ 11 w 85"/>
                  <a:gd name="T15" fmla="*/ 46 h 108"/>
                  <a:gd name="T16" fmla="*/ 17 w 85"/>
                  <a:gd name="T17" fmla="*/ 43 h 108"/>
                  <a:gd name="T18" fmla="*/ 17 w 85"/>
                  <a:gd name="T19" fmla="*/ 43 h 108"/>
                  <a:gd name="T20" fmla="*/ 23 w 85"/>
                  <a:gd name="T21" fmla="*/ 39 h 108"/>
                  <a:gd name="T22" fmla="*/ 25 w 85"/>
                  <a:gd name="T23" fmla="*/ 38 h 108"/>
                  <a:gd name="T24" fmla="*/ 25 w 85"/>
                  <a:gd name="T25" fmla="*/ 38 h 108"/>
                  <a:gd name="T26" fmla="*/ 25 w 85"/>
                  <a:gd name="T27" fmla="*/ 38 h 108"/>
                  <a:gd name="T28" fmla="*/ 36 w 85"/>
                  <a:gd name="T29" fmla="*/ 34 h 108"/>
                  <a:gd name="T30" fmla="*/ 44 w 85"/>
                  <a:gd name="T31" fmla="*/ 31 h 108"/>
                  <a:gd name="T32" fmla="*/ 53 w 85"/>
                  <a:gd name="T33" fmla="*/ 27 h 108"/>
                  <a:gd name="T34" fmla="*/ 57 w 85"/>
                  <a:gd name="T35" fmla="*/ 24 h 108"/>
                  <a:gd name="T36" fmla="*/ 62 w 85"/>
                  <a:gd name="T37" fmla="*/ 21 h 108"/>
                  <a:gd name="T38" fmla="*/ 67 w 85"/>
                  <a:gd name="T39" fmla="*/ 18 h 108"/>
                  <a:gd name="T40" fmla="*/ 68 w 85"/>
                  <a:gd name="T41" fmla="*/ 16 h 108"/>
                  <a:gd name="T42" fmla="*/ 78 w 85"/>
                  <a:gd name="T43" fmla="*/ 6 h 108"/>
                  <a:gd name="T44" fmla="*/ 85 w 85"/>
                  <a:gd name="T45" fmla="*/ 0 h 108"/>
                  <a:gd name="T46" fmla="*/ 85 w 85"/>
                  <a:gd name="T47" fmla="*/ 6 h 108"/>
                  <a:gd name="T48" fmla="*/ 72 w 85"/>
                  <a:gd name="T49" fmla="*/ 18 h 108"/>
                  <a:gd name="T50" fmla="*/ 60 w 85"/>
                  <a:gd name="T51" fmla="*/ 27 h 108"/>
                  <a:gd name="T52" fmla="*/ 47 w 85"/>
                  <a:gd name="T53" fmla="*/ 35 h 108"/>
                  <a:gd name="T54" fmla="*/ 38 w 85"/>
                  <a:gd name="T55" fmla="*/ 38 h 108"/>
                  <a:gd name="T56" fmla="*/ 17 w 85"/>
                  <a:gd name="T57" fmla="*/ 48 h 108"/>
                  <a:gd name="T58" fmla="*/ 21 w 85"/>
                  <a:gd name="T59" fmla="*/ 79 h 108"/>
                  <a:gd name="T60" fmla="*/ 29 w 85"/>
                  <a:gd name="T61" fmla="*/ 84 h 108"/>
                  <a:gd name="T62" fmla="*/ 34 w 85"/>
                  <a:gd name="T63" fmla="*/ 87 h 108"/>
                  <a:gd name="T64" fmla="*/ 37 w 85"/>
                  <a:gd name="T65" fmla="*/ 89 h 108"/>
                  <a:gd name="T66" fmla="*/ 50 w 85"/>
                  <a:gd name="T67" fmla="*/ 99 h 108"/>
                  <a:gd name="T68" fmla="*/ 67 w 85"/>
                  <a:gd name="T69" fmla="*/ 102 h 108"/>
                  <a:gd name="T70" fmla="*/ 73 w 85"/>
                  <a:gd name="T71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5" h="108">
                    <a:moveTo>
                      <a:pt x="85" y="103"/>
                    </a:moveTo>
                    <a:cubicBezTo>
                      <a:pt x="85" y="105"/>
                      <a:pt x="85" y="107"/>
                      <a:pt x="85" y="108"/>
                    </a:cubicBezTo>
                    <a:cubicBezTo>
                      <a:pt x="81" y="108"/>
                      <a:pt x="78" y="108"/>
                      <a:pt x="76" y="107"/>
                    </a:cubicBezTo>
                    <a:cubicBezTo>
                      <a:pt x="73" y="107"/>
                      <a:pt x="70" y="107"/>
                      <a:pt x="67" y="107"/>
                    </a:cubicBezTo>
                    <a:cubicBezTo>
                      <a:pt x="65" y="107"/>
                      <a:pt x="62" y="106"/>
                      <a:pt x="59" y="105"/>
                    </a:cubicBezTo>
                    <a:cubicBezTo>
                      <a:pt x="58" y="105"/>
                      <a:pt x="57" y="105"/>
                      <a:pt x="55" y="105"/>
                    </a:cubicBezTo>
                    <a:cubicBezTo>
                      <a:pt x="52" y="104"/>
                      <a:pt x="48" y="104"/>
                      <a:pt x="46" y="102"/>
                    </a:cubicBezTo>
                    <a:cubicBezTo>
                      <a:pt x="45" y="101"/>
                      <a:pt x="44" y="101"/>
                      <a:pt x="43" y="100"/>
                    </a:cubicBezTo>
                    <a:cubicBezTo>
                      <a:pt x="42" y="99"/>
                      <a:pt x="40" y="98"/>
                      <a:pt x="39" y="97"/>
                    </a:cubicBezTo>
                    <a:cubicBezTo>
                      <a:pt x="38" y="96"/>
                      <a:pt x="37" y="95"/>
                      <a:pt x="35" y="94"/>
                    </a:cubicBezTo>
                    <a:cubicBezTo>
                      <a:pt x="32" y="91"/>
                      <a:pt x="28" y="87"/>
                      <a:pt x="24" y="85"/>
                    </a:cubicBezTo>
                    <a:cubicBezTo>
                      <a:pt x="23" y="85"/>
                      <a:pt x="21" y="84"/>
                      <a:pt x="20" y="84"/>
                    </a:cubicBezTo>
                    <a:cubicBezTo>
                      <a:pt x="17" y="82"/>
                      <a:pt x="15" y="80"/>
                      <a:pt x="11" y="79"/>
                    </a:cubicBezTo>
                    <a:cubicBezTo>
                      <a:pt x="11" y="78"/>
                      <a:pt x="7" y="75"/>
                      <a:pt x="6" y="74"/>
                    </a:cubicBezTo>
                    <a:cubicBezTo>
                      <a:pt x="3" y="71"/>
                      <a:pt x="2" y="67"/>
                      <a:pt x="1" y="63"/>
                    </a:cubicBezTo>
                    <a:cubicBezTo>
                      <a:pt x="0" y="57"/>
                      <a:pt x="8" y="49"/>
                      <a:pt x="11" y="46"/>
                    </a:cubicBezTo>
                    <a:cubicBezTo>
                      <a:pt x="12" y="45"/>
                      <a:pt x="15" y="45"/>
                      <a:pt x="16" y="44"/>
                    </a:cubicBezTo>
                    <a:cubicBezTo>
                      <a:pt x="16" y="43"/>
                      <a:pt x="16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9" y="42"/>
                      <a:pt x="21" y="40"/>
                      <a:pt x="23" y="39"/>
                    </a:cubicBezTo>
                    <a:cubicBezTo>
                      <a:pt x="23" y="39"/>
                      <a:pt x="23" y="40"/>
                      <a:pt x="23" y="39"/>
                    </a:cubicBezTo>
                    <a:cubicBezTo>
                      <a:pt x="24" y="39"/>
                      <a:pt x="25" y="39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8" y="37"/>
                      <a:pt x="31" y="36"/>
                      <a:pt x="33" y="34"/>
                    </a:cubicBezTo>
                    <a:cubicBezTo>
                      <a:pt x="34" y="34"/>
                      <a:pt x="36" y="34"/>
                      <a:pt x="36" y="34"/>
                    </a:cubicBezTo>
                    <a:cubicBezTo>
                      <a:pt x="38" y="33"/>
                      <a:pt x="40" y="32"/>
                      <a:pt x="42" y="31"/>
                    </a:cubicBezTo>
                    <a:cubicBezTo>
                      <a:pt x="43" y="31"/>
                      <a:pt x="43" y="31"/>
                      <a:pt x="44" y="31"/>
                    </a:cubicBezTo>
                    <a:cubicBezTo>
                      <a:pt x="45" y="31"/>
                      <a:pt x="45" y="30"/>
                      <a:pt x="47" y="30"/>
                    </a:cubicBezTo>
                    <a:cubicBezTo>
                      <a:pt x="47" y="29"/>
                      <a:pt x="52" y="28"/>
                      <a:pt x="53" y="27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5" y="26"/>
                      <a:pt x="56" y="25"/>
                      <a:pt x="57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8" y="22"/>
                      <a:pt x="61" y="22"/>
                      <a:pt x="62" y="21"/>
                    </a:cubicBezTo>
                    <a:cubicBezTo>
                      <a:pt x="63" y="21"/>
                      <a:pt x="63" y="20"/>
                      <a:pt x="63" y="20"/>
                    </a:cubicBezTo>
                    <a:cubicBezTo>
                      <a:pt x="64" y="19"/>
                      <a:pt x="66" y="19"/>
                      <a:pt x="67" y="18"/>
                    </a:cubicBezTo>
                    <a:cubicBezTo>
                      <a:pt x="67" y="17"/>
                      <a:pt x="67" y="16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9" y="13"/>
                      <a:pt x="72" y="13"/>
                      <a:pt x="73" y="11"/>
                    </a:cubicBezTo>
                    <a:cubicBezTo>
                      <a:pt x="75" y="9"/>
                      <a:pt x="77" y="8"/>
                      <a:pt x="78" y="6"/>
                    </a:cubicBezTo>
                    <a:cubicBezTo>
                      <a:pt x="79" y="5"/>
                      <a:pt x="79" y="4"/>
                      <a:pt x="79" y="4"/>
                    </a:cubicBezTo>
                    <a:cubicBezTo>
                      <a:pt x="81" y="2"/>
                      <a:pt x="84" y="1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2"/>
                      <a:pt x="85" y="4"/>
                      <a:pt x="85" y="6"/>
                    </a:cubicBezTo>
                    <a:cubicBezTo>
                      <a:pt x="82" y="9"/>
                      <a:pt x="80" y="11"/>
                      <a:pt x="77" y="14"/>
                    </a:cubicBezTo>
                    <a:cubicBezTo>
                      <a:pt x="75" y="15"/>
                      <a:pt x="74" y="17"/>
                      <a:pt x="72" y="18"/>
                    </a:cubicBezTo>
                    <a:cubicBezTo>
                      <a:pt x="70" y="21"/>
                      <a:pt x="66" y="24"/>
                      <a:pt x="63" y="26"/>
                    </a:cubicBezTo>
                    <a:cubicBezTo>
                      <a:pt x="62" y="27"/>
                      <a:pt x="61" y="27"/>
                      <a:pt x="60" y="27"/>
                    </a:cubicBezTo>
                    <a:cubicBezTo>
                      <a:pt x="59" y="28"/>
                      <a:pt x="58" y="29"/>
                      <a:pt x="57" y="30"/>
                    </a:cubicBezTo>
                    <a:cubicBezTo>
                      <a:pt x="54" y="32"/>
                      <a:pt x="50" y="33"/>
                      <a:pt x="47" y="35"/>
                    </a:cubicBezTo>
                    <a:cubicBezTo>
                      <a:pt x="45" y="36"/>
                      <a:pt x="44" y="35"/>
                      <a:pt x="42" y="36"/>
                    </a:cubicBezTo>
                    <a:cubicBezTo>
                      <a:pt x="41" y="36"/>
                      <a:pt x="40" y="38"/>
                      <a:pt x="38" y="38"/>
                    </a:cubicBezTo>
                    <a:cubicBezTo>
                      <a:pt x="37" y="38"/>
                      <a:pt x="37" y="38"/>
                      <a:pt x="36" y="38"/>
                    </a:cubicBezTo>
                    <a:cubicBezTo>
                      <a:pt x="29" y="41"/>
                      <a:pt x="22" y="45"/>
                      <a:pt x="17" y="48"/>
                    </a:cubicBezTo>
                    <a:cubicBezTo>
                      <a:pt x="13" y="51"/>
                      <a:pt x="3" y="59"/>
                      <a:pt x="7" y="67"/>
                    </a:cubicBezTo>
                    <a:cubicBezTo>
                      <a:pt x="10" y="72"/>
                      <a:pt x="16" y="76"/>
                      <a:pt x="21" y="79"/>
                    </a:cubicBezTo>
                    <a:cubicBezTo>
                      <a:pt x="22" y="79"/>
                      <a:pt x="23" y="80"/>
                      <a:pt x="25" y="80"/>
                    </a:cubicBezTo>
                    <a:cubicBezTo>
                      <a:pt x="26" y="81"/>
                      <a:pt x="28" y="83"/>
                      <a:pt x="29" y="84"/>
                    </a:cubicBezTo>
                    <a:cubicBezTo>
                      <a:pt x="29" y="84"/>
                      <a:pt x="30" y="84"/>
                      <a:pt x="30" y="84"/>
                    </a:cubicBezTo>
                    <a:cubicBezTo>
                      <a:pt x="32" y="84"/>
                      <a:pt x="32" y="86"/>
                      <a:pt x="34" y="87"/>
                    </a:cubicBezTo>
                    <a:cubicBezTo>
                      <a:pt x="34" y="87"/>
                      <a:pt x="35" y="87"/>
                      <a:pt x="35" y="87"/>
                    </a:cubicBezTo>
                    <a:cubicBezTo>
                      <a:pt x="36" y="87"/>
                      <a:pt x="37" y="89"/>
                      <a:pt x="37" y="89"/>
                    </a:cubicBezTo>
                    <a:cubicBezTo>
                      <a:pt x="39" y="91"/>
                      <a:pt x="41" y="91"/>
                      <a:pt x="42" y="93"/>
                    </a:cubicBezTo>
                    <a:cubicBezTo>
                      <a:pt x="45" y="95"/>
                      <a:pt x="47" y="97"/>
                      <a:pt x="50" y="99"/>
                    </a:cubicBezTo>
                    <a:cubicBezTo>
                      <a:pt x="54" y="101"/>
                      <a:pt x="60" y="100"/>
                      <a:pt x="63" y="101"/>
                    </a:cubicBezTo>
                    <a:cubicBezTo>
                      <a:pt x="64" y="102"/>
                      <a:pt x="67" y="101"/>
                      <a:pt x="67" y="102"/>
                    </a:cubicBezTo>
                    <a:cubicBezTo>
                      <a:pt x="68" y="102"/>
                      <a:pt x="69" y="102"/>
                      <a:pt x="71" y="102"/>
                    </a:cubicBezTo>
                    <a:cubicBezTo>
                      <a:pt x="71" y="102"/>
                      <a:pt x="73" y="102"/>
                      <a:pt x="73" y="102"/>
                    </a:cubicBezTo>
                    <a:cubicBezTo>
                      <a:pt x="77" y="103"/>
                      <a:pt x="81" y="103"/>
                      <a:pt x="85" y="10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527">
                <a:extLst>
                  <a:ext uri="{FF2B5EF4-FFF2-40B4-BE49-F238E27FC236}">
                    <a16:creationId xmlns:a16="http://schemas.microsoft.com/office/drawing/2014/main" id="{E5EB70A4-1CBB-FA67-DF67-D9BD8FF898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0" y="3630"/>
                <a:ext cx="170" cy="136"/>
              </a:xfrm>
              <a:custGeom>
                <a:avLst/>
                <a:gdLst>
                  <a:gd name="T0" fmla="*/ 69 w 70"/>
                  <a:gd name="T1" fmla="*/ 36 h 56"/>
                  <a:gd name="T2" fmla="*/ 69 w 70"/>
                  <a:gd name="T3" fmla="*/ 28 h 56"/>
                  <a:gd name="T4" fmla="*/ 64 w 70"/>
                  <a:gd name="T5" fmla="*/ 22 h 56"/>
                  <a:gd name="T6" fmla="*/ 60 w 70"/>
                  <a:gd name="T7" fmla="*/ 16 h 56"/>
                  <a:gd name="T8" fmla="*/ 41 w 70"/>
                  <a:gd name="T9" fmla="*/ 5 h 56"/>
                  <a:gd name="T10" fmla="*/ 35 w 70"/>
                  <a:gd name="T11" fmla="*/ 4 h 56"/>
                  <a:gd name="T12" fmla="*/ 30 w 70"/>
                  <a:gd name="T13" fmla="*/ 1 h 56"/>
                  <a:gd name="T14" fmla="*/ 25 w 70"/>
                  <a:gd name="T15" fmla="*/ 1 h 56"/>
                  <a:gd name="T16" fmla="*/ 10 w 70"/>
                  <a:gd name="T17" fmla="*/ 6 h 56"/>
                  <a:gd name="T18" fmla="*/ 7 w 70"/>
                  <a:gd name="T19" fmla="*/ 9 h 56"/>
                  <a:gd name="T20" fmla="*/ 5 w 70"/>
                  <a:gd name="T21" fmla="*/ 11 h 56"/>
                  <a:gd name="T22" fmla="*/ 4 w 70"/>
                  <a:gd name="T23" fmla="*/ 14 h 56"/>
                  <a:gd name="T24" fmla="*/ 3 w 70"/>
                  <a:gd name="T25" fmla="*/ 25 h 56"/>
                  <a:gd name="T26" fmla="*/ 3 w 70"/>
                  <a:gd name="T27" fmla="*/ 25 h 56"/>
                  <a:gd name="T28" fmla="*/ 0 w 70"/>
                  <a:gd name="T29" fmla="*/ 25 h 56"/>
                  <a:gd name="T30" fmla="*/ 0 w 70"/>
                  <a:gd name="T31" fmla="*/ 25 h 56"/>
                  <a:gd name="T32" fmla="*/ 10 w 70"/>
                  <a:gd name="T33" fmla="*/ 39 h 56"/>
                  <a:gd name="T34" fmla="*/ 12 w 70"/>
                  <a:gd name="T35" fmla="*/ 40 h 56"/>
                  <a:gd name="T36" fmla="*/ 13 w 70"/>
                  <a:gd name="T37" fmla="*/ 40 h 56"/>
                  <a:gd name="T38" fmla="*/ 14 w 70"/>
                  <a:gd name="T39" fmla="*/ 41 h 56"/>
                  <a:gd name="T40" fmla="*/ 20 w 70"/>
                  <a:gd name="T41" fmla="*/ 46 h 56"/>
                  <a:gd name="T42" fmla="*/ 24 w 70"/>
                  <a:gd name="T43" fmla="*/ 47 h 56"/>
                  <a:gd name="T44" fmla="*/ 67 w 70"/>
                  <a:gd name="T45" fmla="*/ 46 h 56"/>
                  <a:gd name="T46" fmla="*/ 70 w 70"/>
                  <a:gd name="T47" fmla="*/ 40 h 56"/>
                  <a:gd name="T48" fmla="*/ 69 w 70"/>
                  <a:gd name="T49" fmla="*/ 36 h 56"/>
                  <a:gd name="T50" fmla="*/ 63 w 70"/>
                  <a:gd name="T51" fmla="*/ 43 h 56"/>
                  <a:gd name="T52" fmla="*/ 43 w 70"/>
                  <a:gd name="T53" fmla="*/ 48 h 56"/>
                  <a:gd name="T54" fmla="*/ 36 w 70"/>
                  <a:gd name="T55" fmla="*/ 47 h 56"/>
                  <a:gd name="T56" fmla="*/ 24 w 70"/>
                  <a:gd name="T57" fmla="*/ 43 h 56"/>
                  <a:gd name="T58" fmla="*/ 20 w 70"/>
                  <a:gd name="T59" fmla="*/ 41 h 56"/>
                  <a:gd name="T60" fmla="*/ 18 w 70"/>
                  <a:gd name="T61" fmla="*/ 39 h 56"/>
                  <a:gd name="T62" fmla="*/ 15 w 70"/>
                  <a:gd name="T63" fmla="*/ 38 h 56"/>
                  <a:gd name="T64" fmla="*/ 13 w 70"/>
                  <a:gd name="T65" fmla="*/ 36 h 56"/>
                  <a:gd name="T66" fmla="*/ 11 w 70"/>
                  <a:gd name="T67" fmla="*/ 34 h 56"/>
                  <a:gd name="T68" fmla="*/ 6 w 70"/>
                  <a:gd name="T69" fmla="*/ 30 h 56"/>
                  <a:gd name="T70" fmla="*/ 4 w 70"/>
                  <a:gd name="T71" fmla="*/ 27 h 56"/>
                  <a:gd name="T72" fmla="*/ 7 w 70"/>
                  <a:gd name="T73" fmla="*/ 25 h 56"/>
                  <a:gd name="T74" fmla="*/ 6 w 70"/>
                  <a:gd name="T75" fmla="*/ 21 h 56"/>
                  <a:gd name="T76" fmla="*/ 17 w 70"/>
                  <a:gd name="T77" fmla="*/ 7 h 56"/>
                  <a:gd name="T78" fmla="*/ 20 w 70"/>
                  <a:gd name="T79" fmla="*/ 5 h 56"/>
                  <a:gd name="T80" fmla="*/ 23 w 70"/>
                  <a:gd name="T81" fmla="*/ 5 h 56"/>
                  <a:gd name="T82" fmla="*/ 55 w 70"/>
                  <a:gd name="T83" fmla="*/ 18 h 56"/>
                  <a:gd name="T84" fmla="*/ 60 w 70"/>
                  <a:gd name="T85" fmla="*/ 24 h 56"/>
                  <a:gd name="T86" fmla="*/ 64 w 70"/>
                  <a:gd name="T87" fmla="*/ 28 h 56"/>
                  <a:gd name="T88" fmla="*/ 63 w 70"/>
                  <a:gd name="T89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56">
                    <a:moveTo>
                      <a:pt x="69" y="36"/>
                    </a:moveTo>
                    <a:cubicBezTo>
                      <a:pt x="70" y="34"/>
                      <a:pt x="69" y="30"/>
                      <a:pt x="69" y="28"/>
                    </a:cubicBezTo>
                    <a:cubicBezTo>
                      <a:pt x="68" y="25"/>
                      <a:pt x="66" y="24"/>
                      <a:pt x="64" y="22"/>
                    </a:cubicBezTo>
                    <a:cubicBezTo>
                      <a:pt x="63" y="20"/>
                      <a:pt x="62" y="18"/>
                      <a:pt x="60" y="16"/>
                    </a:cubicBezTo>
                    <a:cubicBezTo>
                      <a:pt x="54" y="12"/>
                      <a:pt x="48" y="7"/>
                      <a:pt x="41" y="5"/>
                    </a:cubicBezTo>
                    <a:cubicBezTo>
                      <a:pt x="39" y="4"/>
                      <a:pt x="37" y="4"/>
                      <a:pt x="35" y="4"/>
                    </a:cubicBezTo>
                    <a:cubicBezTo>
                      <a:pt x="34" y="3"/>
                      <a:pt x="32" y="2"/>
                      <a:pt x="30" y="1"/>
                    </a:cubicBezTo>
                    <a:cubicBezTo>
                      <a:pt x="29" y="1"/>
                      <a:pt x="27" y="1"/>
                      <a:pt x="25" y="1"/>
                    </a:cubicBezTo>
                    <a:cubicBezTo>
                      <a:pt x="19" y="0"/>
                      <a:pt x="13" y="3"/>
                      <a:pt x="10" y="6"/>
                    </a:cubicBezTo>
                    <a:cubicBezTo>
                      <a:pt x="9" y="7"/>
                      <a:pt x="8" y="8"/>
                      <a:pt x="7" y="9"/>
                    </a:cubicBezTo>
                    <a:cubicBezTo>
                      <a:pt x="7" y="9"/>
                      <a:pt x="5" y="10"/>
                      <a:pt x="5" y="11"/>
                    </a:cubicBezTo>
                    <a:cubicBezTo>
                      <a:pt x="4" y="12"/>
                      <a:pt x="4" y="13"/>
                      <a:pt x="4" y="14"/>
                    </a:cubicBezTo>
                    <a:cubicBezTo>
                      <a:pt x="2" y="17"/>
                      <a:pt x="1" y="22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1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31"/>
                      <a:pt x="5" y="35"/>
                      <a:pt x="10" y="39"/>
                    </a:cubicBezTo>
                    <a:cubicBezTo>
                      <a:pt x="11" y="39"/>
                      <a:pt x="11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2"/>
                      <a:pt x="13" y="41"/>
                      <a:pt x="14" y="41"/>
                    </a:cubicBezTo>
                    <a:cubicBezTo>
                      <a:pt x="16" y="43"/>
                      <a:pt x="18" y="45"/>
                      <a:pt x="20" y="46"/>
                    </a:cubicBezTo>
                    <a:cubicBezTo>
                      <a:pt x="22" y="47"/>
                      <a:pt x="23" y="47"/>
                      <a:pt x="24" y="47"/>
                    </a:cubicBezTo>
                    <a:cubicBezTo>
                      <a:pt x="35" y="53"/>
                      <a:pt x="60" y="56"/>
                      <a:pt x="67" y="46"/>
                    </a:cubicBezTo>
                    <a:cubicBezTo>
                      <a:pt x="68" y="44"/>
                      <a:pt x="69" y="42"/>
                      <a:pt x="70" y="40"/>
                    </a:cubicBezTo>
                    <a:cubicBezTo>
                      <a:pt x="69" y="39"/>
                      <a:pt x="69" y="37"/>
                      <a:pt x="69" y="36"/>
                    </a:cubicBezTo>
                    <a:close/>
                    <a:moveTo>
                      <a:pt x="63" y="43"/>
                    </a:moveTo>
                    <a:cubicBezTo>
                      <a:pt x="60" y="48"/>
                      <a:pt x="50" y="49"/>
                      <a:pt x="43" y="48"/>
                    </a:cubicBezTo>
                    <a:cubicBezTo>
                      <a:pt x="40" y="47"/>
                      <a:pt x="39" y="48"/>
                      <a:pt x="36" y="47"/>
                    </a:cubicBezTo>
                    <a:cubicBezTo>
                      <a:pt x="32" y="46"/>
                      <a:pt x="28" y="44"/>
                      <a:pt x="24" y="43"/>
                    </a:cubicBezTo>
                    <a:cubicBezTo>
                      <a:pt x="22" y="42"/>
                      <a:pt x="21" y="42"/>
                      <a:pt x="20" y="41"/>
                    </a:cubicBezTo>
                    <a:cubicBezTo>
                      <a:pt x="19" y="41"/>
                      <a:pt x="19" y="40"/>
                      <a:pt x="18" y="39"/>
                    </a:cubicBezTo>
                    <a:cubicBezTo>
                      <a:pt x="17" y="39"/>
                      <a:pt x="16" y="39"/>
                      <a:pt x="15" y="38"/>
                    </a:cubicBezTo>
                    <a:cubicBezTo>
                      <a:pt x="14" y="38"/>
                      <a:pt x="14" y="36"/>
                      <a:pt x="13" y="36"/>
                    </a:cubicBezTo>
                    <a:cubicBezTo>
                      <a:pt x="12" y="35"/>
                      <a:pt x="12" y="35"/>
                      <a:pt x="11" y="34"/>
                    </a:cubicBezTo>
                    <a:cubicBezTo>
                      <a:pt x="10" y="34"/>
                      <a:pt x="7" y="31"/>
                      <a:pt x="6" y="30"/>
                    </a:cubicBezTo>
                    <a:cubicBezTo>
                      <a:pt x="5" y="29"/>
                      <a:pt x="5" y="27"/>
                      <a:pt x="4" y="27"/>
                    </a:cubicBezTo>
                    <a:cubicBezTo>
                      <a:pt x="4" y="26"/>
                      <a:pt x="6" y="25"/>
                      <a:pt x="7" y="25"/>
                    </a:cubicBezTo>
                    <a:cubicBezTo>
                      <a:pt x="7" y="24"/>
                      <a:pt x="7" y="22"/>
                      <a:pt x="6" y="21"/>
                    </a:cubicBezTo>
                    <a:cubicBezTo>
                      <a:pt x="8" y="15"/>
                      <a:pt x="12" y="9"/>
                      <a:pt x="17" y="7"/>
                    </a:cubicBezTo>
                    <a:cubicBezTo>
                      <a:pt x="18" y="6"/>
                      <a:pt x="19" y="6"/>
                      <a:pt x="20" y="5"/>
                    </a:cubicBezTo>
                    <a:cubicBezTo>
                      <a:pt x="22" y="5"/>
                      <a:pt x="22" y="6"/>
                      <a:pt x="23" y="5"/>
                    </a:cubicBezTo>
                    <a:cubicBezTo>
                      <a:pt x="37" y="6"/>
                      <a:pt x="47" y="12"/>
                      <a:pt x="55" y="18"/>
                    </a:cubicBezTo>
                    <a:cubicBezTo>
                      <a:pt x="57" y="20"/>
                      <a:pt x="59" y="22"/>
                      <a:pt x="60" y="24"/>
                    </a:cubicBezTo>
                    <a:cubicBezTo>
                      <a:pt x="62" y="25"/>
                      <a:pt x="63" y="27"/>
                      <a:pt x="64" y="28"/>
                    </a:cubicBezTo>
                    <a:cubicBezTo>
                      <a:pt x="65" y="32"/>
                      <a:pt x="65" y="41"/>
                      <a:pt x="63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528">
                <a:extLst>
                  <a:ext uri="{FF2B5EF4-FFF2-40B4-BE49-F238E27FC236}">
                    <a16:creationId xmlns:a16="http://schemas.microsoft.com/office/drawing/2014/main" id="{83268583-FB17-BAE9-050C-FA5C146A5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1" y="3657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529">
                <a:extLst>
                  <a:ext uri="{FF2B5EF4-FFF2-40B4-BE49-F238E27FC236}">
                    <a16:creationId xmlns:a16="http://schemas.microsoft.com/office/drawing/2014/main" id="{9B9FF15F-F963-1352-92FB-511A7E9F4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6" y="3672"/>
                <a:ext cx="1108" cy="1460"/>
              </a:xfrm>
              <a:custGeom>
                <a:avLst/>
                <a:gdLst>
                  <a:gd name="T0" fmla="*/ 410 w 457"/>
                  <a:gd name="T1" fmla="*/ 570 h 602"/>
                  <a:gd name="T2" fmla="*/ 400 w 457"/>
                  <a:gd name="T3" fmla="*/ 577 h 602"/>
                  <a:gd name="T4" fmla="*/ 425 w 457"/>
                  <a:gd name="T5" fmla="*/ 548 h 602"/>
                  <a:gd name="T6" fmla="*/ 424 w 457"/>
                  <a:gd name="T7" fmla="*/ 499 h 602"/>
                  <a:gd name="T8" fmla="*/ 406 w 457"/>
                  <a:gd name="T9" fmla="*/ 447 h 602"/>
                  <a:gd name="T10" fmla="*/ 431 w 457"/>
                  <a:gd name="T11" fmla="*/ 428 h 602"/>
                  <a:gd name="T12" fmla="*/ 448 w 457"/>
                  <a:gd name="T13" fmla="*/ 384 h 602"/>
                  <a:gd name="T14" fmla="*/ 421 w 457"/>
                  <a:gd name="T15" fmla="*/ 256 h 602"/>
                  <a:gd name="T16" fmla="*/ 404 w 457"/>
                  <a:gd name="T17" fmla="*/ 191 h 602"/>
                  <a:gd name="T18" fmla="*/ 326 w 457"/>
                  <a:gd name="T19" fmla="*/ 148 h 602"/>
                  <a:gd name="T20" fmla="*/ 306 w 457"/>
                  <a:gd name="T21" fmla="*/ 114 h 602"/>
                  <a:gd name="T22" fmla="*/ 269 w 457"/>
                  <a:gd name="T23" fmla="*/ 60 h 602"/>
                  <a:gd name="T24" fmla="*/ 197 w 457"/>
                  <a:gd name="T25" fmla="*/ 12 h 602"/>
                  <a:gd name="T26" fmla="*/ 125 w 457"/>
                  <a:gd name="T27" fmla="*/ 16 h 602"/>
                  <a:gd name="T28" fmla="*/ 134 w 457"/>
                  <a:gd name="T29" fmla="*/ 72 h 602"/>
                  <a:gd name="T30" fmla="*/ 145 w 457"/>
                  <a:gd name="T31" fmla="*/ 135 h 602"/>
                  <a:gd name="T32" fmla="*/ 91 w 457"/>
                  <a:gd name="T33" fmla="*/ 193 h 602"/>
                  <a:gd name="T34" fmla="*/ 14 w 457"/>
                  <a:gd name="T35" fmla="*/ 252 h 602"/>
                  <a:gd name="T36" fmla="*/ 35 w 457"/>
                  <a:gd name="T37" fmla="*/ 299 h 602"/>
                  <a:gd name="T38" fmla="*/ 60 w 457"/>
                  <a:gd name="T39" fmla="*/ 366 h 602"/>
                  <a:gd name="T40" fmla="*/ 30 w 457"/>
                  <a:gd name="T41" fmla="*/ 403 h 602"/>
                  <a:gd name="T42" fmla="*/ 6 w 457"/>
                  <a:gd name="T43" fmla="*/ 444 h 602"/>
                  <a:gd name="T44" fmla="*/ 19 w 457"/>
                  <a:gd name="T45" fmla="*/ 470 h 602"/>
                  <a:gd name="T46" fmla="*/ 64 w 457"/>
                  <a:gd name="T47" fmla="*/ 498 h 602"/>
                  <a:gd name="T48" fmla="*/ 115 w 457"/>
                  <a:gd name="T49" fmla="*/ 495 h 602"/>
                  <a:gd name="T50" fmla="*/ 127 w 457"/>
                  <a:gd name="T51" fmla="*/ 499 h 602"/>
                  <a:gd name="T52" fmla="*/ 136 w 457"/>
                  <a:gd name="T53" fmla="*/ 505 h 602"/>
                  <a:gd name="T54" fmla="*/ 151 w 457"/>
                  <a:gd name="T55" fmla="*/ 521 h 602"/>
                  <a:gd name="T56" fmla="*/ 159 w 457"/>
                  <a:gd name="T57" fmla="*/ 574 h 602"/>
                  <a:gd name="T58" fmla="*/ 155 w 457"/>
                  <a:gd name="T59" fmla="*/ 573 h 602"/>
                  <a:gd name="T60" fmla="*/ 116 w 457"/>
                  <a:gd name="T61" fmla="*/ 500 h 602"/>
                  <a:gd name="T62" fmla="*/ 13 w 457"/>
                  <a:gd name="T63" fmla="*/ 471 h 602"/>
                  <a:gd name="T64" fmla="*/ 7 w 457"/>
                  <a:gd name="T65" fmla="*/ 425 h 602"/>
                  <a:gd name="T66" fmla="*/ 36 w 457"/>
                  <a:gd name="T67" fmla="*/ 390 h 602"/>
                  <a:gd name="T68" fmla="*/ 63 w 457"/>
                  <a:gd name="T69" fmla="*/ 349 h 602"/>
                  <a:gd name="T70" fmla="*/ 15 w 457"/>
                  <a:gd name="T71" fmla="*/ 295 h 602"/>
                  <a:gd name="T72" fmla="*/ 11 w 457"/>
                  <a:gd name="T73" fmla="*/ 243 h 602"/>
                  <a:gd name="T74" fmla="*/ 29 w 457"/>
                  <a:gd name="T75" fmla="*/ 214 h 602"/>
                  <a:gd name="T76" fmla="*/ 95 w 457"/>
                  <a:gd name="T77" fmla="*/ 187 h 602"/>
                  <a:gd name="T78" fmla="*/ 133 w 457"/>
                  <a:gd name="T79" fmla="*/ 149 h 602"/>
                  <a:gd name="T80" fmla="*/ 141 w 457"/>
                  <a:gd name="T81" fmla="*/ 87 h 602"/>
                  <a:gd name="T82" fmla="*/ 109 w 457"/>
                  <a:gd name="T83" fmla="*/ 23 h 602"/>
                  <a:gd name="T84" fmla="*/ 168 w 457"/>
                  <a:gd name="T85" fmla="*/ 1 h 602"/>
                  <a:gd name="T86" fmla="*/ 192 w 457"/>
                  <a:gd name="T87" fmla="*/ 5 h 602"/>
                  <a:gd name="T88" fmla="*/ 217 w 457"/>
                  <a:gd name="T89" fmla="*/ 15 h 602"/>
                  <a:gd name="T90" fmla="*/ 226 w 457"/>
                  <a:gd name="T91" fmla="*/ 19 h 602"/>
                  <a:gd name="T92" fmla="*/ 244 w 457"/>
                  <a:gd name="T93" fmla="*/ 32 h 602"/>
                  <a:gd name="T94" fmla="*/ 259 w 457"/>
                  <a:gd name="T95" fmla="*/ 45 h 602"/>
                  <a:gd name="T96" fmla="*/ 281 w 457"/>
                  <a:gd name="T97" fmla="*/ 69 h 602"/>
                  <a:gd name="T98" fmla="*/ 301 w 457"/>
                  <a:gd name="T99" fmla="*/ 92 h 602"/>
                  <a:gd name="T100" fmla="*/ 340 w 457"/>
                  <a:gd name="T101" fmla="*/ 157 h 602"/>
                  <a:gd name="T102" fmla="*/ 351 w 457"/>
                  <a:gd name="T103" fmla="*/ 164 h 602"/>
                  <a:gd name="T104" fmla="*/ 371 w 457"/>
                  <a:gd name="T105" fmla="*/ 172 h 602"/>
                  <a:gd name="T106" fmla="*/ 389 w 457"/>
                  <a:gd name="T107" fmla="*/ 179 h 602"/>
                  <a:gd name="T108" fmla="*/ 402 w 457"/>
                  <a:gd name="T109" fmla="*/ 186 h 602"/>
                  <a:gd name="T110" fmla="*/ 420 w 457"/>
                  <a:gd name="T111" fmla="*/ 202 h 602"/>
                  <a:gd name="T112" fmla="*/ 425 w 457"/>
                  <a:gd name="T113" fmla="*/ 257 h 602"/>
                  <a:gd name="T114" fmla="*/ 421 w 457"/>
                  <a:gd name="T115" fmla="*/ 309 h 602"/>
                  <a:gd name="T116" fmla="*/ 443 w 457"/>
                  <a:gd name="T117" fmla="*/ 362 h 602"/>
                  <a:gd name="T118" fmla="*/ 454 w 457"/>
                  <a:gd name="T119" fmla="*/ 388 h 602"/>
                  <a:gd name="T120" fmla="*/ 421 w 457"/>
                  <a:gd name="T121" fmla="*/ 489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7" h="602">
                    <a:moveTo>
                      <a:pt x="433" y="505"/>
                    </a:moveTo>
                    <a:cubicBezTo>
                      <a:pt x="433" y="505"/>
                      <a:pt x="433" y="505"/>
                      <a:pt x="433" y="505"/>
                    </a:cubicBezTo>
                    <a:cubicBezTo>
                      <a:pt x="434" y="507"/>
                      <a:pt x="435" y="508"/>
                      <a:pt x="436" y="509"/>
                    </a:cubicBezTo>
                    <a:cubicBezTo>
                      <a:pt x="438" y="514"/>
                      <a:pt x="439" y="522"/>
                      <a:pt x="439" y="527"/>
                    </a:cubicBezTo>
                    <a:cubicBezTo>
                      <a:pt x="439" y="527"/>
                      <a:pt x="439" y="527"/>
                      <a:pt x="440" y="527"/>
                    </a:cubicBezTo>
                    <a:cubicBezTo>
                      <a:pt x="438" y="528"/>
                      <a:pt x="438" y="530"/>
                      <a:pt x="437" y="532"/>
                    </a:cubicBezTo>
                    <a:cubicBezTo>
                      <a:pt x="435" y="538"/>
                      <a:pt x="435" y="542"/>
                      <a:pt x="432" y="546"/>
                    </a:cubicBezTo>
                    <a:cubicBezTo>
                      <a:pt x="429" y="551"/>
                      <a:pt x="424" y="555"/>
                      <a:pt x="420" y="559"/>
                    </a:cubicBezTo>
                    <a:cubicBezTo>
                      <a:pt x="419" y="561"/>
                      <a:pt x="418" y="563"/>
                      <a:pt x="416" y="565"/>
                    </a:cubicBezTo>
                    <a:cubicBezTo>
                      <a:pt x="414" y="566"/>
                      <a:pt x="412" y="568"/>
                      <a:pt x="410" y="570"/>
                    </a:cubicBezTo>
                    <a:cubicBezTo>
                      <a:pt x="409" y="571"/>
                      <a:pt x="409" y="572"/>
                      <a:pt x="408" y="573"/>
                    </a:cubicBezTo>
                    <a:cubicBezTo>
                      <a:pt x="406" y="575"/>
                      <a:pt x="403" y="578"/>
                      <a:pt x="403" y="582"/>
                    </a:cubicBezTo>
                    <a:cubicBezTo>
                      <a:pt x="403" y="582"/>
                      <a:pt x="403" y="582"/>
                      <a:pt x="403" y="582"/>
                    </a:cubicBezTo>
                    <a:cubicBezTo>
                      <a:pt x="403" y="584"/>
                      <a:pt x="401" y="587"/>
                      <a:pt x="401" y="589"/>
                    </a:cubicBezTo>
                    <a:cubicBezTo>
                      <a:pt x="401" y="591"/>
                      <a:pt x="401" y="594"/>
                      <a:pt x="401" y="596"/>
                    </a:cubicBezTo>
                    <a:cubicBezTo>
                      <a:pt x="402" y="598"/>
                      <a:pt x="403" y="599"/>
                      <a:pt x="403" y="601"/>
                    </a:cubicBezTo>
                    <a:cubicBezTo>
                      <a:pt x="401" y="601"/>
                      <a:pt x="399" y="601"/>
                      <a:pt x="398" y="601"/>
                    </a:cubicBezTo>
                    <a:cubicBezTo>
                      <a:pt x="398" y="601"/>
                      <a:pt x="398" y="601"/>
                      <a:pt x="398" y="601"/>
                    </a:cubicBezTo>
                    <a:cubicBezTo>
                      <a:pt x="397" y="594"/>
                      <a:pt x="396" y="587"/>
                      <a:pt x="398" y="580"/>
                    </a:cubicBezTo>
                    <a:cubicBezTo>
                      <a:pt x="398" y="579"/>
                      <a:pt x="399" y="578"/>
                      <a:pt x="400" y="577"/>
                    </a:cubicBezTo>
                    <a:cubicBezTo>
                      <a:pt x="400" y="576"/>
                      <a:pt x="400" y="575"/>
                      <a:pt x="401" y="574"/>
                    </a:cubicBezTo>
                    <a:cubicBezTo>
                      <a:pt x="401" y="572"/>
                      <a:pt x="403" y="572"/>
                      <a:pt x="404" y="570"/>
                    </a:cubicBezTo>
                    <a:cubicBezTo>
                      <a:pt x="404" y="570"/>
                      <a:pt x="404" y="570"/>
                      <a:pt x="404" y="570"/>
                    </a:cubicBezTo>
                    <a:cubicBezTo>
                      <a:pt x="405" y="568"/>
                      <a:pt x="408" y="564"/>
                      <a:pt x="410" y="563"/>
                    </a:cubicBezTo>
                    <a:cubicBezTo>
                      <a:pt x="410" y="563"/>
                      <a:pt x="411" y="562"/>
                      <a:pt x="411" y="562"/>
                    </a:cubicBezTo>
                    <a:cubicBezTo>
                      <a:pt x="411" y="562"/>
                      <a:pt x="412" y="563"/>
                      <a:pt x="412" y="563"/>
                    </a:cubicBezTo>
                    <a:cubicBezTo>
                      <a:pt x="412" y="559"/>
                      <a:pt x="417" y="559"/>
                      <a:pt x="418" y="555"/>
                    </a:cubicBezTo>
                    <a:cubicBezTo>
                      <a:pt x="419" y="555"/>
                      <a:pt x="418" y="556"/>
                      <a:pt x="419" y="555"/>
                    </a:cubicBezTo>
                    <a:cubicBezTo>
                      <a:pt x="419" y="555"/>
                      <a:pt x="419" y="555"/>
                      <a:pt x="419" y="555"/>
                    </a:cubicBezTo>
                    <a:cubicBezTo>
                      <a:pt x="421" y="554"/>
                      <a:pt x="422" y="548"/>
                      <a:pt x="425" y="548"/>
                    </a:cubicBezTo>
                    <a:cubicBezTo>
                      <a:pt x="425" y="548"/>
                      <a:pt x="425" y="547"/>
                      <a:pt x="425" y="547"/>
                    </a:cubicBezTo>
                    <a:cubicBezTo>
                      <a:pt x="426" y="547"/>
                      <a:pt x="426" y="547"/>
                      <a:pt x="427" y="546"/>
                    </a:cubicBezTo>
                    <a:cubicBezTo>
                      <a:pt x="426" y="545"/>
                      <a:pt x="428" y="544"/>
                      <a:pt x="428" y="543"/>
                    </a:cubicBezTo>
                    <a:cubicBezTo>
                      <a:pt x="429" y="543"/>
                      <a:pt x="429" y="543"/>
                      <a:pt x="429" y="542"/>
                    </a:cubicBezTo>
                    <a:cubicBezTo>
                      <a:pt x="429" y="542"/>
                      <a:pt x="429" y="542"/>
                      <a:pt x="429" y="542"/>
                    </a:cubicBezTo>
                    <a:cubicBezTo>
                      <a:pt x="431" y="540"/>
                      <a:pt x="431" y="536"/>
                      <a:pt x="432" y="533"/>
                    </a:cubicBezTo>
                    <a:cubicBezTo>
                      <a:pt x="432" y="532"/>
                      <a:pt x="434" y="529"/>
                      <a:pt x="434" y="528"/>
                    </a:cubicBezTo>
                    <a:cubicBezTo>
                      <a:pt x="435" y="524"/>
                      <a:pt x="433" y="514"/>
                      <a:pt x="432" y="511"/>
                    </a:cubicBezTo>
                    <a:cubicBezTo>
                      <a:pt x="430" y="508"/>
                      <a:pt x="427" y="504"/>
                      <a:pt x="425" y="501"/>
                    </a:cubicBezTo>
                    <a:cubicBezTo>
                      <a:pt x="425" y="501"/>
                      <a:pt x="424" y="500"/>
                      <a:pt x="424" y="499"/>
                    </a:cubicBezTo>
                    <a:cubicBezTo>
                      <a:pt x="423" y="498"/>
                      <a:pt x="421" y="496"/>
                      <a:pt x="420" y="495"/>
                    </a:cubicBezTo>
                    <a:cubicBezTo>
                      <a:pt x="420" y="494"/>
                      <a:pt x="419" y="493"/>
                      <a:pt x="419" y="493"/>
                    </a:cubicBezTo>
                    <a:cubicBezTo>
                      <a:pt x="418" y="491"/>
                      <a:pt x="416" y="489"/>
                      <a:pt x="415" y="488"/>
                    </a:cubicBezTo>
                    <a:cubicBezTo>
                      <a:pt x="413" y="485"/>
                      <a:pt x="412" y="482"/>
                      <a:pt x="410" y="479"/>
                    </a:cubicBezTo>
                    <a:cubicBezTo>
                      <a:pt x="409" y="477"/>
                      <a:pt x="407" y="475"/>
                      <a:pt x="406" y="473"/>
                    </a:cubicBezTo>
                    <a:cubicBezTo>
                      <a:pt x="406" y="472"/>
                      <a:pt x="407" y="472"/>
                      <a:pt x="406" y="471"/>
                    </a:cubicBezTo>
                    <a:cubicBezTo>
                      <a:pt x="406" y="470"/>
                      <a:pt x="405" y="470"/>
                      <a:pt x="405" y="469"/>
                    </a:cubicBezTo>
                    <a:cubicBezTo>
                      <a:pt x="403" y="465"/>
                      <a:pt x="402" y="456"/>
                      <a:pt x="404" y="451"/>
                    </a:cubicBezTo>
                    <a:cubicBezTo>
                      <a:pt x="404" y="450"/>
                      <a:pt x="405" y="449"/>
                      <a:pt x="406" y="448"/>
                    </a:cubicBezTo>
                    <a:cubicBezTo>
                      <a:pt x="406" y="448"/>
                      <a:pt x="406" y="448"/>
                      <a:pt x="406" y="447"/>
                    </a:cubicBezTo>
                    <a:cubicBezTo>
                      <a:pt x="407" y="446"/>
                      <a:pt x="408" y="444"/>
                      <a:pt x="409" y="442"/>
                    </a:cubicBezTo>
                    <a:cubicBezTo>
                      <a:pt x="410" y="440"/>
                      <a:pt x="412" y="440"/>
                      <a:pt x="414" y="439"/>
                    </a:cubicBezTo>
                    <a:cubicBezTo>
                      <a:pt x="414" y="438"/>
                      <a:pt x="415" y="437"/>
                      <a:pt x="416" y="436"/>
                    </a:cubicBezTo>
                    <a:cubicBezTo>
                      <a:pt x="417" y="435"/>
                      <a:pt x="419" y="435"/>
                      <a:pt x="421" y="434"/>
                    </a:cubicBezTo>
                    <a:cubicBezTo>
                      <a:pt x="422" y="433"/>
                      <a:pt x="424" y="432"/>
                      <a:pt x="425" y="432"/>
                    </a:cubicBezTo>
                    <a:cubicBezTo>
                      <a:pt x="426" y="431"/>
                      <a:pt x="427" y="431"/>
                      <a:pt x="428" y="431"/>
                    </a:cubicBezTo>
                    <a:cubicBezTo>
                      <a:pt x="428" y="431"/>
                      <a:pt x="428" y="431"/>
                      <a:pt x="428" y="430"/>
                    </a:cubicBezTo>
                    <a:cubicBezTo>
                      <a:pt x="428" y="430"/>
                      <a:pt x="429" y="431"/>
                      <a:pt x="429" y="430"/>
                    </a:cubicBezTo>
                    <a:cubicBezTo>
                      <a:pt x="429" y="430"/>
                      <a:pt x="429" y="430"/>
                      <a:pt x="429" y="430"/>
                    </a:cubicBezTo>
                    <a:cubicBezTo>
                      <a:pt x="429" y="429"/>
                      <a:pt x="430" y="429"/>
                      <a:pt x="431" y="428"/>
                    </a:cubicBezTo>
                    <a:cubicBezTo>
                      <a:pt x="431" y="428"/>
                      <a:pt x="432" y="428"/>
                      <a:pt x="433" y="428"/>
                    </a:cubicBezTo>
                    <a:cubicBezTo>
                      <a:pt x="433" y="426"/>
                      <a:pt x="436" y="425"/>
                      <a:pt x="438" y="424"/>
                    </a:cubicBezTo>
                    <a:cubicBezTo>
                      <a:pt x="440" y="422"/>
                      <a:pt x="441" y="419"/>
                      <a:pt x="444" y="418"/>
                    </a:cubicBezTo>
                    <a:cubicBezTo>
                      <a:pt x="444" y="417"/>
                      <a:pt x="445" y="417"/>
                      <a:pt x="446" y="416"/>
                    </a:cubicBezTo>
                    <a:cubicBezTo>
                      <a:pt x="446" y="416"/>
                      <a:pt x="446" y="415"/>
                      <a:pt x="446" y="415"/>
                    </a:cubicBezTo>
                    <a:cubicBezTo>
                      <a:pt x="446" y="414"/>
                      <a:pt x="447" y="414"/>
                      <a:pt x="447" y="414"/>
                    </a:cubicBezTo>
                    <a:cubicBezTo>
                      <a:pt x="447" y="413"/>
                      <a:pt x="448" y="412"/>
                      <a:pt x="448" y="411"/>
                    </a:cubicBezTo>
                    <a:cubicBezTo>
                      <a:pt x="450" y="408"/>
                      <a:pt x="450" y="404"/>
                      <a:pt x="451" y="401"/>
                    </a:cubicBezTo>
                    <a:cubicBezTo>
                      <a:pt x="450" y="400"/>
                      <a:pt x="451" y="397"/>
                      <a:pt x="451" y="395"/>
                    </a:cubicBezTo>
                    <a:cubicBezTo>
                      <a:pt x="450" y="392"/>
                      <a:pt x="449" y="388"/>
                      <a:pt x="448" y="384"/>
                    </a:cubicBezTo>
                    <a:cubicBezTo>
                      <a:pt x="446" y="379"/>
                      <a:pt x="443" y="373"/>
                      <a:pt x="440" y="368"/>
                    </a:cubicBezTo>
                    <a:cubicBezTo>
                      <a:pt x="440" y="367"/>
                      <a:pt x="438" y="363"/>
                      <a:pt x="439" y="363"/>
                    </a:cubicBezTo>
                    <a:cubicBezTo>
                      <a:pt x="436" y="359"/>
                      <a:pt x="435" y="357"/>
                      <a:pt x="433" y="354"/>
                    </a:cubicBezTo>
                    <a:cubicBezTo>
                      <a:pt x="431" y="352"/>
                      <a:pt x="431" y="349"/>
                      <a:pt x="428" y="347"/>
                    </a:cubicBezTo>
                    <a:cubicBezTo>
                      <a:pt x="428" y="347"/>
                      <a:pt x="429" y="346"/>
                      <a:pt x="429" y="346"/>
                    </a:cubicBezTo>
                    <a:cubicBezTo>
                      <a:pt x="428" y="345"/>
                      <a:pt x="428" y="344"/>
                      <a:pt x="427" y="343"/>
                    </a:cubicBezTo>
                    <a:cubicBezTo>
                      <a:pt x="426" y="341"/>
                      <a:pt x="425" y="339"/>
                      <a:pt x="424" y="337"/>
                    </a:cubicBezTo>
                    <a:cubicBezTo>
                      <a:pt x="424" y="336"/>
                      <a:pt x="424" y="335"/>
                      <a:pt x="424" y="334"/>
                    </a:cubicBezTo>
                    <a:cubicBezTo>
                      <a:pt x="415" y="316"/>
                      <a:pt x="414" y="296"/>
                      <a:pt x="417" y="278"/>
                    </a:cubicBezTo>
                    <a:cubicBezTo>
                      <a:pt x="418" y="270"/>
                      <a:pt x="418" y="261"/>
                      <a:pt x="421" y="256"/>
                    </a:cubicBezTo>
                    <a:cubicBezTo>
                      <a:pt x="421" y="255"/>
                      <a:pt x="421" y="254"/>
                      <a:pt x="421" y="253"/>
                    </a:cubicBezTo>
                    <a:cubicBezTo>
                      <a:pt x="422" y="251"/>
                      <a:pt x="421" y="248"/>
                      <a:pt x="423" y="245"/>
                    </a:cubicBezTo>
                    <a:cubicBezTo>
                      <a:pt x="422" y="245"/>
                      <a:pt x="422" y="245"/>
                      <a:pt x="422" y="243"/>
                    </a:cubicBezTo>
                    <a:cubicBezTo>
                      <a:pt x="424" y="240"/>
                      <a:pt x="423" y="236"/>
                      <a:pt x="423" y="231"/>
                    </a:cubicBezTo>
                    <a:cubicBezTo>
                      <a:pt x="423" y="230"/>
                      <a:pt x="424" y="221"/>
                      <a:pt x="423" y="220"/>
                    </a:cubicBezTo>
                    <a:cubicBezTo>
                      <a:pt x="422" y="219"/>
                      <a:pt x="421" y="219"/>
                      <a:pt x="421" y="218"/>
                    </a:cubicBezTo>
                    <a:cubicBezTo>
                      <a:pt x="421" y="217"/>
                      <a:pt x="421" y="216"/>
                      <a:pt x="421" y="215"/>
                    </a:cubicBezTo>
                    <a:cubicBezTo>
                      <a:pt x="419" y="211"/>
                      <a:pt x="417" y="207"/>
                      <a:pt x="415" y="204"/>
                    </a:cubicBezTo>
                    <a:cubicBezTo>
                      <a:pt x="415" y="203"/>
                      <a:pt x="414" y="201"/>
                      <a:pt x="413" y="200"/>
                    </a:cubicBezTo>
                    <a:cubicBezTo>
                      <a:pt x="410" y="196"/>
                      <a:pt x="407" y="194"/>
                      <a:pt x="404" y="191"/>
                    </a:cubicBezTo>
                    <a:cubicBezTo>
                      <a:pt x="401" y="189"/>
                      <a:pt x="394" y="187"/>
                      <a:pt x="390" y="185"/>
                    </a:cubicBezTo>
                    <a:cubicBezTo>
                      <a:pt x="385" y="183"/>
                      <a:pt x="380" y="181"/>
                      <a:pt x="375" y="178"/>
                    </a:cubicBezTo>
                    <a:cubicBezTo>
                      <a:pt x="374" y="177"/>
                      <a:pt x="372" y="178"/>
                      <a:pt x="370" y="177"/>
                    </a:cubicBezTo>
                    <a:cubicBezTo>
                      <a:pt x="368" y="176"/>
                      <a:pt x="365" y="175"/>
                      <a:pt x="364" y="174"/>
                    </a:cubicBezTo>
                    <a:cubicBezTo>
                      <a:pt x="363" y="174"/>
                      <a:pt x="361" y="173"/>
                      <a:pt x="361" y="173"/>
                    </a:cubicBezTo>
                    <a:cubicBezTo>
                      <a:pt x="357" y="171"/>
                      <a:pt x="353" y="170"/>
                      <a:pt x="350" y="168"/>
                    </a:cubicBezTo>
                    <a:cubicBezTo>
                      <a:pt x="348" y="167"/>
                      <a:pt x="345" y="167"/>
                      <a:pt x="343" y="165"/>
                    </a:cubicBezTo>
                    <a:cubicBezTo>
                      <a:pt x="341" y="164"/>
                      <a:pt x="339" y="162"/>
                      <a:pt x="336" y="160"/>
                    </a:cubicBezTo>
                    <a:cubicBezTo>
                      <a:pt x="336" y="160"/>
                      <a:pt x="335" y="159"/>
                      <a:pt x="334" y="159"/>
                    </a:cubicBezTo>
                    <a:cubicBezTo>
                      <a:pt x="330" y="156"/>
                      <a:pt x="328" y="152"/>
                      <a:pt x="326" y="148"/>
                    </a:cubicBezTo>
                    <a:cubicBezTo>
                      <a:pt x="325" y="147"/>
                      <a:pt x="323" y="147"/>
                      <a:pt x="323" y="146"/>
                    </a:cubicBezTo>
                    <a:cubicBezTo>
                      <a:pt x="322" y="145"/>
                      <a:pt x="322" y="145"/>
                      <a:pt x="322" y="144"/>
                    </a:cubicBezTo>
                    <a:cubicBezTo>
                      <a:pt x="322" y="143"/>
                      <a:pt x="320" y="142"/>
                      <a:pt x="319" y="140"/>
                    </a:cubicBezTo>
                    <a:cubicBezTo>
                      <a:pt x="319" y="140"/>
                      <a:pt x="319" y="139"/>
                      <a:pt x="319" y="139"/>
                    </a:cubicBezTo>
                    <a:cubicBezTo>
                      <a:pt x="318" y="138"/>
                      <a:pt x="316" y="136"/>
                      <a:pt x="317" y="135"/>
                    </a:cubicBezTo>
                    <a:cubicBezTo>
                      <a:pt x="316" y="134"/>
                      <a:pt x="314" y="132"/>
                      <a:pt x="315" y="131"/>
                    </a:cubicBezTo>
                    <a:cubicBezTo>
                      <a:pt x="314" y="130"/>
                      <a:pt x="313" y="128"/>
                      <a:pt x="313" y="127"/>
                    </a:cubicBezTo>
                    <a:cubicBezTo>
                      <a:pt x="313" y="127"/>
                      <a:pt x="312" y="127"/>
                      <a:pt x="312" y="127"/>
                    </a:cubicBezTo>
                    <a:cubicBezTo>
                      <a:pt x="312" y="125"/>
                      <a:pt x="309" y="120"/>
                      <a:pt x="308" y="118"/>
                    </a:cubicBezTo>
                    <a:cubicBezTo>
                      <a:pt x="307" y="117"/>
                      <a:pt x="307" y="115"/>
                      <a:pt x="306" y="114"/>
                    </a:cubicBezTo>
                    <a:cubicBezTo>
                      <a:pt x="306" y="114"/>
                      <a:pt x="306" y="114"/>
                      <a:pt x="305" y="113"/>
                    </a:cubicBezTo>
                    <a:cubicBezTo>
                      <a:pt x="305" y="112"/>
                      <a:pt x="305" y="112"/>
                      <a:pt x="305" y="111"/>
                    </a:cubicBezTo>
                    <a:cubicBezTo>
                      <a:pt x="302" y="108"/>
                      <a:pt x="301" y="105"/>
                      <a:pt x="299" y="102"/>
                    </a:cubicBezTo>
                    <a:cubicBezTo>
                      <a:pt x="298" y="100"/>
                      <a:pt x="298" y="99"/>
                      <a:pt x="297" y="97"/>
                    </a:cubicBezTo>
                    <a:cubicBezTo>
                      <a:pt x="296" y="96"/>
                      <a:pt x="294" y="95"/>
                      <a:pt x="293" y="93"/>
                    </a:cubicBezTo>
                    <a:cubicBezTo>
                      <a:pt x="292" y="90"/>
                      <a:pt x="291" y="88"/>
                      <a:pt x="289" y="86"/>
                    </a:cubicBezTo>
                    <a:cubicBezTo>
                      <a:pt x="288" y="84"/>
                      <a:pt x="285" y="82"/>
                      <a:pt x="284" y="80"/>
                    </a:cubicBezTo>
                    <a:cubicBezTo>
                      <a:pt x="283" y="79"/>
                      <a:pt x="283" y="77"/>
                      <a:pt x="281" y="76"/>
                    </a:cubicBezTo>
                    <a:cubicBezTo>
                      <a:pt x="278" y="73"/>
                      <a:pt x="274" y="69"/>
                      <a:pt x="271" y="65"/>
                    </a:cubicBezTo>
                    <a:cubicBezTo>
                      <a:pt x="271" y="64"/>
                      <a:pt x="268" y="60"/>
                      <a:pt x="269" y="60"/>
                    </a:cubicBezTo>
                    <a:cubicBezTo>
                      <a:pt x="266" y="59"/>
                      <a:pt x="264" y="56"/>
                      <a:pt x="262" y="54"/>
                    </a:cubicBezTo>
                    <a:cubicBezTo>
                      <a:pt x="261" y="54"/>
                      <a:pt x="261" y="53"/>
                      <a:pt x="261" y="53"/>
                    </a:cubicBezTo>
                    <a:cubicBezTo>
                      <a:pt x="258" y="51"/>
                      <a:pt x="255" y="48"/>
                      <a:pt x="253" y="46"/>
                    </a:cubicBezTo>
                    <a:cubicBezTo>
                      <a:pt x="252" y="45"/>
                      <a:pt x="251" y="45"/>
                      <a:pt x="250" y="45"/>
                    </a:cubicBezTo>
                    <a:cubicBezTo>
                      <a:pt x="248" y="43"/>
                      <a:pt x="247" y="42"/>
                      <a:pt x="245" y="40"/>
                    </a:cubicBezTo>
                    <a:cubicBezTo>
                      <a:pt x="243" y="39"/>
                      <a:pt x="242" y="36"/>
                      <a:pt x="240" y="35"/>
                    </a:cubicBezTo>
                    <a:cubicBezTo>
                      <a:pt x="236" y="32"/>
                      <a:pt x="233" y="31"/>
                      <a:pt x="230" y="28"/>
                    </a:cubicBezTo>
                    <a:cubicBezTo>
                      <a:pt x="226" y="26"/>
                      <a:pt x="223" y="22"/>
                      <a:pt x="219" y="20"/>
                    </a:cubicBezTo>
                    <a:cubicBezTo>
                      <a:pt x="214" y="18"/>
                      <a:pt x="208" y="16"/>
                      <a:pt x="203" y="13"/>
                    </a:cubicBezTo>
                    <a:cubicBezTo>
                      <a:pt x="201" y="13"/>
                      <a:pt x="199" y="12"/>
                      <a:pt x="197" y="12"/>
                    </a:cubicBezTo>
                    <a:cubicBezTo>
                      <a:pt x="191" y="9"/>
                      <a:pt x="184" y="8"/>
                      <a:pt x="178" y="6"/>
                    </a:cubicBezTo>
                    <a:cubicBezTo>
                      <a:pt x="174" y="6"/>
                      <a:pt x="170" y="7"/>
                      <a:pt x="167" y="6"/>
                    </a:cubicBezTo>
                    <a:cubicBezTo>
                      <a:pt x="163" y="6"/>
                      <a:pt x="160" y="6"/>
                      <a:pt x="158" y="6"/>
                    </a:cubicBezTo>
                    <a:cubicBezTo>
                      <a:pt x="156" y="6"/>
                      <a:pt x="154" y="6"/>
                      <a:pt x="153" y="6"/>
                    </a:cubicBezTo>
                    <a:cubicBezTo>
                      <a:pt x="150" y="6"/>
                      <a:pt x="148" y="6"/>
                      <a:pt x="145" y="7"/>
                    </a:cubicBezTo>
                    <a:cubicBezTo>
                      <a:pt x="144" y="7"/>
                      <a:pt x="143" y="6"/>
                      <a:pt x="141" y="7"/>
                    </a:cubicBezTo>
                    <a:cubicBezTo>
                      <a:pt x="141" y="7"/>
                      <a:pt x="140" y="8"/>
                      <a:pt x="139" y="8"/>
                    </a:cubicBezTo>
                    <a:cubicBezTo>
                      <a:pt x="136" y="9"/>
                      <a:pt x="125" y="13"/>
                      <a:pt x="125" y="15"/>
                    </a:cubicBezTo>
                    <a:cubicBezTo>
                      <a:pt x="125" y="15"/>
                      <a:pt x="125" y="15"/>
                      <a:pt x="125" y="16"/>
                    </a:cubicBezTo>
                    <a:cubicBezTo>
                      <a:pt x="125" y="16"/>
                      <a:pt x="125" y="16"/>
                      <a:pt x="125" y="16"/>
                    </a:cubicBezTo>
                    <a:cubicBezTo>
                      <a:pt x="124" y="15"/>
                      <a:pt x="124" y="15"/>
                      <a:pt x="123" y="15"/>
                    </a:cubicBezTo>
                    <a:cubicBezTo>
                      <a:pt x="121" y="18"/>
                      <a:pt x="117" y="20"/>
                      <a:pt x="115" y="23"/>
                    </a:cubicBezTo>
                    <a:cubicBezTo>
                      <a:pt x="114" y="25"/>
                      <a:pt x="112" y="28"/>
                      <a:pt x="111" y="31"/>
                    </a:cubicBezTo>
                    <a:cubicBezTo>
                      <a:pt x="110" y="35"/>
                      <a:pt x="113" y="45"/>
                      <a:pt x="114" y="48"/>
                    </a:cubicBezTo>
                    <a:cubicBezTo>
                      <a:pt x="115" y="49"/>
                      <a:pt x="116" y="49"/>
                      <a:pt x="117" y="50"/>
                    </a:cubicBezTo>
                    <a:cubicBezTo>
                      <a:pt x="118" y="52"/>
                      <a:pt x="121" y="58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24" y="59"/>
                      <a:pt x="124" y="59"/>
                      <a:pt x="124" y="60"/>
                    </a:cubicBezTo>
                    <a:cubicBezTo>
                      <a:pt x="127" y="64"/>
                      <a:pt x="132" y="67"/>
                      <a:pt x="134" y="72"/>
                    </a:cubicBezTo>
                    <a:cubicBezTo>
                      <a:pt x="134" y="72"/>
                      <a:pt x="134" y="72"/>
                      <a:pt x="134" y="72"/>
                    </a:cubicBezTo>
                    <a:cubicBezTo>
                      <a:pt x="136" y="73"/>
                      <a:pt x="144" y="81"/>
                      <a:pt x="144" y="83"/>
                    </a:cubicBezTo>
                    <a:cubicBezTo>
                      <a:pt x="143" y="84"/>
                      <a:pt x="145" y="85"/>
                      <a:pt x="145" y="87"/>
                    </a:cubicBezTo>
                    <a:cubicBezTo>
                      <a:pt x="145" y="87"/>
                      <a:pt x="146" y="89"/>
                      <a:pt x="147" y="90"/>
                    </a:cubicBezTo>
                    <a:cubicBezTo>
                      <a:pt x="147" y="91"/>
                      <a:pt x="147" y="95"/>
                      <a:pt x="148" y="97"/>
                    </a:cubicBezTo>
                    <a:cubicBezTo>
                      <a:pt x="149" y="101"/>
                      <a:pt x="149" y="107"/>
                      <a:pt x="149" y="110"/>
                    </a:cubicBezTo>
                    <a:cubicBezTo>
                      <a:pt x="148" y="110"/>
                      <a:pt x="149" y="113"/>
                      <a:pt x="149" y="114"/>
                    </a:cubicBezTo>
                    <a:cubicBezTo>
                      <a:pt x="149" y="117"/>
                      <a:pt x="149" y="119"/>
                      <a:pt x="149" y="121"/>
                    </a:cubicBezTo>
                    <a:cubicBezTo>
                      <a:pt x="148" y="123"/>
                      <a:pt x="148" y="124"/>
                      <a:pt x="147" y="125"/>
                    </a:cubicBezTo>
                    <a:cubicBezTo>
                      <a:pt x="146" y="128"/>
                      <a:pt x="147" y="132"/>
                      <a:pt x="145" y="135"/>
                    </a:cubicBezTo>
                    <a:cubicBezTo>
                      <a:pt x="145" y="135"/>
                      <a:pt x="145" y="135"/>
                      <a:pt x="144" y="135"/>
                    </a:cubicBezTo>
                    <a:cubicBezTo>
                      <a:pt x="144" y="136"/>
                      <a:pt x="144" y="136"/>
                      <a:pt x="145" y="136"/>
                    </a:cubicBezTo>
                    <a:cubicBezTo>
                      <a:pt x="143" y="137"/>
                      <a:pt x="142" y="143"/>
                      <a:pt x="141" y="144"/>
                    </a:cubicBezTo>
                    <a:cubicBezTo>
                      <a:pt x="139" y="148"/>
                      <a:pt x="137" y="152"/>
                      <a:pt x="135" y="155"/>
                    </a:cubicBezTo>
                    <a:cubicBezTo>
                      <a:pt x="133" y="159"/>
                      <a:pt x="129" y="162"/>
                      <a:pt x="128" y="166"/>
                    </a:cubicBezTo>
                    <a:cubicBezTo>
                      <a:pt x="128" y="166"/>
                      <a:pt x="128" y="166"/>
                      <a:pt x="128" y="166"/>
                    </a:cubicBezTo>
                    <a:cubicBezTo>
                      <a:pt x="128" y="166"/>
                      <a:pt x="128" y="166"/>
                      <a:pt x="127" y="166"/>
                    </a:cubicBezTo>
                    <a:cubicBezTo>
                      <a:pt x="122" y="174"/>
                      <a:pt x="112" y="181"/>
                      <a:pt x="103" y="187"/>
                    </a:cubicBezTo>
                    <a:cubicBezTo>
                      <a:pt x="100" y="188"/>
                      <a:pt x="98" y="191"/>
                      <a:pt x="95" y="192"/>
                    </a:cubicBezTo>
                    <a:cubicBezTo>
                      <a:pt x="94" y="193"/>
                      <a:pt x="92" y="193"/>
                      <a:pt x="91" y="193"/>
                    </a:cubicBezTo>
                    <a:cubicBezTo>
                      <a:pt x="87" y="194"/>
                      <a:pt x="82" y="195"/>
                      <a:pt x="78" y="196"/>
                    </a:cubicBezTo>
                    <a:cubicBezTo>
                      <a:pt x="77" y="197"/>
                      <a:pt x="76" y="195"/>
                      <a:pt x="75" y="196"/>
                    </a:cubicBezTo>
                    <a:cubicBezTo>
                      <a:pt x="72" y="197"/>
                      <a:pt x="70" y="198"/>
                      <a:pt x="67" y="199"/>
                    </a:cubicBezTo>
                    <a:cubicBezTo>
                      <a:pt x="67" y="199"/>
                      <a:pt x="66" y="199"/>
                      <a:pt x="65" y="199"/>
                    </a:cubicBezTo>
                    <a:cubicBezTo>
                      <a:pt x="63" y="200"/>
                      <a:pt x="59" y="202"/>
                      <a:pt x="57" y="203"/>
                    </a:cubicBezTo>
                    <a:cubicBezTo>
                      <a:pt x="57" y="203"/>
                      <a:pt x="53" y="203"/>
                      <a:pt x="52" y="203"/>
                    </a:cubicBezTo>
                    <a:cubicBezTo>
                      <a:pt x="50" y="204"/>
                      <a:pt x="48" y="206"/>
                      <a:pt x="45" y="206"/>
                    </a:cubicBezTo>
                    <a:cubicBezTo>
                      <a:pt x="42" y="209"/>
                      <a:pt x="39" y="211"/>
                      <a:pt x="35" y="214"/>
                    </a:cubicBezTo>
                    <a:cubicBezTo>
                      <a:pt x="32" y="215"/>
                      <a:pt x="29" y="221"/>
                      <a:pt x="27" y="223"/>
                    </a:cubicBezTo>
                    <a:cubicBezTo>
                      <a:pt x="22" y="232"/>
                      <a:pt x="17" y="240"/>
                      <a:pt x="14" y="252"/>
                    </a:cubicBezTo>
                    <a:cubicBezTo>
                      <a:pt x="13" y="255"/>
                      <a:pt x="13" y="261"/>
                      <a:pt x="13" y="265"/>
                    </a:cubicBezTo>
                    <a:cubicBezTo>
                      <a:pt x="14" y="266"/>
                      <a:pt x="12" y="269"/>
                      <a:pt x="12" y="271"/>
                    </a:cubicBezTo>
                    <a:cubicBezTo>
                      <a:pt x="13" y="273"/>
                      <a:pt x="13" y="276"/>
                      <a:pt x="13" y="278"/>
                    </a:cubicBezTo>
                    <a:cubicBezTo>
                      <a:pt x="14" y="278"/>
                      <a:pt x="15" y="279"/>
                      <a:pt x="16" y="278"/>
                    </a:cubicBezTo>
                    <a:cubicBezTo>
                      <a:pt x="16" y="279"/>
                      <a:pt x="16" y="279"/>
                      <a:pt x="16" y="279"/>
                    </a:cubicBezTo>
                    <a:cubicBezTo>
                      <a:pt x="15" y="279"/>
                      <a:pt x="14" y="279"/>
                      <a:pt x="14" y="280"/>
                    </a:cubicBezTo>
                    <a:cubicBezTo>
                      <a:pt x="14" y="281"/>
                      <a:pt x="15" y="285"/>
                      <a:pt x="16" y="285"/>
                    </a:cubicBezTo>
                    <a:cubicBezTo>
                      <a:pt x="17" y="286"/>
                      <a:pt x="16" y="285"/>
                      <a:pt x="17" y="286"/>
                    </a:cubicBezTo>
                    <a:cubicBezTo>
                      <a:pt x="16" y="288"/>
                      <a:pt x="22" y="292"/>
                      <a:pt x="23" y="294"/>
                    </a:cubicBezTo>
                    <a:cubicBezTo>
                      <a:pt x="26" y="297"/>
                      <a:pt x="31" y="297"/>
                      <a:pt x="35" y="299"/>
                    </a:cubicBezTo>
                    <a:cubicBezTo>
                      <a:pt x="43" y="301"/>
                      <a:pt x="53" y="303"/>
                      <a:pt x="61" y="306"/>
                    </a:cubicBezTo>
                    <a:cubicBezTo>
                      <a:pt x="62" y="306"/>
                      <a:pt x="63" y="306"/>
                      <a:pt x="63" y="307"/>
                    </a:cubicBezTo>
                    <a:cubicBezTo>
                      <a:pt x="65" y="308"/>
                      <a:pt x="71" y="312"/>
                      <a:pt x="72" y="314"/>
                    </a:cubicBezTo>
                    <a:cubicBezTo>
                      <a:pt x="76" y="321"/>
                      <a:pt x="77" y="328"/>
                      <a:pt x="74" y="335"/>
                    </a:cubicBezTo>
                    <a:cubicBezTo>
                      <a:pt x="74" y="336"/>
                      <a:pt x="74" y="337"/>
                      <a:pt x="74" y="337"/>
                    </a:cubicBezTo>
                    <a:cubicBezTo>
                      <a:pt x="72" y="340"/>
                      <a:pt x="72" y="343"/>
                      <a:pt x="70" y="346"/>
                    </a:cubicBezTo>
                    <a:cubicBezTo>
                      <a:pt x="69" y="346"/>
                      <a:pt x="69" y="348"/>
                      <a:pt x="69" y="349"/>
                    </a:cubicBezTo>
                    <a:cubicBezTo>
                      <a:pt x="68" y="351"/>
                      <a:pt x="66" y="354"/>
                      <a:pt x="65" y="355"/>
                    </a:cubicBezTo>
                    <a:cubicBezTo>
                      <a:pt x="65" y="356"/>
                      <a:pt x="65" y="356"/>
                      <a:pt x="65" y="356"/>
                    </a:cubicBezTo>
                    <a:cubicBezTo>
                      <a:pt x="63" y="360"/>
                      <a:pt x="62" y="363"/>
                      <a:pt x="60" y="366"/>
                    </a:cubicBezTo>
                    <a:cubicBezTo>
                      <a:pt x="60" y="366"/>
                      <a:pt x="60" y="366"/>
                      <a:pt x="60" y="366"/>
                    </a:cubicBezTo>
                    <a:cubicBezTo>
                      <a:pt x="59" y="367"/>
                      <a:pt x="58" y="368"/>
                      <a:pt x="58" y="369"/>
                    </a:cubicBezTo>
                    <a:cubicBezTo>
                      <a:pt x="57" y="370"/>
                      <a:pt x="57" y="372"/>
                      <a:pt x="56" y="372"/>
                    </a:cubicBezTo>
                    <a:cubicBezTo>
                      <a:pt x="56" y="373"/>
                      <a:pt x="56" y="373"/>
                      <a:pt x="56" y="373"/>
                    </a:cubicBezTo>
                    <a:cubicBezTo>
                      <a:pt x="54" y="375"/>
                      <a:pt x="52" y="379"/>
                      <a:pt x="50" y="382"/>
                    </a:cubicBezTo>
                    <a:cubicBezTo>
                      <a:pt x="49" y="383"/>
                      <a:pt x="47" y="384"/>
                      <a:pt x="46" y="385"/>
                    </a:cubicBezTo>
                    <a:cubicBezTo>
                      <a:pt x="46" y="385"/>
                      <a:pt x="46" y="386"/>
                      <a:pt x="46" y="387"/>
                    </a:cubicBezTo>
                    <a:cubicBezTo>
                      <a:pt x="43" y="390"/>
                      <a:pt x="39" y="393"/>
                      <a:pt x="37" y="397"/>
                    </a:cubicBezTo>
                    <a:cubicBezTo>
                      <a:pt x="36" y="397"/>
                      <a:pt x="36" y="397"/>
                      <a:pt x="36" y="397"/>
                    </a:cubicBezTo>
                    <a:cubicBezTo>
                      <a:pt x="36" y="400"/>
                      <a:pt x="32" y="402"/>
                      <a:pt x="30" y="403"/>
                    </a:cubicBezTo>
                    <a:cubicBezTo>
                      <a:pt x="30" y="403"/>
                      <a:pt x="30" y="404"/>
                      <a:pt x="30" y="404"/>
                    </a:cubicBezTo>
                    <a:cubicBezTo>
                      <a:pt x="30" y="404"/>
                      <a:pt x="29" y="404"/>
                      <a:pt x="29" y="404"/>
                    </a:cubicBezTo>
                    <a:cubicBezTo>
                      <a:pt x="25" y="408"/>
                      <a:pt x="22" y="411"/>
                      <a:pt x="18" y="415"/>
                    </a:cubicBezTo>
                    <a:cubicBezTo>
                      <a:pt x="17" y="416"/>
                      <a:pt x="17" y="417"/>
                      <a:pt x="16" y="418"/>
                    </a:cubicBezTo>
                    <a:cubicBezTo>
                      <a:pt x="16" y="419"/>
                      <a:pt x="15" y="419"/>
                      <a:pt x="15" y="420"/>
                    </a:cubicBezTo>
                    <a:cubicBezTo>
                      <a:pt x="15" y="420"/>
                      <a:pt x="15" y="421"/>
                      <a:pt x="15" y="421"/>
                    </a:cubicBezTo>
                    <a:cubicBezTo>
                      <a:pt x="12" y="424"/>
                      <a:pt x="8" y="429"/>
                      <a:pt x="7" y="434"/>
                    </a:cubicBezTo>
                    <a:cubicBezTo>
                      <a:pt x="7" y="435"/>
                      <a:pt x="7" y="436"/>
                      <a:pt x="7" y="437"/>
                    </a:cubicBezTo>
                    <a:cubicBezTo>
                      <a:pt x="7" y="438"/>
                      <a:pt x="6" y="439"/>
                      <a:pt x="7" y="440"/>
                    </a:cubicBezTo>
                    <a:cubicBezTo>
                      <a:pt x="6" y="441"/>
                      <a:pt x="5" y="443"/>
                      <a:pt x="6" y="444"/>
                    </a:cubicBezTo>
                    <a:cubicBezTo>
                      <a:pt x="6" y="445"/>
                      <a:pt x="6" y="448"/>
                      <a:pt x="6" y="449"/>
                    </a:cubicBezTo>
                    <a:cubicBezTo>
                      <a:pt x="6" y="451"/>
                      <a:pt x="8" y="452"/>
                      <a:pt x="8" y="454"/>
                    </a:cubicBezTo>
                    <a:cubicBezTo>
                      <a:pt x="8" y="454"/>
                      <a:pt x="8" y="454"/>
                      <a:pt x="9" y="454"/>
                    </a:cubicBezTo>
                    <a:cubicBezTo>
                      <a:pt x="9" y="455"/>
                      <a:pt x="9" y="456"/>
                      <a:pt x="10" y="456"/>
                    </a:cubicBezTo>
                    <a:cubicBezTo>
                      <a:pt x="9" y="457"/>
                      <a:pt x="10" y="456"/>
                      <a:pt x="9" y="457"/>
                    </a:cubicBezTo>
                    <a:cubicBezTo>
                      <a:pt x="10" y="457"/>
                      <a:pt x="11" y="458"/>
                      <a:pt x="11" y="459"/>
                    </a:cubicBezTo>
                    <a:cubicBezTo>
                      <a:pt x="11" y="459"/>
                      <a:pt x="11" y="459"/>
                      <a:pt x="11" y="459"/>
                    </a:cubicBezTo>
                    <a:cubicBezTo>
                      <a:pt x="12" y="460"/>
                      <a:pt x="16" y="465"/>
                      <a:pt x="15" y="466"/>
                    </a:cubicBezTo>
                    <a:cubicBezTo>
                      <a:pt x="17" y="466"/>
                      <a:pt x="18" y="470"/>
                      <a:pt x="19" y="470"/>
                    </a:cubicBezTo>
                    <a:cubicBezTo>
                      <a:pt x="19" y="470"/>
                      <a:pt x="19" y="470"/>
                      <a:pt x="19" y="470"/>
                    </a:cubicBezTo>
                    <a:cubicBezTo>
                      <a:pt x="19" y="471"/>
                      <a:pt x="22" y="475"/>
                      <a:pt x="23" y="476"/>
                    </a:cubicBezTo>
                    <a:cubicBezTo>
                      <a:pt x="24" y="476"/>
                      <a:pt x="25" y="477"/>
                      <a:pt x="26" y="478"/>
                    </a:cubicBezTo>
                    <a:cubicBezTo>
                      <a:pt x="26" y="478"/>
                      <a:pt x="26" y="478"/>
                      <a:pt x="26" y="478"/>
                    </a:cubicBezTo>
                    <a:cubicBezTo>
                      <a:pt x="29" y="480"/>
                      <a:pt x="31" y="483"/>
                      <a:pt x="34" y="485"/>
                    </a:cubicBezTo>
                    <a:cubicBezTo>
                      <a:pt x="34" y="485"/>
                      <a:pt x="36" y="488"/>
                      <a:pt x="36" y="488"/>
                    </a:cubicBezTo>
                    <a:cubicBezTo>
                      <a:pt x="38" y="489"/>
                      <a:pt x="39" y="490"/>
                      <a:pt x="41" y="491"/>
                    </a:cubicBezTo>
                    <a:cubicBezTo>
                      <a:pt x="41" y="492"/>
                      <a:pt x="41" y="492"/>
                      <a:pt x="41" y="493"/>
                    </a:cubicBezTo>
                    <a:cubicBezTo>
                      <a:pt x="44" y="495"/>
                      <a:pt x="49" y="497"/>
                      <a:pt x="52" y="498"/>
                    </a:cubicBezTo>
                    <a:cubicBezTo>
                      <a:pt x="53" y="498"/>
                      <a:pt x="54" y="498"/>
                      <a:pt x="55" y="498"/>
                    </a:cubicBezTo>
                    <a:cubicBezTo>
                      <a:pt x="59" y="499"/>
                      <a:pt x="60" y="499"/>
                      <a:pt x="64" y="498"/>
                    </a:cubicBezTo>
                    <a:cubicBezTo>
                      <a:pt x="66" y="498"/>
                      <a:pt x="67" y="498"/>
                      <a:pt x="68" y="498"/>
                    </a:cubicBezTo>
                    <a:cubicBezTo>
                      <a:pt x="70" y="498"/>
                      <a:pt x="72" y="497"/>
                      <a:pt x="75" y="497"/>
                    </a:cubicBezTo>
                    <a:cubicBezTo>
                      <a:pt x="75" y="497"/>
                      <a:pt x="75" y="497"/>
                      <a:pt x="75" y="497"/>
                    </a:cubicBezTo>
                    <a:cubicBezTo>
                      <a:pt x="76" y="497"/>
                      <a:pt x="77" y="497"/>
                      <a:pt x="77" y="497"/>
                    </a:cubicBezTo>
                    <a:cubicBezTo>
                      <a:pt x="78" y="497"/>
                      <a:pt x="80" y="496"/>
                      <a:pt x="80" y="496"/>
                    </a:cubicBezTo>
                    <a:cubicBezTo>
                      <a:pt x="83" y="495"/>
                      <a:pt x="83" y="496"/>
                      <a:pt x="86" y="495"/>
                    </a:cubicBezTo>
                    <a:cubicBezTo>
                      <a:pt x="86" y="495"/>
                      <a:pt x="87" y="494"/>
                      <a:pt x="89" y="494"/>
                    </a:cubicBezTo>
                    <a:cubicBezTo>
                      <a:pt x="90" y="494"/>
                      <a:pt x="92" y="494"/>
                      <a:pt x="94" y="494"/>
                    </a:cubicBezTo>
                    <a:cubicBezTo>
                      <a:pt x="94" y="493"/>
                      <a:pt x="94" y="493"/>
                      <a:pt x="95" y="493"/>
                    </a:cubicBezTo>
                    <a:cubicBezTo>
                      <a:pt x="101" y="494"/>
                      <a:pt x="109" y="494"/>
                      <a:pt x="115" y="495"/>
                    </a:cubicBezTo>
                    <a:cubicBezTo>
                      <a:pt x="115" y="495"/>
                      <a:pt x="115" y="495"/>
                      <a:pt x="115" y="495"/>
                    </a:cubicBezTo>
                    <a:cubicBezTo>
                      <a:pt x="115" y="495"/>
                      <a:pt x="119" y="496"/>
                      <a:pt x="121" y="496"/>
                    </a:cubicBezTo>
                    <a:cubicBezTo>
                      <a:pt x="121" y="496"/>
                      <a:pt x="121" y="496"/>
                      <a:pt x="122" y="497"/>
                    </a:cubicBezTo>
                    <a:cubicBezTo>
                      <a:pt x="122" y="496"/>
                      <a:pt x="123" y="497"/>
                      <a:pt x="124" y="497"/>
                    </a:cubicBezTo>
                    <a:cubicBezTo>
                      <a:pt x="124" y="498"/>
                      <a:pt x="124" y="498"/>
                      <a:pt x="124" y="498"/>
                    </a:cubicBezTo>
                    <a:cubicBezTo>
                      <a:pt x="124" y="498"/>
                      <a:pt x="124" y="498"/>
                      <a:pt x="125" y="498"/>
                    </a:cubicBezTo>
                    <a:cubicBezTo>
                      <a:pt x="125" y="498"/>
                      <a:pt x="125" y="498"/>
                      <a:pt x="125" y="498"/>
                    </a:cubicBezTo>
                    <a:cubicBezTo>
                      <a:pt x="125" y="498"/>
                      <a:pt x="126" y="498"/>
                      <a:pt x="126" y="499"/>
                    </a:cubicBezTo>
                    <a:cubicBezTo>
                      <a:pt x="126" y="499"/>
                      <a:pt x="126" y="499"/>
                      <a:pt x="126" y="499"/>
                    </a:cubicBezTo>
                    <a:cubicBezTo>
                      <a:pt x="126" y="499"/>
                      <a:pt x="127" y="499"/>
                      <a:pt x="127" y="499"/>
                    </a:cubicBezTo>
                    <a:cubicBezTo>
                      <a:pt x="127" y="499"/>
                      <a:pt x="127" y="499"/>
                      <a:pt x="127" y="499"/>
                    </a:cubicBezTo>
                    <a:cubicBezTo>
                      <a:pt x="127" y="499"/>
                      <a:pt x="127" y="499"/>
                      <a:pt x="127" y="500"/>
                    </a:cubicBezTo>
                    <a:cubicBezTo>
                      <a:pt x="129" y="500"/>
                      <a:pt x="129" y="500"/>
                      <a:pt x="130" y="501"/>
                    </a:cubicBezTo>
                    <a:cubicBezTo>
                      <a:pt x="130" y="501"/>
                      <a:pt x="129" y="501"/>
                      <a:pt x="129" y="501"/>
                    </a:cubicBezTo>
                    <a:cubicBezTo>
                      <a:pt x="130" y="501"/>
                      <a:pt x="131" y="502"/>
                      <a:pt x="132" y="502"/>
                    </a:cubicBezTo>
                    <a:cubicBezTo>
                      <a:pt x="132" y="502"/>
                      <a:pt x="131" y="502"/>
                      <a:pt x="131" y="502"/>
                    </a:cubicBezTo>
                    <a:cubicBezTo>
                      <a:pt x="133" y="502"/>
                      <a:pt x="133" y="503"/>
                      <a:pt x="135" y="504"/>
                    </a:cubicBezTo>
                    <a:cubicBezTo>
                      <a:pt x="135" y="504"/>
                      <a:pt x="135" y="504"/>
                      <a:pt x="135" y="504"/>
                    </a:cubicBezTo>
                    <a:cubicBezTo>
                      <a:pt x="135" y="504"/>
                      <a:pt x="136" y="505"/>
                      <a:pt x="136" y="505"/>
                    </a:cubicBezTo>
                    <a:cubicBezTo>
                      <a:pt x="136" y="505"/>
                      <a:pt x="136" y="505"/>
                      <a:pt x="136" y="505"/>
                    </a:cubicBezTo>
                    <a:cubicBezTo>
                      <a:pt x="136" y="505"/>
                      <a:pt x="137" y="505"/>
                      <a:pt x="137" y="506"/>
                    </a:cubicBezTo>
                    <a:cubicBezTo>
                      <a:pt x="137" y="506"/>
                      <a:pt x="137" y="506"/>
                      <a:pt x="137" y="506"/>
                    </a:cubicBezTo>
                    <a:cubicBezTo>
                      <a:pt x="138" y="506"/>
                      <a:pt x="139" y="507"/>
                      <a:pt x="139" y="508"/>
                    </a:cubicBezTo>
                    <a:cubicBezTo>
                      <a:pt x="140" y="508"/>
                      <a:pt x="140" y="508"/>
                      <a:pt x="141" y="508"/>
                    </a:cubicBezTo>
                    <a:cubicBezTo>
                      <a:pt x="142" y="510"/>
                      <a:pt x="141" y="510"/>
                      <a:pt x="144" y="511"/>
                    </a:cubicBezTo>
                    <a:cubicBezTo>
                      <a:pt x="144" y="512"/>
                      <a:pt x="144" y="511"/>
                      <a:pt x="143" y="512"/>
                    </a:cubicBezTo>
                    <a:cubicBezTo>
                      <a:pt x="146" y="512"/>
                      <a:pt x="147" y="515"/>
                      <a:pt x="148" y="517"/>
                    </a:cubicBezTo>
                    <a:cubicBezTo>
                      <a:pt x="149" y="517"/>
                      <a:pt x="149" y="517"/>
                      <a:pt x="150" y="517"/>
                    </a:cubicBezTo>
                    <a:cubicBezTo>
                      <a:pt x="150" y="518"/>
                      <a:pt x="149" y="519"/>
                      <a:pt x="151" y="520"/>
                    </a:cubicBezTo>
                    <a:cubicBezTo>
                      <a:pt x="151" y="520"/>
                      <a:pt x="151" y="521"/>
                      <a:pt x="151" y="521"/>
                    </a:cubicBezTo>
                    <a:cubicBezTo>
                      <a:pt x="156" y="523"/>
                      <a:pt x="155" y="533"/>
                      <a:pt x="158" y="538"/>
                    </a:cubicBezTo>
                    <a:cubicBezTo>
                      <a:pt x="158" y="538"/>
                      <a:pt x="158" y="538"/>
                      <a:pt x="158" y="538"/>
                    </a:cubicBezTo>
                    <a:cubicBezTo>
                      <a:pt x="158" y="539"/>
                      <a:pt x="158" y="539"/>
                      <a:pt x="158" y="540"/>
                    </a:cubicBezTo>
                    <a:cubicBezTo>
                      <a:pt x="158" y="540"/>
                      <a:pt x="158" y="540"/>
                      <a:pt x="158" y="541"/>
                    </a:cubicBezTo>
                    <a:cubicBezTo>
                      <a:pt x="158" y="541"/>
                      <a:pt x="158" y="541"/>
                      <a:pt x="158" y="541"/>
                    </a:cubicBezTo>
                    <a:cubicBezTo>
                      <a:pt x="158" y="541"/>
                      <a:pt x="158" y="541"/>
                      <a:pt x="158" y="541"/>
                    </a:cubicBezTo>
                    <a:cubicBezTo>
                      <a:pt x="158" y="541"/>
                      <a:pt x="160" y="544"/>
                      <a:pt x="159" y="545"/>
                    </a:cubicBezTo>
                    <a:cubicBezTo>
                      <a:pt x="161" y="547"/>
                      <a:pt x="160" y="556"/>
                      <a:pt x="160" y="559"/>
                    </a:cubicBezTo>
                    <a:cubicBezTo>
                      <a:pt x="161" y="561"/>
                      <a:pt x="161" y="565"/>
                      <a:pt x="160" y="565"/>
                    </a:cubicBezTo>
                    <a:cubicBezTo>
                      <a:pt x="161" y="568"/>
                      <a:pt x="160" y="572"/>
                      <a:pt x="159" y="574"/>
                    </a:cubicBezTo>
                    <a:cubicBezTo>
                      <a:pt x="159" y="576"/>
                      <a:pt x="157" y="579"/>
                      <a:pt x="157" y="581"/>
                    </a:cubicBezTo>
                    <a:cubicBezTo>
                      <a:pt x="157" y="582"/>
                      <a:pt x="157" y="582"/>
                      <a:pt x="156" y="583"/>
                    </a:cubicBezTo>
                    <a:cubicBezTo>
                      <a:pt x="155" y="586"/>
                      <a:pt x="153" y="589"/>
                      <a:pt x="151" y="592"/>
                    </a:cubicBezTo>
                    <a:cubicBezTo>
                      <a:pt x="150" y="593"/>
                      <a:pt x="150" y="594"/>
                      <a:pt x="150" y="595"/>
                    </a:cubicBezTo>
                    <a:cubicBezTo>
                      <a:pt x="149" y="596"/>
                      <a:pt x="147" y="599"/>
                      <a:pt x="145" y="600"/>
                    </a:cubicBezTo>
                    <a:cubicBezTo>
                      <a:pt x="145" y="602"/>
                      <a:pt x="142" y="601"/>
                      <a:pt x="139" y="601"/>
                    </a:cubicBezTo>
                    <a:cubicBezTo>
                      <a:pt x="139" y="601"/>
                      <a:pt x="139" y="601"/>
                      <a:pt x="139" y="601"/>
                    </a:cubicBezTo>
                    <a:cubicBezTo>
                      <a:pt x="144" y="595"/>
                      <a:pt x="147" y="588"/>
                      <a:pt x="151" y="583"/>
                    </a:cubicBezTo>
                    <a:cubicBezTo>
                      <a:pt x="151" y="583"/>
                      <a:pt x="153" y="578"/>
                      <a:pt x="153" y="577"/>
                    </a:cubicBezTo>
                    <a:cubicBezTo>
                      <a:pt x="154" y="576"/>
                      <a:pt x="155" y="574"/>
                      <a:pt x="155" y="573"/>
                    </a:cubicBezTo>
                    <a:cubicBezTo>
                      <a:pt x="157" y="568"/>
                      <a:pt x="156" y="564"/>
                      <a:pt x="156" y="560"/>
                    </a:cubicBezTo>
                    <a:cubicBezTo>
                      <a:pt x="155" y="555"/>
                      <a:pt x="156" y="551"/>
                      <a:pt x="156" y="548"/>
                    </a:cubicBezTo>
                    <a:cubicBezTo>
                      <a:pt x="155" y="548"/>
                      <a:pt x="155" y="548"/>
                      <a:pt x="155" y="547"/>
                    </a:cubicBezTo>
                    <a:cubicBezTo>
                      <a:pt x="155" y="546"/>
                      <a:pt x="154" y="541"/>
                      <a:pt x="154" y="539"/>
                    </a:cubicBezTo>
                    <a:cubicBezTo>
                      <a:pt x="153" y="538"/>
                      <a:pt x="153" y="536"/>
                      <a:pt x="152" y="535"/>
                    </a:cubicBezTo>
                    <a:cubicBezTo>
                      <a:pt x="152" y="533"/>
                      <a:pt x="152" y="532"/>
                      <a:pt x="151" y="530"/>
                    </a:cubicBezTo>
                    <a:cubicBezTo>
                      <a:pt x="149" y="526"/>
                      <a:pt x="146" y="521"/>
                      <a:pt x="143" y="518"/>
                    </a:cubicBezTo>
                    <a:cubicBezTo>
                      <a:pt x="138" y="512"/>
                      <a:pt x="131" y="508"/>
                      <a:pt x="124" y="503"/>
                    </a:cubicBezTo>
                    <a:cubicBezTo>
                      <a:pt x="122" y="502"/>
                      <a:pt x="121" y="501"/>
                      <a:pt x="119" y="500"/>
                    </a:cubicBezTo>
                    <a:cubicBezTo>
                      <a:pt x="118" y="500"/>
                      <a:pt x="117" y="500"/>
                      <a:pt x="116" y="500"/>
                    </a:cubicBezTo>
                    <a:cubicBezTo>
                      <a:pt x="115" y="500"/>
                      <a:pt x="113" y="499"/>
                      <a:pt x="112" y="499"/>
                    </a:cubicBezTo>
                    <a:cubicBezTo>
                      <a:pt x="110" y="499"/>
                      <a:pt x="108" y="499"/>
                      <a:pt x="106" y="499"/>
                    </a:cubicBezTo>
                    <a:cubicBezTo>
                      <a:pt x="104" y="499"/>
                      <a:pt x="98" y="498"/>
                      <a:pt x="96" y="498"/>
                    </a:cubicBezTo>
                    <a:cubicBezTo>
                      <a:pt x="79" y="501"/>
                      <a:pt x="61" y="507"/>
                      <a:pt x="45" y="501"/>
                    </a:cubicBezTo>
                    <a:cubicBezTo>
                      <a:pt x="39" y="499"/>
                      <a:pt x="35" y="494"/>
                      <a:pt x="31" y="490"/>
                    </a:cubicBezTo>
                    <a:cubicBezTo>
                      <a:pt x="28" y="486"/>
                      <a:pt x="23" y="484"/>
                      <a:pt x="20" y="480"/>
                    </a:cubicBezTo>
                    <a:cubicBezTo>
                      <a:pt x="20" y="479"/>
                      <a:pt x="19" y="478"/>
                      <a:pt x="19" y="477"/>
                    </a:cubicBezTo>
                    <a:cubicBezTo>
                      <a:pt x="17" y="476"/>
                      <a:pt x="15" y="474"/>
                      <a:pt x="14" y="472"/>
                    </a:cubicBezTo>
                    <a:cubicBezTo>
                      <a:pt x="14" y="472"/>
                      <a:pt x="14" y="471"/>
                      <a:pt x="14" y="471"/>
                    </a:cubicBezTo>
                    <a:cubicBezTo>
                      <a:pt x="14" y="471"/>
                      <a:pt x="13" y="471"/>
                      <a:pt x="13" y="471"/>
                    </a:cubicBezTo>
                    <a:cubicBezTo>
                      <a:pt x="13" y="469"/>
                      <a:pt x="9" y="465"/>
                      <a:pt x="8" y="463"/>
                    </a:cubicBezTo>
                    <a:cubicBezTo>
                      <a:pt x="8" y="463"/>
                      <a:pt x="8" y="463"/>
                      <a:pt x="8" y="463"/>
                    </a:cubicBezTo>
                    <a:cubicBezTo>
                      <a:pt x="8" y="463"/>
                      <a:pt x="5" y="458"/>
                      <a:pt x="5" y="457"/>
                    </a:cubicBezTo>
                    <a:cubicBezTo>
                      <a:pt x="1" y="453"/>
                      <a:pt x="0" y="446"/>
                      <a:pt x="2" y="440"/>
                    </a:cubicBezTo>
                    <a:cubicBezTo>
                      <a:pt x="2" y="439"/>
                      <a:pt x="2" y="438"/>
                      <a:pt x="2" y="437"/>
                    </a:cubicBezTo>
                    <a:cubicBezTo>
                      <a:pt x="3" y="435"/>
                      <a:pt x="3" y="433"/>
                      <a:pt x="4" y="430"/>
                    </a:cubicBezTo>
                    <a:cubicBezTo>
                      <a:pt x="5" y="430"/>
                      <a:pt x="4" y="430"/>
                      <a:pt x="5" y="430"/>
                    </a:cubicBezTo>
                    <a:cubicBezTo>
                      <a:pt x="4" y="429"/>
                      <a:pt x="4" y="430"/>
                      <a:pt x="4" y="429"/>
                    </a:cubicBezTo>
                    <a:cubicBezTo>
                      <a:pt x="4" y="429"/>
                      <a:pt x="4" y="429"/>
                      <a:pt x="4" y="429"/>
                    </a:cubicBezTo>
                    <a:cubicBezTo>
                      <a:pt x="5" y="428"/>
                      <a:pt x="6" y="426"/>
                      <a:pt x="7" y="425"/>
                    </a:cubicBezTo>
                    <a:cubicBezTo>
                      <a:pt x="9" y="423"/>
                      <a:pt x="9" y="419"/>
                      <a:pt x="10" y="418"/>
                    </a:cubicBezTo>
                    <a:cubicBezTo>
                      <a:pt x="13" y="415"/>
                      <a:pt x="15" y="413"/>
                      <a:pt x="17" y="410"/>
                    </a:cubicBezTo>
                    <a:cubicBezTo>
                      <a:pt x="17" y="410"/>
                      <a:pt x="18" y="410"/>
                      <a:pt x="18" y="410"/>
                    </a:cubicBezTo>
                    <a:cubicBezTo>
                      <a:pt x="18" y="408"/>
                      <a:pt x="22" y="405"/>
                      <a:pt x="23" y="405"/>
                    </a:cubicBezTo>
                    <a:cubicBezTo>
                      <a:pt x="23" y="404"/>
                      <a:pt x="23" y="404"/>
                      <a:pt x="23" y="404"/>
                    </a:cubicBezTo>
                    <a:cubicBezTo>
                      <a:pt x="24" y="403"/>
                      <a:pt x="25" y="403"/>
                      <a:pt x="26" y="402"/>
                    </a:cubicBezTo>
                    <a:cubicBezTo>
                      <a:pt x="26" y="402"/>
                      <a:pt x="26" y="402"/>
                      <a:pt x="26" y="402"/>
                    </a:cubicBezTo>
                    <a:cubicBezTo>
                      <a:pt x="27" y="401"/>
                      <a:pt x="33" y="395"/>
                      <a:pt x="35" y="393"/>
                    </a:cubicBezTo>
                    <a:cubicBezTo>
                      <a:pt x="35" y="392"/>
                      <a:pt x="35" y="392"/>
                      <a:pt x="35" y="391"/>
                    </a:cubicBezTo>
                    <a:cubicBezTo>
                      <a:pt x="35" y="391"/>
                      <a:pt x="36" y="391"/>
                      <a:pt x="36" y="390"/>
                    </a:cubicBezTo>
                    <a:cubicBezTo>
                      <a:pt x="37" y="389"/>
                      <a:pt x="39" y="387"/>
                      <a:pt x="40" y="385"/>
                    </a:cubicBezTo>
                    <a:cubicBezTo>
                      <a:pt x="43" y="383"/>
                      <a:pt x="43" y="383"/>
                      <a:pt x="43" y="383"/>
                    </a:cubicBezTo>
                    <a:cubicBezTo>
                      <a:pt x="48" y="377"/>
                      <a:pt x="51" y="372"/>
                      <a:pt x="55" y="365"/>
                    </a:cubicBezTo>
                    <a:cubicBezTo>
                      <a:pt x="55" y="365"/>
                      <a:pt x="55" y="365"/>
                      <a:pt x="55" y="365"/>
                    </a:cubicBezTo>
                    <a:cubicBezTo>
                      <a:pt x="56" y="364"/>
                      <a:pt x="57" y="363"/>
                      <a:pt x="57" y="362"/>
                    </a:cubicBezTo>
                    <a:cubicBezTo>
                      <a:pt x="57" y="362"/>
                      <a:pt x="57" y="362"/>
                      <a:pt x="57" y="362"/>
                    </a:cubicBezTo>
                    <a:cubicBezTo>
                      <a:pt x="57" y="362"/>
                      <a:pt x="57" y="362"/>
                      <a:pt x="57" y="361"/>
                    </a:cubicBezTo>
                    <a:cubicBezTo>
                      <a:pt x="58" y="359"/>
                      <a:pt x="59" y="356"/>
                      <a:pt x="61" y="355"/>
                    </a:cubicBezTo>
                    <a:cubicBezTo>
                      <a:pt x="60" y="353"/>
                      <a:pt x="61" y="353"/>
                      <a:pt x="62" y="352"/>
                    </a:cubicBezTo>
                    <a:cubicBezTo>
                      <a:pt x="63" y="351"/>
                      <a:pt x="63" y="350"/>
                      <a:pt x="63" y="349"/>
                    </a:cubicBezTo>
                    <a:cubicBezTo>
                      <a:pt x="64" y="346"/>
                      <a:pt x="68" y="342"/>
                      <a:pt x="67" y="341"/>
                    </a:cubicBezTo>
                    <a:cubicBezTo>
                      <a:pt x="67" y="340"/>
                      <a:pt x="69" y="339"/>
                      <a:pt x="68" y="338"/>
                    </a:cubicBezTo>
                    <a:cubicBezTo>
                      <a:pt x="69" y="336"/>
                      <a:pt x="71" y="332"/>
                      <a:pt x="70" y="330"/>
                    </a:cubicBezTo>
                    <a:cubicBezTo>
                      <a:pt x="71" y="330"/>
                      <a:pt x="71" y="330"/>
                      <a:pt x="71" y="329"/>
                    </a:cubicBezTo>
                    <a:cubicBezTo>
                      <a:pt x="71" y="327"/>
                      <a:pt x="71" y="325"/>
                      <a:pt x="70" y="324"/>
                    </a:cubicBezTo>
                    <a:cubicBezTo>
                      <a:pt x="68" y="318"/>
                      <a:pt x="65" y="314"/>
                      <a:pt x="60" y="311"/>
                    </a:cubicBezTo>
                    <a:cubicBezTo>
                      <a:pt x="51" y="307"/>
                      <a:pt x="40" y="307"/>
                      <a:pt x="30" y="303"/>
                    </a:cubicBezTo>
                    <a:cubicBezTo>
                      <a:pt x="27" y="302"/>
                      <a:pt x="24" y="302"/>
                      <a:pt x="21" y="300"/>
                    </a:cubicBezTo>
                    <a:cubicBezTo>
                      <a:pt x="20" y="299"/>
                      <a:pt x="20" y="299"/>
                      <a:pt x="20" y="298"/>
                    </a:cubicBezTo>
                    <a:cubicBezTo>
                      <a:pt x="18" y="297"/>
                      <a:pt x="17" y="296"/>
                      <a:pt x="15" y="295"/>
                    </a:cubicBezTo>
                    <a:cubicBezTo>
                      <a:pt x="13" y="293"/>
                      <a:pt x="11" y="288"/>
                      <a:pt x="10" y="286"/>
                    </a:cubicBezTo>
                    <a:cubicBezTo>
                      <a:pt x="9" y="284"/>
                      <a:pt x="9" y="282"/>
                      <a:pt x="8" y="280"/>
                    </a:cubicBezTo>
                    <a:cubicBezTo>
                      <a:pt x="7" y="277"/>
                      <a:pt x="7" y="272"/>
                      <a:pt x="8" y="267"/>
                    </a:cubicBezTo>
                    <a:cubicBezTo>
                      <a:pt x="7" y="267"/>
                      <a:pt x="7" y="267"/>
                      <a:pt x="7" y="267"/>
                    </a:cubicBezTo>
                    <a:cubicBezTo>
                      <a:pt x="8" y="266"/>
                      <a:pt x="8" y="264"/>
                      <a:pt x="8" y="262"/>
                    </a:cubicBezTo>
                    <a:cubicBezTo>
                      <a:pt x="9" y="257"/>
                      <a:pt x="9" y="251"/>
                      <a:pt x="11" y="247"/>
                    </a:cubicBezTo>
                    <a:cubicBezTo>
                      <a:pt x="11" y="247"/>
                      <a:pt x="11" y="247"/>
                      <a:pt x="11" y="247"/>
                    </a:cubicBezTo>
                    <a:cubicBezTo>
                      <a:pt x="11" y="247"/>
                      <a:pt x="11" y="247"/>
                      <a:pt x="10" y="248"/>
                    </a:cubicBezTo>
                    <a:cubicBezTo>
                      <a:pt x="10" y="247"/>
                      <a:pt x="10" y="247"/>
                      <a:pt x="10" y="247"/>
                    </a:cubicBezTo>
                    <a:cubicBezTo>
                      <a:pt x="11" y="246"/>
                      <a:pt x="12" y="244"/>
                      <a:pt x="11" y="243"/>
                    </a:cubicBezTo>
                    <a:cubicBezTo>
                      <a:pt x="13" y="240"/>
                      <a:pt x="14" y="237"/>
                      <a:pt x="16" y="233"/>
                    </a:cubicBezTo>
                    <a:cubicBezTo>
                      <a:pt x="16" y="232"/>
                      <a:pt x="17" y="231"/>
                      <a:pt x="18" y="230"/>
                    </a:cubicBezTo>
                    <a:cubicBezTo>
                      <a:pt x="18" y="229"/>
                      <a:pt x="19" y="228"/>
                      <a:pt x="19" y="227"/>
                    </a:cubicBezTo>
                    <a:cubicBezTo>
                      <a:pt x="20" y="226"/>
                      <a:pt x="21" y="225"/>
                      <a:pt x="21" y="225"/>
                    </a:cubicBezTo>
                    <a:cubicBezTo>
                      <a:pt x="22" y="223"/>
                      <a:pt x="22" y="222"/>
                      <a:pt x="23" y="221"/>
                    </a:cubicBezTo>
                    <a:cubicBezTo>
                      <a:pt x="23" y="220"/>
                      <a:pt x="24" y="219"/>
                      <a:pt x="25" y="219"/>
                    </a:cubicBezTo>
                    <a:cubicBezTo>
                      <a:pt x="25" y="218"/>
                      <a:pt x="24" y="218"/>
                      <a:pt x="24" y="218"/>
                    </a:cubicBezTo>
                    <a:cubicBezTo>
                      <a:pt x="25" y="218"/>
                      <a:pt x="25" y="218"/>
                      <a:pt x="25" y="218"/>
                    </a:cubicBezTo>
                    <a:cubicBezTo>
                      <a:pt x="26" y="217"/>
                      <a:pt x="26" y="216"/>
                      <a:pt x="27" y="215"/>
                    </a:cubicBezTo>
                    <a:cubicBezTo>
                      <a:pt x="27" y="215"/>
                      <a:pt x="28" y="214"/>
                      <a:pt x="29" y="214"/>
                    </a:cubicBezTo>
                    <a:cubicBezTo>
                      <a:pt x="31" y="211"/>
                      <a:pt x="32" y="209"/>
                      <a:pt x="36" y="207"/>
                    </a:cubicBezTo>
                    <a:cubicBezTo>
                      <a:pt x="36" y="207"/>
                      <a:pt x="36" y="207"/>
                      <a:pt x="36" y="207"/>
                    </a:cubicBezTo>
                    <a:cubicBezTo>
                      <a:pt x="38" y="206"/>
                      <a:pt x="41" y="203"/>
                      <a:pt x="43" y="201"/>
                    </a:cubicBezTo>
                    <a:cubicBezTo>
                      <a:pt x="44" y="201"/>
                      <a:pt x="46" y="201"/>
                      <a:pt x="47" y="200"/>
                    </a:cubicBezTo>
                    <a:cubicBezTo>
                      <a:pt x="50" y="198"/>
                      <a:pt x="54" y="197"/>
                      <a:pt x="58" y="196"/>
                    </a:cubicBezTo>
                    <a:cubicBezTo>
                      <a:pt x="60" y="195"/>
                      <a:pt x="63" y="194"/>
                      <a:pt x="65" y="194"/>
                    </a:cubicBezTo>
                    <a:cubicBezTo>
                      <a:pt x="66" y="193"/>
                      <a:pt x="67" y="193"/>
                      <a:pt x="68" y="193"/>
                    </a:cubicBezTo>
                    <a:cubicBezTo>
                      <a:pt x="70" y="191"/>
                      <a:pt x="76" y="190"/>
                      <a:pt x="79" y="191"/>
                    </a:cubicBezTo>
                    <a:cubicBezTo>
                      <a:pt x="81" y="190"/>
                      <a:pt x="84" y="189"/>
                      <a:pt x="85" y="189"/>
                    </a:cubicBezTo>
                    <a:cubicBezTo>
                      <a:pt x="89" y="188"/>
                      <a:pt x="91" y="188"/>
                      <a:pt x="95" y="187"/>
                    </a:cubicBezTo>
                    <a:cubicBezTo>
                      <a:pt x="98" y="186"/>
                      <a:pt x="100" y="183"/>
                      <a:pt x="103" y="181"/>
                    </a:cubicBezTo>
                    <a:cubicBezTo>
                      <a:pt x="104" y="180"/>
                      <a:pt x="106" y="180"/>
                      <a:pt x="107" y="179"/>
                    </a:cubicBezTo>
                    <a:cubicBezTo>
                      <a:pt x="108" y="179"/>
                      <a:pt x="109" y="177"/>
                      <a:pt x="110" y="176"/>
                    </a:cubicBezTo>
                    <a:cubicBezTo>
                      <a:pt x="112" y="175"/>
                      <a:pt x="114" y="174"/>
                      <a:pt x="116" y="172"/>
                    </a:cubicBezTo>
                    <a:cubicBezTo>
                      <a:pt x="117" y="171"/>
                      <a:pt x="118" y="169"/>
                      <a:pt x="119" y="168"/>
                    </a:cubicBezTo>
                    <a:cubicBezTo>
                      <a:pt x="121" y="166"/>
                      <a:pt x="123" y="165"/>
                      <a:pt x="124" y="163"/>
                    </a:cubicBezTo>
                    <a:cubicBezTo>
                      <a:pt x="124" y="162"/>
                      <a:pt x="124" y="162"/>
                      <a:pt x="124" y="161"/>
                    </a:cubicBezTo>
                    <a:cubicBezTo>
                      <a:pt x="125" y="161"/>
                      <a:pt x="125" y="160"/>
                      <a:pt x="126" y="159"/>
                    </a:cubicBezTo>
                    <a:cubicBezTo>
                      <a:pt x="127" y="158"/>
                      <a:pt x="130" y="156"/>
                      <a:pt x="130" y="155"/>
                    </a:cubicBezTo>
                    <a:cubicBezTo>
                      <a:pt x="130" y="153"/>
                      <a:pt x="132" y="151"/>
                      <a:pt x="133" y="149"/>
                    </a:cubicBezTo>
                    <a:cubicBezTo>
                      <a:pt x="134" y="148"/>
                      <a:pt x="134" y="147"/>
                      <a:pt x="135" y="146"/>
                    </a:cubicBezTo>
                    <a:cubicBezTo>
                      <a:pt x="135" y="145"/>
                      <a:pt x="137" y="144"/>
                      <a:pt x="137" y="143"/>
                    </a:cubicBezTo>
                    <a:cubicBezTo>
                      <a:pt x="137" y="143"/>
                      <a:pt x="137" y="142"/>
                      <a:pt x="137" y="141"/>
                    </a:cubicBezTo>
                    <a:cubicBezTo>
                      <a:pt x="138" y="139"/>
                      <a:pt x="140" y="137"/>
                      <a:pt x="140" y="135"/>
                    </a:cubicBezTo>
                    <a:cubicBezTo>
                      <a:pt x="142" y="130"/>
                      <a:pt x="142" y="125"/>
                      <a:pt x="144" y="121"/>
                    </a:cubicBezTo>
                    <a:cubicBezTo>
                      <a:pt x="145" y="120"/>
                      <a:pt x="144" y="119"/>
                      <a:pt x="144" y="118"/>
                    </a:cubicBezTo>
                    <a:cubicBezTo>
                      <a:pt x="144" y="116"/>
                      <a:pt x="144" y="111"/>
                      <a:pt x="144" y="109"/>
                    </a:cubicBezTo>
                    <a:cubicBezTo>
                      <a:pt x="144" y="108"/>
                      <a:pt x="144" y="107"/>
                      <a:pt x="144" y="106"/>
                    </a:cubicBezTo>
                    <a:cubicBezTo>
                      <a:pt x="143" y="102"/>
                      <a:pt x="143" y="98"/>
                      <a:pt x="142" y="93"/>
                    </a:cubicBezTo>
                    <a:cubicBezTo>
                      <a:pt x="142" y="92"/>
                      <a:pt x="140" y="87"/>
                      <a:pt x="141" y="87"/>
                    </a:cubicBezTo>
                    <a:cubicBezTo>
                      <a:pt x="139" y="85"/>
                      <a:pt x="138" y="83"/>
                      <a:pt x="137" y="81"/>
                    </a:cubicBezTo>
                    <a:cubicBezTo>
                      <a:pt x="134" y="78"/>
                      <a:pt x="131" y="76"/>
                      <a:pt x="128" y="72"/>
                    </a:cubicBezTo>
                    <a:cubicBezTo>
                      <a:pt x="128" y="71"/>
                      <a:pt x="125" y="68"/>
                      <a:pt x="125" y="68"/>
                    </a:cubicBezTo>
                    <a:cubicBezTo>
                      <a:pt x="124" y="67"/>
                      <a:pt x="118" y="61"/>
                      <a:pt x="118" y="61"/>
                    </a:cubicBezTo>
                    <a:cubicBezTo>
                      <a:pt x="118" y="59"/>
                      <a:pt x="113" y="54"/>
                      <a:pt x="112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10" y="49"/>
                      <a:pt x="108" y="46"/>
                      <a:pt x="108" y="42"/>
                    </a:cubicBezTo>
                    <a:cubicBezTo>
                      <a:pt x="107" y="38"/>
                      <a:pt x="107" y="34"/>
                      <a:pt x="106" y="30"/>
                    </a:cubicBezTo>
                    <a:cubicBezTo>
                      <a:pt x="107" y="28"/>
                      <a:pt x="108" y="26"/>
                      <a:pt x="109" y="25"/>
                    </a:cubicBezTo>
                    <a:cubicBezTo>
                      <a:pt x="109" y="24"/>
                      <a:pt x="109" y="24"/>
                      <a:pt x="109" y="23"/>
                    </a:cubicBezTo>
                    <a:cubicBezTo>
                      <a:pt x="110" y="22"/>
                      <a:pt x="110" y="21"/>
                      <a:pt x="111" y="20"/>
                    </a:cubicBezTo>
                    <a:cubicBezTo>
                      <a:pt x="114" y="14"/>
                      <a:pt x="121" y="11"/>
                      <a:pt x="126" y="7"/>
                    </a:cubicBezTo>
                    <a:cubicBezTo>
                      <a:pt x="128" y="6"/>
                      <a:pt x="131" y="6"/>
                      <a:pt x="133" y="5"/>
                    </a:cubicBezTo>
                    <a:cubicBezTo>
                      <a:pt x="136" y="4"/>
                      <a:pt x="138" y="2"/>
                      <a:pt x="141" y="2"/>
                    </a:cubicBezTo>
                    <a:cubicBezTo>
                      <a:pt x="145" y="0"/>
                      <a:pt x="149" y="1"/>
                      <a:pt x="153" y="1"/>
                    </a:cubicBezTo>
                    <a:cubicBezTo>
                      <a:pt x="153" y="1"/>
                      <a:pt x="153" y="1"/>
                      <a:pt x="154" y="1"/>
                    </a:cubicBezTo>
                    <a:cubicBezTo>
                      <a:pt x="154" y="1"/>
                      <a:pt x="154" y="1"/>
                      <a:pt x="154" y="1"/>
                    </a:cubicBezTo>
                    <a:cubicBezTo>
                      <a:pt x="154" y="1"/>
                      <a:pt x="155" y="1"/>
                      <a:pt x="155" y="2"/>
                    </a:cubicBezTo>
                    <a:cubicBezTo>
                      <a:pt x="155" y="1"/>
                      <a:pt x="161" y="1"/>
                      <a:pt x="162" y="1"/>
                    </a:cubicBezTo>
                    <a:cubicBezTo>
                      <a:pt x="163" y="0"/>
                      <a:pt x="167" y="1"/>
                      <a:pt x="168" y="1"/>
                    </a:cubicBezTo>
                    <a:cubicBezTo>
                      <a:pt x="169" y="0"/>
                      <a:pt x="171" y="2"/>
                      <a:pt x="173" y="1"/>
                    </a:cubicBezTo>
                    <a:cubicBezTo>
                      <a:pt x="175" y="1"/>
                      <a:pt x="182" y="3"/>
                      <a:pt x="183" y="2"/>
                    </a:cubicBezTo>
                    <a:cubicBezTo>
                      <a:pt x="185" y="3"/>
                      <a:pt x="188" y="4"/>
                      <a:pt x="189" y="3"/>
                    </a:cubicBezTo>
                    <a:cubicBezTo>
                      <a:pt x="189" y="3"/>
                      <a:pt x="189" y="4"/>
                      <a:pt x="189" y="4"/>
                    </a:cubicBezTo>
                    <a:cubicBezTo>
                      <a:pt x="189" y="4"/>
                      <a:pt x="189" y="4"/>
                      <a:pt x="189" y="4"/>
                    </a:cubicBezTo>
                    <a:cubicBezTo>
                      <a:pt x="189" y="4"/>
                      <a:pt x="189" y="4"/>
                      <a:pt x="189" y="4"/>
                    </a:cubicBezTo>
                    <a:cubicBezTo>
                      <a:pt x="190" y="4"/>
                      <a:pt x="189" y="4"/>
                      <a:pt x="190" y="4"/>
                    </a:cubicBezTo>
                    <a:cubicBezTo>
                      <a:pt x="190" y="4"/>
                      <a:pt x="190" y="4"/>
                      <a:pt x="190" y="5"/>
                    </a:cubicBezTo>
                    <a:cubicBezTo>
                      <a:pt x="190" y="4"/>
                      <a:pt x="191" y="4"/>
                      <a:pt x="192" y="5"/>
                    </a:cubicBezTo>
                    <a:cubicBezTo>
                      <a:pt x="192" y="5"/>
                      <a:pt x="192" y="5"/>
                      <a:pt x="192" y="5"/>
                    </a:cubicBezTo>
                    <a:cubicBezTo>
                      <a:pt x="193" y="5"/>
                      <a:pt x="195" y="6"/>
                      <a:pt x="195" y="6"/>
                    </a:cubicBezTo>
                    <a:cubicBezTo>
                      <a:pt x="195" y="6"/>
                      <a:pt x="195" y="6"/>
                      <a:pt x="196" y="6"/>
                    </a:cubicBezTo>
                    <a:cubicBezTo>
                      <a:pt x="196" y="7"/>
                      <a:pt x="195" y="7"/>
                      <a:pt x="196" y="7"/>
                    </a:cubicBezTo>
                    <a:cubicBezTo>
                      <a:pt x="198" y="6"/>
                      <a:pt x="202" y="9"/>
                      <a:pt x="204" y="9"/>
                    </a:cubicBezTo>
                    <a:cubicBezTo>
                      <a:pt x="204" y="9"/>
                      <a:pt x="205" y="9"/>
                      <a:pt x="205" y="9"/>
                    </a:cubicBezTo>
                    <a:cubicBezTo>
                      <a:pt x="205" y="10"/>
                      <a:pt x="205" y="10"/>
                      <a:pt x="205" y="10"/>
                    </a:cubicBezTo>
                    <a:cubicBezTo>
                      <a:pt x="206" y="10"/>
                      <a:pt x="206" y="10"/>
                      <a:pt x="207" y="10"/>
                    </a:cubicBezTo>
                    <a:cubicBezTo>
                      <a:pt x="208" y="10"/>
                      <a:pt x="210" y="12"/>
                      <a:pt x="211" y="12"/>
                    </a:cubicBezTo>
                    <a:cubicBezTo>
                      <a:pt x="213" y="13"/>
                      <a:pt x="214" y="13"/>
                      <a:pt x="216" y="13"/>
                    </a:cubicBezTo>
                    <a:cubicBezTo>
                      <a:pt x="217" y="14"/>
                      <a:pt x="216" y="14"/>
                      <a:pt x="217" y="15"/>
                    </a:cubicBezTo>
                    <a:cubicBezTo>
                      <a:pt x="218" y="16"/>
                      <a:pt x="220" y="16"/>
                      <a:pt x="221" y="16"/>
                    </a:cubicBezTo>
                    <a:cubicBezTo>
                      <a:pt x="221" y="16"/>
                      <a:pt x="221" y="17"/>
                      <a:pt x="221" y="17"/>
                    </a:cubicBezTo>
                    <a:cubicBezTo>
                      <a:pt x="222" y="17"/>
                      <a:pt x="224" y="18"/>
                      <a:pt x="225" y="19"/>
                    </a:cubicBezTo>
                    <a:cubicBezTo>
                      <a:pt x="225" y="19"/>
                      <a:pt x="224" y="18"/>
                      <a:pt x="225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9"/>
                      <a:pt x="225" y="19"/>
                      <a:pt x="226" y="19"/>
                    </a:cubicBezTo>
                    <a:cubicBezTo>
                      <a:pt x="226" y="19"/>
                      <a:pt x="226" y="19"/>
                      <a:pt x="226" y="20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7" y="20"/>
                      <a:pt x="227" y="20"/>
                      <a:pt x="228" y="20"/>
                    </a:cubicBezTo>
                    <a:cubicBezTo>
                      <a:pt x="228" y="21"/>
                      <a:pt x="231" y="23"/>
                      <a:pt x="231" y="23"/>
                    </a:cubicBezTo>
                    <a:cubicBezTo>
                      <a:pt x="232" y="23"/>
                      <a:pt x="232" y="24"/>
                      <a:pt x="233" y="24"/>
                    </a:cubicBezTo>
                    <a:cubicBezTo>
                      <a:pt x="233" y="24"/>
                      <a:pt x="233" y="24"/>
                      <a:pt x="233" y="25"/>
                    </a:cubicBezTo>
                    <a:cubicBezTo>
                      <a:pt x="234" y="25"/>
                      <a:pt x="237" y="26"/>
                      <a:pt x="238" y="28"/>
                    </a:cubicBezTo>
                    <a:cubicBezTo>
                      <a:pt x="238" y="28"/>
                      <a:pt x="238" y="29"/>
                      <a:pt x="238" y="29"/>
                    </a:cubicBezTo>
                    <a:cubicBezTo>
                      <a:pt x="239" y="29"/>
                      <a:pt x="239" y="28"/>
                      <a:pt x="239" y="29"/>
                    </a:cubicBezTo>
                    <a:cubicBezTo>
                      <a:pt x="239" y="29"/>
                      <a:pt x="241" y="31"/>
                      <a:pt x="241" y="31"/>
                    </a:cubicBezTo>
                    <a:cubicBezTo>
                      <a:pt x="241" y="31"/>
                      <a:pt x="243" y="31"/>
                      <a:pt x="244" y="32"/>
                    </a:cubicBezTo>
                    <a:cubicBezTo>
                      <a:pt x="244" y="34"/>
                      <a:pt x="247" y="35"/>
                      <a:pt x="249" y="36"/>
                    </a:cubicBezTo>
                    <a:cubicBezTo>
                      <a:pt x="249" y="37"/>
                      <a:pt x="249" y="37"/>
                      <a:pt x="250" y="38"/>
                    </a:cubicBezTo>
                    <a:cubicBezTo>
                      <a:pt x="250" y="38"/>
                      <a:pt x="250" y="38"/>
                      <a:pt x="251" y="38"/>
                    </a:cubicBezTo>
                    <a:cubicBezTo>
                      <a:pt x="251" y="39"/>
                      <a:pt x="251" y="39"/>
                      <a:pt x="251" y="40"/>
                    </a:cubicBezTo>
                    <a:cubicBezTo>
                      <a:pt x="252" y="40"/>
                      <a:pt x="253" y="40"/>
                      <a:pt x="253" y="40"/>
                    </a:cubicBezTo>
                    <a:cubicBezTo>
                      <a:pt x="254" y="41"/>
                      <a:pt x="254" y="42"/>
                      <a:pt x="254" y="42"/>
                    </a:cubicBezTo>
                    <a:cubicBezTo>
                      <a:pt x="255" y="42"/>
                      <a:pt x="255" y="42"/>
                      <a:pt x="256" y="42"/>
                    </a:cubicBezTo>
                    <a:cubicBezTo>
                      <a:pt x="256" y="43"/>
                      <a:pt x="256" y="43"/>
                      <a:pt x="257" y="44"/>
                    </a:cubicBezTo>
                    <a:cubicBezTo>
                      <a:pt x="257" y="43"/>
                      <a:pt x="256" y="44"/>
                      <a:pt x="257" y="43"/>
                    </a:cubicBezTo>
                    <a:cubicBezTo>
                      <a:pt x="258" y="45"/>
                      <a:pt x="258" y="44"/>
                      <a:pt x="259" y="45"/>
                    </a:cubicBezTo>
                    <a:cubicBezTo>
                      <a:pt x="260" y="46"/>
                      <a:pt x="261" y="49"/>
                      <a:pt x="262" y="49"/>
                    </a:cubicBezTo>
                    <a:cubicBezTo>
                      <a:pt x="262" y="49"/>
                      <a:pt x="263" y="49"/>
                      <a:pt x="263" y="49"/>
                    </a:cubicBezTo>
                    <a:cubicBezTo>
                      <a:pt x="264" y="50"/>
                      <a:pt x="265" y="52"/>
                      <a:pt x="266" y="53"/>
                    </a:cubicBezTo>
                    <a:cubicBezTo>
                      <a:pt x="267" y="53"/>
                      <a:pt x="268" y="53"/>
                      <a:pt x="269" y="54"/>
                    </a:cubicBezTo>
                    <a:cubicBezTo>
                      <a:pt x="270" y="56"/>
                      <a:pt x="271" y="58"/>
                      <a:pt x="272" y="59"/>
                    </a:cubicBezTo>
                    <a:cubicBezTo>
                      <a:pt x="273" y="59"/>
                      <a:pt x="273" y="59"/>
                      <a:pt x="274" y="60"/>
                    </a:cubicBezTo>
                    <a:cubicBezTo>
                      <a:pt x="275" y="61"/>
                      <a:pt x="274" y="62"/>
                      <a:pt x="275" y="63"/>
                    </a:cubicBezTo>
                    <a:cubicBezTo>
                      <a:pt x="276" y="64"/>
                      <a:pt x="277" y="65"/>
                      <a:pt x="278" y="65"/>
                    </a:cubicBezTo>
                    <a:cubicBezTo>
                      <a:pt x="279" y="66"/>
                      <a:pt x="279" y="67"/>
                      <a:pt x="279" y="67"/>
                    </a:cubicBezTo>
                    <a:cubicBezTo>
                      <a:pt x="280" y="68"/>
                      <a:pt x="281" y="68"/>
                      <a:pt x="281" y="69"/>
                    </a:cubicBezTo>
                    <a:cubicBezTo>
                      <a:pt x="283" y="72"/>
                      <a:pt x="284" y="73"/>
                      <a:pt x="286" y="75"/>
                    </a:cubicBezTo>
                    <a:cubicBezTo>
                      <a:pt x="287" y="76"/>
                      <a:pt x="287" y="77"/>
                      <a:pt x="287" y="77"/>
                    </a:cubicBezTo>
                    <a:cubicBezTo>
                      <a:pt x="287" y="77"/>
                      <a:pt x="287" y="77"/>
                      <a:pt x="288" y="77"/>
                    </a:cubicBezTo>
                    <a:cubicBezTo>
                      <a:pt x="288" y="77"/>
                      <a:pt x="288" y="79"/>
                      <a:pt x="289" y="79"/>
                    </a:cubicBezTo>
                    <a:cubicBezTo>
                      <a:pt x="289" y="79"/>
                      <a:pt x="289" y="79"/>
                      <a:pt x="289" y="79"/>
                    </a:cubicBezTo>
                    <a:cubicBezTo>
                      <a:pt x="290" y="80"/>
                      <a:pt x="290" y="81"/>
                      <a:pt x="291" y="81"/>
                    </a:cubicBezTo>
                    <a:cubicBezTo>
                      <a:pt x="291" y="82"/>
                      <a:pt x="292" y="82"/>
                      <a:pt x="293" y="83"/>
                    </a:cubicBezTo>
                    <a:cubicBezTo>
                      <a:pt x="294" y="84"/>
                      <a:pt x="294" y="86"/>
                      <a:pt x="294" y="86"/>
                    </a:cubicBezTo>
                    <a:cubicBezTo>
                      <a:pt x="296" y="89"/>
                      <a:pt x="298" y="90"/>
                      <a:pt x="299" y="92"/>
                    </a:cubicBezTo>
                    <a:cubicBezTo>
                      <a:pt x="299" y="92"/>
                      <a:pt x="300" y="92"/>
                      <a:pt x="301" y="92"/>
                    </a:cubicBezTo>
                    <a:cubicBezTo>
                      <a:pt x="303" y="98"/>
                      <a:pt x="306" y="102"/>
                      <a:pt x="309" y="108"/>
                    </a:cubicBezTo>
                    <a:cubicBezTo>
                      <a:pt x="311" y="112"/>
                      <a:pt x="311" y="114"/>
                      <a:pt x="312" y="117"/>
                    </a:cubicBezTo>
                    <a:cubicBezTo>
                      <a:pt x="313" y="119"/>
                      <a:pt x="314" y="120"/>
                      <a:pt x="315" y="122"/>
                    </a:cubicBezTo>
                    <a:cubicBezTo>
                      <a:pt x="320" y="132"/>
                      <a:pt x="324" y="141"/>
                      <a:pt x="332" y="149"/>
                    </a:cubicBezTo>
                    <a:cubicBezTo>
                      <a:pt x="333" y="150"/>
                      <a:pt x="334" y="152"/>
                      <a:pt x="335" y="153"/>
                    </a:cubicBezTo>
                    <a:cubicBezTo>
                      <a:pt x="335" y="153"/>
                      <a:pt x="335" y="153"/>
                      <a:pt x="336" y="153"/>
                    </a:cubicBezTo>
                    <a:cubicBezTo>
                      <a:pt x="336" y="154"/>
                      <a:pt x="336" y="154"/>
                      <a:pt x="336" y="155"/>
                    </a:cubicBezTo>
                    <a:cubicBezTo>
                      <a:pt x="337" y="155"/>
                      <a:pt x="339" y="156"/>
                      <a:pt x="340" y="157"/>
                    </a:cubicBezTo>
                    <a:cubicBezTo>
                      <a:pt x="340" y="157"/>
                      <a:pt x="340" y="157"/>
                      <a:pt x="340" y="157"/>
                    </a:cubicBezTo>
                    <a:cubicBezTo>
                      <a:pt x="340" y="157"/>
                      <a:pt x="340" y="157"/>
                      <a:pt x="340" y="157"/>
                    </a:cubicBezTo>
                    <a:cubicBezTo>
                      <a:pt x="342" y="158"/>
                      <a:pt x="342" y="159"/>
                      <a:pt x="343" y="160"/>
                    </a:cubicBezTo>
                    <a:cubicBezTo>
                      <a:pt x="344" y="160"/>
                      <a:pt x="345" y="161"/>
                      <a:pt x="346" y="161"/>
                    </a:cubicBezTo>
                    <a:cubicBezTo>
                      <a:pt x="347" y="161"/>
                      <a:pt x="347" y="162"/>
                      <a:pt x="348" y="162"/>
                    </a:cubicBezTo>
                    <a:cubicBezTo>
                      <a:pt x="348" y="162"/>
                      <a:pt x="348" y="163"/>
                      <a:pt x="348" y="163"/>
                    </a:cubicBezTo>
                    <a:cubicBezTo>
                      <a:pt x="349" y="163"/>
                      <a:pt x="349" y="163"/>
                      <a:pt x="349" y="163"/>
                    </a:cubicBezTo>
                    <a:cubicBezTo>
                      <a:pt x="349" y="163"/>
                      <a:pt x="349" y="163"/>
                      <a:pt x="349" y="163"/>
                    </a:cubicBezTo>
                    <a:cubicBezTo>
                      <a:pt x="350" y="164"/>
                      <a:pt x="350" y="164"/>
                      <a:pt x="351" y="164"/>
                    </a:cubicBezTo>
                    <a:cubicBezTo>
                      <a:pt x="351" y="163"/>
                      <a:pt x="351" y="164"/>
                      <a:pt x="351" y="163"/>
                    </a:cubicBezTo>
                    <a:cubicBezTo>
                      <a:pt x="351" y="163"/>
                      <a:pt x="351" y="163"/>
                      <a:pt x="351" y="164"/>
                    </a:cubicBezTo>
                    <a:cubicBezTo>
                      <a:pt x="351" y="164"/>
                      <a:pt x="351" y="164"/>
                      <a:pt x="351" y="164"/>
                    </a:cubicBezTo>
                    <a:cubicBezTo>
                      <a:pt x="354" y="164"/>
                      <a:pt x="358" y="167"/>
                      <a:pt x="360" y="168"/>
                    </a:cubicBezTo>
                    <a:cubicBezTo>
                      <a:pt x="360" y="168"/>
                      <a:pt x="360" y="168"/>
                      <a:pt x="360" y="168"/>
                    </a:cubicBezTo>
                    <a:cubicBezTo>
                      <a:pt x="360" y="168"/>
                      <a:pt x="360" y="168"/>
                      <a:pt x="361" y="168"/>
                    </a:cubicBezTo>
                    <a:cubicBezTo>
                      <a:pt x="361" y="169"/>
                      <a:pt x="363" y="169"/>
                      <a:pt x="364" y="169"/>
                    </a:cubicBezTo>
                    <a:cubicBezTo>
                      <a:pt x="364" y="170"/>
                      <a:pt x="364" y="170"/>
                      <a:pt x="364" y="170"/>
                    </a:cubicBezTo>
                    <a:cubicBezTo>
                      <a:pt x="364" y="170"/>
                      <a:pt x="365" y="169"/>
                      <a:pt x="365" y="170"/>
                    </a:cubicBezTo>
                    <a:cubicBezTo>
                      <a:pt x="366" y="170"/>
                      <a:pt x="366" y="170"/>
                      <a:pt x="366" y="171"/>
                    </a:cubicBezTo>
                    <a:cubicBezTo>
                      <a:pt x="366" y="171"/>
                      <a:pt x="370" y="172"/>
                      <a:pt x="371" y="172"/>
                    </a:cubicBezTo>
                    <a:cubicBezTo>
                      <a:pt x="371" y="172"/>
                      <a:pt x="371" y="172"/>
                      <a:pt x="371" y="172"/>
                    </a:cubicBezTo>
                    <a:cubicBezTo>
                      <a:pt x="371" y="172"/>
                      <a:pt x="371" y="172"/>
                      <a:pt x="371" y="172"/>
                    </a:cubicBezTo>
                    <a:cubicBezTo>
                      <a:pt x="371" y="173"/>
                      <a:pt x="372" y="173"/>
                      <a:pt x="372" y="173"/>
                    </a:cubicBezTo>
                    <a:cubicBezTo>
                      <a:pt x="372" y="173"/>
                      <a:pt x="372" y="172"/>
                      <a:pt x="372" y="172"/>
                    </a:cubicBezTo>
                    <a:cubicBezTo>
                      <a:pt x="372" y="172"/>
                      <a:pt x="372" y="172"/>
                      <a:pt x="372" y="172"/>
                    </a:cubicBezTo>
                    <a:cubicBezTo>
                      <a:pt x="374" y="174"/>
                      <a:pt x="375" y="173"/>
                      <a:pt x="376" y="174"/>
                    </a:cubicBezTo>
                    <a:cubicBezTo>
                      <a:pt x="378" y="174"/>
                      <a:pt x="379" y="175"/>
                      <a:pt x="380" y="176"/>
                    </a:cubicBezTo>
                    <a:cubicBezTo>
                      <a:pt x="381" y="176"/>
                      <a:pt x="382" y="176"/>
                      <a:pt x="383" y="176"/>
                    </a:cubicBezTo>
                    <a:cubicBezTo>
                      <a:pt x="384" y="177"/>
                      <a:pt x="384" y="178"/>
                      <a:pt x="385" y="178"/>
                    </a:cubicBezTo>
                    <a:cubicBezTo>
                      <a:pt x="385" y="178"/>
                      <a:pt x="385" y="178"/>
                      <a:pt x="386" y="178"/>
                    </a:cubicBezTo>
                    <a:cubicBezTo>
                      <a:pt x="386" y="178"/>
                      <a:pt x="386" y="178"/>
                      <a:pt x="386" y="178"/>
                    </a:cubicBezTo>
                    <a:cubicBezTo>
                      <a:pt x="386" y="178"/>
                      <a:pt x="388" y="179"/>
                      <a:pt x="389" y="179"/>
                    </a:cubicBezTo>
                    <a:cubicBezTo>
                      <a:pt x="390" y="180"/>
                      <a:pt x="390" y="180"/>
                      <a:pt x="390" y="180"/>
                    </a:cubicBezTo>
                    <a:cubicBezTo>
                      <a:pt x="390" y="180"/>
                      <a:pt x="390" y="180"/>
                      <a:pt x="390" y="180"/>
                    </a:cubicBezTo>
                    <a:cubicBezTo>
                      <a:pt x="390" y="180"/>
                      <a:pt x="390" y="180"/>
                      <a:pt x="390" y="180"/>
                    </a:cubicBezTo>
                    <a:cubicBezTo>
                      <a:pt x="391" y="180"/>
                      <a:pt x="396" y="183"/>
                      <a:pt x="397" y="183"/>
                    </a:cubicBezTo>
                    <a:cubicBezTo>
                      <a:pt x="397" y="183"/>
                      <a:pt x="397" y="183"/>
                      <a:pt x="397" y="183"/>
                    </a:cubicBezTo>
                    <a:cubicBezTo>
                      <a:pt x="397" y="184"/>
                      <a:pt x="398" y="184"/>
                      <a:pt x="398" y="184"/>
                    </a:cubicBezTo>
                    <a:cubicBezTo>
                      <a:pt x="398" y="184"/>
                      <a:pt x="398" y="184"/>
                      <a:pt x="399" y="184"/>
                    </a:cubicBezTo>
                    <a:cubicBezTo>
                      <a:pt x="399" y="184"/>
                      <a:pt x="399" y="184"/>
                      <a:pt x="399" y="184"/>
                    </a:cubicBezTo>
                    <a:cubicBezTo>
                      <a:pt x="399" y="183"/>
                      <a:pt x="402" y="185"/>
                      <a:pt x="403" y="186"/>
                    </a:cubicBezTo>
                    <a:cubicBezTo>
                      <a:pt x="402" y="186"/>
                      <a:pt x="402" y="186"/>
                      <a:pt x="402" y="186"/>
                    </a:cubicBezTo>
                    <a:cubicBezTo>
                      <a:pt x="402" y="186"/>
                      <a:pt x="402" y="186"/>
                      <a:pt x="403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03" y="186"/>
                      <a:pt x="403" y="186"/>
                      <a:pt x="403" y="186"/>
                    </a:cubicBezTo>
                    <a:cubicBezTo>
                      <a:pt x="404" y="187"/>
                      <a:pt x="405" y="187"/>
                      <a:pt x="406" y="187"/>
                    </a:cubicBezTo>
                    <a:cubicBezTo>
                      <a:pt x="407" y="188"/>
                      <a:pt x="407" y="189"/>
                      <a:pt x="408" y="190"/>
                    </a:cubicBezTo>
                    <a:cubicBezTo>
                      <a:pt x="410" y="191"/>
                      <a:pt x="411" y="191"/>
                      <a:pt x="412" y="193"/>
                    </a:cubicBez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3" y="194"/>
                      <a:pt x="414" y="195"/>
                      <a:pt x="415" y="196"/>
                    </a:cubicBezTo>
                    <a:cubicBezTo>
                      <a:pt x="417" y="197"/>
                      <a:pt x="418" y="200"/>
                      <a:pt x="420" y="202"/>
                    </a:cubicBezTo>
                    <a:cubicBezTo>
                      <a:pt x="421" y="202"/>
                      <a:pt x="421" y="202"/>
                      <a:pt x="422" y="202"/>
                    </a:cubicBezTo>
                    <a:cubicBezTo>
                      <a:pt x="422" y="202"/>
                      <a:pt x="422" y="202"/>
                      <a:pt x="422" y="202"/>
                    </a:cubicBezTo>
                    <a:cubicBezTo>
                      <a:pt x="423" y="203"/>
                      <a:pt x="422" y="204"/>
                      <a:pt x="422" y="206"/>
                    </a:cubicBezTo>
                    <a:cubicBezTo>
                      <a:pt x="423" y="208"/>
                      <a:pt x="425" y="210"/>
                      <a:pt x="426" y="212"/>
                    </a:cubicBezTo>
                    <a:cubicBezTo>
                      <a:pt x="429" y="219"/>
                      <a:pt x="429" y="233"/>
                      <a:pt x="427" y="242"/>
                    </a:cubicBezTo>
                    <a:cubicBezTo>
                      <a:pt x="428" y="242"/>
                      <a:pt x="428" y="242"/>
                      <a:pt x="428" y="242"/>
                    </a:cubicBezTo>
                    <a:cubicBezTo>
                      <a:pt x="428" y="242"/>
                      <a:pt x="428" y="242"/>
                      <a:pt x="428" y="242"/>
                    </a:cubicBezTo>
                    <a:cubicBezTo>
                      <a:pt x="428" y="242"/>
                      <a:pt x="428" y="242"/>
                      <a:pt x="427" y="242"/>
                    </a:cubicBezTo>
                    <a:cubicBezTo>
                      <a:pt x="428" y="244"/>
                      <a:pt x="427" y="246"/>
                      <a:pt x="427" y="247"/>
                    </a:cubicBezTo>
                    <a:cubicBezTo>
                      <a:pt x="426" y="250"/>
                      <a:pt x="426" y="254"/>
                      <a:pt x="425" y="257"/>
                    </a:cubicBezTo>
                    <a:cubicBezTo>
                      <a:pt x="425" y="259"/>
                      <a:pt x="425" y="261"/>
                      <a:pt x="424" y="263"/>
                    </a:cubicBezTo>
                    <a:cubicBezTo>
                      <a:pt x="423" y="267"/>
                      <a:pt x="421" y="274"/>
                      <a:pt x="422" y="276"/>
                    </a:cubicBezTo>
                    <a:cubicBezTo>
                      <a:pt x="422" y="277"/>
                      <a:pt x="422" y="277"/>
                      <a:pt x="422" y="278"/>
                    </a:cubicBezTo>
                    <a:cubicBezTo>
                      <a:pt x="422" y="279"/>
                      <a:pt x="421" y="279"/>
                      <a:pt x="421" y="281"/>
                    </a:cubicBezTo>
                    <a:cubicBezTo>
                      <a:pt x="421" y="283"/>
                      <a:pt x="421" y="285"/>
                      <a:pt x="420" y="287"/>
                    </a:cubicBezTo>
                    <a:cubicBezTo>
                      <a:pt x="421" y="287"/>
                      <a:pt x="421" y="287"/>
                      <a:pt x="421" y="287"/>
                    </a:cubicBezTo>
                    <a:cubicBezTo>
                      <a:pt x="420" y="287"/>
                      <a:pt x="420" y="290"/>
                      <a:pt x="420" y="291"/>
                    </a:cubicBezTo>
                    <a:cubicBezTo>
                      <a:pt x="420" y="292"/>
                      <a:pt x="420" y="294"/>
                      <a:pt x="420" y="296"/>
                    </a:cubicBezTo>
                    <a:cubicBezTo>
                      <a:pt x="420" y="298"/>
                      <a:pt x="420" y="300"/>
                      <a:pt x="420" y="303"/>
                    </a:cubicBezTo>
                    <a:cubicBezTo>
                      <a:pt x="420" y="305"/>
                      <a:pt x="420" y="308"/>
                      <a:pt x="421" y="309"/>
                    </a:cubicBezTo>
                    <a:cubicBezTo>
                      <a:pt x="421" y="310"/>
                      <a:pt x="421" y="311"/>
                      <a:pt x="421" y="312"/>
                    </a:cubicBezTo>
                    <a:cubicBezTo>
                      <a:pt x="422" y="314"/>
                      <a:pt x="424" y="321"/>
                      <a:pt x="423" y="322"/>
                    </a:cubicBezTo>
                    <a:cubicBezTo>
                      <a:pt x="426" y="326"/>
                      <a:pt x="426" y="331"/>
                      <a:pt x="429" y="336"/>
                    </a:cubicBezTo>
                    <a:cubicBezTo>
                      <a:pt x="430" y="337"/>
                      <a:pt x="431" y="339"/>
                      <a:pt x="431" y="340"/>
                    </a:cubicBezTo>
                    <a:cubicBezTo>
                      <a:pt x="431" y="340"/>
                      <a:pt x="431" y="341"/>
                      <a:pt x="431" y="341"/>
                    </a:cubicBezTo>
                    <a:cubicBezTo>
                      <a:pt x="432" y="342"/>
                      <a:pt x="433" y="345"/>
                      <a:pt x="433" y="347"/>
                    </a:cubicBezTo>
                    <a:cubicBezTo>
                      <a:pt x="434" y="348"/>
                      <a:pt x="435" y="348"/>
                      <a:pt x="435" y="349"/>
                    </a:cubicBezTo>
                    <a:cubicBezTo>
                      <a:pt x="435" y="350"/>
                      <a:pt x="435" y="350"/>
                      <a:pt x="435" y="350"/>
                    </a:cubicBezTo>
                    <a:cubicBezTo>
                      <a:pt x="436" y="351"/>
                      <a:pt x="437" y="353"/>
                      <a:pt x="438" y="354"/>
                    </a:cubicBezTo>
                    <a:cubicBezTo>
                      <a:pt x="439" y="357"/>
                      <a:pt x="442" y="359"/>
                      <a:pt x="443" y="362"/>
                    </a:cubicBezTo>
                    <a:cubicBezTo>
                      <a:pt x="444" y="364"/>
                      <a:pt x="443" y="365"/>
                      <a:pt x="444" y="365"/>
                    </a:cubicBezTo>
                    <a:cubicBezTo>
                      <a:pt x="445" y="367"/>
                      <a:pt x="446" y="368"/>
                      <a:pt x="447" y="369"/>
                    </a:cubicBezTo>
                    <a:cubicBezTo>
                      <a:pt x="447" y="370"/>
                      <a:pt x="447" y="372"/>
                      <a:pt x="448" y="372"/>
                    </a:cubicBezTo>
                    <a:cubicBezTo>
                      <a:pt x="448" y="373"/>
                      <a:pt x="449" y="374"/>
                      <a:pt x="449" y="374"/>
                    </a:cubicBezTo>
                    <a:cubicBezTo>
                      <a:pt x="449" y="375"/>
                      <a:pt x="449" y="375"/>
                      <a:pt x="449" y="376"/>
                    </a:cubicBezTo>
                    <a:cubicBezTo>
                      <a:pt x="449" y="376"/>
                      <a:pt x="450" y="377"/>
                      <a:pt x="450" y="377"/>
                    </a:cubicBezTo>
                    <a:cubicBezTo>
                      <a:pt x="450" y="377"/>
                      <a:pt x="450" y="378"/>
                      <a:pt x="450" y="379"/>
                    </a:cubicBezTo>
                    <a:cubicBezTo>
                      <a:pt x="450" y="380"/>
                      <a:pt x="452" y="380"/>
                      <a:pt x="452" y="381"/>
                    </a:cubicBezTo>
                    <a:cubicBezTo>
                      <a:pt x="452" y="382"/>
                      <a:pt x="452" y="383"/>
                      <a:pt x="452" y="383"/>
                    </a:cubicBezTo>
                    <a:cubicBezTo>
                      <a:pt x="453" y="385"/>
                      <a:pt x="454" y="387"/>
                      <a:pt x="454" y="388"/>
                    </a:cubicBezTo>
                    <a:cubicBezTo>
                      <a:pt x="457" y="398"/>
                      <a:pt x="455" y="410"/>
                      <a:pt x="451" y="417"/>
                    </a:cubicBezTo>
                    <a:cubicBezTo>
                      <a:pt x="449" y="420"/>
                      <a:pt x="446" y="421"/>
                      <a:pt x="444" y="424"/>
                    </a:cubicBezTo>
                    <a:cubicBezTo>
                      <a:pt x="443" y="425"/>
                      <a:pt x="443" y="426"/>
                      <a:pt x="442" y="427"/>
                    </a:cubicBezTo>
                    <a:cubicBezTo>
                      <a:pt x="437" y="431"/>
                      <a:pt x="431" y="434"/>
                      <a:pt x="426" y="437"/>
                    </a:cubicBezTo>
                    <a:cubicBezTo>
                      <a:pt x="424" y="438"/>
                      <a:pt x="422" y="438"/>
                      <a:pt x="421" y="439"/>
                    </a:cubicBezTo>
                    <a:cubicBezTo>
                      <a:pt x="417" y="440"/>
                      <a:pt x="411" y="446"/>
                      <a:pt x="410" y="449"/>
                    </a:cubicBezTo>
                    <a:cubicBezTo>
                      <a:pt x="405" y="457"/>
                      <a:pt x="410" y="472"/>
                      <a:pt x="415" y="477"/>
                    </a:cubicBezTo>
                    <a:cubicBezTo>
                      <a:pt x="416" y="479"/>
                      <a:pt x="416" y="482"/>
                      <a:pt x="417" y="483"/>
                    </a:cubicBezTo>
                    <a:cubicBezTo>
                      <a:pt x="417" y="484"/>
                      <a:pt x="419" y="485"/>
                      <a:pt x="419" y="485"/>
                    </a:cubicBezTo>
                    <a:cubicBezTo>
                      <a:pt x="420" y="486"/>
                      <a:pt x="421" y="488"/>
                      <a:pt x="421" y="489"/>
                    </a:cubicBezTo>
                    <a:cubicBezTo>
                      <a:pt x="422" y="489"/>
                      <a:pt x="422" y="489"/>
                      <a:pt x="422" y="489"/>
                    </a:cubicBezTo>
                    <a:cubicBezTo>
                      <a:pt x="422" y="490"/>
                      <a:pt x="422" y="490"/>
                      <a:pt x="422" y="490"/>
                    </a:cubicBezTo>
                    <a:cubicBezTo>
                      <a:pt x="424" y="492"/>
                      <a:pt x="426" y="494"/>
                      <a:pt x="428" y="496"/>
                    </a:cubicBezTo>
                    <a:cubicBezTo>
                      <a:pt x="428" y="497"/>
                      <a:pt x="428" y="498"/>
                      <a:pt x="429" y="499"/>
                    </a:cubicBezTo>
                    <a:cubicBezTo>
                      <a:pt x="431" y="501"/>
                      <a:pt x="431" y="501"/>
                      <a:pt x="431" y="501"/>
                    </a:cubicBezTo>
                    <a:cubicBezTo>
                      <a:pt x="431" y="501"/>
                      <a:pt x="431" y="501"/>
                      <a:pt x="431" y="502"/>
                    </a:cubicBezTo>
                    <a:cubicBezTo>
                      <a:pt x="431" y="502"/>
                      <a:pt x="433" y="504"/>
                      <a:pt x="433" y="5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530">
                <a:extLst>
                  <a:ext uri="{FF2B5EF4-FFF2-40B4-BE49-F238E27FC236}">
                    <a16:creationId xmlns:a16="http://schemas.microsoft.com/office/drawing/2014/main" id="{48804867-58C3-F7BA-72EF-75817F30C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679"/>
                <a:ext cx="560" cy="352"/>
              </a:xfrm>
              <a:custGeom>
                <a:avLst/>
                <a:gdLst>
                  <a:gd name="T0" fmla="*/ 5 w 231"/>
                  <a:gd name="T1" fmla="*/ 6 h 145"/>
                  <a:gd name="T2" fmla="*/ 19 w 231"/>
                  <a:gd name="T3" fmla="*/ 23 h 145"/>
                  <a:gd name="T4" fmla="*/ 27 w 231"/>
                  <a:gd name="T5" fmla="*/ 34 h 145"/>
                  <a:gd name="T6" fmla="*/ 32 w 231"/>
                  <a:gd name="T7" fmla="*/ 38 h 145"/>
                  <a:gd name="T8" fmla="*/ 37 w 231"/>
                  <a:gd name="T9" fmla="*/ 43 h 145"/>
                  <a:gd name="T10" fmla="*/ 50 w 231"/>
                  <a:gd name="T11" fmla="*/ 52 h 145"/>
                  <a:gd name="T12" fmla="*/ 77 w 231"/>
                  <a:gd name="T13" fmla="*/ 62 h 145"/>
                  <a:gd name="T14" fmla="*/ 105 w 231"/>
                  <a:gd name="T15" fmla="*/ 67 h 145"/>
                  <a:gd name="T16" fmla="*/ 138 w 231"/>
                  <a:gd name="T17" fmla="*/ 56 h 145"/>
                  <a:gd name="T18" fmla="*/ 146 w 231"/>
                  <a:gd name="T19" fmla="*/ 52 h 145"/>
                  <a:gd name="T20" fmla="*/ 168 w 231"/>
                  <a:gd name="T21" fmla="*/ 37 h 145"/>
                  <a:gd name="T22" fmla="*/ 191 w 231"/>
                  <a:gd name="T23" fmla="*/ 26 h 145"/>
                  <a:gd name="T24" fmla="*/ 211 w 231"/>
                  <a:gd name="T25" fmla="*/ 29 h 145"/>
                  <a:gd name="T26" fmla="*/ 225 w 231"/>
                  <a:gd name="T27" fmla="*/ 44 h 145"/>
                  <a:gd name="T28" fmla="*/ 227 w 231"/>
                  <a:gd name="T29" fmla="*/ 73 h 145"/>
                  <a:gd name="T30" fmla="*/ 221 w 231"/>
                  <a:gd name="T31" fmla="*/ 81 h 145"/>
                  <a:gd name="T32" fmla="*/ 213 w 231"/>
                  <a:gd name="T33" fmla="*/ 88 h 145"/>
                  <a:gd name="T34" fmla="*/ 203 w 231"/>
                  <a:gd name="T35" fmla="*/ 97 h 145"/>
                  <a:gd name="T36" fmla="*/ 191 w 231"/>
                  <a:gd name="T37" fmla="*/ 110 h 145"/>
                  <a:gd name="T38" fmla="*/ 176 w 231"/>
                  <a:gd name="T39" fmla="*/ 121 h 145"/>
                  <a:gd name="T40" fmla="*/ 169 w 231"/>
                  <a:gd name="T41" fmla="*/ 128 h 145"/>
                  <a:gd name="T42" fmla="*/ 141 w 231"/>
                  <a:gd name="T43" fmla="*/ 144 h 145"/>
                  <a:gd name="T44" fmla="*/ 130 w 231"/>
                  <a:gd name="T45" fmla="*/ 145 h 145"/>
                  <a:gd name="T46" fmla="*/ 113 w 231"/>
                  <a:gd name="T47" fmla="*/ 142 h 145"/>
                  <a:gd name="T48" fmla="*/ 106 w 231"/>
                  <a:gd name="T49" fmla="*/ 141 h 145"/>
                  <a:gd name="T50" fmla="*/ 91 w 231"/>
                  <a:gd name="T51" fmla="*/ 133 h 145"/>
                  <a:gd name="T52" fmla="*/ 84 w 231"/>
                  <a:gd name="T53" fmla="*/ 130 h 145"/>
                  <a:gd name="T54" fmla="*/ 78 w 231"/>
                  <a:gd name="T55" fmla="*/ 126 h 145"/>
                  <a:gd name="T56" fmla="*/ 74 w 231"/>
                  <a:gd name="T57" fmla="*/ 124 h 145"/>
                  <a:gd name="T58" fmla="*/ 62 w 231"/>
                  <a:gd name="T59" fmla="*/ 123 h 145"/>
                  <a:gd name="T60" fmla="*/ 46 w 231"/>
                  <a:gd name="T61" fmla="*/ 122 h 145"/>
                  <a:gd name="T62" fmla="*/ 26 w 231"/>
                  <a:gd name="T63" fmla="*/ 123 h 145"/>
                  <a:gd name="T64" fmla="*/ 16 w 231"/>
                  <a:gd name="T65" fmla="*/ 124 h 145"/>
                  <a:gd name="T66" fmla="*/ 0 w 231"/>
                  <a:gd name="T67" fmla="*/ 117 h 145"/>
                  <a:gd name="T68" fmla="*/ 35 w 231"/>
                  <a:gd name="T69" fmla="*/ 118 h 145"/>
                  <a:gd name="T70" fmla="*/ 73 w 231"/>
                  <a:gd name="T71" fmla="*/ 119 h 145"/>
                  <a:gd name="T72" fmla="*/ 102 w 231"/>
                  <a:gd name="T73" fmla="*/ 131 h 145"/>
                  <a:gd name="T74" fmla="*/ 113 w 231"/>
                  <a:gd name="T75" fmla="*/ 137 h 145"/>
                  <a:gd name="T76" fmla="*/ 155 w 231"/>
                  <a:gd name="T77" fmla="*/ 133 h 145"/>
                  <a:gd name="T78" fmla="*/ 180 w 231"/>
                  <a:gd name="T79" fmla="*/ 112 h 145"/>
                  <a:gd name="T80" fmla="*/ 200 w 231"/>
                  <a:gd name="T81" fmla="*/ 93 h 145"/>
                  <a:gd name="T82" fmla="*/ 213 w 231"/>
                  <a:gd name="T83" fmla="*/ 81 h 145"/>
                  <a:gd name="T84" fmla="*/ 226 w 231"/>
                  <a:gd name="T85" fmla="*/ 60 h 145"/>
                  <a:gd name="T86" fmla="*/ 219 w 231"/>
                  <a:gd name="T87" fmla="*/ 42 h 145"/>
                  <a:gd name="T88" fmla="*/ 198 w 231"/>
                  <a:gd name="T89" fmla="*/ 32 h 145"/>
                  <a:gd name="T90" fmla="*/ 176 w 231"/>
                  <a:gd name="T91" fmla="*/ 37 h 145"/>
                  <a:gd name="T92" fmla="*/ 168 w 231"/>
                  <a:gd name="T93" fmla="*/ 41 h 145"/>
                  <a:gd name="T94" fmla="*/ 160 w 231"/>
                  <a:gd name="T95" fmla="*/ 46 h 145"/>
                  <a:gd name="T96" fmla="*/ 144 w 231"/>
                  <a:gd name="T97" fmla="*/ 59 h 145"/>
                  <a:gd name="T98" fmla="*/ 126 w 231"/>
                  <a:gd name="T99" fmla="*/ 66 h 145"/>
                  <a:gd name="T100" fmla="*/ 116 w 231"/>
                  <a:gd name="T101" fmla="*/ 69 h 145"/>
                  <a:gd name="T102" fmla="*/ 99 w 231"/>
                  <a:gd name="T103" fmla="*/ 71 h 145"/>
                  <a:gd name="T104" fmla="*/ 74 w 231"/>
                  <a:gd name="T105" fmla="*/ 66 h 145"/>
                  <a:gd name="T106" fmla="*/ 51 w 231"/>
                  <a:gd name="T107" fmla="*/ 57 h 145"/>
                  <a:gd name="T108" fmla="*/ 24 w 231"/>
                  <a:gd name="T109" fmla="*/ 37 h 145"/>
                  <a:gd name="T110" fmla="*/ 8 w 231"/>
                  <a:gd name="T111" fmla="*/ 17 h 145"/>
                  <a:gd name="T112" fmla="*/ 0 w 231"/>
                  <a:gd name="T113" fmla="*/ 6 h 145"/>
                  <a:gd name="T114" fmla="*/ 0 w 231"/>
                  <a:gd name="T11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145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3" y="5"/>
                      <a:pt x="4" y="5"/>
                      <a:pt x="5" y="6"/>
                    </a:cubicBezTo>
                    <a:cubicBezTo>
                      <a:pt x="7" y="8"/>
                      <a:pt x="9" y="10"/>
                      <a:pt x="11" y="13"/>
                    </a:cubicBezTo>
                    <a:cubicBezTo>
                      <a:pt x="12" y="15"/>
                      <a:pt x="13" y="16"/>
                      <a:pt x="15" y="18"/>
                    </a:cubicBezTo>
                    <a:cubicBezTo>
                      <a:pt x="16" y="20"/>
                      <a:pt x="18" y="21"/>
                      <a:pt x="19" y="23"/>
                    </a:cubicBezTo>
                    <a:cubicBezTo>
                      <a:pt x="20" y="25"/>
                      <a:pt x="21" y="27"/>
                      <a:pt x="23" y="29"/>
                    </a:cubicBezTo>
                    <a:cubicBezTo>
                      <a:pt x="23" y="29"/>
                      <a:pt x="25" y="30"/>
                      <a:pt x="25" y="31"/>
                    </a:cubicBezTo>
                    <a:cubicBezTo>
                      <a:pt x="26" y="32"/>
                      <a:pt x="26" y="33"/>
                      <a:pt x="27" y="34"/>
                    </a:cubicBezTo>
                    <a:cubicBezTo>
                      <a:pt x="27" y="34"/>
                      <a:pt x="28" y="34"/>
                      <a:pt x="29" y="34"/>
                    </a:cubicBezTo>
                    <a:cubicBezTo>
                      <a:pt x="29" y="35"/>
                      <a:pt x="29" y="36"/>
                      <a:pt x="30" y="36"/>
                    </a:cubicBezTo>
                    <a:cubicBezTo>
                      <a:pt x="31" y="37"/>
                      <a:pt x="32" y="37"/>
                      <a:pt x="32" y="38"/>
                    </a:cubicBezTo>
                    <a:cubicBezTo>
                      <a:pt x="33" y="39"/>
                      <a:pt x="34" y="40"/>
                      <a:pt x="35" y="40"/>
                    </a:cubicBezTo>
                    <a:cubicBezTo>
                      <a:pt x="35" y="41"/>
                      <a:pt x="36" y="41"/>
                      <a:pt x="37" y="42"/>
                    </a:cubicBezTo>
                    <a:cubicBezTo>
                      <a:pt x="37" y="42"/>
                      <a:pt x="37" y="42"/>
                      <a:pt x="37" y="43"/>
                    </a:cubicBezTo>
                    <a:cubicBezTo>
                      <a:pt x="40" y="44"/>
                      <a:pt x="43" y="46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7" y="48"/>
                      <a:pt x="48" y="51"/>
                      <a:pt x="50" y="52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5" y="55"/>
                      <a:pt x="60" y="56"/>
                      <a:pt x="64" y="59"/>
                    </a:cubicBezTo>
                    <a:cubicBezTo>
                      <a:pt x="66" y="59"/>
                      <a:pt x="75" y="62"/>
                      <a:pt x="77" y="62"/>
                    </a:cubicBezTo>
                    <a:cubicBezTo>
                      <a:pt x="81" y="64"/>
                      <a:pt x="89" y="66"/>
                      <a:pt x="92" y="66"/>
                    </a:cubicBezTo>
                    <a:cubicBezTo>
                      <a:pt x="93" y="66"/>
                      <a:pt x="94" y="66"/>
                      <a:pt x="95" y="67"/>
                    </a:cubicBezTo>
                    <a:cubicBezTo>
                      <a:pt x="96" y="67"/>
                      <a:pt x="104" y="67"/>
                      <a:pt x="105" y="67"/>
                    </a:cubicBezTo>
                    <a:cubicBezTo>
                      <a:pt x="113" y="64"/>
                      <a:pt x="121" y="63"/>
                      <a:pt x="128" y="61"/>
                    </a:cubicBezTo>
                    <a:cubicBezTo>
                      <a:pt x="129" y="60"/>
                      <a:pt x="130" y="59"/>
                      <a:pt x="131" y="59"/>
                    </a:cubicBezTo>
                    <a:cubicBezTo>
                      <a:pt x="134" y="58"/>
                      <a:pt x="136" y="58"/>
                      <a:pt x="138" y="56"/>
                    </a:cubicBezTo>
                    <a:cubicBezTo>
                      <a:pt x="141" y="55"/>
                      <a:pt x="143" y="53"/>
                      <a:pt x="145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45" y="52"/>
                      <a:pt x="146" y="52"/>
                      <a:pt x="146" y="52"/>
                    </a:cubicBezTo>
                    <a:cubicBezTo>
                      <a:pt x="147" y="51"/>
                      <a:pt x="147" y="50"/>
                      <a:pt x="148" y="49"/>
                    </a:cubicBezTo>
                    <a:cubicBezTo>
                      <a:pt x="152" y="47"/>
                      <a:pt x="155" y="45"/>
                      <a:pt x="158" y="42"/>
                    </a:cubicBezTo>
                    <a:cubicBezTo>
                      <a:pt x="161" y="40"/>
                      <a:pt x="165" y="39"/>
                      <a:pt x="168" y="37"/>
                    </a:cubicBezTo>
                    <a:cubicBezTo>
                      <a:pt x="171" y="35"/>
                      <a:pt x="176" y="32"/>
                      <a:pt x="180" y="30"/>
                    </a:cubicBezTo>
                    <a:cubicBezTo>
                      <a:pt x="181" y="29"/>
                      <a:pt x="183" y="30"/>
                      <a:pt x="185" y="29"/>
                    </a:cubicBezTo>
                    <a:cubicBezTo>
                      <a:pt x="187" y="28"/>
                      <a:pt x="189" y="27"/>
                      <a:pt x="191" y="26"/>
                    </a:cubicBezTo>
                    <a:cubicBezTo>
                      <a:pt x="194" y="26"/>
                      <a:pt x="199" y="27"/>
                      <a:pt x="201" y="28"/>
                    </a:cubicBezTo>
                    <a:cubicBezTo>
                      <a:pt x="201" y="28"/>
                      <a:pt x="202" y="27"/>
                      <a:pt x="203" y="27"/>
                    </a:cubicBezTo>
                    <a:cubicBezTo>
                      <a:pt x="206" y="28"/>
                      <a:pt x="210" y="28"/>
                      <a:pt x="211" y="29"/>
                    </a:cubicBezTo>
                    <a:cubicBezTo>
                      <a:pt x="212" y="29"/>
                      <a:pt x="213" y="31"/>
                      <a:pt x="212" y="31"/>
                    </a:cubicBezTo>
                    <a:cubicBezTo>
                      <a:pt x="217" y="33"/>
                      <a:pt x="222" y="37"/>
                      <a:pt x="225" y="42"/>
                    </a:cubicBezTo>
                    <a:cubicBezTo>
                      <a:pt x="225" y="43"/>
                      <a:pt x="225" y="44"/>
                      <a:pt x="225" y="44"/>
                    </a:cubicBezTo>
                    <a:cubicBezTo>
                      <a:pt x="228" y="48"/>
                      <a:pt x="230" y="52"/>
                      <a:pt x="231" y="57"/>
                    </a:cubicBezTo>
                    <a:cubicBezTo>
                      <a:pt x="230" y="59"/>
                      <a:pt x="230" y="60"/>
                      <a:pt x="230" y="62"/>
                    </a:cubicBezTo>
                    <a:cubicBezTo>
                      <a:pt x="230" y="63"/>
                      <a:pt x="229" y="71"/>
                      <a:pt x="227" y="73"/>
                    </a:cubicBezTo>
                    <a:cubicBezTo>
                      <a:pt x="226" y="75"/>
                      <a:pt x="224" y="77"/>
                      <a:pt x="223" y="78"/>
                    </a:cubicBezTo>
                    <a:cubicBezTo>
                      <a:pt x="222" y="79"/>
                      <a:pt x="221" y="79"/>
                      <a:pt x="221" y="79"/>
                    </a:cubicBezTo>
                    <a:cubicBezTo>
                      <a:pt x="221" y="80"/>
                      <a:pt x="221" y="80"/>
                      <a:pt x="221" y="81"/>
                    </a:cubicBezTo>
                    <a:cubicBezTo>
                      <a:pt x="220" y="81"/>
                      <a:pt x="219" y="82"/>
                      <a:pt x="218" y="82"/>
                    </a:cubicBezTo>
                    <a:cubicBezTo>
                      <a:pt x="217" y="83"/>
                      <a:pt x="217" y="85"/>
                      <a:pt x="216" y="86"/>
                    </a:cubicBezTo>
                    <a:cubicBezTo>
                      <a:pt x="215" y="86"/>
                      <a:pt x="214" y="87"/>
                      <a:pt x="213" y="88"/>
                    </a:cubicBezTo>
                    <a:cubicBezTo>
                      <a:pt x="213" y="88"/>
                      <a:pt x="213" y="88"/>
                      <a:pt x="213" y="89"/>
                    </a:cubicBezTo>
                    <a:cubicBezTo>
                      <a:pt x="212" y="89"/>
                      <a:pt x="211" y="90"/>
                      <a:pt x="210" y="90"/>
                    </a:cubicBezTo>
                    <a:cubicBezTo>
                      <a:pt x="208" y="93"/>
                      <a:pt x="206" y="95"/>
                      <a:pt x="203" y="97"/>
                    </a:cubicBezTo>
                    <a:cubicBezTo>
                      <a:pt x="202" y="98"/>
                      <a:pt x="201" y="100"/>
                      <a:pt x="201" y="100"/>
                    </a:cubicBezTo>
                    <a:cubicBezTo>
                      <a:pt x="198" y="103"/>
                      <a:pt x="195" y="105"/>
                      <a:pt x="193" y="107"/>
                    </a:cubicBezTo>
                    <a:cubicBezTo>
                      <a:pt x="192" y="107"/>
                      <a:pt x="191" y="109"/>
                      <a:pt x="191" y="110"/>
                    </a:cubicBezTo>
                    <a:cubicBezTo>
                      <a:pt x="189" y="111"/>
                      <a:pt x="188" y="111"/>
                      <a:pt x="187" y="112"/>
                    </a:cubicBezTo>
                    <a:cubicBezTo>
                      <a:pt x="187" y="112"/>
                      <a:pt x="187" y="113"/>
                      <a:pt x="187" y="113"/>
                    </a:cubicBezTo>
                    <a:cubicBezTo>
                      <a:pt x="183" y="116"/>
                      <a:pt x="180" y="118"/>
                      <a:pt x="176" y="121"/>
                    </a:cubicBezTo>
                    <a:cubicBezTo>
                      <a:pt x="175" y="121"/>
                      <a:pt x="175" y="123"/>
                      <a:pt x="174" y="124"/>
                    </a:cubicBezTo>
                    <a:cubicBezTo>
                      <a:pt x="173" y="124"/>
                      <a:pt x="169" y="127"/>
                      <a:pt x="169" y="128"/>
                    </a:cubicBezTo>
                    <a:cubicBezTo>
                      <a:pt x="169" y="128"/>
                      <a:pt x="169" y="128"/>
                      <a:pt x="169" y="128"/>
                    </a:cubicBezTo>
                    <a:cubicBezTo>
                      <a:pt x="168" y="129"/>
                      <a:pt x="164" y="132"/>
                      <a:pt x="163" y="133"/>
                    </a:cubicBezTo>
                    <a:cubicBezTo>
                      <a:pt x="163" y="133"/>
                      <a:pt x="162" y="133"/>
                      <a:pt x="161" y="133"/>
                    </a:cubicBezTo>
                    <a:cubicBezTo>
                      <a:pt x="156" y="139"/>
                      <a:pt x="148" y="140"/>
                      <a:pt x="141" y="144"/>
                    </a:cubicBezTo>
                    <a:cubicBezTo>
                      <a:pt x="140" y="144"/>
                      <a:pt x="139" y="144"/>
                      <a:pt x="138" y="144"/>
                    </a:cubicBezTo>
                    <a:cubicBezTo>
                      <a:pt x="138" y="144"/>
                      <a:pt x="137" y="145"/>
                      <a:pt x="137" y="145"/>
                    </a:cubicBezTo>
                    <a:cubicBezTo>
                      <a:pt x="137" y="145"/>
                      <a:pt x="131" y="144"/>
                      <a:pt x="130" y="145"/>
                    </a:cubicBezTo>
                    <a:cubicBezTo>
                      <a:pt x="130" y="145"/>
                      <a:pt x="128" y="145"/>
                      <a:pt x="127" y="145"/>
                    </a:cubicBezTo>
                    <a:cubicBezTo>
                      <a:pt x="122" y="145"/>
                      <a:pt x="118" y="144"/>
                      <a:pt x="113" y="142"/>
                    </a:cubicBezTo>
                    <a:cubicBezTo>
                      <a:pt x="113" y="142"/>
                      <a:pt x="113" y="142"/>
                      <a:pt x="113" y="142"/>
                    </a:cubicBezTo>
                    <a:cubicBezTo>
                      <a:pt x="112" y="141"/>
                      <a:pt x="111" y="141"/>
                      <a:pt x="110" y="141"/>
                    </a:cubicBezTo>
                    <a:cubicBezTo>
                      <a:pt x="109" y="140"/>
                      <a:pt x="107" y="142"/>
                      <a:pt x="106" y="141"/>
                    </a:cubicBezTo>
                    <a:cubicBezTo>
                      <a:pt x="106" y="141"/>
                      <a:pt x="106" y="141"/>
                      <a:pt x="106" y="141"/>
                    </a:cubicBezTo>
                    <a:cubicBezTo>
                      <a:pt x="104" y="140"/>
                      <a:pt x="103" y="139"/>
                      <a:pt x="101" y="139"/>
                    </a:cubicBezTo>
                    <a:cubicBezTo>
                      <a:pt x="101" y="138"/>
                      <a:pt x="99" y="138"/>
                      <a:pt x="98" y="137"/>
                    </a:cubicBezTo>
                    <a:cubicBezTo>
                      <a:pt x="95" y="136"/>
                      <a:pt x="93" y="134"/>
                      <a:pt x="91" y="133"/>
                    </a:cubicBezTo>
                    <a:cubicBezTo>
                      <a:pt x="90" y="132"/>
                      <a:pt x="89" y="132"/>
                      <a:pt x="88" y="132"/>
                    </a:cubicBezTo>
                    <a:cubicBezTo>
                      <a:pt x="87" y="131"/>
                      <a:pt x="87" y="130"/>
                      <a:pt x="86" y="130"/>
                    </a:cubicBezTo>
                    <a:cubicBezTo>
                      <a:pt x="85" y="130"/>
                      <a:pt x="85" y="130"/>
                      <a:pt x="84" y="130"/>
                    </a:cubicBezTo>
                    <a:cubicBezTo>
                      <a:pt x="84" y="129"/>
                      <a:pt x="82" y="128"/>
                      <a:pt x="82" y="128"/>
                    </a:cubicBezTo>
                    <a:cubicBezTo>
                      <a:pt x="81" y="128"/>
                      <a:pt x="81" y="128"/>
                      <a:pt x="80" y="128"/>
                    </a:cubicBezTo>
                    <a:cubicBezTo>
                      <a:pt x="79" y="127"/>
                      <a:pt x="79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7" y="126"/>
                      <a:pt x="76" y="125"/>
                      <a:pt x="75" y="125"/>
                    </a:cubicBezTo>
                    <a:cubicBezTo>
                      <a:pt x="75" y="124"/>
                      <a:pt x="75" y="125"/>
                      <a:pt x="74" y="124"/>
                    </a:cubicBezTo>
                    <a:cubicBezTo>
                      <a:pt x="72" y="124"/>
                      <a:pt x="70" y="124"/>
                      <a:pt x="66" y="124"/>
                    </a:cubicBezTo>
                    <a:cubicBezTo>
                      <a:pt x="66" y="123"/>
                      <a:pt x="66" y="123"/>
                      <a:pt x="65" y="123"/>
                    </a:cubicBezTo>
                    <a:cubicBezTo>
                      <a:pt x="64" y="122"/>
                      <a:pt x="63" y="123"/>
                      <a:pt x="62" y="123"/>
                    </a:cubicBezTo>
                    <a:cubicBezTo>
                      <a:pt x="59" y="123"/>
                      <a:pt x="48" y="121"/>
                      <a:pt x="46" y="122"/>
                    </a:cubicBezTo>
                    <a:cubicBezTo>
                      <a:pt x="46" y="122"/>
                      <a:pt x="46" y="122"/>
                      <a:pt x="46" y="122"/>
                    </a:cubicBezTo>
                    <a:cubicBezTo>
                      <a:pt x="46" y="122"/>
                      <a:pt x="46" y="122"/>
                      <a:pt x="46" y="122"/>
                    </a:cubicBezTo>
                    <a:cubicBezTo>
                      <a:pt x="46" y="122"/>
                      <a:pt x="42" y="123"/>
                      <a:pt x="41" y="123"/>
                    </a:cubicBezTo>
                    <a:cubicBezTo>
                      <a:pt x="40" y="123"/>
                      <a:pt x="40" y="122"/>
                      <a:pt x="40" y="122"/>
                    </a:cubicBezTo>
                    <a:cubicBezTo>
                      <a:pt x="35" y="123"/>
                      <a:pt x="31" y="123"/>
                      <a:pt x="26" y="123"/>
                    </a:cubicBezTo>
                    <a:cubicBezTo>
                      <a:pt x="26" y="124"/>
                      <a:pt x="25" y="124"/>
                      <a:pt x="24" y="124"/>
                    </a:cubicBezTo>
                    <a:cubicBezTo>
                      <a:pt x="23" y="123"/>
                      <a:pt x="20" y="123"/>
                      <a:pt x="18" y="124"/>
                    </a:cubicBezTo>
                    <a:cubicBezTo>
                      <a:pt x="18" y="124"/>
                      <a:pt x="17" y="124"/>
                      <a:pt x="16" y="124"/>
                    </a:cubicBezTo>
                    <a:cubicBezTo>
                      <a:pt x="11" y="123"/>
                      <a:pt x="5" y="123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3" y="119"/>
                      <a:pt x="7" y="118"/>
                      <a:pt x="10" y="118"/>
                    </a:cubicBezTo>
                    <a:cubicBezTo>
                      <a:pt x="14" y="119"/>
                      <a:pt x="19" y="120"/>
                      <a:pt x="24" y="119"/>
                    </a:cubicBezTo>
                    <a:cubicBezTo>
                      <a:pt x="27" y="118"/>
                      <a:pt x="33" y="117"/>
                      <a:pt x="35" y="118"/>
                    </a:cubicBezTo>
                    <a:cubicBezTo>
                      <a:pt x="37" y="118"/>
                      <a:pt x="40" y="118"/>
                      <a:pt x="42" y="118"/>
                    </a:cubicBezTo>
                    <a:cubicBezTo>
                      <a:pt x="47" y="117"/>
                      <a:pt x="55" y="117"/>
                      <a:pt x="61" y="118"/>
                    </a:cubicBezTo>
                    <a:cubicBezTo>
                      <a:pt x="65" y="118"/>
                      <a:pt x="69" y="119"/>
                      <a:pt x="73" y="119"/>
                    </a:cubicBezTo>
                    <a:cubicBezTo>
                      <a:pt x="79" y="121"/>
                      <a:pt x="84" y="123"/>
                      <a:pt x="89" y="126"/>
                    </a:cubicBezTo>
                    <a:cubicBezTo>
                      <a:pt x="91" y="127"/>
                      <a:pt x="94" y="129"/>
                      <a:pt x="96" y="130"/>
                    </a:cubicBezTo>
                    <a:cubicBezTo>
                      <a:pt x="98" y="131"/>
                      <a:pt x="100" y="130"/>
                      <a:pt x="102" y="131"/>
                    </a:cubicBezTo>
                    <a:cubicBezTo>
                      <a:pt x="104" y="132"/>
                      <a:pt x="105" y="133"/>
                      <a:pt x="106" y="134"/>
                    </a:cubicBezTo>
                    <a:cubicBezTo>
                      <a:pt x="108" y="134"/>
                      <a:pt x="109" y="134"/>
                      <a:pt x="110" y="134"/>
                    </a:cubicBezTo>
                    <a:cubicBezTo>
                      <a:pt x="111" y="135"/>
                      <a:pt x="112" y="136"/>
                      <a:pt x="113" y="137"/>
                    </a:cubicBezTo>
                    <a:cubicBezTo>
                      <a:pt x="116" y="138"/>
                      <a:pt x="120" y="139"/>
                      <a:pt x="122" y="140"/>
                    </a:cubicBezTo>
                    <a:cubicBezTo>
                      <a:pt x="130" y="142"/>
                      <a:pt x="140" y="139"/>
                      <a:pt x="146" y="136"/>
                    </a:cubicBezTo>
                    <a:cubicBezTo>
                      <a:pt x="149" y="135"/>
                      <a:pt x="153" y="135"/>
                      <a:pt x="155" y="133"/>
                    </a:cubicBezTo>
                    <a:cubicBezTo>
                      <a:pt x="161" y="129"/>
                      <a:pt x="165" y="125"/>
                      <a:pt x="170" y="122"/>
                    </a:cubicBezTo>
                    <a:cubicBezTo>
                      <a:pt x="172" y="120"/>
                      <a:pt x="174" y="117"/>
                      <a:pt x="176" y="115"/>
                    </a:cubicBezTo>
                    <a:cubicBezTo>
                      <a:pt x="177" y="114"/>
                      <a:pt x="179" y="113"/>
                      <a:pt x="180" y="112"/>
                    </a:cubicBezTo>
                    <a:cubicBezTo>
                      <a:pt x="184" y="109"/>
                      <a:pt x="188" y="106"/>
                      <a:pt x="191" y="102"/>
                    </a:cubicBezTo>
                    <a:cubicBezTo>
                      <a:pt x="192" y="101"/>
                      <a:pt x="193" y="100"/>
                      <a:pt x="194" y="99"/>
                    </a:cubicBezTo>
                    <a:cubicBezTo>
                      <a:pt x="197" y="98"/>
                      <a:pt x="198" y="95"/>
                      <a:pt x="200" y="93"/>
                    </a:cubicBezTo>
                    <a:cubicBezTo>
                      <a:pt x="201" y="93"/>
                      <a:pt x="202" y="92"/>
                      <a:pt x="203" y="92"/>
                    </a:cubicBezTo>
                    <a:cubicBezTo>
                      <a:pt x="204" y="90"/>
                      <a:pt x="206" y="89"/>
                      <a:pt x="207" y="87"/>
                    </a:cubicBezTo>
                    <a:cubicBezTo>
                      <a:pt x="208" y="86"/>
                      <a:pt x="213" y="84"/>
                      <a:pt x="213" y="81"/>
                    </a:cubicBezTo>
                    <a:cubicBezTo>
                      <a:pt x="213" y="81"/>
                      <a:pt x="214" y="81"/>
                      <a:pt x="214" y="81"/>
                    </a:cubicBezTo>
                    <a:cubicBezTo>
                      <a:pt x="216" y="78"/>
                      <a:pt x="221" y="74"/>
                      <a:pt x="224" y="71"/>
                    </a:cubicBezTo>
                    <a:cubicBezTo>
                      <a:pt x="225" y="70"/>
                      <a:pt x="226" y="62"/>
                      <a:pt x="226" y="60"/>
                    </a:cubicBezTo>
                    <a:cubicBezTo>
                      <a:pt x="227" y="55"/>
                      <a:pt x="224" y="50"/>
                      <a:pt x="222" y="46"/>
                    </a:cubicBezTo>
                    <a:cubicBezTo>
                      <a:pt x="221" y="45"/>
                      <a:pt x="221" y="44"/>
                      <a:pt x="221" y="43"/>
                    </a:cubicBezTo>
                    <a:cubicBezTo>
                      <a:pt x="220" y="43"/>
                      <a:pt x="220" y="42"/>
                      <a:pt x="219" y="42"/>
                    </a:cubicBezTo>
                    <a:cubicBezTo>
                      <a:pt x="217" y="39"/>
                      <a:pt x="215" y="37"/>
                      <a:pt x="211" y="35"/>
                    </a:cubicBezTo>
                    <a:cubicBezTo>
                      <a:pt x="211" y="34"/>
                      <a:pt x="210" y="33"/>
                      <a:pt x="209" y="33"/>
                    </a:cubicBezTo>
                    <a:cubicBezTo>
                      <a:pt x="206" y="32"/>
                      <a:pt x="201" y="31"/>
                      <a:pt x="198" y="32"/>
                    </a:cubicBezTo>
                    <a:cubicBezTo>
                      <a:pt x="196" y="32"/>
                      <a:pt x="194" y="30"/>
                      <a:pt x="191" y="31"/>
                    </a:cubicBezTo>
                    <a:cubicBezTo>
                      <a:pt x="187" y="32"/>
                      <a:pt x="182" y="34"/>
                      <a:pt x="178" y="35"/>
                    </a:cubicBezTo>
                    <a:cubicBezTo>
                      <a:pt x="177" y="36"/>
                      <a:pt x="176" y="37"/>
                      <a:pt x="176" y="37"/>
                    </a:cubicBezTo>
                    <a:cubicBezTo>
                      <a:pt x="174" y="38"/>
                      <a:pt x="172" y="39"/>
                      <a:pt x="170" y="40"/>
                    </a:cubicBezTo>
                    <a:cubicBezTo>
                      <a:pt x="170" y="40"/>
                      <a:pt x="170" y="40"/>
                      <a:pt x="169" y="40"/>
                    </a:cubicBezTo>
                    <a:cubicBezTo>
                      <a:pt x="169" y="40"/>
                      <a:pt x="169" y="41"/>
                      <a:pt x="168" y="41"/>
                    </a:cubicBezTo>
                    <a:cubicBezTo>
                      <a:pt x="166" y="42"/>
                      <a:pt x="166" y="43"/>
                      <a:pt x="164" y="44"/>
                    </a:cubicBezTo>
                    <a:cubicBezTo>
                      <a:pt x="163" y="44"/>
                      <a:pt x="162" y="44"/>
                      <a:pt x="161" y="44"/>
                    </a:cubicBezTo>
                    <a:cubicBezTo>
                      <a:pt x="161" y="45"/>
                      <a:pt x="161" y="46"/>
                      <a:pt x="160" y="46"/>
                    </a:cubicBezTo>
                    <a:cubicBezTo>
                      <a:pt x="158" y="48"/>
                      <a:pt x="155" y="49"/>
                      <a:pt x="153" y="51"/>
                    </a:cubicBezTo>
                    <a:cubicBezTo>
                      <a:pt x="153" y="52"/>
                      <a:pt x="153" y="52"/>
                      <a:pt x="152" y="53"/>
                    </a:cubicBezTo>
                    <a:cubicBezTo>
                      <a:pt x="150" y="55"/>
                      <a:pt x="146" y="57"/>
                      <a:pt x="144" y="59"/>
                    </a:cubicBezTo>
                    <a:cubicBezTo>
                      <a:pt x="143" y="60"/>
                      <a:pt x="141" y="59"/>
                      <a:pt x="140" y="60"/>
                    </a:cubicBezTo>
                    <a:cubicBezTo>
                      <a:pt x="137" y="62"/>
                      <a:pt x="133" y="64"/>
                      <a:pt x="130" y="65"/>
                    </a:cubicBezTo>
                    <a:cubicBezTo>
                      <a:pt x="129" y="65"/>
                      <a:pt x="127" y="65"/>
                      <a:pt x="126" y="66"/>
                    </a:cubicBezTo>
                    <a:cubicBezTo>
                      <a:pt x="125" y="66"/>
                      <a:pt x="124" y="67"/>
                      <a:pt x="123" y="67"/>
                    </a:cubicBezTo>
                    <a:cubicBezTo>
                      <a:pt x="120" y="68"/>
                      <a:pt x="119" y="67"/>
                      <a:pt x="117" y="68"/>
                    </a:cubicBezTo>
                    <a:cubicBezTo>
                      <a:pt x="116" y="69"/>
                      <a:pt x="116" y="69"/>
                      <a:pt x="116" y="69"/>
                    </a:cubicBezTo>
                    <a:cubicBezTo>
                      <a:pt x="114" y="68"/>
                      <a:pt x="108" y="70"/>
                      <a:pt x="105" y="71"/>
                    </a:cubicBezTo>
                    <a:cubicBezTo>
                      <a:pt x="105" y="70"/>
                      <a:pt x="105" y="70"/>
                      <a:pt x="104" y="70"/>
                    </a:cubicBezTo>
                    <a:cubicBezTo>
                      <a:pt x="102" y="71"/>
                      <a:pt x="101" y="70"/>
                      <a:pt x="99" y="71"/>
                    </a:cubicBezTo>
                    <a:cubicBezTo>
                      <a:pt x="95" y="71"/>
                      <a:pt x="88" y="70"/>
                      <a:pt x="85" y="69"/>
                    </a:cubicBezTo>
                    <a:cubicBezTo>
                      <a:pt x="84" y="68"/>
                      <a:pt x="83" y="69"/>
                      <a:pt x="82" y="68"/>
                    </a:cubicBezTo>
                    <a:cubicBezTo>
                      <a:pt x="81" y="68"/>
                      <a:pt x="75" y="66"/>
                      <a:pt x="74" y="66"/>
                    </a:cubicBezTo>
                    <a:cubicBezTo>
                      <a:pt x="72" y="66"/>
                      <a:pt x="69" y="65"/>
                      <a:pt x="67" y="64"/>
                    </a:cubicBezTo>
                    <a:cubicBezTo>
                      <a:pt x="66" y="63"/>
                      <a:pt x="64" y="63"/>
                      <a:pt x="62" y="63"/>
                    </a:cubicBezTo>
                    <a:cubicBezTo>
                      <a:pt x="58" y="61"/>
                      <a:pt x="55" y="59"/>
                      <a:pt x="51" y="57"/>
                    </a:cubicBezTo>
                    <a:cubicBezTo>
                      <a:pt x="43" y="53"/>
                      <a:pt x="37" y="48"/>
                      <a:pt x="31" y="42"/>
                    </a:cubicBezTo>
                    <a:cubicBezTo>
                      <a:pt x="29" y="41"/>
                      <a:pt x="29" y="40"/>
                      <a:pt x="28" y="39"/>
                    </a:cubicBezTo>
                    <a:cubicBezTo>
                      <a:pt x="27" y="38"/>
                      <a:pt x="25" y="38"/>
                      <a:pt x="24" y="37"/>
                    </a:cubicBezTo>
                    <a:cubicBezTo>
                      <a:pt x="22" y="35"/>
                      <a:pt x="21" y="32"/>
                      <a:pt x="19" y="29"/>
                    </a:cubicBezTo>
                    <a:cubicBezTo>
                      <a:pt x="16" y="26"/>
                      <a:pt x="14" y="23"/>
                      <a:pt x="12" y="21"/>
                    </a:cubicBezTo>
                    <a:cubicBezTo>
                      <a:pt x="11" y="19"/>
                      <a:pt x="9" y="18"/>
                      <a:pt x="8" y="17"/>
                    </a:cubicBezTo>
                    <a:cubicBezTo>
                      <a:pt x="8" y="16"/>
                      <a:pt x="7" y="15"/>
                      <a:pt x="7" y="14"/>
                    </a:cubicBezTo>
                    <a:cubicBezTo>
                      <a:pt x="5" y="13"/>
                      <a:pt x="4" y="11"/>
                      <a:pt x="2" y="9"/>
                    </a:cubicBezTo>
                    <a:cubicBezTo>
                      <a:pt x="2" y="8"/>
                      <a:pt x="0" y="7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531">
                <a:extLst>
                  <a:ext uri="{FF2B5EF4-FFF2-40B4-BE49-F238E27FC236}">
                    <a16:creationId xmlns:a16="http://schemas.microsoft.com/office/drawing/2014/main" id="{99A3E545-B427-CF67-CAE3-FA7FCEBAD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2" y="36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532">
                <a:extLst>
                  <a:ext uri="{FF2B5EF4-FFF2-40B4-BE49-F238E27FC236}">
                    <a16:creationId xmlns:a16="http://schemas.microsoft.com/office/drawing/2014/main" id="{CC64278A-557A-7AF7-711B-2E06823A8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5" y="369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533">
                <a:extLst>
                  <a:ext uri="{FF2B5EF4-FFF2-40B4-BE49-F238E27FC236}">
                    <a16:creationId xmlns:a16="http://schemas.microsoft.com/office/drawing/2014/main" id="{94E6832F-F427-110B-A54C-FA25B6518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" y="3691"/>
                <a:ext cx="1445" cy="1439"/>
              </a:xfrm>
              <a:custGeom>
                <a:avLst/>
                <a:gdLst>
                  <a:gd name="T0" fmla="*/ 374 w 596"/>
                  <a:gd name="T1" fmla="*/ 62 h 593"/>
                  <a:gd name="T2" fmla="*/ 322 w 596"/>
                  <a:gd name="T3" fmla="*/ 24 h 593"/>
                  <a:gd name="T4" fmla="*/ 317 w 596"/>
                  <a:gd name="T5" fmla="*/ 69 h 593"/>
                  <a:gd name="T6" fmla="*/ 319 w 596"/>
                  <a:gd name="T7" fmla="*/ 119 h 593"/>
                  <a:gd name="T8" fmla="*/ 308 w 596"/>
                  <a:gd name="T9" fmla="*/ 164 h 593"/>
                  <a:gd name="T10" fmla="*/ 292 w 596"/>
                  <a:gd name="T11" fmla="*/ 190 h 593"/>
                  <a:gd name="T12" fmla="*/ 243 w 596"/>
                  <a:gd name="T13" fmla="*/ 228 h 593"/>
                  <a:gd name="T14" fmla="*/ 165 w 596"/>
                  <a:gd name="T15" fmla="*/ 265 h 593"/>
                  <a:gd name="T16" fmla="*/ 125 w 596"/>
                  <a:gd name="T17" fmla="*/ 286 h 593"/>
                  <a:gd name="T18" fmla="*/ 81 w 596"/>
                  <a:gd name="T19" fmla="*/ 331 h 593"/>
                  <a:gd name="T20" fmla="*/ 50 w 596"/>
                  <a:gd name="T21" fmla="*/ 367 h 593"/>
                  <a:gd name="T22" fmla="*/ 25 w 596"/>
                  <a:gd name="T23" fmla="*/ 483 h 593"/>
                  <a:gd name="T24" fmla="*/ 30 w 596"/>
                  <a:gd name="T25" fmla="*/ 490 h 593"/>
                  <a:gd name="T26" fmla="*/ 37 w 596"/>
                  <a:gd name="T27" fmla="*/ 528 h 593"/>
                  <a:gd name="T28" fmla="*/ 14 w 596"/>
                  <a:gd name="T29" fmla="*/ 569 h 593"/>
                  <a:gd name="T30" fmla="*/ 4 w 596"/>
                  <a:gd name="T31" fmla="*/ 577 h 593"/>
                  <a:gd name="T32" fmla="*/ 28 w 596"/>
                  <a:gd name="T33" fmla="*/ 497 h 593"/>
                  <a:gd name="T34" fmla="*/ 26 w 596"/>
                  <a:gd name="T35" fmla="*/ 434 h 593"/>
                  <a:gd name="T36" fmla="*/ 49 w 596"/>
                  <a:gd name="T37" fmla="*/ 398 h 593"/>
                  <a:gd name="T38" fmla="*/ 55 w 596"/>
                  <a:gd name="T39" fmla="*/ 349 h 593"/>
                  <a:gd name="T40" fmla="*/ 68 w 596"/>
                  <a:gd name="T41" fmla="*/ 335 h 593"/>
                  <a:gd name="T42" fmla="*/ 90 w 596"/>
                  <a:gd name="T43" fmla="*/ 315 h 593"/>
                  <a:gd name="T44" fmla="*/ 99 w 596"/>
                  <a:gd name="T45" fmla="*/ 305 h 593"/>
                  <a:gd name="T46" fmla="*/ 110 w 596"/>
                  <a:gd name="T47" fmla="*/ 292 h 593"/>
                  <a:gd name="T48" fmla="*/ 119 w 596"/>
                  <a:gd name="T49" fmla="*/ 285 h 593"/>
                  <a:gd name="T50" fmla="*/ 141 w 596"/>
                  <a:gd name="T51" fmla="*/ 270 h 593"/>
                  <a:gd name="T52" fmla="*/ 160 w 596"/>
                  <a:gd name="T53" fmla="*/ 262 h 593"/>
                  <a:gd name="T54" fmla="*/ 197 w 596"/>
                  <a:gd name="T55" fmla="*/ 247 h 593"/>
                  <a:gd name="T56" fmla="*/ 229 w 596"/>
                  <a:gd name="T57" fmla="*/ 231 h 593"/>
                  <a:gd name="T58" fmla="*/ 257 w 596"/>
                  <a:gd name="T59" fmla="*/ 213 h 593"/>
                  <a:gd name="T60" fmla="*/ 283 w 596"/>
                  <a:gd name="T61" fmla="*/ 192 h 593"/>
                  <a:gd name="T62" fmla="*/ 298 w 596"/>
                  <a:gd name="T63" fmla="*/ 175 h 593"/>
                  <a:gd name="T64" fmla="*/ 315 w 596"/>
                  <a:gd name="T65" fmla="*/ 123 h 593"/>
                  <a:gd name="T66" fmla="*/ 311 w 596"/>
                  <a:gd name="T67" fmla="*/ 52 h 593"/>
                  <a:gd name="T68" fmla="*/ 330 w 596"/>
                  <a:gd name="T69" fmla="*/ 8 h 593"/>
                  <a:gd name="T70" fmla="*/ 376 w 596"/>
                  <a:gd name="T71" fmla="*/ 46 h 593"/>
                  <a:gd name="T72" fmla="*/ 392 w 596"/>
                  <a:gd name="T73" fmla="*/ 110 h 593"/>
                  <a:gd name="T74" fmla="*/ 457 w 596"/>
                  <a:gd name="T75" fmla="*/ 128 h 593"/>
                  <a:gd name="T76" fmla="*/ 496 w 596"/>
                  <a:gd name="T77" fmla="*/ 164 h 593"/>
                  <a:gd name="T78" fmla="*/ 497 w 596"/>
                  <a:gd name="T79" fmla="*/ 213 h 593"/>
                  <a:gd name="T80" fmla="*/ 483 w 596"/>
                  <a:gd name="T81" fmla="*/ 255 h 593"/>
                  <a:gd name="T82" fmla="*/ 453 w 596"/>
                  <a:gd name="T83" fmla="*/ 350 h 593"/>
                  <a:gd name="T84" fmla="*/ 470 w 596"/>
                  <a:gd name="T85" fmla="*/ 368 h 593"/>
                  <a:gd name="T86" fmla="*/ 480 w 596"/>
                  <a:gd name="T87" fmla="*/ 372 h 593"/>
                  <a:gd name="T88" fmla="*/ 535 w 596"/>
                  <a:gd name="T89" fmla="*/ 380 h 593"/>
                  <a:gd name="T90" fmla="*/ 567 w 596"/>
                  <a:gd name="T91" fmla="*/ 411 h 593"/>
                  <a:gd name="T92" fmla="*/ 589 w 596"/>
                  <a:gd name="T93" fmla="*/ 450 h 593"/>
                  <a:gd name="T94" fmla="*/ 595 w 596"/>
                  <a:gd name="T95" fmla="*/ 474 h 593"/>
                  <a:gd name="T96" fmla="*/ 580 w 596"/>
                  <a:gd name="T97" fmla="*/ 517 h 593"/>
                  <a:gd name="T98" fmla="*/ 528 w 596"/>
                  <a:gd name="T99" fmla="*/ 563 h 593"/>
                  <a:gd name="T100" fmla="*/ 493 w 596"/>
                  <a:gd name="T101" fmla="*/ 578 h 593"/>
                  <a:gd name="T102" fmla="*/ 547 w 596"/>
                  <a:gd name="T103" fmla="*/ 546 h 593"/>
                  <a:gd name="T104" fmla="*/ 579 w 596"/>
                  <a:gd name="T105" fmla="*/ 512 h 593"/>
                  <a:gd name="T106" fmla="*/ 582 w 596"/>
                  <a:gd name="T107" fmla="*/ 443 h 593"/>
                  <a:gd name="T108" fmla="*/ 516 w 596"/>
                  <a:gd name="T109" fmla="*/ 380 h 593"/>
                  <a:gd name="T110" fmla="*/ 447 w 596"/>
                  <a:gd name="T111" fmla="*/ 349 h 593"/>
                  <a:gd name="T112" fmla="*/ 488 w 596"/>
                  <a:gd name="T113" fmla="*/ 227 h 593"/>
                  <a:gd name="T114" fmla="*/ 476 w 596"/>
                  <a:gd name="T115" fmla="*/ 14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96" h="593">
                    <a:moveTo>
                      <a:pt x="406" y="129"/>
                    </a:moveTo>
                    <a:cubicBezTo>
                      <a:pt x="406" y="129"/>
                      <a:pt x="406" y="129"/>
                      <a:pt x="406" y="128"/>
                    </a:cubicBezTo>
                    <a:cubicBezTo>
                      <a:pt x="404" y="128"/>
                      <a:pt x="403" y="126"/>
                      <a:pt x="402" y="125"/>
                    </a:cubicBezTo>
                    <a:cubicBezTo>
                      <a:pt x="399" y="123"/>
                      <a:pt x="396" y="122"/>
                      <a:pt x="393" y="119"/>
                    </a:cubicBezTo>
                    <a:cubicBezTo>
                      <a:pt x="393" y="118"/>
                      <a:pt x="393" y="118"/>
                      <a:pt x="393" y="117"/>
                    </a:cubicBezTo>
                    <a:cubicBezTo>
                      <a:pt x="391" y="116"/>
                      <a:pt x="389" y="115"/>
                      <a:pt x="388" y="113"/>
                    </a:cubicBezTo>
                    <a:cubicBezTo>
                      <a:pt x="382" y="104"/>
                      <a:pt x="377" y="95"/>
                      <a:pt x="374" y="85"/>
                    </a:cubicBezTo>
                    <a:cubicBezTo>
                      <a:pt x="374" y="84"/>
                      <a:pt x="374" y="82"/>
                      <a:pt x="374" y="81"/>
                    </a:cubicBezTo>
                    <a:cubicBezTo>
                      <a:pt x="374" y="77"/>
                      <a:pt x="374" y="73"/>
                      <a:pt x="374" y="70"/>
                    </a:cubicBezTo>
                    <a:cubicBezTo>
                      <a:pt x="374" y="67"/>
                      <a:pt x="374" y="65"/>
                      <a:pt x="374" y="62"/>
                    </a:cubicBezTo>
                    <a:cubicBezTo>
                      <a:pt x="373" y="60"/>
                      <a:pt x="373" y="56"/>
                      <a:pt x="373" y="54"/>
                    </a:cubicBezTo>
                    <a:cubicBezTo>
                      <a:pt x="373" y="49"/>
                      <a:pt x="370" y="40"/>
                      <a:pt x="368" y="36"/>
                    </a:cubicBezTo>
                    <a:cubicBezTo>
                      <a:pt x="367" y="34"/>
                      <a:pt x="368" y="31"/>
                      <a:pt x="367" y="30"/>
                    </a:cubicBezTo>
                    <a:cubicBezTo>
                      <a:pt x="365" y="26"/>
                      <a:pt x="362" y="24"/>
                      <a:pt x="360" y="21"/>
                    </a:cubicBezTo>
                    <a:cubicBezTo>
                      <a:pt x="358" y="17"/>
                      <a:pt x="356" y="13"/>
                      <a:pt x="353" y="11"/>
                    </a:cubicBezTo>
                    <a:cubicBezTo>
                      <a:pt x="348" y="7"/>
                      <a:pt x="344" y="8"/>
                      <a:pt x="338" y="10"/>
                    </a:cubicBezTo>
                    <a:cubicBezTo>
                      <a:pt x="337" y="10"/>
                      <a:pt x="337" y="10"/>
                      <a:pt x="335" y="10"/>
                    </a:cubicBezTo>
                    <a:cubicBezTo>
                      <a:pt x="332" y="12"/>
                      <a:pt x="329" y="14"/>
                      <a:pt x="327" y="16"/>
                    </a:cubicBezTo>
                    <a:cubicBezTo>
                      <a:pt x="325" y="17"/>
                      <a:pt x="325" y="19"/>
                      <a:pt x="324" y="21"/>
                    </a:cubicBezTo>
                    <a:cubicBezTo>
                      <a:pt x="323" y="22"/>
                      <a:pt x="322" y="23"/>
                      <a:pt x="322" y="24"/>
                    </a:cubicBezTo>
                    <a:cubicBezTo>
                      <a:pt x="321" y="25"/>
                      <a:pt x="321" y="26"/>
                      <a:pt x="321" y="27"/>
                    </a:cubicBezTo>
                    <a:cubicBezTo>
                      <a:pt x="321" y="28"/>
                      <a:pt x="320" y="29"/>
                      <a:pt x="320" y="30"/>
                    </a:cubicBezTo>
                    <a:cubicBezTo>
                      <a:pt x="320" y="31"/>
                      <a:pt x="320" y="31"/>
                      <a:pt x="320" y="32"/>
                    </a:cubicBezTo>
                    <a:cubicBezTo>
                      <a:pt x="320" y="33"/>
                      <a:pt x="319" y="35"/>
                      <a:pt x="318" y="36"/>
                    </a:cubicBezTo>
                    <a:cubicBezTo>
                      <a:pt x="318" y="37"/>
                      <a:pt x="318" y="39"/>
                      <a:pt x="318" y="39"/>
                    </a:cubicBezTo>
                    <a:cubicBezTo>
                      <a:pt x="317" y="42"/>
                      <a:pt x="316" y="45"/>
                      <a:pt x="316" y="47"/>
                    </a:cubicBezTo>
                    <a:cubicBezTo>
                      <a:pt x="316" y="48"/>
                      <a:pt x="316" y="51"/>
                      <a:pt x="316" y="52"/>
                    </a:cubicBezTo>
                    <a:cubicBezTo>
                      <a:pt x="316" y="53"/>
                      <a:pt x="316" y="54"/>
                      <a:pt x="316" y="55"/>
                    </a:cubicBezTo>
                    <a:cubicBezTo>
                      <a:pt x="316" y="58"/>
                      <a:pt x="316" y="62"/>
                      <a:pt x="316" y="64"/>
                    </a:cubicBezTo>
                    <a:cubicBezTo>
                      <a:pt x="317" y="65"/>
                      <a:pt x="316" y="68"/>
                      <a:pt x="317" y="69"/>
                    </a:cubicBezTo>
                    <a:cubicBezTo>
                      <a:pt x="318" y="73"/>
                      <a:pt x="317" y="75"/>
                      <a:pt x="318" y="78"/>
                    </a:cubicBezTo>
                    <a:cubicBezTo>
                      <a:pt x="318" y="78"/>
                      <a:pt x="318" y="79"/>
                      <a:pt x="318" y="79"/>
                    </a:cubicBezTo>
                    <a:cubicBezTo>
                      <a:pt x="318" y="80"/>
                      <a:pt x="318" y="82"/>
                      <a:pt x="318" y="83"/>
                    </a:cubicBezTo>
                    <a:cubicBezTo>
                      <a:pt x="318" y="83"/>
                      <a:pt x="318" y="84"/>
                      <a:pt x="319" y="85"/>
                    </a:cubicBezTo>
                    <a:cubicBezTo>
                      <a:pt x="319" y="85"/>
                      <a:pt x="318" y="86"/>
                      <a:pt x="318" y="87"/>
                    </a:cubicBezTo>
                    <a:cubicBezTo>
                      <a:pt x="319" y="88"/>
                      <a:pt x="319" y="89"/>
                      <a:pt x="320" y="90"/>
                    </a:cubicBezTo>
                    <a:cubicBezTo>
                      <a:pt x="319" y="91"/>
                      <a:pt x="319" y="92"/>
                      <a:pt x="319" y="93"/>
                    </a:cubicBezTo>
                    <a:cubicBezTo>
                      <a:pt x="319" y="95"/>
                      <a:pt x="319" y="96"/>
                      <a:pt x="320" y="97"/>
                    </a:cubicBezTo>
                    <a:cubicBezTo>
                      <a:pt x="320" y="98"/>
                      <a:pt x="319" y="100"/>
                      <a:pt x="319" y="101"/>
                    </a:cubicBezTo>
                    <a:cubicBezTo>
                      <a:pt x="319" y="106"/>
                      <a:pt x="320" y="112"/>
                      <a:pt x="319" y="119"/>
                    </a:cubicBezTo>
                    <a:cubicBezTo>
                      <a:pt x="319" y="120"/>
                      <a:pt x="319" y="120"/>
                      <a:pt x="319" y="120"/>
                    </a:cubicBezTo>
                    <a:cubicBezTo>
                      <a:pt x="319" y="122"/>
                      <a:pt x="319" y="125"/>
                      <a:pt x="319" y="128"/>
                    </a:cubicBezTo>
                    <a:cubicBezTo>
                      <a:pt x="319" y="128"/>
                      <a:pt x="319" y="129"/>
                      <a:pt x="319" y="130"/>
                    </a:cubicBezTo>
                    <a:cubicBezTo>
                      <a:pt x="318" y="131"/>
                      <a:pt x="318" y="132"/>
                      <a:pt x="318" y="134"/>
                    </a:cubicBezTo>
                    <a:cubicBezTo>
                      <a:pt x="317" y="135"/>
                      <a:pt x="317" y="138"/>
                      <a:pt x="317" y="139"/>
                    </a:cubicBezTo>
                    <a:cubicBezTo>
                      <a:pt x="317" y="141"/>
                      <a:pt x="316" y="143"/>
                      <a:pt x="316" y="145"/>
                    </a:cubicBezTo>
                    <a:cubicBezTo>
                      <a:pt x="315" y="147"/>
                      <a:pt x="316" y="150"/>
                      <a:pt x="315" y="152"/>
                    </a:cubicBezTo>
                    <a:cubicBezTo>
                      <a:pt x="313" y="156"/>
                      <a:pt x="312" y="160"/>
                      <a:pt x="309" y="163"/>
                    </a:cubicBezTo>
                    <a:cubicBezTo>
                      <a:pt x="309" y="164"/>
                      <a:pt x="309" y="164"/>
                      <a:pt x="309" y="164"/>
                    </a:cubicBezTo>
                    <a:cubicBezTo>
                      <a:pt x="308" y="164"/>
                      <a:pt x="309" y="164"/>
                      <a:pt x="308" y="164"/>
                    </a:cubicBezTo>
                    <a:cubicBezTo>
                      <a:pt x="308" y="164"/>
                      <a:pt x="309" y="165"/>
                      <a:pt x="309" y="165"/>
                    </a:cubicBezTo>
                    <a:cubicBezTo>
                      <a:pt x="308" y="166"/>
                      <a:pt x="307" y="168"/>
                      <a:pt x="306" y="170"/>
                    </a:cubicBezTo>
                    <a:cubicBezTo>
                      <a:pt x="306" y="170"/>
                      <a:pt x="306" y="170"/>
                      <a:pt x="305" y="170"/>
                    </a:cubicBezTo>
                    <a:cubicBezTo>
                      <a:pt x="305" y="172"/>
                      <a:pt x="303" y="173"/>
                      <a:pt x="302" y="175"/>
                    </a:cubicBezTo>
                    <a:cubicBezTo>
                      <a:pt x="302" y="175"/>
                      <a:pt x="303" y="175"/>
                      <a:pt x="303" y="175"/>
                    </a:cubicBezTo>
                    <a:cubicBezTo>
                      <a:pt x="303" y="175"/>
                      <a:pt x="303" y="175"/>
                      <a:pt x="303" y="175"/>
                    </a:cubicBezTo>
                    <a:cubicBezTo>
                      <a:pt x="302" y="177"/>
                      <a:pt x="300" y="179"/>
                      <a:pt x="299" y="181"/>
                    </a:cubicBezTo>
                    <a:cubicBezTo>
                      <a:pt x="298" y="183"/>
                      <a:pt x="296" y="183"/>
                      <a:pt x="295" y="185"/>
                    </a:cubicBezTo>
                    <a:cubicBezTo>
                      <a:pt x="295" y="185"/>
                      <a:pt x="295" y="186"/>
                      <a:pt x="295" y="186"/>
                    </a:cubicBezTo>
                    <a:cubicBezTo>
                      <a:pt x="294" y="187"/>
                      <a:pt x="292" y="188"/>
                      <a:pt x="292" y="190"/>
                    </a:cubicBezTo>
                    <a:cubicBezTo>
                      <a:pt x="292" y="190"/>
                      <a:pt x="291" y="190"/>
                      <a:pt x="291" y="190"/>
                    </a:cubicBezTo>
                    <a:cubicBezTo>
                      <a:pt x="291" y="190"/>
                      <a:pt x="287" y="195"/>
                      <a:pt x="286" y="195"/>
                    </a:cubicBezTo>
                    <a:cubicBezTo>
                      <a:pt x="286" y="195"/>
                      <a:pt x="286" y="195"/>
                      <a:pt x="285" y="196"/>
                    </a:cubicBezTo>
                    <a:cubicBezTo>
                      <a:pt x="282" y="200"/>
                      <a:pt x="277" y="203"/>
                      <a:pt x="273" y="206"/>
                    </a:cubicBezTo>
                    <a:cubicBezTo>
                      <a:pt x="272" y="207"/>
                      <a:pt x="272" y="208"/>
                      <a:pt x="271" y="208"/>
                    </a:cubicBezTo>
                    <a:cubicBezTo>
                      <a:pt x="270" y="209"/>
                      <a:pt x="268" y="210"/>
                      <a:pt x="267" y="211"/>
                    </a:cubicBezTo>
                    <a:cubicBezTo>
                      <a:pt x="267" y="211"/>
                      <a:pt x="267" y="212"/>
                      <a:pt x="267" y="212"/>
                    </a:cubicBezTo>
                    <a:cubicBezTo>
                      <a:pt x="265" y="213"/>
                      <a:pt x="264" y="213"/>
                      <a:pt x="263" y="214"/>
                    </a:cubicBezTo>
                    <a:cubicBezTo>
                      <a:pt x="257" y="218"/>
                      <a:pt x="252" y="222"/>
                      <a:pt x="246" y="226"/>
                    </a:cubicBezTo>
                    <a:cubicBezTo>
                      <a:pt x="245" y="226"/>
                      <a:pt x="244" y="228"/>
                      <a:pt x="243" y="228"/>
                    </a:cubicBezTo>
                    <a:cubicBezTo>
                      <a:pt x="243" y="229"/>
                      <a:pt x="241" y="229"/>
                      <a:pt x="240" y="229"/>
                    </a:cubicBezTo>
                    <a:cubicBezTo>
                      <a:pt x="237" y="232"/>
                      <a:pt x="233" y="234"/>
                      <a:pt x="229" y="237"/>
                    </a:cubicBezTo>
                    <a:cubicBezTo>
                      <a:pt x="227" y="238"/>
                      <a:pt x="226" y="238"/>
                      <a:pt x="224" y="239"/>
                    </a:cubicBezTo>
                    <a:cubicBezTo>
                      <a:pt x="223" y="240"/>
                      <a:pt x="222" y="241"/>
                      <a:pt x="221" y="242"/>
                    </a:cubicBezTo>
                    <a:cubicBezTo>
                      <a:pt x="216" y="244"/>
                      <a:pt x="212" y="246"/>
                      <a:pt x="208" y="248"/>
                    </a:cubicBezTo>
                    <a:cubicBezTo>
                      <a:pt x="207" y="249"/>
                      <a:pt x="206" y="249"/>
                      <a:pt x="205" y="249"/>
                    </a:cubicBezTo>
                    <a:cubicBezTo>
                      <a:pt x="203" y="250"/>
                      <a:pt x="200" y="251"/>
                      <a:pt x="197" y="252"/>
                    </a:cubicBezTo>
                    <a:cubicBezTo>
                      <a:pt x="194" y="254"/>
                      <a:pt x="190" y="256"/>
                      <a:pt x="186" y="257"/>
                    </a:cubicBezTo>
                    <a:cubicBezTo>
                      <a:pt x="182" y="258"/>
                      <a:pt x="179" y="260"/>
                      <a:pt x="175" y="261"/>
                    </a:cubicBezTo>
                    <a:cubicBezTo>
                      <a:pt x="172" y="262"/>
                      <a:pt x="168" y="264"/>
                      <a:pt x="165" y="265"/>
                    </a:cubicBezTo>
                    <a:cubicBezTo>
                      <a:pt x="163" y="266"/>
                      <a:pt x="162" y="266"/>
                      <a:pt x="161" y="266"/>
                    </a:cubicBezTo>
                    <a:cubicBezTo>
                      <a:pt x="160" y="266"/>
                      <a:pt x="160" y="267"/>
                      <a:pt x="159" y="268"/>
                    </a:cubicBezTo>
                    <a:cubicBezTo>
                      <a:pt x="158" y="267"/>
                      <a:pt x="155" y="269"/>
                      <a:pt x="154" y="269"/>
                    </a:cubicBezTo>
                    <a:cubicBezTo>
                      <a:pt x="152" y="270"/>
                      <a:pt x="151" y="270"/>
                      <a:pt x="149" y="271"/>
                    </a:cubicBezTo>
                    <a:cubicBezTo>
                      <a:pt x="146" y="272"/>
                      <a:pt x="144" y="274"/>
                      <a:pt x="142" y="275"/>
                    </a:cubicBezTo>
                    <a:cubicBezTo>
                      <a:pt x="139" y="277"/>
                      <a:pt x="137" y="278"/>
                      <a:pt x="135" y="279"/>
                    </a:cubicBezTo>
                    <a:cubicBezTo>
                      <a:pt x="134" y="280"/>
                      <a:pt x="133" y="281"/>
                      <a:pt x="132" y="282"/>
                    </a:cubicBezTo>
                    <a:cubicBezTo>
                      <a:pt x="131" y="282"/>
                      <a:pt x="130" y="283"/>
                      <a:pt x="128" y="284"/>
                    </a:cubicBezTo>
                    <a:cubicBezTo>
                      <a:pt x="128" y="284"/>
                      <a:pt x="128" y="284"/>
                      <a:pt x="127" y="285"/>
                    </a:cubicBezTo>
                    <a:cubicBezTo>
                      <a:pt x="126" y="285"/>
                      <a:pt x="125" y="286"/>
                      <a:pt x="125" y="286"/>
                    </a:cubicBezTo>
                    <a:cubicBezTo>
                      <a:pt x="122" y="288"/>
                      <a:pt x="121" y="290"/>
                      <a:pt x="118" y="292"/>
                    </a:cubicBezTo>
                    <a:cubicBezTo>
                      <a:pt x="113" y="295"/>
                      <a:pt x="109" y="299"/>
                      <a:pt x="106" y="304"/>
                    </a:cubicBezTo>
                    <a:cubicBezTo>
                      <a:pt x="104" y="307"/>
                      <a:pt x="99" y="310"/>
                      <a:pt x="99" y="313"/>
                    </a:cubicBezTo>
                    <a:cubicBezTo>
                      <a:pt x="98" y="313"/>
                      <a:pt x="98" y="313"/>
                      <a:pt x="98" y="313"/>
                    </a:cubicBezTo>
                    <a:cubicBezTo>
                      <a:pt x="98" y="313"/>
                      <a:pt x="98" y="314"/>
                      <a:pt x="98" y="314"/>
                    </a:cubicBezTo>
                    <a:cubicBezTo>
                      <a:pt x="97" y="315"/>
                      <a:pt x="96" y="316"/>
                      <a:pt x="95" y="317"/>
                    </a:cubicBezTo>
                    <a:cubicBezTo>
                      <a:pt x="94" y="318"/>
                      <a:pt x="94" y="319"/>
                      <a:pt x="93" y="320"/>
                    </a:cubicBezTo>
                    <a:cubicBezTo>
                      <a:pt x="91" y="322"/>
                      <a:pt x="88" y="324"/>
                      <a:pt x="86" y="326"/>
                    </a:cubicBezTo>
                    <a:cubicBezTo>
                      <a:pt x="85" y="327"/>
                      <a:pt x="85" y="329"/>
                      <a:pt x="84" y="330"/>
                    </a:cubicBezTo>
                    <a:cubicBezTo>
                      <a:pt x="83" y="331"/>
                      <a:pt x="82" y="331"/>
                      <a:pt x="81" y="331"/>
                    </a:cubicBezTo>
                    <a:cubicBezTo>
                      <a:pt x="79" y="333"/>
                      <a:pt x="77" y="335"/>
                      <a:pt x="75" y="336"/>
                    </a:cubicBezTo>
                    <a:cubicBezTo>
                      <a:pt x="74" y="337"/>
                      <a:pt x="73" y="337"/>
                      <a:pt x="72" y="338"/>
                    </a:cubicBezTo>
                    <a:cubicBezTo>
                      <a:pt x="72" y="338"/>
                      <a:pt x="72" y="338"/>
                      <a:pt x="72" y="338"/>
                    </a:cubicBezTo>
                    <a:cubicBezTo>
                      <a:pt x="70" y="338"/>
                      <a:pt x="63" y="346"/>
                      <a:pt x="62" y="349"/>
                    </a:cubicBezTo>
                    <a:cubicBezTo>
                      <a:pt x="60" y="351"/>
                      <a:pt x="58" y="353"/>
                      <a:pt x="56" y="355"/>
                    </a:cubicBezTo>
                    <a:cubicBezTo>
                      <a:pt x="56" y="355"/>
                      <a:pt x="56" y="356"/>
                      <a:pt x="56" y="356"/>
                    </a:cubicBezTo>
                    <a:cubicBezTo>
                      <a:pt x="55" y="357"/>
                      <a:pt x="54" y="358"/>
                      <a:pt x="53" y="360"/>
                    </a:cubicBezTo>
                    <a:cubicBezTo>
                      <a:pt x="53" y="361"/>
                      <a:pt x="53" y="361"/>
                      <a:pt x="53" y="362"/>
                    </a:cubicBezTo>
                    <a:cubicBezTo>
                      <a:pt x="52" y="363"/>
                      <a:pt x="51" y="364"/>
                      <a:pt x="51" y="365"/>
                    </a:cubicBezTo>
                    <a:cubicBezTo>
                      <a:pt x="51" y="365"/>
                      <a:pt x="51" y="366"/>
                      <a:pt x="50" y="367"/>
                    </a:cubicBezTo>
                    <a:cubicBezTo>
                      <a:pt x="50" y="368"/>
                      <a:pt x="49" y="369"/>
                      <a:pt x="49" y="370"/>
                    </a:cubicBezTo>
                    <a:cubicBezTo>
                      <a:pt x="47" y="375"/>
                      <a:pt x="52" y="381"/>
                      <a:pt x="53" y="385"/>
                    </a:cubicBezTo>
                    <a:cubicBezTo>
                      <a:pt x="53" y="388"/>
                      <a:pt x="53" y="392"/>
                      <a:pt x="53" y="395"/>
                    </a:cubicBezTo>
                    <a:cubicBezTo>
                      <a:pt x="54" y="399"/>
                      <a:pt x="52" y="406"/>
                      <a:pt x="51" y="410"/>
                    </a:cubicBezTo>
                    <a:cubicBezTo>
                      <a:pt x="50" y="411"/>
                      <a:pt x="48" y="414"/>
                      <a:pt x="48" y="415"/>
                    </a:cubicBezTo>
                    <a:cubicBezTo>
                      <a:pt x="44" y="421"/>
                      <a:pt x="39" y="429"/>
                      <a:pt x="32" y="434"/>
                    </a:cubicBezTo>
                    <a:cubicBezTo>
                      <a:pt x="26" y="440"/>
                      <a:pt x="18" y="445"/>
                      <a:pt x="15" y="455"/>
                    </a:cubicBezTo>
                    <a:cubicBezTo>
                      <a:pt x="12" y="464"/>
                      <a:pt x="16" y="471"/>
                      <a:pt x="20" y="477"/>
                    </a:cubicBezTo>
                    <a:cubicBezTo>
                      <a:pt x="22" y="479"/>
                      <a:pt x="25" y="480"/>
                      <a:pt x="25" y="483"/>
                    </a:cubicBezTo>
                    <a:cubicBezTo>
                      <a:pt x="25" y="483"/>
                      <a:pt x="25" y="483"/>
                      <a:pt x="25" y="483"/>
                    </a:cubicBezTo>
                    <a:cubicBezTo>
                      <a:pt x="25" y="483"/>
                      <a:pt x="25" y="483"/>
                      <a:pt x="25" y="483"/>
                    </a:cubicBezTo>
                    <a:cubicBezTo>
                      <a:pt x="25" y="483"/>
                      <a:pt x="25" y="484"/>
                      <a:pt x="26" y="484"/>
                    </a:cubicBezTo>
                    <a:cubicBezTo>
                      <a:pt x="25" y="484"/>
                      <a:pt x="25" y="484"/>
                      <a:pt x="25" y="484"/>
                    </a:cubicBezTo>
                    <a:cubicBezTo>
                      <a:pt x="26" y="485"/>
                      <a:pt x="27" y="485"/>
                      <a:pt x="28" y="486"/>
                    </a:cubicBezTo>
                    <a:cubicBezTo>
                      <a:pt x="28" y="486"/>
                      <a:pt x="28" y="486"/>
                      <a:pt x="28" y="486"/>
                    </a:cubicBezTo>
                    <a:cubicBezTo>
                      <a:pt x="28" y="487"/>
                      <a:pt x="28" y="487"/>
                      <a:pt x="28" y="487"/>
                    </a:cubicBezTo>
                    <a:cubicBezTo>
                      <a:pt x="28" y="487"/>
                      <a:pt x="28" y="487"/>
                      <a:pt x="29" y="487"/>
                    </a:cubicBezTo>
                    <a:cubicBezTo>
                      <a:pt x="28" y="487"/>
                      <a:pt x="28" y="488"/>
                      <a:pt x="28" y="488"/>
                    </a:cubicBezTo>
                    <a:cubicBezTo>
                      <a:pt x="29" y="488"/>
                      <a:pt x="29" y="488"/>
                      <a:pt x="29" y="488"/>
                    </a:cubicBezTo>
                    <a:cubicBezTo>
                      <a:pt x="30" y="489"/>
                      <a:pt x="30" y="490"/>
                      <a:pt x="30" y="490"/>
                    </a:cubicBezTo>
                    <a:cubicBezTo>
                      <a:pt x="30" y="490"/>
                      <a:pt x="30" y="490"/>
                      <a:pt x="30" y="490"/>
                    </a:cubicBezTo>
                    <a:cubicBezTo>
                      <a:pt x="31" y="492"/>
                      <a:pt x="34" y="499"/>
                      <a:pt x="35" y="500"/>
                    </a:cubicBezTo>
                    <a:cubicBezTo>
                      <a:pt x="35" y="501"/>
                      <a:pt x="37" y="501"/>
                      <a:pt x="36" y="502"/>
                    </a:cubicBezTo>
                    <a:cubicBezTo>
                      <a:pt x="36" y="502"/>
                      <a:pt x="36" y="502"/>
                      <a:pt x="36" y="503"/>
                    </a:cubicBezTo>
                    <a:cubicBezTo>
                      <a:pt x="37" y="503"/>
                      <a:pt x="36" y="504"/>
                      <a:pt x="37" y="505"/>
                    </a:cubicBezTo>
                    <a:cubicBezTo>
                      <a:pt x="37" y="506"/>
                      <a:pt x="38" y="506"/>
                      <a:pt x="38" y="507"/>
                    </a:cubicBezTo>
                    <a:cubicBezTo>
                      <a:pt x="39" y="508"/>
                      <a:pt x="39" y="514"/>
                      <a:pt x="38" y="516"/>
                    </a:cubicBezTo>
                    <a:cubicBezTo>
                      <a:pt x="38" y="516"/>
                      <a:pt x="38" y="516"/>
                      <a:pt x="38" y="517"/>
                    </a:cubicBezTo>
                    <a:cubicBezTo>
                      <a:pt x="38" y="518"/>
                      <a:pt x="38" y="518"/>
                      <a:pt x="38" y="519"/>
                    </a:cubicBezTo>
                    <a:cubicBezTo>
                      <a:pt x="39" y="521"/>
                      <a:pt x="38" y="525"/>
                      <a:pt x="37" y="528"/>
                    </a:cubicBezTo>
                    <a:cubicBezTo>
                      <a:pt x="36" y="529"/>
                      <a:pt x="37" y="530"/>
                      <a:pt x="37" y="532"/>
                    </a:cubicBezTo>
                    <a:cubicBezTo>
                      <a:pt x="36" y="532"/>
                      <a:pt x="36" y="532"/>
                      <a:pt x="36" y="533"/>
                    </a:cubicBezTo>
                    <a:cubicBezTo>
                      <a:pt x="35" y="535"/>
                      <a:pt x="35" y="537"/>
                      <a:pt x="34" y="539"/>
                    </a:cubicBezTo>
                    <a:cubicBezTo>
                      <a:pt x="33" y="541"/>
                      <a:pt x="31" y="543"/>
                      <a:pt x="31" y="545"/>
                    </a:cubicBezTo>
                    <a:cubicBezTo>
                      <a:pt x="31" y="545"/>
                      <a:pt x="31" y="546"/>
                      <a:pt x="30" y="546"/>
                    </a:cubicBezTo>
                    <a:cubicBezTo>
                      <a:pt x="29" y="547"/>
                      <a:pt x="28" y="550"/>
                      <a:pt x="27" y="551"/>
                    </a:cubicBezTo>
                    <a:cubicBezTo>
                      <a:pt x="25" y="553"/>
                      <a:pt x="23" y="556"/>
                      <a:pt x="21" y="558"/>
                    </a:cubicBezTo>
                    <a:cubicBezTo>
                      <a:pt x="19" y="561"/>
                      <a:pt x="17" y="564"/>
                      <a:pt x="15" y="567"/>
                    </a:cubicBezTo>
                    <a:cubicBezTo>
                      <a:pt x="15" y="568"/>
                      <a:pt x="15" y="567"/>
                      <a:pt x="15" y="568"/>
                    </a:cubicBezTo>
                    <a:cubicBezTo>
                      <a:pt x="14" y="568"/>
                      <a:pt x="14" y="568"/>
                      <a:pt x="14" y="569"/>
                    </a:cubicBezTo>
                    <a:cubicBezTo>
                      <a:pt x="14" y="571"/>
                      <a:pt x="10" y="576"/>
                      <a:pt x="9" y="578"/>
                    </a:cubicBezTo>
                    <a:cubicBezTo>
                      <a:pt x="7" y="583"/>
                      <a:pt x="6" y="588"/>
                      <a:pt x="5" y="593"/>
                    </a:cubicBezTo>
                    <a:cubicBezTo>
                      <a:pt x="4" y="593"/>
                      <a:pt x="2" y="593"/>
                      <a:pt x="0" y="593"/>
                    </a:cubicBezTo>
                    <a:cubicBezTo>
                      <a:pt x="0" y="590"/>
                      <a:pt x="1" y="587"/>
                      <a:pt x="2" y="585"/>
                    </a:cubicBezTo>
                    <a:cubicBezTo>
                      <a:pt x="2" y="584"/>
                      <a:pt x="2" y="584"/>
                      <a:pt x="2" y="583"/>
                    </a:cubicBezTo>
                    <a:cubicBezTo>
                      <a:pt x="3" y="582"/>
                      <a:pt x="2" y="581"/>
                      <a:pt x="4" y="580"/>
                    </a:cubicBezTo>
                    <a:cubicBezTo>
                      <a:pt x="3" y="580"/>
                      <a:pt x="4" y="580"/>
                      <a:pt x="4" y="579"/>
                    </a:cubicBezTo>
                    <a:cubicBezTo>
                      <a:pt x="4" y="579"/>
                      <a:pt x="4" y="579"/>
                      <a:pt x="4" y="579"/>
                    </a:cubicBezTo>
                    <a:cubicBezTo>
                      <a:pt x="4" y="578"/>
                      <a:pt x="4" y="579"/>
                      <a:pt x="4" y="578"/>
                    </a:cubicBezTo>
                    <a:cubicBezTo>
                      <a:pt x="5" y="578"/>
                      <a:pt x="4" y="578"/>
                      <a:pt x="4" y="577"/>
                    </a:cubicBezTo>
                    <a:cubicBezTo>
                      <a:pt x="4" y="576"/>
                      <a:pt x="6" y="574"/>
                      <a:pt x="7" y="573"/>
                    </a:cubicBezTo>
                    <a:cubicBezTo>
                      <a:pt x="7" y="572"/>
                      <a:pt x="8" y="571"/>
                      <a:pt x="9" y="571"/>
                    </a:cubicBezTo>
                    <a:cubicBezTo>
                      <a:pt x="8" y="569"/>
                      <a:pt x="14" y="560"/>
                      <a:pt x="15" y="559"/>
                    </a:cubicBezTo>
                    <a:cubicBezTo>
                      <a:pt x="15" y="559"/>
                      <a:pt x="15" y="559"/>
                      <a:pt x="16" y="558"/>
                    </a:cubicBezTo>
                    <a:cubicBezTo>
                      <a:pt x="16" y="558"/>
                      <a:pt x="20" y="553"/>
                      <a:pt x="20" y="552"/>
                    </a:cubicBezTo>
                    <a:cubicBezTo>
                      <a:pt x="25" y="546"/>
                      <a:pt x="29" y="540"/>
                      <a:pt x="32" y="532"/>
                    </a:cubicBezTo>
                    <a:cubicBezTo>
                      <a:pt x="32" y="530"/>
                      <a:pt x="32" y="529"/>
                      <a:pt x="32" y="527"/>
                    </a:cubicBezTo>
                    <a:cubicBezTo>
                      <a:pt x="33" y="525"/>
                      <a:pt x="35" y="518"/>
                      <a:pt x="33" y="515"/>
                    </a:cubicBezTo>
                    <a:cubicBezTo>
                      <a:pt x="34" y="514"/>
                      <a:pt x="35" y="511"/>
                      <a:pt x="34" y="510"/>
                    </a:cubicBezTo>
                    <a:cubicBezTo>
                      <a:pt x="33" y="505"/>
                      <a:pt x="30" y="501"/>
                      <a:pt x="28" y="497"/>
                    </a:cubicBezTo>
                    <a:cubicBezTo>
                      <a:pt x="27" y="495"/>
                      <a:pt x="27" y="493"/>
                      <a:pt x="26" y="492"/>
                    </a:cubicBezTo>
                    <a:cubicBezTo>
                      <a:pt x="23" y="488"/>
                      <a:pt x="20" y="484"/>
                      <a:pt x="17" y="481"/>
                    </a:cubicBezTo>
                    <a:cubicBezTo>
                      <a:pt x="17" y="481"/>
                      <a:pt x="17" y="481"/>
                      <a:pt x="17" y="481"/>
                    </a:cubicBezTo>
                    <a:cubicBezTo>
                      <a:pt x="16" y="479"/>
                      <a:pt x="13" y="475"/>
                      <a:pt x="12" y="472"/>
                    </a:cubicBezTo>
                    <a:cubicBezTo>
                      <a:pt x="8" y="463"/>
                      <a:pt x="9" y="454"/>
                      <a:pt x="13" y="446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4" y="445"/>
                      <a:pt x="18" y="440"/>
                      <a:pt x="19" y="439"/>
                    </a:cubicBezTo>
                    <a:cubicBezTo>
                      <a:pt x="20" y="439"/>
                      <a:pt x="20" y="439"/>
                      <a:pt x="21" y="438"/>
                    </a:cubicBezTo>
                    <a:cubicBezTo>
                      <a:pt x="21" y="438"/>
                      <a:pt x="22" y="436"/>
                      <a:pt x="23" y="435"/>
                    </a:cubicBezTo>
                    <a:cubicBezTo>
                      <a:pt x="24" y="435"/>
                      <a:pt x="25" y="435"/>
                      <a:pt x="26" y="434"/>
                    </a:cubicBezTo>
                    <a:cubicBezTo>
                      <a:pt x="25" y="434"/>
                      <a:pt x="25" y="434"/>
                      <a:pt x="25" y="434"/>
                    </a:cubicBezTo>
                    <a:cubicBezTo>
                      <a:pt x="27" y="433"/>
                      <a:pt x="28" y="431"/>
                      <a:pt x="30" y="430"/>
                    </a:cubicBezTo>
                    <a:cubicBezTo>
                      <a:pt x="30" y="429"/>
                      <a:pt x="31" y="430"/>
                      <a:pt x="32" y="429"/>
                    </a:cubicBezTo>
                    <a:cubicBezTo>
                      <a:pt x="32" y="429"/>
                      <a:pt x="32" y="427"/>
                      <a:pt x="33" y="427"/>
                    </a:cubicBezTo>
                    <a:cubicBezTo>
                      <a:pt x="34" y="426"/>
                      <a:pt x="35" y="426"/>
                      <a:pt x="35" y="425"/>
                    </a:cubicBezTo>
                    <a:cubicBezTo>
                      <a:pt x="35" y="425"/>
                      <a:pt x="35" y="425"/>
                      <a:pt x="35" y="425"/>
                    </a:cubicBezTo>
                    <a:cubicBezTo>
                      <a:pt x="37" y="424"/>
                      <a:pt x="39" y="421"/>
                      <a:pt x="40" y="419"/>
                    </a:cubicBezTo>
                    <a:cubicBezTo>
                      <a:pt x="40" y="418"/>
                      <a:pt x="41" y="418"/>
                      <a:pt x="42" y="418"/>
                    </a:cubicBezTo>
                    <a:cubicBezTo>
                      <a:pt x="42" y="418"/>
                      <a:pt x="42" y="415"/>
                      <a:pt x="43" y="414"/>
                    </a:cubicBezTo>
                    <a:cubicBezTo>
                      <a:pt x="45" y="410"/>
                      <a:pt x="49" y="403"/>
                      <a:pt x="49" y="398"/>
                    </a:cubicBezTo>
                    <a:cubicBezTo>
                      <a:pt x="49" y="394"/>
                      <a:pt x="49" y="390"/>
                      <a:pt x="49" y="386"/>
                    </a:cubicBezTo>
                    <a:cubicBezTo>
                      <a:pt x="48" y="385"/>
                      <a:pt x="48" y="384"/>
                      <a:pt x="47" y="383"/>
                    </a:cubicBezTo>
                    <a:cubicBezTo>
                      <a:pt x="45" y="381"/>
                      <a:pt x="43" y="374"/>
                      <a:pt x="44" y="371"/>
                    </a:cubicBezTo>
                    <a:cubicBezTo>
                      <a:pt x="44" y="368"/>
                      <a:pt x="45" y="365"/>
                      <a:pt x="46" y="363"/>
                    </a:cubicBezTo>
                    <a:cubicBezTo>
                      <a:pt x="47" y="363"/>
                      <a:pt x="47" y="363"/>
                      <a:pt x="47" y="363"/>
                    </a:cubicBezTo>
                    <a:cubicBezTo>
                      <a:pt x="48" y="361"/>
                      <a:pt x="48" y="359"/>
                      <a:pt x="49" y="357"/>
                    </a:cubicBezTo>
                    <a:cubicBezTo>
                      <a:pt x="50" y="356"/>
                      <a:pt x="52" y="355"/>
                      <a:pt x="53" y="353"/>
                    </a:cubicBezTo>
                    <a:cubicBezTo>
                      <a:pt x="53" y="353"/>
                      <a:pt x="53" y="353"/>
                      <a:pt x="52" y="352"/>
                    </a:cubicBezTo>
                    <a:cubicBezTo>
                      <a:pt x="52" y="352"/>
                      <a:pt x="53" y="352"/>
                      <a:pt x="53" y="352"/>
                    </a:cubicBezTo>
                    <a:cubicBezTo>
                      <a:pt x="53" y="351"/>
                      <a:pt x="54" y="350"/>
                      <a:pt x="55" y="349"/>
                    </a:cubicBezTo>
                    <a:cubicBezTo>
                      <a:pt x="55" y="348"/>
                      <a:pt x="57" y="348"/>
                      <a:pt x="58" y="347"/>
                    </a:cubicBezTo>
                    <a:cubicBezTo>
                      <a:pt x="57" y="347"/>
                      <a:pt x="57" y="347"/>
                      <a:pt x="57" y="346"/>
                    </a:cubicBezTo>
                    <a:cubicBezTo>
                      <a:pt x="58" y="346"/>
                      <a:pt x="59" y="345"/>
                      <a:pt x="60" y="344"/>
                    </a:cubicBezTo>
                    <a:cubicBezTo>
                      <a:pt x="60" y="344"/>
                      <a:pt x="59" y="344"/>
                      <a:pt x="60" y="344"/>
                    </a:cubicBezTo>
                    <a:cubicBezTo>
                      <a:pt x="60" y="342"/>
                      <a:pt x="63" y="340"/>
                      <a:pt x="65" y="339"/>
                    </a:cubicBezTo>
                    <a:cubicBezTo>
                      <a:pt x="65" y="339"/>
                      <a:pt x="65" y="339"/>
                      <a:pt x="65" y="338"/>
                    </a:cubicBezTo>
                    <a:cubicBezTo>
                      <a:pt x="66" y="338"/>
                      <a:pt x="66" y="337"/>
                      <a:pt x="67" y="336"/>
                    </a:cubicBezTo>
                    <a:cubicBezTo>
                      <a:pt x="68" y="336"/>
                      <a:pt x="68" y="336"/>
                      <a:pt x="69" y="336"/>
                    </a:cubicBezTo>
                    <a:cubicBezTo>
                      <a:pt x="69" y="336"/>
                      <a:pt x="69" y="336"/>
                      <a:pt x="69" y="336"/>
                    </a:cubicBezTo>
                    <a:cubicBezTo>
                      <a:pt x="68" y="335"/>
                      <a:pt x="69" y="335"/>
                      <a:pt x="68" y="335"/>
                    </a:cubicBezTo>
                    <a:cubicBezTo>
                      <a:pt x="69" y="334"/>
                      <a:pt x="76" y="330"/>
                      <a:pt x="76" y="330"/>
                    </a:cubicBezTo>
                    <a:cubicBezTo>
                      <a:pt x="76" y="329"/>
                      <a:pt x="76" y="329"/>
                      <a:pt x="76" y="329"/>
                    </a:cubicBezTo>
                    <a:cubicBezTo>
                      <a:pt x="77" y="328"/>
                      <a:pt x="78" y="329"/>
                      <a:pt x="79" y="328"/>
                    </a:cubicBezTo>
                    <a:cubicBezTo>
                      <a:pt x="79" y="328"/>
                      <a:pt x="79" y="328"/>
                      <a:pt x="79" y="327"/>
                    </a:cubicBezTo>
                    <a:cubicBezTo>
                      <a:pt x="80" y="326"/>
                      <a:pt x="82" y="325"/>
                      <a:pt x="83" y="323"/>
                    </a:cubicBezTo>
                    <a:cubicBezTo>
                      <a:pt x="83" y="323"/>
                      <a:pt x="83" y="323"/>
                      <a:pt x="83" y="322"/>
                    </a:cubicBezTo>
                    <a:cubicBezTo>
                      <a:pt x="85" y="322"/>
                      <a:pt x="86" y="322"/>
                      <a:pt x="86" y="320"/>
                    </a:cubicBezTo>
                    <a:cubicBezTo>
                      <a:pt x="86" y="320"/>
                      <a:pt x="87" y="320"/>
                      <a:pt x="87" y="320"/>
                    </a:cubicBezTo>
                    <a:cubicBezTo>
                      <a:pt x="87" y="319"/>
                      <a:pt x="87" y="319"/>
                      <a:pt x="87" y="319"/>
                    </a:cubicBezTo>
                    <a:cubicBezTo>
                      <a:pt x="88" y="318"/>
                      <a:pt x="90" y="316"/>
                      <a:pt x="90" y="315"/>
                    </a:cubicBezTo>
                    <a:cubicBezTo>
                      <a:pt x="91" y="315"/>
                      <a:pt x="91" y="315"/>
                      <a:pt x="92" y="315"/>
                    </a:cubicBezTo>
                    <a:cubicBezTo>
                      <a:pt x="91" y="314"/>
                      <a:pt x="91" y="315"/>
                      <a:pt x="91" y="314"/>
                    </a:cubicBezTo>
                    <a:cubicBezTo>
                      <a:pt x="92" y="313"/>
                      <a:pt x="92" y="312"/>
                      <a:pt x="93" y="312"/>
                    </a:cubicBezTo>
                    <a:cubicBezTo>
                      <a:pt x="93" y="312"/>
                      <a:pt x="95" y="311"/>
                      <a:pt x="95" y="311"/>
                    </a:cubicBezTo>
                    <a:cubicBezTo>
                      <a:pt x="95" y="310"/>
                      <a:pt x="95" y="309"/>
                      <a:pt x="95" y="309"/>
                    </a:cubicBezTo>
                    <a:cubicBezTo>
                      <a:pt x="96" y="309"/>
                      <a:pt x="96" y="309"/>
                      <a:pt x="97" y="308"/>
                    </a:cubicBezTo>
                    <a:cubicBezTo>
                      <a:pt x="97" y="308"/>
                      <a:pt x="97" y="307"/>
                      <a:pt x="98" y="306"/>
                    </a:cubicBezTo>
                    <a:cubicBezTo>
                      <a:pt x="98" y="306"/>
                      <a:pt x="99" y="306"/>
                      <a:pt x="99" y="306"/>
                    </a:cubicBezTo>
                    <a:cubicBezTo>
                      <a:pt x="99" y="305"/>
                      <a:pt x="99" y="306"/>
                      <a:pt x="99" y="305"/>
                    </a:cubicBezTo>
                    <a:cubicBezTo>
                      <a:pt x="99" y="305"/>
                      <a:pt x="99" y="305"/>
                      <a:pt x="99" y="305"/>
                    </a:cubicBezTo>
                    <a:cubicBezTo>
                      <a:pt x="99" y="305"/>
                      <a:pt x="100" y="305"/>
                      <a:pt x="100" y="305"/>
                    </a:cubicBezTo>
                    <a:cubicBezTo>
                      <a:pt x="100" y="305"/>
                      <a:pt x="100" y="305"/>
                      <a:pt x="100" y="304"/>
                    </a:cubicBezTo>
                    <a:cubicBezTo>
                      <a:pt x="100" y="304"/>
                      <a:pt x="100" y="304"/>
                      <a:pt x="100" y="303"/>
                    </a:cubicBezTo>
                    <a:cubicBezTo>
                      <a:pt x="101" y="302"/>
                      <a:pt x="103" y="298"/>
                      <a:pt x="105" y="298"/>
                    </a:cubicBezTo>
                    <a:cubicBezTo>
                      <a:pt x="105" y="298"/>
                      <a:pt x="105" y="298"/>
                      <a:pt x="105" y="298"/>
                    </a:cubicBezTo>
                    <a:cubicBezTo>
                      <a:pt x="105" y="298"/>
                      <a:pt x="105" y="298"/>
                      <a:pt x="105" y="297"/>
                    </a:cubicBezTo>
                    <a:cubicBezTo>
                      <a:pt x="106" y="297"/>
                      <a:pt x="106" y="297"/>
                      <a:pt x="107" y="296"/>
                    </a:cubicBezTo>
                    <a:cubicBezTo>
                      <a:pt x="107" y="296"/>
                      <a:pt x="108" y="294"/>
                      <a:pt x="108" y="294"/>
                    </a:cubicBezTo>
                    <a:cubicBezTo>
                      <a:pt x="109" y="294"/>
                      <a:pt x="109" y="294"/>
                      <a:pt x="109" y="293"/>
                    </a:cubicBezTo>
                    <a:cubicBezTo>
                      <a:pt x="110" y="293"/>
                      <a:pt x="109" y="292"/>
                      <a:pt x="110" y="292"/>
                    </a:cubicBezTo>
                    <a:cubicBezTo>
                      <a:pt x="110" y="292"/>
                      <a:pt x="111" y="292"/>
                      <a:pt x="111" y="292"/>
                    </a:cubicBezTo>
                    <a:cubicBezTo>
                      <a:pt x="111" y="291"/>
                      <a:pt x="112" y="291"/>
                      <a:pt x="113" y="291"/>
                    </a:cubicBezTo>
                    <a:cubicBezTo>
                      <a:pt x="113" y="290"/>
                      <a:pt x="112" y="290"/>
                      <a:pt x="112" y="290"/>
                    </a:cubicBezTo>
                    <a:cubicBezTo>
                      <a:pt x="113" y="290"/>
                      <a:pt x="114" y="290"/>
                      <a:pt x="115" y="289"/>
                    </a:cubicBezTo>
                    <a:cubicBezTo>
                      <a:pt x="115" y="289"/>
                      <a:pt x="115" y="289"/>
                      <a:pt x="114" y="289"/>
                    </a:cubicBezTo>
                    <a:cubicBezTo>
                      <a:pt x="115" y="289"/>
                      <a:pt x="115" y="289"/>
                      <a:pt x="115" y="289"/>
                    </a:cubicBezTo>
                    <a:cubicBezTo>
                      <a:pt x="115" y="289"/>
                      <a:pt x="115" y="289"/>
                      <a:pt x="115" y="289"/>
                    </a:cubicBezTo>
                    <a:cubicBezTo>
                      <a:pt x="115" y="289"/>
                      <a:pt x="115" y="289"/>
                      <a:pt x="115" y="289"/>
                    </a:cubicBezTo>
                    <a:cubicBezTo>
                      <a:pt x="117" y="288"/>
                      <a:pt x="117" y="286"/>
                      <a:pt x="119" y="286"/>
                    </a:cubicBezTo>
                    <a:cubicBezTo>
                      <a:pt x="119" y="285"/>
                      <a:pt x="119" y="285"/>
                      <a:pt x="119" y="285"/>
                    </a:cubicBezTo>
                    <a:cubicBezTo>
                      <a:pt x="119" y="285"/>
                      <a:pt x="119" y="285"/>
                      <a:pt x="120" y="285"/>
                    </a:cubicBezTo>
                    <a:cubicBezTo>
                      <a:pt x="119" y="285"/>
                      <a:pt x="119" y="284"/>
                      <a:pt x="119" y="284"/>
                    </a:cubicBezTo>
                    <a:cubicBezTo>
                      <a:pt x="122" y="284"/>
                      <a:pt x="121" y="282"/>
                      <a:pt x="122" y="281"/>
                    </a:cubicBezTo>
                    <a:cubicBezTo>
                      <a:pt x="123" y="281"/>
                      <a:pt x="126" y="279"/>
                      <a:pt x="127" y="279"/>
                    </a:cubicBezTo>
                    <a:cubicBezTo>
                      <a:pt x="127" y="279"/>
                      <a:pt x="128" y="279"/>
                      <a:pt x="128" y="279"/>
                    </a:cubicBezTo>
                    <a:cubicBezTo>
                      <a:pt x="128" y="279"/>
                      <a:pt x="128" y="279"/>
                      <a:pt x="127" y="279"/>
                    </a:cubicBezTo>
                    <a:cubicBezTo>
                      <a:pt x="128" y="279"/>
                      <a:pt x="128" y="279"/>
                      <a:pt x="128" y="279"/>
                    </a:cubicBezTo>
                    <a:cubicBezTo>
                      <a:pt x="132" y="276"/>
                      <a:pt x="136" y="272"/>
                      <a:pt x="141" y="270"/>
                    </a:cubicBezTo>
                    <a:cubicBezTo>
                      <a:pt x="141" y="270"/>
                      <a:pt x="141" y="270"/>
                      <a:pt x="141" y="270"/>
                    </a:cubicBezTo>
                    <a:cubicBezTo>
                      <a:pt x="141" y="270"/>
                      <a:pt x="141" y="270"/>
                      <a:pt x="141" y="270"/>
                    </a:cubicBezTo>
                    <a:cubicBezTo>
                      <a:pt x="142" y="270"/>
                      <a:pt x="143" y="269"/>
                      <a:pt x="144" y="268"/>
                    </a:cubicBezTo>
                    <a:cubicBezTo>
                      <a:pt x="144" y="268"/>
                      <a:pt x="144" y="268"/>
                      <a:pt x="144" y="268"/>
                    </a:cubicBezTo>
                    <a:cubicBezTo>
                      <a:pt x="145" y="268"/>
                      <a:pt x="145" y="268"/>
                      <a:pt x="146" y="268"/>
                    </a:cubicBezTo>
                    <a:cubicBezTo>
                      <a:pt x="146" y="268"/>
                      <a:pt x="146" y="268"/>
                      <a:pt x="146" y="267"/>
                    </a:cubicBezTo>
                    <a:cubicBezTo>
                      <a:pt x="146" y="267"/>
                      <a:pt x="146" y="267"/>
                      <a:pt x="146" y="267"/>
                    </a:cubicBezTo>
                    <a:cubicBezTo>
                      <a:pt x="148" y="267"/>
                      <a:pt x="150" y="265"/>
                      <a:pt x="152" y="265"/>
                    </a:cubicBezTo>
                    <a:cubicBezTo>
                      <a:pt x="153" y="264"/>
                      <a:pt x="153" y="265"/>
                      <a:pt x="154" y="265"/>
                    </a:cubicBezTo>
                    <a:cubicBezTo>
                      <a:pt x="155" y="264"/>
                      <a:pt x="156" y="263"/>
                      <a:pt x="157" y="263"/>
                    </a:cubicBezTo>
                    <a:cubicBezTo>
                      <a:pt x="157" y="263"/>
                      <a:pt x="157" y="263"/>
                      <a:pt x="157" y="263"/>
                    </a:cubicBezTo>
                    <a:cubicBezTo>
                      <a:pt x="158" y="262"/>
                      <a:pt x="159" y="262"/>
                      <a:pt x="160" y="262"/>
                    </a:cubicBezTo>
                    <a:cubicBezTo>
                      <a:pt x="160" y="262"/>
                      <a:pt x="160" y="262"/>
                      <a:pt x="161" y="262"/>
                    </a:cubicBezTo>
                    <a:cubicBezTo>
                      <a:pt x="162" y="261"/>
                      <a:pt x="164" y="260"/>
                      <a:pt x="166" y="261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69" y="260"/>
                      <a:pt x="171" y="258"/>
                      <a:pt x="174" y="256"/>
                    </a:cubicBezTo>
                    <a:cubicBezTo>
                      <a:pt x="175" y="256"/>
                      <a:pt x="177" y="256"/>
                      <a:pt x="177" y="255"/>
                    </a:cubicBezTo>
                    <a:cubicBezTo>
                      <a:pt x="180" y="255"/>
                      <a:pt x="182" y="253"/>
                      <a:pt x="184" y="253"/>
                    </a:cubicBezTo>
                    <a:cubicBezTo>
                      <a:pt x="184" y="253"/>
                      <a:pt x="188" y="252"/>
                      <a:pt x="188" y="252"/>
                    </a:cubicBezTo>
                    <a:cubicBezTo>
                      <a:pt x="190" y="251"/>
                      <a:pt x="192" y="249"/>
                      <a:pt x="194" y="249"/>
                    </a:cubicBezTo>
                    <a:cubicBezTo>
                      <a:pt x="194" y="249"/>
                      <a:pt x="194" y="249"/>
                      <a:pt x="194" y="249"/>
                    </a:cubicBezTo>
                    <a:cubicBezTo>
                      <a:pt x="195" y="248"/>
                      <a:pt x="196" y="247"/>
                      <a:pt x="197" y="247"/>
                    </a:cubicBezTo>
                    <a:cubicBezTo>
                      <a:pt x="198" y="247"/>
                      <a:pt x="198" y="247"/>
                      <a:pt x="199" y="247"/>
                    </a:cubicBezTo>
                    <a:cubicBezTo>
                      <a:pt x="199" y="246"/>
                      <a:pt x="200" y="246"/>
                      <a:pt x="201" y="246"/>
                    </a:cubicBezTo>
                    <a:cubicBezTo>
                      <a:pt x="202" y="245"/>
                      <a:pt x="204" y="245"/>
                      <a:pt x="206" y="244"/>
                    </a:cubicBezTo>
                    <a:cubicBezTo>
                      <a:pt x="207" y="244"/>
                      <a:pt x="207" y="243"/>
                      <a:pt x="208" y="243"/>
                    </a:cubicBezTo>
                    <a:cubicBezTo>
                      <a:pt x="208" y="243"/>
                      <a:pt x="208" y="243"/>
                      <a:pt x="209" y="242"/>
                    </a:cubicBezTo>
                    <a:cubicBezTo>
                      <a:pt x="210" y="241"/>
                      <a:pt x="211" y="241"/>
                      <a:pt x="212" y="240"/>
                    </a:cubicBezTo>
                    <a:cubicBezTo>
                      <a:pt x="215" y="239"/>
                      <a:pt x="218" y="237"/>
                      <a:pt x="221" y="236"/>
                    </a:cubicBezTo>
                    <a:cubicBezTo>
                      <a:pt x="221" y="235"/>
                      <a:pt x="221" y="236"/>
                      <a:pt x="221" y="235"/>
                    </a:cubicBezTo>
                    <a:cubicBezTo>
                      <a:pt x="222" y="235"/>
                      <a:pt x="224" y="234"/>
                      <a:pt x="226" y="233"/>
                    </a:cubicBezTo>
                    <a:cubicBezTo>
                      <a:pt x="227" y="232"/>
                      <a:pt x="228" y="232"/>
                      <a:pt x="229" y="231"/>
                    </a:cubicBezTo>
                    <a:cubicBezTo>
                      <a:pt x="230" y="231"/>
                      <a:pt x="231" y="230"/>
                      <a:pt x="231" y="229"/>
                    </a:cubicBezTo>
                    <a:cubicBezTo>
                      <a:pt x="232" y="229"/>
                      <a:pt x="232" y="229"/>
                      <a:pt x="233" y="229"/>
                    </a:cubicBezTo>
                    <a:cubicBezTo>
                      <a:pt x="234" y="228"/>
                      <a:pt x="235" y="227"/>
                      <a:pt x="236" y="226"/>
                    </a:cubicBezTo>
                    <a:cubicBezTo>
                      <a:pt x="236" y="227"/>
                      <a:pt x="236" y="227"/>
                      <a:pt x="237" y="227"/>
                    </a:cubicBezTo>
                    <a:cubicBezTo>
                      <a:pt x="238" y="225"/>
                      <a:pt x="242" y="223"/>
                      <a:pt x="244" y="221"/>
                    </a:cubicBezTo>
                    <a:cubicBezTo>
                      <a:pt x="245" y="221"/>
                      <a:pt x="245" y="221"/>
                      <a:pt x="246" y="221"/>
                    </a:cubicBezTo>
                    <a:cubicBezTo>
                      <a:pt x="247" y="220"/>
                      <a:pt x="248" y="219"/>
                      <a:pt x="249" y="218"/>
                    </a:cubicBezTo>
                    <a:cubicBezTo>
                      <a:pt x="250" y="218"/>
                      <a:pt x="251" y="217"/>
                      <a:pt x="252" y="217"/>
                    </a:cubicBezTo>
                    <a:cubicBezTo>
                      <a:pt x="253" y="216"/>
                      <a:pt x="254" y="214"/>
                      <a:pt x="256" y="213"/>
                    </a:cubicBezTo>
                    <a:cubicBezTo>
                      <a:pt x="256" y="213"/>
                      <a:pt x="257" y="213"/>
                      <a:pt x="257" y="213"/>
                    </a:cubicBezTo>
                    <a:cubicBezTo>
                      <a:pt x="257" y="212"/>
                      <a:pt x="259" y="210"/>
                      <a:pt x="260" y="210"/>
                    </a:cubicBezTo>
                    <a:cubicBezTo>
                      <a:pt x="260" y="209"/>
                      <a:pt x="269" y="205"/>
                      <a:pt x="270" y="204"/>
                    </a:cubicBezTo>
                    <a:cubicBezTo>
                      <a:pt x="270" y="203"/>
                      <a:pt x="276" y="197"/>
                      <a:pt x="277" y="198"/>
                    </a:cubicBezTo>
                    <a:cubicBezTo>
                      <a:pt x="277" y="198"/>
                      <a:pt x="277" y="197"/>
                      <a:pt x="277" y="197"/>
                    </a:cubicBezTo>
                    <a:cubicBezTo>
                      <a:pt x="277" y="197"/>
                      <a:pt x="277" y="197"/>
                      <a:pt x="277" y="197"/>
                    </a:cubicBezTo>
                    <a:cubicBezTo>
                      <a:pt x="279" y="196"/>
                      <a:pt x="279" y="195"/>
                      <a:pt x="281" y="195"/>
                    </a:cubicBezTo>
                    <a:cubicBezTo>
                      <a:pt x="281" y="195"/>
                      <a:pt x="281" y="195"/>
                      <a:pt x="281" y="194"/>
                    </a:cubicBezTo>
                    <a:cubicBezTo>
                      <a:pt x="282" y="194"/>
                      <a:pt x="282" y="193"/>
                      <a:pt x="282" y="193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3" y="192"/>
                      <a:pt x="283" y="192"/>
                      <a:pt x="283" y="192"/>
                    </a:cubicBezTo>
                    <a:cubicBezTo>
                      <a:pt x="283" y="192"/>
                      <a:pt x="283" y="192"/>
                      <a:pt x="283" y="192"/>
                    </a:cubicBezTo>
                    <a:cubicBezTo>
                      <a:pt x="284" y="192"/>
                      <a:pt x="288" y="188"/>
                      <a:pt x="288" y="187"/>
                    </a:cubicBezTo>
                    <a:cubicBezTo>
                      <a:pt x="288" y="186"/>
                      <a:pt x="288" y="186"/>
                      <a:pt x="288" y="186"/>
                    </a:cubicBezTo>
                    <a:cubicBezTo>
                      <a:pt x="292" y="185"/>
                      <a:pt x="291" y="181"/>
                      <a:pt x="294" y="180"/>
                    </a:cubicBezTo>
                    <a:cubicBezTo>
                      <a:pt x="294" y="180"/>
                      <a:pt x="294" y="180"/>
                      <a:pt x="294" y="180"/>
                    </a:cubicBezTo>
                    <a:cubicBezTo>
                      <a:pt x="294" y="180"/>
                      <a:pt x="294" y="179"/>
                      <a:pt x="294" y="179"/>
                    </a:cubicBezTo>
                    <a:cubicBezTo>
                      <a:pt x="295" y="179"/>
                      <a:pt x="295" y="179"/>
                      <a:pt x="295" y="179"/>
                    </a:cubicBezTo>
                    <a:cubicBezTo>
                      <a:pt x="295" y="179"/>
                      <a:pt x="295" y="179"/>
                      <a:pt x="295" y="179"/>
                    </a:cubicBezTo>
                    <a:cubicBezTo>
                      <a:pt x="295" y="179"/>
                      <a:pt x="295" y="179"/>
                      <a:pt x="295" y="178"/>
                    </a:cubicBezTo>
                    <a:cubicBezTo>
                      <a:pt x="296" y="178"/>
                      <a:pt x="297" y="176"/>
                      <a:pt x="298" y="175"/>
                    </a:cubicBezTo>
                    <a:cubicBezTo>
                      <a:pt x="297" y="174"/>
                      <a:pt x="298" y="175"/>
                      <a:pt x="298" y="174"/>
                    </a:cubicBezTo>
                    <a:cubicBezTo>
                      <a:pt x="299" y="173"/>
                      <a:pt x="299" y="171"/>
                      <a:pt x="300" y="170"/>
                    </a:cubicBezTo>
                    <a:cubicBezTo>
                      <a:pt x="301" y="170"/>
                      <a:pt x="301" y="170"/>
                      <a:pt x="301" y="170"/>
                    </a:cubicBezTo>
                    <a:cubicBezTo>
                      <a:pt x="301" y="170"/>
                      <a:pt x="301" y="170"/>
                      <a:pt x="301" y="170"/>
                    </a:cubicBezTo>
                    <a:cubicBezTo>
                      <a:pt x="301" y="169"/>
                      <a:pt x="304" y="164"/>
                      <a:pt x="305" y="163"/>
                    </a:cubicBezTo>
                    <a:cubicBezTo>
                      <a:pt x="305" y="163"/>
                      <a:pt x="305" y="162"/>
                      <a:pt x="305" y="161"/>
                    </a:cubicBezTo>
                    <a:cubicBezTo>
                      <a:pt x="306" y="159"/>
                      <a:pt x="308" y="157"/>
                      <a:pt x="309" y="153"/>
                    </a:cubicBezTo>
                    <a:cubicBezTo>
                      <a:pt x="310" y="151"/>
                      <a:pt x="310" y="147"/>
                      <a:pt x="311" y="144"/>
                    </a:cubicBezTo>
                    <a:cubicBezTo>
                      <a:pt x="312" y="139"/>
                      <a:pt x="315" y="130"/>
                      <a:pt x="314" y="126"/>
                    </a:cubicBezTo>
                    <a:cubicBezTo>
                      <a:pt x="314" y="125"/>
                      <a:pt x="314" y="124"/>
                      <a:pt x="315" y="123"/>
                    </a:cubicBezTo>
                    <a:cubicBezTo>
                      <a:pt x="315" y="122"/>
                      <a:pt x="315" y="116"/>
                      <a:pt x="315" y="115"/>
                    </a:cubicBezTo>
                    <a:cubicBezTo>
                      <a:pt x="314" y="113"/>
                      <a:pt x="315" y="109"/>
                      <a:pt x="315" y="108"/>
                    </a:cubicBezTo>
                    <a:cubicBezTo>
                      <a:pt x="315" y="107"/>
                      <a:pt x="314" y="98"/>
                      <a:pt x="314" y="97"/>
                    </a:cubicBezTo>
                    <a:cubicBezTo>
                      <a:pt x="314" y="96"/>
                      <a:pt x="314" y="94"/>
                      <a:pt x="315" y="93"/>
                    </a:cubicBezTo>
                    <a:cubicBezTo>
                      <a:pt x="314" y="90"/>
                      <a:pt x="314" y="86"/>
                      <a:pt x="313" y="83"/>
                    </a:cubicBezTo>
                    <a:cubicBezTo>
                      <a:pt x="313" y="82"/>
                      <a:pt x="313" y="81"/>
                      <a:pt x="313" y="80"/>
                    </a:cubicBezTo>
                    <a:cubicBezTo>
                      <a:pt x="312" y="80"/>
                      <a:pt x="312" y="79"/>
                      <a:pt x="312" y="79"/>
                    </a:cubicBezTo>
                    <a:cubicBezTo>
                      <a:pt x="313" y="79"/>
                      <a:pt x="313" y="79"/>
                      <a:pt x="313" y="78"/>
                    </a:cubicBezTo>
                    <a:cubicBezTo>
                      <a:pt x="313" y="77"/>
                      <a:pt x="313" y="75"/>
                      <a:pt x="313" y="74"/>
                    </a:cubicBezTo>
                    <a:cubicBezTo>
                      <a:pt x="311" y="68"/>
                      <a:pt x="312" y="58"/>
                      <a:pt x="311" y="52"/>
                    </a:cubicBezTo>
                    <a:cubicBezTo>
                      <a:pt x="311" y="48"/>
                      <a:pt x="311" y="42"/>
                      <a:pt x="313" y="40"/>
                    </a:cubicBezTo>
                    <a:cubicBezTo>
                      <a:pt x="313" y="39"/>
                      <a:pt x="313" y="40"/>
                      <a:pt x="313" y="39"/>
                    </a:cubicBezTo>
                    <a:cubicBezTo>
                      <a:pt x="313" y="39"/>
                      <a:pt x="313" y="37"/>
                      <a:pt x="313" y="35"/>
                    </a:cubicBezTo>
                    <a:cubicBezTo>
                      <a:pt x="314" y="34"/>
                      <a:pt x="317" y="25"/>
                      <a:pt x="317" y="24"/>
                    </a:cubicBezTo>
                    <a:cubicBezTo>
                      <a:pt x="316" y="24"/>
                      <a:pt x="316" y="24"/>
                      <a:pt x="316" y="24"/>
                    </a:cubicBezTo>
                    <a:cubicBezTo>
                      <a:pt x="318" y="23"/>
                      <a:pt x="318" y="21"/>
                      <a:pt x="319" y="19"/>
                    </a:cubicBezTo>
                    <a:cubicBezTo>
                      <a:pt x="319" y="19"/>
                      <a:pt x="320" y="18"/>
                      <a:pt x="320" y="18"/>
                    </a:cubicBezTo>
                    <a:cubicBezTo>
                      <a:pt x="320" y="18"/>
                      <a:pt x="320" y="17"/>
                      <a:pt x="320" y="16"/>
                    </a:cubicBezTo>
                    <a:cubicBezTo>
                      <a:pt x="321" y="14"/>
                      <a:pt x="327" y="8"/>
                      <a:pt x="330" y="7"/>
                    </a:cubicBezTo>
                    <a:cubicBezTo>
                      <a:pt x="330" y="8"/>
                      <a:pt x="330" y="8"/>
                      <a:pt x="330" y="8"/>
                    </a:cubicBezTo>
                    <a:cubicBezTo>
                      <a:pt x="330" y="8"/>
                      <a:pt x="330" y="8"/>
                      <a:pt x="330" y="8"/>
                    </a:cubicBezTo>
                    <a:cubicBezTo>
                      <a:pt x="333" y="5"/>
                      <a:pt x="336" y="5"/>
                      <a:pt x="339" y="4"/>
                    </a:cubicBezTo>
                    <a:cubicBezTo>
                      <a:pt x="341" y="4"/>
                      <a:pt x="342" y="3"/>
                      <a:pt x="343" y="3"/>
                    </a:cubicBezTo>
                    <a:cubicBezTo>
                      <a:pt x="358" y="0"/>
                      <a:pt x="362" y="16"/>
                      <a:pt x="369" y="24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70" y="25"/>
                      <a:pt x="371" y="29"/>
                      <a:pt x="372" y="30"/>
                    </a:cubicBezTo>
                    <a:cubicBezTo>
                      <a:pt x="372" y="31"/>
                      <a:pt x="371" y="31"/>
                      <a:pt x="372" y="32"/>
                    </a:cubicBezTo>
                    <a:cubicBezTo>
                      <a:pt x="372" y="33"/>
                      <a:pt x="373" y="34"/>
                      <a:pt x="374" y="35"/>
                    </a:cubicBezTo>
                    <a:cubicBezTo>
                      <a:pt x="374" y="36"/>
                      <a:pt x="373" y="37"/>
                      <a:pt x="374" y="38"/>
                    </a:cubicBezTo>
                    <a:cubicBezTo>
                      <a:pt x="374" y="40"/>
                      <a:pt x="375" y="44"/>
                      <a:pt x="376" y="46"/>
                    </a:cubicBezTo>
                    <a:cubicBezTo>
                      <a:pt x="377" y="48"/>
                      <a:pt x="376" y="52"/>
                      <a:pt x="377" y="54"/>
                    </a:cubicBezTo>
                    <a:cubicBezTo>
                      <a:pt x="377" y="56"/>
                      <a:pt x="378" y="59"/>
                      <a:pt x="377" y="62"/>
                    </a:cubicBezTo>
                    <a:cubicBezTo>
                      <a:pt x="379" y="63"/>
                      <a:pt x="379" y="76"/>
                      <a:pt x="378" y="78"/>
                    </a:cubicBezTo>
                    <a:cubicBezTo>
                      <a:pt x="379" y="78"/>
                      <a:pt x="378" y="78"/>
                      <a:pt x="379" y="79"/>
                    </a:cubicBezTo>
                    <a:cubicBezTo>
                      <a:pt x="379" y="82"/>
                      <a:pt x="380" y="88"/>
                      <a:pt x="382" y="92"/>
                    </a:cubicBezTo>
                    <a:cubicBezTo>
                      <a:pt x="382" y="94"/>
                      <a:pt x="384" y="95"/>
                      <a:pt x="384" y="97"/>
                    </a:cubicBezTo>
                    <a:cubicBezTo>
                      <a:pt x="383" y="97"/>
                      <a:pt x="384" y="97"/>
                      <a:pt x="383" y="98"/>
                    </a:cubicBezTo>
                    <a:cubicBezTo>
                      <a:pt x="384" y="98"/>
                      <a:pt x="385" y="99"/>
                      <a:pt x="385" y="100"/>
                    </a:cubicBezTo>
                    <a:cubicBezTo>
                      <a:pt x="385" y="100"/>
                      <a:pt x="385" y="100"/>
                      <a:pt x="385" y="101"/>
                    </a:cubicBezTo>
                    <a:cubicBezTo>
                      <a:pt x="387" y="104"/>
                      <a:pt x="390" y="107"/>
                      <a:pt x="392" y="110"/>
                    </a:cubicBezTo>
                    <a:cubicBezTo>
                      <a:pt x="393" y="112"/>
                      <a:pt x="396" y="113"/>
                      <a:pt x="397" y="115"/>
                    </a:cubicBezTo>
                    <a:cubicBezTo>
                      <a:pt x="397" y="115"/>
                      <a:pt x="397" y="116"/>
                      <a:pt x="397" y="116"/>
                    </a:cubicBezTo>
                    <a:cubicBezTo>
                      <a:pt x="405" y="123"/>
                      <a:pt x="413" y="128"/>
                      <a:pt x="425" y="130"/>
                    </a:cubicBezTo>
                    <a:cubicBezTo>
                      <a:pt x="427" y="129"/>
                      <a:pt x="428" y="129"/>
                      <a:pt x="430" y="129"/>
                    </a:cubicBezTo>
                    <a:cubicBezTo>
                      <a:pt x="432" y="128"/>
                      <a:pt x="435" y="128"/>
                      <a:pt x="438" y="128"/>
                    </a:cubicBezTo>
                    <a:cubicBezTo>
                      <a:pt x="439" y="128"/>
                      <a:pt x="440" y="128"/>
                      <a:pt x="441" y="128"/>
                    </a:cubicBezTo>
                    <a:cubicBezTo>
                      <a:pt x="443" y="127"/>
                      <a:pt x="448" y="127"/>
                      <a:pt x="451" y="128"/>
                    </a:cubicBezTo>
                    <a:cubicBezTo>
                      <a:pt x="453" y="128"/>
                      <a:pt x="455" y="127"/>
                      <a:pt x="457" y="128"/>
                    </a:cubicBezTo>
                    <a:cubicBezTo>
                      <a:pt x="457" y="128"/>
                      <a:pt x="457" y="128"/>
                      <a:pt x="457" y="128"/>
                    </a:cubicBezTo>
                    <a:cubicBezTo>
                      <a:pt x="457" y="128"/>
                      <a:pt x="457" y="128"/>
                      <a:pt x="457" y="128"/>
                    </a:cubicBezTo>
                    <a:cubicBezTo>
                      <a:pt x="457" y="128"/>
                      <a:pt x="457" y="127"/>
                      <a:pt x="457" y="127"/>
                    </a:cubicBezTo>
                    <a:cubicBezTo>
                      <a:pt x="462" y="128"/>
                      <a:pt x="468" y="129"/>
                      <a:pt x="471" y="131"/>
                    </a:cubicBezTo>
                    <a:cubicBezTo>
                      <a:pt x="475" y="132"/>
                      <a:pt x="477" y="135"/>
                      <a:pt x="481" y="138"/>
                    </a:cubicBezTo>
                    <a:cubicBezTo>
                      <a:pt x="481" y="138"/>
                      <a:pt x="480" y="138"/>
                      <a:pt x="480" y="138"/>
                    </a:cubicBezTo>
                    <a:cubicBezTo>
                      <a:pt x="482" y="138"/>
                      <a:pt x="483" y="140"/>
                      <a:pt x="484" y="141"/>
                    </a:cubicBezTo>
                    <a:cubicBezTo>
                      <a:pt x="487" y="144"/>
                      <a:pt x="491" y="149"/>
                      <a:pt x="493" y="152"/>
                    </a:cubicBezTo>
                    <a:cubicBezTo>
                      <a:pt x="493" y="153"/>
                      <a:pt x="494" y="157"/>
                      <a:pt x="495" y="157"/>
                    </a:cubicBezTo>
                    <a:cubicBezTo>
                      <a:pt x="495" y="157"/>
                      <a:pt x="495" y="158"/>
                      <a:pt x="495" y="158"/>
                    </a:cubicBezTo>
                    <a:cubicBezTo>
                      <a:pt x="496" y="159"/>
                      <a:pt x="496" y="160"/>
                      <a:pt x="496" y="161"/>
                    </a:cubicBezTo>
                    <a:cubicBezTo>
                      <a:pt x="496" y="161"/>
                      <a:pt x="496" y="163"/>
                      <a:pt x="496" y="164"/>
                    </a:cubicBezTo>
                    <a:cubicBezTo>
                      <a:pt x="496" y="164"/>
                      <a:pt x="496" y="164"/>
                      <a:pt x="496" y="164"/>
                    </a:cubicBezTo>
                    <a:cubicBezTo>
                      <a:pt x="496" y="165"/>
                      <a:pt x="497" y="165"/>
                      <a:pt x="497" y="166"/>
                    </a:cubicBezTo>
                    <a:cubicBezTo>
                      <a:pt x="498" y="167"/>
                      <a:pt x="497" y="168"/>
                      <a:pt x="498" y="170"/>
                    </a:cubicBezTo>
                    <a:cubicBezTo>
                      <a:pt x="498" y="171"/>
                      <a:pt x="499" y="174"/>
                      <a:pt x="499" y="176"/>
                    </a:cubicBezTo>
                    <a:cubicBezTo>
                      <a:pt x="499" y="176"/>
                      <a:pt x="499" y="176"/>
                      <a:pt x="498" y="176"/>
                    </a:cubicBezTo>
                    <a:cubicBezTo>
                      <a:pt x="500" y="179"/>
                      <a:pt x="499" y="182"/>
                      <a:pt x="500" y="185"/>
                    </a:cubicBezTo>
                    <a:cubicBezTo>
                      <a:pt x="500" y="188"/>
                      <a:pt x="500" y="196"/>
                      <a:pt x="499" y="198"/>
                    </a:cubicBezTo>
                    <a:cubicBezTo>
                      <a:pt x="499" y="199"/>
                      <a:pt x="499" y="200"/>
                      <a:pt x="499" y="200"/>
                    </a:cubicBezTo>
                    <a:cubicBezTo>
                      <a:pt x="499" y="201"/>
                      <a:pt x="499" y="202"/>
                      <a:pt x="499" y="203"/>
                    </a:cubicBezTo>
                    <a:cubicBezTo>
                      <a:pt x="498" y="206"/>
                      <a:pt x="496" y="211"/>
                      <a:pt x="497" y="213"/>
                    </a:cubicBezTo>
                    <a:cubicBezTo>
                      <a:pt x="494" y="214"/>
                      <a:pt x="494" y="222"/>
                      <a:pt x="493" y="226"/>
                    </a:cubicBezTo>
                    <a:cubicBezTo>
                      <a:pt x="492" y="228"/>
                      <a:pt x="491" y="230"/>
                      <a:pt x="490" y="231"/>
                    </a:cubicBezTo>
                    <a:cubicBezTo>
                      <a:pt x="490" y="231"/>
                      <a:pt x="490" y="232"/>
                      <a:pt x="491" y="232"/>
                    </a:cubicBezTo>
                    <a:cubicBezTo>
                      <a:pt x="490" y="234"/>
                      <a:pt x="489" y="236"/>
                      <a:pt x="489" y="237"/>
                    </a:cubicBezTo>
                    <a:cubicBezTo>
                      <a:pt x="489" y="237"/>
                      <a:pt x="489" y="238"/>
                      <a:pt x="489" y="238"/>
                    </a:cubicBezTo>
                    <a:cubicBezTo>
                      <a:pt x="488" y="240"/>
                      <a:pt x="487" y="242"/>
                      <a:pt x="486" y="244"/>
                    </a:cubicBezTo>
                    <a:cubicBezTo>
                      <a:pt x="486" y="245"/>
                      <a:pt x="486" y="245"/>
                      <a:pt x="486" y="246"/>
                    </a:cubicBezTo>
                    <a:cubicBezTo>
                      <a:pt x="486" y="247"/>
                      <a:pt x="485" y="248"/>
                      <a:pt x="485" y="249"/>
                    </a:cubicBezTo>
                    <a:cubicBezTo>
                      <a:pt x="484" y="251"/>
                      <a:pt x="484" y="253"/>
                      <a:pt x="482" y="255"/>
                    </a:cubicBezTo>
                    <a:cubicBezTo>
                      <a:pt x="483" y="255"/>
                      <a:pt x="483" y="255"/>
                      <a:pt x="483" y="255"/>
                    </a:cubicBezTo>
                    <a:cubicBezTo>
                      <a:pt x="481" y="259"/>
                      <a:pt x="479" y="262"/>
                      <a:pt x="477" y="266"/>
                    </a:cubicBezTo>
                    <a:cubicBezTo>
                      <a:pt x="476" y="267"/>
                      <a:pt x="477" y="268"/>
                      <a:pt x="476" y="269"/>
                    </a:cubicBezTo>
                    <a:cubicBezTo>
                      <a:pt x="476" y="269"/>
                      <a:pt x="475" y="270"/>
                      <a:pt x="475" y="270"/>
                    </a:cubicBezTo>
                    <a:cubicBezTo>
                      <a:pt x="475" y="271"/>
                      <a:pt x="475" y="271"/>
                      <a:pt x="474" y="272"/>
                    </a:cubicBezTo>
                    <a:cubicBezTo>
                      <a:pt x="474" y="273"/>
                      <a:pt x="473" y="274"/>
                      <a:pt x="472" y="275"/>
                    </a:cubicBezTo>
                    <a:cubicBezTo>
                      <a:pt x="471" y="277"/>
                      <a:pt x="471" y="278"/>
                      <a:pt x="470" y="280"/>
                    </a:cubicBezTo>
                    <a:cubicBezTo>
                      <a:pt x="464" y="290"/>
                      <a:pt x="457" y="301"/>
                      <a:pt x="453" y="313"/>
                    </a:cubicBezTo>
                    <a:cubicBezTo>
                      <a:pt x="450" y="321"/>
                      <a:pt x="450" y="332"/>
                      <a:pt x="449" y="339"/>
                    </a:cubicBezTo>
                    <a:cubicBezTo>
                      <a:pt x="449" y="340"/>
                      <a:pt x="451" y="343"/>
                      <a:pt x="450" y="344"/>
                    </a:cubicBezTo>
                    <a:cubicBezTo>
                      <a:pt x="451" y="345"/>
                      <a:pt x="452" y="348"/>
                      <a:pt x="453" y="350"/>
                    </a:cubicBezTo>
                    <a:cubicBezTo>
                      <a:pt x="453" y="350"/>
                      <a:pt x="453" y="351"/>
                      <a:pt x="453" y="352"/>
                    </a:cubicBezTo>
                    <a:cubicBezTo>
                      <a:pt x="453" y="352"/>
                      <a:pt x="454" y="352"/>
                      <a:pt x="454" y="352"/>
                    </a:cubicBezTo>
                    <a:cubicBezTo>
                      <a:pt x="454" y="353"/>
                      <a:pt x="455" y="354"/>
                      <a:pt x="455" y="355"/>
                    </a:cubicBezTo>
                    <a:cubicBezTo>
                      <a:pt x="456" y="355"/>
                      <a:pt x="456" y="356"/>
                      <a:pt x="456" y="357"/>
                    </a:cubicBezTo>
                    <a:cubicBezTo>
                      <a:pt x="457" y="357"/>
                      <a:pt x="459" y="359"/>
                      <a:pt x="459" y="360"/>
                    </a:cubicBezTo>
                    <a:cubicBezTo>
                      <a:pt x="460" y="360"/>
                      <a:pt x="460" y="361"/>
                      <a:pt x="461" y="361"/>
                    </a:cubicBezTo>
                    <a:cubicBezTo>
                      <a:pt x="463" y="362"/>
                      <a:pt x="464" y="364"/>
                      <a:pt x="465" y="365"/>
                    </a:cubicBezTo>
                    <a:cubicBezTo>
                      <a:pt x="466" y="365"/>
                      <a:pt x="466" y="365"/>
                      <a:pt x="466" y="365"/>
                    </a:cubicBezTo>
                    <a:cubicBezTo>
                      <a:pt x="467" y="366"/>
                      <a:pt x="468" y="367"/>
                      <a:pt x="468" y="367"/>
                    </a:cubicBezTo>
                    <a:cubicBezTo>
                      <a:pt x="469" y="367"/>
                      <a:pt x="469" y="367"/>
                      <a:pt x="470" y="368"/>
                    </a:cubicBezTo>
                    <a:cubicBezTo>
                      <a:pt x="470" y="368"/>
                      <a:pt x="469" y="368"/>
                      <a:pt x="469" y="368"/>
                    </a:cubicBezTo>
                    <a:cubicBezTo>
                      <a:pt x="470" y="368"/>
                      <a:pt x="470" y="368"/>
                      <a:pt x="470" y="368"/>
                    </a:cubicBezTo>
                    <a:cubicBezTo>
                      <a:pt x="470" y="368"/>
                      <a:pt x="470" y="368"/>
                      <a:pt x="470" y="368"/>
                    </a:cubicBezTo>
                    <a:cubicBezTo>
                      <a:pt x="470" y="368"/>
                      <a:pt x="470" y="368"/>
                      <a:pt x="471" y="368"/>
                    </a:cubicBezTo>
                    <a:cubicBezTo>
                      <a:pt x="471" y="368"/>
                      <a:pt x="472" y="369"/>
                      <a:pt x="472" y="369"/>
                    </a:cubicBezTo>
                    <a:cubicBezTo>
                      <a:pt x="472" y="369"/>
                      <a:pt x="473" y="369"/>
                      <a:pt x="473" y="369"/>
                    </a:cubicBezTo>
                    <a:cubicBezTo>
                      <a:pt x="473" y="370"/>
                      <a:pt x="473" y="370"/>
                      <a:pt x="474" y="370"/>
                    </a:cubicBezTo>
                    <a:cubicBezTo>
                      <a:pt x="474" y="370"/>
                      <a:pt x="474" y="370"/>
                      <a:pt x="474" y="370"/>
                    </a:cubicBezTo>
                    <a:cubicBezTo>
                      <a:pt x="474" y="370"/>
                      <a:pt x="474" y="370"/>
                      <a:pt x="474" y="370"/>
                    </a:cubicBezTo>
                    <a:cubicBezTo>
                      <a:pt x="476" y="371"/>
                      <a:pt x="478" y="372"/>
                      <a:pt x="480" y="372"/>
                    </a:cubicBezTo>
                    <a:cubicBezTo>
                      <a:pt x="480" y="372"/>
                      <a:pt x="481" y="372"/>
                      <a:pt x="481" y="373"/>
                    </a:cubicBezTo>
                    <a:cubicBezTo>
                      <a:pt x="483" y="373"/>
                      <a:pt x="484" y="374"/>
                      <a:pt x="486" y="374"/>
                    </a:cubicBezTo>
                    <a:cubicBezTo>
                      <a:pt x="488" y="375"/>
                      <a:pt x="491" y="374"/>
                      <a:pt x="493" y="375"/>
                    </a:cubicBezTo>
                    <a:cubicBezTo>
                      <a:pt x="495" y="375"/>
                      <a:pt x="497" y="375"/>
                      <a:pt x="498" y="374"/>
                    </a:cubicBezTo>
                    <a:cubicBezTo>
                      <a:pt x="499" y="375"/>
                      <a:pt x="500" y="375"/>
                      <a:pt x="502" y="375"/>
                    </a:cubicBezTo>
                    <a:cubicBezTo>
                      <a:pt x="503" y="375"/>
                      <a:pt x="506" y="375"/>
                      <a:pt x="508" y="375"/>
                    </a:cubicBezTo>
                    <a:cubicBezTo>
                      <a:pt x="509" y="375"/>
                      <a:pt x="512" y="374"/>
                      <a:pt x="514" y="375"/>
                    </a:cubicBezTo>
                    <a:cubicBezTo>
                      <a:pt x="516" y="376"/>
                      <a:pt x="523" y="377"/>
                      <a:pt x="524" y="377"/>
                    </a:cubicBezTo>
                    <a:cubicBezTo>
                      <a:pt x="525" y="377"/>
                      <a:pt x="534" y="380"/>
                      <a:pt x="535" y="380"/>
                    </a:cubicBezTo>
                    <a:cubicBezTo>
                      <a:pt x="535" y="380"/>
                      <a:pt x="535" y="380"/>
                      <a:pt x="535" y="380"/>
                    </a:cubicBezTo>
                    <a:cubicBezTo>
                      <a:pt x="536" y="381"/>
                      <a:pt x="538" y="381"/>
                      <a:pt x="539" y="382"/>
                    </a:cubicBezTo>
                    <a:cubicBezTo>
                      <a:pt x="541" y="384"/>
                      <a:pt x="542" y="385"/>
                      <a:pt x="543" y="386"/>
                    </a:cubicBezTo>
                    <a:cubicBezTo>
                      <a:pt x="543" y="386"/>
                      <a:pt x="543" y="386"/>
                      <a:pt x="543" y="386"/>
                    </a:cubicBezTo>
                    <a:cubicBezTo>
                      <a:pt x="544" y="387"/>
                      <a:pt x="548" y="389"/>
                      <a:pt x="549" y="390"/>
                    </a:cubicBezTo>
                    <a:cubicBezTo>
                      <a:pt x="549" y="390"/>
                      <a:pt x="549" y="391"/>
                      <a:pt x="549" y="391"/>
                    </a:cubicBezTo>
                    <a:cubicBezTo>
                      <a:pt x="550" y="391"/>
                      <a:pt x="550" y="391"/>
                      <a:pt x="551" y="392"/>
                    </a:cubicBezTo>
                    <a:cubicBezTo>
                      <a:pt x="552" y="392"/>
                      <a:pt x="553" y="393"/>
                      <a:pt x="554" y="394"/>
                    </a:cubicBezTo>
                    <a:cubicBezTo>
                      <a:pt x="555" y="395"/>
                      <a:pt x="556" y="397"/>
                      <a:pt x="556" y="397"/>
                    </a:cubicBezTo>
                    <a:cubicBezTo>
                      <a:pt x="560" y="401"/>
                      <a:pt x="563" y="405"/>
                      <a:pt x="566" y="409"/>
                    </a:cubicBezTo>
                    <a:cubicBezTo>
                      <a:pt x="567" y="410"/>
                      <a:pt x="567" y="411"/>
                      <a:pt x="567" y="411"/>
                    </a:cubicBezTo>
                    <a:cubicBezTo>
                      <a:pt x="567" y="412"/>
                      <a:pt x="568" y="412"/>
                      <a:pt x="568" y="412"/>
                    </a:cubicBezTo>
                    <a:cubicBezTo>
                      <a:pt x="570" y="416"/>
                      <a:pt x="574" y="420"/>
                      <a:pt x="576" y="423"/>
                    </a:cubicBezTo>
                    <a:cubicBezTo>
                      <a:pt x="577" y="424"/>
                      <a:pt x="578" y="425"/>
                      <a:pt x="578" y="426"/>
                    </a:cubicBezTo>
                    <a:cubicBezTo>
                      <a:pt x="578" y="426"/>
                      <a:pt x="578" y="426"/>
                      <a:pt x="578" y="427"/>
                    </a:cubicBezTo>
                    <a:cubicBezTo>
                      <a:pt x="578" y="427"/>
                      <a:pt x="579" y="427"/>
                      <a:pt x="579" y="427"/>
                    </a:cubicBezTo>
                    <a:cubicBezTo>
                      <a:pt x="579" y="428"/>
                      <a:pt x="580" y="428"/>
                      <a:pt x="580" y="429"/>
                    </a:cubicBezTo>
                    <a:cubicBezTo>
                      <a:pt x="580" y="430"/>
                      <a:pt x="582" y="431"/>
                      <a:pt x="582" y="432"/>
                    </a:cubicBezTo>
                    <a:cubicBezTo>
                      <a:pt x="583" y="433"/>
                      <a:pt x="583" y="434"/>
                      <a:pt x="583" y="435"/>
                    </a:cubicBezTo>
                    <a:cubicBezTo>
                      <a:pt x="584" y="437"/>
                      <a:pt x="586" y="438"/>
                      <a:pt x="586" y="440"/>
                    </a:cubicBezTo>
                    <a:cubicBezTo>
                      <a:pt x="588" y="443"/>
                      <a:pt x="588" y="446"/>
                      <a:pt x="589" y="450"/>
                    </a:cubicBezTo>
                    <a:cubicBezTo>
                      <a:pt x="589" y="450"/>
                      <a:pt x="589" y="450"/>
                      <a:pt x="589" y="450"/>
                    </a:cubicBezTo>
                    <a:cubicBezTo>
                      <a:pt x="589" y="450"/>
                      <a:pt x="589" y="450"/>
                      <a:pt x="590" y="451"/>
                    </a:cubicBezTo>
                    <a:cubicBezTo>
                      <a:pt x="590" y="451"/>
                      <a:pt x="590" y="454"/>
                      <a:pt x="590" y="454"/>
                    </a:cubicBezTo>
                    <a:cubicBezTo>
                      <a:pt x="591" y="456"/>
                      <a:pt x="592" y="457"/>
                      <a:pt x="592" y="459"/>
                    </a:cubicBezTo>
                    <a:cubicBezTo>
                      <a:pt x="592" y="459"/>
                      <a:pt x="592" y="460"/>
                      <a:pt x="592" y="461"/>
                    </a:cubicBezTo>
                    <a:cubicBezTo>
                      <a:pt x="592" y="461"/>
                      <a:pt x="593" y="462"/>
                      <a:pt x="593" y="463"/>
                    </a:cubicBezTo>
                    <a:cubicBezTo>
                      <a:pt x="593" y="463"/>
                      <a:pt x="593" y="463"/>
                      <a:pt x="593" y="464"/>
                    </a:cubicBezTo>
                    <a:cubicBezTo>
                      <a:pt x="593" y="464"/>
                      <a:pt x="593" y="464"/>
                      <a:pt x="593" y="464"/>
                    </a:cubicBezTo>
                    <a:cubicBezTo>
                      <a:pt x="593" y="466"/>
                      <a:pt x="594" y="467"/>
                      <a:pt x="595" y="469"/>
                    </a:cubicBezTo>
                    <a:cubicBezTo>
                      <a:pt x="595" y="470"/>
                      <a:pt x="595" y="473"/>
                      <a:pt x="595" y="474"/>
                    </a:cubicBezTo>
                    <a:cubicBezTo>
                      <a:pt x="596" y="477"/>
                      <a:pt x="595" y="480"/>
                      <a:pt x="595" y="482"/>
                    </a:cubicBezTo>
                    <a:cubicBezTo>
                      <a:pt x="596" y="485"/>
                      <a:pt x="593" y="492"/>
                      <a:pt x="592" y="495"/>
                    </a:cubicBezTo>
                    <a:cubicBezTo>
                      <a:pt x="592" y="495"/>
                      <a:pt x="592" y="495"/>
                      <a:pt x="593" y="495"/>
                    </a:cubicBezTo>
                    <a:cubicBezTo>
                      <a:pt x="592" y="498"/>
                      <a:pt x="591" y="500"/>
                      <a:pt x="590" y="502"/>
                    </a:cubicBezTo>
                    <a:cubicBezTo>
                      <a:pt x="589" y="504"/>
                      <a:pt x="588" y="505"/>
                      <a:pt x="587" y="507"/>
                    </a:cubicBezTo>
                    <a:cubicBezTo>
                      <a:pt x="587" y="507"/>
                      <a:pt x="587" y="509"/>
                      <a:pt x="586" y="510"/>
                    </a:cubicBezTo>
                    <a:cubicBezTo>
                      <a:pt x="586" y="510"/>
                      <a:pt x="586" y="510"/>
                      <a:pt x="585" y="510"/>
                    </a:cubicBezTo>
                    <a:cubicBezTo>
                      <a:pt x="585" y="510"/>
                      <a:pt x="585" y="511"/>
                      <a:pt x="585" y="512"/>
                    </a:cubicBezTo>
                    <a:cubicBezTo>
                      <a:pt x="584" y="513"/>
                      <a:pt x="583" y="515"/>
                      <a:pt x="582" y="516"/>
                    </a:cubicBezTo>
                    <a:cubicBezTo>
                      <a:pt x="581" y="516"/>
                      <a:pt x="581" y="517"/>
                      <a:pt x="580" y="517"/>
                    </a:cubicBezTo>
                    <a:cubicBezTo>
                      <a:pt x="580" y="517"/>
                      <a:pt x="580" y="518"/>
                      <a:pt x="580" y="519"/>
                    </a:cubicBezTo>
                    <a:cubicBezTo>
                      <a:pt x="579" y="520"/>
                      <a:pt x="576" y="521"/>
                      <a:pt x="575" y="523"/>
                    </a:cubicBezTo>
                    <a:cubicBezTo>
                      <a:pt x="575" y="523"/>
                      <a:pt x="575" y="523"/>
                      <a:pt x="575" y="523"/>
                    </a:cubicBezTo>
                    <a:cubicBezTo>
                      <a:pt x="574" y="525"/>
                      <a:pt x="572" y="526"/>
                      <a:pt x="570" y="528"/>
                    </a:cubicBezTo>
                    <a:cubicBezTo>
                      <a:pt x="567" y="532"/>
                      <a:pt x="564" y="536"/>
                      <a:pt x="561" y="539"/>
                    </a:cubicBezTo>
                    <a:cubicBezTo>
                      <a:pt x="558" y="541"/>
                      <a:pt x="556" y="543"/>
                      <a:pt x="554" y="545"/>
                    </a:cubicBezTo>
                    <a:cubicBezTo>
                      <a:pt x="550" y="548"/>
                      <a:pt x="548" y="552"/>
                      <a:pt x="544" y="554"/>
                    </a:cubicBezTo>
                    <a:cubicBezTo>
                      <a:pt x="543" y="555"/>
                      <a:pt x="542" y="555"/>
                      <a:pt x="540" y="556"/>
                    </a:cubicBezTo>
                    <a:cubicBezTo>
                      <a:pt x="539" y="558"/>
                      <a:pt x="537" y="560"/>
                      <a:pt x="534" y="561"/>
                    </a:cubicBezTo>
                    <a:cubicBezTo>
                      <a:pt x="532" y="562"/>
                      <a:pt x="530" y="562"/>
                      <a:pt x="528" y="563"/>
                    </a:cubicBezTo>
                    <a:cubicBezTo>
                      <a:pt x="524" y="566"/>
                      <a:pt x="520" y="570"/>
                      <a:pt x="515" y="573"/>
                    </a:cubicBezTo>
                    <a:cubicBezTo>
                      <a:pt x="509" y="577"/>
                      <a:pt x="503" y="579"/>
                      <a:pt x="497" y="581"/>
                    </a:cubicBezTo>
                    <a:cubicBezTo>
                      <a:pt x="495" y="582"/>
                      <a:pt x="493" y="584"/>
                      <a:pt x="491" y="585"/>
                    </a:cubicBezTo>
                    <a:cubicBezTo>
                      <a:pt x="487" y="587"/>
                      <a:pt x="483" y="590"/>
                      <a:pt x="480" y="593"/>
                    </a:cubicBezTo>
                    <a:cubicBezTo>
                      <a:pt x="476" y="593"/>
                      <a:pt x="473" y="593"/>
                      <a:pt x="470" y="593"/>
                    </a:cubicBezTo>
                    <a:cubicBezTo>
                      <a:pt x="470" y="593"/>
                      <a:pt x="470" y="593"/>
                      <a:pt x="470" y="593"/>
                    </a:cubicBezTo>
                    <a:cubicBezTo>
                      <a:pt x="470" y="593"/>
                      <a:pt x="470" y="593"/>
                      <a:pt x="470" y="593"/>
                    </a:cubicBezTo>
                    <a:cubicBezTo>
                      <a:pt x="472" y="592"/>
                      <a:pt x="474" y="591"/>
                      <a:pt x="476" y="590"/>
                    </a:cubicBezTo>
                    <a:cubicBezTo>
                      <a:pt x="478" y="589"/>
                      <a:pt x="480" y="587"/>
                      <a:pt x="482" y="585"/>
                    </a:cubicBezTo>
                    <a:cubicBezTo>
                      <a:pt x="485" y="582"/>
                      <a:pt x="490" y="580"/>
                      <a:pt x="493" y="578"/>
                    </a:cubicBezTo>
                    <a:cubicBezTo>
                      <a:pt x="495" y="577"/>
                      <a:pt x="500" y="576"/>
                      <a:pt x="500" y="575"/>
                    </a:cubicBezTo>
                    <a:cubicBezTo>
                      <a:pt x="503" y="573"/>
                      <a:pt x="508" y="572"/>
                      <a:pt x="511" y="570"/>
                    </a:cubicBezTo>
                    <a:cubicBezTo>
                      <a:pt x="516" y="567"/>
                      <a:pt x="520" y="563"/>
                      <a:pt x="524" y="561"/>
                    </a:cubicBezTo>
                    <a:cubicBezTo>
                      <a:pt x="524" y="560"/>
                      <a:pt x="525" y="560"/>
                      <a:pt x="525" y="560"/>
                    </a:cubicBezTo>
                    <a:cubicBezTo>
                      <a:pt x="526" y="560"/>
                      <a:pt x="526" y="559"/>
                      <a:pt x="527" y="559"/>
                    </a:cubicBezTo>
                    <a:cubicBezTo>
                      <a:pt x="528" y="558"/>
                      <a:pt x="530" y="558"/>
                      <a:pt x="532" y="557"/>
                    </a:cubicBezTo>
                    <a:cubicBezTo>
                      <a:pt x="534" y="555"/>
                      <a:pt x="536" y="554"/>
                      <a:pt x="538" y="552"/>
                    </a:cubicBezTo>
                    <a:cubicBezTo>
                      <a:pt x="539" y="552"/>
                      <a:pt x="540" y="552"/>
                      <a:pt x="540" y="551"/>
                    </a:cubicBezTo>
                    <a:cubicBezTo>
                      <a:pt x="542" y="550"/>
                      <a:pt x="543" y="548"/>
                      <a:pt x="545" y="547"/>
                    </a:cubicBezTo>
                    <a:cubicBezTo>
                      <a:pt x="545" y="546"/>
                      <a:pt x="546" y="546"/>
                      <a:pt x="547" y="546"/>
                    </a:cubicBezTo>
                    <a:cubicBezTo>
                      <a:pt x="547" y="546"/>
                      <a:pt x="547" y="545"/>
                      <a:pt x="547" y="545"/>
                    </a:cubicBezTo>
                    <a:cubicBezTo>
                      <a:pt x="548" y="544"/>
                      <a:pt x="549" y="543"/>
                      <a:pt x="550" y="543"/>
                    </a:cubicBezTo>
                    <a:cubicBezTo>
                      <a:pt x="550" y="542"/>
                      <a:pt x="550" y="541"/>
                      <a:pt x="551" y="541"/>
                    </a:cubicBezTo>
                    <a:cubicBezTo>
                      <a:pt x="552" y="539"/>
                      <a:pt x="556" y="537"/>
                      <a:pt x="557" y="535"/>
                    </a:cubicBezTo>
                    <a:cubicBezTo>
                      <a:pt x="559" y="533"/>
                      <a:pt x="561" y="532"/>
                      <a:pt x="562" y="531"/>
                    </a:cubicBezTo>
                    <a:cubicBezTo>
                      <a:pt x="564" y="529"/>
                      <a:pt x="566" y="526"/>
                      <a:pt x="568" y="524"/>
                    </a:cubicBezTo>
                    <a:cubicBezTo>
                      <a:pt x="568" y="524"/>
                      <a:pt x="568" y="524"/>
                      <a:pt x="568" y="524"/>
                    </a:cubicBezTo>
                    <a:cubicBezTo>
                      <a:pt x="571" y="521"/>
                      <a:pt x="574" y="518"/>
                      <a:pt x="577" y="515"/>
                    </a:cubicBezTo>
                    <a:cubicBezTo>
                      <a:pt x="578" y="514"/>
                      <a:pt x="578" y="513"/>
                      <a:pt x="578" y="513"/>
                    </a:cubicBezTo>
                    <a:cubicBezTo>
                      <a:pt x="578" y="512"/>
                      <a:pt x="579" y="513"/>
                      <a:pt x="579" y="512"/>
                    </a:cubicBezTo>
                    <a:cubicBezTo>
                      <a:pt x="579" y="512"/>
                      <a:pt x="579" y="511"/>
                      <a:pt x="579" y="511"/>
                    </a:cubicBezTo>
                    <a:cubicBezTo>
                      <a:pt x="580" y="510"/>
                      <a:pt x="581" y="508"/>
                      <a:pt x="582" y="507"/>
                    </a:cubicBezTo>
                    <a:cubicBezTo>
                      <a:pt x="583" y="506"/>
                      <a:pt x="583" y="505"/>
                      <a:pt x="583" y="504"/>
                    </a:cubicBezTo>
                    <a:cubicBezTo>
                      <a:pt x="584" y="503"/>
                      <a:pt x="585" y="502"/>
                      <a:pt x="586" y="500"/>
                    </a:cubicBezTo>
                    <a:cubicBezTo>
                      <a:pt x="589" y="494"/>
                      <a:pt x="590" y="486"/>
                      <a:pt x="591" y="481"/>
                    </a:cubicBezTo>
                    <a:cubicBezTo>
                      <a:pt x="591" y="480"/>
                      <a:pt x="591" y="476"/>
                      <a:pt x="590" y="476"/>
                    </a:cubicBezTo>
                    <a:cubicBezTo>
                      <a:pt x="590" y="473"/>
                      <a:pt x="590" y="469"/>
                      <a:pt x="589" y="467"/>
                    </a:cubicBezTo>
                    <a:cubicBezTo>
                      <a:pt x="589" y="464"/>
                      <a:pt x="587" y="461"/>
                      <a:pt x="587" y="458"/>
                    </a:cubicBezTo>
                    <a:cubicBezTo>
                      <a:pt x="586" y="456"/>
                      <a:pt x="585" y="452"/>
                      <a:pt x="584" y="449"/>
                    </a:cubicBezTo>
                    <a:cubicBezTo>
                      <a:pt x="583" y="447"/>
                      <a:pt x="583" y="445"/>
                      <a:pt x="582" y="443"/>
                    </a:cubicBezTo>
                    <a:cubicBezTo>
                      <a:pt x="578" y="433"/>
                      <a:pt x="571" y="425"/>
                      <a:pt x="565" y="417"/>
                    </a:cubicBezTo>
                    <a:cubicBezTo>
                      <a:pt x="565" y="416"/>
                      <a:pt x="564" y="415"/>
                      <a:pt x="564" y="414"/>
                    </a:cubicBezTo>
                    <a:cubicBezTo>
                      <a:pt x="563" y="412"/>
                      <a:pt x="561" y="410"/>
                      <a:pt x="559" y="409"/>
                    </a:cubicBezTo>
                    <a:cubicBezTo>
                      <a:pt x="559" y="408"/>
                      <a:pt x="559" y="407"/>
                      <a:pt x="559" y="407"/>
                    </a:cubicBezTo>
                    <a:cubicBezTo>
                      <a:pt x="558" y="406"/>
                      <a:pt x="557" y="405"/>
                      <a:pt x="556" y="404"/>
                    </a:cubicBezTo>
                    <a:cubicBezTo>
                      <a:pt x="553" y="400"/>
                      <a:pt x="550" y="396"/>
                      <a:pt x="546" y="393"/>
                    </a:cubicBezTo>
                    <a:cubicBezTo>
                      <a:pt x="545" y="393"/>
                      <a:pt x="544" y="392"/>
                      <a:pt x="543" y="392"/>
                    </a:cubicBezTo>
                    <a:cubicBezTo>
                      <a:pt x="543" y="391"/>
                      <a:pt x="542" y="391"/>
                      <a:pt x="542" y="391"/>
                    </a:cubicBezTo>
                    <a:cubicBezTo>
                      <a:pt x="540" y="389"/>
                      <a:pt x="538" y="387"/>
                      <a:pt x="535" y="385"/>
                    </a:cubicBezTo>
                    <a:cubicBezTo>
                      <a:pt x="530" y="382"/>
                      <a:pt x="523" y="381"/>
                      <a:pt x="516" y="380"/>
                    </a:cubicBezTo>
                    <a:cubicBezTo>
                      <a:pt x="514" y="380"/>
                      <a:pt x="512" y="380"/>
                      <a:pt x="510" y="380"/>
                    </a:cubicBezTo>
                    <a:cubicBezTo>
                      <a:pt x="506" y="380"/>
                      <a:pt x="502" y="379"/>
                      <a:pt x="499" y="379"/>
                    </a:cubicBezTo>
                    <a:cubicBezTo>
                      <a:pt x="499" y="379"/>
                      <a:pt x="498" y="379"/>
                      <a:pt x="497" y="379"/>
                    </a:cubicBezTo>
                    <a:cubicBezTo>
                      <a:pt x="496" y="379"/>
                      <a:pt x="495" y="379"/>
                      <a:pt x="494" y="379"/>
                    </a:cubicBezTo>
                    <a:cubicBezTo>
                      <a:pt x="489" y="379"/>
                      <a:pt x="489" y="379"/>
                      <a:pt x="489" y="379"/>
                    </a:cubicBezTo>
                    <a:cubicBezTo>
                      <a:pt x="488" y="379"/>
                      <a:pt x="488" y="378"/>
                      <a:pt x="487" y="378"/>
                    </a:cubicBezTo>
                    <a:cubicBezTo>
                      <a:pt x="486" y="378"/>
                      <a:pt x="485" y="378"/>
                      <a:pt x="485" y="378"/>
                    </a:cubicBezTo>
                    <a:cubicBezTo>
                      <a:pt x="483" y="378"/>
                      <a:pt x="482" y="377"/>
                      <a:pt x="480" y="376"/>
                    </a:cubicBezTo>
                    <a:cubicBezTo>
                      <a:pt x="479" y="376"/>
                      <a:pt x="477" y="376"/>
                      <a:pt x="475" y="375"/>
                    </a:cubicBezTo>
                    <a:cubicBezTo>
                      <a:pt x="462" y="371"/>
                      <a:pt x="452" y="362"/>
                      <a:pt x="447" y="349"/>
                    </a:cubicBezTo>
                    <a:cubicBezTo>
                      <a:pt x="445" y="345"/>
                      <a:pt x="445" y="341"/>
                      <a:pt x="445" y="338"/>
                    </a:cubicBezTo>
                    <a:cubicBezTo>
                      <a:pt x="445" y="336"/>
                      <a:pt x="446" y="334"/>
                      <a:pt x="446" y="333"/>
                    </a:cubicBezTo>
                    <a:cubicBezTo>
                      <a:pt x="444" y="318"/>
                      <a:pt x="451" y="301"/>
                      <a:pt x="459" y="290"/>
                    </a:cubicBezTo>
                    <a:cubicBezTo>
                      <a:pt x="459" y="290"/>
                      <a:pt x="459" y="290"/>
                      <a:pt x="459" y="289"/>
                    </a:cubicBezTo>
                    <a:cubicBezTo>
                      <a:pt x="461" y="287"/>
                      <a:pt x="462" y="285"/>
                      <a:pt x="463" y="282"/>
                    </a:cubicBezTo>
                    <a:cubicBezTo>
                      <a:pt x="465" y="279"/>
                      <a:pt x="468" y="275"/>
                      <a:pt x="470" y="272"/>
                    </a:cubicBezTo>
                    <a:cubicBezTo>
                      <a:pt x="471" y="271"/>
                      <a:pt x="471" y="267"/>
                      <a:pt x="472" y="265"/>
                    </a:cubicBezTo>
                    <a:cubicBezTo>
                      <a:pt x="475" y="260"/>
                      <a:pt x="479" y="254"/>
                      <a:pt x="481" y="249"/>
                    </a:cubicBezTo>
                    <a:cubicBezTo>
                      <a:pt x="481" y="248"/>
                      <a:pt x="482" y="246"/>
                      <a:pt x="482" y="245"/>
                    </a:cubicBezTo>
                    <a:cubicBezTo>
                      <a:pt x="484" y="240"/>
                      <a:pt x="486" y="233"/>
                      <a:pt x="488" y="227"/>
                    </a:cubicBezTo>
                    <a:cubicBezTo>
                      <a:pt x="489" y="224"/>
                      <a:pt x="489" y="220"/>
                      <a:pt x="490" y="217"/>
                    </a:cubicBezTo>
                    <a:cubicBezTo>
                      <a:pt x="492" y="211"/>
                      <a:pt x="495" y="205"/>
                      <a:pt x="494" y="199"/>
                    </a:cubicBezTo>
                    <a:cubicBezTo>
                      <a:pt x="494" y="198"/>
                      <a:pt x="495" y="196"/>
                      <a:pt x="495" y="195"/>
                    </a:cubicBezTo>
                    <a:cubicBezTo>
                      <a:pt x="495" y="193"/>
                      <a:pt x="495" y="191"/>
                      <a:pt x="495" y="189"/>
                    </a:cubicBezTo>
                    <a:cubicBezTo>
                      <a:pt x="495" y="186"/>
                      <a:pt x="495" y="181"/>
                      <a:pt x="495" y="177"/>
                    </a:cubicBezTo>
                    <a:cubicBezTo>
                      <a:pt x="495" y="175"/>
                      <a:pt x="494" y="171"/>
                      <a:pt x="493" y="169"/>
                    </a:cubicBezTo>
                    <a:cubicBezTo>
                      <a:pt x="493" y="167"/>
                      <a:pt x="493" y="165"/>
                      <a:pt x="492" y="164"/>
                    </a:cubicBezTo>
                    <a:cubicBezTo>
                      <a:pt x="491" y="158"/>
                      <a:pt x="488" y="154"/>
                      <a:pt x="485" y="149"/>
                    </a:cubicBezTo>
                    <a:cubicBezTo>
                      <a:pt x="484" y="147"/>
                      <a:pt x="482" y="146"/>
                      <a:pt x="481" y="145"/>
                    </a:cubicBezTo>
                    <a:cubicBezTo>
                      <a:pt x="479" y="143"/>
                      <a:pt x="478" y="141"/>
                      <a:pt x="476" y="140"/>
                    </a:cubicBezTo>
                    <a:cubicBezTo>
                      <a:pt x="467" y="133"/>
                      <a:pt x="458" y="132"/>
                      <a:pt x="446" y="132"/>
                    </a:cubicBezTo>
                    <a:cubicBezTo>
                      <a:pt x="441" y="132"/>
                      <a:pt x="437" y="133"/>
                      <a:pt x="432" y="133"/>
                    </a:cubicBezTo>
                    <a:cubicBezTo>
                      <a:pt x="430" y="133"/>
                      <a:pt x="428" y="134"/>
                      <a:pt x="426" y="134"/>
                    </a:cubicBezTo>
                    <a:cubicBezTo>
                      <a:pt x="424" y="134"/>
                      <a:pt x="415" y="132"/>
                      <a:pt x="414" y="133"/>
                    </a:cubicBezTo>
                    <a:cubicBezTo>
                      <a:pt x="412" y="132"/>
                      <a:pt x="409" y="129"/>
                      <a:pt x="406" y="1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534">
                <a:extLst>
                  <a:ext uri="{FF2B5EF4-FFF2-40B4-BE49-F238E27FC236}">
                    <a16:creationId xmlns:a16="http://schemas.microsoft.com/office/drawing/2014/main" id="{C57690C6-E67D-A38F-EE9C-BE17976A94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5" y="3684"/>
                <a:ext cx="347" cy="286"/>
              </a:xfrm>
              <a:custGeom>
                <a:avLst/>
                <a:gdLst>
                  <a:gd name="T0" fmla="*/ 137 w 143"/>
                  <a:gd name="T1" fmla="*/ 60 h 118"/>
                  <a:gd name="T2" fmla="*/ 136 w 143"/>
                  <a:gd name="T3" fmla="*/ 59 h 118"/>
                  <a:gd name="T4" fmla="*/ 132 w 143"/>
                  <a:gd name="T5" fmla="*/ 55 h 118"/>
                  <a:gd name="T6" fmla="*/ 121 w 143"/>
                  <a:gd name="T7" fmla="*/ 48 h 118"/>
                  <a:gd name="T8" fmla="*/ 92 w 143"/>
                  <a:gd name="T9" fmla="*/ 31 h 118"/>
                  <a:gd name="T10" fmla="*/ 84 w 143"/>
                  <a:gd name="T11" fmla="*/ 24 h 118"/>
                  <a:gd name="T12" fmla="*/ 80 w 143"/>
                  <a:gd name="T13" fmla="*/ 20 h 118"/>
                  <a:gd name="T14" fmla="*/ 75 w 143"/>
                  <a:gd name="T15" fmla="*/ 16 h 118"/>
                  <a:gd name="T16" fmla="*/ 68 w 143"/>
                  <a:gd name="T17" fmla="*/ 14 h 118"/>
                  <a:gd name="T18" fmla="*/ 55 w 143"/>
                  <a:gd name="T19" fmla="*/ 7 h 118"/>
                  <a:gd name="T20" fmla="*/ 55 w 143"/>
                  <a:gd name="T21" fmla="*/ 7 h 118"/>
                  <a:gd name="T22" fmla="*/ 51 w 143"/>
                  <a:gd name="T23" fmla="*/ 5 h 118"/>
                  <a:gd name="T24" fmla="*/ 46 w 143"/>
                  <a:gd name="T25" fmla="*/ 3 h 118"/>
                  <a:gd name="T26" fmla="*/ 39 w 143"/>
                  <a:gd name="T27" fmla="*/ 2 h 118"/>
                  <a:gd name="T28" fmla="*/ 29 w 143"/>
                  <a:gd name="T29" fmla="*/ 2 h 118"/>
                  <a:gd name="T30" fmla="*/ 24 w 143"/>
                  <a:gd name="T31" fmla="*/ 4 h 118"/>
                  <a:gd name="T32" fmla="*/ 21 w 143"/>
                  <a:gd name="T33" fmla="*/ 6 h 118"/>
                  <a:gd name="T34" fmla="*/ 10 w 143"/>
                  <a:gd name="T35" fmla="*/ 15 h 118"/>
                  <a:gd name="T36" fmla="*/ 10 w 143"/>
                  <a:gd name="T37" fmla="*/ 16 h 118"/>
                  <a:gd name="T38" fmla="*/ 5 w 143"/>
                  <a:gd name="T39" fmla="*/ 25 h 118"/>
                  <a:gd name="T40" fmla="*/ 1 w 143"/>
                  <a:gd name="T41" fmla="*/ 36 h 118"/>
                  <a:gd name="T42" fmla="*/ 4 w 143"/>
                  <a:gd name="T43" fmla="*/ 46 h 118"/>
                  <a:gd name="T44" fmla="*/ 21 w 143"/>
                  <a:gd name="T45" fmla="*/ 69 h 118"/>
                  <a:gd name="T46" fmla="*/ 40 w 143"/>
                  <a:gd name="T47" fmla="*/ 81 h 118"/>
                  <a:gd name="T48" fmla="*/ 45 w 143"/>
                  <a:gd name="T49" fmla="*/ 84 h 118"/>
                  <a:gd name="T50" fmla="*/ 51 w 143"/>
                  <a:gd name="T51" fmla="*/ 90 h 118"/>
                  <a:gd name="T52" fmla="*/ 65 w 143"/>
                  <a:gd name="T53" fmla="*/ 103 h 118"/>
                  <a:gd name="T54" fmla="*/ 102 w 143"/>
                  <a:gd name="T55" fmla="*/ 116 h 118"/>
                  <a:gd name="T56" fmla="*/ 118 w 143"/>
                  <a:gd name="T57" fmla="*/ 110 h 118"/>
                  <a:gd name="T58" fmla="*/ 129 w 143"/>
                  <a:gd name="T59" fmla="*/ 103 h 118"/>
                  <a:gd name="T60" fmla="*/ 133 w 143"/>
                  <a:gd name="T61" fmla="*/ 97 h 118"/>
                  <a:gd name="T62" fmla="*/ 136 w 143"/>
                  <a:gd name="T63" fmla="*/ 94 h 118"/>
                  <a:gd name="T64" fmla="*/ 142 w 143"/>
                  <a:gd name="T65" fmla="*/ 81 h 118"/>
                  <a:gd name="T66" fmla="*/ 142 w 143"/>
                  <a:gd name="T67" fmla="*/ 71 h 118"/>
                  <a:gd name="T68" fmla="*/ 129 w 143"/>
                  <a:gd name="T69" fmla="*/ 95 h 118"/>
                  <a:gd name="T70" fmla="*/ 122 w 143"/>
                  <a:gd name="T71" fmla="*/ 102 h 118"/>
                  <a:gd name="T72" fmla="*/ 69 w 143"/>
                  <a:gd name="T73" fmla="*/ 101 h 118"/>
                  <a:gd name="T74" fmla="*/ 58 w 143"/>
                  <a:gd name="T75" fmla="*/ 92 h 118"/>
                  <a:gd name="T76" fmla="*/ 44 w 143"/>
                  <a:gd name="T77" fmla="*/ 79 h 118"/>
                  <a:gd name="T78" fmla="*/ 13 w 143"/>
                  <a:gd name="T79" fmla="*/ 57 h 118"/>
                  <a:gd name="T80" fmla="*/ 9 w 143"/>
                  <a:gd name="T81" fmla="*/ 48 h 118"/>
                  <a:gd name="T82" fmla="*/ 15 w 143"/>
                  <a:gd name="T83" fmla="*/ 16 h 118"/>
                  <a:gd name="T84" fmla="*/ 29 w 143"/>
                  <a:gd name="T85" fmla="*/ 7 h 118"/>
                  <a:gd name="T86" fmla="*/ 57 w 143"/>
                  <a:gd name="T87" fmla="*/ 13 h 118"/>
                  <a:gd name="T88" fmla="*/ 77 w 143"/>
                  <a:gd name="T89" fmla="*/ 25 h 118"/>
                  <a:gd name="T90" fmla="*/ 84 w 143"/>
                  <a:gd name="T91" fmla="*/ 31 h 118"/>
                  <a:gd name="T92" fmla="*/ 94 w 143"/>
                  <a:gd name="T93" fmla="*/ 39 h 118"/>
                  <a:gd name="T94" fmla="*/ 110 w 143"/>
                  <a:gd name="T95" fmla="*/ 48 h 118"/>
                  <a:gd name="T96" fmla="*/ 114 w 143"/>
                  <a:gd name="T97" fmla="*/ 50 h 118"/>
                  <a:gd name="T98" fmla="*/ 137 w 143"/>
                  <a:gd name="T99" fmla="*/ 68 h 118"/>
                  <a:gd name="T100" fmla="*/ 138 w 143"/>
                  <a:gd name="T101" fmla="*/ 8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118">
                    <a:moveTo>
                      <a:pt x="142" y="71"/>
                    </a:moveTo>
                    <a:cubicBezTo>
                      <a:pt x="142" y="67"/>
                      <a:pt x="140" y="64"/>
                      <a:pt x="137" y="60"/>
                    </a:cubicBezTo>
                    <a:cubicBezTo>
                      <a:pt x="137" y="60"/>
                      <a:pt x="137" y="60"/>
                      <a:pt x="137" y="60"/>
                    </a:cubicBezTo>
                    <a:cubicBezTo>
                      <a:pt x="136" y="60"/>
                      <a:pt x="136" y="59"/>
                      <a:pt x="136" y="59"/>
                    </a:cubicBezTo>
                    <a:cubicBezTo>
                      <a:pt x="136" y="59"/>
                      <a:pt x="136" y="59"/>
                      <a:pt x="135" y="59"/>
                    </a:cubicBezTo>
                    <a:cubicBezTo>
                      <a:pt x="135" y="57"/>
                      <a:pt x="133" y="56"/>
                      <a:pt x="132" y="55"/>
                    </a:cubicBezTo>
                    <a:cubicBezTo>
                      <a:pt x="129" y="52"/>
                      <a:pt x="126" y="49"/>
                      <a:pt x="121" y="49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14" y="45"/>
                      <a:pt x="105" y="41"/>
                      <a:pt x="98" y="36"/>
                    </a:cubicBezTo>
                    <a:cubicBezTo>
                      <a:pt x="96" y="35"/>
                      <a:pt x="94" y="33"/>
                      <a:pt x="92" y="31"/>
                    </a:cubicBezTo>
                    <a:cubicBezTo>
                      <a:pt x="90" y="29"/>
                      <a:pt x="88" y="28"/>
                      <a:pt x="86" y="26"/>
                    </a:cubicBezTo>
                    <a:cubicBezTo>
                      <a:pt x="85" y="26"/>
                      <a:pt x="84" y="25"/>
                      <a:pt x="84" y="24"/>
                    </a:cubicBezTo>
                    <a:cubicBezTo>
                      <a:pt x="83" y="23"/>
                      <a:pt x="82" y="22"/>
                      <a:pt x="81" y="21"/>
                    </a:cubicBezTo>
                    <a:cubicBezTo>
                      <a:pt x="80" y="21"/>
                      <a:pt x="80" y="21"/>
                      <a:pt x="80" y="20"/>
                    </a:cubicBezTo>
                    <a:cubicBezTo>
                      <a:pt x="80" y="20"/>
                      <a:pt x="79" y="20"/>
                      <a:pt x="79" y="20"/>
                    </a:cubicBezTo>
                    <a:cubicBezTo>
                      <a:pt x="77" y="19"/>
                      <a:pt x="76" y="17"/>
                      <a:pt x="75" y="16"/>
                    </a:cubicBezTo>
                    <a:cubicBezTo>
                      <a:pt x="73" y="15"/>
                      <a:pt x="71" y="15"/>
                      <a:pt x="69" y="13"/>
                    </a:cubicBezTo>
                    <a:cubicBezTo>
                      <a:pt x="69" y="13"/>
                      <a:pt x="69" y="13"/>
                      <a:pt x="68" y="14"/>
                    </a:cubicBezTo>
                    <a:cubicBezTo>
                      <a:pt x="66" y="10"/>
                      <a:pt x="59" y="10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4" y="6"/>
                      <a:pt x="52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0" y="4"/>
                      <a:pt x="47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4" y="2"/>
                      <a:pt x="41" y="1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7" y="1"/>
                      <a:pt x="31" y="0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2"/>
                      <a:pt x="25" y="3"/>
                      <a:pt x="24" y="4"/>
                    </a:cubicBezTo>
                    <a:cubicBezTo>
                      <a:pt x="22" y="4"/>
                      <a:pt x="22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7"/>
                      <a:pt x="16" y="9"/>
                      <a:pt x="15" y="10"/>
                    </a:cubicBezTo>
                    <a:cubicBezTo>
                      <a:pt x="13" y="11"/>
                      <a:pt x="12" y="14"/>
                      <a:pt x="10" y="15"/>
                    </a:cubicBezTo>
                    <a:cubicBezTo>
                      <a:pt x="10" y="16"/>
                      <a:pt x="10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5" y="24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6"/>
                      <a:pt x="5" y="26"/>
                    </a:cubicBezTo>
                    <a:cubicBezTo>
                      <a:pt x="3" y="29"/>
                      <a:pt x="1" y="33"/>
                      <a:pt x="1" y="36"/>
                    </a:cubicBezTo>
                    <a:cubicBezTo>
                      <a:pt x="0" y="38"/>
                      <a:pt x="2" y="41"/>
                      <a:pt x="3" y="43"/>
                    </a:cubicBezTo>
                    <a:cubicBezTo>
                      <a:pt x="2" y="44"/>
                      <a:pt x="4" y="45"/>
                      <a:pt x="4" y="46"/>
                    </a:cubicBezTo>
                    <a:cubicBezTo>
                      <a:pt x="3" y="48"/>
                      <a:pt x="7" y="56"/>
                      <a:pt x="8" y="58"/>
                    </a:cubicBezTo>
                    <a:cubicBezTo>
                      <a:pt x="11" y="63"/>
                      <a:pt x="16" y="65"/>
                      <a:pt x="21" y="69"/>
                    </a:cubicBezTo>
                    <a:cubicBezTo>
                      <a:pt x="22" y="70"/>
                      <a:pt x="24" y="71"/>
                      <a:pt x="25" y="73"/>
                    </a:cubicBezTo>
                    <a:cubicBezTo>
                      <a:pt x="30" y="76"/>
                      <a:pt x="35" y="78"/>
                      <a:pt x="40" y="81"/>
                    </a:cubicBezTo>
                    <a:cubicBezTo>
                      <a:pt x="40" y="81"/>
                      <a:pt x="41" y="82"/>
                      <a:pt x="41" y="82"/>
                    </a:cubicBezTo>
                    <a:cubicBezTo>
                      <a:pt x="42" y="83"/>
                      <a:pt x="44" y="84"/>
                      <a:pt x="45" y="84"/>
                    </a:cubicBezTo>
                    <a:cubicBezTo>
                      <a:pt x="46" y="85"/>
                      <a:pt x="47" y="87"/>
                      <a:pt x="48" y="88"/>
                    </a:cubicBezTo>
                    <a:cubicBezTo>
                      <a:pt x="49" y="89"/>
                      <a:pt x="50" y="89"/>
                      <a:pt x="51" y="90"/>
                    </a:cubicBezTo>
                    <a:cubicBezTo>
                      <a:pt x="53" y="92"/>
                      <a:pt x="54" y="95"/>
                      <a:pt x="57" y="97"/>
                    </a:cubicBezTo>
                    <a:cubicBezTo>
                      <a:pt x="59" y="99"/>
                      <a:pt x="63" y="100"/>
                      <a:pt x="65" y="103"/>
                    </a:cubicBezTo>
                    <a:cubicBezTo>
                      <a:pt x="72" y="110"/>
                      <a:pt x="80" y="115"/>
                      <a:pt x="92" y="117"/>
                    </a:cubicBezTo>
                    <a:cubicBezTo>
                      <a:pt x="94" y="118"/>
                      <a:pt x="100" y="116"/>
                      <a:pt x="102" y="116"/>
                    </a:cubicBezTo>
                    <a:cubicBezTo>
                      <a:pt x="105" y="117"/>
                      <a:pt x="112" y="114"/>
                      <a:pt x="115" y="112"/>
                    </a:cubicBezTo>
                    <a:cubicBezTo>
                      <a:pt x="116" y="112"/>
                      <a:pt x="117" y="110"/>
                      <a:pt x="118" y="110"/>
                    </a:cubicBezTo>
                    <a:cubicBezTo>
                      <a:pt x="119" y="109"/>
                      <a:pt x="121" y="108"/>
                      <a:pt x="123" y="108"/>
                    </a:cubicBezTo>
                    <a:cubicBezTo>
                      <a:pt x="124" y="107"/>
                      <a:pt x="128" y="104"/>
                      <a:pt x="129" y="103"/>
                    </a:cubicBezTo>
                    <a:cubicBezTo>
                      <a:pt x="130" y="102"/>
                      <a:pt x="131" y="99"/>
                      <a:pt x="131" y="98"/>
                    </a:cubicBezTo>
                    <a:cubicBezTo>
                      <a:pt x="132" y="98"/>
                      <a:pt x="133" y="97"/>
                      <a:pt x="133" y="97"/>
                    </a:cubicBezTo>
                    <a:cubicBezTo>
                      <a:pt x="134" y="96"/>
                      <a:pt x="134" y="96"/>
                      <a:pt x="135" y="95"/>
                    </a:cubicBezTo>
                    <a:cubicBezTo>
                      <a:pt x="135" y="95"/>
                      <a:pt x="136" y="94"/>
                      <a:pt x="136" y="94"/>
                    </a:cubicBezTo>
                    <a:cubicBezTo>
                      <a:pt x="137" y="93"/>
                      <a:pt x="137" y="92"/>
                      <a:pt x="138" y="91"/>
                    </a:cubicBezTo>
                    <a:cubicBezTo>
                      <a:pt x="139" y="88"/>
                      <a:pt x="142" y="85"/>
                      <a:pt x="142" y="81"/>
                    </a:cubicBezTo>
                    <a:cubicBezTo>
                      <a:pt x="143" y="80"/>
                      <a:pt x="142" y="79"/>
                      <a:pt x="142" y="77"/>
                    </a:cubicBezTo>
                    <a:cubicBezTo>
                      <a:pt x="142" y="75"/>
                      <a:pt x="143" y="73"/>
                      <a:pt x="142" y="71"/>
                    </a:cubicBezTo>
                    <a:close/>
                    <a:moveTo>
                      <a:pt x="135" y="86"/>
                    </a:moveTo>
                    <a:cubicBezTo>
                      <a:pt x="133" y="89"/>
                      <a:pt x="131" y="93"/>
                      <a:pt x="129" y="95"/>
                    </a:cubicBezTo>
                    <a:cubicBezTo>
                      <a:pt x="127" y="97"/>
                      <a:pt x="124" y="98"/>
                      <a:pt x="122" y="100"/>
                    </a:cubicBezTo>
                    <a:cubicBezTo>
                      <a:pt x="122" y="101"/>
                      <a:pt x="122" y="101"/>
                      <a:pt x="122" y="102"/>
                    </a:cubicBezTo>
                    <a:cubicBezTo>
                      <a:pt x="116" y="106"/>
                      <a:pt x="109" y="110"/>
                      <a:pt x="102" y="112"/>
                    </a:cubicBezTo>
                    <a:cubicBezTo>
                      <a:pt x="87" y="114"/>
                      <a:pt x="78" y="107"/>
                      <a:pt x="69" y="101"/>
                    </a:cubicBezTo>
                    <a:cubicBezTo>
                      <a:pt x="68" y="100"/>
                      <a:pt x="68" y="99"/>
                      <a:pt x="67" y="98"/>
                    </a:cubicBezTo>
                    <a:cubicBezTo>
                      <a:pt x="65" y="96"/>
                      <a:pt x="60" y="94"/>
                      <a:pt x="58" y="92"/>
                    </a:cubicBezTo>
                    <a:cubicBezTo>
                      <a:pt x="56" y="88"/>
                      <a:pt x="51" y="84"/>
                      <a:pt x="47" y="80"/>
                    </a:cubicBezTo>
                    <a:cubicBezTo>
                      <a:pt x="46" y="80"/>
                      <a:pt x="45" y="79"/>
                      <a:pt x="44" y="79"/>
                    </a:cubicBezTo>
                    <a:cubicBezTo>
                      <a:pt x="43" y="78"/>
                      <a:pt x="42" y="77"/>
                      <a:pt x="41" y="76"/>
                    </a:cubicBezTo>
                    <a:cubicBezTo>
                      <a:pt x="31" y="71"/>
                      <a:pt x="21" y="64"/>
                      <a:pt x="13" y="57"/>
                    </a:cubicBezTo>
                    <a:cubicBezTo>
                      <a:pt x="12" y="55"/>
                      <a:pt x="11" y="54"/>
                      <a:pt x="10" y="52"/>
                    </a:cubicBezTo>
                    <a:cubicBezTo>
                      <a:pt x="10" y="50"/>
                      <a:pt x="9" y="49"/>
                      <a:pt x="9" y="48"/>
                    </a:cubicBezTo>
                    <a:cubicBezTo>
                      <a:pt x="9" y="46"/>
                      <a:pt x="5" y="39"/>
                      <a:pt x="6" y="37"/>
                    </a:cubicBezTo>
                    <a:cubicBezTo>
                      <a:pt x="8" y="29"/>
                      <a:pt x="11" y="21"/>
                      <a:pt x="15" y="16"/>
                    </a:cubicBezTo>
                    <a:cubicBezTo>
                      <a:pt x="18" y="13"/>
                      <a:pt x="22" y="11"/>
                      <a:pt x="25" y="8"/>
                    </a:cubicBezTo>
                    <a:cubicBezTo>
                      <a:pt x="27" y="8"/>
                      <a:pt x="28" y="7"/>
                      <a:pt x="29" y="7"/>
                    </a:cubicBezTo>
                    <a:cubicBezTo>
                      <a:pt x="31" y="6"/>
                      <a:pt x="32" y="7"/>
                      <a:pt x="33" y="6"/>
                    </a:cubicBezTo>
                    <a:cubicBezTo>
                      <a:pt x="43" y="6"/>
                      <a:pt x="51" y="10"/>
                      <a:pt x="57" y="13"/>
                    </a:cubicBezTo>
                    <a:cubicBezTo>
                      <a:pt x="63" y="16"/>
                      <a:pt x="68" y="18"/>
                      <a:pt x="74" y="21"/>
                    </a:cubicBezTo>
                    <a:cubicBezTo>
                      <a:pt x="75" y="22"/>
                      <a:pt x="76" y="24"/>
                      <a:pt x="77" y="25"/>
                    </a:cubicBezTo>
                    <a:cubicBezTo>
                      <a:pt x="79" y="26"/>
                      <a:pt x="80" y="26"/>
                      <a:pt x="81" y="28"/>
                    </a:cubicBezTo>
                    <a:cubicBezTo>
                      <a:pt x="82" y="28"/>
                      <a:pt x="84" y="31"/>
                      <a:pt x="84" y="31"/>
                    </a:cubicBezTo>
                    <a:cubicBezTo>
                      <a:pt x="85" y="31"/>
                      <a:pt x="85" y="32"/>
                      <a:pt x="86" y="32"/>
                    </a:cubicBezTo>
                    <a:cubicBezTo>
                      <a:pt x="89" y="34"/>
                      <a:pt x="91" y="36"/>
                      <a:pt x="94" y="39"/>
                    </a:cubicBezTo>
                    <a:cubicBezTo>
                      <a:pt x="97" y="41"/>
                      <a:pt x="100" y="43"/>
                      <a:pt x="103" y="45"/>
                    </a:cubicBezTo>
                    <a:cubicBezTo>
                      <a:pt x="105" y="46"/>
                      <a:pt x="108" y="47"/>
                      <a:pt x="110" y="48"/>
                    </a:cubicBezTo>
                    <a:cubicBezTo>
                      <a:pt x="111" y="48"/>
                      <a:pt x="112" y="49"/>
                      <a:pt x="112" y="50"/>
                    </a:cubicBezTo>
                    <a:cubicBezTo>
                      <a:pt x="113" y="50"/>
                      <a:pt x="113" y="50"/>
                      <a:pt x="114" y="50"/>
                    </a:cubicBezTo>
                    <a:cubicBezTo>
                      <a:pt x="117" y="51"/>
                      <a:pt x="120" y="52"/>
                      <a:pt x="123" y="54"/>
                    </a:cubicBezTo>
                    <a:cubicBezTo>
                      <a:pt x="128" y="56"/>
                      <a:pt x="134" y="63"/>
                      <a:pt x="137" y="68"/>
                    </a:cubicBezTo>
                    <a:cubicBezTo>
                      <a:pt x="138" y="70"/>
                      <a:pt x="137" y="72"/>
                      <a:pt x="137" y="73"/>
                    </a:cubicBezTo>
                    <a:cubicBezTo>
                      <a:pt x="137" y="76"/>
                      <a:pt x="138" y="78"/>
                      <a:pt x="138" y="81"/>
                    </a:cubicBezTo>
                    <a:cubicBezTo>
                      <a:pt x="137" y="82"/>
                      <a:pt x="136" y="84"/>
                      <a:pt x="135" y="8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535">
                <a:extLst>
                  <a:ext uri="{FF2B5EF4-FFF2-40B4-BE49-F238E27FC236}">
                    <a16:creationId xmlns:a16="http://schemas.microsoft.com/office/drawing/2014/main" id="{237D44DB-9226-1CD3-017F-616ED93E4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4" y="371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536">
                <a:extLst>
                  <a:ext uri="{FF2B5EF4-FFF2-40B4-BE49-F238E27FC236}">
                    <a16:creationId xmlns:a16="http://schemas.microsoft.com/office/drawing/2014/main" id="{6770E601-D2C2-4C26-010D-1CCC5045D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3" y="374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537">
                <a:extLst>
                  <a:ext uri="{FF2B5EF4-FFF2-40B4-BE49-F238E27FC236}">
                    <a16:creationId xmlns:a16="http://schemas.microsoft.com/office/drawing/2014/main" id="{4B53527E-829D-F3A4-7666-BA693ECB5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" y="37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538">
                <a:extLst>
                  <a:ext uri="{FF2B5EF4-FFF2-40B4-BE49-F238E27FC236}">
                    <a16:creationId xmlns:a16="http://schemas.microsoft.com/office/drawing/2014/main" id="{621C2B86-8A4B-6139-871F-1BF4BE7C9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37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539">
                <a:extLst>
                  <a:ext uri="{FF2B5EF4-FFF2-40B4-BE49-F238E27FC236}">
                    <a16:creationId xmlns:a16="http://schemas.microsoft.com/office/drawing/2014/main" id="{9871752F-94DF-BE2D-E396-E1BF529AD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" y="3766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540">
                <a:extLst>
                  <a:ext uri="{FF2B5EF4-FFF2-40B4-BE49-F238E27FC236}">
                    <a16:creationId xmlns:a16="http://schemas.microsoft.com/office/drawing/2014/main" id="{980A36E2-5555-2003-6D85-D934E3CC78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1" y="3754"/>
                <a:ext cx="514" cy="447"/>
              </a:xfrm>
              <a:custGeom>
                <a:avLst/>
                <a:gdLst>
                  <a:gd name="T0" fmla="*/ 204 w 212"/>
                  <a:gd name="T1" fmla="*/ 15 h 184"/>
                  <a:gd name="T2" fmla="*/ 163 w 212"/>
                  <a:gd name="T3" fmla="*/ 14 h 184"/>
                  <a:gd name="T4" fmla="*/ 142 w 212"/>
                  <a:gd name="T5" fmla="*/ 30 h 184"/>
                  <a:gd name="T6" fmla="*/ 130 w 212"/>
                  <a:gd name="T7" fmla="*/ 39 h 184"/>
                  <a:gd name="T8" fmla="*/ 83 w 212"/>
                  <a:gd name="T9" fmla="*/ 46 h 184"/>
                  <a:gd name="T10" fmla="*/ 40 w 212"/>
                  <a:gd name="T11" fmla="*/ 44 h 184"/>
                  <a:gd name="T12" fmla="*/ 15 w 212"/>
                  <a:gd name="T13" fmla="*/ 69 h 184"/>
                  <a:gd name="T14" fmla="*/ 1 w 212"/>
                  <a:gd name="T15" fmla="*/ 88 h 184"/>
                  <a:gd name="T16" fmla="*/ 12 w 212"/>
                  <a:gd name="T17" fmla="*/ 121 h 184"/>
                  <a:gd name="T18" fmla="*/ 22 w 212"/>
                  <a:gd name="T19" fmla="*/ 143 h 184"/>
                  <a:gd name="T20" fmla="*/ 41 w 212"/>
                  <a:gd name="T21" fmla="*/ 177 h 184"/>
                  <a:gd name="T22" fmla="*/ 55 w 212"/>
                  <a:gd name="T23" fmla="*/ 183 h 184"/>
                  <a:gd name="T24" fmla="*/ 72 w 212"/>
                  <a:gd name="T25" fmla="*/ 181 h 184"/>
                  <a:gd name="T26" fmla="*/ 84 w 212"/>
                  <a:gd name="T27" fmla="*/ 178 h 184"/>
                  <a:gd name="T28" fmla="*/ 103 w 212"/>
                  <a:gd name="T29" fmla="*/ 167 h 184"/>
                  <a:gd name="T30" fmla="*/ 111 w 212"/>
                  <a:gd name="T31" fmla="*/ 164 h 184"/>
                  <a:gd name="T32" fmla="*/ 122 w 212"/>
                  <a:gd name="T33" fmla="*/ 155 h 184"/>
                  <a:gd name="T34" fmla="*/ 130 w 212"/>
                  <a:gd name="T35" fmla="*/ 146 h 184"/>
                  <a:gd name="T36" fmla="*/ 137 w 212"/>
                  <a:gd name="T37" fmla="*/ 129 h 184"/>
                  <a:gd name="T38" fmla="*/ 144 w 212"/>
                  <a:gd name="T39" fmla="*/ 104 h 184"/>
                  <a:gd name="T40" fmla="*/ 150 w 212"/>
                  <a:gd name="T41" fmla="*/ 94 h 184"/>
                  <a:gd name="T42" fmla="*/ 156 w 212"/>
                  <a:gd name="T43" fmla="*/ 87 h 184"/>
                  <a:gd name="T44" fmla="*/ 161 w 212"/>
                  <a:gd name="T45" fmla="*/ 84 h 184"/>
                  <a:gd name="T46" fmla="*/ 173 w 212"/>
                  <a:gd name="T47" fmla="*/ 75 h 184"/>
                  <a:gd name="T48" fmla="*/ 196 w 212"/>
                  <a:gd name="T49" fmla="*/ 59 h 184"/>
                  <a:gd name="T50" fmla="*/ 205 w 212"/>
                  <a:gd name="T51" fmla="*/ 38 h 184"/>
                  <a:gd name="T52" fmla="*/ 197 w 212"/>
                  <a:gd name="T53" fmla="*/ 52 h 184"/>
                  <a:gd name="T54" fmla="*/ 175 w 212"/>
                  <a:gd name="T55" fmla="*/ 69 h 184"/>
                  <a:gd name="T56" fmla="*/ 136 w 212"/>
                  <a:gd name="T57" fmla="*/ 107 h 184"/>
                  <a:gd name="T58" fmla="*/ 132 w 212"/>
                  <a:gd name="T59" fmla="*/ 129 h 184"/>
                  <a:gd name="T60" fmla="*/ 100 w 212"/>
                  <a:gd name="T61" fmla="*/ 163 h 184"/>
                  <a:gd name="T62" fmla="*/ 57 w 212"/>
                  <a:gd name="T63" fmla="*/ 179 h 184"/>
                  <a:gd name="T64" fmla="*/ 31 w 212"/>
                  <a:gd name="T65" fmla="*/ 157 h 184"/>
                  <a:gd name="T66" fmla="*/ 24 w 212"/>
                  <a:gd name="T67" fmla="*/ 132 h 184"/>
                  <a:gd name="T68" fmla="*/ 12 w 212"/>
                  <a:gd name="T69" fmla="*/ 113 h 184"/>
                  <a:gd name="T70" fmla="*/ 7 w 212"/>
                  <a:gd name="T71" fmla="*/ 104 h 184"/>
                  <a:gd name="T72" fmla="*/ 5 w 212"/>
                  <a:gd name="T73" fmla="*/ 93 h 184"/>
                  <a:gd name="T74" fmla="*/ 32 w 212"/>
                  <a:gd name="T75" fmla="*/ 60 h 184"/>
                  <a:gd name="T76" fmla="*/ 39 w 212"/>
                  <a:gd name="T77" fmla="*/ 53 h 184"/>
                  <a:gd name="T78" fmla="*/ 52 w 212"/>
                  <a:gd name="T79" fmla="*/ 45 h 184"/>
                  <a:gd name="T80" fmla="*/ 56 w 212"/>
                  <a:gd name="T81" fmla="*/ 46 h 184"/>
                  <a:gd name="T82" fmla="*/ 69 w 212"/>
                  <a:gd name="T83" fmla="*/ 47 h 184"/>
                  <a:gd name="T84" fmla="*/ 79 w 212"/>
                  <a:gd name="T85" fmla="*/ 50 h 184"/>
                  <a:gd name="T86" fmla="*/ 88 w 212"/>
                  <a:gd name="T87" fmla="*/ 51 h 184"/>
                  <a:gd name="T88" fmla="*/ 98 w 212"/>
                  <a:gd name="T89" fmla="*/ 50 h 184"/>
                  <a:gd name="T90" fmla="*/ 135 w 212"/>
                  <a:gd name="T91" fmla="*/ 41 h 184"/>
                  <a:gd name="T92" fmla="*/ 151 w 212"/>
                  <a:gd name="T93" fmla="*/ 31 h 184"/>
                  <a:gd name="T94" fmla="*/ 165 w 212"/>
                  <a:gd name="T95" fmla="*/ 18 h 184"/>
                  <a:gd name="T96" fmla="*/ 178 w 212"/>
                  <a:gd name="T97" fmla="*/ 8 h 184"/>
                  <a:gd name="T98" fmla="*/ 201 w 212"/>
                  <a:gd name="T99" fmla="*/ 26 h 184"/>
                  <a:gd name="T100" fmla="*/ 205 w 212"/>
                  <a:gd name="T101" fmla="*/ 38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2" h="184">
                    <a:moveTo>
                      <a:pt x="211" y="29"/>
                    </a:moveTo>
                    <a:cubicBezTo>
                      <a:pt x="211" y="25"/>
                      <a:pt x="209" y="20"/>
                      <a:pt x="207" y="17"/>
                    </a:cubicBezTo>
                    <a:cubicBezTo>
                      <a:pt x="206" y="16"/>
                      <a:pt x="205" y="16"/>
                      <a:pt x="204" y="15"/>
                    </a:cubicBezTo>
                    <a:cubicBezTo>
                      <a:pt x="203" y="14"/>
                      <a:pt x="203" y="12"/>
                      <a:pt x="202" y="11"/>
                    </a:cubicBezTo>
                    <a:cubicBezTo>
                      <a:pt x="197" y="5"/>
                      <a:pt x="186" y="0"/>
                      <a:pt x="176" y="4"/>
                    </a:cubicBezTo>
                    <a:cubicBezTo>
                      <a:pt x="170" y="6"/>
                      <a:pt x="167" y="11"/>
                      <a:pt x="163" y="14"/>
                    </a:cubicBezTo>
                    <a:cubicBezTo>
                      <a:pt x="163" y="15"/>
                      <a:pt x="162" y="15"/>
                      <a:pt x="161" y="16"/>
                    </a:cubicBezTo>
                    <a:cubicBezTo>
                      <a:pt x="157" y="19"/>
                      <a:pt x="153" y="23"/>
                      <a:pt x="149" y="26"/>
                    </a:cubicBezTo>
                    <a:cubicBezTo>
                      <a:pt x="147" y="28"/>
                      <a:pt x="144" y="29"/>
                      <a:pt x="142" y="30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1" y="32"/>
                      <a:pt x="137" y="34"/>
                      <a:pt x="136" y="35"/>
                    </a:cubicBezTo>
                    <a:cubicBezTo>
                      <a:pt x="134" y="36"/>
                      <a:pt x="132" y="38"/>
                      <a:pt x="130" y="39"/>
                    </a:cubicBezTo>
                    <a:cubicBezTo>
                      <a:pt x="126" y="42"/>
                      <a:pt x="122" y="42"/>
                      <a:pt x="116" y="43"/>
                    </a:cubicBezTo>
                    <a:cubicBezTo>
                      <a:pt x="111" y="45"/>
                      <a:pt x="105" y="46"/>
                      <a:pt x="99" y="46"/>
                    </a:cubicBezTo>
                    <a:cubicBezTo>
                      <a:pt x="94" y="45"/>
                      <a:pt x="88" y="47"/>
                      <a:pt x="83" y="46"/>
                    </a:cubicBezTo>
                    <a:cubicBezTo>
                      <a:pt x="76" y="45"/>
                      <a:pt x="66" y="41"/>
                      <a:pt x="58" y="41"/>
                    </a:cubicBezTo>
                    <a:cubicBezTo>
                      <a:pt x="54" y="42"/>
                      <a:pt x="52" y="39"/>
                      <a:pt x="49" y="40"/>
                    </a:cubicBezTo>
                    <a:cubicBezTo>
                      <a:pt x="47" y="41"/>
                      <a:pt x="42" y="42"/>
                      <a:pt x="40" y="44"/>
                    </a:cubicBezTo>
                    <a:cubicBezTo>
                      <a:pt x="38" y="45"/>
                      <a:pt x="37" y="47"/>
                      <a:pt x="36" y="49"/>
                    </a:cubicBezTo>
                    <a:cubicBezTo>
                      <a:pt x="32" y="53"/>
                      <a:pt x="29" y="57"/>
                      <a:pt x="25" y="61"/>
                    </a:cubicBezTo>
                    <a:cubicBezTo>
                      <a:pt x="23" y="64"/>
                      <a:pt x="18" y="66"/>
                      <a:pt x="15" y="69"/>
                    </a:cubicBezTo>
                    <a:cubicBezTo>
                      <a:pt x="13" y="70"/>
                      <a:pt x="6" y="78"/>
                      <a:pt x="6" y="80"/>
                    </a:cubicBezTo>
                    <a:cubicBezTo>
                      <a:pt x="5" y="81"/>
                      <a:pt x="5" y="83"/>
                      <a:pt x="4" y="84"/>
                    </a:cubicBezTo>
                    <a:cubicBezTo>
                      <a:pt x="3" y="86"/>
                      <a:pt x="2" y="87"/>
                      <a:pt x="1" y="88"/>
                    </a:cubicBezTo>
                    <a:cubicBezTo>
                      <a:pt x="1" y="90"/>
                      <a:pt x="0" y="96"/>
                      <a:pt x="1" y="98"/>
                    </a:cubicBezTo>
                    <a:cubicBezTo>
                      <a:pt x="1" y="100"/>
                      <a:pt x="1" y="101"/>
                      <a:pt x="2" y="102"/>
                    </a:cubicBezTo>
                    <a:cubicBezTo>
                      <a:pt x="1" y="110"/>
                      <a:pt x="7" y="115"/>
                      <a:pt x="12" y="121"/>
                    </a:cubicBezTo>
                    <a:cubicBezTo>
                      <a:pt x="12" y="122"/>
                      <a:pt x="12" y="122"/>
                      <a:pt x="12" y="123"/>
                    </a:cubicBezTo>
                    <a:cubicBezTo>
                      <a:pt x="15" y="127"/>
                      <a:pt x="18" y="132"/>
                      <a:pt x="21" y="136"/>
                    </a:cubicBezTo>
                    <a:cubicBezTo>
                      <a:pt x="22" y="138"/>
                      <a:pt x="22" y="141"/>
                      <a:pt x="22" y="143"/>
                    </a:cubicBezTo>
                    <a:cubicBezTo>
                      <a:pt x="26" y="152"/>
                      <a:pt x="28" y="162"/>
                      <a:pt x="31" y="169"/>
                    </a:cubicBezTo>
                    <a:cubicBezTo>
                      <a:pt x="33" y="171"/>
                      <a:pt x="36" y="173"/>
                      <a:pt x="39" y="175"/>
                    </a:cubicBezTo>
                    <a:cubicBezTo>
                      <a:pt x="39" y="176"/>
                      <a:pt x="40" y="176"/>
                      <a:pt x="41" y="177"/>
                    </a:cubicBezTo>
                    <a:cubicBezTo>
                      <a:pt x="43" y="178"/>
                      <a:pt x="46" y="179"/>
                      <a:pt x="47" y="181"/>
                    </a:cubicBezTo>
                    <a:cubicBezTo>
                      <a:pt x="48" y="181"/>
                      <a:pt x="48" y="181"/>
                      <a:pt x="49" y="181"/>
                    </a:cubicBezTo>
                    <a:cubicBezTo>
                      <a:pt x="49" y="182"/>
                      <a:pt x="54" y="183"/>
                      <a:pt x="55" y="183"/>
                    </a:cubicBezTo>
                    <a:cubicBezTo>
                      <a:pt x="55" y="183"/>
                      <a:pt x="55" y="183"/>
                      <a:pt x="55" y="184"/>
                    </a:cubicBezTo>
                    <a:cubicBezTo>
                      <a:pt x="58" y="184"/>
                      <a:pt x="60" y="183"/>
                      <a:pt x="63" y="183"/>
                    </a:cubicBezTo>
                    <a:cubicBezTo>
                      <a:pt x="68" y="184"/>
                      <a:pt x="68" y="182"/>
                      <a:pt x="72" y="181"/>
                    </a:cubicBezTo>
                    <a:cubicBezTo>
                      <a:pt x="73" y="181"/>
                      <a:pt x="74" y="182"/>
                      <a:pt x="75" y="181"/>
                    </a:cubicBezTo>
                    <a:cubicBezTo>
                      <a:pt x="77" y="180"/>
                      <a:pt x="79" y="179"/>
                      <a:pt x="81" y="178"/>
                    </a:cubicBezTo>
                    <a:cubicBezTo>
                      <a:pt x="82" y="178"/>
                      <a:pt x="83" y="178"/>
                      <a:pt x="84" y="178"/>
                    </a:cubicBezTo>
                    <a:cubicBezTo>
                      <a:pt x="87" y="177"/>
                      <a:pt x="90" y="175"/>
                      <a:pt x="92" y="173"/>
                    </a:cubicBezTo>
                    <a:cubicBezTo>
                      <a:pt x="94" y="172"/>
                      <a:pt x="95" y="172"/>
                      <a:pt x="96" y="171"/>
                    </a:cubicBezTo>
                    <a:cubicBezTo>
                      <a:pt x="98" y="170"/>
                      <a:pt x="101" y="168"/>
                      <a:pt x="103" y="167"/>
                    </a:cubicBezTo>
                    <a:cubicBezTo>
                      <a:pt x="105" y="166"/>
                      <a:pt x="106" y="167"/>
                      <a:pt x="108" y="166"/>
                    </a:cubicBezTo>
                    <a:cubicBezTo>
                      <a:pt x="108" y="166"/>
                      <a:pt x="108" y="164"/>
                      <a:pt x="109" y="164"/>
                    </a:cubicBezTo>
                    <a:cubicBezTo>
                      <a:pt x="109" y="164"/>
                      <a:pt x="110" y="164"/>
                      <a:pt x="111" y="164"/>
                    </a:cubicBezTo>
                    <a:cubicBezTo>
                      <a:pt x="113" y="162"/>
                      <a:pt x="115" y="160"/>
                      <a:pt x="118" y="158"/>
                    </a:cubicBezTo>
                    <a:cubicBezTo>
                      <a:pt x="119" y="158"/>
                      <a:pt x="120" y="158"/>
                      <a:pt x="120" y="157"/>
                    </a:cubicBezTo>
                    <a:cubicBezTo>
                      <a:pt x="121" y="156"/>
                      <a:pt x="122" y="156"/>
                      <a:pt x="122" y="155"/>
                    </a:cubicBezTo>
                    <a:cubicBezTo>
                      <a:pt x="124" y="154"/>
                      <a:pt x="128" y="151"/>
                      <a:pt x="129" y="149"/>
                    </a:cubicBezTo>
                    <a:cubicBezTo>
                      <a:pt x="129" y="148"/>
                      <a:pt x="129" y="148"/>
                      <a:pt x="129" y="147"/>
                    </a:cubicBezTo>
                    <a:cubicBezTo>
                      <a:pt x="129" y="147"/>
                      <a:pt x="130" y="146"/>
                      <a:pt x="130" y="146"/>
                    </a:cubicBezTo>
                    <a:cubicBezTo>
                      <a:pt x="131" y="145"/>
                      <a:pt x="132" y="143"/>
                      <a:pt x="132" y="142"/>
                    </a:cubicBezTo>
                    <a:cubicBezTo>
                      <a:pt x="135" y="138"/>
                      <a:pt x="136" y="134"/>
                      <a:pt x="137" y="131"/>
                    </a:cubicBezTo>
                    <a:cubicBezTo>
                      <a:pt x="137" y="130"/>
                      <a:pt x="137" y="129"/>
                      <a:pt x="137" y="129"/>
                    </a:cubicBezTo>
                    <a:cubicBezTo>
                      <a:pt x="137" y="126"/>
                      <a:pt x="138" y="121"/>
                      <a:pt x="139" y="119"/>
                    </a:cubicBezTo>
                    <a:cubicBezTo>
                      <a:pt x="139" y="118"/>
                      <a:pt x="139" y="117"/>
                      <a:pt x="139" y="117"/>
                    </a:cubicBezTo>
                    <a:cubicBezTo>
                      <a:pt x="140" y="113"/>
                      <a:pt x="142" y="109"/>
                      <a:pt x="144" y="104"/>
                    </a:cubicBezTo>
                    <a:cubicBezTo>
                      <a:pt x="145" y="103"/>
                      <a:pt x="144" y="102"/>
                      <a:pt x="145" y="100"/>
                    </a:cubicBezTo>
                    <a:cubicBezTo>
                      <a:pt x="146" y="100"/>
                      <a:pt x="147" y="99"/>
                      <a:pt x="147" y="99"/>
                    </a:cubicBezTo>
                    <a:cubicBezTo>
                      <a:pt x="148" y="97"/>
                      <a:pt x="149" y="95"/>
                      <a:pt x="150" y="94"/>
                    </a:cubicBezTo>
                    <a:cubicBezTo>
                      <a:pt x="151" y="93"/>
                      <a:pt x="152" y="92"/>
                      <a:pt x="153" y="92"/>
                    </a:cubicBezTo>
                    <a:cubicBezTo>
                      <a:pt x="153" y="91"/>
                      <a:pt x="154" y="90"/>
                      <a:pt x="154" y="89"/>
                    </a:cubicBezTo>
                    <a:cubicBezTo>
                      <a:pt x="156" y="87"/>
                      <a:pt x="156" y="87"/>
                      <a:pt x="156" y="87"/>
                    </a:cubicBezTo>
                    <a:cubicBezTo>
                      <a:pt x="157" y="87"/>
                      <a:pt x="157" y="87"/>
                      <a:pt x="158" y="87"/>
                    </a:cubicBezTo>
                    <a:cubicBezTo>
                      <a:pt x="158" y="86"/>
                      <a:pt x="158" y="86"/>
                      <a:pt x="159" y="85"/>
                    </a:cubicBezTo>
                    <a:cubicBezTo>
                      <a:pt x="159" y="84"/>
                      <a:pt x="160" y="84"/>
                      <a:pt x="161" y="84"/>
                    </a:cubicBezTo>
                    <a:cubicBezTo>
                      <a:pt x="162" y="83"/>
                      <a:pt x="163" y="81"/>
                      <a:pt x="164" y="80"/>
                    </a:cubicBezTo>
                    <a:cubicBezTo>
                      <a:pt x="165" y="80"/>
                      <a:pt x="165" y="80"/>
                      <a:pt x="166" y="80"/>
                    </a:cubicBezTo>
                    <a:cubicBezTo>
                      <a:pt x="168" y="79"/>
                      <a:pt x="171" y="76"/>
                      <a:pt x="173" y="75"/>
                    </a:cubicBezTo>
                    <a:cubicBezTo>
                      <a:pt x="175" y="73"/>
                      <a:pt x="178" y="73"/>
                      <a:pt x="180" y="72"/>
                    </a:cubicBezTo>
                    <a:cubicBezTo>
                      <a:pt x="184" y="70"/>
                      <a:pt x="187" y="67"/>
                      <a:pt x="190" y="65"/>
                    </a:cubicBezTo>
                    <a:cubicBezTo>
                      <a:pt x="192" y="63"/>
                      <a:pt x="194" y="61"/>
                      <a:pt x="196" y="59"/>
                    </a:cubicBezTo>
                    <a:cubicBezTo>
                      <a:pt x="201" y="55"/>
                      <a:pt x="207" y="49"/>
                      <a:pt x="209" y="42"/>
                    </a:cubicBezTo>
                    <a:cubicBezTo>
                      <a:pt x="210" y="39"/>
                      <a:pt x="212" y="32"/>
                      <a:pt x="211" y="29"/>
                    </a:cubicBezTo>
                    <a:close/>
                    <a:moveTo>
                      <a:pt x="205" y="38"/>
                    </a:moveTo>
                    <a:cubicBezTo>
                      <a:pt x="204" y="40"/>
                      <a:pt x="204" y="41"/>
                      <a:pt x="203" y="43"/>
                    </a:cubicBezTo>
                    <a:cubicBezTo>
                      <a:pt x="202" y="46"/>
                      <a:pt x="200" y="48"/>
                      <a:pt x="198" y="50"/>
                    </a:cubicBezTo>
                    <a:cubicBezTo>
                      <a:pt x="198" y="51"/>
                      <a:pt x="197" y="51"/>
                      <a:pt x="197" y="52"/>
                    </a:cubicBezTo>
                    <a:cubicBezTo>
                      <a:pt x="194" y="56"/>
                      <a:pt x="188" y="58"/>
                      <a:pt x="185" y="62"/>
                    </a:cubicBezTo>
                    <a:cubicBezTo>
                      <a:pt x="183" y="64"/>
                      <a:pt x="180" y="66"/>
                      <a:pt x="178" y="67"/>
                    </a:cubicBezTo>
                    <a:cubicBezTo>
                      <a:pt x="177" y="68"/>
                      <a:pt x="176" y="68"/>
                      <a:pt x="175" y="69"/>
                    </a:cubicBezTo>
                    <a:cubicBezTo>
                      <a:pt x="170" y="69"/>
                      <a:pt x="161" y="77"/>
                      <a:pt x="158" y="80"/>
                    </a:cubicBezTo>
                    <a:cubicBezTo>
                      <a:pt x="155" y="82"/>
                      <a:pt x="153" y="84"/>
                      <a:pt x="151" y="86"/>
                    </a:cubicBezTo>
                    <a:cubicBezTo>
                      <a:pt x="145" y="93"/>
                      <a:pt x="140" y="99"/>
                      <a:pt x="136" y="107"/>
                    </a:cubicBezTo>
                    <a:cubicBezTo>
                      <a:pt x="136" y="109"/>
                      <a:pt x="135" y="110"/>
                      <a:pt x="135" y="112"/>
                    </a:cubicBezTo>
                    <a:cubicBezTo>
                      <a:pt x="134" y="115"/>
                      <a:pt x="133" y="119"/>
                      <a:pt x="132" y="122"/>
                    </a:cubicBezTo>
                    <a:cubicBezTo>
                      <a:pt x="132" y="125"/>
                      <a:pt x="132" y="127"/>
                      <a:pt x="132" y="129"/>
                    </a:cubicBezTo>
                    <a:cubicBezTo>
                      <a:pt x="130" y="134"/>
                      <a:pt x="128" y="140"/>
                      <a:pt x="125" y="145"/>
                    </a:cubicBezTo>
                    <a:cubicBezTo>
                      <a:pt x="121" y="152"/>
                      <a:pt x="111" y="158"/>
                      <a:pt x="104" y="162"/>
                    </a:cubicBezTo>
                    <a:cubicBezTo>
                      <a:pt x="103" y="162"/>
                      <a:pt x="102" y="163"/>
                      <a:pt x="100" y="163"/>
                    </a:cubicBezTo>
                    <a:cubicBezTo>
                      <a:pt x="98" y="164"/>
                      <a:pt x="95" y="166"/>
                      <a:pt x="93" y="167"/>
                    </a:cubicBezTo>
                    <a:cubicBezTo>
                      <a:pt x="85" y="172"/>
                      <a:pt x="75" y="177"/>
                      <a:pt x="64" y="179"/>
                    </a:cubicBezTo>
                    <a:cubicBezTo>
                      <a:pt x="62" y="179"/>
                      <a:pt x="59" y="180"/>
                      <a:pt x="57" y="179"/>
                    </a:cubicBezTo>
                    <a:cubicBezTo>
                      <a:pt x="48" y="177"/>
                      <a:pt x="40" y="171"/>
                      <a:pt x="35" y="165"/>
                    </a:cubicBezTo>
                    <a:cubicBezTo>
                      <a:pt x="35" y="164"/>
                      <a:pt x="35" y="164"/>
                      <a:pt x="35" y="164"/>
                    </a:cubicBezTo>
                    <a:cubicBezTo>
                      <a:pt x="34" y="162"/>
                      <a:pt x="32" y="159"/>
                      <a:pt x="31" y="157"/>
                    </a:cubicBezTo>
                    <a:cubicBezTo>
                      <a:pt x="30" y="155"/>
                      <a:pt x="31" y="154"/>
                      <a:pt x="30" y="152"/>
                    </a:cubicBezTo>
                    <a:cubicBezTo>
                      <a:pt x="30" y="150"/>
                      <a:pt x="30" y="147"/>
                      <a:pt x="29" y="145"/>
                    </a:cubicBezTo>
                    <a:cubicBezTo>
                      <a:pt x="27" y="141"/>
                      <a:pt x="26" y="137"/>
                      <a:pt x="24" y="132"/>
                    </a:cubicBezTo>
                    <a:cubicBezTo>
                      <a:pt x="23" y="129"/>
                      <a:pt x="20" y="126"/>
                      <a:pt x="18" y="123"/>
                    </a:cubicBezTo>
                    <a:cubicBezTo>
                      <a:pt x="18" y="123"/>
                      <a:pt x="17" y="121"/>
                      <a:pt x="17" y="121"/>
                    </a:cubicBezTo>
                    <a:cubicBezTo>
                      <a:pt x="15" y="118"/>
                      <a:pt x="14" y="116"/>
                      <a:pt x="12" y="113"/>
                    </a:cubicBezTo>
                    <a:cubicBezTo>
                      <a:pt x="12" y="113"/>
                      <a:pt x="11" y="113"/>
                      <a:pt x="10" y="112"/>
                    </a:cubicBezTo>
                    <a:cubicBezTo>
                      <a:pt x="9" y="111"/>
                      <a:pt x="7" y="106"/>
                      <a:pt x="6" y="105"/>
                    </a:cubicBezTo>
                    <a:cubicBezTo>
                      <a:pt x="6" y="104"/>
                      <a:pt x="7" y="104"/>
                      <a:pt x="7" y="104"/>
                    </a:cubicBezTo>
                    <a:cubicBezTo>
                      <a:pt x="6" y="101"/>
                      <a:pt x="6" y="99"/>
                      <a:pt x="5" y="97"/>
                    </a:cubicBezTo>
                    <a:cubicBezTo>
                      <a:pt x="6" y="97"/>
                      <a:pt x="6" y="96"/>
                      <a:pt x="6" y="95"/>
                    </a:cubicBezTo>
                    <a:cubicBezTo>
                      <a:pt x="6" y="94"/>
                      <a:pt x="5" y="94"/>
                      <a:pt x="5" y="93"/>
                    </a:cubicBezTo>
                    <a:cubicBezTo>
                      <a:pt x="7" y="85"/>
                      <a:pt x="13" y="77"/>
                      <a:pt x="19" y="72"/>
                    </a:cubicBezTo>
                    <a:cubicBezTo>
                      <a:pt x="21" y="70"/>
                      <a:pt x="26" y="68"/>
                      <a:pt x="28" y="66"/>
                    </a:cubicBezTo>
                    <a:cubicBezTo>
                      <a:pt x="29" y="64"/>
                      <a:pt x="30" y="62"/>
                      <a:pt x="32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4" y="59"/>
                      <a:pt x="34" y="58"/>
                      <a:pt x="34" y="58"/>
                    </a:cubicBezTo>
                    <a:cubicBezTo>
                      <a:pt x="35" y="56"/>
                      <a:pt x="38" y="55"/>
                      <a:pt x="39" y="53"/>
                    </a:cubicBezTo>
                    <a:cubicBezTo>
                      <a:pt x="40" y="51"/>
                      <a:pt x="41" y="49"/>
                      <a:pt x="43" y="47"/>
                    </a:cubicBezTo>
                    <a:cubicBezTo>
                      <a:pt x="44" y="47"/>
                      <a:pt x="49" y="45"/>
                      <a:pt x="50" y="45"/>
                    </a:cubicBezTo>
                    <a:cubicBezTo>
                      <a:pt x="51" y="44"/>
                      <a:pt x="51" y="45"/>
                      <a:pt x="52" y="45"/>
                    </a:cubicBezTo>
                    <a:cubicBezTo>
                      <a:pt x="53" y="45"/>
                      <a:pt x="54" y="45"/>
                      <a:pt x="54" y="45"/>
                    </a:cubicBezTo>
                    <a:cubicBezTo>
                      <a:pt x="54" y="45"/>
                      <a:pt x="55" y="45"/>
                      <a:pt x="55" y="45"/>
                    </a:cubicBezTo>
                    <a:cubicBezTo>
                      <a:pt x="56" y="45"/>
                      <a:pt x="56" y="45"/>
                      <a:pt x="56" y="46"/>
                    </a:cubicBezTo>
                    <a:cubicBezTo>
                      <a:pt x="57" y="46"/>
                      <a:pt x="57" y="46"/>
                      <a:pt x="58" y="46"/>
                    </a:cubicBezTo>
                    <a:cubicBezTo>
                      <a:pt x="59" y="46"/>
                      <a:pt x="59" y="46"/>
                      <a:pt x="59" y="45"/>
                    </a:cubicBezTo>
                    <a:cubicBezTo>
                      <a:pt x="60" y="46"/>
                      <a:pt x="68" y="48"/>
                      <a:pt x="69" y="47"/>
                    </a:cubicBezTo>
                    <a:cubicBezTo>
                      <a:pt x="70" y="47"/>
                      <a:pt x="70" y="47"/>
                      <a:pt x="71" y="48"/>
                    </a:cubicBezTo>
                    <a:cubicBezTo>
                      <a:pt x="74" y="47"/>
                      <a:pt x="76" y="50"/>
                      <a:pt x="79" y="49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82" y="51"/>
                      <a:pt x="85" y="50"/>
                      <a:pt x="86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9" y="51"/>
                      <a:pt x="89" y="51"/>
                      <a:pt x="89" y="50"/>
                    </a:cubicBezTo>
                    <a:cubicBezTo>
                      <a:pt x="92" y="50"/>
                      <a:pt x="97" y="50"/>
                      <a:pt x="98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100" y="50"/>
                      <a:pt x="103" y="51"/>
                      <a:pt x="106" y="50"/>
                    </a:cubicBezTo>
                    <a:cubicBezTo>
                      <a:pt x="115" y="48"/>
                      <a:pt x="124" y="47"/>
                      <a:pt x="131" y="44"/>
                    </a:cubicBezTo>
                    <a:cubicBezTo>
                      <a:pt x="133" y="43"/>
                      <a:pt x="134" y="41"/>
                      <a:pt x="135" y="41"/>
                    </a:cubicBezTo>
                    <a:cubicBezTo>
                      <a:pt x="137" y="39"/>
                      <a:pt x="139" y="38"/>
                      <a:pt x="141" y="37"/>
                    </a:cubicBezTo>
                    <a:cubicBezTo>
                      <a:pt x="143" y="36"/>
                      <a:pt x="143" y="34"/>
                      <a:pt x="144" y="34"/>
                    </a:cubicBezTo>
                    <a:cubicBezTo>
                      <a:pt x="146" y="32"/>
                      <a:pt x="149" y="32"/>
                      <a:pt x="151" y="31"/>
                    </a:cubicBezTo>
                    <a:cubicBezTo>
                      <a:pt x="152" y="29"/>
                      <a:pt x="153" y="28"/>
                      <a:pt x="154" y="27"/>
                    </a:cubicBezTo>
                    <a:cubicBezTo>
                      <a:pt x="156" y="26"/>
                      <a:pt x="158" y="25"/>
                      <a:pt x="160" y="23"/>
                    </a:cubicBezTo>
                    <a:cubicBezTo>
                      <a:pt x="161" y="22"/>
                      <a:pt x="163" y="20"/>
                      <a:pt x="165" y="18"/>
                    </a:cubicBezTo>
                    <a:cubicBezTo>
                      <a:pt x="166" y="18"/>
                      <a:pt x="167" y="17"/>
                      <a:pt x="168" y="16"/>
                    </a:cubicBezTo>
                    <a:cubicBezTo>
                      <a:pt x="169" y="15"/>
                      <a:pt x="170" y="13"/>
                      <a:pt x="172" y="12"/>
                    </a:cubicBezTo>
                    <a:cubicBezTo>
                      <a:pt x="174" y="11"/>
                      <a:pt x="176" y="9"/>
                      <a:pt x="178" y="8"/>
                    </a:cubicBezTo>
                    <a:cubicBezTo>
                      <a:pt x="179" y="8"/>
                      <a:pt x="181" y="8"/>
                      <a:pt x="182" y="8"/>
                    </a:cubicBezTo>
                    <a:cubicBezTo>
                      <a:pt x="191" y="8"/>
                      <a:pt x="196" y="11"/>
                      <a:pt x="200" y="17"/>
                    </a:cubicBezTo>
                    <a:cubicBezTo>
                      <a:pt x="200" y="19"/>
                      <a:pt x="202" y="24"/>
                      <a:pt x="201" y="26"/>
                    </a:cubicBezTo>
                    <a:cubicBezTo>
                      <a:pt x="202" y="27"/>
                      <a:pt x="203" y="28"/>
                      <a:pt x="205" y="27"/>
                    </a:cubicBezTo>
                    <a:cubicBezTo>
                      <a:pt x="206" y="27"/>
                      <a:pt x="206" y="28"/>
                      <a:pt x="206" y="29"/>
                    </a:cubicBezTo>
                    <a:cubicBezTo>
                      <a:pt x="207" y="30"/>
                      <a:pt x="205" y="36"/>
                      <a:pt x="205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541">
                <a:extLst>
                  <a:ext uri="{FF2B5EF4-FFF2-40B4-BE49-F238E27FC236}">
                    <a16:creationId xmlns:a16="http://schemas.microsoft.com/office/drawing/2014/main" id="{7B1830D1-DAF1-2E7B-D877-D290F9804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0" y="377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542">
                <a:extLst>
                  <a:ext uri="{FF2B5EF4-FFF2-40B4-BE49-F238E27FC236}">
                    <a16:creationId xmlns:a16="http://schemas.microsoft.com/office/drawing/2014/main" id="{654178D5-925E-0B28-2F1C-1666700AB1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781"/>
                <a:ext cx="87" cy="126"/>
              </a:xfrm>
              <a:custGeom>
                <a:avLst/>
                <a:gdLst>
                  <a:gd name="T0" fmla="*/ 0 w 36"/>
                  <a:gd name="T1" fmla="*/ 43 h 52"/>
                  <a:gd name="T2" fmla="*/ 26 w 36"/>
                  <a:gd name="T3" fmla="*/ 42 h 52"/>
                  <a:gd name="T4" fmla="*/ 22 w 36"/>
                  <a:gd name="T5" fmla="*/ 32 h 52"/>
                  <a:gd name="T6" fmla="*/ 22 w 36"/>
                  <a:gd name="T7" fmla="*/ 30 h 52"/>
                  <a:gd name="T8" fmla="*/ 21 w 36"/>
                  <a:gd name="T9" fmla="*/ 30 h 52"/>
                  <a:gd name="T10" fmla="*/ 21 w 36"/>
                  <a:gd name="T11" fmla="*/ 28 h 52"/>
                  <a:gd name="T12" fmla="*/ 13 w 36"/>
                  <a:gd name="T13" fmla="*/ 19 h 52"/>
                  <a:gd name="T14" fmla="*/ 11 w 36"/>
                  <a:gd name="T15" fmla="*/ 16 h 52"/>
                  <a:gd name="T16" fmla="*/ 8 w 36"/>
                  <a:gd name="T17" fmla="*/ 14 h 52"/>
                  <a:gd name="T18" fmla="*/ 7 w 36"/>
                  <a:gd name="T19" fmla="*/ 11 h 52"/>
                  <a:gd name="T20" fmla="*/ 0 w 36"/>
                  <a:gd name="T21" fmla="*/ 6 h 52"/>
                  <a:gd name="T22" fmla="*/ 0 w 36"/>
                  <a:gd name="T23" fmla="*/ 0 h 52"/>
                  <a:gd name="T24" fmla="*/ 0 w 36"/>
                  <a:gd name="T25" fmla="*/ 0 h 52"/>
                  <a:gd name="T26" fmla="*/ 11 w 36"/>
                  <a:gd name="T27" fmla="*/ 9 h 52"/>
                  <a:gd name="T28" fmla="*/ 14 w 36"/>
                  <a:gd name="T29" fmla="*/ 14 h 52"/>
                  <a:gd name="T30" fmla="*/ 14 w 36"/>
                  <a:gd name="T31" fmla="*/ 13 h 52"/>
                  <a:gd name="T32" fmla="*/ 19 w 36"/>
                  <a:gd name="T33" fmla="*/ 18 h 52"/>
                  <a:gd name="T34" fmla="*/ 27 w 36"/>
                  <a:gd name="T35" fmla="*/ 48 h 52"/>
                  <a:gd name="T36" fmla="*/ 27 w 36"/>
                  <a:gd name="T37" fmla="*/ 49 h 52"/>
                  <a:gd name="T38" fmla="*/ 24 w 36"/>
                  <a:gd name="T39" fmla="*/ 50 h 52"/>
                  <a:gd name="T40" fmla="*/ 24 w 36"/>
                  <a:gd name="T41" fmla="*/ 51 h 52"/>
                  <a:gd name="T42" fmla="*/ 23 w 36"/>
                  <a:gd name="T43" fmla="*/ 51 h 52"/>
                  <a:gd name="T44" fmla="*/ 21 w 36"/>
                  <a:gd name="T45" fmla="*/ 51 h 52"/>
                  <a:gd name="T46" fmla="*/ 20 w 36"/>
                  <a:gd name="T47" fmla="*/ 51 h 52"/>
                  <a:gd name="T48" fmla="*/ 18 w 36"/>
                  <a:gd name="T49" fmla="*/ 51 h 52"/>
                  <a:gd name="T50" fmla="*/ 10 w 36"/>
                  <a:gd name="T51" fmla="*/ 50 h 52"/>
                  <a:gd name="T52" fmla="*/ 2 w 36"/>
                  <a:gd name="T53" fmla="*/ 48 h 52"/>
                  <a:gd name="T54" fmla="*/ 2 w 36"/>
                  <a:gd name="T55" fmla="*/ 48 h 52"/>
                  <a:gd name="T56" fmla="*/ 2 w 36"/>
                  <a:gd name="T57" fmla="*/ 48 h 52"/>
                  <a:gd name="T58" fmla="*/ 1 w 36"/>
                  <a:gd name="T59" fmla="*/ 49 h 52"/>
                  <a:gd name="T60" fmla="*/ 0 w 36"/>
                  <a:gd name="T61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" h="52">
                    <a:moveTo>
                      <a:pt x="0" y="43"/>
                    </a:moveTo>
                    <a:cubicBezTo>
                      <a:pt x="7" y="44"/>
                      <a:pt x="23" y="51"/>
                      <a:pt x="26" y="42"/>
                    </a:cubicBezTo>
                    <a:cubicBezTo>
                      <a:pt x="27" y="39"/>
                      <a:pt x="23" y="34"/>
                      <a:pt x="22" y="32"/>
                    </a:cubicBezTo>
                    <a:cubicBezTo>
                      <a:pt x="22" y="31"/>
                      <a:pt x="22" y="31"/>
                      <a:pt x="22" y="30"/>
                    </a:cubicBezTo>
                    <a:cubicBezTo>
                      <a:pt x="22" y="30"/>
                      <a:pt x="21" y="30"/>
                      <a:pt x="21" y="30"/>
                    </a:cubicBezTo>
                    <a:cubicBezTo>
                      <a:pt x="21" y="29"/>
                      <a:pt x="21" y="29"/>
                      <a:pt x="21" y="28"/>
                    </a:cubicBezTo>
                    <a:cubicBezTo>
                      <a:pt x="19" y="25"/>
                      <a:pt x="16" y="22"/>
                      <a:pt x="13" y="19"/>
                    </a:cubicBezTo>
                    <a:cubicBezTo>
                      <a:pt x="12" y="18"/>
                      <a:pt x="12" y="17"/>
                      <a:pt x="11" y="16"/>
                    </a:cubicBezTo>
                    <a:cubicBezTo>
                      <a:pt x="11" y="15"/>
                      <a:pt x="9" y="15"/>
                      <a:pt x="8" y="14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6" y="10"/>
                      <a:pt x="1" y="7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7" y="6"/>
                      <a:pt x="11" y="9"/>
                    </a:cubicBezTo>
                    <a:cubicBezTo>
                      <a:pt x="12" y="10"/>
                      <a:pt x="13" y="13"/>
                      <a:pt x="14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5"/>
                      <a:pt x="17" y="17"/>
                      <a:pt x="19" y="18"/>
                    </a:cubicBezTo>
                    <a:cubicBezTo>
                      <a:pt x="24" y="25"/>
                      <a:pt x="36" y="39"/>
                      <a:pt x="27" y="48"/>
                    </a:cubicBezTo>
                    <a:cubicBezTo>
                      <a:pt x="27" y="48"/>
                      <a:pt x="27" y="48"/>
                      <a:pt x="27" y="49"/>
                    </a:cubicBezTo>
                    <a:cubicBezTo>
                      <a:pt x="26" y="49"/>
                      <a:pt x="25" y="49"/>
                      <a:pt x="24" y="50"/>
                    </a:cubicBezTo>
                    <a:cubicBezTo>
                      <a:pt x="24" y="50"/>
                      <a:pt x="24" y="50"/>
                      <a:pt x="24" y="51"/>
                    </a:cubicBezTo>
                    <a:cubicBezTo>
                      <a:pt x="23" y="51"/>
                      <a:pt x="24" y="51"/>
                      <a:pt x="23" y="51"/>
                    </a:cubicBezTo>
                    <a:cubicBezTo>
                      <a:pt x="22" y="51"/>
                      <a:pt x="21" y="51"/>
                      <a:pt x="21" y="51"/>
                    </a:cubicBezTo>
                    <a:cubicBezTo>
                      <a:pt x="21" y="52"/>
                      <a:pt x="21" y="51"/>
                      <a:pt x="20" y="51"/>
                    </a:cubicBezTo>
                    <a:cubicBezTo>
                      <a:pt x="20" y="51"/>
                      <a:pt x="18" y="52"/>
                      <a:pt x="18" y="51"/>
                    </a:cubicBezTo>
                    <a:cubicBezTo>
                      <a:pt x="15" y="51"/>
                      <a:pt x="12" y="50"/>
                      <a:pt x="10" y="50"/>
                    </a:cubicBezTo>
                    <a:cubicBezTo>
                      <a:pt x="7" y="49"/>
                      <a:pt x="3" y="50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8"/>
                      <a:pt x="1" y="48"/>
                      <a:pt x="1" y="49"/>
                    </a:cubicBezTo>
                    <a:cubicBezTo>
                      <a:pt x="0" y="47"/>
                      <a:pt x="0" y="46"/>
                      <a:pt x="0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543">
                <a:extLst>
                  <a:ext uri="{FF2B5EF4-FFF2-40B4-BE49-F238E27FC236}">
                    <a16:creationId xmlns:a16="http://schemas.microsoft.com/office/drawing/2014/main" id="{3817A43B-61A3-928A-60ED-C785DF1D6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37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544">
                <a:extLst>
                  <a:ext uri="{FF2B5EF4-FFF2-40B4-BE49-F238E27FC236}">
                    <a16:creationId xmlns:a16="http://schemas.microsoft.com/office/drawing/2014/main" id="{6B1BE918-EEA9-F645-554C-11906A344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9" y="37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545">
                <a:extLst>
                  <a:ext uri="{FF2B5EF4-FFF2-40B4-BE49-F238E27FC236}">
                    <a16:creationId xmlns:a16="http://schemas.microsoft.com/office/drawing/2014/main" id="{305AF6EA-3D3B-AF15-A844-0F8966ECF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7" y="3800"/>
                <a:ext cx="868" cy="1330"/>
              </a:xfrm>
              <a:custGeom>
                <a:avLst/>
                <a:gdLst>
                  <a:gd name="T0" fmla="*/ 342 w 358"/>
                  <a:gd name="T1" fmla="*/ 469 h 548"/>
                  <a:gd name="T2" fmla="*/ 328 w 358"/>
                  <a:gd name="T3" fmla="*/ 506 h 548"/>
                  <a:gd name="T4" fmla="*/ 317 w 358"/>
                  <a:gd name="T5" fmla="*/ 548 h 548"/>
                  <a:gd name="T6" fmla="*/ 313 w 358"/>
                  <a:gd name="T7" fmla="*/ 532 h 548"/>
                  <a:gd name="T8" fmla="*/ 319 w 358"/>
                  <a:gd name="T9" fmla="*/ 510 h 548"/>
                  <a:gd name="T10" fmla="*/ 334 w 358"/>
                  <a:gd name="T11" fmla="*/ 455 h 548"/>
                  <a:gd name="T12" fmla="*/ 325 w 358"/>
                  <a:gd name="T13" fmla="*/ 430 h 548"/>
                  <a:gd name="T14" fmla="*/ 323 w 358"/>
                  <a:gd name="T15" fmla="*/ 394 h 548"/>
                  <a:gd name="T16" fmla="*/ 352 w 358"/>
                  <a:gd name="T17" fmla="*/ 337 h 548"/>
                  <a:gd name="T18" fmla="*/ 337 w 358"/>
                  <a:gd name="T19" fmla="*/ 280 h 548"/>
                  <a:gd name="T20" fmla="*/ 333 w 358"/>
                  <a:gd name="T21" fmla="*/ 259 h 548"/>
                  <a:gd name="T22" fmla="*/ 336 w 358"/>
                  <a:gd name="T23" fmla="*/ 201 h 548"/>
                  <a:gd name="T24" fmla="*/ 286 w 358"/>
                  <a:gd name="T25" fmla="*/ 159 h 548"/>
                  <a:gd name="T26" fmla="*/ 245 w 358"/>
                  <a:gd name="T27" fmla="*/ 117 h 548"/>
                  <a:gd name="T28" fmla="*/ 220 w 358"/>
                  <a:gd name="T29" fmla="*/ 69 h 548"/>
                  <a:gd name="T30" fmla="*/ 185 w 358"/>
                  <a:gd name="T31" fmla="*/ 21 h 548"/>
                  <a:gd name="T32" fmla="*/ 137 w 358"/>
                  <a:gd name="T33" fmla="*/ 41 h 548"/>
                  <a:gd name="T34" fmla="*/ 128 w 358"/>
                  <a:gd name="T35" fmla="*/ 132 h 548"/>
                  <a:gd name="T36" fmla="*/ 101 w 358"/>
                  <a:gd name="T37" fmla="*/ 152 h 548"/>
                  <a:gd name="T38" fmla="*/ 61 w 358"/>
                  <a:gd name="T39" fmla="*/ 164 h 548"/>
                  <a:gd name="T40" fmla="*/ 35 w 358"/>
                  <a:gd name="T41" fmla="*/ 207 h 548"/>
                  <a:gd name="T42" fmla="*/ 82 w 358"/>
                  <a:gd name="T43" fmla="*/ 256 h 548"/>
                  <a:gd name="T44" fmla="*/ 57 w 358"/>
                  <a:gd name="T45" fmla="*/ 318 h 548"/>
                  <a:gd name="T46" fmla="*/ 19 w 358"/>
                  <a:gd name="T47" fmla="*/ 353 h 548"/>
                  <a:gd name="T48" fmla="*/ 9 w 358"/>
                  <a:gd name="T49" fmla="*/ 401 h 548"/>
                  <a:gd name="T50" fmla="*/ 51 w 358"/>
                  <a:gd name="T51" fmla="*/ 412 h 548"/>
                  <a:gd name="T52" fmla="*/ 69 w 358"/>
                  <a:gd name="T53" fmla="*/ 409 h 548"/>
                  <a:gd name="T54" fmla="*/ 101 w 358"/>
                  <a:gd name="T55" fmla="*/ 412 h 548"/>
                  <a:gd name="T56" fmla="*/ 127 w 358"/>
                  <a:gd name="T57" fmla="*/ 426 h 548"/>
                  <a:gd name="T58" fmla="*/ 148 w 358"/>
                  <a:gd name="T59" fmla="*/ 452 h 548"/>
                  <a:gd name="T60" fmla="*/ 157 w 358"/>
                  <a:gd name="T61" fmla="*/ 520 h 548"/>
                  <a:gd name="T62" fmla="*/ 141 w 358"/>
                  <a:gd name="T63" fmla="*/ 548 h 548"/>
                  <a:gd name="T64" fmla="*/ 145 w 358"/>
                  <a:gd name="T65" fmla="*/ 530 h 548"/>
                  <a:gd name="T66" fmla="*/ 151 w 358"/>
                  <a:gd name="T67" fmla="*/ 468 h 548"/>
                  <a:gd name="T68" fmla="*/ 38 w 358"/>
                  <a:gd name="T69" fmla="*/ 417 h 548"/>
                  <a:gd name="T70" fmla="*/ 3 w 358"/>
                  <a:gd name="T71" fmla="*/ 375 h 548"/>
                  <a:gd name="T72" fmla="*/ 31 w 358"/>
                  <a:gd name="T73" fmla="*/ 333 h 548"/>
                  <a:gd name="T74" fmla="*/ 52 w 358"/>
                  <a:gd name="T75" fmla="*/ 315 h 548"/>
                  <a:gd name="T76" fmla="*/ 78 w 358"/>
                  <a:gd name="T77" fmla="*/ 264 h 548"/>
                  <a:gd name="T78" fmla="*/ 27 w 358"/>
                  <a:gd name="T79" fmla="*/ 208 h 548"/>
                  <a:gd name="T80" fmla="*/ 97 w 358"/>
                  <a:gd name="T81" fmla="*/ 148 h 548"/>
                  <a:gd name="T82" fmla="*/ 123 w 358"/>
                  <a:gd name="T83" fmla="*/ 130 h 548"/>
                  <a:gd name="T84" fmla="*/ 139 w 358"/>
                  <a:gd name="T85" fmla="*/ 75 h 548"/>
                  <a:gd name="T86" fmla="*/ 138 w 358"/>
                  <a:gd name="T87" fmla="*/ 11 h 548"/>
                  <a:gd name="T88" fmla="*/ 167 w 358"/>
                  <a:gd name="T89" fmla="*/ 4 h 548"/>
                  <a:gd name="T90" fmla="*/ 194 w 358"/>
                  <a:gd name="T91" fmla="*/ 21 h 548"/>
                  <a:gd name="T92" fmla="*/ 218 w 358"/>
                  <a:gd name="T93" fmla="*/ 57 h 548"/>
                  <a:gd name="T94" fmla="*/ 229 w 358"/>
                  <a:gd name="T95" fmla="*/ 78 h 548"/>
                  <a:gd name="T96" fmla="*/ 231 w 358"/>
                  <a:gd name="T97" fmla="*/ 83 h 548"/>
                  <a:gd name="T98" fmla="*/ 247 w 358"/>
                  <a:gd name="T99" fmla="*/ 114 h 548"/>
                  <a:gd name="T100" fmla="*/ 283 w 358"/>
                  <a:gd name="T101" fmla="*/ 151 h 548"/>
                  <a:gd name="T102" fmla="*/ 311 w 358"/>
                  <a:gd name="T103" fmla="*/ 165 h 548"/>
                  <a:gd name="T104" fmla="*/ 333 w 358"/>
                  <a:gd name="T105" fmla="*/ 179 h 548"/>
                  <a:gd name="T106" fmla="*/ 343 w 358"/>
                  <a:gd name="T107" fmla="*/ 206 h 548"/>
                  <a:gd name="T108" fmla="*/ 338 w 358"/>
                  <a:gd name="T109" fmla="*/ 239 h 548"/>
                  <a:gd name="T110" fmla="*/ 338 w 358"/>
                  <a:gd name="T111" fmla="*/ 258 h 548"/>
                  <a:gd name="T112" fmla="*/ 349 w 358"/>
                  <a:gd name="T113" fmla="*/ 301 h 548"/>
                  <a:gd name="T114" fmla="*/ 355 w 358"/>
                  <a:gd name="T115" fmla="*/ 349 h 548"/>
                  <a:gd name="T116" fmla="*/ 337 w 358"/>
                  <a:gd name="T117" fmla="*/ 377 h 548"/>
                  <a:gd name="T118" fmla="*/ 326 w 358"/>
                  <a:gd name="T119" fmla="*/ 408 h 548"/>
                  <a:gd name="T120" fmla="*/ 330 w 358"/>
                  <a:gd name="T121" fmla="*/ 433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8" h="548">
                    <a:moveTo>
                      <a:pt x="336" y="442"/>
                    </a:moveTo>
                    <a:cubicBezTo>
                      <a:pt x="336" y="445"/>
                      <a:pt x="338" y="445"/>
                      <a:pt x="338" y="447"/>
                    </a:cubicBezTo>
                    <a:cubicBezTo>
                      <a:pt x="338" y="449"/>
                      <a:pt x="339" y="451"/>
                      <a:pt x="339" y="453"/>
                    </a:cubicBezTo>
                    <a:cubicBezTo>
                      <a:pt x="339" y="453"/>
                      <a:pt x="338" y="453"/>
                      <a:pt x="339" y="453"/>
                    </a:cubicBezTo>
                    <a:cubicBezTo>
                      <a:pt x="339" y="454"/>
                      <a:pt x="340" y="456"/>
                      <a:pt x="340" y="457"/>
                    </a:cubicBezTo>
                    <a:cubicBezTo>
                      <a:pt x="341" y="459"/>
                      <a:pt x="340" y="460"/>
                      <a:pt x="341" y="461"/>
                    </a:cubicBezTo>
                    <a:cubicBezTo>
                      <a:pt x="341" y="462"/>
                      <a:pt x="342" y="464"/>
                      <a:pt x="342" y="466"/>
                    </a:cubicBezTo>
                    <a:cubicBezTo>
                      <a:pt x="342" y="467"/>
                      <a:pt x="342" y="468"/>
                      <a:pt x="342" y="469"/>
                    </a:cubicBezTo>
                    <a:cubicBezTo>
                      <a:pt x="342" y="470"/>
                      <a:pt x="342" y="471"/>
                      <a:pt x="341" y="473"/>
                    </a:cubicBezTo>
                    <a:cubicBezTo>
                      <a:pt x="341" y="474"/>
                      <a:pt x="342" y="477"/>
                      <a:pt x="342" y="478"/>
                    </a:cubicBezTo>
                    <a:cubicBezTo>
                      <a:pt x="341" y="480"/>
                      <a:pt x="340" y="483"/>
                      <a:pt x="340" y="485"/>
                    </a:cubicBezTo>
                    <a:cubicBezTo>
                      <a:pt x="339" y="487"/>
                      <a:pt x="340" y="488"/>
                      <a:pt x="340" y="489"/>
                    </a:cubicBezTo>
                    <a:cubicBezTo>
                      <a:pt x="339" y="490"/>
                      <a:pt x="338" y="492"/>
                      <a:pt x="337" y="493"/>
                    </a:cubicBezTo>
                    <a:cubicBezTo>
                      <a:pt x="336" y="495"/>
                      <a:pt x="336" y="497"/>
                      <a:pt x="334" y="499"/>
                    </a:cubicBezTo>
                    <a:cubicBezTo>
                      <a:pt x="332" y="501"/>
                      <a:pt x="330" y="503"/>
                      <a:pt x="329" y="504"/>
                    </a:cubicBezTo>
                    <a:cubicBezTo>
                      <a:pt x="329" y="505"/>
                      <a:pt x="329" y="505"/>
                      <a:pt x="328" y="506"/>
                    </a:cubicBezTo>
                    <a:cubicBezTo>
                      <a:pt x="327" y="508"/>
                      <a:pt x="325" y="510"/>
                      <a:pt x="324" y="511"/>
                    </a:cubicBezTo>
                    <a:cubicBezTo>
                      <a:pt x="324" y="513"/>
                      <a:pt x="322" y="515"/>
                      <a:pt x="321" y="517"/>
                    </a:cubicBezTo>
                    <a:cubicBezTo>
                      <a:pt x="321" y="517"/>
                      <a:pt x="321" y="518"/>
                      <a:pt x="321" y="519"/>
                    </a:cubicBezTo>
                    <a:cubicBezTo>
                      <a:pt x="320" y="523"/>
                      <a:pt x="319" y="528"/>
                      <a:pt x="317" y="532"/>
                    </a:cubicBezTo>
                    <a:cubicBezTo>
                      <a:pt x="318" y="533"/>
                      <a:pt x="318" y="532"/>
                      <a:pt x="318" y="533"/>
                    </a:cubicBezTo>
                    <a:cubicBezTo>
                      <a:pt x="317" y="534"/>
                      <a:pt x="317" y="542"/>
                      <a:pt x="317" y="543"/>
                    </a:cubicBezTo>
                    <a:cubicBezTo>
                      <a:pt x="317" y="543"/>
                      <a:pt x="317" y="543"/>
                      <a:pt x="317" y="543"/>
                    </a:cubicBezTo>
                    <a:cubicBezTo>
                      <a:pt x="317" y="545"/>
                      <a:pt x="317" y="547"/>
                      <a:pt x="317" y="548"/>
                    </a:cubicBezTo>
                    <a:cubicBezTo>
                      <a:pt x="315" y="548"/>
                      <a:pt x="314" y="548"/>
                      <a:pt x="312" y="548"/>
                    </a:cubicBezTo>
                    <a:cubicBezTo>
                      <a:pt x="312" y="548"/>
                      <a:pt x="312" y="548"/>
                      <a:pt x="312" y="548"/>
                    </a:cubicBezTo>
                    <a:cubicBezTo>
                      <a:pt x="313" y="547"/>
                      <a:pt x="313" y="545"/>
                      <a:pt x="312" y="544"/>
                    </a:cubicBezTo>
                    <a:cubicBezTo>
                      <a:pt x="312" y="541"/>
                      <a:pt x="312" y="536"/>
                      <a:pt x="313" y="534"/>
                    </a:cubicBezTo>
                    <a:cubicBezTo>
                      <a:pt x="313" y="534"/>
                      <a:pt x="313" y="534"/>
                      <a:pt x="313" y="534"/>
                    </a:cubicBezTo>
                    <a:cubicBezTo>
                      <a:pt x="313" y="534"/>
                      <a:pt x="313" y="534"/>
                      <a:pt x="313" y="534"/>
                    </a:cubicBezTo>
                    <a:cubicBezTo>
                      <a:pt x="313" y="533"/>
                      <a:pt x="313" y="533"/>
                      <a:pt x="313" y="533"/>
                    </a:cubicBezTo>
                    <a:cubicBezTo>
                      <a:pt x="313" y="533"/>
                      <a:pt x="313" y="533"/>
                      <a:pt x="313" y="532"/>
                    </a:cubicBezTo>
                    <a:cubicBezTo>
                      <a:pt x="313" y="532"/>
                      <a:pt x="313" y="532"/>
                      <a:pt x="313" y="532"/>
                    </a:cubicBezTo>
                    <a:cubicBezTo>
                      <a:pt x="313" y="531"/>
                      <a:pt x="315" y="523"/>
                      <a:pt x="315" y="522"/>
                    </a:cubicBezTo>
                    <a:cubicBezTo>
                      <a:pt x="316" y="522"/>
                      <a:pt x="316" y="522"/>
                      <a:pt x="316" y="521"/>
                    </a:cubicBezTo>
                    <a:cubicBezTo>
                      <a:pt x="315" y="521"/>
                      <a:pt x="316" y="521"/>
                      <a:pt x="316" y="520"/>
                    </a:cubicBezTo>
                    <a:cubicBezTo>
                      <a:pt x="317" y="520"/>
                      <a:pt x="317" y="514"/>
                      <a:pt x="319" y="512"/>
                    </a:cubicBezTo>
                    <a:cubicBezTo>
                      <a:pt x="319" y="512"/>
                      <a:pt x="319" y="512"/>
                      <a:pt x="319" y="511"/>
                    </a:cubicBezTo>
                    <a:cubicBezTo>
                      <a:pt x="319" y="511"/>
                      <a:pt x="319" y="511"/>
                      <a:pt x="320" y="510"/>
                    </a:cubicBezTo>
                    <a:cubicBezTo>
                      <a:pt x="319" y="510"/>
                      <a:pt x="320" y="510"/>
                      <a:pt x="319" y="510"/>
                    </a:cubicBezTo>
                    <a:cubicBezTo>
                      <a:pt x="320" y="509"/>
                      <a:pt x="320" y="508"/>
                      <a:pt x="321" y="508"/>
                    </a:cubicBezTo>
                    <a:cubicBezTo>
                      <a:pt x="322" y="506"/>
                      <a:pt x="325" y="504"/>
                      <a:pt x="325" y="502"/>
                    </a:cubicBezTo>
                    <a:cubicBezTo>
                      <a:pt x="325" y="502"/>
                      <a:pt x="326" y="501"/>
                      <a:pt x="326" y="501"/>
                    </a:cubicBezTo>
                    <a:cubicBezTo>
                      <a:pt x="326" y="499"/>
                      <a:pt x="331" y="495"/>
                      <a:pt x="332" y="493"/>
                    </a:cubicBezTo>
                    <a:cubicBezTo>
                      <a:pt x="336" y="488"/>
                      <a:pt x="335" y="482"/>
                      <a:pt x="337" y="476"/>
                    </a:cubicBezTo>
                    <a:cubicBezTo>
                      <a:pt x="337" y="476"/>
                      <a:pt x="337" y="475"/>
                      <a:pt x="337" y="474"/>
                    </a:cubicBezTo>
                    <a:cubicBezTo>
                      <a:pt x="337" y="473"/>
                      <a:pt x="337" y="470"/>
                      <a:pt x="338" y="469"/>
                    </a:cubicBezTo>
                    <a:cubicBezTo>
                      <a:pt x="336" y="464"/>
                      <a:pt x="337" y="459"/>
                      <a:pt x="334" y="455"/>
                    </a:cubicBezTo>
                    <a:cubicBezTo>
                      <a:pt x="334" y="454"/>
                      <a:pt x="334" y="454"/>
                      <a:pt x="334" y="453"/>
                    </a:cubicBezTo>
                    <a:cubicBezTo>
                      <a:pt x="334" y="451"/>
                      <a:pt x="334" y="448"/>
                      <a:pt x="333" y="446"/>
                    </a:cubicBezTo>
                    <a:cubicBezTo>
                      <a:pt x="332" y="446"/>
                      <a:pt x="332" y="445"/>
                      <a:pt x="331" y="445"/>
                    </a:cubicBezTo>
                    <a:cubicBezTo>
                      <a:pt x="330" y="443"/>
                      <a:pt x="329" y="440"/>
                      <a:pt x="328" y="439"/>
                    </a:cubicBezTo>
                    <a:cubicBezTo>
                      <a:pt x="329" y="439"/>
                      <a:pt x="329" y="438"/>
                      <a:pt x="329" y="438"/>
                    </a:cubicBezTo>
                    <a:cubicBezTo>
                      <a:pt x="328" y="438"/>
                      <a:pt x="327" y="437"/>
                      <a:pt x="326" y="436"/>
                    </a:cubicBezTo>
                    <a:cubicBezTo>
                      <a:pt x="326" y="436"/>
                      <a:pt x="326" y="435"/>
                      <a:pt x="326" y="435"/>
                    </a:cubicBezTo>
                    <a:cubicBezTo>
                      <a:pt x="326" y="434"/>
                      <a:pt x="324" y="431"/>
                      <a:pt x="325" y="430"/>
                    </a:cubicBezTo>
                    <a:cubicBezTo>
                      <a:pt x="323" y="429"/>
                      <a:pt x="323" y="426"/>
                      <a:pt x="322" y="423"/>
                    </a:cubicBezTo>
                    <a:cubicBezTo>
                      <a:pt x="322" y="423"/>
                      <a:pt x="321" y="423"/>
                      <a:pt x="321" y="422"/>
                    </a:cubicBezTo>
                    <a:cubicBezTo>
                      <a:pt x="320" y="420"/>
                      <a:pt x="320" y="413"/>
                      <a:pt x="321" y="410"/>
                    </a:cubicBezTo>
                    <a:cubicBezTo>
                      <a:pt x="321" y="409"/>
                      <a:pt x="322" y="406"/>
                      <a:pt x="322" y="405"/>
                    </a:cubicBezTo>
                    <a:cubicBezTo>
                      <a:pt x="322" y="405"/>
                      <a:pt x="322" y="405"/>
                      <a:pt x="322" y="404"/>
                    </a:cubicBezTo>
                    <a:cubicBezTo>
                      <a:pt x="322" y="404"/>
                      <a:pt x="322" y="404"/>
                      <a:pt x="322" y="403"/>
                    </a:cubicBezTo>
                    <a:cubicBezTo>
                      <a:pt x="322" y="403"/>
                      <a:pt x="322" y="403"/>
                      <a:pt x="322" y="403"/>
                    </a:cubicBezTo>
                    <a:cubicBezTo>
                      <a:pt x="321" y="401"/>
                      <a:pt x="323" y="396"/>
                      <a:pt x="323" y="394"/>
                    </a:cubicBezTo>
                    <a:cubicBezTo>
                      <a:pt x="323" y="390"/>
                      <a:pt x="326" y="386"/>
                      <a:pt x="328" y="383"/>
                    </a:cubicBezTo>
                    <a:cubicBezTo>
                      <a:pt x="329" y="382"/>
                      <a:pt x="329" y="381"/>
                      <a:pt x="328" y="381"/>
                    </a:cubicBezTo>
                    <a:cubicBezTo>
                      <a:pt x="330" y="379"/>
                      <a:pt x="330" y="377"/>
                      <a:pt x="332" y="375"/>
                    </a:cubicBezTo>
                    <a:cubicBezTo>
                      <a:pt x="334" y="375"/>
                      <a:pt x="333" y="373"/>
                      <a:pt x="335" y="372"/>
                    </a:cubicBezTo>
                    <a:cubicBezTo>
                      <a:pt x="335" y="372"/>
                      <a:pt x="335" y="372"/>
                      <a:pt x="335" y="372"/>
                    </a:cubicBezTo>
                    <a:cubicBezTo>
                      <a:pt x="337" y="371"/>
                      <a:pt x="339" y="365"/>
                      <a:pt x="342" y="364"/>
                    </a:cubicBezTo>
                    <a:cubicBezTo>
                      <a:pt x="347" y="359"/>
                      <a:pt x="350" y="350"/>
                      <a:pt x="351" y="343"/>
                    </a:cubicBezTo>
                    <a:cubicBezTo>
                      <a:pt x="351" y="341"/>
                      <a:pt x="352" y="339"/>
                      <a:pt x="352" y="337"/>
                    </a:cubicBezTo>
                    <a:cubicBezTo>
                      <a:pt x="353" y="334"/>
                      <a:pt x="353" y="329"/>
                      <a:pt x="352" y="325"/>
                    </a:cubicBezTo>
                    <a:cubicBezTo>
                      <a:pt x="351" y="321"/>
                      <a:pt x="350" y="317"/>
                      <a:pt x="348" y="313"/>
                    </a:cubicBezTo>
                    <a:cubicBezTo>
                      <a:pt x="348" y="311"/>
                      <a:pt x="348" y="309"/>
                      <a:pt x="347" y="308"/>
                    </a:cubicBezTo>
                    <a:cubicBezTo>
                      <a:pt x="346" y="305"/>
                      <a:pt x="344" y="302"/>
                      <a:pt x="343" y="299"/>
                    </a:cubicBezTo>
                    <a:cubicBezTo>
                      <a:pt x="341" y="294"/>
                      <a:pt x="340" y="290"/>
                      <a:pt x="339" y="286"/>
                    </a:cubicBezTo>
                    <a:cubicBezTo>
                      <a:pt x="339" y="285"/>
                      <a:pt x="339" y="285"/>
                      <a:pt x="339" y="285"/>
                    </a:cubicBezTo>
                    <a:cubicBezTo>
                      <a:pt x="339" y="285"/>
                      <a:pt x="338" y="285"/>
                      <a:pt x="338" y="284"/>
                    </a:cubicBezTo>
                    <a:cubicBezTo>
                      <a:pt x="338" y="283"/>
                      <a:pt x="337" y="281"/>
                      <a:pt x="337" y="280"/>
                    </a:cubicBezTo>
                    <a:cubicBezTo>
                      <a:pt x="337" y="280"/>
                      <a:pt x="337" y="280"/>
                      <a:pt x="337" y="279"/>
                    </a:cubicBezTo>
                    <a:cubicBezTo>
                      <a:pt x="337" y="279"/>
                      <a:pt x="336" y="279"/>
                      <a:pt x="336" y="278"/>
                    </a:cubicBezTo>
                    <a:cubicBezTo>
                      <a:pt x="336" y="278"/>
                      <a:pt x="336" y="275"/>
                      <a:pt x="336" y="273"/>
                    </a:cubicBezTo>
                    <a:cubicBezTo>
                      <a:pt x="335" y="273"/>
                      <a:pt x="335" y="273"/>
                      <a:pt x="335" y="273"/>
                    </a:cubicBezTo>
                    <a:cubicBezTo>
                      <a:pt x="335" y="271"/>
                      <a:pt x="335" y="269"/>
                      <a:pt x="335" y="267"/>
                    </a:cubicBezTo>
                    <a:cubicBezTo>
                      <a:pt x="334" y="266"/>
                      <a:pt x="334" y="265"/>
                      <a:pt x="334" y="263"/>
                    </a:cubicBezTo>
                    <a:cubicBezTo>
                      <a:pt x="334" y="262"/>
                      <a:pt x="334" y="262"/>
                      <a:pt x="334" y="261"/>
                    </a:cubicBezTo>
                    <a:cubicBezTo>
                      <a:pt x="334" y="261"/>
                      <a:pt x="334" y="260"/>
                      <a:pt x="333" y="259"/>
                    </a:cubicBezTo>
                    <a:cubicBezTo>
                      <a:pt x="333" y="258"/>
                      <a:pt x="333" y="253"/>
                      <a:pt x="333" y="252"/>
                    </a:cubicBezTo>
                    <a:cubicBezTo>
                      <a:pt x="333" y="251"/>
                      <a:pt x="332" y="251"/>
                      <a:pt x="332" y="251"/>
                    </a:cubicBezTo>
                    <a:cubicBezTo>
                      <a:pt x="334" y="251"/>
                      <a:pt x="333" y="247"/>
                      <a:pt x="333" y="246"/>
                    </a:cubicBezTo>
                    <a:cubicBezTo>
                      <a:pt x="333" y="246"/>
                      <a:pt x="333" y="245"/>
                      <a:pt x="333" y="244"/>
                    </a:cubicBezTo>
                    <a:cubicBezTo>
                      <a:pt x="333" y="242"/>
                      <a:pt x="333" y="241"/>
                      <a:pt x="333" y="239"/>
                    </a:cubicBezTo>
                    <a:cubicBezTo>
                      <a:pt x="333" y="236"/>
                      <a:pt x="334" y="233"/>
                      <a:pt x="333" y="230"/>
                    </a:cubicBezTo>
                    <a:cubicBezTo>
                      <a:pt x="333" y="230"/>
                      <a:pt x="334" y="230"/>
                      <a:pt x="334" y="230"/>
                    </a:cubicBezTo>
                    <a:cubicBezTo>
                      <a:pt x="334" y="220"/>
                      <a:pt x="338" y="212"/>
                      <a:pt x="336" y="201"/>
                    </a:cubicBezTo>
                    <a:cubicBezTo>
                      <a:pt x="337" y="201"/>
                      <a:pt x="337" y="201"/>
                      <a:pt x="337" y="201"/>
                    </a:cubicBezTo>
                    <a:cubicBezTo>
                      <a:pt x="336" y="199"/>
                      <a:pt x="336" y="197"/>
                      <a:pt x="336" y="195"/>
                    </a:cubicBezTo>
                    <a:cubicBezTo>
                      <a:pt x="334" y="191"/>
                      <a:pt x="332" y="187"/>
                      <a:pt x="330" y="184"/>
                    </a:cubicBezTo>
                    <a:cubicBezTo>
                      <a:pt x="327" y="182"/>
                      <a:pt x="325" y="180"/>
                      <a:pt x="322" y="177"/>
                    </a:cubicBezTo>
                    <a:cubicBezTo>
                      <a:pt x="321" y="177"/>
                      <a:pt x="320" y="177"/>
                      <a:pt x="320" y="176"/>
                    </a:cubicBezTo>
                    <a:cubicBezTo>
                      <a:pt x="315" y="172"/>
                      <a:pt x="309" y="171"/>
                      <a:pt x="302" y="167"/>
                    </a:cubicBezTo>
                    <a:cubicBezTo>
                      <a:pt x="300" y="166"/>
                      <a:pt x="297" y="164"/>
                      <a:pt x="294" y="163"/>
                    </a:cubicBezTo>
                    <a:cubicBezTo>
                      <a:pt x="291" y="162"/>
                      <a:pt x="288" y="161"/>
                      <a:pt x="286" y="159"/>
                    </a:cubicBezTo>
                    <a:cubicBezTo>
                      <a:pt x="283" y="157"/>
                      <a:pt x="280" y="155"/>
                      <a:pt x="277" y="152"/>
                    </a:cubicBezTo>
                    <a:cubicBezTo>
                      <a:pt x="277" y="152"/>
                      <a:pt x="276" y="151"/>
                      <a:pt x="276" y="150"/>
                    </a:cubicBezTo>
                    <a:cubicBezTo>
                      <a:pt x="274" y="149"/>
                      <a:pt x="273" y="149"/>
                      <a:pt x="272" y="148"/>
                    </a:cubicBezTo>
                    <a:cubicBezTo>
                      <a:pt x="271" y="147"/>
                      <a:pt x="271" y="146"/>
                      <a:pt x="271" y="146"/>
                    </a:cubicBezTo>
                    <a:cubicBezTo>
                      <a:pt x="267" y="142"/>
                      <a:pt x="263" y="139"/>
                      <a:pt x="259" y="136"/>
                    </a:cubicBezTo>
                    <a:cubicBezTo>
                      <a:pt x="256" y="133"/>
                      <a:pt x="254" y="129"/>
                      <a:pt x="251" y="126"/>
                    </a:cubicBezTo>
                    <a:cubicBezTo>
                      <a:pt x="250" y="126"/>
                      <a:pt x="250" y="125"/>
                      <a:pt x="250" y="124"/>
                    </a:cubicBezTo>
                    <a:cubicBezTo>
                      <a:pt x="248" y="122"/>
                      <a:pt x="247" y="120"/>
                      <a:pt x="245" y="117"/>
                    </a:cubicBezTo>
                    <a:cubicBezTo>
                      <a:pt x="243" y="115"/>
                      <a:pt x="241" y="111"/>
                      <a:pt x="239" y="108"/>
                    </a:cubicBezTo>
                    <a:cubicBezTo>
                      <a:pt x="239" y="108"/>
                      <a:pt x="239" y="107"/>
                      <a:pt x="239" y="107"/>
                    </a:cubicBezTo>
                    <a:cubicBezTo>
                      <a:pt x="238" y="105"/>
                      <a:pt x="236" y="104"/>
                      <a:pt x="235" y="102"/>
                    </a:cubicBezTo>
                    <a:cubicBezTo>
                      <a:pt x="234" y="100"/>
                      <a:pt x="234" y="98"/>
                      <a:pt x="233" y="96"/>
                    </a:cubicBezTo>
                    <a:cubicBezTo>
                      <a:pt x="232" y="94"/>
                      <a:pt x="229" y="91"/>
                      <a:pt x="228" y="89"/>
                    </a:cubicBezTo>
                    <a:cubicBezTo>
                      <a:pt x="227" y="87"/>
                      <a:pt x="227" y="85"/>
                      <a:pt x="227" y="84"/>
                    </a:cubicBezTo>
                    <a:cubicBezTo>
                      <a:pt x="226" y="83"/>
                      <a:pt x="224" y="80"/>
                      <a:pt x="224" y="79"/>
                    </a:cubicBezTo>
                    <a:cubicBezTo>
                      <a:pt x="222" y="75"/>
                      <a:pt x="222" y="72"/>
                      <a:pt x="220" y="69"/>
                    </a:cubicBezTo>
                    <a:cubicBezTo>
                      <a:pt x="216" y="62"/>
                      <a:pt x="212" y="54"/>
                      <a:pt x="207" y="45"/>
                    </a:cubicBezTo>
                    <a:cubicBezTo>
                      <a:pt x="206" y="43"/>
                      <a:pt x="203" y="41"/>
                      <a:pt x="201" y="38"/>
                    </a:cubicBezTo>
                    <a:cubicBezTo>
                      <a:pt x="200" y="37"/>
                      <a:pt x="200" y="36"/>
                      <a:pt x="199" y="35"/>
                    </a:cubicBezTo>
                    <a:cubicBezTo>
                      <a:pt x="198" y="33"/>
                      <a:pt x="196" y="33"/>
                      <a:pt x="195" y="31"/>
                    </a:cubicBezTo>
                    <a:cubicBezTo>
                      <a:pt x="195" y="30"/>
                      <a:pt x="194" y="28"/>
                      <a:pt x="193" y="27"/>
                    </a:cubicBezTo>
                    <a:cubicBezTo>
                      <a:pt x="191" y="26"/>
                      <a:pt x="190" y="25"/>
                      <a:pt x="188" y="24"/>
                    </a:cubicBezTo>
                    <a:cubicBezTo>
                      <a:pt x="188" y="24"/>
                      <a:pt x="188" y="23"/>
                      <a:pt x="188" y="23"/>
                    </a:cubicBezTo>
                    <a:cubicBezTo>
                      <a:pt x="187" y="22"/>
                      <a:pt x="186" y="22"/>
                      <a:pt x="185" y="21"/>
                    </a:cubicBezTo>
                    <a:cubicBezTo>
                      <a:pt x="184" y="21"/>
                      <a:pt x="184" y="20"/>
                      <a:pt x="183" y="19"/>
                    </a:cubicBezTo>
                    <a:cubicBezTo>
                      <a:pt x="181" y="18"/>
                      <a:pt x="179" y="17"/>
                      <a:pt x="177" y="16"/>
                    </a:cubicBezTo>
                    <a:cubicBezTo>
                      <a:pt x="173" y="14"/>
                      <a:pt x="170" y="10"/>
                      <a:pt x="166" y="9"/>
                    </a:cubicBezTo>
                    <a:cubicBezTo>
                      <a:pt x="161" y="7"/>
                      <a:pt x="152" y="6"/>
                      <a:pt x="147" y="9"/>
                    </a:cubicBezTo>
                    <a:cubicBezTo>
                      <a:pt x="146" y="10"/>
                      <a:pt x="145" y="12"/>
                      <a:pt x="144" y="13"/>
                    </a:cubicBezTo>
                    <a:cubicBezTo>
                      <a:pt x="143" y="14"/>
                      <a:pt x="140" y="18"/>
                      <a:pt x="141" y="19"/>
                    </a:cubicBezTo>
                    <a:cubicBezTo>
                      <a:pt x="138" y="21"/>
                      <a:pt x="136" y="30"/>
                      <a:pt x="137" y="34"/>
                    </a:cubicBezTo>
                    <a:cubicBezTo>
                      <a:pt x="137" y="36"/>
                      <a:pt x="137" y="39"/>
                      <a:pt x="137" y="41"/>
                    </a:cubicBezTo>
                    <a:cubicBezTo>
                      <a:pt x="138" y="44"/>
                      <a:pt x="139" y="48"/>
                      <a:pt x="139" y="50"/>
                    </a:cubicBezTo>
                    <a:cubicBezTo>
                      <a:pt x="140" y="51"/>
                      <a:pt x="139" y="53"/>
                      <a:pt x="140" y="54"/>
                    </a:cubicBezTo>
                    <a:cubicBezTo>
                      <a:pt x="140" y="54"/>
                      <a:pt x="141" y="55"/>
                      <a:pt x="141" y="56"/>
                    </a:cubicBezTo>
                    <a:cubicBezTo>
                      <a:pt x="140" y="57"/>
                      <a:pt x="139" y="57"/>
                      <a:pt x="139" y="58"/>
                    </a:cubicBezTo>
                    <a:cubicBezTo>
                      <a:pt x="138" y="60"/>
                      <a:pt x="142" y="67"/>
                      <a:pt x="143" y="70"/>
                    </a:cubicBezTo>
                    <a:cubicBezTo>
                      <a:pt x="144" y="75"/>
                      <a:pt x="145" y="86"/>
                      <a:pt x="145" y="92"/>
                    </a:cubicBezTo>
                    <a:cubicBezTo>
                      <a:pt x="145" y="95"/>
                      <a:pt x="146" y="98"/>
                      <a:pt x="145" y="100"/>
                    </a:cubicBezTo>
                    <a:cubicBezTo>
                      <a:pt x="143" y="110"/>
                      <a:pt x="134" y="125"/>
                      <a:pt x="128" y="132"/>
                    </a:cubicBezTo>
                    <a:cubicBezTo>
                      <a:pt x="126" y="134"/>
                      <a:pt x="124" y="136"/>
                      <a:pt x="122" y="138"/>
                    </a:cubicBezTo>
                    <a:cubicBezTo>
                      <a:pt x="120" y="139"/>
                      <a:pt x="119" y="141"/>
                      <a:pt x="118" y="142"/>
                    </a:cubicBezTo>
                    <a:cubicBezTo>
                      <a:pt x="117" y="143"/>
                      <a:pt x="116" y="143"/>
                      <a:pt x="115" y="144"/>
                    </a:cubicBezTo>
                    <a:cubicBezTo>
                      <a:pt x="114" y="144"/>
                      <a:pt x="113" y="146"/>
                      <a:pt x="112" y="146"/>
                    </a:cubicBezTo>
                    <a:cubicBezTo>
                      <a:pt x="112" y="147"/>
                      <a:pt x="111" y="147"/>
                      <a:pt x="111" y="147"/>
                    </a:cubicBezTo>
                    <a:cubicBezTo>
                      <a:pt x="110" y="147"/>
                      <a:pt x="110" y="148"/>
                      <a:pt x="110" y="148"/>
                    </a:cubicBezTo>
                    <a:cubicBezTo>
                      <a:pt x="108" y="149"/>
                      <a:pt x="107" y="149"/>
                      <a:pt x="105" y="150"/>
                    </a:cubicBezTo>
                    <a:cubicBezTo>
                      <a:pt x="104" y="150"/>
                      <a:pt x="102" y="151"/>
                      <a:pt x="101" y="152"/>
                    </a:cubicBezTo>
                    <a:cubicBezTo>
                      <a:pt x="100" y="152"/>
                      <a:pt x="98" y="153"/>
                      <a:pt x="97" y="153"/>
                    </a:cubicBezTo>
                    <a:cubicBezTo>
                      <a:pt x="96" y="154"/>
                      <a:pt x="95" y="155"/>
                      <a:pt x="93" y="155"/>
                    </a:cubicBezTo>
                    <a:cubicBezTo>
                      <a:pt x="90" y="157"/>
                      <a:pt x="88" y="157"/>
                      <a:pt x="85" y="158"/>
                    </a:cubicBezTo>
                    <a:cubicBezTo>
                      <a:pt x="83" y="158"/>
                      <a:pt x="81" y="159"/>
                      <a:pt x="79" y="159"/>
                    </a:cubicBezTo>
                    <a:cubicBezTo>
                      <a:pt x="77" y="160"/>
                      <a:pt x="75" y="161"/>
                      <a:pt x="74" y="161"/>
                    </a:cubicBezTo>
                    <a:cubicBezTo>
                      <a:pt x="71" y="162"/>
                      <a:pt x="69" y="162"/>
                      <a:pt x="66" y="162"/>
                    </a:cubicBezTo>
                    <a:cubicBezTo>
                      <a:pt x="66" y="162"/>
                      <a:pt x="65" y="162"/>
                      <a:pt x="64" y="162"/>
                    </a:cubicBezTo>
                    <a:cubicBezTo>
                      <a:pt x="63" y="162"/>
                      <a:pt x="62" y="163"/>
                      <a:pt x="61" y="164"/>
                    </a:cubicBezTo>
                    <a:cubicBezTo>
                      <a:pt x="55" y="166"/>
                      <a:pt x="51" y="166"/>
                      <a:pt x="46" y="169"/>
                    </a:cubicBezTo>
                    <a:cubicBezTo>
                      <a:pt x="37" y="174"/>
                      <a:pt x="32" y="176"/>
                      <a:pt x="28" y="186"/>
                    </a:cubicBezTo>
                    <a:cubicBezTo>
                      <a:pt x="28" y="187"/>
                      <a:pt x="26" y="192"/>
                      <a:pt x="27" y="194"/>
                    </a:cubicBezTo>
                    <a:cubicBezTo>
                      <a:pt x="27" y="194"/>
                      <a:pt x="27" y="194"/>
                      <a:pt x="27" y="194"/>
                    </a:cubicBezTo>
                    <a:cubicBezTo>
                      <a:pt x="27" y="194"/>
                      <a:pt x="27" y="194"/>
                      <a:pt x="27" y="194"/>
                    </a:cubicBezTo>
                    <a:cubicBezTo>
                      <a:pt x="27" y="195"/>
                      <a:pt x="27" y="195"/>
                      <a:pt x="27" y="195"/>
                    </a:cubicBezTo>
                    <a:cubicBezTo>
                      <a:pt x="28" y="196"/>
                      <a:pt x="27" y="199"/>
                      <a:pt x="28" y="200"/>
                    </a:cubicBezTo>
                    <a:cubicBezTo>
                      <a:pt x="30" y="203"/>
                      <a:pt x="33" y="205"/>
                      <a:pt x="35" y="207"/>
                    </a:cubicBezTo>
                    <a:cubicBezTo>
                      <a:pt x="36" y="207"/>
                      <a:pt x="36" y="207"/>
                      <a:pt x="37" y="207"/>
                    </a:cubicBezTo>
                    <a:cubicBezTo>
                      <a:pt x="40" y="209"/>
                      <a:pt x="43" y="210"/>
                      <a:pt x="47" y="211"/>
                    </a:cubicBezTo>
                    <a:cubicBezTo>
                      <a:pt x="49" y="212"/>
                      <a:pt x="51" y="213"/>
                      <a:pt x="53" y="215"/>
                    </a:cubicBezTo>
                    <a:cubicBezTo>
                      <a:pt x="55" y="216"/>
                      <a:pt x="58" y="216"/>
                      <a:pt x="60" y="217"/>
                    </a:cubicBezTo>
                    <a:cubicBezTo>
                      <a:pt x="64" y="219"/>
                      <a:pt x="68" y="222"/>
                      <a:pt x="71" y="225"/>
                    </a:cubicBezTo>
                    <a:cubicBezTo>
                      <a:pt x="76" y="231"/>
                      <a:pt x="79" y="239"/>
                      <a:pt x="81" y="246"/>
                    </a:cubicBezTo>
                    <a:cubicBezTo>
                      <a:pt x="81" y="248"/>
                      <a:pt x="82" y="251"/>
                      <a:pt x="82" y="253"/>
                    </a:cubicBezTo>
                    <a:cubicBezTo>
                      <a:pt x="82" y="254"/>
                      <a:pt x="82" y="256"/>
                      <a:pt x="82" y="256"/>
                    </a:cubicBezTo>
                    <a:cubicBezTo>
                      <a:pt x="82" y="256"/>
                      <a:pt x="83" y="258"/>
                      <a:pt x="83" y="259"/>
                    </a:cubicBezTo>
                    <a:cubicBezTo>
                      <a:pt x="84" y="260"/>
                      <a:pt x="83" y="263"/>
                      <a:pt x="83" y="264"/>
                    </a:cubicBezTo>
                    <a:cubicBezTo>
                      <a:pt x="83" y="266"/>
                      <a:pt x="83" y="267"/>
                      <a:pt x="83" y="269"/>
                    </a:cubicBezTo>
                    <a:cubicBezTo>
                      <a:pt x="83" y="272"/>
                      <a:pt x="83" y="274"/>
                      <a:pt x="82" y="278"/>
                    </a:cubicBezTo>
                    <a:cubicBezTo>
                      <a:pt x="80" y="284"/>
                      <a:pt x="75" y="293"/>
                      <a:pt x="70" y="299"/>
                    </a:cubicBezTo>
                    <a:cubicBezTo>
                      <a:pt x="70" y="300"/>
                      <a:pt x="69" y="303"/>
                      <a:pt x="68" y="304"/>
                    </a:cubicBezTo>
                    <a:cubicBezTo>
                      <a:pt x="68" y="305"/>
                      <a:pt x="66" y="306"/>
                      <a:pt x="66" y="306"/>
                    </a:cubicBezTo>
                    <a:cubicBezTo>
                      <a:pt x="63" y="310"/>
                      <a:pt x="60" y="314"/>
                      <a:pt x="57" y="318"/>
                    </a:cubicBezTo>
                    <a:cubicBezTo>
                      <a:pt x="56" y="319"/>
                      <a:pt x="54" y="319"/>
                      <a:pt x="53" y="320"/>
                    </a:cubicBezTo>
                    <a:cubicBezTo>
                      <a:pt x="51" y="321"/>
                      <a:pt x="51" y="324"/>
                      <a:pt x="49" y="325"/>
                    </a:cubicBezTo>
                    <a:cubicBezTo>
                      <a:pt x="48" y="326"/>
                      <a:pt x="46" y="326"/>
                      <a:pt x="45" y="327"/>
                    </a:cubicBezTo>
                    <a:cubicBezTo>
                      <a:pt x="46" y="328"/>
                      <a:pt x="44" y="329"/>
                      <a:pt x="43" y="329"/>
                    </a:cubicBezTo>
                    <a:cubicBezTo>
                      <a:pt x="41" y="331"/>
                      <a:pt x="39" y="333"/>
                      <a:pt x="37" y="335"/>
                    </a:cubicBezTo>
                    <a:cubicBezTo>
                      <a:pt x="35" y="337"/>
                      <a:pt x="31" y="338"/>
                      <a:pt x="31" y="340"/>
                    </a:cubicBezTo>
                    <a:cubicBezTo>
                      <a:pt x="31" y="340"/>
                      <a:pt x="31" y="341"/>
                      <a:pt x="31" y="341"/>
                    </a:cubicBezTo>
                    <a:cubicBezTo>
                      <a:pt x="28" y="341"/>
                      <a:pt x="20" y="351"/>
                      <a:pt x="19" y="353"/>
                    </a:cubicBezTo>
                    <a:cubicBezTo>
                      <a:pt x="19" y="353"/>
                      <a:pt x="19" y="353"/>
                      <a:pt x="18" y="353"/>
                    </a:cubicBezTo>
                    <a:cubicBezTo>
                      <a:pt x="16" y="356"/>
                      <a:pt x="15" y="359"/>
                      <a:pt x="13" y="363"/>
                    </a:cubicBezTo>
                    <a:cubicBezTo>
                      <a:pt x="12" y="366"/>
                      <a:pt x="10" y="369"/>
                      <a:pt x="8" y="372"/>
                    </a:cubicBezTo>
                    <a:cubicBezTo>
                      <a:pt x="6" y="375"/>
                      <a:pt x="6" y="384"/>
                      <a:pt x="5" y="387"/>
                    </a:cubicBezTo>
                    <a:cubicBezTo>
                      <a:pt x="5" y="388"/>
                      <a:pt x="6" y="389"/>
                      <a:pt x="6" y="390"/>
                    </a:cubicBezTo>
                    <a:cubicBezTo>
                      <a:pt x="6" y="391"/>
                      <a:pt x="6" y="392"/>
                      <a:pt x="6" y="393"/>
                    </a:cubicBezTo>
                    <a:cubicBezTo>
                      <a:pt x="7" y="394"/>
                      <a:pt x="8" y="397"/>
                      <a:pt x="8" y="398"/>
                    </a:cubicBezTo>
                    <a:cubicBezTo>
                      <a:pt x="8" y="399"/>
                      <a:pt x="10" y="400"/>
                      <a:pt x="9" y="401"/>
                    </a:cubicBezTo>
                    <a:cubicBezTo>
                      <a:pt x="11" y="403"/>
                      <a:pt x="14" y="405"/>
                      <a:pt x="16" y="406"/>
                    </a:cubicBezTo>
                    <a:cubicBezTo>
                      <a:pt x="16" y="407"/>
                      <a:pt x="21" y="407"/>
                      <a:pt x="21" y="407"/>
                    </a:cubicBezTo>
                    <a:cubicBezTo>
                      <a:pt x="22" y="408"/>
                      <a:pt x="23" y="408"/>
                      <a:pt x="25" y="408"/>
                    </a:cubicBezTo>
                    <a:cubicBezTo>
                      <a:pt x="25" y="409"/>
                      <a:pt x="25" y="409"/>
                      <a:pt x="25" y="409"/>
                    </a:cubicBezTo>
                    <a:cubicBezTo>
                      <a:pt x="26" y="409"/>
                      <a:pt x="32" y="411"/>
                      <a:pt x="32" y="411"/>
                    </a:cubicBezTo>
                    <a:cubicBezTo>
                      <a:pt x="32" y="412"/>
                      <a:pt x="32" y="412"/>
                      <a:pt x="32" y="412"/>
                    </a:cubicBezTo>
                    <a:cubicBezTo>
                      <a:pt x="35" y="413"/>
                      <a:pt x="38" y="411"/>
                      <a:pt x="40" y="411"/>
                    </a:cubicBezTo>
                    <a:cubicBezTo>
                      <a:pt x="44" y="412"/>
                      <a:pt x="47" y="412"/>
                      <a:pt x="51" y="412"/>
                    </a:cubicBezTo>
                    <a:cubicBezTo>
                      <a:pt x="51" y="412"/>
                      <a:pt x="51" y="412"/>
                      <a:pt x="51" y="412"/>
                    </a:cubicBezTo>
                    <a:cubicBezTo>
                      <a:pt x="51" y="412"/>
                      <a:pt x="51" y="412"/>
                      <a:pt x="51" y="412"/>
                    </a:cubicBezTo>
                    <a:cubicBezTo>
                      <a:pt x="51" y="412"/>
                      <a:pt x="52" y="412"/>
                      <a:pt x="52" y="413"/>
                    </a:cubicBezTo>
                    <a:cubicBezTo>
                      <a:pt x="52" y="412"/>
                      <a:pt x="52" y="412"/>
                      <a:pt x="52" y="412"/>
                    </a:cubicBezTo>
                    <a:cubicBezTo>
                      <a:pt x="54" y="411"/>
                      <a:pt x="58" y="411"/>
                      <a:pt x="59" y="412"/>
                    </a:cubicBezTo>
                    <a:cubicBezTo>
                      <a:pt x="59" y="412"/>
                      <a:pt x="59" y="412"/>
                      <a:pt x="59" y="411"/>
                    </a:cubicBezTo>
                    <a:cubicBezTo>
                      <a:pt x="59" y="411"/>
                      <a:pt x="59" y="411"/>
                      <a:pt x="59" y="411"/>
                    </a:cubicBezTo>
                    <a:cubicBezTo>
                      <a:pt x="63" y="411"/>
                      <a:pt x="66" y="409"/>
                      <a:pt x="69" y="409"/>
                    </a:cubicBezTo>
                    <a:cubicBezTo>
                      <a:pt x="70" y="409"/>
                      <a:pt x="71" y="409"/>
                      <a:pt x="72" y="409"/>
                    </a:cubicBezTo>
                    <a:cubicBezTo>
                      <a:pt x="73" y="409"/>
                      <a:pt x="72" y="408"/>
                      <a:pt x="73" y="408"/>
                    </a:cubicBezTo>
                    <a:cubicBezTo>
                      <a:pt x="74" y="409"/>
                      <a:pt x="76" y="409"/>
                      <a:pt x="78" y="408"/>
                    </a:cubicBezTo>
                    <a:cubicBezTo>
                      <a:pt x="79" y="409"/>
                      <a:pt x="81" y="409"/>
                      <a:pt x="82" y="409"/>
                    </a:cubicBezTo>
                    <a:cubicBezTo>
                      <a:pt x="83" y="409"/>
                      <a:pt x="83" y="409"/>
                      <a:pt x="84" y="409"/>
                    </a:cubicBezTo>
                    <a:cubicBezTo>
                      <a:pt x="84" y="409"/>
                      <a:pt x="85" y="409"/>
                      <a:pt x="85" y="409"/>
                    </a:cubicBezTo>
                    <a:cubicBezTo>
                      <a:pt x="86" y="409"/>
                      <a:pt x="86" y="409"/>
                      <a:pt x="86" y="409"/>
                    </a:cubicBezTo>
                    <a:cubicBezTo>
                      <a:pt x="91" y="411"/>
                      <a:pt x="96" y="410"/>
                      <a:pt x="101" y="412"/>
                    </a:cubicBezTo>
                    <a:cubicBezTo>
                      <a:pt x="102" y="412"/>
                      <a:pt x="104" y="412"/>
                      <a:pt x="106" y="413"/>
                    </a:cubicBezTo>
                    <a:cubicBezTo>
                      <a:pt x="107" y="414"/>
                      <a:pt x="108" y="415"/>
                      <a:pt x="110" y="415"/>
                    </a:cubicBezTo>
                    <a:cubicBezTo>
                      <a:pt x="111" y="416"/>
                      <a:pt x="110" y="416"/>
                      <a:pt x="112" y="416"/>
                    </a:cubicBezTo>
                    <a:cubicBezTo>
                      <a:pt x="113" y="418"/>
                      <a:pt x="119" y="418"/>
                      <a:pt x="120" y="421"/>
                    </a:cubicBezTo>
                    <a:cubicBezTo>
                      <a:pt x="120" y="421"/>
                      <a:pt x="121" y="421"/>
                      <a:pt x="121" y="421"/>
                    </a:cubicBezTo>
                    <a:cubicBezTo>
                      <a:pt x="122" y="423"/>
                      <a:pt x="124" y="423"/>
                      <a:pt x="126" y="425"/>
                    </a:cubicBezTo>
                    <a:cubicBezTo>
                      <a:pt x="126" y="424"/>
                      <a:pt x="126" y="425"/>
                      <a:pt x="127" y="424"/>
                    </a:cubicBezTo>
                    <a:cubicBezTo>
                      <a:pt x="127" y="425"/>
                      <a:pt x="127" y="425"/>
                      <a:pt x="127" y="426"/>
                    </a:cubicBezTo>
                    <a:cubicBezTo>
                      <a:pt x="127" y="426"/>
                      <a:pt x="127" y="426"/>
                      <a:pt x="127" y="426"/>
                    </a:cubicBezTo>
                    <a:cubicBezTo>
                      <a:pt x="128" y="426"/>
                      <a:pt x="128" y="426"/>
                      <a:pt x="128" y="426"/>
                    </a:cubicBezTo>
                    <a:cubicBezTo>
                      <a:pt x="128" y="426"/>
                      <a:pt x="128" y="426"/>
                      <a:pt x="128" y="426"/>
                    </a:cubicBezTo>
                    <a:cubicBezTo>
                      <a:pt x="129" y="426"/>
                      <a:pt x="134" y="430"/>
                      <a:pt x="134" y="431"/>
                    </a:cubicBezTo>
                    <a:cubicBezTo>
                      <a:pt x="134" y="431"/>
                      <a:pt x="134" y="431"/>
                      <a:pt x="135" y="431"/>
                    </a:cubicBezTo>
                    <a:cubicBezTo>
                      <a:pt x="138" y="434"/>
                      <a:pt x="141" y="437"/>
                      <a:pt x="143" y="441"/>
                    </a:cubicBezTo>
                    <a:cubicBezTo>
                      <a:pt x="144" y="442"/>
                      <a:pt x="144" y="444"/>
                      <a:pt x="145" y="446"/>
                    </a:cubicBezTo>
                    <a:cubicBezTo>
                      <a:pt x="145" y="446"/>
                      <a:pt x="149" y="451"/>
                      <a:pt x="148" y="452"/>
                    </a:cubicBezTo>
                    <a:cubicBezTo>
                      <a:pt x="148" y="452"/>
                      <a:pt x="149" y="452"/>
                      <a:pt x="149" y="453"/>
                    </a:cubicBezTo>
                    <a:cubicBezTo>
                      <a:pt x="149" y="453"/>
                      <a:pt x="148" y="453"/>
                      <a:pt x="149" y="453"/>
                    </a:cubicBezTo>
                    <a:cubicBezTo>
                      <a:pt x="152" y="459"/>
                      <a:pt x="155" y="465"/>
                      <a:pt x="157" y="470"/>
                    </a:cubicBezTo>
                    <a:cubicBezTo>
                      <a:pt x="158" y="472"/>
                      <a:pt x="160" y="478"/>
                      <a:pt x="160" y="479"/>
                    </a:cubicBezTo>
                    <a:cubicBezTo>
                      <a:pt x="160" y="479"/>
                      <a:pt x="160" y="479"/>
                      <a:pt x="160" y="479"/>
                    </a:cubicBezTo>
                    <a:cubicBezTo>
                      <a:pt x="164" y="486"/>
                      <a:pt x="165" y="500"/>
                      <a:pt x="160" y="508"/>
                    </a:cubicBezTo>
                    <a:cubicBezTo>
                      <a:pt x="159" y="509"/>
                      <a:pt x="160" y="511"/>
                      <a:pt x="160" y="512"/>
                    </a:cubicBezTo>
                    <a:cubicBezTo>
                      <a:pt x="160" y="513"/>
                      <a:pt x="156" y="519"/>
                      <a:pt x="157" y="520"/>
                    </a:cubicBezTo>
                    <a:cubicBezTo>
                      <a:pt x="156" y="522"/>
                      <a:pt x="155" y="523"/>
                      <a:pt x="154" y="525"/>
                    </a:cubicBezTo>
                    <a:cubicBezTo>
                      <a:pt x="154" y="525"/>
                      <a:pt x="154" y="525"/>
                      <a:pt x="154" y="526"/>
                    </a:cubicBezTo>
                    <a:cubicBezTo>
                      <a:pt x="153" y="527"/>
                      <a:pt x="152" y="529"/>
                      <a:pt x="151" y="531"/>
                    </a:cubicBezTo>
                    <a:cubicBezTo>
                      <a:pt x="150" y="532"/>
                      <a:pt x="148" y="534"/>
                      <a:pt x="147" y="536"/>
                    </a:cubicBezTo>
                    <a:cubicBezTo>
                      <a:pt x="146" y="536"/>
                      <a:pt x="147" y="538"/>
                      <a:pt x="146" y="539"/>
                    </a:cubicBezTo>
                    <a:cubicBezTo>
                      <a:pt x="146" y="540"/>
                      <a:pt x="144" y="541"/>
                      <a:pt x="144" y="541"/>
                    </a:cubicBezTo>
                    <a:cubicBezTo>
                      <a:pt x="143" y="543"/>
                      <a:pt x="142" y="545"/>
                      <a:pt x="141" y="546"/>
                    </a:cubicBezTo>
                    <a:cubicBezTo>
                      <a:pt x="141" y="547"/>
                      <a:pt x="141" y="548"/>
                      <a:pt x="141" y="548"/>
                    </a:cubicBezTo>
                    <a:cubicBezTo>
                      <a:pt x="139" y="548"/>
                      <a:pt x="137" y="548"/>
                      <a:pt x="136" y="548"/>
                    </a:cubicBezTo>
                    <a:cubicBezTo>
                      <a:pt x="136" y="548"/>
                      <a:pt x="136" y="548"/>
                      <a:pt x="136" y="548"/>
                    </a:cubicBezTo>
                    <a:cubicBezTo>
                      <a:pt x="138" y="546"/>
                      <a:pt x="137" y="541"/>
                      <a:pt x="140" y="540"/>
                    </a:cubicBezTo>
                    <a:cubicBezTo>
                      <a:pt x="140" y="540"/>
                      <a:pt x="140" y="540"/>
                      <a:pt x="140" y="540"/>
                    </a:cubicBezTo>
                    <a:cubicBezTo>
                      <a:pt x="140" y="540"/>
                      <a:pt x="140" y="540"/>
                      <a:pt x="140" y="540"/>
                    </a:cubicBezTo>
                    <a:cubicBezTo>
                      <a:pt x="140" y="539"/>
                      <a:pt x="140" y="539"/>
                      <a:pt x="140" y="539"/>
                    </a:cubicBezTo>
                    <a:cubicBezTo>
                      <a:pt x="141" y="537"/>
                      <a:pt x="142" y="536"/>
                      <a:pt x="143" y="535"/>
                    </a:cubicBezTo>
                    <a:cubicBezTo>
                      <a:pt x="144" y="534"/>
                      <a:pt x="144" y="532"/>
                      <a:pt x="145" y="530"/>
                    </a:cubicBezTo>
                    <a:cubicBezTo>
                      <a:pt x="146" y="528"/>
                      <a:pt x="148" y="527"/>
                      <a:pt x="149" y="525"/>
                    </a:cubicBezTo>
                    <a:cubicBezTo>
                      <a:pt x="150" y="524"/>
                      <a:pt x="150" y="522"/>
                      <a:pt x="150" y="521"/>
                    </a:cubicBezTo>
                    <a:cubicBezTo>
                      <a:pt x="155" y="514"/>
                      <a:pt x="157" y="504"/>
                      <a:pt x="158" y="497"/>
                    </a:cubicBezTo>
                    <a:cubicBezTo>
                      <a:pt x="159" y="497"/>
                      <a:pt x="158" y="496"/>
                      <a:pt x="158" y="495"/>
                    </a:cubicBezTo>
                    <a:cubicBezTo>
                      <a:pt x="158" y="495"/>
                      <a:pt x="158" y="493"/>
                      <a:pt x="158" y="492"/>
                    </a:cubicBezTo>
                    <a:cubicBezTo>
                      <a:pt x="158" y="491"/>
                      <a:pt x="158" y="490"/>
                      <a:pt x="158" y="489"/>
                    </a:cubicBezTo>
                    <a:cubicBezTo>
                      <a:pt x="157" y="487"/>
                      <a:pt x="157" y="485"/>
                      <a:pt x="156" y="482"/>
                    </a:cubicBezTo>
                    <a:cubicBezTo>
                      <a:pt x="155" y="477"/>
                      <a:pt x="153" y="472"/>
                      <a:pt x="151" y="468"/>
                    </a:cubicBezTo>
                    <a:cubicBezTo>
                      <a:pt x="148" y="461"/>
                      <a:pt x="145" y="455"/>
                      <a:pt x="141" y="450"/>
                    </a:cubicBezTo>
                    <a:cubicBezTo>
                      <a:pt x="140" y="447"/>
                      <a:pt x="140" y="443"/>
                      <a:pt x="137" y="441"/>
                    </a:cubicBezTo>
                    <a:cubicBezTo>
                      <a:pt x="126" y="429"/>
                      <a:pt x="112" y="420"/>
                      <a:pt x="94" y="416"/>
                    </a:cubicBezTo>
                    <a:cubicBezTo>
                      <a:pt x="92" y="416"/>
                      <a:pt x="91" y="415"/>
                      <a:pt x="90" y="415"/>
                    </a:cubicBezTo>
                    <a:cubicBezTo>
                      <a:pt x="80" y="413"/>
                      <a:pt x="72" y="412"/>
                      <a:pt x="62" y="416"/>
                    </a:cubicBezTo>
                    <a:cubicBezTo>
                      <a:pt x="59" y="417"/>
                      <a:pt x="56" y="416"/>
                      <a:pt x="53" y="417"/>
                    </a:cubicBezTo>
                    <a:cubicBezTo>
                      <a:pt x="52" y="417"/>
                      <a:pt x="50" y="417"/>
                      <a:pt x="49" y="417"/>
                    </a:cubicBezTo>
                    <a:cubicBezTo>
                      <a:pt x="47" y="417"/>
                      <a:pt x="41" y="417"/>
                      <a:pt x="38" y="417"/>
                    </a:cubicBezTo>
                    <a:cubicBezTo>
                      <a:pt x="36" y="417"/>
                      <a:pt x="34" y="417"/>
                      <a:pt x="32" y="417"/>
                    </a:cubicBezTo>
                    <a:cubicBezTo>
                      <a:pt x="28" y="416"/>
                      <a:pt x="25" y="415"/>
                      <a:pt x="23" y="413"/>
                    </a:cubicBezTo>
                    <a:cubicBezTo>
                      <a:pt x="20" y="411"/>
                      <a:pt x="15" y="412"/>
                      <a:pt x="13" y="411"/>
                    </a:cubicBezTo>
                    <a:cubicBezTo>
                      <a:pt x="12" y="410"/>
                      <a:pt x="11" y="409"/>
                      <a:pt x="10" y="408"/>
                    </a:cubicBezTo>
                    <a:cubicBezTo>
                      <a:pt x="8" y="406"/>
                      <a:pt x="6" y="405"/>
                      <a:pt x="4" y="402"/>
                    </a:cubicBezTo>
                    <a:cubicBezTo>
                      <a:pt x="3" y="400"/>
                      <a:pt x="3" y="399"/>
                      <a:pt x="3" y="397"/>
                    </a:cubicBezTo>
                    <a:cubicBezTo>
                      <a:pt x="1" y="393"/>
                      <a:pt x="0" y="388"/>
                      <a:pt x="1" y="381"/>
                    </a:cubicBezTo>
                    <a:cubicBezTo>
                      <a:pt x="1" y="380"/>
                      <a:pt x="3" y="376"/>
                      <a:pt x="3" y="375"/>
                    </a:cubicBezTo>
                    <a:cubicBezTo>
                      <a:pt x="2" y="370"/>
                      <a:pt x="6" y="365"/>
                      <a:pt x="8" y="362"/>
                    </a:cubicBezTo>
                    <a:cubicBezTo>
                      <a:pt x="10" y="359"/>
                      <a:pt x="11" y="354"/>
                      <a:pt x="13" y="352"/>
                    </a:cubicBezTo>
                    <a:cubicBezTo>
                      <a:pt x="15" y="349"/>
                      <a:pt x="19" y="346"/>
                      <a:pt x="21" y="344"/>
                    </a:cubicBezTo>
                    <a:cubicBezTo>
                      <a:pt x="21" y="343"/>
                      <a:pt x="21" y="342"/>
                      <a:pt x="22" y="341"/>
                    </a:cubicBezTo>
                    <a:cubicBezTo>
                      <a:pt x="23" y="340"/>
                      <a:pt x="25" y="340"/>
                      <a:pt x="27" y="338"/>
                    </a:cubicBezTo>
                    <a:cubicBezTo>
                      <a:pt x="27" y="337"/>
                      <a:pt x="27" y="337"/>
                      <a:pt x="28" y="336"/>
                    </a:cubicBezTo>
                    <a:cubicBezTo>
                      <a:pt x="28" y="335"/>
                      <a:pt x="29" y="335"/>
                      <a:pt x="30" y="334"/>
                    </a:cubicBezTo>
                    <a:cubicBezTo>
                      <a:pt x="30" y="334"/>
                      <a:pt x="30" y="333"/>
                      <a:pt x="31" y="333"/>
                    </a:cubicBezTo>
                    <a:cubicBezTo>
                      <a:pt x="33" y="332"/>
                      <a:pt x="35" y="331"/>
                      <a:pt x="36" y="330"/>
                    </a:cubicBezTo>
                    <a:cubicBezTo>
                      <a:pt x="36" y="329"/>
                      <a:pt x="36" y="328"/>
                      <a:pt x="37" y="328"/>
                    </a:cubicBezTo>
                    <a:cubicBezTo>
                      <a:pt x="38" y="327"/>
                      <a:pt x="40" y="326"/>
                      <a:pt x="41" y="325"/>
                    </a:cubicBezTo>
                    <a:cubicBezTo>
                      <a:pt x="42" y="325"/>
                      <a:pt x="43" y="323"/>
                      <a:pt x="44" y="322"/>
                    </a:cubicBezTo>
                    <a:cubicBezTo>
                      <a:pt x="45" y="321"/>
                      <a:pt x="48" y="320"/>
                      <a:pt x="49" y="318"/>
                    </a:cubicBezTo>
                    <a:cubicBezTo>
                      <a:pt x="49" y="318"/>
                      <a:pt x="49" y="318"/>
                      <a:pt x="49" y="318"/>
                    </a:cubicBezTo>
                    <a:cubicBezTo>
                      <a:pt x="50" y="317"/>
                      <a:pt x="51" y="316"/>
                      <a:pt x="51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53" y="314"/>
                      <a:pt x="54" y="314"/>
                      <a:pt x="54" y="314"/>
                    </a:cubicBezTo>
                    <a:cubicBezTo>
                      <a:pt x="56" y="312"/>
                      <a:pt x="57" y="310"/>
                      <a:pt x="58" y="309"/>
                    </a:cubicBezTo>
                    <a:cubicBezTo>
                      <a:pt x="58" y="309"/>
                      <a:pt x="59" y="308"/>
                      <a:pt x="59" y="308"/>
                    </a:cubicBezTo>
                    <a:cubicBezTo>
                      <a:pt x="60" y="307"/>
                      <a:pt x="60" y="306"/>
                      <a:pt x="61" y="305"/>
                    </a:cubicBezTo>
                    <a:cubicBezTo>
                      <a:pt x="64" y="301"/>
                      <a:pt x="67" y="297"/>
                      <a:pt x="69" y="292"/>
                    </a:cubicBezTo>
                    <a:cubicBezTo>
                      <a:pt x="70" y="292"/>
                      <a:pt x="70" y="290"/>
                      <a:pt x="70" y="289"/>
                    </a:cubicBezTo>
                    <a:cubicBezTo>
                      <a:pt x="72" y="286"/>
                      <a:pt x="75" y="283"/>
                      <a:pt x="76" y="280"/>
                    </a:cubicBezTo>
                    <a:cubicBezTo>
                      <a:pt x="78" y="276"/>
                      <a:pt x="78" y="269"/>
                      <a:pt x="78" y="264"/>
                    </a:cubicBezTo>
                    <a:cubicBezTo>
                      <a:pt x="78" y="263"/>
                      <a:pt x="78" y="263"/>
                      <a:pt x="78" y="263"/>
                    </a:cubicBezTo>
                    <a:cubicBezTo>
                      <a:pt x="78" y="261"/>
                      <a:pt x="78" y="259"/>
                      <a:pt x="78" y="256"/>
                    </a:cubicBezTo>
                    <a:cubicBezTo>
                      <a:pt x="77" y="253"/>
                      <a:pt x="76" y="249"/>
                      <a:pt x="75" y="245"/>
                    </a:cubicBezTo>
                    <a:cubicBezTo>
                      <a:pt x="74" y="239"/>
                      <a:pt x="71" y="234"/>
                      <a:pt x="68" y="230"/>
                    </a:cubicBezTo>
                    <a:cubicBezTo>
                      <a:pt x="64" y="225"/>
                      <a:pt x="57" y="222"/>
                      <a:pt x="51" y="220"/>
                    </a:cubicBezTo>
                    <a:cubicBezTo>
                      <a:pt x="48" y="219"/>
                      <a:pt x="46" y="217"/>
                      <a:pt x="43" y="216"/>
                    </a:cubicBezTo>
                    <a:cubicBezTo>
                      <a:pt x="42" y="215"/>
                      <a:pt x="40" y="215"/>
                      <a:pt x="39" y="215"/>
                    </a:cubicBezTo>
                    <a:cubicBezTo>
                      <a:pt x="36" y="213"/>
                      <a:pt x="29" y="210"/>
                      <a:pt x="27" y="208"/>
                    </a:cubicBezTo>
                    <a:cubicBezTo>
                      <a:pt x="26" y="206"/>
                      <a:pt x="23" y="203"/>
                      <a:pt x="23" y="200"/>
                    </a:cubicBezTo>
                    <a:cubicBezTo>
                      <a:pt x="22" y="198"/>
                      <a:pt x="22" y="196"/>
                      <a:pt x="22" y="194"/>
                    </a:cubicBezTo>
                    <a:cubicBezTo>
                      <a:pt x="21" y="191"/>
                      <a:pt x="23" y="188"/>
                      <a:pt x="23" y="186"/>
                    </a:cubicBezTo>
                    <a:cubicBezTo>
                      <a:pt x="28" y="169"/>
                      <a:pt x="47" y="161"/>
                      <a:pt x="63" y="157"/>
                    </a:cubicBezTo>
                    <a:cubicBezTo>
                      <a:pt x="64" y="157"/>
                      <a:pt x="69" y="157"/>
                      <a:pt x="72" y="156"/>
                    </a:cubicBezTo>
                    <a:cubicBezTo>
                      <a:pt x="73" y="156"/>
                      <a:pt x="76" y="155"/>
                      <a:pt x="77" y="154"/>
                    </a:cubicBezTo>
                    <a:cubicBezTo>
                      <a:pt x="80" y="154"/>
                      <a:pt x="83" y="154"/>
                      <a:pt x="85" y="153"/>
                    </a:cubicBezTo>
                    <a:cubicBezTo>
                      <a:pt x="88" y="151"/>
                      <a:pt x="94" y="150"/>
                      <a:pt x="97" y="148"/>
                    </a:cubicBezTo>
                    <a:cubicBezTo>
                      <a:pt x="99" y="147"/>
                      <a:pt x="101" y="147"/>
                      <a:pt x="102" y="146"/>
                    </a:cubicBezTo>
                    <a:cubicBezTo>
                      <a:pt x="103" y="146"/>
                      <a:pt x="104" y="145"/>
                      <a:pt x="104" y="145"/>
                    </a:cubicBezTo>
                    <a:cubicBezTo>
                      <a:pt x="105" y="144"/>
                      <a:pt x="107" y="144"/>
                      <a:pt x="108" y="144"/>
                    </a:cubicBezTo>
                    <a:cubicBezTo>
                      <a:pt x="110" y="142"/>
                      <a:pt x="112" y="140"/>
                      <a:pt x="114" y="138"/>
                    </a:cubicBezTo>
                    <a:cubicBezTo>
                      <a:pt x="115" y="137"/>
                      <a:pt x="117" y="137"/>
                      <a:pt x="118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9" y="135"/>
                      <a:pt x="120" y="133"/>
                      <a:pt x="121" y="132"/>
                    </a:cubicBezTo>
                    <a:cubicBezTo>
                      <a:pt x="121" y="131"/>
                      <a:pt x="123" y="130"/>
                      <a:pt x="123" y="130"/>
                    </a:cubicBezTo>
                    <a:cubicBezTo>
                      <a:pt x="124" y="129"/>
                      <a:pt x="124" y="129"/>
                      <a:pt x="124" y="128"/>
                    </a:cubicBezTo>
                    <a:cubicBezTo>
                      <a:pt x="126" y="126"/>
                      <a:pt x="127" y="125"/>
                      <a:pt x="129" y="123"/>
                    </a:cubicBezTo>
                    <a:cubicBezTo>
                      <a:pt x="129" y="122"/>
                      <a:pt x="129" y="121"/>
                      <a:pt x="130" y="121"/>
                    </a:cubicBezTo>
                    <a:cubicBezTo>
                      <a:pt x="134" y="114"/>
                      <a:pt x="139" y="107"/>
                      <a:pt x="140" y="99"/>
                    </a:cubicBezTo>
                    <a:cubicBezTo>
                      <a:pt x="141" y="97"/>
                      <a:pt x="140" y="95"/>
                      <a:pt x="140" y="93"/>
                    </a:cubicBezTo>
                    <a:cubicBezTo>
                      <a:pt x="140" y="90"/>
                      <a:pt x="140" y="85"/>
                      <a:pt x="139" y="81"/>
                    </a:cubicBezTo>
                    <a:cubicBezTo>
                      <a:pt x="139" y="81"/>
                      <a:pt x="139" y="78"/>
                      <a:pt x="139" y="78"/>
                    </a:cubicBezTo>
                    <a:cubicBezTo>
                      <a:pt x="139" y="77"/>
                      <a:pt x="139" y="76"/>
                      <a:pt x="139" y="75"/>
                    </a:cubicBezTo>
                    <a:cubicBezTo>
                      <a:pt x="139" y="75"/>
                      <a:pt x="139" y="74"/>
                      <a:pt x="139" y="74"/>
                    </a:cubicBezTo>
                    <a:cubicBezTo>
                      <a:pt x="136" y="68"/>
                      <a:pt x="135" y="62"/>
                      <a:pt x="133" y="56"/>
                    </a:cubicBezTo>
                    <a:cubicBezTo>
                      <a:pt x="133" y="54"/>
                      <a:pt x="133" y="51"/>
                      <a:pt x="134" y="51"/>
                    </a:cubicBezTo>
                    <a:cubicBezTo>
                      <a:pt x="133" y="50"/>
                      <a:pt x="132" y="42"/>
                      <a:pt x="132" y="40"/>
                    </a:cubicBezTo>
                    <a:cubicBezTo>
                      <a:pt x="131" y="35"/>
                      <a:pt x="133" y="29"/>
                      <a:pt x="133" y="25"/>
                    </a:cubicBezTo>
                    <a:cubicBezTo>
                      <a:pt x="132" y="24"/>
                      <a:pt x="135" y="21"/>
                      <a:pt x="134" y="20"/>
                    </a:cubicBezTo>
                    <a:cubicBezTo>
                      <a:pt x="135" y="17"/>
                      <a:pt x="138" y="14"/>
                      <a:pt x="139" y="11"/>
                    </a:cubicBezTo>
                    <a:cubicBezTo>
                      <a:pt x="138" y="11"/>
                      <a:pt x="138" y="11"/>
                      <a:pt x="138" y="11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40" y="8"/>
                      <a:pt x="143" y="5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8" y="0"/>
                      <a:pt x="157" y="2"/>
                      <a:pt x="161" y="2"/>
                    </a:cubicBezTo>
                    <a:cubicBezTo>
                      <a:pt x="161" y="3"/>
                      <a:pt x="161" y="2"/>
                      <a:pt x="162" y="3"/>
                    </a:cubicBezTo>
                    <a:cubicBezTo>
                      <a:pt x="162" y="3"/>
                      <a:pt x="163" y="3"/>
                      <a:pt x="164" y="3"/>
                    </a:cubicBezTo>
                    <a:cubicBezTo>
                      <a:pt x="164" y="3"/>
                      <a:pt x="164" y="3"/>
                      <a:pt x="164" y="3"/>
                    </a:cubicBezTo>
                    <a:cubicBezTo>
                      <a:pt x="165" y="4"/>
                      <a:pt x="166" y="3"/>
                      <a:pt x="167" y="4"/>
                    </a:cubicBezTo>
                    <a:cubicBezTo>
                      <a:pt x="167" y="4"/>
                      <a:pt x="166" y="4"/>
                      <a:pt x="167" y="4"/>
                    </a:cubicBezTo>
                    <a:cubicBezTo>
                      <a:pt x="169" y="3"/>
                      <a:pt x="172" y="6"/>
                      <a:pt x="173" y="7"/>
                    </a:cubicBezTo>
                    <a:cubicBezTo>
                      <a:pt x="173" y="7"/>
                      <a:pt x="173" y="7"/>
                      <a:pt x="173" y="7"/>
                    </a:cubicBezTo>
                    <a:cubicBezTo>
                      <a:pt x="174" y="7"/>
                      <a:pt x="175" y="9"/>
                      <a:pt x="176" y="10"/>
                    </a:cubicBezTo>
                    <a:cubicBezTo>
                      <a:pt x="178" y="11"/>
                      <a:pt x="181" y="13"/>
                      <a:pt x="184" y="14"/>
                    </a:cubicBezTo>
                    <a:cubicBezTo>
                      <a:pt x="185" y="16"/>
                      <a:pt x="187" y="16"/>
                      <a:pt x="188" y="18"/>
                    </a:cubicBezTo>
                    <a:cubicBezTo>
                      <a:pt x="189" y="18"/>
                      <a:pt x="189" y="19"/>
                      <a:pt x="190" y="20"/>
                    </a:cubicBezTo>
                    <a:cubicBezTo>
                      <a:pt x="191" y="20"/>
                      <a:pt x="193" y="21"/>
                      <a:pt x="194" y="21"/>
                    </a:cubicBezTo>
                    <a:cubicBezTo>
                      <a:pt x="194" y="21"/>
                      <a:pt x="194" y="22"/>
                      <a:pt x="194" y="22"/>
                    </a:cubicBezTo>
                    <a:cubicBezTo>
                      <a:pt x="194" y="23"/>
                      <a:pt x="195" y="23"/>
                      <a:pt x="196" y="24"/>
                    </a:cubicBezTo>
                    <a:cubicBezTo>
                      <a:pt x="197" y="25"/>
                      <a:pt x="198" y="27"/>
                      <a:pt x="199" y="28"/>
                    </a:cubicBezTo>
                    <a:cubicBezTo>
                      <a:pt x="199" y="29"/>
                      <a:pt x="200" y="29"/>
                      <a:pt x="201" y="30"/>
                    </a:cubicBezTo>
                    <a:cubicBezTo>
                      <a:pt x="202" y="32"/>
                      <a:pt x="203" y="34"/>
                      <a:pt x="205" y="36"/>
                    </a:cubicBezTo>
                    <a:cubicBezTo>
                      <a:pt x="205" y="36"/>
                      <a:pt x="206" y="36"/>
                      <a:pt x="207" y="37"/>
                    </a:cubicBezTo>
                    <a:cubicBezTo>
                      <a:pt x="211" y="43"/>
                      <a:pt x="214" y="49"/>
                      <a:pt x="218" y="55"/>
                    </a:cubicBezTo>
                    <a:cubicBezTo>
                      <a:pt x="218" y="55"/>
                      <a:pt x="218" y="56"/>
                      <a:pt x="218" y="57"/>
                    </a:cubicBezTo>
                    <a:cubicBezTo>
                      <a:pt x="219" y="58"/>
                      <a:pt x="220" y="59"/>
                      <a:pt x="221" y="61"/>
                    </a:cubicBezTo>
                    <a:cubicBezTo>
                      <a:pt x="222" y="63"/>
                      <a:pt x="222" y="64"/>
                      <a:pt x="223" y="66"/>
                    </a:cubicBezTo>
                    <a:cubicBezTo>
                      <a:pt x="223" y="66"/>
                      <a:pt x="223" y="66"/>
                      <a:pt x="223" y="66"/>
                    </a:cubicBezTo>
                    <a:cubicBezTo>
                      <a:pt x="223" y="66"/>
                      <a:pt x="224" y="67"/>
                      <a:pt x="224" y="67"/>
                    </a:cubicBezTo>
                    <a:cubicBezTo>
                      <a:pt x="224" y="67"/>
                      <a:pt x="224" y="67"/>
                      <a:pt x="224" y="68"/>
                    </a:cubicBezTo>
                    <a:cubicBezTo>
                      <a:pt x="225" y="68"/>
                      <a:pt x="225" y="71"/>
                      <a:pt x="225" y="71"/>
                    </a:cubicBezTo>
                    <a:cubicBezTo>
                      <a:pt x="226" y="71"/>
                      <a:pt x="226" y="72"/>
                      <a:pt x="226" y="72"/>
                    </a:cubicBezTo>
                    <a:cubicBezTo>
                      <a:pt x="226" y="74"/>
                      <a:pt x="228" y="75"/>
                      <a:pt x="229" y="78"/>
                    </a:cubicBezTo>
                    <a:cubicBezTo>
                      <a:pt x="228" y="78"/>
                      <a:pt x="228" y="78"/>
                      <a:pt x="228" y="79"/>
                    </a:cubicBezTo>
                    <a:cubicBezTo>
                      <a:pt x="229" y="79"/>
                      <a:pt x="228" y="79"/>
                      <a:pt x="229" y="79"/>
                    </a:cubicBezTo>
                    <a:cubicBezTo>
                      <a:pt x="228" y="79"/>
                      <a:pt x="229" y="79"/>
                      <a:pt x="228" y="79"/>
                    </a:cubicBezTo>
                    <a:cubicBezTo>
                      <a:pt x="229" y="80"/>
                      <a:pt x="230" y="81"/>
                      <a:pt x="230" y="81"/>
                    </a:cubicBezTo>
                    <a:cubicBezTo>
                      <a:pt x="231" y="82"/>
                      <a:pt x="230" y="82"/>
                      <a:pt x="230" y="82"/>
                    </a:cubicBezTo>
                    <a:cubicBezTo>
                      <a:pt x="231" y="82"/>
                      <a:pt x="231" y="82"/>
                      <a:pt x="231" y="83"/>
                    </a:cubicBezTo>
                    <a:cubicBezTo>
                      <a:pt x="231" y="83"/>
                      <a:pt x="231" y="83"/>
                      <a:pt x="230" y="83"/>
                    </a:cubicBezTo>
                    <a:cubicBezTo>
                      <a:pt x="231" y="83"/>
                      <a:pt x="231" y="83"/>
                      <a:pt x="231" y="83"/>
                    </a:cubicBezTo>
                    <a:cubicBezTo>
                      <a:pt x="231" y="84"/>
                      <a:pt x="231" y="84"/>
                      <a:pt x="232" y="85"/>
                    </a:cubicBezTo>
                    <a:cubicBezTo>
                      <a:pt x="232" y="85"/>
                      <a:pt x="232" y="85"/>
                      <a:pt x="232" y="85"/>
                    </a:cubicBezTo>
                    <a:cubicBezTo>
                      <a:pt x="232" y="86"/>
                      <a:pt x="232" y="86"/>
                      <a:pt x="232" y="86"/>
                    </a:cubicBezTo>
                    <a:cubicBezTo>
                      <a:pt x="233" y="88"/>
                      <a:pt x="235" y="90"/>
                      <a:pt x="237" y="93"/>
                    </a:cubicBezTo>
                    <a:cubicBezTo>
                      <a:pt x="237" y="94"/>
                      <a:pt x="236" y="95"/>
                      <a:pt x="237" y="96"/>
                    </a:cubicBezTo>
                    <a:cubicBezTo>
                      <a:pt x="237" y="96"/>
                      <a:pt x="238" y="96"/>
                      <a:pt x="238" y="96"/>
                    </a:cubicBezTo>
                    <a:cubicBezTo>
                      <a:pt x="239" y="100"/>
                      <a:pt x="242" y="103"/>
                      <a:pt x="244" y="106"/>
                    </a:cubicBezTo>
                    <a:cubicBezTo>
                      <a:pt x="245" y="108"/>
                      <a:pt x="247" y="113"/>
                      <a:pt x="247" y="114"/>
                    </a:cubicBezTo>
                    <a:cubicBezTo>
                      <a:pt x="249" y="115"/>
                      <a:pt x="251" y="117"/>
                      <a:pt x="251" y="119"/>
                    </a:cubicBezTo>
                    <a:cubicBezTo>
                      <a:pt x="253" y="120"/>
                      <a:pt x="257" y="126"/>
                      <a:pt x="258" y="128"/>
                    </a:cubicBezTo>
                    <a:cubicBezTo>
                      <a:pt x="262" y="132"/>
                      <a:pt x="266" y="136"/>
                      <a:pt x="271" y="140"/>
                    </a:cubicBezTo>
                    <a:cubicBezTo>
                      <a:pt x="271" y="140"/>
                      <a:pt x="271" y="141"/>
                      <a:pt x="272" y="141"/>
                    </a:cubicBezTo>
                    <a:cubicBezTo>
                      <a:pt x="273" y="143"/>
                      <a:pt x="275" y="144"/>
                      <a:pt x="276" y="145"/>
                    </a:cubicBezTo>
                    <a:cubicBezTo>
                      <a:pt x="276" y="146"/>
                      <a:pt x="277" y="146"/>
                      <a:pt x="277" y="147"/>
                    </a:cubicBezTo>
                    <a:cubicBezTo>
                      <a:pt x="277" y="147"/>
                      <a:pt x="280" y="148"/>
                      <a:pt x="281" y="148"/>
                    </a:cubicBezTo>
                    <a:cubicBezTo>
                      <a:pt x="282" y="149"/>
                      <a:pt x="282" y="150"/>
                      <a:pt x="283" y="151"/>
                    </a:cubicBezTo>
                    <a:cubicBezTo>
                      <a:pt x="285" y="152"/>
                      <a:pt x="288" y="154"/>
                      <a:pt x="289" y="156"/>
                    </a:cubicBezTo>
                    <a:cubicBezTo>
                      <a:pt x="289" y="156"/>
                      <a:pt x="289" y="156"/>
                      <a:pt x="289" y="156"/>
                    </a:cubicBezTo>
                    <a:cubicBezTo>
                      <a:pt x="290" y="157"/>
                      <a:pt x="292" y="156"/>
                      <a:pt x="292" y="157"/>
                    </a:cubicBezTo>
                    <a:cubicBezTo>
                      <a:pt x="293" y="157"/>
                      <a:pt x="293" y="158"/>
                      <a:pt x="293" y="158"/>
                    </a:cubicBezTo>
                    <a:cubicBezTo>
                      <a:pt x="295" y="159"/>
                      <a:pt x="299" y="159"/>
                      <a:pt x="301" y="161"/>
                    </a:cubicBezTo>
                    <a:cubicBezTo>
                      <a:pt x="302" y="163"/>
                      <a:pt x="307" y="163"/>
                      <a:pt x="309" y="165"/>
                    </a:cubicBezTo>
                    <a:cubicBezTo>
                      <a:pt x="309" y="165"/>
                      <a:pt x="309" y="165"/>
                      <a:pt x="309" y="165"/>
                    </a:cubicBezTo>
                    <a:cubicBezTo>
                      <a:pt x="310" y="165"/>
                      <a:pt x="310" y="165"/>
                      <a:pt x="311" y="165"/>
                    </a:cubicBezTo>
                    <a:cubicBezTo>
                      <a:pt x="311" y="165"/>
                      <a:pt x="311" y="166"/>
                      <a:pt x="311" y="166"/>
                    </a:cubicBezTo>
                    <a:cubicBezTo>
                      <a:pt x="311" y="166"/>
                      <a:pt x="311" y="166"/>
                      <a:pt x="311" y="166"/>
                    </a:cubicBezTo>
                    <a:cubicBezTo>
                      <a:pt x="311" y="165"/>
                      <a:pt x="311" y="166"/>
                      <a:pt x="311" y="165"/>
                    </a:cubicBezTo>
                    <a:cubicBezTo>
                      <a:pt x="312" y="167"/>
                      <a:pt x="314" y="167"/>
                      <a:pt x="316" y="167"/>
                    </a:cubicBezTo>
                    <a:cubicBezTo>
                      <a:pt x="319" y="169"/>
                      <a:pt x="321" y="171"/>
                      <a:pt x="324" y="173"/>
                    </a:cubicBezTo>
                    <a:cubicBezTo>
                      <a:pt x="324" y="173"/>
                      <a:pt x="324" y="173"/>
                      <a:pt x="324" y="173"/>
                    </a:cubicBezTo>
                    <a:cubicBezTo>
                      <a:pt x="325" y="174"/>
                      <a:pt x="325" y="174"/>
                      <a:pt x="326" y="174"/>
                    </a:cubicBezTo>
                    <a:cubicBezTo>
                      <a:pt x="326" y="175"/>
                      <a:pt x="331" y="178"/>
                      <a:pt x="333" y="179"/>
                    </a:cubicBezTo>
                    <a:cubicBezTo>
                      <a:pt x="336" y="183"/>
                      <a:pt x="339" y="190"/>
                      <a:pt x="341" y="195"/>
                    </a:cubicBezTo>
                    <a:cubicBezTo>
                      <a:pt x="341" y="196"/>
                      <a:pt x="341" y="197"/>
                      <a:pt x="341" y="198"/>
                    </a:cubicBezTo>
                    <a:cubicBezTo>
                      <a:pt x="341" y="198"/>
                      <a:pt x="341" y="198"/>
                      <a:pt x="341" y="198"/>
                    </a:cubicBezTo>
                    <a:cubicBezTo>
                      <a:pt x="341" y="198"/>
                      <a:pt x="341" y="198"/>
                      <a:pt x="341" y="198"/>
                    </a:cubicBezTo>
                    <a:cubicBezTo>
                      <a:pt x="341" y="198"/>
                      <a:pt x="341" y="198"/>
                      <a:pt x="341" y="199"/>
                    </a:cubicBezTo>
                    <a:cubicBezTo>
                      <a:pt x="342" y="200"/>
                      <a:pt x="341" y="206"/>
                      <a:pt x="343" y="206"/>
                    </a:cubicBezTo>
                    <a:cubicBezTo>
                      <a:pt x="343" y="206"/>
                      <a:pt x="343" y="206"/>
                      <a:pt x="343" y="206"/>
                    </a:cubicBezTo>
                    <a:cubicBezTo>
                      <a:pt x="343" y="206"/>
                      <a:pt x="343" y="206"/>
                      <a:pt x="343" y="206"/>
                    </a:cubicBezTo>
                    <a:cubicBezTo>
                      <a:pt x="342" y="206"/>
                      <a:pt x="342" y="207"/>
                      <a:pt x="341" y="207"/>
                    </a:cubicBezTo>
                    <a:cubicBezTo>
                      <a:pt x="342" y="208"/>
                      <a:pt x="342" y="208"/>
                      <a:pt x="342" y="209"/>
                    </a:cubicBezTo>
                    <a:cubicBezTo>
                      <a:pt x="342" y="209"/>
                      <a:pt x="342" y="209"/>
                      <a:pt x="342" y="209"/>
                    </a:cubicBezTo>
                    <a:cubicBezTo>
                      <a:pt x="341" y="211"/>
                      <a:pt x="341" y="213"/>
                      <a:pt x="340" y="216"/>
                    </a:cubicBezTo>
                    <a:cubicBezTo>
                      <a:pt x="340" y="217"/>
                      <a:pt x="340" y="218"/>
                      <a:pt x="340" y="219"/>
                    </a:cubicBezTo>
                    <a:cubicBezTo>
                      <a:pt x="340" y="224"/>
                      <a:pt x="339" y="228"/>
                      <a:pt x="338" y="233"/>
                    </a:cubicBezTo>
                    <a:cubicBezTo>
                      <a:pt x="338" y="233"/>
                      <a:pt x="339" y="234"/>
                      <a:pt x="338" y="235"/>
                    </a:cubicBezTo>
                    <a:cubicBezTo>
                      <a:pt x="338" y="236"/>
                      <a:pt x="338" y="238"/>
                      <a:pt x="338" y="239"/>
                    </a:cubicBezTo>
                    <a:cubicBezTo>
                      <a:pt x="337" y="241"/>
                      <a:pt x="338" y="242"/>
                      <a:pt x="338" y="243"/>
                    </a:cubicBezTo>
                    <a:cubicBezTo>
                      <a:pt x="338" y="244"/>
                      <a:pt x="338" y="243"/>
                      <a:pt x="338" y="244"/>
                    </a:cubicBezTo>
                    <a:cubicBezTo>
                      <a:pt x="337" y="244"/>
                      <a:pt x="338" y="245"/>
                      <a:pt x="338" y="246"/>
                    </a:cubicBezTo>
                    <a:cubicBezTo>
                      <a:pt x="338" y="246"/>
                      <a:pt x="338" y="246"/>
                      <a:pt x="338" y="246"/>
                    </a:cubicBezTo>
                    <a:cubicBezTo>
                      <a:pt x="338" y="246"/>
                      <a:pt x="338" y="246"/>
                      <a:pt x="338" y="245"/>
                    </a:cubicBezTo>
                    <a:cubicBezTo>
                      <a:pt x="338" y="246"/>
                      <a:pt x="338" y="246"/>
                      <a:pt x="338" y="246"/>
                    </a:cubicBezTo>
                    <a:cubicBezTo>
                      <a:pt x="338" y="247"/>
                      <a:pt x="337" y="252"/>
                      <a:pt x="338" y="252"/>
                    </a:cubicBezTo>
                    <a:cubicBezTo>
                      <a:pt x="337" y="253"/>
                      <a:pt x="338" y="257"/>
                      <a:pt x="338" y="258"/>
                    </a:cubicBezTo>
                    <a:cubicBezTo>
                      <a:pt x="338" y="259"/>
                      <a:pt x="338" y="260"/>
                      <a:pt x="338" y="261"/>
                    </a:cubicBezTo>
                    <a:cubicBezTo>
                      <a:pt x="338" y="265"/>
                      <a:pt x="340" y="269"/>
                      <a:pt x="340" y="273"/>
                    </a:cubicBezTo>
                    <a:cubicBezTo>
                      <a:pt x="340" y="273"/>
                      <a:pt x="340" y="273"/>
                      <a:pt x="340" y="274"/>
                    </a:cubicBezTo>
                    <a:cubicBezTo>
                      <a:pt x="341" y="280"/>
                      <a:pt x="341" y="280"/>
                      <a:pt x="341" y="280"/>
                    </a:cubicBezTo>
                    <a:cubicBezTo>
                      <a:pt x="342" y="282"/>
                      <a:pt x="343" y="285"/>
                      <a:pt x="344" y="288"/>
                    </a:cubicBezTo>
                    <a:cubicBezTo>
                      <a:pt x="344" y="289"/>
                      <a:pt x="345" y="291"/>
                      <a:pt x="345" y="291"/>
                    </a:cubicBezTo>
                    <a:cubicBezTo>
                      <a:pt x="345" y="292"/>
                      <a:pt x="346" y="292"/>
                      <a:pt x="345" y="293"/>
                    </a:cubicBezTo>
                    <a:cubicBezTo>
                      <a:pt x="347" y="295"/>
                      <a:pt x="348" y="299"/>
                      <a:pt x="349" y="301"/>
                    </a:cubicBezTo>
                    <a:cubicBezTo>
                      <a:pt x="349" y="303"/>
                      <a:pt x="351" y="304"/>
                      <a:pt x="351" y="306"/>
                    </a:cubicBezTo>
                    <a:cubicBezTo>
                      <a:pt x="352" y="306"/>
                      <a:pt x="352" y="308"/>
                      <a:pt x="353" y="309"/>
                    </a:cubicBezTo>
                    <a:cubicBezTo>
                      <a:pt x="354" y="311"/>
                      <a:pt x="355" y="313"/>
                      <a:pt x="356" y="315"/>
                    </a:cubicBezTo>
                    <a:cubicBezTo>
                      <a:pt x="356" y="316"/>
                      <a:pt x="356" y="318"/>
                      <a:pt x="356" y="319"/>
                    </a:cubicBezTo>
                    <a:cubicBezTo>
                      <a:pt x="357" y="322"/>
                      <a:pt x="358" y="327"/>
                      <a:pt x="357" y="329"/>
                    </a:cubicBezTo>
                    <a:cubicBezTo>
                      <a:pt x="357" y="330"/>
                      <a:pt x="358" y="330"/>
                      <a:pt x="358" y="331"/>
                    </a:cubicBezTo>
                    <a:cubicBezTo>
                      <a:pt x="357" y="334"/>
                      <a:pt x="357" y="338"/>
                      <a:pt x="357" y="341"/>
                    </a:cubicBezTo>
                    <a:cubicBezTo>
                      <a:pt x="357" y="344"/>
                      <a:pt x="355" y="346"/>
                      <a:pt x="355" y="349"/>
                    </a:cubicBezTo>
                    <a:cubicBezTo>
                      <a:pt x="355" y="350"/>
                      <a:pt x="355" y="349"/>
                      <a:pt x="355" y="350"/>
                    </a:cubicBezTo>
                    <a:cubicBezTo>
                      <a:pt x="356" y="352"/>
                      <a:pt x="353" y="354"/>
                      <a:pt x="353" y="355"/>
                    </a:cubicBezTo>
                    <a:cubicBezTo>
                      <a:pt x="352" y="357"/>
                      <a:pt x="352" y="358"/>
                      <a:pt x="351" y="360"/>
                    </a:cubicBezTo>
                    <a:cubicBezTo>
                      <a:pt x="350" y="362"/>
                      <a:pt x="348" y="364"/>
                      <a:pt x="346" y="366"/>
                    </a:cubicBezTo>
                    <a:cubicBezTo>
                      <a:pt x="345" y="368"/>
                      <a:pt x="343" y="370"/>
                      <a:pt x="341" y="372"/>
                    </a:cubicBezTo>
                    <a:cubicBezTo>
                      <a:pt x="340" y="372"/>
                      <a:pt x="339" y="375"/>
                      <a:pt x="339" y="375"/>
                    </a:cubicBezTo>
                    <a:cubicBezTo>
                      <a:pt x="339" y="375"/>
                      <a:pt x="339" y="375"/>
                      <a:pt x="338" y="375"/>
                    </a:cubicBezTo>
                    <a:cubicBezTo>
                      <a:pt x="338" y="376"/>
                      <a:pt x="338" y="376"/>
                      <a:pt x="337" y="377"/>
                    </a:cubicBezTo>
                    <a:cubicBezTo>
                      <a:pt x="337" y="377"/>
                      <a:pt x="336" y="377"/>
                      <a:pt x="336" y="378"/>
                    </a:cubicBezTo>
                    <a:cubicBezTo>
                      <a:pt x="334" y="379"/>
                      <a:pt x="334" y="382"/>
                      <a:pt x="333" y="384"/>
                    </a:cubicBezTo>
                    <a:cubicBezTo>
                      <a:pt x="333" y="384"/>
                      <a:pt x="332" y="384"/>
                      <a:pt x="332" y="384"/>
                    </a:cubicBezTo>
                    <a:cubicBezTo>
                      <a:pt x="331" y="386"/>
                      <a:pt x="331" y="387"/>
                      <a:pt x="330" y="389"/>
                    </a:cubicBezTo>
                    <a:cubicBezTo>
                      <a:pt x="330" y="390"/>
                      <a:pt x="328" y="392"/>
                      <a:pt x="328" y="393"/>
                    </a:cubicBezTo>
                    <a:cubicBezTo>
                      <a:pt x="328" y="394"/>
                      <a:pt x="328" y="395"/>
                      <a:pt x="328" y="396"/>
                    </a:cubicBezTo>
                    <a:cubicBezTo>
                      <a:pt x="328" y="398"/>
                      <a:pt x="327" y="400"/>
                      <a:pt x="326" y="401"/>
                    </a:cubicBezTo>
                    <a:cubicBezTo>
                      <a:pt x="326" y="402"/>
                      <a:pt x="327" y="406"/>
                      <a:pt x="326" y="408"/>
                    </a:cubicBezTo>
                    <a:cubicBezTo>
                      <a:pt x="326" y="409"/>
                      <a:pt x="326" y="411"/>
                      <a:pt x="325" y="412"/>
                    </a:cubicBezTo>
                    <a:cubicBezTo>
                      <a:pt x="325" y="413"/>
                      <a:pt x="325" y="413"/>
                      <a:pt x="326" y="413"/>
                    </a:cubicBezTo>
                    <a:cubicBezTo>
                      <a:pt x="326" y="414"/>
                      <a:pt x="326" y="418"/>
                      <a:pt x="325" y="420"/>
                    </a:cubicBezTo>
                    <a:cubicBezTo>
                      <a:pt x="327" y="421"/>
                      <a:pt x="327" y="424"/>
                      <a:pt x="328" y="426"/>
                    </a:cubicBezTo>
                    <a:cubicBezTo>
                      <a:pt x="328" y="427"/>
                      <a:pt x="329" y="428"/>
                      <a:pt x="329" y="428"/>
                    </a:cubicBezTo>
                    <a:cubicBezTo>
                      <a:pt x="329" y="429"/>
                      <a:pt x="329" y="429"/>
                      <a:pt x="329" y="430"/>
                    </a:cubicBezTo>
                    <a:cubicBezTo>
                      <a:pt x="329" y="430"/>
                      <a:pt x="330" y="432"/>
                      <a:pt x="331" y="432"/>
                    </a:cubicBezTo>
                    <a:cubicBezTo>
                      <a:pt x="331" y="433"/>
                      <a:pt x="330" y="433"/>
                      <a:pt x="330" y="433"/>
                    </a:cubicBezTo>
                    <a:cubicBezTo>
                      <a:pt x="330" y="433"/>
                      <a:pt x="331" y="434"/>
                      <a:pt x="331" y="434"/>
                    </a:cubicBezTo>
                    <a:cubicBezTo>
                      <a:pt x="332" y="435"/>
                      <a:pt x="334" y="438"/>
                      <a:pt x="334" y="440"/>
                    </a:cubicBezTo>
                    <a:cubicBezTo>
                      <a:pt x="334" y="440"/>
                      <a:pt x="334" y="440"/>
                      <a:pt x="334" y="440"/>
                    </a:cubicBezTo>
                    <a:cubicBezTo>
                      <a:pt x="335" y="441"/>
                      <a:pt x="335" y="442"/>
                      <a:pt x="335" y="442"/>
                    </a:cubicBezTo>
                    <a:cubicBezTo>
                      <a:pt x="335" y="442"/>
                      <a:pt x="336" y="442"/>
                      <a:pt x="336" y="4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546">
                <a:extLst>
                  <a:ext uri="{FF2B5EF4-FFF2-40B4-BE49-F238E27FC236}">
                    <a16:creationId xmlns:a16="http://schemas.microsoft.com/office/drawing/2014/main" id="{E68EA54C-B21A-CF55-EA03-0EAA188A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38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547">
                <a:extLst>
                  <a:ext uri="{FF2B5EF4-FFF2-40B4-BE49-F238E27FC236}">
                    <a16:creationId xmlns:a16="http://schemas.microsoft.com/office/drawing/2014/main" id="{7F235515-DDFA-73FB-1670-C391926B9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" y="38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548">
                <a:extLst>
                  <a:ext uri="{FF2B5EF4-FFF2-40B4-BE49-F238E27FC236}">
                    <a16:creationId xmlns:a16="http://schemas.microsoft.com/office/drawing/2014/main" id="{58946041-EB50-A087-E757-C81D8605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" y="384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549">
                <a:extLst>
                  <a:ext uri="{FF2B5EF4-FFF2-40B4-BE49-F238E27FC236}">
                    <a16:creationId xmlns:a16="http://schemas.microsoft.com/office/drawing/2014/main" id="{DA9E032F-A9AF-CBD0-8476-DDC49C748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384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550">
                <a:extLst>
                  <a:ext uri="{FF2B5EF4-FFF2-40B4-BE49-F238E27FC236}">
                    <a16:creationId xmlns:a16="http://schemas.microsoft.com/office/drawing/2014/main" id="{73483F24-3F23-4C92-D047-94831BE2E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3844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Oval 551">
                <a:extLst>
                  <a:ext uri="{FF2B5EF4-FFF2-40B4-BE49-F238E27FC236}">
                    <a16:creationId xmlns:a16="http://schemas.microsoft.com/office/drawing/2014/main" id="{7C1BCDE1-95F5-96A5-4A9C-2869A94E9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3" y="3844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552">
                <a:extLst>
                  <a:ext uri="{FF2B5EF4-FFF2-40B4-BE49-F238E27FC236}">
                    <a16:creationId xmlns:a16="http://schemas.microsoft.com/office/drawing/2014/main" id="{6A2708EB-F937-7BC0-19D1-704CEF183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5" y="3846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553">
                <a:extLst>
                  <a:ext uri="{FF2B5EF4-FFF2-40B4-BE49-F238E27FC236}">
                    <a16:creationId xmlns:a16="http://schemas.microsoft.com/office/drawing/2014/main" id="{54CF7B2E-992F-F0F7-D472-4F48A1BD5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0" y="3846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554">
                <a:extLst>
                  <a:ext uri="{FF2B5EF4-FFF2-40B4-BE49-F238E27FC236}">
                    <a16:creationId xmlns:a16="http://schemas.microsoft.com/office/drawing/2014/main" id="{AE173678-C642-5D7C-AD97-AAC6EC3F8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" y="3849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555">
                <a:extLst>
                  <a:ext uri="{FF2B5EF4-FFF2-40B4-BE49-F238E27FC236}">
                    <a16:creationId xmlns:a16="http://schemas.microsoft.com/office/drawing/2014/main" id="{FBE8DAEF-52C8-F2B3-8F39-91974FB83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5" y="3854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556">
                <a:extLst>
                  <a:ext uri="{FF2B5EF4-FFF2-40B4-BE49-F238E27FC236}">
                    <a16:creationId xmlns:a16="http://schemas.microsoft.com/office/drawing/2014/main" id="{00537865-C4E5-BE3A-E39F-F7FB09BBD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4" y="38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557">
                <a:extLst>
                  <a:ext uri="{FF2B5EF4-FFF2-40B4-BE49-F238E27FC236}">
                    <a16:creationId xmlns:a16="http://schemas.microsoft.com/office/drawing/2014/main" id="{43419C11-DAE5-3144-7698-74E9541CB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" y="38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558">
                <a:extLst>
                  <a:ext uri="{FF2B5EF4-FFF2-40B4-BE49-F238E27FC236}">
                    <a16:creationId xmlns:a16="http://schemas.microsoft.com/office/drawing/2014/main" id="{DB4FFE45-5C94-24B2-A95F-F26D2443F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" y="388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559">
                <a:extLst>
                  <a:ext uri="{FF2B5EF4-FFF2-40B4-BE49-F238E27FC236}">
                    <a16:creationId xmlns:a16="http://schemas.microsoft.com/office/drawing/2014/main" id="{E9EA055C-A587-747A-BBA0-36E5A4377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5" y="39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560">
                <a:extLst>
                  <a:ext uri="{FF2B5EF4-FFF2-40B4-BE49-F238E27FC236}">
                    <a16:creationId xmlns:a16="http://schemas.microsoft.com/office/drawing/2014/main" id="{76759D13-F5C5-EB61-5A0E-2B675E19D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907"/>
                <a:ext cx="832" cy="779"/>
              </a:xfrm>
              <a:custGeom>
                <a:avLst/>
                <a:gdLst>
                  <a:gd name="T0" fmla="*/ 143 w 343"/>
                  <a:gd name="T1" fmla="*/ 233 h 321"/>
                  <a:gd name="T2" fmla="*/ 114 w 343"/>
                  <a:gd name="T3" fmla="*/ 269 h 321"/>
                  <a:gd name="T4" fmla="*/ 95 w 343"/>
                  <a:gd name="T5" fmla="*/ 295 h 321"/>
                  <a:gd name="T6" fmla="*/ 75 w 343"/>
                  <a:gd name="T7" fmla="*/ 307 h 321"/>
                  <a:gd name="T8" fmla="*/ 45 w 343"/>
                  <a:gd name="T9" fmla="*/ 318 h 321"/>
                  <a:gd name="T10" fmla="*/ 37 w 343"/>
                  <a:gd name="T11" fmla="*/ 320 h 321"/>
                  <a:gd name="T12" fmla="*/ 33 w 343"/>
                  <a:gd name="T13" fmla="*/ 319 h 321"/>
                  <a:gd name="T14" fmla="*/ 23 w 343"/>
                  <a:gd name="T15" fmla="*/ 321 h 321"/>
                  <a:gd name="T16" fmla="*/ 17 w 343"/>
                  <a:gd name="T17" fmla="*/ 321 h 321"/>
                  <a:gd name="T18" fmla="*/ 31 w 343"/>
                  <a:gd name="T19" fmla="*/ 315 h 321"/>
                  <a:gd name="T20" fmla="*/ 69 w 343"/>
                  <a:gd name="T21" fmla="*/ 305 h 321"/>
                  <a:gd name="T22" fmla="*/ 136 w 343"/>
                  <a:gd name="T23" fmla="*/ 234 h 321"/>
                  <a:gd name="T24" fmla="*/ 169 w 343"/>
                  <a:gd name="T25" fmla="*/ 205 h 321"/>
                  <a:gd name="T26" fmla="*/ 219 w 343"/>
                  <a:gd name="T27" fmla="*/ 180 h 321"/>
                  <a:gd name="T28" fmla="*/ 302 w 343"/>
                  <a:gd name="T29" fmla="*/ 175 h 321"/>
                  <a:gd name="T30" fmla="*/ 332 w 343"/>
                  <a:gd name="T31" fmla="*/ 125 h 321"/>
                  <a:gd name="T32" fmla="*/ 312 w 343"/>
                  <a:gd name="T33" fmla="*/ 82 h 321"/>
                  <a:gd name="T34" fmla="*/ 307 w 343"/>
                  <a:gd name="T35" fmla="*/ 27 h 321"/>
                  <a:gd name="T36" fmla="*/ 256 w 343"/>
                  <a:gd name="T37" fmla="*/ 8 h 321"/>
                  <a:gd name="T38" fmla="*/ 236 w 343"/>
                  <a:gd name="T39" fmla="*/ 17 h 321"/>
                  <a:gd name="T40" fmla="*/ 223 w 343"/>
                  <a:gd name="T41" fmla="*/ 28 h 321"/>
                  <a:gd name="T42" fmla="*/ 212 w 343"/>
                  <a:gd name="T43" fmla="*/ 36 h 321"/>
                  <a:gd name="T44" fmla="*/ 197 w 343"/>
                  <a:gd name="T45" fmla="*/ 51 h 321"/>
                  <a:gd name="T46" fmla="*/ 169 w 343"/>
                  <a:gd name="T47" fmla="*/ 83 h 321"/>
                  <a:gd name="T48" fmla="*/ 162 w 343"/>
                  <a:gd name="T49" fmla="*/ 93 h 321"/>
                  <a:gd name="T50" fmla="*/ 143 w 343"/>
                  <a:gd name="T51" fmla="*/ 113 h 321"/>
                  <a:gd name="T52" fmla="*/ 120 w 343"/>
                  <a:gd name="T53" fmla="*/ 126 h 321"/>
                  <a:gd name="T54" fmla="*/ 89 w 343"/>
                  <a:gd name="T55" fmla="*/ 163 h 321"/>
                  <a:gd name="T56" fmla="*/ 91 w 343"/>
                  <a:gd name="T57" fmla="*/ 212 h 321"/>
                  <a:gd name="T58" fmla="*/ 81 w 343"/>
                  <a:gd name="T59" fmla="*/ 240 h 321"/>
                  <a:gd name="T60" fmla="*/ 75 w 343"/>
                  <a:gd name="T61" fmla="*/ 250 h 321"/>
                  <a:gd name="T62" fmla="*/ 53 w 343"/>
                  <a:gd name="T63" fmla="*/ 265 h 321"/>
                  <a:gd name="T64" fmla="*/ 31 w 343"/>
                  <a:gd name="T65" fmla="*/ 275 h 321"/>
                  <a:gd name="T66" fmla="*/ 8 w 343"/>
                  <a:gd name="T67" fmla="*/ 281 h 321"/>
                  <a:gd name="T68" fmla="*/ 21 w 343"/>
                  <a:gd name="T69" fmla="*/ 273 h 321"/>
                  <a:gd name="T70" fmla="*/ 71 w 343"/>
                  <a:gd name="T71" fmla="*/ 247 h 321"/>
                  <a:gd name="T72" fmla="*/ 85 w 343"/>
                  <a:gd name="T73" fmla="*/ 200 h 321"/>
                  <a:gd name="T74" fmla="*/ 82 w 343"/>
                  <a:gd name="T75" fmla="*/ 180 h 321"/>
                  <a:gd name="T76" fmla="*/ 86 w 343"/>
                  <a:gd name="T77" fmla="*/ 153 h 321"/>
                  <a:gd name="T78" fmla="*/ 115 w 343"/>
                  <a:gd name="T79" fmla="*/ 123 h 321"/>
                  <a:gd name="T80" fmla="*/ 149 w 343"/>
                  <a:gd name="T81" fmla="*/ 101 h 321"/>
                  <a:gd name="T82" fmla="*/ 164 w 343"/>
                  <a:gd name="T83" fmla="*/ 80 h 321"/>
                  <a:gd name="T84" fmla="*/ 216 w 343"/>
                  <a:gd name="T85" fmla="*/ 26 h 321"/>
                  <a:gd name="T86" fmla="*/ 242 w 343"/>
                  <a:gd name="T87" fmla="*/ 8 h 321"/>
                  <a:gd name="T88" fmla="*/ 292 w 343"/>
                  <a:gd name="T89" fmla="*/ 4 h 321"/>
                  <a:gd name="T90" fmla="*/ 316 w 343"/>
                  <a:gd name="T91" fmla="*/ 47 h 321"/>
                  <a:gd name="T92" fmla="*/ 318 w 343"/>
                  <a:gd name="T93" fmla="*/ 84 h 321"/>
                  <a:gd name="T94" fmla="*/ 337 w 343"/>
                  <a:gd name="T95" fmla="*/ 124 h 321"/>
                  <a:gd name="T96" fmla="*/ 340 w 343"/>
                  <a:gd name="T97" fmla="*/ 154 h 321"/>
                  <a:gd name="T98" fmla="*/ 334 w 343"/>
                  <a:gd name="T99" fmla="*/ 164 h 321"/>
                  <a:gd name="T100" fmla="*/ 330 w 343"/>
                  <a:gd name="T101" fmla="*/ 167 h 321"/>
                  <a:gd name="T102" fmla="*/ 321 w 343"/>
                  <a:gd name="T103" fmla="*/ 174 h 321"/>
                  <a:gd name="T104" fmla="*/ 295 w 343"/>
                  <a:gd name="T105" fmla="*/ 180 h 321"/>
                  <a:gd name="T106" fmla="*/ 254 w 343"/>
                  <a:gd name="T107" fmla="*/ 182 h 321"/>
                  <a:gd name="T108" fmla="*/ 230 w 343"/>
                  <a:gd name="T109" fmla="*/ 184 h 321"/>
                  <a:gd name="T110" fmla="*/ 217 w 343"/>
                  <a:gd name="T111" fmla="*/ 185 h 321"/>
                  <a:gd name="T112" fmla="*/ 201 w 343"/>
                  <a:gd name="T113" fmla="*/ 191 h 321"/>
                  <a:gd name="T114" fmla="*/ 179 w 343"/>
                  <a:gd name="T115" fmla="*/ 204 h 321"/>
                  <a:gd name="T116" fmla="*/ 152 w 343"/>
                  <a:gd name="T117" fmla="*/ 224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3" h="321">
                    <a:moveTo>
                      <a:pt x="152" y="224"/>
                    </a:moveTo>
                    <a:cubicBezTo>
                      <a:pt x="152" y="224"/>
                      <a:pt x="152" y="224"/>
                      <a:pt x="152" y="224"/>
                    </a:cubicBezTo>
                    <a:cubicBezTo>
                      <a:pt x="151" y="225"/>
                      <a:pt x="149" y="227"/>
                      <a:pt x="148" y="228"/>
                    </a:cubicBezTo>
                    <a:cubicBezTo>
                      <a:pt x="148" y="228"/>
                      <a:pt x="147" y="228"/>
                      <a:pt x="146" y="229"/>
                    </a:cubicBezTo>
                    <a:cubicBezTo>
                      <a:pt x="145" y="230"/>
                      <a:pt x="144" y="233"/>
                      <a:pt x="143" y="233"/>
                    </a:cubicBezTo>
                    <a:cubicBezTo>
                      <a:pt x="142" y="234"/>
                      <a:pt x="141" y="234"/>
                      <a:pt x="141" y="235"/>
                    </a:cubicBezTo>
                    <a:cubicBezTo>
                      <a:pt x="140" y="236"/>
                      <a:pt x="139" y="238"/>
                      <a:pt x="137" y="239"/>
                    </a:cubicBezTo>
                    <a:cubicBezTo>
                      <a:pt x="137" y="240"/>
                      <a:pt x="133" y="245"/>
                      <a:pt x="131" y="247"/>
                    </a:cubicBezTo>
                    <a:cubicBezTo>
                      <a:pt x="127" y="252"/>
                      <a:pt x="124" y="256"/>
                      <a:pt x="120" y="262"/>
                    </a:cubicBezTo>
                    <a:cubicBezTo>
                      <a:pt x="118" y="264"/>
                      <a:pt x="115" y="267"/>
                      <a:pt x="114" y="269"/>
                    </a:cubicBezTo>
                    <a:cubicBezTo>
                      <a:pt x="114" y="269"/>
                      <a:pt x="114" y="269"/>
                      <a:pt x="114" y="269"/>
                    </a:cubicBezTo>
                    <a:cubicBezTo>
                      <a:pt x="111" y="274"/>
                      <a:pt x="107" y="279"/>
                      <a:pt x="104" y="284"/>
                    </a:cubicBezTo>
                    <a:cubicBezTo>
                      <a:pt x="102" y="286"/>
                      <a:pt x="101" y="289"/>
                      <a:pt x="99" y="290"/>
                    </a:cubicBezTo>
                    <a:cubicBezTo>
                      <a:pt x="99" y="290"/>
                      <a:pt x="99" y="290"/>
                      <a:pt x="99" y="290"/>
                    </a:cubicBezTo>
                    <a:cubicBezTo>
                      <a:pt x="98" y="292"/>
                      <a:pt x="96" y="294"/>
                      <a:pt x="95" y="295"/>
                    </a:cubicBezTo>
                    <a:cubicBezTo>
                      <a:pt x="95" y="295"/>
                      <a:pt x="93" y="295"/>
                      <a:pt x="93" y="295"/>
                    </a:cubicBezTo>
                    <a:cubicBezTo>
                      <a:pt x="90" y="299"/>
                      <a:pt x="87" y="301"/>
                      <a:pt x="83" y="303"/>
                    </a:cubicBezTo>
                    <a:cubicBezTo>
                      <a:pt x="83" y="303"/>
                      <a:pt x="82" y="303"/>
                      <a:pt x="82" y="303"/>
                    </a:cubicBezTo>
                    <a:cubicBezTo>
                      <a:pt x="81" y="304"/>
                      <a:pt x="79" y="306"/>
                      <a:pt x="78" y="306"/>
                    </a:cubicBezTo>
                    <a:cubicBezTo>
                      <a:pt x="77" y="307"/>
                      <a:pt x="76" y="307"/>
                      <a:pt x="75" y="307"/>
                    </a:cubicBezTo>
                    <a:cubicBezTo>
                      <a:pt x="73" y="308"/>
                      <a:pt x="72" y="309"/>
                      <a:pt x="70" y="310"/>
                    </a:cubicBezTo>
                    <a:cubicBezTo>
                      <a:pt x="69" y="311"/>
                      <a:pt x="67" y="311"/>
                      <a:pt x="65" y="312"/>
                    </a:cubicBezTo>
                    <a:cubicBezTo>
                      <a:pt x="60" y="313"/>
                      <a:pt x="55" y="317"/>
                      <a:pt x="50" y="316"/>
                    </a:cubicBezTo>
                    <a:cubicBezTo>
                      <a:pt x="50" y="317"/>
                      <a:pt x="50" y="317"/>
                      <a:pt x="50" y="317"/>
                    </a:cubicBezTo>
                    <a:cubicBezTo>
                      <a:pt x="48" y="317"/>
                      <a:pt x="47" y="317"/>
                      <a:pt x="45" y="318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3" y="318"/>
                      <a:pt x="42" y="318"/>
                      <a:pt x="41" y="319"/>
                    </a:cubicBezTo>
                    <a:cubicBezTo>
                      <a:pt x="40" y="319"/>
                      <a:pt x="40" y="319"/>
                      <a:pt x="39" y="319"/>
                    </a:cubicBezTo>
                    <a:cubicBezTo>
                      <a:pt x="39" y="319"/>
                      <a:pt x="37" y="320"/>
                      <a:pt x="37" y="320"/>
                    </a:cubicBezTo>
                    <a:cubicBezTo>
                      <a:pt x="37" y="320"/>
                      <a:pt x="37" y="320"/>
                      <a:pt x="37" y="320"/>
                    </a:cubicBezTo>
                    <a:cubicBezTo>
                      <a:pt x="37" y="320"/>
                      <a:pt x="36" y="320"/>
                      <a:pt x="36" y="320"/>
                    </a:cubicBezTo>
                    <a:cubicBezTo>
                      <a:pt x="36" y="319"/>
                      <a:pt x="36" y="319"/>
                      <a:pt x="35" y="319"/>
                    </a:cubicBezTo>
                    <a:cubicBezTo>
                      <a:pt x="35" y="320"/>
                      <a:pt x="35" y="319"/>
                      <a:pt x="35" y="320"/>
                    </a:cubicBezTo>
                    <a:cubicBezTo>
                      <a:pt x="34" y="320"/>
                      <a:pt x="34" y="320"/>
                      <a:pt x="33" y="320"/>
                    </a:cubicBezTo>
                    <a:cubicBezTo>
                      <a:pt x="33" y="320"/>
                      <a:pt x="33" y="320"/>
                      <a:pt x="33" y="319"/>
                    </a:cubicBezTo>
                    <a:cubicBezTo>
                      <a:pt x="33" y="319"/>
                      <a:pt x="33" y="319"/>
                      <a:pt x="33" y="319"/>
                    </a:cubicBezTo>
                    <a:cubicBezTo>
                      <a:pt x="32" y="320"/>
                      <a:pt x="30" y="320"/>
                      <a:pt x="28" y="320"/>
                    </a:cubicBezTo>
                    <a:cubicBezTo>
                      <a:pt x="27" y="321"/>
                      <a:pt x="26" y="320"/>
                      <a:pt x="24" y="321"/>
                    </a:cubicBezTo>
                    <a:cubicBezTo>
                      <a:pt x="24" y="320"/>
                      <a:pt x="24" y="320"/>
                      <a:pt x="23" y="320"/>
                    </a:cubicBezTo>
                    <a:cubicBezTo>
                      <a:pt x="23" y="320"/>
                      <a:pt x="23" y="321"/>
                      <a:pt x="23" y="321"/>
                    </a:cubicBezTo>
                    <a:cubicBezTo>
                      <a:pt x="23" y="321"/>
                      <a:pt x="22" y="320"/>
                      <a:pt x="21" y="320"/>
                    </a:cubicBezTo>
                    <a:cubicBezTo>
                      <a:pt x="21" y="320"/>
                      <a:pt x="21" y="320"/>
                      <a:pt x="21" y="321"/>
                    </a:cubicBezTo>
                    <a:cubicBezTo>
                      <a:pt x="22" y="321"/>
                      <a:pt x="21" y="321"/>
                      <a:pt x="21" y="321"/>
                    </a:cubicBezTo>
                    <a:cubicBezTo>
                      <a:pt x="20" y="321"/>
                      <a:pt x="19" y="321"/>
                      <a:pt x="18" y="320"/>
                    </a:cubicBezTo>
                    <a:cubicBezTo>
                      <a:pt x="18" y="320"/>
                      <a:pt x="17" y="321"/>
                      <a:pt x="17" y="321"/>
                    </a:cubicBezTo>
                    <a:cubicBezTo>
                      <a:pt x="15" y="320"/>
                      <a:pt x="8" y="319"/>
                      <a:pt x="6" y="320"/>
                    </a:cubicBezTo>
                    <a:cubicBezTo>
                      <a:pt x="5" y="320"/>
                      <a:pt x="1" y="319"/>
                      <a:pt x="0" y="318"/>
                    </a:cubicBezTo>
                    <a:cubicBezTo>
                      <a:pt x="0" y="317"/>
                      <a:pt x="0" y="316"/>
                      <a:pt x="0" y="314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7" y="317"/>
                      <a:pt x="23" y="317"/>
                      <a:pt x="31" y="315"/>
                    </a:cubicBezTo>
                    <a:cubicBezTo>
                      <a:pt x="33" y="315"/>
                      <a:pt x="36" y="315"/>
                      <a:pt x="39" y="315"/>
                    </a:cubicBezTo>
                    <a:cubicBezTo>
                      <a:pt x="40" y="314"/>
                      <a:pt x="42" y="314"/>
                      <a:pt x="44" y="313"/>
                    </a:cubicBezTo>
                    <a:cubicBezTo>
                      <a:pt x="47" y="312"/>
                      <a:pt x="51" y="312"/>
                      <a:pt x="54" y="311"/>
                    </a:cubicBezTo>
                    <a:cubicBezTo>
                      <a:pt x="57" y="310"/>
                      <a:pt x="61" y="309"/>
                      <a:pt x="64" y="308"/>
                    </a:cubicBezTo>
                    <a:cubicBezTo>
                      <a:pt x="66" y="307"/>
                      <a:pt x="67" y="306"/>
                      <a:pt x="69" y="305"/>
                    </a:cubicBezTo>
                    <a:cubicBezTo>
                      <a:pt x="71" y="304"/>
                      <a:pt x="74" y="303"/>
                      <a:pt x="77" y="302"/>
                    </a:cubicBezTo>
                    <a:cubicBezTo>
                      <a:pt x="91" y="294"/>
                      <a:pt x="98" y="284"/>
                      <a:pt x="107" y="270"/>
                    </a:cubicBezTo>
                    <a:cubicBezTo>
                      <a:pt x="110" y="266"/>
                      <a:pt x="113" y="263"/>
                      <a:pt x="115" y="259"/>
                    </a:cubicBezTo>
                    <a:cubicBezTo>
                      <a:pt x="120" y="251"/>
                      <a:pt x="127" y="246"/>
                      <a:pt x="131" y="238"/>
                    </a:cubicBezTo>
                    <a:cubicBezTo>
                      <a:pt x="132" y="237"/>
                      <a:pt x="134" y="235"/>
                      <a:pt x="136" y="234"/>
                    </a:cubicBezTo>
                    <a:cubicBezTo>
                      <a:pt x="137" y="233"/>
                      <a:pt x="137" y="232"/>
                      <a:pt x="138" y="231"/>
                    </a:cubicBezTo>
                    <a:cubicBezTo>
                      <a:pt x="140" y="228"/>
                      <a:pt x="143" y="227"/>
                      <a:pt x="145" y="225"/>
                    </a:cubicBezTo>
                    <a:cubicBezTo>
                      <a:pt x="145" y="224"/>
                      <a:pt x="145" y="224"/>
                      <a:pt x="146" y="223"/>
                    </a:cubicBezTo>
                    <a:cubicBezTo>
                      <a:pt x="151" y="218"/>
                      <a:pt x="157" y="214"/>
                      <a:pt x="164" y="210"/>
                    </a:cubicBezTo>
                    <a:cubicBezTo>
                      <a:pt x="165" y="208"/>
                      <a:pt x="167" y="206"/>
                      <a:pt x="169" y="205"/>
                    </a:cubicBezTo>
                    <a:cubicBezTo>
                      <a:pt x="172" y="202"/>
                      <a:pt x="176" y="200"/>
                      <a:pt x="179" y="198"/>
                    </a:cubicBezTo>
                    <a:cubicBezTo>
                      <a:pt x="180" y="197"/>
                      <a:pt x="182" y="197"/>
                      <a:pt x="183" y="195"/>
                    </a:cubicBezTo>
                    <a:cubicBezTo>
                      <a:pt x="185" y="194"/>
                      <a:pt x="188" y="192"/>
                      <a:pt x="190" y="190"/>
                    </a:cubicBezTo>
                    <a:cubicBezTo>
                      <a:pt x="195" y="187"/>
                      <a:pt x="201" y="185"/>
                      <a:pt x="206" y="183"/>
                    </a:cubicBezTo>
                    <a:cubicBezTo>
                      <a:pt x="210" y="181"/>
                      <a:pt x="214" y="181"/>
                      <a:pt x="219" y="180"/>
                    </a:cubicBezTo>
                    <a:cubicBezTo>
                      <a:pt x="226" y="178"/>
                      <a:pt x="238" y="177"/>
                      <a:pt x="246" y="178"/>
                    </a:cubicBezTo>
                    <a:cubicBezTo>
                      <a:pt x="251" y="178"/>
                      <a:pt x="256" y="177"/>
                      <a:pt x="260" y="177"/>
                    </a:cubicBezTo>
                    <a:cubicBezTo>
                      <a:pt x="267" y="178"/>
                      <a:pt x="276" y="177"/>
                      <a:pt x="284" y="176"/>
                    </a:cubicBezTo>
                    <a:cubicBezTo>
                      <a:pt x="288" y="175"/>
                      <a:pt x="291" y="176"/>
                      <a:pt x="296" y="176"/>
                    </a:cubicBezTo>
                    <a:cubicBezTo>
                      <a:pt x="298" y="175"/>
                      <a:pt x="300" y="174"/>
                      <a:pt x="302" y="175"/>
                    </a:cubicBezTo>
                    <a:cubicBezTo>
                      <a:pt x="305" y="174"/>
                      <a:pt x="308" y="174"/>
                      <a:pt x="311" y="173"/>
                    </a:cubicBezTo>
                    <a:cubicBezTo>
                      <a:pt x="317" y="170"/>
                      <a:pt x="323" y="167"/>
                      <a:pt x="328" y="163"/>
                    </a:cubicBezTo>
                    <a:cubicBezTo>
                      <a:pt x="332" y="160"/>
                      <a:pt x="339" y="148"/>
                      <a:pt x="337" y="140"/>
                    </a:cubicBezTo>
                    <a:cubicBezTo>
                      <a:pt x="337" y="136"/>
                      <a:pt x="334" y="131"/>
                      <a:pt x="333" y="127"/>
                    </a:cubicBezTo>
                    <a:cubicBezTo>
                      <a:pt x="333" y="126"/>
                      <a:pt x="332" y="125"/>
                      <a:pt x="332" y="125"/>
                    </a:cubicBezTo>
                    <a:cubicBezTo>
                      <a:pt x="331" y="123"/>
                      <a:pt x="329" y="120"/>
                      <a:pt x="328" y="118"/>
                    </a:cubicBezTo>
                    <a:cubicBezTo>
                      <a:pt x="327" y="117"/>
                      <a:pt x="327" y="115"/>
                      <a:pt x="326" y="113"/>
                    </a:cubicBezTo>
                    <a:cubicBezTo>
                      <a:pt x="322" y="108"/>
                      <a:pt x="320" y="103"/>
                      <a:pt x="318" y="98"/>
                    </a:cubicBezTo>
                    <a:cubicBezTo>
                      <a:pt x="318" y="96"/>
                      <a:pt x="315" y="96"/>
                      <a:pt x="316" y="94"/>
                    </a:cubicBezTo>
                    <a:cubicBezTo>
                      <a:pt x="315" y="93"/>
                      <a:pt x="312" y="84"/>
                      <a:pt x="312" y="82"/>
                    </a:cubicBezTo>
                    <a:cubicBezTo>
                      <a:pt x="311" y="75"/>
                      <a:pt x="311" y="68"/>
                      <a:pt x="311" y="58"/>
                    </a:cubicBezTo>
                    <a:cubicBezTo>
                      <a:pt x="311" y="53"/>
                      <a:pt x="311" y="47"/>
                      <a:pt x="311" y="42"/>
                    </a:cubicBezTo>
                    <a:cubicBezTo>
                      <a:pt x="310" y="39"/>
                      <a:pt x="310" y="35"/>
                      <a:pt x="309" y="34"/>
                    </a:cubicBezTo>
                    <a:cubicBezTo>
                      <a:pt x="309" y="33"/>
                      <a:pt x="309" y="29"/>
                      <a:pt x="309" y="29"/>
                    </a:cubicBezTo>
                    <a:cubicBezTo>
                      <a:pt x="308" y="29"/>
                      <a:pt x="307" y="28"/>
                      <a:pt x="307" y="27"/>
                    </a:cubicBezTo>
                    <a:cubicBezTo>
                      <a:pt x="306" y="25"/>
                      <a:pt x="306" y="22"/>
                      <a:pt x="304" y="20"/>
                    </a:cubicBezTo>
                    <a:cubicBezTo>
                      <a:pt x="300" y="15"/>
                      <a:pt x="296" y="11"/>
                      <a:pt x="288" y="8"/>
                    </a:cubicBezTo>
                    <a:cubicBezTo>
                      <a:pt x="283" y="7"/>
                      <a:pt x="279" y="5"/>
                      <a:pt x="272" y="6"/>
                    </a:cubicBezTo>
                    <a:cubicBezTo>
                      <a:pt x="270" y="6"/>
                      <a:pt x="268" y="6"/>
                      <a:pt x="266" y="5"/>
                    </a:cubicBezTo>
                    <a:cubicBezTo>
                      <a:pt x="263" y="6"/>
                      <a:pt x="259" y="7"/>
                      <a:pt x="256" y="8"/>
                    </a:cubicBezTo>
                    <a:cubicBezTo>
                      <a:pt x="255" y="8"/>
                      <a:pt x="254" y="8"/>
                      <a:pt x="253" y="8"/>
                    </a:cubicBezTo>
                    <a:cubicBezTo>
                      <a:pt x="252" y="9"/>
                      <a:pt x="251" y="10"/>
                      <a:pt x="251" y="10"/>
                    </a:cubicBezTo>
                    <a:cubicBezTo>
                      <a:pt x="248" y="11"/>
                      <a:pt x="244" y="11"/>
                      <a:pt x="243" y="12"/>
                    </a:cubicBezTo>
                    <a:cubicBezTo>
                      <a:pt x="242" y="13"/>
                      <a:pt x="241" y="15"/>
                      <a:pt x="240" y="15"/>
                    </a:cubicBezTo>
                    <a:cubicBezTo>
                      <a:pt x="239" y="16"/>
                      <a:pt x="238" y="16"/>
                      <a:pt x="236" y="17"/>
                    </a:cubicBezTo>
                    <a:cubicBezTo>
                      <a:pt x="235" y="17"/>
                      <a:pt x="234" y="19"/>
                      <a:pt x="233" y="20"/>
                    </a:cubicBezTo>
                    <a:cubicBezTo>
                      <a:pt x="232" y="21"/>
                      <a:pt x="231" y="20"/>
                      <a:pt x="230" y="21"/>
                    </a:cubicBezTo>
                    <a:cubicBezTo>
                      <a:pt x="229" y="22"/>
                      <a:pt x="228" y="24"/>
                      <a:pt x="227" y="25"/>
                    </a:cubicBezTo>
                    <a:cubicBezTo>
                      <a:pt x="226" y="26"/>
                      <a:pt x="225" y="26"/>
                      <a:pt x="224" y="26"/>
                    </a:cubicBezTo>
                    <a:cubicBezTo>
                      <a:pt x="224" y="27"/>
                      <a:pt x="224" y="27"/>
                      <a:pt x="223" y="28"/>
                    </a:cubicBezTo>
                    <a:cubicBezTo>
                      <a:pt x="223" y="28"/>
                      <a:pt x="222" y="28"/>
                      <a:pt x="221" y="28"/>
                    </a:cubicBezTo>
                    <a:cubicBezTo>
                      <a:pt x="221" y="29"/>
                      <a:pt x="221" y="29"/>
                      <a:pt x="221" y="29"/>
                    </a:cubicBezTo>
                    <a:cubicBezTo>
                      <a:pt x="221" y="30"/>
                      <a:pt x="220" y="29"/>
                      <a:pt x="219" y="30"/>
                    </a:cubicBezTo>
                    <a:cubicBezTo>
                      <a:pt x="218" y="31"/>
                      <a:pt x="217" y="34"/>
                      <a:pt x="215" y="35"/>
                    </a:cubicBezTo>
                    <a:cubicBezTo>
                      <a:pt x="214" y="35"/>
                      <a:pt x="213" y="36"/>
                      <a:pt x="212" y="36"/>
                    </a:cubicBezTo>
                    <a:cubicBezTo>
                      <a:pt x="211" y="37"/>
                      <a:pt x="210" y="40"/>
                      <a:pt x="209" y="40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07" y="40"/>
                      <a:pt x="205" y="42"/>
                      <a:pt x="205" y="43"/>
                    </a:cubicBezTo>
                    <a:cubicBezTo>
                      <a:pt x="203" y="45"/>
                      <a:pt x="200" y="49"/>
                      <a:pt x="198" y="50"/>
                    </a:cubicBezTo>
                    <a:cubicBezTo>
                      <a:pt x="198" y="51"/>
                      <a:pt x="198" y="51"/>
                      <a:pt x="197" y="51"/>
                    </a:cubicBezTo>
                    <a:cubicBezTo>
                      <a:pt x="194" y="55"/>
                      <a:pt x="190" y="59"/>
                      <a:pt x="187" y="63"/>
                    </a:cubicBezTo>
                    <a:cubicBezTo>
                      <a:pt x="186" y="63"/>
                      <a:pt x="183" y="66"/>
                      <a:pt x="184" y="67"/>
                    </a:cubicBezTo>
                    <a:cubicBezTo>
                      <a:pt x="183" y="67"/>
                      <a:pt x="182" y="68"/>
                      <a:pt x="181" y="68"/>
                    </a:cubicBezTo>
                    <a:cubicBezTo>
                      <a:pt x="180" y="69"/>
                      <a:pt x="180" y="70"/>
                      <a:pt x="179" y="71"/>
                    </a:cubicBezTo>
                    <a:cubicBezTo>
                      <a:pt x="176" y="74"/>
                      <a:pt x="172" y="78"/>
                      <a:pt x="169" y="83"/>
                    </a:cubicBezTo>
                    <a:cubicBezTo>
                      <a:pt x="169" y="83"/>
                      <a:pt x="168" y="83"/>
                      <a:pt x="168" y="83"/>
                    </a:cubicBezTo>
                    <a:cubicBezTo>
                      <a:pt x="167" y="85"/>
                      <a:pt x="167" y="86"/>
                      <a:pt x="166" y="87"/>
                    </a:cubicBezTo>
                    <a:cubicBezTo>
                      <a:pt x="165" y="88"/>
                      <a:pt x="165" y="88"/>
                      <a:pt x="164" y="89"/>
                    </a:cubicBezTo>
                    <a:cubicBezTo>
                      <a:pt x="164" y="89"/>
                      <a:pt x="164" y="88"/>
                      <a:pt x="164" y="89"/>
                    </a:cubicBezTo>
                    <a:cubicBezTo>
                      <a:pt x="163" y="90"/>
                      <a:pt x="162" y="92"/>
                      <a:pt x="162" y="93"/>
                    </a:cubicBezTo>
                    <a:cubicBezTo>
                      <a:pt x="161" y="94"/>
                      <a:pt x="159" y="95"/>
                      <a:pt x="159" y="96"/>
                    </a:cubicBezTo>
                    <a:cubicBezTo>
                      <a:pt x="158" y="97"/>
                      <a:pt x="157" y="98"/>
                      <a:pt x="156" y="99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4" y="103"/>
                      <a:pt x="149" y="108"/>
                      <a:pt x="146" y="110"/>
                    </a:cubicBezTo>
                    <a:cubicBezTo>
                      <a:pt x="145" y="110"/>
                      <a:pt x="144" y="112"/>
                      <a:pt x="143" y="113"/>
                    </a:cubicBezTo>
                    <a:cubicBezTo>
                      <a:pt x="141" y="115"/>
                      <a:pt x="139" y="116"/>
                      <a:pt x="137" y="117"/>
                    </a:cubicBezTo>
                    <a:cubicBezTo>
                      <a:pt x="135" y="119"/>
                      <a:pt x="133" y="121"/>
                      <a:pt x="131" y="122"/>
                    </a:cubicBezTo>
                    <a:cubicBezTo>
                      <a:pt x="130" y="123"/>
                      <a:pt x="129" y="123"/>
                      <a:pt x="127" y="123"/>
                    </a:cubicBezTo>
                    <a:cubicBezTo>
                      <a:pt x="126" y="124"/>
                      <a:pt x="124" y="126"/>
                      <a:pt x="122" y="126"/>
                    </a:cubicBezTo>
                    <a:cubicBezTo>
                      <a:pt x="122" y="126"/>
                      <a:pt x="121" y="126"/>
                      <a:pt x="120" y="126"/>
                    </a:cubicBezTo>
                    <a:cubicBezTo>
                      <a:pt x="117" y="128"/>
                      <a:pt x="114" y="130"/>
                      <a:pt x="111" y="132"/>
                    </a:cubicBezTo>
                    <a:cubicBezTo>
                      <a:pt x="110" y="133"/>
                      <a:pt x="108" y="135"/>
                      <a:pt x="107" y="136"/>
                    </a:cubicBezTo>
                    <a:cubicBezTo>
                      <a:pt x="106" y="136"/>
                      <a:pt x="105" y="136"/>
                      <a:pt x="105" y="136"/>
                    </a:cubicBezTo>
                    <a:cubicBezTo>
                      <a:pt x="97" y="142"/>
                      <a:pt x="92" y="152"/>
                      <a:pt x="89" y="161"/>
                    </a:cubicBezTo>
                    <a:cubicBezTo>
                      <a:pt x="89" y="162"/>
                      <a:pt x="89" y="162"/>
                      <a:pt x="89" y="163"/>
                    </a:cubicBezTo>
                    <a:cubicBezTo>
                      <a:pt x="89" y="164"/>
                      <a:pt x="88" y="167"/>
                      <a:pt x="87" y="168"/>
                    </a:cubicBezTo>
                    <a:cubicBezTo>
                      <a:pt x="88" y="168"/>
                      <a:pt x="88" y="170"/>
                      <a:pt x="87" y="171"/>
                    </a:cubicBezTo>
                    <a:cubicBezTo>
                      <a:pt x="87" y="171"/>
                      <a:pt x="88" y="171"/>
                      <a:pt x="88" y="171"/>
                    </a:cubicBezTo>
                    <a:cubicBezTo>
                      <a:pt x="86" y="174"/>
                      <a:pt x="87" y="178"/>
                      <a:pt x="87" y="181"/>
                    </a:cubicBezTo>
                    <a:cubicBezTo>
                      <a:pt x="87" y="192"/>
                      <a:pt x="92" y="202"/>
                      <a:pt x="91" y="212"/>
                    </a:cubicBezTo>
                    <a:cubicBezTo>
                      <a:pt x="91" y="217"/>
                      <a:pt x="90" y="219"/>
                      <a:pt x="88" y="223"/>
                    </a:cubicBezTo>
                    <a:cubicBezTo>
                      <a:pt x="88" y="225"/>
                      <a:pt x="88" y="227"/>
                      <a:pt x="87" y="228"/>
                    </a:cubicBezTo>
                    <a:cubicBezTo>
                      <a:pt x="86" y="230"/>
                      <a:pt x="84" y="233"/>
                      <a:pt x="85" y="236"/>
                    </a:cubicBezTo>
                    <a:cubicBezTo>
                      <a:pt x="83" y="237"/>
                      <a:pt x="83" y="238"/>
                      <a:pt x="83" y="238"/>
                    </a:cubicBezTo>
                    <a:cubicBezTo>
                      <a:pt x="83" y="239"/>
                      <a:pt x="82" y="239"/>
                      <a:pt x="81" y="240"/>
                    </a:cubicBezTo>
                    <a:cubicBezTo>
                      <a:pt x="81" y="240"/>
                      <a:pt x="82" y="240"/>
                      <a:pt x="82" y="241"/>
                    </a:cubicBezTo>
                    <a:cubicBezTo>
                      <a:pt x="81" y="241"/>
                      <a:pt x="81" y="241"/>
                      <a:pt x="81" y="241"/>
                    </a:cubicBezTo>
                    <a:cubicBezTo>
                      <a:pt x="80" y="242"/>
                      <a:pt x="80" y="242"/>
                      <a:pt x="80" y="243"/>
                    </a:cubicBezTo>
                    <a:cubicBezTo>
                      <a:pt x="79" y="245"/>
                      <a:pt x="78" y="246"/>
                      <a:pt x="77" y="247"/>
                    </a:cubicBezTo>
                    <a:cubicBezTo>
                      <a:pt x="76" y="248"/>
                      <a:pt x="76" y="249"/>
                      <a:pt x="75" y="250"/>
                    </a:cubicBezTo>
                    <a:cubicBezTo>
                      <a:pt x="74" y="252"/>
                      <a:pt x="71" y="253"/>
                      <a:pt x="69" y="255"/>
                    </a:cubicBezTo>
                    <a:cubicBezTo>
                      <a:pt x="67" y="256"/>
                      <a:pt x="66" y="258"/>
                      <a:pt x="64" y="259"/>
                    </a:cubicBezTo>
                    <a:cubicBezTo>
                      <a:pt x="64" y="259"/>
                      <a:pt x="64" y="259"/>
                      <a:pt x="64" y="259"/>
                    </a:cubicBezTo>
                    <a:cubicBezTo>
                      <a:pt x="62" y="260"/>
                      <a:pt x="57" y="263"/>
                      <a:pt x="55" y="264"/>
                    </a:cubicBezTo>
                    <a:cubicBezTo>
                      <a:pt x="54" y="265"/>
                      <a:pt x="54" y="265"/>
                      <a:pt x="53" y="265"/>
                    </a:cubicBezTo>
                    <a:cubicBezTo>
                      <a:pt x="52" y="266"/>
                      <a:pt x="51" y="267"/>
                      <a:pt x="50" y="268"/>
                    </a:cubicBezTo>
                    <a:cubicBezTo>
                      <a:pt x="49" y="268"/>
                      <a:pt x="48" y="269"/>
                      <a:pt x="47" y="269"/>
                    </a:cubicBezTo>
                    <a:cubicBezTo>
                      <a:pt x="45" y="270"/>
                      <a:pt x="42" y="271"/>
                      <a:pt x="40" y="272"/>
                    </a:cubicBezTo>
                    <a:cubicBezTo>
                      <a:pt x="37" y="273"/>
                      <a:pt x="33" y="273"/>
                      <a:pt x="31" y="274"/>
                    </a:cubicBezTo>
                    <a:cubicBezTo>
                      <a:pt x="31" y="275"/>
                      <a:pt x="31" y="275"/>
                      <a:pt x="31" y="275"/>
                    </a:cubicBezTo>
                    <a:cubicBezTo>
                      <a:pt x="31" y="275"/>
                      <a:pt x="31" y="275"/>
                      <a:pt x="31" y="275"/>
                    </a:cubicBezTo>
                    <a:cubicBezTo>
                      <a:pt x="30" y="276"/>
                      <a:pt x="29" y="275"/>
                      <a:pt x="28" y="276"/>
                    </a:cubicBezTo>
                    <a:cubicBezTo>
                      <a:pt x="27" y="276"/>
                      <a:pt x="26" y="277"/>
                      <a:pt x="25" y="277"/>
                    </a:cubicBezTo>
                    <a:cubicBezTo>
                      <a:pt x="24" y="277"/>
                      <a:pt x="23" y="277"/>
                      <a:pt x="23" y="277"/>
                    </a:cubicBezTo>
                    <a:cubicBezTo>
                      <a:pt x="18" y="279"/>
                      <a:pt x="13" y="280"/>
                      <a:pt x="8" y="281"/>
                    </a:cubicBezTo>
                    <a:cubicBezTo>
                      <a:pt x="5" y="281"/>
                      <a:pt x="3" y="280"/>
                      <a:pt x="0" y="281"/>
                    </a:cubicBezTo>
                    <a:cubicBezTo>
                      <a:pt x="0" y="279"/>
                      <a:pt x="0" y="277"/>
                      <a:pt x="0" y="27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3" y="277"/>
                      <a:pt x="11" y="275"/>
                      <a:pt x="13" y="274"/>
                    </a:cubicBezTo>
                    <a:cubicBezTo>
                      <a:pt x="15" y="274"/>
                      <a:pt x="20" y="273"/>
                      <a:pt x="21" y="273"/>
                    </a:cubicBezTo>
                    <a:cubicBezTo>
                      <a:pt x="25" y="272"/>
                      <a:pt x="28" y="271"/>
                      <a:pt x="31" y="269"/>
                    </a:cubicBezTo>
                    <a:cubicBezTo>
                      <a:pt x="34" y="268"/>
                      <a:pt x="38" y="268"/>
                      <a:pt x="40" y="267"/>
                    </a:cubicBezTo>
                    <a:cubicBezTo>
                      <a:pt x="50" y="262"/>
                      <a:pt x="59" y="257"/>
                      <a:pt x="67" y="251"/>
                    </a:cubicBezTo>
                    <a:cubicBezTo>
                      <a:pt x="68" y="250"/>
                      <a:pt x="69" y="249"/>
                      <a:pt x="69" y="248"/>
                    </a:cubicBezTo>
                    <a:cubicBezTo>
                      <a:pt x="70" y="247"/>
                      <a:pt x="71" y="247"/>
                      <a:pt x="71" y="247"/>
                    </a:cubicBezTo>
                    <a:cubicBezTo>
                      <a:pt x="72" y="246"/>
                      <a:pt x="72" y="246"/>
                      <a:pt x="72" y="245"/>
                    </a:cubicBezTo>
                    <a:cubicBezTo>
                      <a:pt x="75" y="243"/>
                      <a:pt x="77" y="239"/>
                      <a:pt x="79" y="236"/>
                    </a:cubicBezTo>
                    <a:cubicBezTo>
                      <a:pt x="80" y="234"/>
                      <a:pt x="80" y="232"/>
                      <a:pt x="81" y="230"/>
                    </a:cubicBezTo>
                    <a:cubicBezTo>
                      <a:pt x="83" y="226"/>
                      <a:pt x="85" y="220"/>
                      <a:pt x="86" y="215"/>
                    </a:cubicBezTo>
                    <a:cubicBezTo>
                      <a:pt x="87" y="212"/>
                      <a:pt x="87" y="202"/>
                      <a:pt x="85" y="200"/>
                    </a:cubicBezTo>
                    <a:cubicBezTo>
                      <a:pt x="85" y="200"/>
                      <a:pt x="85" y="200"/>
                      <a:pt x="85" y="200"/>
                    </a:cubicBezTo>
                    <a:cubicBezTo>
                      <a:pt x="86" y="198"/>
                      <a:pt x="84" y="195"/>
                      <a:pt x="84" y="194"/>
                    </a:cubicBezTo>
                    <a:cubicBezTo>
                      <a:pt x="83" y="191"/>
                      <a:pt x="83" y="185"/>
                      <a:pt x="82" y="184"/>
                    </a:cubicBezTo>
                    <a:cubicBezTo>
                      <a:pt x="82" y="184"/>
                      <a:pt x="82" y="184"/>
                      <a:pt x="82" y="184"/>
                    </a:cubicBezTo>
                    <a:cubicBezTo>
                      <a:pt x="82" y="183"/>
                      <a:pt x="82" y="181"/>
                      <a:pt x="82" y="180"/>
                    </a:cubicBezTo>
                    <a:cubicBezTo>
                      <a:pt x="81" y="176"/>
                      <a:pt x="82" y="174"/>
                      <a:pt x="82" y="170"/>
                    </a:cubicBezTo>
                    <a:cubicBezTo>
                      <a:pt x="82" y="167"/>
                      <a:pt x="84" y="163"/>
                      <a:pt x="84" y="161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5" y="157"/>
                      <a:pt x="86" y="156"/>
                      <a:pt x="86" y="154"/>
                    </a:cubicBezTo>
                    <a:cubicBezTo>
                      <a:pt x="86" y="154"/>
                      <a:pt x="86" y="153"/>
                      <a:pt x="86" y="153"/>
                    </a:cubicBezTo>
                    <a:cubicBezTo>
                      <a:pt x="87" y="152"/>
                      <a:pt x="88" y="151"/>
                      <a:pt x="88" y="150"/>
                    </a:cubicBezTo>
                    <a:cubicBezTo>
                      <a:pt x="91" y="144"/>
                      <a:pt x="95" y="140"/>
                      <a:pt x="99" y="135"/>
                    </a:cubicBezTo>
                    <a:cubicBezTo>
                      <a:pt x="99" y="135"/>
                      <a:pt x="99" y="135"/>
                      <a:pt x="99" y="134"/>
                    </a:cubicBezTo>
                    <a:cubicBezTo>
                      <a:pt x="100" y="134"/>
                      <a:pt x="105" y="131"/>
                      <a:pt x="105" y="130"/>
                    </a:cubicBezTo>
                    <a:cubicBezTo>
                      <a:pt x="108" y="128"/>
                      <a:pt x="111" y="125"/>
                      <a:pt x="115" y="123"/>
                    </a:cubicBezTo>
                    <a:cubicBezTo>
                      <a:pt x="117" y="123"/>
                      <a:pt x="118" y="123"/>
                      <a:pt x="119" y="122"/>
                    </a:cubicBezTo>
                    <a:cubicBezTo>
                      <a:pt x="121" y="121"/>
                      <a:pt x="122" y="120"/>
                      <a:pt x="124" y="120"/>
                    </a:cubicBezTo>
                    <a:cubicBezTo>
                      <a:pt x="125" y="119"/>
                      <a:pt x="127" y="119"/>
                      <a:pt x="128" y="118"/>
                    </a:cubicBezTo>
                    <a:cubicBezTo>
                      <a:pt x="130" y="117"/>
                      <a:pt x="132" y="115"/>
                      <a:pt x="134" y="113"/>
                    </a:cubicBezTo>
                    <a:cubicBezTo>
                      <a:pt x="139" y="109"/>
                      <a:pt x="144" y="105"/>
                      <a:pt x="149" y="101"/>
                    </a:cubicBezTo>
                    <a:cubicBezTo>
                      <a:pt x="150" y="100"/>
                      <a:pt x="150" y="99"/>
                      <a:pt x="151" y="98"/>
                    </a:cubicBezTo>
                    <a:cubicBezTo>
                      <a:pt x="151" y="97"/>
                      <a:pt x="152" y="97"/>
                      <a:pt x="152" y="97"/>
                    </a:cubicBezTo>
                    <a:cubicBezTo>
                      <a:pt x="155" y="94"/>
                      <a:pt x="156" y="91"/>
                      <a:pt x="158" y="88"/>
                    </a:cubicBezTo>
                    <a:cubicBezTo>
                      <a:pt x="160" y="86"/>
                      <a:pt x="161" y="85"/>
                      <a:pt x="162" y="83"/>
                    </a:cubicBezTo>
                    <a:cubicBezTo>
                      <a:pt x="163" y="82"/>
                      <a:pt x="164" y="81"/>
                      <a:pt x="164" y="80"/>
                    </a:cubicBezTo>
                    <a:cubicBezTo>
                      <a:pt x="169" y="76"/>
                      <a:pt x="172" y="70"/>
                      <a:pt x="176" y="66"/>
                    </a:cubicBezTo>
                    <a:cubicBezTo>
                      <a:pt x="185" y="58"/>
                      <a:pt x="192" y="50"/>
                      <a:pt x="200" y="41"/>
                    </a:cubicBezTo>
                    <a:cubicBezTo>
                      <a:pt x="202" y="39"/>
                      <a:pt x="205" y="37"/>
                      <a:pt x="207" y="35"/>
                    </a:cubicBezTo>
                    <a:cubicBezTo>
                      <a:pt x="209" y="33"/>
                      <a:pt x="212" y="31"/>
                      <a:pt x="215" y="28"/>
                    </a:cubicBezTo>
                    <a:cubicBezTo>
                      <a:pt x="215" y="28"/>
                      <a:pt x="216" y="27"/>
                      <a:pt x="216" y="26"/>
                    </a:cubicBezTo>
                    <a:cubicBezTo>
                      <a:pt x="218" y="25"/>
                      <a:pt x="220" y="24"/>
                      <a:pt x="221" y="23"/>
                    </a:cubicBezTo>
                    <a:cubicBezTo>
                      <a:pt x="225" y="20"/>
                      <a:pt x="228" y="17"/>
                      <a:pt x="231" y="14"/>
                    </a:cubicBezTo>
                    <a:cubicBezTo>
                      <a:pt x="233" y="13"/>
                      <a:pt x="236" y="12"/>
                      <a:pt x="238" y="11"/>
                    </a:cubicBezTo>
                    <a:cubicBezTo>
                      <a:pt x="239" y="11"/>
                      <a:pt x="239" y="10"/>
                      <a:pt x="240" y="9"/>
                    </a:cubicBezTo>
                    <a:cubicBezTo>
                      <a:pt x="240" y="9"/>
                      <a:pt x="241" y="9"/>
                      <a:pt x="242" y="8"/>
                    </a:cubicBezTo>
                    <a:cubicBezTo>
                      <a:pt x="246" y="7"/>
                      <a:pt x="250" y="5"/>
                      <a:pt x="253" y="4"/>
                    </a:cubicBezTo>
                    <a:cubicBezTo>
                      <a:pt x="257" y="2"/>
                      <a:pt x="269" y="0"/>
                      <a:pt x="274" y="1"/>
                    </a:cubicBezTo>
                    <a:cubicBezTo>
                      <a:pt x="274" y="1"/>
                      <a:pt x="275" y="1"/>
                      <a:pt x="275" y="1"/>
                    </a:cubicBezTo>
                    <a:cubicBezTo>
                      <a:pt x="278" y="1"/>
                      <a:pt x="280" y="1"/>
                      <a:pt x="282" y="1"/>
                    </a:cubicBezTo>
                    <a:cubicBezTo>
                      <a:pt x="285" y="2"/>
                      <a:pt x="289" y="3"/>
                      <a:pt x="292" y="4"/>
                    </a:cubicBezTo>
                    <a:cubicBezTo>
                      <a:pt x="292" y="5"/>
                      <a:pt x="292" y="5"/>
                      <a:pt x="293" y="5"/>
                    </a:cubicBezTo>
                    <a:cubicBezTo>
                      <a:pt x="295" y="6"/>
                      <a:pt x="297" y="6"/>
                      <a:pt x="299" y="7"/>
                    </a:cubicBezTo>
                    <a:cubicBezTo>
                      <a:pt x="299" y="8"/>
                      <a:pt x="300" y="9"/>
                      <a:pt x="300" y="9"/>
                    </a:cubicBezTo>
                    <a:cubicBezTo>
                      <a:pt x="308" y="15"/>
                      <a:pt x="312" y="23"/>
                      <a:pt x="314" y="33"/>
                    </a:cubicBezTo>
                    <a:cubicBezTo>
                      <a:pt x="315" y="37"/>
                      <a:pt x="315" y="42"/>
                      <a:pt x="316" y="47"/>
                    </a:cubicBezTo>
                    <a:cubicBezTo>
                      <a:pt x="317" y="50"/>
                      <a:pt x="316" y="55"/>
                      <a:pt x="315" y="57"/>
                    </a:cubicBezTo>
                    <a:cubicBezTo>
                      <a:pt x="316" y="59"/>
                      <a:pt x="316" y="65"/>
                      <a:pt x="315" y="68"/>
                    </a:cubicBezTo>
                    <a:cubicBezTo>
                      <a:pt x="315" y="69"/>
                      <a:pt x="316" y="71"/>
                      <a:pt x="316" y="72"/>
                    </a:cubicBezTo>
                    <a:cubicBezTo>
                      <a:pt x="316" y="73"/>
                      <a:pt x="317" y="78"/>
                      <a:pt x="316" y="79"/>
                    </a:cubicBezTo>
                    <a:cubicBezTo>
                      <a:pt x="317" y="80"/>
                      <a:pt x="318" y="82"/>
                      <a:pt x="318" y="84"/>
                    </a:cubicBezTo>
                    <a:cubicBezTo>
                      <a:pt x="318" y="85"/>
                      <a:pt x="318" y="86"/>
                      <a:pt x="318" y="87"/>
                    </a:cubicBezTo>
                    <a:cubicBezTo>
                      <a:pt x="322" y="95"/>
                      <a:pt x="326" y="103"/>
                      <a:pt x="330" y="111"/>
                    </a:cubicBezTo>
                    <a:cubicBezTo>
                      <a:pt x="331" y="112"/>
                      <a:pt x="332" y="114"/>
                      <a:pt x="332" y="115"/>
                    </a:cubicBezTo>
                    <a:cubicBezTo>
                      <a:pt x="334" y="117"/>
                      <a:pt x="335" y="119"/>
                      <a:pt x="336" y="121"/>
                    </a:cubicBezTo>
                    <a:cubicBezTo>
                      <a:pt x="336" y="122"/>
                      <a:pt x="337" y="123"/>
                      <a:pt x="337" y="124"/>
                    </a:cubicBezTo>
                    <a:cubicBezTo>
                      <a:pt x="339" y="127"/>
                      <a:pt x="341" y="131"/>
                      <a:pt x="342" y="135"/>
                    </a:cubicBezTo>
                    <a:cubicBezTo>
                      <a:pt x="342" y="136"/>
                      <a:pt x="342" y="137"/>
                      <a:pt x="342" y="138"/>
                    </a:cubicBezTo>
                    <a:cubicBezTo>
                      <a:pt x="342" y="140"/>
                      <a:pt x="343" y="144"/>
                      <a:pt x="342" y="147"/>
                    </a:cubicBezTo>
                    <a:cubicBezTo>
                      <a:pt x="342" y="149"/>
                      <a:pt x="342" y="151"/>
                      <a:pt x="341" y="153"/>
                    </a:cubicBezTo>
                    <a:cubicBezTo>
                      <a:pt x="340" y="154"/>
                      <a:pt x="340" y="153"/>
                      <a:pt x="340" y="154"/>
                    </a:cubicBezTo>
                    <a:cubicBezTo>
                      <a:pt x="340" y="154"/>
                      <a:pt x="340" y="154"/>
                      <a:pt x="340" y="154"/>
                    </a:cubicBezTo>
                    <a:cubicBezTo>
                      <a:pt x="340" y="154"/>
                      <a:pt x="340" y="154"/>
                      <a:pt x="340" y="154"/>
                    </a:cubicBezTo>
                    <a:cubicBezTo>
                      <a:pt x="339" y="157"/>
                      <a:pt x="336" y="162"/>
                      <a:pt x="334" y="163"/>
                    </a:cubicBezTo>
                    <a:cubicBezTo>
                      <a:pt x="334" y="163"/>
                      <a:pt x="334" y="163"/>
                      <a:pt x="334" y="163"/>
                    </a:cubicBezTo>
                    <a:cubicBezTo>
                      <a:pt x="334" y="164"/>
                      <a:pt x="334" y="163"/>
                      <a:pt x="334" y="164"/>
                    </a:cubicBezTo>
                    <a:cubicBezTo>
                      <a:pt x="333" y="164"/>
                      <a:pt x="333" y="165"/>
                      <a:pt x="332" y="166"/>
                    </a:cubicBezTo>
                    <a:cubicBezTo>
                      <a:pt x="332" y="165"/>
                      <a:pt x="332" y="165"/>
                      <a:pt x="332" y="165"/>
                    </a:cubicBezTo>
                    <a:cubicBezTo>
                      <a:pt x="332" y="165"/>
                      <a:pt x="332" y="165"/>
                      <a:pt x="332" y="165"/>
                    </a:cubicBezTo>
                    <a:cubicBezTo>
                      <a:pt x="331" y="166"/>
                      <a:pt x="331" y="166"/>
                      <a:pt x="331" y="167"/>
                    </a:cubicBezTo>
                    <a:cubicBezTo>
                      <a:pt x="331" y="167"/>
                      <a:pt x="331" y="167"/>
                      <a:pt x="330" y="167"/>
                    </a:cubicBezTo>
                    <a:cubicBezTo>
                      <a:pt x="330" y="167"/>
                      <a:pt x="330" y="167"/>
                      <a:pt x="329" y="168"/>
                    </a:cubicBezTo>
                    <a:cubicBezTo>
                      <a:pt x="330" y="168"/>
                      <a:pt x="329" y="168"/>
                      <a:pt x="330" y="168"/>
                    </a:cubicBezTo>
                    <a:cubicBezTo>
                      <a:pt x="328" y="169"/>
                      <a:pt x="324" y="172"/>
                      <a:pt x="323" y="173"/>
                    </a:cubicBezTo>
                    <a:cubicBezTo>
                      <a:pt x="323" y="173"/>
                      <a:pt x="323" y="173"/>
                      <a:pt x="323" y="173"/>
                    </a:cubicBezTo>
                    <a:cubicBezTo>
                      <a:pt x="322" y="173"/>
                      <a:pt x="322" y="173"/>
                      <a:pt x="321" y="174"/>
                    </a:cubicBezTo>
                    <a:cubicBezTo>
                      <a:pt x="321" y="173"/>
                      <a:pt x="321" y="173"/>
                      <a:pt x="321" y="173"/>
                    </a:cubicBezTo>
                    <a:cubicBezTo>
                      <a:pt x="321" y="175"/>
                      <a:pt x="314" y="177"/>
                      <a:pt x="312" y="178"/>
                    </a:cubicBezTo>
                    <a:cubicBezTo>
                      <a:pt x="309" y="179"/>
                      <a:pt x="304" y="179"/>
                      <a:pt x="301" y="180"/>
                    </a:cubicBezTo>
                    <a:cubicBezTo>
                      <a:pt x="300" y="180"/>
                      <a:pt x="300" y="179"/>
                      <a:pt x="299" y="180"/>
                    </a:cubicBezTo>
                    <a:cubicBezTo>
                      <a:pt x="298" y="180"/>
                      <a:pt x="296" y="180"/>
                      <a:pt x="295" y="180"/>
                    </a:cubicBezTo>
                    <a:cubicBezTo>
                      <a:pt x="289" y="182"/>
                      <a:pt x="280" y="181"/>
                      <a:pt x="273" y="182"/>
                    </a:cubicBezTo>
                    <a:cubicBezTo>
                      <a:pt x="273" y="182"/>
                      <a:pt x="273" y="182"/>
                      <a:pt x="272" y="182"/>
                    </a:cubicBezTo>
                    <a:cubicBezTo>
                      <a:pt x="271" y="182"/>
                      <a:pt x="261" y="182"/>
                      <a:pt x="260" y="182"/>
                    </a:cubicBezTo>
                    <a:cubicBezTo>
                      <a:pt x="260" y="182"/>
                      <a:pt x="260" y="182"/>
                      <a:pt x="259" y="182"/>
                    </a:cubicBezTo>
                    <a:cubicBezTo>
                      <a:pt x="258" y="182"/>
                      <a:pt x="255" y="182"/>
                      <a:pt x="254" y="182"/>
                    </a:cubicBezTo>
                    <a:cubicBezTo>
                      <a:pt x="253" y="182"/>
                      <a:pt x="253" y="183"/>
                      <a:pt x="253" y="183"/>
                    </a:cubicBezTo>
                    <a:cubicBezTo>
                      <a:pt x="248" y="182"/>
                      <a:pt x="245" y="183"/>
                      <a:pt x="241" y="183"/>
                    </a:cubicBezTo>
                    <a:cubicBezTo>
                      <a:pt x="241" y="183"/>
                      <a:pt x="241" y="182"/>
                      <a:pt x="241" y="182"/>
                    </a:cubicBezTo>
                    <a:cubicBezTo>
                      <a:pt x="241" y="182"/>
                      <a:pt x="241" y="182"/>
                      <a:pt x="241" y="182"/>
                    </a:cubicBezTo>
                    <a:cubicBezTo>
                      <a:pt x="237" y="183"/>
                      <a:pt x="234" y="183"/>
                      <a:pt x="230" y="184"/>
                    </a:cubicBezTo>
                    <a:cubicBezTo>
                      <a:pt x="229" y="184"/>
                      <a:pt x="226" y="184"/>
                      <a:pt x="225" y="184"/>
                    </a:cubicBezTo>
                    <a:cubicBezTo>
                      <a:pt x="224" y="184"/>
                      <a:pt x="223" y="184"/>
                      <a:pt x="223" y="184"/>
                    </a:cubicBezTo>
                    <a:cubicBezTo>
                      <a:pt x="223" y="184"/>
                      <a:pt x="222" y="184"/>
                      <a:pt x="222" y="185"/>
                    </a:cubicBezTo>
                    <a:cubicBezTo>
                      <a:pt x="221" y="185"/>
                      <a:pt x="219" y="185"/>
                      <a:pt x="218" y="185"/>
                    </a:cubicBezTo>
                    <a:cubicBezTo>
                      <a:pt x="218" y="185"/>
                      <a:pt x="217" y="185"/>
                      <a:pt x="217" y="185"/>
                    </a:cubicBezTo>
                    <a:cubicBezTo>
                      <a:pt x="217" y="185"/>
                      <a:pt x="216" y="186"/>
                      <a:pt x="216" y="186"/>
                    </a:cubicBezTo>
                    <a:cubicBezTo>
                      <a:pt x="214" y="187"/>
                      <a:pt x="212" y="186"/>
                      <a:pt x="210" y="187"/>
                    </a:cubicBezTo>
                    <a:cubicBezTo>
                      <a:pt x="208" y="187"/>
                      <a:pt x="206" y="189"/>
                      <a:pt x="204" y="190"/>
                    </a:cubicBezTo>
                    <a:cubicBezTo>
                      <a:pt x="203" y="190"/>
                      <a:pt x="203" y="190"/>
                      <a:pt x="203" y="190"/>
                    </a:cubicBezTo>
                    <a:cubicBezTo>
                      <a:pt x="202" y="190"/>
                      <a:pt x="202" y="190"/>
                      <a:pt x="201" y="191"/>
                    </a:cubicBezTo>
                    <a:cubicBezTo>
                      <a:pt x="200" y="192"/>
                      <a:pt x="198" y="192"/>
                      <a:pt x="196" y="192"/>
                    </a:cubicBezTo>
                    <a:cubicBezTo>
                      <a:pt x="194" y="193"/>
                      <a:pt x="192" y="195"/>
                      <a:pt x="191" y="196"/>
                    </a:cubicBezTo>
                    <a:cubicBezTo>
                      <a:pt x="190" y="197"/>
                      <a:pt x="186" y="198"/>
                      <a:pt x="186" y="199"/>
                    </a:cubicBezTo>
                    <a:cubicBezTo>
                      <a:pt x="186" y="200"/>
                      <a:pt x="186" y="200"/>
                      <a:pt x="186" y="200"/>
                    </a:cubicBezTo>
                    <a:cubicBezTo>
                      <a:pt x="183" y="200"/>
                      <a:pt x="181" y="203"/>
                      <a:pt x="179" y="204"/>
                    </a:cubicBezTo>
                    <a:cubicBezTo>
                      <a:pt x="177" y="206"/>
                      <a:pt x="174" y="206"/>
                      <a:pt x="173" y="208"/>
                    </a:cubicBezTo>
                    <a:cubicBezTo>
                      <a:pt x="168" y="212"/>
                      <a:pt x="164" y="216"/>
                      <a:pt x="158" y="219"/>
                    </a:cubicBezTo>
                    <a:cubicBezTo>
                      <a:pt x="158" y="219"/>
                      <a:pt x="158" y="219"/>
                      <a:pt x="158" y="219"/>
                    </a:cubicBezTo>
                    <a:cubicBezTo>
                      <a:pt x="157" y="221"/>
                      <a:pt x="154" y="223"/>
                      <a:pt x="153" y="224"/>
                    </a:cubicBezTo>
                    <a:cubicBezTo>
                      <a:pt x="153" y="224"/>
                      <a:pt x="152" y="224"/>
                      <a:pt x="152" y="2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561">
                <a:extLst>
                  <a:ext uri="{FF2B5EF4-FFF2-40B4-BE49-F238E27FC236}">
                    <a16:creationId xmlns:a16="http://schemas.microsoft.com/office/drawing/2014/main" id="{48F75DCB-B661-AB3A-E85C-8D8E934B1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3912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562">
                <a:extLst>
                  <a:ext uri="{FF2B5EF4-FFF2-40B4-BE49-F238E27FC236}">
                    <a16:creationId xmlns:a16="http://schemas.microsoft.com/office/drawing/2014/main" id="{0F2599E5-FD81-F45B-AE39-41A8A5A8C5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95" y="3912"/>
                <a:ext cx="497" cy="633"/>
              </a:xfrm>
              <a:custGeom>
                <a:avLst/>
                <a:gdLst>
                  <a:gd name="T0" fmla="*/ 202 w 205"/>
                  <a:gd name="T1" fmla="*/ 83 h 261"/>
                  <a:gd name="T2" fmla="*/ 198 w 205"/>
                  <a:gd name="T3" fmla="*/ 67 h 261"/>
                  <a:gd name="T4" fmla="*/ 182 w 205"/>
                  <a:gd name="T5" fmla="*/ 37 h 261"/>
                  <a:gd name="T6" fmla="*/ 152 w 205"/>
                  <a:gd name="T7" fmla="*/ 10 h 261"/>
                  <a:gd name="T8" fmla="*/ 112 w 205"/>
                  <a:gd name="T9" fmla="*/ 7 h 261"/>
                  <a:gd name="T10" fmla="*/ 101 w 205"/>
                  <a:gd name="T11" fmla="*/ 22 h 261"/>
                  <a:gd name="T12" fmla="*/ 92 w 205"/>
                  <a:gd name="T13" fmla="*/ 39 h 261"/>
                  <a:gd name="T14" fmla="*/ 82 w 205"/>
                  <a:gd name="T15" fmla="*/ 60 h 261"/>
                  <a:gd name="T16" fmla="*/ 40 w 205"/>
                  <a:gd name="T17" fmla="*/ 104 h 261"/>
                  <a:gd name="T18" fmla="*/ 23 w 205"/>
                  <a:gd name="T19" fmla="*/ 123 h 261"/>
                  <a:gd name="T20" fmla="*/ 16 w 205"/>
                  <a:gd name="T21" fmla="*/ 139 h 261"/>
                  <a:gd name="T22" fmla="*/ 16 w 205"/>
                  <a:gd name="T23" fmla="*/ 154 h 261"/>
                  <a:gd name="T24" fmla="*/ 14 w 205"/>
                  <a:gd name="T25" fmla="*/ 182 h 261"/>
                  <a:gd name="T26" fmla="*/ 12 w 205"/>
                  <a:gd name="T27" fmla="*/ 195 h 261"/>
                  <a:gd name="T28" fmla="*/ 5 w 205"/>
                  <a:gd name="T29" fmla="*/ 215 h 261"/>
                  <a:gd name="T30" fmla="*/ 7 w 205"/>
                  <a:gd name="T31" fmla="*/ 255 h 261"/>
                  <a:gd name="T32" fmla="*/ 21 w 205"/>
                  <a:gd name="T33" fmla="*/ 261 h 261"/>
                  <a:gd name="T34" fmla="*/ 22 w 205"/>
                  <a:gd name="T35" fmla="*/ 261 h 261"/>
                  <a:gd name="T36" fmla="*/ 26 w 205"/>
                  <a:gd name="T37" fmla="*/ 261 h 261"/>
                  <a:gd name="T38" fmla="*/ 41 w 205"/>
                  <a:gd name="T39" fmla="*/ 256 h 261"/>
                  <a:gd name="T40" fmla="*/ 49 w 205"/>
                  <a:gd name="T41" fmla="*/ 251 h 261"/>
                  <a:gd name="T42" fmla="*/ 74 w 205"/>
                  <a:gd name="T43" fmla="*/ 192 h 261"/>
                  <a:gd name="T44" fmla="*/ 97 w 205"/>
                  <a:gd name="T45" fmla="*/ 160 h 261"/>
                  <a:gd name="T46" fmla="*/ 130 w 205"/>
                  <a:gd name="T47" fmla="*/ 144 h 261"/>
                  <a:gd name="T48" fmla="*/ 175 w 205"/>
                  <a:gd name="T49" fmla="*/ 138 h 261"/>
                  <a:gd name="T50" fmla="*/ 183 w 205"/>
                  <a:gd name="T51" fmla="*/ 134 h 261"/>
                  <a:gd name="T52" fmla="*/ 191 w 205"/>
                  <a:gd name="T53" fmla="*/ 130 h 261"/>
                  <a:gd name="T54" fmla="*/ 200 w 205"/>
                  <a:gd name="T55" fmla="*/ 118 h 261"/>
                  <a:gd name="T56" fmla="*/ 193 w 205"/>
                  <a:gd name="T57" fmla="*/ 121 h 261"/>
                  <a:gd name="T58" fmla="*/ 150 w 205"/>
                  <a:gd name="T59" fmla="*/ 138 h 261"/>
                  <a:gd name="T60" fmla="*/ 94 w 205"/>
                  <a:gd name="T61" fmla="*/ 156 h 261"/>
                  <a:gd name="T62" fmla="*/ 66 w 205"/>
                  <a:gd name="T63" fmla="*/ 204 h 261"/>
                  <a:gd name="T64" fmla="*/ 58 w 205"/>
                  <a:gd name="T65" fmla="*/ 232 h 261"/>
                  <a:gd name="T66" fmla="*/ 40 w 205"/>
                  <a:gd name="T67" fmla="*/ 252 h 261"/>
                  <a:gd name="T68" fmla="*/ 5 w 205"/>
                  <a:gd name="T69" fmla="*/ 242 h 261"/>
                  <a:gd name="T70" fmla="*/ 10 w 205"/>
                  <a:gd name="T71" fmla="*/ 212 h 261"/>
                  <a:gd name="T72" fmla="*/ 20 w 205"/>
                  <a:gd name="T73" fmla="*/ 164 h 261"/>
                  <a:gd name="T74" fmla="*/ 23 w 205"/>
                  <a:gd name="T75" fmla="*/ 130 h 261"/>
                  <a:gd name="T76" fmla="*/ 32 w 205"/>
                  <a:gd name="T77" fmla="*/ 116 h 261"/>
                  <a:gd name="T78" fmla="*/ 67 w 205"/>
                  <a:gd name="T79" fmla="*/ 88 h 261"/>
                  <a:gd name="T80" fmla="*/ 84 w 205"/>
                  <a:gd name="T81" fmla="*/ 66 h 261"/>
                  <a:gd name="T82" fmla="*/ 97 w 205"/>
                  <a:gd name="T83" fmla="*/ 37 h 261"/>
                  <a:gd name="T84" fmla="*/ 103 w 205"/>
                  <a:gd name="T85" fmla="*/ 27 h 261"/>
                  <a:gd name="T86" fmla="*/ 106 w 205"/>
                  <a:gd name="T87" fmla="*/ 22 h 261"/>
                  <a:gd name="T88" fmla="*/ 116 w 205"/>
                  <a:gd name="T89" fmla="*/ 7 h 261"/>
                  <a:gd name="T90" fmla="*/ 132 w 205"/>
                  <a:gd name="T91" fmla="*/ 4 h 261"/>
                  <a:gd name="T92" fmla="*/ 152 w 205"/>
                  <a:gd name="T93" fmla="*/ 13 h 261"/>
                  <a:gd name="T94" fmla="*/ 177 w 205"/>
                  <a:gd name="T95" fmla="*/ 37 h 261"/>
                  <a:gd name="T96" fmla="*/ 190 w 205"/>
                  <a:gd name="T97" fmla="*/ 62 h 261"/>
                  <a:gd name="T98" fmla="*/ 200 w 205"/>
                  <a:gd name="T99" fmla="*/ 10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5" h="261">
                    <a:moveTo>
                      <a:pt x="204" y="94"/>
                    </a:moveTo>
                    <a:cubicBezTo>
                      <a:pt x="204" y="93"/>
                      <a:pt x="204" y="93"/>
                      <a:pt x="204" y="93"/>
                    </a:cubicBezTo>
                    <a:cubicBezTo>
                      <a:pt x="204" y="92"/>
                      <a:pt x="203" y="91"/>
                      <a:pt x="203" y="89"/>
                    </a:cubicBezTo>
                    <a:cubicBezTo>
                      <a:pt x="202" y="87"/>
                      <a:pt x="203" y="86"/>
                      <a:pt x="202" y="83"/>
                    </a:cubicBezTo>
                    <a:cubicBezTo>
                      <a:pt x="202" y="81"/>
                      <a:pt x="201" y="79"/>
                      <a:pt x="200" y="78"/>
                    </a:cubicBezTo>
                    <a:cubicBezTo>
                      <a:pt x="200" y="77"/>
                      <a:pt x="200" y="76"/>
                      <a:pt x="200" y="75"/>
                    </a:cubicBezTo>
                    <a:cubicBezTo>
                      <a:pt x="199" y="73"/>
                      <a:pt x="199" y="72"/>
                      <a:pt x="198" y="71"/>
                    </a:cubicBezTo>
                    <a:cubicBezTo>
                      <a:pt x="198" y="69"/>
                      <a:pt x="198" y="68"/>
                      <a:pt x="198" y="67"/>
                    </a:cubicBezTo>
                    <a:cubicBezTo>
                      <a:pt x="196" y="63"/>
                      <a:pt x="193" y="59"/>
                      <a:pt x="191" y="56"/>
                    </a:cubicBezTo>
                    <a:cubicBezTo>
                      <a:pt x="191" y="54"/>
                      <a:pt x="191" y="53"/>
                      <a:pt x="190" y="52"/>
                    </a:cubicBezTo>
                    <a:cubicBezTo>
                      <a:pt x="188" y="49"/>
                      <a:pt x="186" y="45"/>
                      <a:pt x="184" y="42"/>
                    </a:cubicBezTo>
                    <a:cubicBezTo>
                      <a:pt x="184" y="40"/>
                      <a:pt x="183" y="39"/>
                      <a:pt x="182" y="37"/>
                    </a:cubicBezTo>
                    <a:cubicBezTo>
                      <a:pt x="179" y="32"/>
                      <a:pt x="175" y="27"/>
                      <a:pt x="171" y="22"/>
                    </a:cubicBezTo>
                    <a:cubicBezTo>
                      <a:pt x="170" y="21"/>
                      <a:pt x="169" y="21"/>
                      <a:pt x="168" y="20"/>
                    </a:cubicBezTo>
                    <a:cubicBezTo>
                      <a:pt x="165" y="18"/>
                      <a:pt x="163" y="15"/>
                      <a:pt x="160" y="13"/>
                    </a:cubicBezTo>
                    <a:cubicBezTo>
                      <a:pt x="157" y="12"/>
                      <a:pt x="155" y="11"/>
                      <a:pt x="152" y="10"/>
                    </a:cubicBezTo>
                    <a:cubicBezTo>
                      <a:pt x="151" y="9"/>
                      <a:pt x="150" y="7"/>
                      <a:pt x="148" y="6"/>
                    </a:cubicBezTo>
                    <a:cubicBezTo>
                      <a:pt x="142" y="2"/>
                      <a:pt x="136" y="0"/>
                      <a:pt x="126" y="0"/>
                    </a:cubicBezTo>
                    <a:cubicBezTo>
                      <a:pt x="122" y="2"/>
                      <a:pt x="117" y="2"/>
                      <a:pt x="113" y="4"/>
                    </a:cubicBezTo>
                    <a:cubicBezTo>
                      <a:pt x="113" y="5"/>
                      <a:pt x="112" y="6"/>
                      <a:pt x="112" y="7"/>
                    </a:cubicBezTo>
                    <a:cubicBezTo>
                      <a:pt x="110" y="9"/>
                      <a:pt x="107" y="10"/>
                      <a:pt x="106" y="13"/>
                    </a:cubicBezTo>
                    <a:cubicBezTo>
                      <a:pt x="105" y="14"/>
                      <a:pt x="105" y="15"/>
                      <a:pt x="104" y="16"/>
                    </a:cubicBezTo>
                    <a:cubicBezTo>
                      <a:pt x="104" y="16"/>
                      <a:pt x="103" y="16"/>
                      <a:pt x="103" y="17"/>
                    </a:cubicBezTo>
                    <a:cubicBezTo>
                      <a:pt x="102" y="18"/>
                      <a:pt x="103" y="20"/>
                      <a:pt x="101" y="22"/>
                    </a:cubicBezTo>
                    <a:cubicBezTo>
                      <a:pt x="99" y="25"/>
                      <a:pt x="97" y="28"/>
                      <a:pt x="95" y="32"/>
                    </a:cubicBezTo>
                    <a:cubicBezTo>
                      <a:pt x="95" y="33"/>
                      <a:pt x="95" y="35"/>
                      <a:pt x="94" y="35"/>
                    </a:cubicBezTo>
                    <a:cubicBezTo>
                      <a:pt x="94" y="36"/>
                      <a:pt x="93" y="36"/>
                      <a:pt x="93" y="36"/>
                    </a:cubicBezTo>
                    <a:cubicBezTo>
                      <a:pt x="93" y="37"/>
                      <a:pt x="93" y="39"/>
                      <a:pt x="92" y="39"/>
                    </a:cubicBezTo>
                    <a:cubicBezTo>
                      <a:pt x="92" y="40"/>
                      <a:pt x="91" y="41"/>
                      <a:pt x="90" y="42"/>
                    </a:cubicBezTo>
                    <a:cubicBezTo>
                      <a:pt x="89" y="44"/>
                      <a:pt x="89" y="47"/>
                      <a:pt x="88" y="49"/>
                    </a:cubicBezTo>
                    <a:cubicBezTo>
                      <a:pt x="87" y="50"/>
                      <a:pt x="86" y="51"/>
                      <a:pt x="85" y="52"/>
                    </a:cubicBezTo>
                    <a:cubicBezTo>
                      <a:pt x="84" y="55"/>
                      <a:pt x="83" y="57"/>
                      <a:pt x="82" y="60"/>
                    </a:cubicBezTo>
                    <a:cubicBezTo>
                      <a:pt x="82" y="60"/>
                      <a:pt x="81" y="62"/>
                      <a:pt x="81" y="63"/>
                    </a:cubicBezTo>
                    <a:cubicBezTo>
                      <a:pt x="80" y="66"/>
                      <a:pt x="79" y="68"/>
                      <a:pt x="77" y="71"/>
                    </a:cubicBezTo>
                    <a:cubicBezTo>
                      <a:pt x="69" y="83"/>
                      <a:pt x="57" y="92"/>
                      <a:pt x="45" y="99"/>
                    </a:cubicBezTo>
                    <a:cubicBezTo>
                      <a:pt x="43" y="100"/>
                      <a:pt x="42" y="103"/>
                      <a:pt x="40" y="104"/>
                    </a:cubicBezTo>
                    <a:cubicBezTo>
                      <a:pt x="37" y="106"/>
                      <a:pt x="34" y="108"/>
                      <a:pt x="31" y="111"/>
                    </a:cubicBezTo>
                    <a:cubicBezTo>
                      <a:pt x="29" y="113"/>
                      <a:pt x="28" y="115"/>
                      <a:pt x="26" y="117"/>
                    </a:cubicBezTo>
                    <a:cubicBezTo>
                      <a:pt x="26" y="118"/>
                      <a:pt x="23" y="121"/>
                      <a:pt x="23" y="122"/>
                    </a:cubicBezTo>
                    <a:cubicBezTo>
                      <a:pt x="23" y="122"/>
                      <a:pt x="23" y="123"/>
                      <a:pt x="23" y="123"/>
                    </a:cubicBezTo>
                    <a:cubicBezTo>
                      <a:pt x="23" y="124"/>
                      <a:pt x="22" y="124"/>
                      <a:pt x="21" y="124"/>
                    </a:cubicBezTo>
                    <a:cubicBezTo>
                      <a:pt x="21" y="125"/>
                      <a:pt x="20" y="127"/>
                      <a:pt x="19" y="128"/>
                    </a:cubicBezTo>
                    <a:cubicBezTo>
                      <a:pt x="18" y="129"/>
                      <a:pt x="19" y="131"/>
                      <a:pt x="19" y="132"/>
                    </a:cubicBezTo>
                    <a:cubicBezTo>
                      <a:pt x="18" y="135"/>
                      <a:pt x="17" y="137"/>
                      <a:pt x="16" y="139"/>
                    </a:cubicBezTo>
                    <a:cubicBezTo>
                      <a:pt x="16" y="140"/>
                      <a:pt x="16" y="141"/>
                      <a:pt x="16" y="142"/>
                    </a:cubicBezTo>
                    <a:cubicBezTo>
                      <a:pt x="16" y="144"/>
                      <a:pt x="16" y="147"/>
                      <a:pt x="15" y="150"/>
                    </a:cubicBezTo>
                    <a:cubicBezTo>
                      <a:pt x="15" y="152"/>
                      <a:pt x="15" y="153"/>
                      <a:pt x="16" y="154"/>
                    </a:cubicBezTo>
                    <a:cubicBezTo>
                      <a:pt x="16" y="154"/>
                      <a:pt x="15" y="154"/>
                      <a:pt x="16" y="154"/>
                    </a:cubicBezTo>
                    <a:cubicBezTo>
                      <a:pt x="16" y="155"/>
                      <a:pt x="16" y="156"/>
                      <a:pt x="16" y="157"/>
                    </a:cubicBezTo>
                    <a:cubicBezTo>
                      <a:pt x="16" y="158"/>
                      <a:pt x="16" y="160"/>
                      <a:pt x="16" y="161"/>
                    </a:cubicBezTo>
                    <a:cubicBezTo>
                      <a:pt x="16" y="162"/>
                      <a:pt x="15" y="164"/>
                      <a:pt x="16" y="166"/>
                    </a:cubicBezTo>
                    <a:cubicBezTo>
                      <a:pt x="17" y="171"/>
                      <a:pt x="16" y="177"/>
                      <a:pt x="14" y="182"/>
                    </a:cubicBezTo>
                    <a:cubicBezTo>
                      <a:pt x="15" y="183"/>
                      <a:pt x="15" y="183"/>
                      <a:pt x="15" y="184"/>
                    </a:cubicBezTo>
                    <a:cubicBezTo>
                      <a:pt x="14" y="186"/>
                      <a:pt x="14" y="188"/>
                      <a:pt x="14" y="191"/>
                    </a:cubicBezTo>
                    <a:cubicBezTo>
                      <a:pt x="13" y="191"/>
                      <a:pt x="13" y="192"/>
                      <a:pt x="12" y="193"/>
                    </a:cubicBezTo>
                    <a:cubicBezTo>
                      <a:pt x="12" y="194"/>
                      <a:pt x="12" y="195"/>
                      <a:pt x="12" y="195"/>
                    </a:cubicBezTo>
                    <a:cubicBezTo>
                      <a:pt x="12" y="196"/>
                      <a:pt x="11" y="197"/>
                      <a:pt x="10" y="198"/>
                    </a:cubicBezTo>
                    <a:cubicBezTo>
                      <a:pt x="8" y="203"/>
                      <a:pt x="8" y="207"/>
                      <a:pt x="6" y="211"/>
                    </a:cubicBezTo>
                    <a:cubicBezTo>
                      <a:pt x="6" y="211"/>
                      <a:pt x="6" y="212"/>
                      <a:pt x="6" y="213"/>
                    </a:cubicBezTo>
                    <a:cubicBezTo>
                      <a:pt x="6" y="213"/>
                      <a:pt x="5" y="214"/>
                      <a:pt x="5" y="215"/>
                    </a:cubicBezTo>
                    <a:cubicBezTo>
                      <a:pt x="5" y="216"/>
                      <a:pt x="4" y="217"/>
                      <a:pt x="4" y="218"/>
                    </a:cubicBezTo>
                    <a:cubicBezTo>
                      <a:pt x="3" y="221"/>
                      <a:pt x="0" y="230"/>
                      <a:pt x="1" y="233"/>
                    </a:cubicBezTo>
                    <a:cubicBezTo>
                      <a:pt x="0" y="236"/>
                      <a:pt x="0" y="245"/>
                      <a:pt x="1" y="248"/>
                    </a:cubicBezTo>
                    <a:cubicBezTo>
                      <a:pt x="3" y="250"/>
                      <a:pt x="5" y="254"/>
                      <a:pt x="7" y="255"/>
                    </a:cubicBezTo>
                    <a:cubicBezTo>
                      <a:pt x="9" y="256"/>
                      <a:pt x="11" y="258"/>
                      <a:pt x="14" y="259"/>
                    </a:cubicBezTo>
                    <a:cubicBezTo>
                      <a:pt x="14" y="259"/>
                      <a:pt x="14" y="259"/>
                      <a:pt x="14" y="259"/>
                    </a:cubicBezTo>
                    <a:cubicBezTo>
                      <a:pt x="16" y="260"/>
                      <a:pt x="18" y="261"/>
                      <a:pt x="21" y="261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21" y="261"/>
                      <a:pt x="21" y="261"/>
                      <a:pt x="21" y="261"/>
                    </a:cubicBezTo>
                    <a:cubicBezTo>
                      <a:pt x="21" y="261"/>
                      <a:pt x="21" y="260"/>
                      <a:pt x="21" y="260"/>
                    </a:cubicBezTo>
                    <a:cubicBezTo>
                      <a:pt x="22" y="260"/>
                      <a:pt x="22" y="260"/>
                      <a:pt x="22" y="261"/>
                    </a:cubicBezTo>
                    <a:cubicBezTo>
                      <a:pt x="23" y="261"/>
                      <a:pt x="23" y="261"/>
                      <a:pt x="24" y="261"/>
                    </a:cubicBezTo>
                    <a:cubicBezTo>
                      <a:pt x="25" y="260"/>
                      <a:pt x="25" y="260"/>
                      <a:pt x="25" y="261"/>
                    </a:cubicBezTo>
                    <a:cubicBezTo>
                      <a:pt x="26" y="261"/>
                      <a:pt x="26" y="261"/>
                      <a:pt x="27" y="261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9" y="261"/>
                      <a:pt x="29" y="260"/>
                      <a:pt x="30" y="259"/>
                    </a:cubicBezTo>
                    <a:cubicBezTo>
                      <a:pt x="33" y="259"/>
                      <a:pt x="33" y="259"/>
                      <a:pt x="34" y="258"/>
                    </a:cubicBezTo>
                    <a:cubicBezTo>
                      <a:pt x="34" y="258"/>
                      <a:pt x="40" y="257"/>
                      <a:pt x="41" y="256"/>
                    </a:cubicBezTo>
                    <a:cubicBezTo>
                      <a:pt x="43" y="256"/>
                      <a:pt x="44" y="254"/>
                      <a:pt x="45" y="253"/>
                    </a:cubicBezTo>
                    <a:cubicBezTo>
                      <a:pt x="45" y="253"/>
                      <a:pt x="46" y="253"/>
                      <a:pt x="46" y="253"/>
                    </a:cubicBezTo>
                    <a:cubicBezTo>
                      <a:pt x="47" y="253"/>
                      <a:pt x="46" y="252"/>
                      <a:pt x="47" y="252"/>
                    </a:cubicBezTo>
                    <a:cubicBezTo>
                      <a:pt x="47" y="251"/>
                      <a:pt x="48" y="251"/>
                      <a:pt x="49" y="251"/>
                    </a:cubicBezTo>
                    <a:cubicBezTo>
                      <a:pt x="51" y="249"/>
                      <a:pt x="52" y="247"/>
                      <a:pt x="53" y="245"/>
                    </a:cubicBezTo>
                    <a:cubicBezTo>
                      <a:pt x="60" y="239"/>
                      <a:pt x="65" y="232"/>
                      <a:pt x="68" y="222"/>
                    </a:cubicBezTo>
                    <a:cubicBezTo>
                      <a:pt x="68" y="220"/>
                      <a:pt x="68" y="217"/>
                      <a:pt x="69" y="215"/>
                    </a:cubicBezTo>
                    <a:cubicBezTo>
                      <a:pt x="70" y="207"/>
                      <a:pt x="72" y="199"/>
                      <a:pt x="74" y="192"/>
                    </a:cubicBezTo>
                    <a:cubicBezTo>
                      <a:pt x="75" y="191"/>
                      <a:pt x="75" y="190"/>
                      <a:pt x="75" y="189"/>
                    </a:cubicBezTo>
                    <a:cubicBezTo>
                      <a:pt x="78" y="182"/>
                      <a:pt x="82" y="176"/>
                      <a:pt x="87" y="170"/>
                    </a:cubicBezTo>
                    <a:cubicBezTo>
                      <a:pt x="88" y="169"/>
                      <a:pt x="89" y="168"/>
                      <a:pt x="91" y="166"/>
                    </a:cubicBezTo>
                    <a:cubicBezTo>
                      <a:pt x="93" y="164"/>
                      <a:pt x="95" y="161"/>
                      <a:pt x="97" y="160"/>
                    </a:cubicBezTo>
                    <a:cubicBezTo>
                      <a:pt x="97" y="160"/>
                      <a:pt x="98" y="160"/>
                      <a:pt x="99" y="160"/>
                    </a:cubicBezTo>
                    <a:cubicBezTo>
                      <a:pt x="105" y="156"/>
                      <a:pt x="110" y="151"/>
                      <a:pt x="116" y="148"/>
                    </a:cubicBezTo>
                    <a:cubicBezTo>
                      <a:pt x="117" y="148"/>
                      <a:pt x="119" y="148"/>
                      <a:pt x="120" y="147"/>
                    </a:cubicBezTo>
                    <a:cubicBezTo>
                      <a:pt x="123" y="146"/>
                      <a:pt x="127" y="145"/>
                      <a:pt x="130" y="144"/>
                    </a:cubicBezTo>
                    <a:cubicBezTo>
                      <a:pt x="134" y="143"/>
                      <a:pt x="139" y="144"/>
                      <a:pt x="142" y="143"/>
                    </a:cubicBezTo>
                    <a:cubicBezTo>
                      <a:pt x="143" y="142"/>
                      <a:pt x="146" y="143"/>
                      <a:pt x="148" y="143"/>
                    </a:cubicBezTo>
                    <a:cubicBezTo>
                      <a:pt x="153" y="141"/>
                      <a:pt x="158" y="142"/>
                      <a:pt x="164" y="141"/>
                    </a:cubicBezTo>
                    <a:cubicBezTo>
                      <a:pt x="167" y="140"/>
                      <a:pt x="171" y="139"/>
                      <a:pt x="175" y="138"/>
                    </a:cubicBezTo>
                    <a:cubicBezTo>
                      <a:pt x="175" y="137"/>
                      <a:pt x="176" y="136"/>
                      <a:pt x="177" y="136"/>
                    </a:cubicBezTo>
                    <a:cubicBezTo>
                      <a:pt x="177" y="136"/>
                      <a:pt x="178" y="136"/>
                      <a:pt x="178" y="136"/>
                    </a:cubicBezTo>
                    <a:cubicBezTo>
                      <a:pt x="180" y="136"/>
                      <a:pt x="181" y="134"/>
                      <a:pt x="183" y="134"/>
                    </a:cubicBezTo>
                    <a:cubicBezTo>
                      <a:pt x="183" y="134"/>
                      <a:pt x="183" y="134"/>
                      <a:pt x="183" y="134"/>
                    </a:cubicBezTo>
                    <a:cubicBezTo>
                      <a:pt x="184" y="134"/>
                      <a:pt x="185" y="132"/>
                      <a:pt x="185" y="132"/>
                    </a:cubicBezTo>
                    <a:cubicBezTo>
                      <a:pt x="186" y="132"/>
                      <a:pt x="187" y="132"/>
                      <a:pt x="188" y="131"/>
                    </a:cubicBezTo>
                    <a:cubicBezTo>
                      <a:pt x="189" y="131"/>
                      <a:pt x="188" y="131"/>
                      <a:pt x="188" y="131"/>
                    </a:cubicBezTo>
                    <a:cubicBezTo>
                      <a:pt x="189" y="131"/>
                      <a:pt x="190" y="131"/>
                      <a:pt x="191" y="130"/>
                    </a:cubicBezTo>
                    <a:cubicBezTo>
                      <a:pt x="191" y="130"/>
                      <a:pt x="191" y="130"/>
                      <a:pt x="191" y="129"/>
                    </a:cubicBezTo>
                    <a:cubicBezTo>
                      <a:pt x="194" y="128"/>
                      <a:pt x="195" y="126"/>
                      <a:pt x="197" y="123"/>
                    </a:cubicBezTo>
                    <a:cubicBezTo>
                      <a:pt x="197" y="123"/>
                      <a:pt x="198" y="122"/>
                      <a:pt x="198" y="122"/>
                    </a:cubicBezTo>
                    <a:cubicBezTo>
                      <a:pt x="199" y="121"/>
                      <a:pt x="199" y="120"/>
                      <a:pt x="200" y="118"/>
                    </a:cubicBezTo>
                    <a:cubicBezTo>
                      <a:pt x="202" y="114"/>
                      <a:pt x="205" y="109"/>
                      <a:pt x="204" y="103"/>
                    </a:cubicBezTo>
                    <a:cubicBezTo>
                      <a:pt x="204" y="101"/>
                      <a:pt x="205" y="96"/>
                      <a:pt x="204" y="94"/>
                    </a:cubicBezTo>
                    <a:close/>
                    <a:moveTo>
                      <a:pt x="198" y="113"/>
                    </a:moveTo>
                    <a:cubicBezTo>
                      <a:pt x="197" y="116"/>
                      <a:pt x="194" y="118"/>
                      <a:pt x="193" y="121"/>
                    </a:cubicBezTo>
                    <a:cubicBezTo>
                      <a:pt x="192" y="122"/>
                      <a:pt x="190" y="125"/>
                      <a:pt x="189" y="126"/>
                    </a:cubicBezTo>
                    <a:cubicBezTo>
                      <a:pt x="186" y="128"/>
                      <a:pt x="183" y="128"/>
                      <a:pt x="180" y="130"/>
                    </a:cubicBezTo>
                    <a:cubicBezTo>
                      <a:pt x="174" y="133"/>
                      <a:pt x="168" y="135"/>
                      <a:pt x="161" y="137"/>
                    </a:cubicBezTo>
                    <a:cubicBezTo>
                      <a:pt x="157" y="137"/>
                      <a:pt x="154" y="137"/>
                      <a:pt x="150" y="138"/>
                    </a:cubicBezTo>
                    <a:cubicBezTo>
                      <a:pt x="141" y="139"/>
                      <a:pt x="131" y="139"/>
                      <a:pt x="122" y="141"/>
                    </a:cubicBezTo>
                    <a:cubicBezTo>
                      <a:pt x="119" y="143"/>
                      <a:pt x="115" y="144"/>
                      <a:pt x="111" y="145"/>
                    </a:cubicBezTo>
                    <a:cubicBezTo>
                      <a:pt x="106" y="148"/>
                      <a:pt x="102" y="152"/>
                      <a:pt x="98" y="155"/>
                    </a:cubicBezTo>
                    <a:cubicBezTo>
                      <a:pt x="97" y="156"/>
                      <a:pt x="95" y="156"/>
                      <a:pt x="94" y="156"/>
                    </a:cubicBezTo>
                    <a:cubicBezTo>
                      <a:pt x="91" y="159"/>
                      <a:pt x="87" y="163"/>
                      <a:pt x="85" y="166"/>
                    </a:cubicBezTo>
                    <a:cubicBezTo>
                      <a:pt x="84" y="168"/>
                      <a:pt x="81" y="169"/>
                      <a:pt x="80" y="171"/>
                    </a:cubicBezTo>
                    <a:cubicBezTo>
                      <a:pt x="75" y="177"/>
                      <a:pt x="71" y="185"/>
                      <a:pt x="69" y="193"/>
                    </a:cubicBezTo>
                    <a:cubicBezTo>
                      <a:pt x="68" y="197"/>
                      <a:pt x="67" y="200"/>
                      <a:pt x="66" y="204"/>
                    </a:cubicBezTo>
                    <a:cubicBezTo>
                      <a:pt x="65" y="208"/>
                      <a:pt x="64" y="212"/>
                      <a:pt x="63" y="216"/>
                    </a:cubicBezTo>
                    <a:cubicBezTo>
                      <a:pt x="63" y="217"/>
                      <a:pt x="63" y="218"/>
                      <a:pt x="63" y="219"/>
                    </a:cubicBezTo>
                    <a:cubicBezTo>
                      <a:pt x="62" y="223"/>
                      <a:pt x="61" y="228"/>
                      <a:pt x="59" y="231"/>
                    </a:cubicBezTo>
                    <a:cubicBezTo>
                      <a:pt x="59" y="232"/>
                      <a:pt x="58" y="232"/>
                      <a:pt x="58" y="232"/>
                    </a:cubicBezTo>
                    <a:cubicBezTo>
                      <a:pt x="57" y="234"/>
                      <a:pt x="57" y="235"/>
                      <a:pt x="56" y="236"/>
                    </a:cubicBezTo>
                    <a:cubicBezTo>
                      <a:pt x="54" y="238"/>
                      <a:pt x="52" y="240"/>
                      <a:pt x="50" y="242"/>
                    </a:cubicBezTo>
                    <a:cubicBezTo>
                      <a:pt x="49" y="244"/>
                      <a:pt x="47" y="246"/>
                      <a:pt x="45" y="248"/>
                    </a:cubicBezTo>
                    <a:cubicBezTo>
                      <a:pt x="43" y="249"/>
                      <a:pt x="42" y="250"/>
                      <a:pt x="40" y="252"/>
                    </a:cubicBezTo>
                    <a:cubicBezTo>
                      <a:pt x="38" y="253"/>
                      <a:pt x="37" y="253"/>
                      <a:pt x="34" y="254"/>
                    </a:cubicBezTo>
                    <a:cubicBezTo>
                      <a:pt x="28" y="255"/>
                      <a:pt x="22" y="259"/>
                      <a:pt x="17" y="256"/>
                    </a:cubicBezTo>
                    <a:cubicBezTo>
                      <a:pt x="12" y="254"/>
                      <a:pt x="7" y="250"/>
                      <a:pt x="5" y="245"/>
                    </a:cubicBezTo>
                    <a:cubicBezTo>
                      <a:pt x="5" y="244"/>
                      <a:pt x="5" y="243"/>
                      <a:pt x="5" y="242"/>
                    </a:cubicBezTo>
                    <a:cubicBezTo>
                      <a:pt x="4" y="240"/>
                      <a:pt x="4" y="236"/>
                      <a:pt x="5" y="232"/>
                    </a:cubicBezTo>
                    <a:cubicBezTo>
                      <a:pt x="5" y="231"/>
                      <a:pt x="5" y="230"/>
                      <a:pt x="5" y="229"/>
                    </a:cubicBezTo>
                    <a:cubicBezTo>
                      <a:pt x="5" y="226"/>
                      <a:pt x="8" y="220"/>
                      <a:pt x="9" y="217"/>
                    </a:cubicBezTo>
                    <a:cubicBezTo>
                      <a:pt x="10" y="216"/>
                      <a:pt x="9" y="214"/>
                      <a:pt x="10" y="212"/>
                    </a:cubicBezTo>
                    <a:cubicBezTo>
                      <a:pt x="12" y="208"/>
                      <a:pt x="14" y="202"/>
                      <a:pt x="16" y="197"/>
                    </a:cubicBezTo>
                    <a:cubicBezTo>
                      <a:pt x="18" y="191"/>
                      <a:pt x="19" y="183"/>
                      <a:pt x="20" y="175"/>
                    </a:cubicBezTo>
                    <a:cubicBezTo>
                      <a:pt x="20" y="175"/>
                      <a:pt x="20" y="174"/>
                      <a:pt x="20" y="174"/>
                    </a:cubicBezTo>
                    <a:cubicBezTo>
                      <a:pt x="20" y="171"/>
                      <a:pt x="20" y="167"/>
                      <a:pt x="20" y="164"/>
                    </a:cubicBezTo>
                    <a:cubicBezTo>
                      <a:pt x="20" y="163"/>
                      <a:pt x="20" y="162"/>
                      <a:pt x="20" y="161"/>
                    </a:cubicBezTo>
                    <a:cubicBezTo>
                      <a:pt x="21" y="158"/>
                      <a:pt x="20" y="153"/>
                      <a:pt x="19" y="151"/>
                    </a:cubicBezTo>
                    <a:cubicBezTo>
                      <a:pt x="19" y="148"/>
                      <a:pt x="20" y="146"/>
                      <a:pt x="20" y="143"/>
                    </a:cubicBezTo>
                    <a:cubicBezTo>
                      <a:pt x="19" y="140"/>
                      <a:pt x="22" y="133"/>
                      <a:pt x="23" y="130"/>
                    </a:cubicBezTo>
                    <a:cubicBezTo>
                      <a:pt x="23" y="129"/>
                      <a:pt x="23" y="129"/>
                      <a:pt x="23" y="128"/>
                    </a:cubicBezTo>
                    <a:cubicBezTo>
                      <a:pt x="24" y="128"/>
                      <a:pt x="24" y="127"/>
                      <a:pt x="25" y="127"/>
                    </a:cubicBezTo>
                    <a:cubicBezTo>
                      <a:pt x="25" y="126"/>
                      <a:pt x="26" y="124"/>
                      <a:pt x="26" y="123"/>
                    </a:cubicBezTo>
                    <a:cubicBezTo>
                      <a:pt x="28" y="121"/>
                      <a:pt x="30" y="118"/>
                      <a:pt x="32" y="116"/>
                    </a:cubicBezTo>
                    <a:cubicBezTo>
                      <a:pt x="34" y="113"/>
                      <a:pt x="39" y="110"/>
                      <a:pt x="42" y="108"/>
                    </a:cubicBezTo>
                    <a:cubicBezTo>
                      <a:pt x="46" y="104"/>
                      <a:pt x="50" y="101"/>
                      <a:pt x="55" y="98"/>
                    </a:cubicBezTo>
                    <a:cubicBezTo>
                      <a:pt x="56" y="97"/>
                      <a:pt x="57" y="96"/>
                      <a:pt x="58" y="95"/>
                    </a:cubicBezTo>
                    <a:cubicBezTo>
                      <a:pt x="61" y="93"/>
                      <a:pt x="65" y="91"/>
                      <a:pt x="67" y="88"/>
                    </a:cubicBezTo>
                    <a:cubicBezTo>
                      <a:pt x="70" y="85"/>
                      <a:pt x="74" y="83"/>
                      <a:pt x="77" y="79"/>
                    </a:cubicBezTo>
                    <a:cubicBezTo>
                      <a:pt x="78" y="77"/>
                      <a:pt x="79" y="75"/>
                      <a:pt x="80" y="73"/>
                    </a:cubicBezTo>
                    <a:cubicBezTo>
                      <a:pt x="82" y="72"/>
                      <a:pt x="85" y="69"/>
                      <a:pt x="85" y="68"/>
                    </a:cubicBezTo>
                    <a:cubicBezTo>
                      <a:pt x="86" y="67"/>
                      <a:pt x="85" y="66"/>
                      <a:pt x="84" y="66"/>
                    </a:cubicBezTo>
                    <a:cubicBezTo>
                      <a:pt x="85" y="62"/>
                      <a:pt x="87" y="61"/>
                      <a:pt x="88" y="58"/>
                    </a:cubicBezTo>
                    <a:cubicBezTo>
                      <a:pt x="89" y="55"/>
                      <a:pt x="91" y="52"/>
                      <a:pt x="93" y="49"/>
                    </a:cubicBezTo>
                    <a:cubicBezTo>
                      <a:pt x="93" y="48"/>
                      <a:pt x="93" y="44"/>
                      <a:pt x="94" y="43"/>
                    </a:cubicBezTo>
                    <a:cubicBezTo>
                      <a:pt x="95" y="42"/>
                      <a:pt x="96" y="39"/>
                      <a:pt x="97" y="37"/>
                    </a:cubicBezTo>
                    <a:cubicBezTo>
                      <a:pt x="97" y="36"/>
                      <a:pt x="98" y="36"/>
                      <a:pt x="98" y="35"/>
                    </a:cubicBezTo>
                    <a:cubicBezTo>
                      <a:pt x="98" y="34"/>
                      <a:pt x="98" y="34"/>
                      <a:pt x="98" y="33"/>
                    </a:cubicBezTo>
                    <a:cubicBezTo>
                      <a:pt x="99" y="33"/>
                      <a:pt x="99" y="33"/>
                      <a:pt x="100" y="32"/>
                    </a:cubicBezTo>
                    <a:cubicBezTo>
                      <a:pt x="101" y="31"/>
                      <a:pt x="102" y="29"/>
                      <a:pt x="103" y="27"/>
                    </a:cubicBezTo>
                    <a:cubicBezTo>
                      <a:pt x="103" y="26"/>
                      <a:pt x="103" y="26"/>
                      <a:pt x="103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5" y="24"/>
                      <a:pt x="105" y="23"/>
                      <a:pt x="105" y="22"/>
                    </a:cubicBezTo>
                    <a:cubicBezTo>
                      <a:pt x="105" y="22"/>
                      <a:pt x="106" y="22"/>
                      <a:pt x="106" y="22"/>
                    </a:cubicBezTo>
                    <a:cubicBezTo>
                      <a:pt x="106" y="21"/>
                      <a:pt x="106" y="21"/>
                      <a:pt x="106" y="20"/>
                    </a:cubicBezTo>
                    <a:cubicBezTo>
                      <a:pt x="107" y="18"/>
                      <a:pt x="109" y="16"/>
                      <a:pt x="110" y="14"/>
                    </a:cubicBezTo>
                    <a:cubicBezTo>
                      <a:pt x="111" y="13"/>
                      <a:pt x="113" y="11"/>
                      <a:pt x="114" y="10"/>
                    </a:cubicBezTo>
                    <a:cubicBezTo>
                      <a:pt x="115" y="9"/>
                      <a:pt x="115" y="8"/>
                      <a:pt x="116" y="7"/>
                    </a:cubicBezTo>
                    <a:cubicBezTo>
                      <a:pt x="117" y="7"/>
                      <a:pt x="118" y="7"/>
                      <a:pt x="119" y="6"/>
                    </a:cubicBezTo>
                    <a:cubicBezTo>
                      <a:pt x="120" y="6"/>
                      <a:pt x="120" y="6"/>
                      <a:pt x="120" y="6"/>
                    </a:cubicBezTo>
                    <a:cubicBezTo>
                      <a:pt x="124" y="5"/>
                      <a:pt x="128" y="4"/>
                      <a:pt x="132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34" y="6"/>
                      <a:pt x="139" y="5"/>
                      <a:pt x="141" y="6"/>
                    </a:cubicBezTo>
                    <a:cubicBezTo>
                      <a:pt x="141" y="6"/>
                      <a:pt x="142" y="7"/>
                      <a:pt x="142" y="7"/>
                    </a:cubicBezTo>
                    <a:cubicBezTo>
                      <a:pt x="144" y="8"/>
                      <a:pt x="146" y="9"/>
                      <a:pt x="147" y="10"/>
                    </a:cubicBezTo>
                    <a:cubicBezTo>
                      <a:pt x="149" y="11"/>
                      <a:pt x="150" y="13"/>
                      <a:pt x="152" y="13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56" y="15"/>
                      <a:pt x="161" y="19"/>
                      <a:pt x="164" y="21"/>
                    </a:cubicBezTo>
                    <a:cubicBezTo>
                      <a:pt x="165" y="22"/>
                      <a:pt x="166" y="25"/>
                      <a:pt x="168" y="25"/>
                    </a:cubicBezTo>
                    <a:cubicBezTo>
                      <a:pt x="170" y="29"/>
                      <a:pt x="174" y="32"/>
                      <a:pt x="177" y="37"/>
                    </a:cubicBezTo>
                    <a:cubicBezTo>
                      <a:pt x="179" y="39"/>
                      <a:pt x="179" y="42"/>
                      <a:pt x="181" y="45"/>
                    </a:cubicBezTo>
                    <a:cubicBezTo>
                      <a:pt x="182" y="46"/>
                      <a:pt x="183" y="48"/>
                      <a:pt x="185" y="51"/>
                    </a:cubicBezTo>
                    <a:cubicBezTo>
                      <a:pt x="185" y="51"/>
                      <a:pt x="186" y="52"/>
                      <a:pt x="186" y="52"/>
                    </a:cubicBezTo>
                    <a:cubicBezTo>
                      <a:pt x="186" y="53"/>
                      <a:pt x="189" y="61"/>
                      <a:pt x="190" y="62"/>
                    </a:cubicBezTo>
                    <a:cubicBezTo>
                      <a:pt x="191" y="63"/>
                      <a:pt x="192" y="64"/>
                      <a:pt x="192" y="64"/>
                    </a:cubicBezTo>
                    <a:cubicBezTo>
                      <a:pt x="195" y="69"/>
                      <a:pt x="196" y="77"/>
                      <a:pt x="198" y="83"/>
                    </a:cubicBezTo>
                    <a:cubicBezTo>
                      <a:pt x="198" y="86"/>
                      <a:pt x="198" y="88"/>
                      <a:pt x="198" y="90"/>
                    </a:cubicBezTo>
                    <a:cubicBezTo>
                      <a:pt x="199" y="93"/>
                      <a:pt x="200" y="97"/>
                      <a:pt x="200" y="100"/>
                    </a:cubicBezTo>
                    <a:cubicBezTo>
                      <a:pt x="200" y="105"/>
                      <a:pt x="200" y="109"/>
                      <a:pt x="198" y="1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563">
                <a:extLst>
                  <a:ext uri="{FF2B5EF4-FFF2-40B4-BE49-F238E27FC236}">
                    <a16:creationId xmlns:a16="http://schemas.microsoft.com/office/drawing/2014/main" id="{AA5AFFBB-2134-62E7-EF59-6AB6491F48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5" y="3912"/>
                <a:ext cx="175" cy="182"/>
              </a:xfrm>
              <a:custGeom>
                <a:avLst/>
                <a:gdLst>
                  <a:gd name="T0" fmla="*/ 70 w 72"/>
                  <a:gd name="T1" fmla="*/ 30 h 75"/>
                  <a:gd name="T2" fmla="*/ 64 w 72"/>
                  <a:gd name="T3" fmla="*/ 20 h 75"/>
                  <a:gd name="T4" fmla="*/ 62 w 72"/>
                  <a:gd name="T5" fmla="*/ 20 h 75"/>
                  <a:gd name="T6" fmla="*/ 56 w 72"/>
                  <a:gd name="T7" fmla="*/ 14 h 75"/>
                  <a:gd name="T8" fmla="*/ 49 w 72"/>
                  <a:gd name="T9" fmla="*/ 9 h 75"/>
                  <a:gd name="T10" fmla="*/ 43 w 72"/>
                  <a:gd name="T11" fmla="*/ 5 h 75"/>
                  <a:gd name="T12" fmla="*/ 22 w 72"/>
                  <a:gd name="T13" fmla="*/ 0 h 75"/>
                  <a:gd name="T14" fmla="*/ 14 w 72"/>
                  <a:gd name="T15" fmla="*/ 4 h 75"/>
                  <a:gd name="T16" fmla="*/ 0 w 72"/>
                  <a:gd name="T17" fmla="*/ 31 h 75"/>
                  <a:gd name="T18" fmla="*/ 1 w 72"/>
                  <a:gd name="T19" fmla="*/ 34 h 75"/>
                  <a:gd name="T20" fmla="*/ 7 w 72"/>
                  <a:gd name="T21" fmla="*/ 47 h 75"/>
                  <a:gd name="T22" fmla="*/ 13 w 72"/>
                  <a:gd name="T23" fmla="*/ 61 h 75"/>
                  <a:gd name="T24" fmla="*/ 15 w 72"/>
                  <a:gd name="T25" fmla="*/ 63 h 75"/>
                  <a:gd name="T26" fmla="*/ 17 w 72"/>
                  <a:gd name="T27" fmla="*/ 65 h 75"/>
                  <a:gd name="T28" fmla="*/ 18 w 72"/>
                  <a:gd name="T29" fmla="*/ 66 h 75"/>
                  <a:gd name="T30" fmla="*/ 21 w 72"/>
                  <a:gd name="T31" fmla="*/ 69 h 75"/>
                  <a:gd name="T32" fmla="*/ 25 w 72"/>
                  <a:gd name="T33" fmla="*/ 70 h 75"/>
                  <a:gd name="T34" fmla="*/ 41 w 72"/>
                  <a:gd name="T35" fmla="*/ 73 h 75"/>
                  <a:gd name="T36" fmla="*/ 52 w 72"/>
                  <a:gd name="T37" fmla="*/ 66 h 75"/>
                  <a:gd name="T38" fmla="*/ 64 w 72"/>
                  <a:gd name="T39" fmla="*/ 56 h 75"/>
                  <a:gd name="T40" fmla="*/ 65 w 72"/>
                  <a:gd name="T41" fmla="*/ 53 h 75"/>
                  <a:gd name="T42" fmla="*/ 68 w 72"/>
                  <a:gd name="T43" fmla="*/ 46 h 75"/>
                  <a:gd name="T44" fmla="*/ 68 w 72"/>
                  <a:gd name="T45" fmla="*/ 45 h 75"/>
                  <a:gd name="T46" fmla="*/ 70 w 72"/>
                  <a:gd name="T47" fmla="*/ 30 h 75"/>
                  <a:gd name="T48" fmla="*/ 63 w 72"/>
                  <a:gd name="T49" fmla="*/ 44 h 75"/>
                  <a:gd name="T50" fmla="*/ 60 w 72"/>
                  <a:gd name="T51" fmla="*/ 52 h 75"/>
                  <a:gd name="T52" fmla="*/ 49 w 72"/>
                  <a:gd name="T53" fmla="*/ 62 h 75"/>
                  <a:gd name="T54" fmla="*/ 48 w 72"/>
                  <a:gd name="T55" fmla="*/ 63 h 75"/>
                  <a:gd name="T56" fmla="*/ 36 w 72"/>
                  <a:gd name="T57" fmla="*/ 69 h 75"/>
                  <a:gd name="T58" fmla="*/ 28 w 72"/>
                  <a:gd name="T59" fmla="*/ 67 h 75"/>
                  <a:gd name="T60" fmla="*/ 24 w 72"/>
                  <a:gd name="T61" fmla="*/ 65 h 75"/>
                  <a:gd name="T62" fmla="*/ 21 w 72"/>
                  <a:gd name="T63" fmla="*/ 62 h 75"/>
                  <a:gd name="T64" fmla="*/ 19 w 72"/>
                  <a:gd name="T65" fmla="*/ 61 h 75"/>
                  <a:gd name="T66" fmla="*/ 14 w 72"/>
                  <a:gd name="T67" fmla="*/ 52 h 75"/>
                  <a:gd name="T68" fmla="*/ 11 w 72"/>
                  <a:gd name="T69" fmla="*/ 45 h 75"/>
                  <a:gd name="T70" fmla="*/ 7 w 72"/>
                  <a:gd name="T71" fmla="*/ 38 h 75"/>
                  <a:gd name="T72" fmla="*/ 5 w 72"/>
                  <a:gd name="T73" fmla="*/ 32 h 75"/>
                  <a:gd name="T74" fmla="*/ 6 w 72"/>
                  <a:gd name="T75" fmla="*/ 25 h 75"/>
                  <a:gd name="T76" fmla="*/ 8 w 72"/>
                  <a:gd name="T77" fmla="*/ 21 h 75"/>
                  <a:gd name="T78" fmla="*/ 13 w 72"/>
                  <a:gd name="T79" fmla="*/ 10 h 75"/>
                  <a:gd name="T80" fmla="*/ 18 w 72"/>
                  <a:gd name="T81" fmla="*/ 7 h 75"/>
                  <a:gd name="T82" fmla="*/ 18 w 72"/>
                  <a:gd name="T83" fmla="*/ 6 h 75"/>
                  <a:gd name="T84" fmla="*/ 23 w 72"/>
                  <a:gd name="T85" fmla="*/ 5 h 75"/>
                  <a:gd name="T86" fmla="*/ 32 w 72"/>
                  <a:gd name="T87" fmla="*/ 7 h 75"/>
                  <a:gd name="T88" fmla="*/ 32 w 72"/>
                  <a:gd name="T89" fmla="*/ 6 h 75"/>
                  <a:gd name="T90" fmla="*/ 33 w 72"/>
                  <a:gd name="T91" fmla="*/ 6 h 75"/>
                  <a:gd name="T92" fmla="*/ 33 w 72"/>
                  <a:gd name="T93" fmla="*/ 6 h 75"/>
                  <a:gd name="T94" fmla="*/ 33 w 72"/>
                  <a:gd name="T95" fmla="*/ 6 h 75"/>
                  <a:gd name="T96" fmla="*/ 40 w 72"/>
                  <a:gd name="T97" fmla="*/ 9 h 75"/>
                  <a:gd name="T98" fmla="*/ 44 w 72"/>
                  <a:gd name="T99" fmla="*/ 13 h 75"/>
                  <a:gd name="T100" fmla="*/ 46 w 72"/>
                  <a:gd name="T101" fmla="*/ 13 h 75"/>
                  <a:gd name="T102" fmla="*/ 48 w 72"/>
                  <a:gd name="T103" fmla="*/ 15 h 75"/>
                  <a:gd name="T104" fmla="*/ 52 w 72"/>
                  <a:gd name="T105" fmla="*/ 17 h 75"/>
                  <a:gd name="T106" fmla="*/ 59 w 72"/>
                  <a:gd name="T107" fmla="*/ 24 h 75"/>
                  <a:gd name="T108" fmla="*/ 65 w 72"/>
                  <a:gd name="T109" fmla="*/ 30 h 75"/>
                  <a:gd name="T110" fmla="*/ 63 w 72"/>
                  <a:gd name="T111" fmla="*/ 4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75">
                    <a:moveTo>
                      <a:pt x="70" y="30"/>
                    </a:moveTo>
                    <a:cubicBezTo>
                      <a:pt x="70" y="28"/>
                      <a:pt x="65" y="21"/>
                      <a:pt x="64" y="20"/>
                    </a:cubicBezTo>
                    <a:cubicBezTo>
                      <a:pt x="63" y="20"/>
                      <a:pt x="62" y="20"/>
                      <a:pt x="62" y="20"/>
                    </a:cubicBezTo>
                    <a:cubicBezTo>
                      <a:pt x="60" y="18"/>
                      <a:pt x="58" y="16"/>
                      <a:pt x="56" y="14"/>
                    </a:cubicBezTo>
                    <a:cubicBezTo>
                      <a:pt x="54" y="12"/>
                      <a:pt x="51" y="11"/>
                      <a:pt x="49" y="9"/>
                    </a:cubicBezTo>
                    <a:cubicBezTo>
                      <a:pt x="47" y="8"/>
                      <a:pt x="45" y="7"/>
                      <a:pt x="43" y="5"/>
                    </a:cubicBezTo>
                    <a:cubicBezTo>
                      <a:pt x="37" y="2"/>
                      <a:pt x="30" y="0"/>
                      <a:pt x="22" y="0"/>
                    </a:cubicBezTo>
                    <a:cubicBezTo>
                      <a:pt x="19" y="1"/>
                      <a:pt x="16" y="2"/>
                      <a:pt x="14" y="4"/>
                    </a:cubicBezTo>
                    <a:cubicBezTo>
                      <a:pt x="6" y="9"/>
                      <a:pt x="2" y="21"/>
                      <a:pt x="0" y="31"/>
                    </a:cubicBezTo>
                    <a:cubicBezTo>
                      <a:pt x="0" y="32"/>
                      <a:pt x="1" y="33"/>
                      <a:pt x="1" y="34"/>
                    </a:cubicBezTo>
                    <a:cubicBezTo>
                      <a:pt x="0" y="38"/>
                      <a:pt x="6" y="44"/>
                      <a:pt x="7" y="47"/>
                    </a:cubicBezTo>
                    <a:cubicBezTo>
                      <a:pt x="9" y="52"/>
                      <a:pt x="10" y="57"/>
                      <a:pt x="13" y="61"/>
                    </a:cubicBezTo>
                    <a:cubicBezTo>
                      <a:pt x="13" y="62"/>
                      <a:pt x="14" y="62"/>
                      <a:pt x="15" y="63"/>
                    </a:cubicBezTo>
                    <a:cubicBezTo>
                      <a:pt x="15" y="63"/>
                      <a:pt x="16" y="65"/>
                      <a:pt x="17" y="65"/>
                    </a:cubicBezTo>
                    <a:cubicBezTo>
                      <a:pt x="17" y="66"/>
                      <a:pt x="18" y="66"/>
                      <a:pt x="18" y="66"/>
                    </a:cubicBezTo>
                    <a:cubicBezTo>
                      <a:pt x="19" y="67"/>
                      <a:pt x="20" y="69"/>
                      <a:pt x="21" y="69"/>
                    </a:cubicBezTo>
                    <a:cubicBezTo>
                      <a:pt x="23" y="70"/>
                      <a:pt x="25" y="70"/>
                      <a:pt x="25" y="70"/>
                    </a:cubicBezTo>
                    <a:cubicBezTo>
                      <a:pt x="30" y="73"/>
                      <a:pt x="36" y="75"/>
                      <a:pt x="41" y="73"/>
                    </a:cubicBezTo>
                    <a:cubicBezTo>
                      <a:pt x="46" y="71"/>
                      <a:pt x="49" y="69"/>
                      <a:pt x="52" y="66"/>
                    </a:cubicBezTo>
                    <a:cubicBezTo>
                      <a:pt x="56" y="63"/>
                      <a:pt x="61" y="60"/>
                      <a:pt x="64" y="56"/>
                    </a:cubicBezTo>
                    <a:cubicBezTo>
                      <a:pt x="65" y="55"/>
                      <a:pt x="65" y="53"/>
                      <a:pt x="65" y="53"/>
                    </a:cubicBezTo>
                    <a:cubicBezTo>
                      <a:pt x="66" y="51"/>
                      <a:pt x="67" y="48"/>
                      <a:pt x="68" y="46"/>
                    </a:cubicBezTo>
                    <a:cubicBezTo>
                      <a:pt x="68" y="46"/>
                      <a:pt x="68" y="45"/>
                      <a:pt x="68" y="45"/>
                    </a:cubicBezTo>
                    <a:cubicBezTo>
                      <a:pt x="70" y="41"/>
                      <a:pt x="72" y="36"/>
                      <a:pt x="70" y="30"/>
                    </a:cubicBezTo>
                    <a:close/>
                    <a:moveTo>
                      <a:pt x="63" y="44"/>
                    </a:moveTo>
                    <a:cubicBezTo>
                      <a:pt x="62" y="47"/>
                      <a:pt x="62" y="49"/>
                      <a:pt x="60" y="52"/>
                    </a:cubicBezTo>
                    <a:cubicBezTo>
                      <a:pt x="58" y="56"/>
                      <a:pt x="54" y="59"/>
                      <a:pt x="49" y="62"/>
                    </a:cubicBezTo>
                    <a:cubicBezTo>
                      <a:pt x="49" y="62"/>
                      <a:pt x="48" y="63"/>
                      <a:pt x="48" y="63"/>
                    </a:cubicBezTo>
                    <a:cubicBezTo>
                      <a:pt x="45" y="66"/>
                      <a:pt x="41" y="68"/>
                      <a:pt x="36" y="69"/>
                    </a:cubicBezTo>
                    <a:cubicBezTo>
                      <a:pt x="33" y="69"/>
                      <a:pt x="30" y="67"/>
                      <a:pt x="28" y="67"/>
                    </a:cubicBezTo>
                    <a:cubicBezTo>
                      <a:pt x="27" y="66"/>
                      <a:pt x="25" y="66"/>
                      <a:pt x="24" y="65"/>
                    </a:cubicBezTo>
                    <a:cubicBezTo>
                      <a:pt x="23" y="65"/>
                      <a:pt x="22" y="63"/>
                      <a:pt x="21" y="62"/>
                    </a:cubicBezTo>
                    <a:cubicBezTo>
                      <a:pt x="20" y="62"/>
                      <a:pt x="19" y="62"/>
                      <a:pt x="19" y="61"/>
                    </a:cubicBezTo>
                    <a:cubicBezTo>
                      <a:pt x="17" y="59"/>
                      <a:pt x="16" y="55"/>
                      <a:pt x="14" y="52"/>
                    </a:cubicBezTo>
                    <a:cubicBezTo>
                      <a:pt x="13" y="50"/>
                      <a:pt x="13" y="48"/>
                      <a:pt x="11" y="45"/>
                    </a:cubicBezTo>
                    <a:cubicBezTo>
                      <a:pt x="10" y="43"/>
                      <a:pt x="9" y="41"/>
                      <a:pt x="7" y="38"/>
                    </a:cubicBezTo>
                    <a:cubicBezTo>
                      <a:pt x="6" y="36"/>
                      <a:pt x="6" y="34"/>
                      <a:pt x="5" y="32"/>
                    </a:cubicBezTo>
                    <a:cubicBezTo>
                      <a:pt x="6" y="30"/>
                      <a:pt x="5" y="27"/>
                      <a:pt x="6" y="25"/>
                    </a:cubicBezTo>
                    <a:cubicBezTo>
                      <a:pt x="7" y="24"/>
                      <a:pt x="8" y="23"/>
                      <a:pt x="8" y="21"/>
                    </a:cubicBezTo>
                    <a:cubicBezTo>
                      <a:pt x="10" y="17"/>
                      <a:pt x="11" y="14"/>
                      <a:pt x="13" y="10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8" y="7"/>
                      <a:pt x="18" y="7"/>
                      <a:pt x="18" y="6"/>
                    </a:cubicBezTo>
                    <a:cubicBezTo>
                      <a:pt x="20" y="6"/>
                      <a:pt x="21" y="5"/>
                      <a:pt x="23" y="5"/>
                    </a:cubicBezTo>
                    <a:cubicBezTo>
                      <a:pt x="26" y="5"/>
                      <a:pt x="29" y="6"/>
                      <a:pt x="32" y="7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5" y="8"/>
                      <a:pt x="37" y="8"/>
                      <a:pt x="40" y="9"/>
                    </a:cubicBezTo>
                    <a:cubicBezTo>
                      <a:pt x="41" y="10"/>
                      <a:pt x="43" y="12"/>
                      <a:pt x="44" y="13"/>
                    </a:cubicBezTo>
                    <a:cubicBezTo>
                      <a:pt x="45" y="13"/>
                      <a:pt x="46" y="13"/>
                      <a:pt x="46" y="13"/>
                    </a:cubicBezTo>
                    <a:cubicBezTo>
                      <a:pt x="47" y="14"/>
                      <a:pt x="47" y="15"/>
                      <a:pt x="48" y="15"/>
                    </a:cubicBezTo>
                    <a:cubicBezTo>
                      <a:pt x="49" y="16"/>
                      <a:pt x="51" y="16"/>
                      <a:pt x="52" y="17"/>
                    </a:cubicBezTo>
                    <a:cubicBezTo>
                      <a:pt x="55" y="18"/>
                      <a:pt x="56" y="22"/>
                      <a:pt x="59" y="24"/>
                    </a:cubicBezTo>
                    <a:cubicBezTo>
                      <a:pt x="62" y="26"/>
                      <a:pt x="64" y="27"/>
                      <a:pt x="65" y="30"/>
                    </a:cubicBezTo>
                    <a:cubicBezTo>
                      <a:pt x="67" y="33"/>
                      <a:pt x="65" y="41"/>
                      <a:pt x="63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Oval 564">
                <a:extLst>
                  <a:ext uri="{FF2B5EF4-FFF2-40B4-BE49-F238E27FC236}">
                    <a16:creationId xmlns:a16="http://schemas.microsoft.com/office/drawing/2014/main" id="{DA182FB8-C28C-754B-BF6B-07AEDDA50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1" y="3934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565">
                <a:extLst>
                  <a:ext uri="{FF2B5EF4-FFF2-40B4-BE49-F238E27FC236}">
                    <a16:creationId xmlns:a16="http://schemas.microsoft.com/office/drawing/2014/main" id="{689E51A1-7B2F-11DC-1DA4-B1B89FDAA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" y="39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566">
                <a:extLst>
                  <a:ext uri="{FF2B5EF4-FFF2-40B4-BE49-F238E27FC236}">
                    <a16:creationId xmlns:a16="http://schemas.microsoft.com/office/drawing/2014/main" id="{40092CC1-2AC1-8A21-E3AC-B5A0A3696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1" y="393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567">
                <a:extLst>
                  <a:ext uri="{FF2B5EF4-FFF2-40B4-BE49-F238E27FC236}">
                    <a16:creationId xmlns:a16="http://schemas.microsoft.com/office/drawing/2014/main" id="{98B3FFBA-E0F3-3725-E91A-93D5D8904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9" y="393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568">
                <a:extLst>
                  <a:ext uri="{FF2B5EF4-FFF2-40B4-BE49-F238E27FC236}">
                    <a16:creationId xmlns:a16="http://schemas.microsoft.com/office/drawing/2014/main" id="{DD04687F-5501-A241-ECF2-C54AA7976C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79" y="3922"/>
                <a:ext cx="155" cy="322"/>
              </a:xfrm>
              <a:custGeom>
                <a:avLst/>
                <a:gdLst>
                  <a:gd name="T0" fmla="*/ 64 w 64"/>
                  <a:gd name="T1" fmla="*/ 77 h 133"/>
                  <a:gd name="T2" fmla="*/ 63 w 64"/>
                  <a:gd name="T3" fmla="*/ 73 h 133"/>
                  <a:gd name="T4" fmla="*/ 64 w 64"/>
                  <a:gd name="T5" fmla="*/ 64 h 133"/>
                  <a:gd name="T6" fmla="*/ 62 w 64"/>
                  <a:gd name="T7" fmla="*/ 55 h 133"/>
                  <a:gd name="T8" fmla="*/ 60 w 64"/>
                  <a:gd name="T9" fmla="*/ 44 h 133"/>
                  <a:gd name="T10" fmla="*/ 52 w 64"/>
                  <a:gd name="T11" fmla="*/ 30 h 133"/>
                  <a:gd name="T12" fmla="*/ 40 w 64"/>
                  <a:gd name="T13" fmla="*/ 16 h 133"/>
                  <a:gd name="T14" fmla="*/ 34 w 64"/>
                  <a:gd name="T15" fmla="*/ 12 h 133"/>
                  <a:gd name="T16" fmla="*/ 26 w 64"/>
                  <a:gd name="T17" fmla="*/ 5 h 133"/>
                  <a:gd name="T18" fmla="*/ 22 w 64"/>
                  <a:gd name="T19" fmla="*/ 4 h 133"/>
                  <a:gd name="T20" fmla="*/ 12 w 64"/>
                  <a:gd name="T21" fmla="*/ 0 h 133"/>
                  <a:gd name="T22" fmla="*/ 7 w 64"/>
                  <a:gd name="T23" fmla="*/ 2 h 133"/>
                  <a:gd name="T24" fmla="*/ 3 w 64"/>
                  <a:gd name="T25" fmla="*/ 7 h 133"/>
                  <a:gd name="T26" fmla="*/ 7 w 64"/>
                  <a:gd name="T27" fmla="*/ 39 h 133"/>
                  <a:gd name="T28" fmla="*/ 19 w 64"/>
                  <a:gd name="T29" fmla="*/ 71 h 133"/>
                  <a:gd name="T30" fmla="*/ 21 w 64"/>
                  <a:gd name="T31" fmla="*/ 77 h 133"/>
                  <a:gd name="T32" fmla="*/ 33 w 64"/>
                  <a:gd name="T33" fmla="*/ 131 h 133"/>
                  <a:gd name="T34" fmla="*/ 59 w 64"/>
                  <a:gd name="T35" fmla="*/ 96 h 133"/>
                  <a:gd name="T36" fmla="*/ 64 w 64"/>
                  <a:gd name="T37" fmla="*/ 80 h 133"/>
                  <a:gd name="T38" fmla="*/ 59 w 64"/>
                  <a:gd name="T39" fmla="*/ 72 h 133"/>
                  <a:gd name="T40" fmla="*/ 58 w 64"/>
                  <a:gd name="T41" fmla="*/ 77 h 133"/>
                  <a:gd name="T42" fmla="*/ 57 w 64"/>
                  <a:gd name="T43" fmla="*/ 84 h 133"/>
                  <a:gd name="T44" fmla="*/ 49 w 64"/>
                  <a:gd name="T45" fmla="*/ 105 h 133"/>
                  <a:gd name="T46" fmla="*/ 46 w 64"/>
                  <a:gd name="T47" fmla="*/ 112 h 133"/>
                  <a:gd name="T48" fmla="*/ 41 w 64"/>
                  <a:gd name="T49" fmla="*/ 120 h 133"/>
                  <a:gd name="T50" fmla="*/ 39 w 64"/>
                  <a:gd name="T51" fmla="*/ 122 h 133"/>
                  <a:gd name="T52" fmla="*/ 28 w 64"/>
                  <a:gd name="T53" fmla="*/ 86 h 133"/>
                  <a:gd name="T54" fmla="*/ 16 w 64"/>
                  <a:gd name="T55" fmla="*/ 48 h 133"/>
                  <a:gd name="T56" fmla="*/ 7 w 64"/>
                  <a:gd name="T57" fmla="*/ 23 h 133"/>
                  <a:gd name="T58" fmla="*/ 8 w 64"/>
                  <a:gd name="T59" fmla="*/ 8 h 133"/>
                  <a:gd name="T60" fmla="*/ 26 w 64"/>
                  <a:gd name="T61" fmla="*/ 12 h 133"/>
                  <a:gd name="T62" fmla="*/ 51 w 64"/>
                  <a:gd name="T63" fmla="*/ 38 h 133"/>
                  <a:gd name="T64" fmla="*/ 59 w 64"/>
                  <a:gd name="T65" fmla="*/ 6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133">
                    <a:moveTo>
                      <a:pt x="63" y="78"/>
                    </a:moveTo>
                    <a:cubicBezTo>
                      <a:pt x="63" y="78"/>
                      <a:pt x="63" y="77"/>
                      <a:pt x="64" y="77"/>
                    </a:cubicBezTo>
                    <a:cubicBezTo>
                      <a:pt x="64" y="76"/>
                      <a:pt x="64" y="76"/>
                      <a:pt x="63" y="76"/>
                    </a:cubicBezTo>
                    <a:cubicBezTo>
                      <a:pt x="63" y="75"/>
                      <a:pt x="63" y="74"/>
                      <a:pt x="63" y="73"/>
                    </a:cubicBezTo>
                    <a:cubicBezTo>
                      <a:pt x="64" y="73"/>
                      <a:pt x="63" y="73"/>
                      <a:pt x="64" y="73"/>
                    </a:cubicBezTo>
                    <a:cubicBezTo>
                      <a:pt x="64" y="70"/>
                      <a:pt x="63" y="67"/>
                      <a:pt x="64" y="64"/>
                    </a:cubicBezTo>
                    <a:cubicBezTo>
                      <a:pt x="64" y="63"/>
                      <a:pt x="64" y="62"/>
                      <a:pt x="64" y="60"/>
                    </a:cubicBezTo>
                    <a:cubicBezTo>
                      <a:pt x="63" y="58"/>
                      <a:pt x="63" y="56"/>
                      <a:pt x="62" y="55"/>
                    </a:cubicBezTo>
                    <a:cubicBezTo>
                      <a:pt x="62" y="52"/>
                      <a:pt x="63" y="51"/>
                      <a:pt x="62" y="49"/>
                    </a:cubicBezTo>
                    <a:cubicBezTo>
                      <a:pt x="62" y="48"/>
                      <a:pt x="61" y="46"/>
                      <a:pt x="60" y="44"/>
                    </a:cubicBezTo>
                    <a:cubicBezTo>
                      <a:pt x="60" y="44"/>
                      <a:pt x="60" y="43"/>
                      <a:pt x="60" y="43"/>
                    </a:cubicBezTo>
                    <a:cubicBezTo>
                      <a:pt x="57" y="39"/>
                      <a:pt x="54" y="34"/>
                      <a:pt x="52" y="30"/>
                    </a:cubicBezTo>
                    <a:cubicBezTo>
                      <a:pt x="50" y="28"/>
                      <a:pt x="48" y="23"/>
                      <a:pt x="45" y="22"/>
                    </a:cubicBezTo>
                    <a:cubicBezTo>
                      <a:pt x="45" y="21"/>
                      <a:pt x="40" y="17"/>
                      <a:pt x="40" y="16"/>
                    </a:cubicBezTo>
                    <a:cubicBezTo>
                      <a:pt x="39" y="16"/>
                      <a:pt x="39" y="16"/>
                      <a:pt x="38" y="16"/>
                    </a:cubicBezTo>
                    <a:cubicBezTo>
                      <a:pt x="38" y="17"/>
                      <a:pt x="36" y="12"/>
                      <a:pt x="34" y="12"/>
                    </a:cubicBezTo>
                    <a:cubicBezTo>
                      <a:pt x="33" y="12"/>
                      <a:pt x="34" y="12"/>
                      <a:pt x="33" y="11"/>
                    </a:cubicBezTo>
                    <a:cubicBezTo>
                      <a:pt x="32" y="10"/>
                      <a:pt x="28" y="7"/>
                      <a:pt x="26" y="5"/>
                    </a:cubicBezTo>
                    <a:cubicBezTo>
                      <a:pt x="25" y="5"/>
                      <a:pt x="25" y="5"/>
                      <a:pt x="24" y="5"/>
                    </a:cubicBezTo>
                    <a:cubicBezTo>
                      <a:pt x="24" y="5"/>
                      <a:pt x="22" y="4"/>
                      <a:pt x="22" y="4"/>
                    </a:cubicBezTo>
                    <a:cubicBezTo>
                      <a:pt x="22" y="4"/>
                      <a:pt x="22" y="3"/>
                      <a:pt x="22" y="3"/>
                    </a:cubicBezTo>
                    <a:cubicBezTo>
                      <a:pt x="20" y="2"/>
                      <a:pt x="16" y="0"/>
                      <a:pt x="12" y="0"/>
                    </a:cubicBezTo>
                    <a:cubicBezTo>
                      <a:pt x="10" y="1"/>
                      <a:pt x="9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3" y="6"/>
                      <a:pt x="3" y="7"/>
                    </a:cubicBezTo>
                    <a:cubicBezTo>
                      <a:pt x="0" y="14"/>
                      <a:pt x="3" y="29"/>
                      <a:pt x="6" y="36"/>
                    </a:cubicBezTo>
                    <a:cubicBezTo>
                      <a:pt x="7" y="37"/>
                      <a:pt x="7" y="38"/>
                      <a:pt x="7" y="39"/>
                    </a:cubicBezTo>
                    <a:cubicBezTo>
                      <a:pt x="10" y="47"/>
                      <a:pt x="14" y="54"/>
                      <a:pt x="17" y="62"/>
                    </a:cubicBezTo>
                    <a:cubicBezTo>
                      <a:pt x="18" y="65"/>
                      <a:pt x="19" y="68"/>
                      <a:pt x="19" y="71"/>
                    </a:cubicBezTo>
                    <a:cubicBezTo>
                      <a:pt x="20" y="72"/>
                      <a:pt x="21" y="74"/>
                      <a:pt x="21" y="76"/>
                    </a:cubicBezTo>
                    <a:cubicBezTo>
                      <a:pt x="21" y="76"/>
                      <a:pt x="21" y="77"/>
                      <a:pt x="21" y="77"/>
                    </a:cubicBezTo>
                    <a:cubicBezTo>
                      <a:pt x="23" y="85"/>
                      <a:pt x="24" y="95"/>
                      <a:pt x="23" y="104"/>
                    </a:cubicBezTo>
                    <a:cubicBezTo>
                      <a:pt x="22" y="112"/>
                      <a:pt x="20" y="133"/>
                      <a:pt x="33" y="131"/>
                    </a:cubicBezTo>
                    <a:cubicBezTo>
                      <a:pt x="44" y="128"/>
                      <a:pt x="50" y="113"/>
                      <a:pt x="54" y="105"/>
                    </a:cubicBezTo>
                    <a:cubicBezTo>
                      <a:pt x="56" y="102"/>
                      <a:pt x="58" y="99"/>
                      <a:pt x="59" y="96"/>
                    </a:cubicBezTo>
                    <a:cubicBezTo>
                      <a:pt x="61" y="92"/>
                      <a:pt x="61" y="88"/>
                      <a:pt x="63" y="85"/>
                    </a:cubicBezTo>
                    <a:cubicBezTo>
                      <a:pt x="63" y="83"/>
                      <a:pt x="63" y="81"/>
                      <a:pt x="64" y="80"/>
                    </a:cubicBezTo>
                    <a:cubicBezTo>
                      <a:pt x="64" y="79"/>
                      <a:pt x="63" y="79"/>
                      <a:pt x="63" y="78"/>
                    </a:cubicBezTo>
                    <a:close/>
                    <a:moveTo>
                      <a:pt x="59" y="72"/>
                    </a:moveTo>
                    <a:cubicBezTo>
                      <a:pt x="58" y="73"/>
                      <a:pt x="59" y="75"/>
                      <a:pt x="57" y="76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9"/>
                      <a:pt x="57" y="80"/>
                      <a:pt x="57" y="81"/>
                    </a:cubicBezTo>
                    <a:cubicBezTo>
                      <a:pt x="57" y="82"/>
                      <a:pt x="57" y="83"/>
                      <a:pt x="57" y="84"/>
                    </a:cubicBezTo>
                    <a:cubicBezTo>
                      <a:pt x="55" y="91"/>
                      <a:pt x="53" y="98"/>
                      <a:pt x="50" y="103"/>
                    </a:cubicBezTo>
                    <a:cubicBezTo>
                      <a:pt x="49" y="103"/>
                      <a:pt x="50" y="105"/>
                      <a:pt x="49" y="105"/>
                    </a:cubicBezTo>
                    <a:cubicBezTo>
                      <a:pt x="49" y="106"/>
                      <a:pt x="47" y="108"/>
                      <a:pt x="47" y="109"/>
                    </a:cubicBezTo>
                    <a:cubicBezTo>
                      <a:pt x="47" y="109"/>
                      <a:pt x="47" y="111"/>
                      <a:pt x="46" y="112"/>
                    </a:cubicBezTo>
                    <a:cubicBezTo>
                      <a:pt x="45" y="113"/>
                      <a:pt x="44" y="114"/>
                      <a:pt x="43" y="115"/>
                    </a:cubicBezTo>
                    <a:cubicBezTo>
                      <a:pt x="42" y="117"/>
                      <a:pt x="42" y="118"/>
                      <a:pt x="41" y="120"/>
                    </a:cubicBezTo>
                    <a:cubicBezTo>
                      <a:pt x="40" y="120"/>
                      <a:pt x="40" y="121"/>
                      <a:pt x="39" y="121"/>
                    </a:cubicBezTo>
                    <a:cubicBezTo>
                      <a:pt x="39" y="121"/>
                      <a:pt x="39" y="121"/>
                      <a:pt x="39" y="122"/>
                    </a:cubicBezTo>
                    <a:cubicBezTo>
                      <a:pt x="36" y="123"/>
                      <a:pt x="33" y="127"/>
                      <a:pt x="29" y="124"/>
                    </a:cubicBezTo>
                    <a:cubicBezTo>
                      <a:pt x="24" y="113"/>
                      <a:pt x="31" y="99"/>
                      <a:pt x="28" y="86"/>
                    </a:cubicBezTo>
                    <a:cubicBezTo>
                      <a:pt x="25" y="77"/>
                      <a:pt x="24" y="67"/>
                      <a:pt x="21" y="58"/>
                    </a:cubicBezTo>
                    <a:cubicBezTo>
                      <a:pt x="20" y="55"/>
                      <a:pt x="17" y="51"/>
                      <a:pt x="16" y="48"/>
                    </a:cubicBezTo>
                    <a:cubicBezTo>
                      <a:pt x="13" y="43"/>
                      <a:pt x="12" y="38"/>
                      <a:pt x="10" y="33"/>
                    </a:cubicBezTo>
                    <a:cubicBezTo>
                      <a:pt x="9" y="30"/>
                      <a:pt x="7" y="26"/>
                      <a:pt x="7" y="23"/>
                    </a:cubicBezTo>
                    <a:cubicBezTo>
                      <a:pt x="7" y="22"/>
                      <a:pt x="8" y="21"/>
                      <a:pt x="7" y="19"/>
                    </a:cubicBezTo>
                    <a:cubicBezTo>
                      <a:pt x="6" y="16"/>
                      <a:pt x="6" y="11"/>
                      <a:pt x="8" y="8"/>
                    </a:cubicBezTo>
                    <a:cubicBezTo>
                      <a:pt x="8" y="7"/>
                      <a:pt x="10" y="7"/>
                      <a:pt x="12" y="6"/>
                    </a:cubicBezTo>
                    <a:cubicBezTo>
                      <a:pt x="18" y="6"/>
                      <a:pt x="23" y="9"/>
                      <a:pt x="26" y="12"/>
                    </a:cubicBezTo>
                    <a:cubicBezTo>
                      <a:pt x="32" y="17"/>
                      <a:pt x="38" y="21"/>
                      <a:pt x="43" y="26"/>
                    </a:cubicBezTo>
                    <a:cubicBezTo>
                      <a:pt x="46" y="30"/>
                      <a:pt x="48" y="34"/>
                      <a:pt x="51" y="38"/>
                    </a:cubicBezTo>
                    <a:cubicBezTo>
                      <a:pt x="53" y="43"/>
                      <a:pt x="57" y="47"/>
                      <a:pt x="58" y="53"/>
                    </a:cubicBezTo>
                    <a:cubicBezTo>
                      <a:pt x="58" y="56"/>
                      <a:pt x="59" y="58"/>
                      <a:pt x="59" y="60"/>
                    </a:cubicBezTo>
                    <a:cubicBezTo>
                      <a:pt x="60" y="63"/>
                      <a:pt x="59" y="70"/>
                      <a:pt x="59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569">
                <a:extLst>
                  <a:ext uri="{FF2B5EF4-FFF2-40B4-BE49-F238E27FC236}">
                    <a16:creationId xmlns:a16="http://schemas.microsoft.com/office/drawing/2014/main" id="{9AD6DA9D-8616-2EC2-9949-88ED085172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6" y="39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570">
                <a:extLst>
                  <a:ext uri="{FF2B5EF4-FFF2-40B4-BE49-F238E27FC236}">
                    <a16:creationId xmlns:a16="http://schemas.microsoft.com/office/drawing/2014/main" id="{E3F5D0DF-C43F-AF98-19BA-F062348F3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2" y="39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571">
                <a:extLst>
                  <a:ext uri="{FF2B5EF4-FFF2-40B4-BE49-F238E27FC236}">
                    <a16:creationId xmlns:a16="http://schemas.microsoft.com/office/drawing/2014/main" id="{604C87E4-7423-72D5-28BD-716E9C66B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7" y="3941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572">
                <a:extLst>
                  <a:ext uri="{FF2B5EF4-FFF2-40B4-BE49-F238E27FC236}">
                    <a16:creationId xmlns:a16="http://schemas.microsoft.com/office/drawing/2014/main" id="{7D93FA74-B4B8-2203-F22E-94C1B46D7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8" y="39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573">
                <a:extLst>
                  <a:ext uri="{FF2B5EF4-FFF2-40B4-BE49-F238E27FC236}">
                    <a16:creationId xmlns:a16="http://schemas.microsoft.com/office/drawing/2014/main" id="{9B3E5015-E24F-8C9E-A999-32AF31417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" y="3946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574">
                <a:extLst>
                  <a:ext uri="{FF2B5EF4-FFF2-40B4-BE49-F238E27FC236}">
                    <a16:creationId xmlns:a16="http://schemas.microsoft.com/office/drawing/2014/main" id="{79CA4A02-23C1-62F4-082B-F01C9E407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8" y="39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575">
                <a:extLst>
                  <a:ext uri="{FF2B5EF4-FFF2-40B4-BE49-F238E27FC236}">
                    <a16:creationId xmlns:a16="http://schemas.microsoft.com/office/drawing/2014/main" id="{54BA204C-DCD5-F2D7-5C13-BDBE3B180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8" y="3951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576">
                <a:extLst>
                  <a:ext uri="{FF2B5EF4-FFF2-40B4-BE49-F238E27FC236}">
                    <a16:creationId xmlns:a16="http://schemas.microsoft.com/office/drawing/2014/main" id="{3BEA6D61-837E-5868-B8AE-471868B48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3953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577">
                <a:extLst>
                  <a:ext uri="{FF2B5EF4-FFF2-40B4-BE49-F238E27FC236}">
                    <a16:creationId xmlns:a16="http://schemas.microsoft.com/office/drawing/2014/main" id="{1ACF20B5-AF30-0D88-7DD0-EC8A70D5E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" y="395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578">
                <a:extLst>
                  <a:ext uri="{FF2B5EF4-FFF2-40B4-BE49-F238E27FC236}">
                    <a16:creationId xmlns:a16="http://schemas.microsoft.com/office/drawing/2014/main" id="{64769C35-326B-DFCC-F6CA-070D8CE32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2" y="3956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579">
                <a:extLst>
                  <a:ext uri="{FF2B5EF4-FFF2-40B4-BE49-F238E27FC236}">
                    <a16:creationId xmlns:a16="http://schemas.microsoft.com/office/drawing/2014/main" id="{057244D9-6118-9396-4F3D-C0D15E4C8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2" y="3960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580">
                <a:extLst>
                  <a:ext uri="{FF2B5EF4-FFF2-40B4-BE49-F238E27FC236}">
                    <a16:creationId xmlns:a16="http://schemas.microsoft.com/office/drawing/2014/main" id="{3ACCC80E-8C92-C77C-739C-E09823C30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" y="396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581">
                <a:extLst>
                  <a:ext uri="{FF2B5EF4-FFF2-40B4-BE49-F238E27FC236}">
                    <a16:creationId xmlns:a16="http://schemas.microsoft.com/office/drawing/2014/main" id="{34BBA4F7-507F-7256-029D-F6037E0F2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" y="39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Oval 582">
                <a:extLst>
                  <a:ext uri="{FF2B5EF4-FFF2-40B4-BE49-F238E27FC236}">
                    <a16:creationId xmlns:a16="http://schemas.microsoft.com/office/drawing/2014/main" id="{5C9AADD0-73FB-D0D2-EBAC-D58D83818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" y="3975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583">
                <a:extLst>
                  <a:ext uri="{FF2B5EF4-FFF2-40B4-BE49-F238E27FC236}">
                    <a16:creationId xmlns:a16="http://schemas.microsoft.com/office/drawing/2014/main" id="{8843E64A-6609-640D-F138-D8D0D77EA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39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584">
                <a:extLst>
                  <a:ext uri="{FF2B5EF4-FFF2-40B4-BE49-F238E27FC236}">
                    <a16:creationId xmlns:a16="http://schemas.microsoft.com/office/drawing/2014/main" id="{B3DA5F0F-CFDA-8636-9876-A113642AE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" y="3980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585">
                <a:extLst>
                  <a:ext uri="{FF2B5EF4-FFF2-40B4-BE49-F238E27FC236}">
                    <a16:creationId xmlns:a16="http://schemas.microsoft.com/office/drawing/2014/main" id="{1846CEF1-2DBB-E9A2-940F-35217F229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3" y="3982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586">
                <a:extLst>
                  <a:ext uri="{FF2B5EF4-FFF2-40B4-BE49-F238E27FC236}">
                    <a16:creationId xmlns:a16="http://schemas.microsoft.com/office/drawing/2014/main" id="{7757F8B8-5B0B-457F-A435-567ED5932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" y="39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587">
                <a:extLst>
                  <a:ext uri="{FF2B5EF4-FFF2-40B4-BE49-F238E27FC236}">
                    <a16:creationId xmlns:a16="http://schemas.microsoft.com/office/drawing/2014/main" id="{36774CB3-D02E-5690-39D6-FE7CD803EF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1" y="3985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588">
                <a:extLst>
                  <a:ext uri="{FF2B5EF4-FFF2-40B4-BE49-F238E27FC236}">
                    <a16:creationId xmlns:a16="http://schemas.microsoft.com/office/drawing/2014/main" id="{E8100877-3C71-C6DD-1C05-1EF1BC4F8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3" y="3987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589">
                <a:extLst>
                  <a:ext uri="{FF2B5EF4-FFF2-40B4-BE49-F238E27FC236}">
                    <a16:creationId xmlns:a16="http://schemas.microsoft.com/office/drawing/2014/main" id="{9473FDD4-27E4-9419-4EA2-D18C6DF63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2" y="3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590">
                <a:extLst>
                  <a:ext uri="{FF2B5EF4-FFF2-40B4-BE49-F238E27FC236}">
                    <a16:creationId xmlns:a16="http://schemas.microsoft.com/office/drawing/2014/main" id="{FF9CB38E-CDDC-D8E0-8016-964272675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" y="399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591">
                <a:extLst>
                  <a:ext uri="{FF2B5EF4-FFF2-40B4-BE49-F238E27FC236}">
                    <a16:creationId xmlns:a16="http://schemas.microsoft.com/office/drawing/2014/main" id="{BB11F7EF-B4AB-B4E8-1632-B44E8D2ED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2" y="399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592">
                <a:extLst>
                  <a:ext uri="{FF2B5EF4-FFF2-40B4-BE49-F238E27FC236}">
                    <a16:creationId xmlns:a16="http://schemas.microsoft.com/office/drawing/2014/main" id="{064B0BA8-50F6-176C-CA96-363965A71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3" y="3997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593">
                <a:extLst>
                  <a:ext uri="{FF2B5EF4-FFF2-40B4-BE49-F238E27FC236}">
                    <a16:creationId xmlns:a16="http://schemas.microsoft.com/office/drawing/2014/main" id="{57E305B9-8DD4-66D7-0C8F-DF25DF8B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" y="39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Oval 594">
                <a:extLst>
                  <a:ext uri="{FF2B5EF4-FFF2-40B4-BE49-F238E27FC236}">
                    <a16:creationId xmlns:a16="http://schemas.microsoft.com/office/drawing/2014/main" id="{007B31C1-918E-8722-2820-0E4B58CB7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0" y="3997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595">
                <a:extLst>
                  <a:ext uri="{FF2B5EF4-FFF2-40B4-BE49-F238E27FC236}">
                    <a16:creationId xmlns:a16="http://schemas.microsoft.com/office/drawing/2014/main" id="{8C4F28F9-C142-624C-256B-9BB06B5B8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6" y="39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Oval 596">
                <a:extLst>
                  <a:ext uri="{FF2B5EF4-FFF2-40B4-BE49-F238E27FC236}">
                    <a16:creationId xmlns:a16="http://schemas.microsoft.com/office/drawing/2014/main" id="{5862CA7D-1DA7-1EA7-11F1-3C7BCF521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4" y="4002"/>
                <a:ext cx="1" cy="1"/>
              </a:xfrm>
              <a:prstGeom prst="ellipse">
                <a:avLst/>
              </a:pr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597">
                <a:extLst>
                  <a:ext uri="{FF2B5EF4-FFF2-40B4-BE49-F238E27FC236}">
                    <a16:creationId xmlns:a16="http://schemas.microsoft.com/office/drawing/2014/main" id="{55F18780-CA5D-AEB8-55B8-B48E02D9A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" y="40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598">
                <a:extLst>
                  <a:ext uri="{FF2B5EF4-FFF2-40B4-BE49-F238E27FC236}">
                    <a16:creationId xmlns:a16="http://schemas.microsoft.com/office/drawing/2014/main" id="{C564322D-CB4B-092A-56EE-8CE8900E4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3" y="40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599">
                <a:extLst>
                  <a:ext uri="{FF2B5EF4-FFF2-40B4-BE49-F238E27FC236}">
                    <a16:creationId xmlns:a16="http://schemas.microsoft.com/office/drawing/2014/main" id="{1084FCEA-58C1-D8F3-1BE6-BB76A3580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" y="40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600">
                <a:extLst>
                  <a:ext uri="{FF2B5EF4-FFF2-40B4-BE49-F238E27FC236}">
                    <a16:creationId xmlns:a16="http://schemas.microsoft.com/office/drawing/2014/main" id="{EFB82A9F-F42C-0FD9-FF02-65079F3B06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4" y="401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601">
                <a:extLst>
                  <a:ext uri="{FF2B5EF4-FFF2-40B4-BE49-F238E27FC236}">
                    <a16:creationId xmlns:a16="http://schemas.microsoft.com/office/drawing/2014/main" id="{E2CBE0F2-33C4-5D3F-A369-84BF9EA2D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" y="401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602">
                <a:extLst>
                  <a:ext uri="{FF2B5EF4-FFF2-40B4-BE49-F238E27FC236}">
                    <a16:creationId xmlns:a16="http://schemas.microsoft.com/office/drawing/2014/main" id="{8FC80DC1-71D4-3D00-856C-8684B9A85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9" y="402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603">
                <a:extLst>
                  <a:ext uri="{FF2B5EF4-FFF2-40B4-BE49-F238E27FC236}">
                    <a16:creationId xmlns:a16="http://schemas.microsoft.com/office/drawing/2014/main" id="{0DA2F97A-6653-3556-548F-2B9C9B402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2" y="402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604">
                <a:extLst>
                  <a:ext uri="{FF2B5EF4-FFF2-40B4-BE49-F238E27FC236}">
                    <a16:creationId xmlns:a16="http://schemas.microsoft.com/office/drawing/2014/main" id="{F0E52DF9-6F44-BB44-C742-4068ADC62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1" y="4021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605">
                <a:extLst>
                  <a:ext uri="{FF2B5EF4-FFF2-40B4-BE49-F238E27FC236}">
                    <a16:creationId xmlns:a16="http://schemas.microsoft.com/office/drawing/2014/main" id="{A7C0AC99-6141-12C8-1D4B-E70CA93260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52" y="4016"/>
                <a:ext cx="148" cy="170"/>
              </a:xfrm>
              <a:custGeom>
                <a:avLst/>
                <a:gdLst>
                  <a:gd name="T0" fmla="*/ 52 w 61"/>
                  <a:gd name="T1" fmla="*/ 25 h 70"/>
                  <a:gd name="T2" fmla="*/ 51 w 61"/>
                  <a:gd name="T3" fmla="*/ 23 h 70"/>
                  <a:gd name="T4" fmla="*/ 49 w 61"/>
                  <a:gd name="T5" fmla="*/ 21 h 70"/>
                  <a:gd name="T6" fmla="*/ 47 w 61"/>
                  <a:gd name="T7" fmla="*/ 17 h 70"/>
                  <a:gd name="T8" fmla="*/ 46 w 61"/>
                  <a:gd name="T9" fmla="*/ 16 h 70"/>
                  <a:gd name="T10" fmla="*/ 23 w 61"/>
                  <a:gd name="T11" fmla="*/ 1 h 70"/>
                  <a:gd name="T12" fmla="*/ 21 w 61"/>
                  <a:gd name="T13" fmla="*/ 1 h 70"/>
                  <a:gd name="T14" fmla="*/ 14 w 61"/>
                  <a:gd name="T15" fmla="*/ 3 h 70"/>
                  <a:gd name="T16" fmla="*/ 10 w 61"/>
                  <a:gd name="T17" fmla="*/ 9 h 70"/>
                  <a:gd name="T18" fmla="*/ 8 w 61"/>
                  <a:gd name="T19" fmla="*/ 18 h 70"/>
                  <a:gd name="T20" fmla="*/ 8 w 61"/>
                  <a:gd name="T21" fmla="*/ 25 h 70"/>
                  <a:gd name="T22" fmla="*/ 8 w 61"/>
                  <a:gd name="T23" fmla="*/ 27 h 70"/>
                  <a:gd name="T24" fmla="*/ 7 w 61"/>
                  <a:gd name="T25" fmla="*/ 34 h 70"/>
                  <a:gd name="T26" fmla="*/ 0 w 61"/>
                  <a:gd name="T27" fmla="*/ 54 h 70"/>
                  <a:gd name="T28" fmla="*/ 1 w 61"/>
                  <a:gd name="T29" fmla="*/ 58 h 70"/>
                  <a:gd name="T30" fmla="*/ 1 w 61"/>
                  <a:gd name="T31" fmla="*/ 61 h 70"/>
                  <a:gd name="T32" fmla="*/ 7 w 61"/>
                  <a:gd name="T33" fmla="*/ 67 h 70"/>
                  <a:gd name="T34" fmla="*/ 16 w 61"/>
                  <a:gd name="T35" fmla="*/ 70 h 70"/>
                  <a:gd name="T36" fmla="*/ 24 w 61"/>
                  <a:gd name="T37" fmla="*/ 70 h 70"/>
                  <a:gd name="T38" fmla="*/ 32 w 61"/>
                  <a:gd name="T39" fmla="*/ 68 h 70"/>
                  <a:gd name="T40" fmla="*/ 43 w 61"/>
                  <a:gd name="T41" fmla="*/ 67 h 70"/>
                  <a:gd name="T42" fmla="*/ 44 w 61"/>
                  <a:gd name="T43" fmla="*/ 65 h 70"/>
                  <a:gd name="T44" fmla="*/ 50 w 61"/>
                  <a:gd name="T45" fmla="*/ 63 h 70"/>
                  <a:gd name="T46" fmla="*/ 50 w 61"/>
                  <a:gd name="T47" fmla="*/ 62 h 70"/>
                  <a:gd name="T48" fmla="*/ 53 w 61"/>
                  <a:gd name="T49" fmla="*/ 59 h 70"/>
                  <a:gd name="T50" fmla="*/ 55 w 61"/>
                  <a:gd name="T51" fmla="*/ 56 h 70"/>
                  <a:gd name="T52" fmla="*/ 57 w 61"/>
                  <a:gd name="T53" fmla="*/ 54 h 70"/>
                  <a:gd name="T54" fmla="*/ 52 w 61"/>
                  <a:gd name="T55" fmla="*/ 25 h 70"/>
                  <a:gd name="T56" fmla="*/ 53 w 61"/>
                  <a:gd name="T57" fmla="*/ 51 h 70"/>
                  <a:gd name="T58" fmla="*/ 46 w 61"/>
                  <a:gd name="T59" fmla="*/ 60 h 70"/>
                  <a:gd name="T60" fmla="*/ 40 w 61"/>
                  <a:gd name="T61" fmla="*/ 62 h 70"/>
                  <a:gd name="T62" fmla="*/ 16 w 61"/>
                  <a:gd name="T63" fmla="*/ 65 h 70"/>
                  <a:gd name="T64" fmla="*/ 6 w 61"/>
                  <a:gd name="T65" fmla="*/ 61 h 70"/>
                  <a:gd name="T66" fmla="*/ 6 w 61"/>
                  <a:gd name="T67" fmla="*/ 51 h 70"/>
                  <a:gd name="T68" fmla="*/ 8 w 61"/>
                  <a:gd name="T69" fmla="*/ 44 h 70"/>
                  <a:gd name="T70" fmla="*/ 12 w 61"/>
                  <a:gd name="T71" fmla="*/ 34 h 70"/>
                  <a:gd name="T72" fmla="*/ 17 w 61"/>
                  <a:gd name="T73" fmla="*/ 7 h 70"/>
                  <a:gd name="T74" fmla="*/ 23 w 61"/>
                  <a:gd name="T75" fmla="*/ 5 h 70"/>
                  <a:gd name="T76" fmla="*/ 32 w 61"/>
                  <a:gd name="T77" fmla="*/ 7 h 70"/>
                  <a:gd name="T78" fmla="*/ 39 w 61"/>
                  <a:gd name="T79" fmla="*/ 13 h 70"/>
                  <a:gd name="T80" fmla="*/ 45 w 61"/>
                  <a:gd name="T81" fmla="*/ 21 h 70"/>
                  <a:gd name="T82" fmla="*/ 46 w 61"/>
                  <a:gd name="T83" fmla="*/ 24 h 70"/>
                  <a:gd name="T84" fmla="*/ 51 w 61"/>
                  <a:gd name="T85" fmla="*/ 35 h 70"/>
                  <a:gd name="T86" fmla="*/ 53 w 61"/>
                  <a:gd name="T87" fmla="*/ 5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" h="70">
                    <a:moveTo>
                      <a:pt x="52" y="25"/>
                    </a:moveTo>
                    <a:cubicBezTo>
                      <a:pt x="51" y="24"/>
                      <a:pt x="51" y="23"/>
                      <a:pt x="51" y="23"/>
                    </a:cubicBezTo>
                    <a:cubicBezTo>
                      <a:pt x="50" y="22"/>
                      <a:pt x="50" y="22"/>
                      <a:pt x="49" y="21"/>
                    </a:cubicBezTo>
                    <a:cubicBezTo>
                      <a:pt x="48" y="20"/>
                      <a:pt x="48" y="18"/>
                      <a:pt x="47" y="17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2" y="8"/>
                      <a:pt x="35" y="0"/>
                      <a:pt x="23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19" y="1"/>
                      <a:pt x="16" y="2"/>
                      <a:pt x="14" y="3"/>
                    </a:cubicBezTo>
                    <a:cubicBezTo>
                      <a:pt x="12" y="5"/>
                      <a:pt x="12" y="8"/>
                      <a:pt x="10" y="9"/>
                    </a:cubicBezTo>
                    <a:cubicBezTo>
                      <a:pt x="11" y="12"/>
                      <a:pt x="8" y="15"/>
                      <a:pt x="8" y="18"/>
                    </a:cubicBezTo>
                    <a:cubicBezTo>
                      <a:pt x="9" y="19"/>
                      <a:pt x="8" y="23"/>
                      <a:pt x="8" y="25"/>
                    </a:cubicBezTo>
                    <a:cubicBezTo>
                      <a:pt x="8" y="25"/>
                      <a:pt x="8" y="26"/>
                      <a:pt x="8" y="27"/>
                    </a:cubicBezTo>
                    <a:cubicBezTo>
                      <a:pt x="8" y="29"/>
                      <a:pt x="8" y="32"/>
                      <a:pt x="7" y="34"/>
                    </a:cubicBezTo>
                    <a:cubicBezTo>
                      <a:pt x="5" y="40"/>
                      <a:pt x="2" y="47"/>
                      <a:pt x="0" y="54"/>
                    </a:cubicBezTo>
                    <a:cubicBezTo>
                      <a:pt x="0" y="55"/>
                      <a:pt x="1" y="57"/>
                      <a:pt x="1" y="58"/>
                    </a:cubicBezTo>
                    <a:cubicBezTo>
                      <a:pt x="0" y="59"/>
                      <a:pt x="1" y="60"/>
                      <a:pt x="1" y="61"/>
                    </a:cubicBezTo>
                    <a:cubicBezTo>
                      <a:pt x="2" y="65"/>
                      <a:pt x="4" y="65"/>
                      <a:pt x="7" y="67"/>
                    </a:cubicBezTo>
                    <a:cubicBezTo>
                      <a:pt x="9" y="68"/>
                      <a:pt x="13" y="69"/>
                      <a:pt x="16" y="70"/>
                    </a:cubicBezTo>
                    <a:cubicBezTo>
                      <a:pt x="19" y="70"/>
                      <a:pt x="21" y="69"/>
                      <a:pt x="24" y="70"/>
                    </a:cubicBezTo>
                    <a:cubicBezTo>
                      <a:pt x="27" y="70"/>
                      <a:pt x="30" y="70"/>
                      <a:pt x="32" y="68"/>
                    </a:cubicBezTo>
                    <a:cubicBezTo>
                      <a:pt x="33" y="69"/>
                      <a:pt x="42" y="67"/>
                      <a:pt x="43" y="67"/>
                    </a:cubicBezTo>
                    <a:cubicBezTo>
                      <a:pt x="43" y="66"/>
                      <a:pt x="44" y="65"/>
                      <a:pt x="44" y="65"/>
                    </a:cubicBezTo>
                    <a:cubicBezTo>
                      <a:pt x="46" y="64"/>
                      <a:pt x="48" y="64"/>
                      <a:pt x="50" y="63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1" y="61"/>
                      <a:pt x="52" y="60"/>
                      <a:pt x="53" y="59"/>
                    </a:cubicBezTo>
                    <a:cubicBezTo>
                      <a:pt x="54" y="58"/>
                      <a:pt x="54" y="57"/>
                      <a:pt x="55" y="56"/>
                    </a:cubicBezTo>
                    <a:cubicBezTo>
                      <a:pt x="55" y="55"/>
                      <a:pt x="56" y="55"/>
                      <a:pt x="57" y="54"/>
                    </a:cubicBezTo>
                    <a:cubicBezTo>
                      <a:pt x="61" y="46"/>
                      <a:pt x="56" y="31"/>
                      <a:pt x="52" y="25"/>
                    </a:cubicBezTo>
                    <a:close/>
                    <a:moveTo>
                      <a:pt x="53" y="51"/>
                    </a:moveTo>
                    <a:cubicBezTo>
                      <a:pt x="51" y="54"/>
                      <a:pt x="49" y="58"/>
                      <a:pt x="46" y="60"/>
                    </a:cubicBezTo>
                    <a:cubicBezTo>
                      <a:pt x="45" y="61"/>
                      <a:pt x="41" y="61"/>
                      <a:pt x="40" y="62"/>
                    </a:cubicBezTo>
                    <a:cubicBezTo>
                      <a:pt x="33" y="64"/>
                      <a:pt x="23" y="66"/>
                      <a:pt x="16" y="65"/>
                    </a:cubicBezTo>
                    <a:cubicBezTo>
                      <a:pt x="13" y="64"/>
                      <a:pt x="8" y="63"/>
                      <a:pt x="6" y="61"/>
                    </a:cubicBezTo>
                    <a:cubicBezTo>
                      <a:pt x="5" y="59"/>
                      <a:pt x="5" y="54"/>
                      <a:pt x="6" y="51"/>
                    </a:cubicBezTo>
                    <a:cubicBezTo>
                      <a:pt x="7" y="49"/>
                      <a:pt x="7" y="47"/>
                      <a:pt x="8" y="44"/>
                    </a:cubicBezTo>
                    <a:cubicBezTo>
                      <a:pt x="9" y="41"/>
                      <a:pt x="11" y="38"/>
                      <a:pt x="12" y="34"/>
                    </a:cubicBezTo>
                    <a:cubicBezTo>
                      <a:pt x="14" y="25"/>
                      <a:pt x="11" y="14"/>
                      <a:pt x="17" y="7"/>
                    </a:cubicBezTo>
                    <a:cubicBezTo>
                      <a:pt x="18" y="6"/>
                      <a:pt x="21" y="6"/>
                      <a:pt x="23" y="5"/>
                    </a:cubicBezTo>
                    <a:cubicBezTo>
                      <a:pt x="26" y="5"/>
                      <a:pt x="30" y="5"/>
                      <a:pt x="32" y="7"/>
                    </a:cubicBezTo>
                    <a:cubicBezTo>
                      <a:pt x="35" y="8"/>
                      <a:pt x="37" y="11"/>
                      <a:pt x="39" y="13"/>
                    </a:cubicBezTo>
                    <a:cubicBezTo>
                      <a:pt x="41" y="16"/>
                      <a:pt x="43" y="18"/>
                      <a:pt x="45" y="21"/>
                    </a:cubicBezTo>
                    <a:cubicBezTo>
                      <a:pt x="46" y="22"/>
                      <a:pt x="46" y="23"/>
                      <a:pt x="46" y="24"/>
                    </a:cubicBezTo>
                    <a:cubicBezTo>
                      <a:pt x="48" y="27"/>
                      <a:pt x="50" y="31"/>
                      <a:pt x="51" y="35"/>
                    </a:cubicBezTo>
                    <a:cubicBezTo>
                      <a:pt x="53" y="39"/>
                      <a:pt x="56" y="46"/>
                      <a:pt x="53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606">
                <a:extLst>
                  <a:ext uri="{FF2B5EF4-FFF2-40B4-BE49-F238E27FC236}">
                    <a16:creationId xmlns:a16="http://schemas.microsoft.com/office/drawing/2014/main" id="{8F015448-5B2B-B94A-EF0B-E9DEF9444E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3" y="4019"/>
                <a:ext cx="400" cy="352"/>
              </a:xfrm>
              <a:custGeom>
                <a:avLst/>
                <a:gdLst>
                  <a:gd name="T0" fmla="*/ 163 w 165"/>
                  <a:gd name="T1" fmla="*/ 66 h 145"/>
                  <a:gd name="T2" fmla="*/ 153 w 165"/>
                  <a:gd name="T3" fmla="*/ 37 h 145"/>
                  <a:gd name="T4" fmla="*/ 96 w 165"/>
                  <a:gd name="T5" fmla="*/ 24 h 145"/>
                  <a:gd name="T6" fmla="*/ 89 w 165"/>
                  <a:gd name="T7" fmla="*/ 29 h 145"/>
                  <a:gd name="T8" fmla="*/ 84 w 165"/>
                  <a:gd name="T9" fmla="*/ 39 h 145"/>
                  <a:gd name="T10" fmla="*/ 69 w 165"/>
                  <a:gd name="T11" fmla="*/ 61 h 145"/>
                  <a:gd name="T12" fmla="*/ 62 w 165"/>
                  <a:gd name="T13" fmla="*/ 70 h 145"/>
                  <a:gd name="T14" fmla="*/ 44 w 165"/>
                  <a:gd name="T15" fmla="*/ 88 h 145"/>
                  <a:gd name="T16" fmla="*/ 20 w 165"/>
                  <a:gd name="T17" fmla="*/ 103 h 145"/>
                  <a:gd name="T18" fmla="*/ 1 w 165"/>
                  <a:gd name="T19" fmla="*/ 132 h 145"/>
                  <a:gd name="T20" fmla="*/ 5 w 165"/>
                  <a:gd name="T21" fmla="*/ 140 h 145"/>
                  <a:gd name="T22" fmla="*/ 23 w 165"/>
                  <a:gd name="T23" fmla="*/ 143 h 145"/>
                  <a:gd name="T24" fmla="*/ 30 w 165"/>
                  <a:gd name="T25" fmla="*/ 141 h 145"/>
                  <a:gd name="T26" fmla="*/ 37 w 165"/>
                  <a:gd name="T27" fmla="*/ 137 h 145"/>
                  <a:gd name="T28" fmla="*/ 45 w 165"/>
                  <a:gd name="T29" fmla="*/ 132 h 145"/>
                  <a:gd name="T30" fmla="*/ 48 w 165"/>
                  <a:gd name="T31" fmla="*/ 131 h 145"/>
                  <a:gd name="T32" fmla="*/ 50 w 165"/>
                  <a:gd name="T33" fmla="*/ 130 h 145"/>
                  <a:gd name="T34" fmla="*/ 61 w 165"/>
                  <a:gd name="T35" fmla="*/ 122 h 145"/>
                  <a:gd name="T36" fmla="*/ 75 w 165"/>
                  <a:gd name="T37" fmla="*/ 115 h 145"/>
                  <a:gd name="T38" fmla="*/ 85 w 165"/>
                  <a:gd name="T39" fmla="*/ 111 h 145"/>
                  <a:gd name="T40" fmla="*/ 95 w 165"/>
                  <a:gd name="T41" fmla="*/ 107 h 145"/>
                  <a:gd name="T42" fmla="*/ 103 w 165"/>
                  <a:gd name="T43" fmla="*/ 104 h 145"/>
                  <a:gd name="T44" fmla="*/ 121 w 165"/>
                  <a:gd name="T45" fmla="*/ 101 h 145"/>
                  <a:gd name="T46" fmla="*/ 132 w 165"/>
                  <a:gd name="T47" fmla="*/ 101 h 145"/>
                  <a:gd name="T48" fmla="*/ 162 w 165"/>
                  <a:gd name="T49" fmla="*/ 86 h 145"/>
                  <a:gd name="T50" fmla="*/ 144 w 165"/>
                  <a:gd name="T51" fmla="*/ 95 h 145"/>
                  <a:gd name="T52" fmla="*/ 131 w 165"/>
                  <a:gd name="T53" fmla="*/ 96 h 145"/>
                  <a:gd name="T54" fmla="*/ 117 w 165"/>
                  <a:gd name="T55" fmla="*/ 95 h 145"/>
                  <a:gd name="T56" fmla="*/ 59 w 165"/>
                  <a:gd name="T57" fmla="*/ 118 h 145"/>
                  <a:gd name="T58" fmla="*/ 7 w 165"/>
                  <a:gd name="T59" fmla="*/ 131 h 145"/>
                  <a:gd name="T60" fmla="*/ 12 w 165"/>
                  <a:gd name="T61" fmla="*/ 117 h 145"/>
                  <a:gd name="T62" fmla="*/ 22 w 165"/>
                  <a:gd name="T63" fmla="*/ 108 h 145"/>
                  <a:gd name="T64" fmla="*/ 28 w 165"/>
                  <a:gd name="T65" fmla="*/ 103 h 145"/>
                  <a:gd name="T66" fmla="*/ 35 w 165"/>
                  <a:gd name="T67" fmla="*/ 99 h 145"/>
                  <a:gd name="T68" fmla="*/ 41 w 165"/>
                  <a:gd name="T69" fmla="*/ 95 h 145"/>
                  <a:gd name="T70" fmla="*/ 52 w 165"/>
                  <a:gd name="T71" fmla="*/ 88 h 145"/>
                  <a:gd name="T72" fmla="*/ 61 w 165"/>
                  <a:gd name="T73" fmla="*/ 79 h 145"/>
                  <a:gd name="T74" fmla="*/ 78 w 165"/>
                  <a:gd name="T75" fmla="*/ 55 h 145"/>
                  <a:gd name="T76" fmla="*/ 94 w 165"/>
                  <a:gd name="T77" fmla="*/ 32 h 145"/>
                  <a:gd name="T78" fmla="*/ 104 w 165"/>
                  <a:gd name="T79" fmla="*/ 22 h 145"/>
                  <a:gd name="T80" fmla="*/ 128 w 165"/>
                  <a:gd name="T81" fmla="*/ 7 h 145"/>
                  <a:gd name="T82" fmla="*/ 151 w 165"/>
                  <a:gd name="T83" fmla="*/ 4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5" h="145">
                    <a:moveTo>
                      <a:pt x="164" y="73"/>
                    </a:moveTo>
                    <a:cubicBezTo>
                      <a:pt x="164" y="71"/>
                      <a:pt x="163" y="70"/>
                      <a:pt x="162" y="68"/>
                    </a:cubicBezTo>
                    <a:cubicBezTo>
                      <a:pt x="163" y="68"/>
                      <a:pt x="163" y="67"/>
                      <a:pt x="163" y="66"/>
                    </a:cubicBezTo>
                    <a:cubicBezTo>
                      <a:pt x="161" y="59"/>
                      <a:pt x="158" y="53"/>
                      <a:pt x="155" y="47"/>
                    </a:cubicBezTo>
                    <a:cubicBezTo>
                      <a:pt x="155" y="47"/>
                      <a:pt x="155" y="40"/>
                      <a:pt x="154" y="39"/>
                    </a:cubicBezTo>
                    <a:cubicBezTo>
                      <a:pt x="154" y="39"/>
                      <a:pt x="153" y="37"/>
                      <a:pt x="153" y="37"/>
                    </a:cubicBezTo>
                    <a:cubicBezTo>
                      <a:pt x="153" y="25"/>
                      <a:pt x="150" y="6"/>
                      <a:pt x="138" y="2"/>
                    </a:cubicBezTo>
                    <a:cubicBezTo>
                      <a:pt x="135" y="0"/>
                      <a:pt x="126" y="3"/>
                      <a:pt x="123" y="4"/>
                    </a:cubicBezTo>
                    <a:cubicBezTo>
                      <a:pt x="111" y="8"/>
                      <a:pt x="104" y="16"/>
                      <a:pt x="96" y="24"/>
                    </a:cubicBezTo>
                    <a:cubicBezTo>
                      <a:pt x="95" y="25"/>
                      <a:pt x="94" y="25"/>
                      <a:pt x="94" y="25"/>
                    </a:cubicBezTo>
                    <a:cubicBezTo>
                      <a:pt x="93" y="26"/>
                      <a:pt x="93" y="27"/>
                      <a:pt x="92" y="27"/>
                    </a:cubicBezTo>
                    <a:cubicBezTo>
                      <a:pt x="91" y="28"/>
                      <a:pt x="90" y="29"/>
                      <a:pt x="89" y="29"/>
                    </a:cubicBezTo>
                    <a:cubicBezTo>
                      <a:pt x="89" y="30"/>
                      <a:pt x="89" y="31"/>
                      <a:pt x="89" y="31"/>
                    </a:cubicBezTo>
                    <a:cubicBezTo>
                      <a:pt x="88" y="33"/>
                      <a:pt x="86" y="34"/>
                      <a:pt x="85" y="36"/>
                    </a:cubicBezTo>
                    <a:cubicBezTo>
                      <a:pt x="85" y="37"/>
                      <a:pt x="85" y="38"/>
                      <a:pt x="84" y="39"/>
                    </a:cubicBezTo>
                    <a:cubicBezTo>
                      <a:pt x="84" y="39"/>
                      <a:pt x="83" y="40"/>
                      <a:pt x="82" y="40"/>
                    </a:cubicBezTo>
                    <a:cubicBezTo>
                      <a:pt x="79" y="45"/>
                      <a:pt x="75" y="50"/>
                      <a:pt x="71" y="55"/>
                    </a:cubicBezTo>
                    <a:cubicBezTo>
                      <a:pt x="70" y="57"/>
                      <a:pt x="70" y="59"/>
                      <a:pt x="69" y="61"/>
                    </a:cubicBezTo>
                    <a:cubicBezTo>
                      <a:pt x="68" y="62"/>
                      <a:pt x="67" y="63"/>
                      <a:pt x="67" y="63"/>
                    </a:cubicBezTo>
                    <a:cubicBezTo>
                      <a:pt x="67" y="64"/>
                      <a:pt x="66" y="66"/>
                      <a:pt x="66" y="66"/>
                    </a:cubicBezTo>
                    <a:cubicBezTo>
                      <a:pt x="65" y="68"/>
                      <a:pt x="63" y="69"/>
                      <a:pt x="62" y="70"/>
                    </a:cubicBezTo>
                    <a:cubicBezTo>
                      <a:pt x="59" y="73"/>
                      <a:pt x="57" y="76"/>
                      <a:pt x="56" y="78"/>
                    </a:cubicBezTo>
                    <a:cubicBezTo>
                      <a:pt x="54" y="79"/>
                      <a:pt x="52" y="80"/>
                      <a:pt x="51" y="82"/>
                    </a:cubicBezTo>
                    <a:cubicBezTo>
                      <a:pt x="49" y="84"/>
                      <a:pt x="46" y="86"/>
                      <a:pt x="44" y="88"/>
                    </a:cubicBezTo>
                    <a:cubicBezTo>
                      <a:pt x="43" y="88"/>
                      <a:pt x="42" y="89"/>
                      <a:pt x="41" y="89"/>
                    </a:cubicBezTo>
                    <a:cubicBezTo>
                      <a:pt x="35" y="94"/>
                      <a:pt x="27" y="97"/>
                      <a:pt x="21" y="101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15" y="106"/>
                      <a:pt x="11" y="109"/>
                      <a:pt x="8" y="114"/>
                    </a:cubicBezTo>
                    <a:cubicBezTo>
                      <a:pt x="5" y="118"/>
                      <a:pt x="0" y="124"/>
                      <a:pt x="1" y="131"/>
                    </a:cubicBezTo>
                    <a:cubicBezTo>
                      <a:pt x="1" y="131"/>
                      <a:pt x="1" y="132"/>
                      <a:pt x="1" y="132"/>
                    </a:cubicBezTo>
                    <a:cubicBezTo>
                      <a:pt x="2" y="133"/>
                      <a:pt x="2" y="136"/>
                      <a:pt x="3" y="137"/>
                    </a:cubicBezTo>
                    <a:cubicBezTo>
                      <a:pt x="3" y="138"/>
                      <a:pt x="4" y="138"/>
                      <a:pt x="4" y="139"/>
                    </a:cubicBezTo>
                    <a:cubicBezTo>
                      <a:pt x="4" y="139"/>
                      <a:pt x="4" y="140"/>
                      <a:pt x="5" y="140"/>
                    </a:cubicBezTo>
                    <a:cubicBezTo>
                      <a:pt x="5" y="142"/>
                      <a:pt x="8" y="142"/>
                      <a:pt x="8" y="144"/>
                    </a:cubicBezTo>
                    <a:cubicBezTo>
                      <a:pt x="10" y="144"/>
                      <a:pt x="12" y="145"/>
                      <a:pt x="15" y="145"/>
                    </a:cubicBezTo>
                    <a:cubicBezTo>
                      <a:pt x="17" y="144"/>
                      <a:pt x="21" y="143"/>
                      <a:pt x="23" y="143"/>
                    </a:cubicBezTo>
                    <a:cubicBezTo>
                      <a:pt x="24" y="142"/>
                      <a:pt x="27" y="143"/>
                      <a:pt x="28" y="141"/>
                    </a:cubicBezTo>
                    <a:cubicBezTo>
                      <a:pt x="29" y="141"/>
                      <a:pt x="29" y="141"/>
                      <a:pt x="30" y="141"/>
                    </a:cubicBezTo>
                    <a:cubicBezTo>
                      <a:pt x="30" y="141"/>
                      <a:pt x="30" y="141"/>
                      <a:pt x="30" y="141"/>
                    </a:cubicBezTo>
                    <a:cubicBezTo>
                      <a:pt x="32" y="140"/>
                      <a:pt x="34" y="140"/>
                      <a:pt x="35" y="139"/>
                    </a:cubicBezTo>
                    <a:cubicBezTo>
                      <a:pt x="36" y="138"/>
                      <a:pt x="36" y="138"/>
                      <a:pt x="37" y="137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38" y="137"/>
                      <a:pt x="39" y="137"/>
                      <a:pt x="39" y="136"/>
                    </a:cubicBezTo>
                    <a:cubicBezTo>
                      <a:pt x="39" y="136"/>
                      <a:pt x="40" y="136"/>
                      <a:pt x="40" y="136"/>
                    </a:cubicBezTo>
                    <a:cubicBezTo>
                      <a:pt x="40" y="134"/>
                      <a:pt x="45" y="134"/>
                      <a:pt x="45" y="132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46" y="132"/>
                      <a:pt x="46" y="132"/>
                      <a:pt x="47" y="131"/>
                    </a:cubicBezTo>
                    <a:cubicBezTo>
                      <a:pt x="47" y="131"/>
                      <a:pt x="47" y="131"/>
                      <a:pt x="48" y="131"/>
                    </a:cubicBezTo>
                    <a:cubicBezTo>
                      <a:pt x="49" y="131"/>
                      <a:pt x="48" y="131"/>
                      <a:pt x="48" y="131"/>
                    </a:cubicBezTo>
                    <a:cubicBezTo>
                      <a:pt x="49" y="130"/>
                      <a:pt x="49" y="130"/>
                      <a:pt x="50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29"/>
                      <a:pt x="58" y="125"/>
                      <a:pt x="60" y="123"/>
                    </a:cubicBezTo>
                    <a:cubicBezTo>
                      <a:pt x="60" y="123"/>
                      <a:pt x="60" y="123"/>
                      <a:pt x="60" y="123"/>
                    </a:cubicBezTo>
                    <a:cubicBezTo>
                      <a:pt x="61" y="123"/>
                      <a:pt x="61" y="123"/>
                      <a:pt x="61" y="122"/>
                    </a:cubicBezTo>
                    <a:cubicBezTo>
                      <a:pt x="65" y="122"/>
                      <a:pt x="66" y="119"/>
                      <a:pt x="68" y="118"/>
                    </a:cubicBezTo>
                    <a:cubicBezTo>
                      <a:pt x="69" y="118"/>
                      <a:pt x="70" y="118"/>
                      <a:pt x="71" y="118"/>
                    </a:cubicBezTo>
                    <a:cubicBezTo>
                      <a:pt x="72" y="117"/>
                      <a:pt x="73" y="116"/>
                      <a:pt x="75" y="115"/>
                    </a:cubicBezTo>
                    <a:cubicBezTo>
                      <a:pt x="75" y="115"/>
                      <a:pt x="76" y="115"/>
                      <a:pt x="77" y="115"/>
                    </a:cubicBezTo>
                    <a:cubicBezTo>
                      <a:pt x="78" y="115"/>
                      <a:pt x="83" y="112"/>
                      <a:pt x="84" y="111"/>
                    </a:cubicBezTo>
                    <a:cubicBezTo>
                      <a:pt x="85" y="111"/>
                      <a:pt x="85" y="111"/>
                      <a:pt x="85" y="111"/>
                    </a:cubicBezTo>
                    <a:cubicBezTo>
                      <a:pt x="87" y="110"/>
                      <a:pt x="88" y="109"/>
                      <a:pt x="90" y="109"/>
                    </a:cubicBezTo>
                    <a:cubicBezTo>
                      <a:pt x="91" y="109"/>
                      <a:pt x="92" y="109"/>
                      <a:pt x="92" y="109"/>
                    </a:cubicBezTo>
                    <a:cubicBezTo>
                      <a:pt x="93" y="108"/>
                      <a:pt x="94" y="107"/>
                      <a:pt x="95" y="107"/>
                    </a:cubicBezTo>
                    <a:cubicBezTo>
                      <a:pt x="97" y="106"/>
                      <a:pt x="99" y="106"/>
                      <a:pt x="100" y="105"/>
                    </a:cubicBezTo>
                    <a:cubicBezTo>
                      <a:pt x="100" y="105"/>
                      <a:pt x="101" y="105"/>
                      <a:pt x="101" y="104"/>
                    </a:cubicBezTo>
                    <a:cubicBezTo>
                      <a:pt x="102" y="104"/>
                      <a:pt x="103" y="104"/>
                      <a:pt x="103" y="104"/>
                    </a:cubicBezTo>
                    <a:cubicBezTo>
                      <a:pt x="105" y="104"/>
                      <a:pt x="106" y="102"/>
                      <a:pt x="107" y="102"/>
                    </a:cubicBezTo>
                    <a:cubicBezTo>
                      <a:pt x="110" y="101"/>
                      <a:pt x="113" y="101"/>
                      <a:pt x="116" y="100"/>
                    </a:cubicBezTo>
                    <a:cubicBezTo>
                      <a:pt x="118" y="100"/>
                      <a:pt x="119" y="102"/>
                      <a:pt x="121" y="101"/>
                    </a:cubicBezTo>
                    <a:cubicBezTo>
                      <a:pt x="121" y="101"/>
                      <a:pt x="121" y="101"/>
                      <a:pt x="121" y="101"/>
                    </a:cubicBezTo>
                    <a:cubicBezTo>
                      <a:pt x="121" y="101"/>
                      <a:pt x="121" y="101"/>
                      <a:pt x="121" y="101"/>
                    </a:cubicBezTo>
                    <a:cubicBezTo>
                      <a:pt x="123" y="102"/>
                      <a:pt x="129" y="100"/>
                      <a:pt x="132" y="101"/>
                    </a:cubicBezTo>
                    <a:cubicBezTo>
                      <a:pt x="134" y="101"/>
                      <a:pt x="138" y="99"/>
                      <a:pt x="139" y="100"/>
                    </a:cubicBezTo>
                    <a:cubicBezTo>
                      <a:pt x="146" y="101"/>
                      <a:pt x="159" y="95"/>
                      <a:pt x="161" y="90"/>
                    </a:cubicBezTo>
                    <a:cubicBezTo>
                      <a:pt x="162" y="89"/>
                      <a:pt x="162" y="88"/>
                      <a:pt x="162" y="86"/>
                    </a:cubicBezTo>
                    <a:cubicBezTo>
                      <a:pt x="164" y="83"/>
                      <a:pt x="165" y="79"/>
                      <a:pt x="164" y="73"/>
                    </a:cubicBezTo>
                    <a:close/>
                    <a:moveTo>
                      <a:pt x="153" y="92"/>
                    </a:moveTo>
                    <a:cubicBezTo>
                      <a:pt x="150" y="93"/>
                      <a:pt x="147" y="94"/>
                      <a:pt x="144" y="95"/>
                    </a:cubicBezTo>
                    <a:cubicBezTo>
                      <a:pt x="143" y="95"/>
                      <a:pt x="141" y="95"/>
                      <a:pt x="140" y="95"/>
                    </a:cubicBezTo>
                    <a:cubicBezTo>
                      <a:pt x="139" y="95"/>
                      <a:pt x="136" y="96"/>
                      <a:pt x="135" y="96"/>
                    </a:cubicBezTo>
                    <a:cubicBezTo>
                      <a:pt x="134" y="96"/>
                      <a:pt x="132" y="96"/>
                      <a:pt x="131" y="96"/>
                    </a:cubicBezTo>
                    <a:cubicBezTo>
                      <a:pt x="128" y="96"/>
                      <a:pt x="128" y="95"/>
                      <a:pt x="126" y="95"/>
                    </a:cubicBezTo>
                    <a:cubicBezTo>
                      <a:pt x="125" y="94"/>
                      <a:pt x="124" y="95"/>
                      <a:pt x="123" y="95"/>
                    </a:cubicBezTo>
                    <a:cubicBezTo>
                      <a:pt x="121" y="95"/>
                      <a:pt x="119" y="95"/>
                      <a:pt x="117" y="95"/>
                    </a:cubicBezTo>
                    <a:cubicBezTo>
                      <a:pt x="102" y="97"/>
                      <a:pt x="89" y="104"/>
                      <a:pt x="76" y="110"/>
                    </a:cubicBezTo>
                    <a:cubicBezTo>
                      <a:pt x="75" y="110"/>
                      <a:pt x="73" y="111"/>
                      <a:pt x="72" y="112"/>
                    </a:cubicBezTo>
                    <a:cubicBezTo>
                      <a:pt x="67" y="114"/>
                      <a:pt x="63" y="115"/>
                      <a:pt x="59" y="118"/>
                    </a:cubicBezTo>
                    <a:cubicBezTo>
                      <a:pt x="49" y="124"/>
                      <a:pt x="40" y="131"/>
                      <a:pt x="29" y="136"/>
                    </a:cubicBezTo>
                    <a:cubicBezTo>
                      <a:pt x="26" y="137"/>
                      <a:pt x="19" y="140"/>
                      <a:pt x="16" y="140"/>
                    </a:cubicBezTo>
                    <a:cubicBezTo>
                      <a:pt x="9" y="140"/>
                      <a:pt x="8" y="136"/>
                      <a:pt x="7" y="131"/>
                    </a:cubicBezTo>
                    <a:cubicBezTo>
                      <a:pt x="6" y="130"/>
                      <a:pt x="6" y="128"/>
                      <a:pt x="6" y="126"/>
                    </a:cubicBezTo>
                    <a:cubicBezTo>
                      <a:pt x="7" y="124"/>
                      <a:pt x="9" y="121"/>
                      <a:pt x="10" y="119"/>
                    </a:cubicBezTo>
                    <a:cubicBezTo>
                      <a:pt x="10" y="118"/>
                      <a:pt x="11" y="117"/>
                      <a:pt x="12" y="117"/>
                    </a:cubicBezTo>
                    <a:cubicBezTo>
                      <a:pt x="13" y="115"/>
                      <a:pt x="14" y="112"/>
                      <a:pt x="17" y="112"/>
                    </a:cubicBezTo>
                    <a:cubicBezTo>
                      <a:pt x="17" y="111"/>
                      <a:pt x="17" y="111"/>
                      <a:pt x="17" y="111"/>
                    </a:cubicBezTo>
                    <a:cubicBezTo>
                      <a:pt x="19" y="110"/>
                      <a:pt x="20" y="109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3" y="105"/>
                      <a:pt x="26" y="105"/>
                      <a:pt x="26" y="103"/>
                    </a:cubicBezTo>
                    <a:cubicBezTo>
                      <a:pt x="27" y="103"/>
                      <a:pt x="27" y="103"/>
                      <a:pt x="28" y="103"/>
                    </a:cubicBezTo>
                    <a:cubicBezTo>
                      <a:pt x="28" y="103"/>
                      <a:pt x="30" y="102"/>
                      <a:pt x="30" y="101"/>
                    </a:cubicBezTo>
                    <a:cubicBezTo>
                      <a:pt x="31" y="100"/>
                      <a:pt x="33" y="100"/>
                      <a:pt x="35" y="9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98"/>
                      <a:pt x="39" y="96"/>
                      <a:pt x="39" y="96"/>
                    </a:cubicBezTo>
                    <a:cubicBezTo>
                      <a:pt x="40" y="96"/>
                      <a:pt x="40" y="96"/>
                      <a:pt x="41" y="96"/>
                    </a:cubicBezTo>
                    <a:cubicBezTo>
                      <a:pt x="41" y="96"/>
                      <a:pt x="41" y="95"/>
                      <a:pt x="41" y="95"/>
                    </a:cubicBezTo>
                    <a:cubicBezTo>
                      <a:pt x="44" y="93"/>
                      <a:pt x="47" y="92"/>
                      <a:pt x="50" y="90"/>
                    </a:cubicBezTo>
                    <a:cubicBezTo>
                      <a:pt x="50" y="89"/>
                      <a:pt x="51" y="89"/>
                      <a:pt x="51" y="88"/>
                    </a:cubicBezTo>
                    <a:cubicBezTo>
                      <a:pt x="51" y="88"/>
                      <a:pt x="52" y="88"/>
                      <a:pt x="52" y="88"/>
                    </a:cubicBezTo>
                    <a:cubicBezTo>
                      <a:pt x="54" y="86"/>
                      <a:pt x="55" y="85"/>
                      <a:pt x="56" y="84"/>
                    </a:cubicBezTo>
                    <a:cubicBezTo>
                      <a:pt x="58" y="83"/>
                      <a:pt x="60" y="81"/>
                      <a:pt x="61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3" y="76"/>
                      <a:pt x="65" y="74"/>
                      <a:pt x="67" y="71"/>
                    </a:cubicBezTo>
                    <a:cubicBezTo>
                      <a:pt x="68" y="70"/>
                      <a:pt x="71" y="69"/>
                      <a:pt x="70" y="67"/>
                    </a:cubicBezTo>
                    <a:cubicBezTo>
                      <a:pt x="72" y="66"/>
                      <a:pt x="76" y="57"/>
                      <a:pt x="78" y="55"/>
                    </a:cubicBezTo>
                    <a:cubicBezTo>
                      <a:pt x="81" y="51"/>
                      <a:pt x="84" y="47"/>
                      <a:pt x="86" y="43"/>
                    </a:cubicBezTo>
                    <a:cubicBezTo>
                      <a:pt x="87" y="42"/>
                      <a:pt x="89" y="40"/>
                      <a:pt x="90" y="39"/>
                    </a:cubicBezTo>
                    <a:cubicBezTo>
                      <a:pt x="91" y="37"/>
                      <a:pt x="92" y="34"/>
                      <a:pt x="94" y="32"/>
                    </a:cubicBezTo>
                    <a:cubicBezTo>
                      <a:pt x="97" y="30"/>
                      <a:pt x="102" y="27"/>
                      <a:pt x="103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4" y="23"/>
                      <a:pt x="104" y="23"/>
                      <a:pt x="104" y="22"/>
                    </a:cubicBezTo>
                    <a:cubicBezTo>
                      <a:pt x="106" y="22"/>
                      <a:pt x="108" y="19"/>
                      <a:pt x="109" y="18"/>
                    </a:cubicBezTo>
                    <a:cubicBezTo>
                      <a:pt x="113" y="15"/>
                      <a:pt x="118" y="12"/>
                      <a:pt x="122" y="9"/>
                    </a:cubicBezTo>
                    <a:cubicBezTo>
                      <a:pt x="123" y="9"/>
                      <a:pt x="127" y="8"/>
                      <a:pt x="128" y="7"/>
                    </a:cubicBezTo>
                    <a:cubicBezTo>
                      <a:pt x="148" y="2"/>
                      <a:pt x="146" y="29"/>
                      <a:pt x="149" y="40"/>
                    </a:cubicBezTo>
                    <a:cubicBezTo>
                      <a:pt x="151" y="43"/>
                      <a:pt x="150" y="45"/>
                      <a:pt x="151" y="48"/>
                    </a:cubicBezTo>
                    <a:cubicBezTo>
                      <a:pt x="151" y="49"/>
                      <a:pt x="151" y="48"/>
                      <a:pt x="151" y="49"/>
                    </a:cubicBezTo>
                    <a:cubicBezTo>
                      <a:pt x="154" y="54"/>
                      <a:pt x="159" y="68"/>
                      <a:pt x="159" y="74"/>
                    </a:cubicBezTo>
                    <a:cubicBezTo>
                      <a:pt x="159" y="82"/>
                      <a:pt x="158" y="88"/>
                      <a:pt x="153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20000"/>
                    <a:lumOff val="80000"/>
                    <a:alpha val="26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85" name="Freeform 608">
              <a:extLst>
                <a:ext uri="{FF2B5EF4-FFF2-40B4-BE49-F238E27FC236}">
                  <a16:creationId xmlns:a16="http://schemas.microsoft.com/office/drawing/2014/main" id="{2E28A385-4C47-3007-83E1-19C5CAAE6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1" y="404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609">
              <a:extLst>
                <a:ext uri="{FF2B5EF4-FFF2-40B4-BE49-F238E27FC236}">
                  <a16:creationId xmlns:a16="http://schemas.microsoft.com/office/drawing/2014/main" id="{6B272598-DAC4-FE86-2150-16D65675F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043"/>
              <a:ext cx="233" cy="449"/>
            </a:xfrm>
            <a:custGeom>
              <a:avLst/>
              <a:gdLst>
                <a:gd name="T0" fmla="*/ 45 w 96"/>
                <a:gd name="T1" fmla="*/ 175 h 185"/>
                <a:gd name="T2" fmla="*/ 39 w 96"/>
                <a:gd name="T3" fmla="*/ 179 h 185"/>
                <a:gd name="T4" fmla="*/ 36 w 96"/>
                <a:gd name="T5" fmla="*/ 180 h 185"/>
                <a:gd name="T6" fmla="*/ 27 w 96"/>
                <a:gd name="T7" fmla="*/ 182 h 185"/>
                <a:gd name="T8" fmla="*/ 0 w 96"/>
                <a:gd name="T9" fmla="*/ 182 h 185"/>
                <a:gd name="T10" fmla="*/ 0 w 96"/>
                <a:gd name="T11" fmla="*/ 178 h 185"/>
                <a:gd name="T12" fmla="*/ 21 w 96"/>
                <a:gd name="T13" fmla="*/ 179 h 185"/>
                <a:gd name="T14" fmla="*/ 54 w 96"/>
                <a:gd name="T15" fmla="*/ 139 h 185"/>
                <a:gd name="T16" fmla="*/ 52 w 96"/>
                <a:gd name="T17" fmla="*/ 125 h 185"/>
                <a:gd name="T18" fmla="*/ 49 w 96"/>
                <a:gd name="T19" fmla="*/ 118 h 185"/>
                <a:gd name="T20" fmla="*/ 47 w 96"/>
                <a:gd name="T21" fmla="*/ 107 h 185"/>
                <a:gd name="T22" fmla="*/ 47 w 96"/>
                <a:gd name="T23" fmla="*/ 100 h 185"/>
                <a:gd name="T24" fmla="*/ 49 w 96"/>
                <a:gd name="T25" fmla="*/ 86 h 185"/>
                <a:gd name="T26" fmla="*/ 60 w 96"/>
                <a:gd name="T27" fmla="*/ 72 h 185"/>
                <a:gd name="T28" fmla="*/ 83 w 96"/>
                <a:gd name="T29" fmla="*/ 51 h 185"/>
                <a:gd name="T30" fmla="*/ 83 w 96"/>
                <a:gd name="T31" fmla="*/ 50 h 185"/>
                <a:gd name="T32" fmla="*/ 90 w 96"/>
                <a:gd name="T33" fmla="*/ 21 h 185"/>
                <a:gd name="T34" fmla="*/ 83 w 96"/>
                <a:gd name="T35" fmla="*/ 13 h 185"/>
                <a:gd name="T36" fmla="*/ 76 w 96"/>
                <a:gd name="T37" fmla="*/ 9 h 185"/>
                <a:gd name="T38" fmla="*/ 72 w 96"/>
                <a:gd name="T39" fmla="*/ 8 h 185"/>
                <a:gd name="T40" fmla="*/ 63 w 96"/>
                <a:gd name="T41" fmla="*/ 6 h 185"/>
                <a:gd name="T42" fmla="*/ 53 w 96"/>
                <a:gd name="T43" fmla="*/ 7 h 185"/>
                <a:gd name="T44" fmla="*/ 44 w 96"/>
                <a:gd name="T45" fmla="*/ 8 h 185"/>
                <a:gd name="T46" fmla="*/ 31 w 96"/>
                <a:gd name="T47" fmla="*/ 9 h 185"/>
                <a:gd name="T48" fmla="*/ 15 w 96"/>
                <a:gd name="T49" fmla="*/ 9 h 185"/>
                <a:gd name="T50" fmla="*/ 0 w 96"/>
                <a:gd name="T51" fmla="*/ 4 h 185"/>
                <a:gd name="T52" fmla="*/ 9 w 96"/>
                <a:gd name="T53" fmla="*/ 2 h 185"/>
                <a:gd name="T54" fmla="*/ 27 w 96"/>
                <a:gd name="T55" fmla="*/ 5 h 185"/>
                <a:gd name="T56" fmla="*/ 41 w 96"/>
                <a:gd name="T57" fmla="*/ 4 h 185"/>
                <a:gd name="T58" fmla="*/ 54 w 96"/>
                <a:gd name="T59" fmla="*/ 2 h 185"/>
                <a:gd name="T60" fmla="*/ 68 w 96"/>
                <a:gd name="T61" fmla="*/ 2 h 185"/>
                <a:gd name="T62" fmla="*/ 94 w 96"/>
                <a:gd name="T63" fmla="*/ 33 h 185"/>
                <a:gd name="T64" fmla="*/ 85 w 96"/>
                <a:gd name="T65" fmla="*/ 57 h 185"/>
                <a:gd name="T66" fmla="*/ 78 w 96"/>
                <a:gd name="T67" fmla="*/ 65 h 185"/>
                <a:gd name="T68" fmla="*/ 73 w 96"/>
                <a:gd name="T69" fmla="*/ 68 h 185"/>
                <a:gd name="T70" fmla="*/ 70 w 96"/>
                <a:gd name="T71" fmla="*/ 70 h 185"/>
                <a:gd name="T72" fmla="*/ 67 w 96"/>
                <a:gd name="T73" fmla="*/ 72 h 185"/>
                <a:gd name="T74" fmla="*/ 65 w 96"/>
                <a:gd name="T75" fmla="*/ 74 h 185"/>
                <a:gd name="T76" fmla="*/ 58 w 96"/>
                <a:gd name="T77" fmla="*/ 82 h 185"/>
                <a:gd name="T78" fmla="*/ 52 w 96"/>
                <a:gd name="T79" fmla="*/ 96 h 185"/>
                <a:gd name="T80" fmla="*/ 60 w 96"/>
                <a:gd name="T81" fmla="*/ 143 h 185"/>
                <a:gd name="T82" fmla="*/ 58 w 96"/>
                <a:gd name="T83" fmla="*/ 156 h 185"/>
                <a:gd name="T84" fmla="*/ 49 w 96"/>
                <a:gd name="T85" fmla="*/ 171 h 185"/>
                <a:gd name="T86" fmla="*/ 49 w 96"/>
                <a:gd name="T87" fmla="*/ 171 h 185"/>
                <a:gd name="T88" fmla="*/ 49 w 96"/>
                <a:gd name="T89" fmla="*/ 171 h 185"/>
                <a:gd name="T90" fmla="*/ 47 w 96"/>
                <a:gd name="T91" fmla="*/ 173 h 185"/>
                <a:gd name="T92" fmla="*/ 45 w 96"/>
                <a:gd name="T93" fmla="*/ 17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185">
                  <a:moveTo>
                    <a:pt x="45" y="174"/>
                  </a:moveTo>
                  <a:cubicBezTo>
                    <a:pt x="45" y="175"/>
                    <a:pt x="45" y="175"/>
                    <a:pt x="45" y="175"/>
                  </a:cubicBezTo>
                  <a:cubicBezTo>
                    <a:pt x="43" y="176"/>
                    <a:pt x="42" y="178"/>
                    <a:pt x="39" y="178"/>
                  </a:cubicBezTo>
                  <a:cubicBezTo>
                    <a:pt x="39" y="179"/>
                    <a:pt x="39" y="178"/>
                    <a:pt x="39" y="179"/>
                  </a:cubicBezTo>
                  <a:cubicBezTo>
                    <a:pt x="39" y="179"/>
                    <a:pt x="39" y="179"/>
                    <a:pt x="38" y="178"/>
                  </a:cubicBezTo>
                  <a:cubicBezTo>
                    <a:pt x="38" y="179"/>
                    <a:pt x="37" y="179"/>
                    <a:pt x="36" y="180"/>
                  </a:cubicBezTo>
                  <a:cubicBezTo>
                    <a:pt x="36" y="180"/>
                    <a:pt x="36" y="180"/>
                    <a:pt x="35" y="180"/>
                  </a:cubicBezTo>
                  <a:cubicBezTo>
                    <a:pt x="33" y="182"/>
                    <a:pt x="30" y="181"/>
                    <a:pt x="27" y="182"/>
                  </a:cubicBezTo>
                  <a:cubicBezTo>
                    <a:pt x="22" y="185"/>
                    <a:pt x="13" y="185"/>
                    <a:pt x="6" y="183"/>
                  </a:cubicBezTo>
                  <a:cubicBezTo>
                    <a:pt x="4" y="183"/>
                    <a:pt x="1" y="183"/>
                    <a:pt x="0" y="182"/>
                  </a:cubicBezTo>
                  <a:cubicBezTo>
                    <a:pt x="0" y="181"/>
                    <a:pt x="0" y="179"/>
                    <a:pt x="0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79"/>
                    <a:pt x="4" y="178"/>
                    <a:pt x="6" y="178"/>
                  </a:cubicBezTo>
                  <a:cubicBezTo>
                    <a:pt x="11" y="179"/>
                    <a:pt x="16" y="180"/>
                    <a:pt x="21" y="179"/>
                  </a:cubicBezTo>
                  <a:cubicBezTo>
                    <a:pt x="39" y="176"/>
                    <a:pt x="52" y="167"/>
                    <a:pt x="54" y="152"/>
                  </a:cubicBezTo>
                  <a:cubicBezTo>
                    <a:pt x="54" y="147"/>
                    <a:pt x="56" y="143"/>
                    <a:pt x="54" y="139"/>
                  </a:cubicBezTo>
                  <a:cubicBezTo>
                    <a:pt x="54" y="138"/>
                    <a:pt x="54" y="136"/>
                    <a:pt x="54" y="135"/>
                  </a:cubicBezTo>
                  <a:cubicBezTo>
                    <a:pt x="53" y="132"/>
                    <a:pt x="53" y="128"/>
                    <a:pt x="52" y="125"/>
                  </a:cubicBezTo>
                  <a:cubicBezTo>
                    <a:pt x="51" y="124"/>
                    <a:pt x="50" y="123"/>
                    <a:pt x="50" y="122"/>
                  </a:cubicBezTo>
                  <a:cubicBezTo>
                    <a:pt x="50" y="120"/>
                    <a:pt x="49" y="119"/>
                    <a:pt x="49" y="118"/>
                  </a:cubicBezTo>
                  <a:cubicBezTo>
                    <a:pt x="49" y="117"/>
                    <a:pt x="47" y="115"/>
                    <a:pt x="48" y="113"/>
                  </a:cubicBezTo>
                  <a:cubicBezTo>
                    <a:pt x="48" y="111"/>
                    <a:pt x="46" y="108"/>
                    <a:pt x="47" y="107"/>
                  </a:cubicBezTo>
                  <a:cubicBezTo>
                    <a:pt x="46" y="104"/>
                    <a:pt x="46" y="102"/>
                    <a:pt x="46" y="100"/>
                  </a:cubicBezTo>
                  <a:cubicBezTo>
                    <a:pt x="46" y="100"/>
                    <a:pt x="47" y="100"/>
                    <a:pt x="47" y="100"/>
                  </a:cubicBezTo>
                  <a:cubicBezTo>
                    <a:pt x="46" y="97"/>
                    <a:pt x="48" y="92"/>
                    <a:pt x="48" y="91"/>
                  </a:cubicBezTo>
                  <a:cubicBezTo>
                    <a:pt x="49" y="89"/>
                    <a:pt x="48" y="88"/>
                    <a:pt x="49" y="86"/>
                  </a:cubicBezTo>
                  <a:cubicBezTo>
                    <a:pt x="50" y="85"/>
                    <a:pt x="50" y="84"/>
                    <a:pt x="50" y="83"/>
                  </a:cubicBezTo>
                  <a:cubicBezTo>
                    <a:pt x="52" y="80"/>
                    <a:pt x="58" y="73"/>
                    <a:pt x="60" y="72"/>
                  </a:cubicBezTo>
                  <a:cubicBezTo>
                    <a:pt x="68" y="67"/>
                    <a:pt x="79" y="60"/>
                    <a:pt x="83" y="51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3" y="51"/>
                    <a:pt x="82" y="51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5" y="49"/>
                    <a:pt x="85" y="46"/>
                    <a:pt x="86" y="44"/>
                  </a:cubicBezTo>
                  <a:cubicBezTo>
                    <a:pt x="89" y="40"/>
                    <a:pt x="92" y="27"/>
                    <a:pt x="90" y="21"/>
                  </a:cubicBezTo>
                  <a:cubicBezTo>
                    <a:pt x="89" y="19"/>
                    <a:pt x="87" y="17"/>
                    <a:pt x="85" y="14"/>
                  </a:cubicBezTo>
                  <a:cubicBezTo>
                    <a:pt x="84" y="14"/>
                    <a:pt x="83" y="14"/>
                    <a:pt x="83" y="13"/>
                  </a:cubicBezTo>
                  <a:cubicBezTo>
                    <a:pt x="83" y="13"/>
                    <a:pt x="78" y="10"/>
                    <a:pt x="77" y="9"/>
                  </a:cubicBezTo>
                  <a:cubicBezTo>
                    <a:pt x="77" y="9"/>
                    <a:pt x="76" y="9"/>
                    <a:pt x="76" y="9"/>
                  </a:cubicBezTo>
                  <a:cubicBezTo>
                    <a:pt x="75" y="9"/>
                    <a:pt x="75" y="8"/>
                    <a:pt x="75" y="8"/>
                  </a:cubicBezTo>
                  <a:cubicBezTo>
                    <a:pt x="74" y="8"/>
                    <a:pt x="73" y="8"/>
                    <a:pt x="72" y="8"/>
                  </a:cubicBezTo>
                  <a:cubicBezTo>
                    <a:pt x="69" y="7"/>
                    <a:pt x="66" y="6"/>
                    <a:pt x="64" y="6"/>
                  </a:cubicBezTo>
                  <a:cubicBezTo>
                    <a:pt x="63" y="5"/>
                    <a:pt x="63" y="6"/>
                    <a:pt x="63" y="6"/>
                  </a:cubicBezTo>
                  <a:cubicBezTo>
                    <a:pt x="62" y="6"/>
                    <a:pt x="61" y="6"/>
                    <a:pt x="60" y="6"/>
                  </a:cubicBezTo>
                  <a:cubicBezTo>
                    <a:pt x="58" y="7"/>
                    <a:pt x="55" y="6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49" y="9"/>
                    <a:pt x="47" y="7"/>
                    <a:pt x="44" y="8"/>
                  </a:cubicBezTo>
                  <a:cubicBezTo>
                    <a:pt x="41" y="8"/>
                    <a:pt x="38" y="9"/>
                    <a:pt x="36" y="10"/>
                  </a:cubicBezTo>
                  <a:cubicBezTo>
                    <a:pt x="35" y="10"/>
                    <a:pt x="32" y="10"/>
                    <a:pt x="31" y="9"/>
                  </a:cubicBezTo>
                  <a:cubicBezTo>
                    <a:pt x="29" y="9"/>
                    <a:pt x="26" y="10"/>
                    <a:pt x="24" y="10"/>
                  </a:cubicBezTo>
                  <a:cubicBezTo>
                    <a:pt x="21" y="11"/>
                    <a:pt x="18" y="9"/>
                    <a:pt x="15" y="9"/>
                  </a:cubicBezTo>
                  <a:cubicBezTo>
                    <a:pt x="14" y="7"/>
                    <a:pt x="12" y="8"/>
                    <a:pt x="10" y="8"/>
                  </a:cubicBezTo>
                  <a:cubicBezTo>
                    <a:pt x="8" y="7"/>
                    <a:pt x="3" y="5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3" y="0"/>
                    <a:pt x="7" y="1"/>
                    <a:pt x="9" y="2"/>
                  </a:cubicBezTo>
                  <a:cubicBezTo>
                    <a:pt x="12" y="4"/>
                    <a:pt x="16" y="4"/>
                    <a:pt x="20" y="5"/>
                  </a:cubicBezTo>
                  <a:cubicBezTo>
                    <a:pt x="22" y="6"/>
                    <a:pt x="25" y="5"/>
                    <a:pt x="27" y="5"/>
                  </a:cubicBezTo>
                  <a:cubicBezTo>
                    <a:pt x="29" y="5"/>
                    <a:pt x="32" y="5"/>
                    <a:pt x="34" y="5"/>
                  </a:cubicBezTo>
                  <a:cubicBezTo>
                    <a:pt x="37" y="5"/>
                    <a:pt x="39" y="4"/>
                    <a:pt x="41" y="4"/>
                  </a:cubicBezTo>
                  <a:cubicBezTo>
                    <a:pt x="45" y="3"/>
                    <a:pt x="50" y="4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5" y="2"/>
                    <a:pt x="54" y="2"/>
                    <a:pt x="55" y="2"/>
                  </a:cubicBezTo>
                  <a:cubicBezTo>
                    <a:pt x="58" y="1"/>
                    <a:pt x="64" y="2"/>
                    <a:pt x="68" y="2"/>
                  </a:cubicBezTo>
                  <a:cubicBezTo>
                    <a:pt x="81" y="4"/>
                    <a:pt x="93" y="13"/>
                    <a:pt x="96" y="25"/>
                  </a:cubicBezTo>
                  <a:cubicBezTo>
                    <a:pt x="96" y="27"/>
                    <a:pt x="95" y="31"/>
                    <a:pt x="94" y="33"/>
                  </a:cubicBezTo>
                  <a:cubicBezTo>
                    <a:pt x="94" y="41"/>
                    <a:pt x="89" y="50"/>
                    <a:pt x="86" y="55"/>
                  </a:cubicBezTo>
                  <a:cubicBezTo>
                    <a:pt x="85" y="55"/>
                    <a:pt x="86" y="56"/>
                    <a:pt x="85" y="57"/>
                  </a:cubicBezTo>
                  <a:cubicBezTo>
                    <a:pt x="84" y="58"/>
                    <a:pt x="81" y="62"/>
                    <a:pt x="81" y="62"/>
                  </a:cubicBezTo>
                  <a:cubicBezTo>
                    <a:pt x="80" y="63"/>
                    <a:pt x="79" y="64"/>
                    <a:pt x="78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7"/>
                    <a:pt x="75" y="66"/>
                    <a:pt x="73" y="68"/>
                  </a:cubicBezTo>
                  <a:cubicBezTo>
                    <a:pt x="73" y="68"/>
                    <a:pt x="72" y="69"/>
                    <a:pt x="71" y="70"/>
                  </a:cubicBezTo>
                  <a:cubicBezTo>
                    <a:pt x="71" y="70"/>
                    <a:pt x="71" y="70"/>
                    <a:pt x="70" y="70"/>
                  </a:cubicBezTo>
                  <a:cubicBezTo>
                    <a:pt x="70" y="70"/>
                    <a:pt x="69" y="71"/>
                    <a:pt x="69" y="72"/>
                  </a:cubicBezTo>
                  <a:cubicBezTo>
                    <a:pt x="68" y="72"/>
                    <a:pt x="68" y="72"/>
                    <a:pt x="67" y="72"/>
                  </a:cubicBezTo>
                  <a:cubicBezTo>
                    <a:pt x="67" y="73"/>
                    <a:pt x="67" y="73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4" y="75"/>
                    <a:pt x="61" y="78"/>
                    <a:pt x="59" y="79"/>
                  </a:cubicBezTo>
                  <a:cubicBezTo>
                    <a:pt x="59" y="80"/>
                    <a:pt x="58" y="81"/>
                    <a:pt x="58" y="82"/>
                  </a:cubicBezTo>
                  <a:cubicBezTo>
                    <a:pt x="55" y="85"/>
                    <a:pt x="53" y="90"/>
                    <a:pt x="52" y="94"/>
                  </a:cubicBezTo>
                  <a:cubicBezTo>
                    <a:pt x="52" y="95"/>
                    <a:pt x="52" y="95"/>
                    <a:pt x="52" y="96"/>
                  </a:cubicBezTo>
                  <a:cubicBezTo>
                    <a:pt x="49" y="106"/>
                    <a:pt x="55" y="121"/>
                    <a:pt x="59" y="131"/>
                  </a:cubicBezTo>
                  <a:cubicBezTo>
                    <a:pt x="60" y="135"/>
                    <a:pt x="59" y="139"/>
                    <a:pt x="60" y="143"/>
                  </a:cubicBezTo>
                  <a:cubicBezTo>
                    <a:pt x="60" y="145"/>
                    <a:pt x="59" y="148"/>
                    <a:pt x="60" y="150"/>
                  </a:cubicBezTo>
                  <a:cubicBezTo>
                    <a:pt x="58" y="151"/>
                    <a:pt x="59" y="155"/>
                    <a:pt x="58" y="156"/>
                  </a:cubicBezTo>
                  <a:cubicBezTo>
                    <a:pt x="56" y="160"/>
                    <a:pt x="55" y="164"/>
                    <a:pt x="52" y="167"/>
                  </a:cubicBezTo>
                  <a:cubicBezTo>
                    <a:pt x="51" y="169"/>
                    <a:pt x="50" y="169"/>
                    <a:pt x="49" y="171"/>
                  </a:cubicBezTo>
                  <a:cubicBezTo>
                    <a:pt x="49" y="171"/>
                    <a:pt x="49" y="171"/>
                    <a:pt x="49" y="171"/>
                  </a:cubicBezTo>
                  <a:cubicBezTo>
                    <a:pt x="49" y="171"/>
                    <a:pt x="49" y="171"/>
                    <a:pt x="49" y="171"/>
                  </a:cubicBezTo>
                  <a:cubicBezTo>
                    <a:pt x="49" y="171"/>
                    <a:pt x="49" y="171"/>
                    <a:pt x="49" y="171"/>
                  </a:cubicBezTo>
                  <a:cubicBezTo>
                    <a:pt x="49" y="171"/>
                    <a:pt x="49" y="171"/>
                    <a:pt x="49" y="171"/>
                  </a:cubicBezTo>
                  <a:cubicBezTo>
                    <a:pt x="49" y="171"/>
                    <a:pt x="49" y="171"/>
                    <a:pt x="48" y="171"/>
                  </a:cubicBezTo>
                  <a:cubicBezTo>
                    <a:pt x="49" y="172"/>
                    <a:pt x="48" y="172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46" y="174"/>
                    <a:pt x="46" y="174"/>
                    <a:pt x="45" y="174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610">
              <a:extLst>
                <a:ext uri="{FF2B5EF4-FFF2-40B4-BE49-F238E27FC236}">
                  <a16:creationId xmlns:a16="http://schemas.microsoft.com/office/drawing/2014/main" id="{CB62BD2D-9780-8B2B-BE6F-8FB3BFD71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8" y="404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611">
              <a:extLst>
                <a:ext uri="{FF2B5EF4-FFF2-40B4-BE49-F238E27FC236}">
                  <a16:creationId xmlns:a16="http://schemas.microsoft.com/office/drawing/2014/main" id="{6104DDFB-21E9-0ED9-620B-E9A12D166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" y="40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612">
              <a:extLst>
                <a:ext uri="{FF2B5EF4-FFF2-40B4-BE49-F238E27FC236}">
                  <a16:creationId xmlns:a16="http://schemas.microsoft.com/office/drawing/2014/main" id="{00577DA0-DF53-056D-F83F-DB3F6DAF3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" y="405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613">
              <a:extLst>
                <a:ext uri="{FF2B5EF4-FFF2-40B4-BE49-F238E27FC236}">
                  <a16:creationId xmlns:a16="http://schemas.microsoft.com/office/drawing/2014/main" id="{95E99191-04A4-4F04-4931-CC530132E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" y="40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614">
              <a:extLst>
                <a:ext uri="{FF2B5EF4-FFF2-40B4-BE49-F238E27FC236}">
                  <a16:creationId xmlns:a16="http://schemas.microsoft.com/office/drawing/2014/main" id="{4485C315-9F03-5D18-92BF-0A1A425BC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" y="40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615">
              <a:extLst>
                <a:ext uri="{FF2B5EF4-FFF2-40B4-BE49-F238E27FC236}">
                  <a16:creationId xmlns:a16="http://schemas.microsoft.com/office/drawing/2014/main" id="{2FE7ECDD-8A28-4DB3-7A58-A557A4B85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" y="4067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616">
              <a:extLst>
                <a:ext uri="{FF2B5EF4-FFF2-40B4-BE49-F238E27FC236}">
                  <a16:creationId xmlns:a16="http://schemas.microsoft.com/office/drawing/2014/main" id="{49C4A226-06D5-0313-2BEE-BA65D70E6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" y="4070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617">
              <a:extLst>
                <a:ext uri="{FF2B5EF4-FFF2-40B4-BE49-F238E27FC236}">
                  <a16:creationId xmlns:a16="http://schemas.microsoft.com/office/drawing/2014/main" id="{5BC226B2-0648-4B78-2AF2-4241B1064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0" y="4075"/>
              <a:ext cx="545" cy="1055"/>
            </a:xfrm>
            <a:custGeom>
              <a:avLst/>
              <a:gdLst>
                <a:gd name="T0" fmla="*/ 182 w 225"/>
                <a:gd name="T1" fmla="*/ 404 h 435"/>
                <a:gd name="T2" fmla="*/ 177 w 225"/>
                <a:gd name="T3" fmla="*/ 430 h 435"/>
                <a:gd name="T4" fmla="*/ 182 w 225"/>
                <a:gd name="T5" fmla="*/ 391 h 435"/>
                <a:gd name="T6" fmla="*/ 201 w 225"/>
                <a:gd name="T7" fmla="*/ 347 h 435"/>
                <a:gd name="T8" fmla="*/ 192 w 225"/>
                <a:gd name="T9" fmla="*/ 291 h 435"/>
                <a:gd name="T10" fmla="*/ 209 w 225"/>
                <a:gd name="T11" fmla="*/ 248 h 435"/>
                <a:gd name="T12" fmla="*/ 219 w 225"/>
                <a:gd name="T13" fmla="*/ 215 h 435"/>
                <a:gd name="T14" fmla="*/ 210 w 225"/>
                <a:gd name="T15" fmla="*/ 171 h 435"/>
                <a:gd name="T16" fmla="*/ 207 w 225"/>
                <a:gd name="T17" fmla="*/ 140 h 435"/>
                <a:gd name="T18" fmla="*/ 148 w 225"/>
                <a:gd name="T19" fmla="*/ 55 h 435"/>
                <a:gd name="T20" fmla="*/ 103 w 225"/>
                <a:gd name="T21" fmla="*/ 5 h 435"/>
                <a:gd name="T22" fmla="*/ 81 w 225"/>
                <a:gd name="T23" fmla="*/ 31 h 435"/>
                <a:gd name="T24" fmla="*/ 50 w 225"/>
                <a:gd name="T25" fmla="*/ 62 h 435"/>
                <a:gd name="T26" fmla="*/ 28 w 225"/>
                <a:gd name="T27" fmla="*/ 107 h 435"/>
                <a:gd name="T28" fmla="*/ 33 w 225"/>
                <a:gd name="T29" fmla="*/ 151 h 435"/>
                <a:gd name="T30" fmla="*/ 23 w 225"/>
                <a:gd name="T31" fmla="*/ 187 h 435"/>
                <a:gd name="T32" fmla="*/ 8 w 225"/>
                <a:gd name="T33" fmla="*/ 223 h 435"/>
                <a:gd name="T34" fmla="*/ 15 w 225"/>
                <a:gd name="T35" fmla="*/ 254 h 435"/>
                <a:gd name="T36" fmla="*/ 31 w 225"/>
                <a:gd name="T37" fmla="*/ 262 h 435"/>
                <a:gd name="T38" fmla="*/ 50 w 225"/>
                <a:gd name="T39" fmla="*/ 270 h 435"/>
                <a:gd name="T40" fmla="*/ 68 w 225"/>
                <a:gd name="T41" fmla="*/ 275 h 435"/>
                <a:gd name="T42" fmla="*/ 72 w 225"/>
                <a:gd name="T43" fmla="*/ 279 h 435"/>
                <a:gd name="T44" fmla="*/ 82 w 225"/>
                <a:gd name="T45" fmla="*/ 287 h 435"/>
                <a:gd name="T46" fmla="*/ 91 w 225"/>
                <a:gd name="T47" fmla="*/ 297 h 435"/>
                <a:gd name="T48" fmla="*/ 104 w 225"/>
                <a:gd name="T49" fmla="*/ 322 h 435"/>
                <a:gd name="T50" fmla="*/ 114 w 225"/>
                <a:gd name="T51" fmla="*/ 359 h 435"/>
                <a:gd name="T52" fmla="*/ 114 w 225"/>
                <a:gd name="T53" fmla="*/ 395 h 435"/>
                <a:gd name="T54" fmla="*/ 113 w 225"/>
                <a:gd name="T55" fmla="*/ 421 h 435"/>
                <a:gd name="T56" fmla="*/ 110 w 225"/>
                <a:gd name="T57" fmla="*/ 423 h 435"/>
                <a:gd name="T58" fmla="*/ 110 w 225"/>
                <a:gd name="T59" fmla="*/ 391 h 435"/>
                <a:gd name="T60" fmla="*/ 110 w 225"/>
                <a:gd name="T61" fmla="*/ 366 h 435"/>
                <a:gd name="T62" fmla="*/ 91 w 225"/>
                <a:gd name="T63" fmla="*/ 307 h 435"/>
                <a:gd name="T64" fmla="*/ 58 w 225"/>
                <a:gd name="T65" fmla="*/ 278 h 435"/>
                <a:gd name="T66" fmla="*/ 20 w 225"/>
                <a:gd name="T67" fmla="*/ 264 h 435"/>
                <a:gd name="T68" fmla="*/ 1 w 225"/>
                <a:gd name="T69" fmla="*/ 232 h 435"/>
                <a:gd name="T70" fmla="*/ 5 w 225"/>
                <a:gd name="T71" fmla="*/ 216 h 435"/>
                <a:gd name="T72" fmla="*/ 13 w 225"/>
                <a:gd name="T73" fmla="*/ 198 h 435"/>
                <a:gd name="T74" fmla="*/ 17 w 225"/>
                <a:gd name="T75" fmla="*/ 191 h 435"/>
                <a:gd name="T76" fmla="*/ 21 w 225"/>
                <a:gd name="T77" fmla="*/ 179 h 435"/>
                <a:gd name="T78" fmla="*/ 29 w 225"/>
                <a:gd name="T79" fmla="*/ 134 h 435"/>
                <a:gd name="T80" fmla="*/ 24 w 225"/>
                <a:gd name="T81" fmla="*/ 81 h 435"/>
                <a:gd name="T82" fmla="*/ 45 w 225"/>
                <a:gd name="T83" fmla="*/ 59 h 435"/>
                <a:gd name="T84" fmla="*/ 77 w 225"/>
                <a:gd name="T85" fmla="*/ 27 h 435"/>
                <a:gd name="T86" fmla="*/ 106 w 225"/>
                <a:gd name="T87" fmla="*/ 1 h 435"/>
                <a:gd name="T88" fmla="*/ 115 w 225"/>
                <a:gd name="T89" fmla="*/ 4 h 435"/>
                <a:gd name="T90" fmla="*/ 122 w 225"/>
                <a:gd name="T91" fmla="*/ 8 h 435"/>
                <a:gd name="T92" fmla="*/ 132 w 225"/>
                <a:gd name="T93" fmla="*/ 17 h 435"/>
                <a:gd name="T94" fmla="*/ 171 w 225"/>
                <a:gd name="T95" fmla="*/ 78 h 435"/>
                <a:gd name="T96" fmla="*/ 188 w 225"/>
                <a:gd name="T97" fmla="*/ 85 h 435"/>
                <a:gd name="T98" fmla="*/ 210 w 225"/>
                <a:gd name="T99" fmla="*/ 113 h 435"/>
                <a:gd name="T100" fmla="*/ 211 w 225"/>
                <a:gd name="T101" fmla="*/ 137 h 435"/>
                <a:gd name="T102" fmla="*/ 214 w 225"/>
                <a:gd name="T103" fmla="*/ 170 h 435"/>
                <a:gd name="T104" fmla="*/ 215 w 225"/>
                <a:gd name="T105" fmla="*/ 175 h 435"/>
                <a:gd name="T106" fmla="*/ 222 w 225"/>
                <a:gd name="T107" fmla="*/ 191 h 435"/>
                <a:gd name="T108" fmla="*/ 224 w 225"/>
                <a:gd name="T109" fmla="*/ 206 h 435"/>
                <a:gd name="T110" fmla="*/ 218 w 225"/>
                <a:gd name="T111" fmla="*/ 241 h 435"/>
                <a:gd name="T112" fmla="*/ 206 w 225"/>
                <a:gd name="T113" fmla="*/ 263 h 435"/>
                <a:gd name="T114" fmla="*/ 199 w 225"/>
                <a:gd name="T115" fmla="*/ 277 h 435"/>
                <a:gd name="T116" fmla="*/ 205 w 225"/>
                <a:gd name="T117" fmla="*/ 33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5" h="435">
                  <a:moveTo>
                    <a:pt x="197" y="372"/>
                  </a:moveTo>
                  <a:cubicBezTo>
                    <a:pt x="196" y="372"/>
                    <a:pt x="196" y="372"/>
                    <a:pt x="196" y="372"/>
                  </a:cubicBezTo>
                  <a:cubicBezTo>
                    <a:pt x="195" y="377"/>
                    <a:pt x="192" y="382"/>
                    <a:pt x="188" y="387"/>
                  </a:cubicBezTo>
                  <a:cubicBezTo>
                    <a:pt x="188" y="388"/>
                    <a:pt x="187" y="390"/>
                    <a:pt x="188" y="390"/>
                  </a:cubicBezTo>
                  <a:cubicBezTo>
                    <a:pt x="187" y="392"/>
                    <a:pt x="186" y="394"/>
                    <a:pt x="185" y="396"/>
                  </a:cubicBezTo>
                  <a:cubicBezTo>
                    <a:pt x="184" y="397"/>
                    <a:pt x="184" y="398"/>
                    <a:pt x="184" y="400"/>
                  </a:cubicBezTo>
                  <a:cubicBezTo>
                    <a:pt x="183" y="401"/>
                    <a:pt x="182" y="403"/>
                    <a:pt x="182" y="404"/>
                  </a:cubicBezTo>
                  <a:cubicBezTo>
                    <a:pt x="182" y="404"/>
                    <a:pt x="181" y="413"/>
                    <a:pt x="181" y="414"/>
                  </a:cubicBezTo>
                  <a:cubicBezTo>
                    <a:pt x="181" y="415"/>
                    <a:pt x="181" y="419"/>
                    <a:pt x="181" y="419"/>
                  </a:cubicBezTo>
                  <a:cubicBezTo>
                    <a:pt x="181" y="421"/>
                    <a:pt x="182" y="424"/>
                    <a:pt x="181" y="426"/>
                  </a:cubicBezTo>
                  <a:cubicBezTo>
                    <a:pt x="181" y="429"/>
                    <a:pt x="182" y="431"/>
                    <a:pt x="181" y="433"/>
                  </a:cubicBezTo>
                  <a:cubicBezTo>
                    <a:pt x="182" y="433"/>
                    <a:pt x="182" y="434"/>
                    <a:pt x="182" y="435"/>
                  </a:cubicBezTo>
                  <a:cubicBezTo>
                    <a:pt x="181" y="435"/>
                    <a:pt x="179" y="435"/>
                    <a:pt x="177" y="435"/>
                  </a:cubicBezTo>
                  <a:cubicBezTo>
                    <a:pt x="178" y="433"/>
                    <a:pt x="178" y="432"/>
                    <a:pt x="177" y="430"/>
                  </a:cubicBezTo>
                  <a:cubicBezTo>
                    <a:pt x="178" y="430"/>
                    <a:pt x="177" y="430"/>
                    <a:pt x="178" y="430"/>
                  </a:cubicBezTo>
                  <a:cubicBezTo>
                    <a:pt x="176" y="428"/>
                    <a:pt x="177" y="418"/>
                    <a:pt x="177" y="413"/>
                  </a:cubicBezTo>
                  <a:cubicBezTo>
                    <a:pt x="176" y="413"/>
                    <a:pt x="176" y="413"/>
                    <a:pt x="176" y="413"/>
                  </a:cubicBezTo>
                  <a:cubicBezTo>
                    <a:pt x="176" y="413"/>
                    <a:pt x="177" y="413"/>
                    <a:pt x="177" y="413"/>
                  </a:cubicBezTo>
                  <a:cubicBezTo>
                    <a:pt x="177" y="408"/>
                    <a:pt x="178" y="401"/>
                    <a:pt x="179" y="398"/>
                  </a:cubicBezTo>
                  <a:cubicBezTo>
                    <a:pt x="180" y="397"/>
                    <a:pt x="180" y="396"/>
                    <a:pt x="181" y="396"/>
                  </a:cubicBezTo>
                  <a:cubicBezTo>
                    <a:pt x="181" y="394"/>
                    <a:pt x="181" y="393"/>
                    <a:pt x="182" y="391"/>
                  </a:cubicBezTo>
                  <a:cubicBezTo>
                    <a:pt x="182" y="390"/>
                    <a:pt x="183" y="389"/>
                    <a:pt x="184" y="388"/>
                  </a:cubicBezTo>
                  <a:cubicBezTo>
                    <a:pt x="184" y="387"/>
                    <a:pt x="184" y="386"/>
                    <a:pt x="184" y="386"/>
                  </a:cubicBezTo>
                  <a:cubicBezTo>
                    <a:pt x="184" y="384"/>
                    <a:pt x="186" y="383"/>
                    <a:pt x="187" y="382"/>
                  </a:cubicBezTo>
                  <a:cubicBezTo>
                    <a:pt x="188" y="379"/>
                    <a:pt x="190" y="375"/>
                    <a:pt x="192" y="372"/>
                  </a:cubicBezTo>
                  <a:cubicBezTo>
                    <a:pt x="192" y="371"/>
                    <a:pt x="192" y="369"/>
                    <a:pt x="193" y="368"/>
                  </a:cubicBezTo>
                  <a:cubicBezTo>
                    <a:pt x="194" y="365"/>
                    <a:pt x="196" y="362"/>
                    <a:pt x="197" y="360"/>
                  </a:cubicBezTo>
                  <a:cubicBezTo>
                    <a:pt x="199" y="356"/>
                    <a:pt x="200" y="350"/>
                    <a:pt x="201" y="347"/>
                  </a:cubicBezTo>
                  <a:cubicBezTo>
                    <a:pt x="201" y="346"/>
                    <a:pt x="201" y="345"/>
                    <a:pt x="201" y="344"/>
                  </a:cubicBezTo>
                  <a:cubicBezTo>
                    <a:pt x="202" y="341"/>
                    <a:pt x="202" y="337"/>
                    <a:pt x="201" y="335"/>
                  </a:cubicBezTo>
                  <a:cubicBezTo>
                    <a:pt x="201" y="334"/>
                    <a:pt x="201" y="326"/>
                    <a:pt x="200" y="326"/>
                  </a:cubicBezTo>
                  <a:cubicBezTo>
                    <a:pt x="200" y="325"/>
                    <a:pt x="199" y="324"/>
                    <a:pt x="199" y="323"/>
                  </a:cubicBezTo>
                  <a:cubicBezTo>
                    <a:pt x="198" y="316"/>
                    <a:pt x="194" y="308"/>
                    <a:pt x="192" y="301"/>
                  </a:cubicBezTo>
                  <a:cubicBezTo>
                    <a:pt x="192" y="301"/>
                    <a:pt x="192" y="299"/>
                    <a:pt x="192" y="298"/>
                  </a:cubicBezTo>
                  <a:cubicBezTo>
                    <a:pt x="192" y="297"/>
                    <a:pt x="192" y="293"/>
                    <a:pt x="192" y="291"/>
                  </a:cubicBezTo>
                  <a:cubicBezTo>
                    <a:pt x="192" y="290"/>
                    <a:pt x="192" y="289"/>
                    <a:pt x="192" y="288"/>
                  </a:cubicBezTo>
                  <a:cubicBezTo>
                    <a:pt x="192" y="282"/>
                    <a:pt x="194" y="275"/>
                    <a:pt x="197" y="271"/>
                  </a:cubicBezTo>
                  <a:cubicBezTo>
                    <a:pt x="197" y="271"/>
                    <a:pt x="199" y="265"/>
                    <a:pt x="200" y="263"/>
                  </a:cubicBezTo>
                  <a:cubicBezTo>
                    <a:pt x="200" y="262"/>
                    <a:pt x="202" y="261"/>
                    <a:pt x="203" y="260"/>
                  </a:cubicBezTo>
                  <a:cubicBezTo>
                    <a:pt x="204" y="258"/>
                    <a:pt x="204" y="256"/>
                    <a:pt x="205" y="255"/>
                  </a:cubicBezTo>
                  <a:cubicBezTo>
                    <a:pt x="206" y="253"/>
                    <a:pt x="207" y="251"/>
                    <a:pt x="208" y="250"/>
                  </a:cubicBezTo>
                  <a:cubicBezTo>
                    <a:pt x="208" y="249"/>
                    <a:pt x="209" y="248"/>
                    <a:pt x="209" y="248"/>
                  </a:cubicBezTo>
                  <a:cubicBezTo>
                    <a:pt x="210" y="245"/>
                    <a:pt x="212" y="242"/>
                    <a:pt x="214" y="239"/>
                  </a:cubicBezTo>
                  <a:cubicBezTo>
                    <a:pt x="215" y="238"/>
                    <a:pt x="215" y="237"/>
                    <a:pt x="215" y="236"/>
                  </a:cubicBezTo>
                  <a:cubicBezTo>
                    <a:pt x="215" y="235"/>
                    <a:pt x="215" y="236"/>
                    <a:pt x="215" y="235"/>
                  </a:cubicBezTo>
                  <a:cubicBezTo>
                    <a:pt x="217" y="234"/>
                    <a:pt x="216" y="232"/>
                    <a:pt x="217" y="230"/>
                  </a:cubicBezTo>
                  <a:cubicBezTo>
                    <a:pt x="217" y="228"/>
                    <a:pt x="218" y="226"/>
                    <a:pt x="218" y="224"/>
                  </a:cubicBezTo>
                  <a:cubicBezTo>
                    <a:pt x="218" y="222"/>
                    <a:pt x="218" y="218"/>
                    <a:pt x="219" y="216"/>
                  </a:cubicBezTo>
                  <a:cubicBezTo>
                    <a:pt x="219" y="216"/>
                    <a:pt x="219" y="216"/>
                    <a:pt x="219" y="215"/>
                  </a:cubicBezTo>
                  <a:cubicBezTo>
                    <a:pt x="218" y="213"/>
                    <a:pt x="220" y="207"/>
                    <a:pt x="220" y="205"/>
                  </a:cubicBezTo>
                  <a:cubicBezTo>
                    <a:pt x="218" y="197"/>
                    <a:pt x="217" y="191"/>
                    <a:pt x="213" y="184"/>
                  </a:cubicBezTo>
                  <a:cubicBezTo>
                    <a:pt x="213" y="183"/>
                    <a:pt x="212" y="182"/>
                    <a:pt x="212" y="181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211" y="179"/>
                    <a:pt x="210" y="174"/>
                    <a:pt x="210" y="173"/>
                  </a:cubicBezTo>
                  <a:cubicBezTo>
                    <a:pt x="210" y="173"/>
                    <a:pt x="210" y="173"/>
                    <a:pt x="210" y="173"/>
                  </a:cubicBezTo>
                  <a:cubicBezTo>
                    <a:pt x="210" y="172"/>
                    <a:pt x="210" y="172"/>
                    <a:pt x="210" y="171"/>
                  </a:cubicBezTo>
                  <a:cubicBezTo>
                    <a:pt x="209" y="170"/>
                    <a:pt x="209" y="169"/>
                    <a:pt x="209" y="168"/>
                  </a:cubicBezTo>
                  <a:cubicBezTo>
                    <a:pt x="208" y="164"/>
                    <a:pt x="206" y="160"/>
                    <a:pt x="207" y="155"/>
                  </a:cubicBezTo>
                  <a:cubicBezTo>
                    <a:pt x="208" y="154"/>
                    <a:pt x="206" y="153"/>
                    <a:pt x="207" y="152"/>
                  </a:cubicBezTo>
                  <a:cubicBezTo>
                    <a:pt x="206" y="151"/>
                    <a:pt x="207" y="149"/>
                    <a:pt x="207" y="147"/>
                  </a:cubicBezTo>
                  <a:cubicBezTo>
                    <a:pt x="206" y="147"/>
                    <a:pt x="207" y="147"/>
                    <a:pt x="207" y="147"/>
                  </a:cubicBezTo>
                  <a:cubicBezTo>
                    <a:pt x="207" y="145"/>
                    <a:pt x="207" y="143"/>
                    <a:pt x="207" y="141"/>
                  </a:cubicBezTo>
                  <a:cubicBezTo>
                    <a:pt x="206" y="141"/>
                    <a:pt x="207" y="141"/>
                    <a:pt x="207" y="140"/>
                  </a:cubicBezTo>
                  <a:cubicBezTo>
                    <a:pt x="207" y="139"/>
                    <a:pt x="206" y="136"/>
                    <a:pt x="206" y="135"/>
                  </a:cubicBezTo>
                  <a:cubicBezTo>
                    <a:pt x="206" y="135"/>
                    <a:pt x="206" y="127"/>
                    <a:pt x="206" y="127"/>
                  </a:cubicBezTo>
                  <a:cubicBezTo>
                    <a:pt x="208" y="116"/>
                    <a:pt x="203" y="99"/>
                    <a:pt x="195" y="95"/>
                  </a:cubicBezTo>
                  <a:cubicBezTo>
                    <a:pt x="185" y="89"/>
                    <a:pt x="171" y="87"/>
                    <a:pt x="164" y="78"/>
                  </a:cubicBezTo>
                  <a:cubicBezTo>
                    <a:pt x="163" y="77"/>
                    <a:pt x="160" y="75"/>
                    <a:pt x="160" y="73"/>
                  </a:cubicBezTo>
                  <a:cubicBezTo>
                    <a:pt x="160" y="73"/>
                    <a:pt x="160" y="73"/>
                    <a:pt x="159" y="73"/>
                  </a:cubicBezTo>
                  <a:cubicBezTo>
                    <a:pt x="156" y="67"/>
                    <a:pt x="152" y="61"/>
                    <a:pt x="148" y="55"/>
                  </a:cubicBezTo>
                  <a:cubicBezTo>
                    <a:pt x="146" y="52"/>
                    <a:pt x="146" y="50"/>
                    <a:pt x="145" y="47"/>
                  </a:cubicBezTo>
                  <a:cubicBezTo>
                    <a:pt x="144" y="46"/>
                    <a:pt x="143" y="44"/>
                    <a:pt x="142" y="43"/>
                  </a:cubicBezTo>
                  <a:cubicBezTo>
                    <a:pt x="142" y="42"/>
                    <a:pt x="142" y="42"/>
                    <a:pt x="142" y="41"/>
                  </a:cubicBezTo>
                  <a:cubicBezTo>
                    <a:pt x="140" y="39"/>
                    <a:pt x="139" y="37"/>
                    <a:pt x="137" y="35"/>
                  </a:cubicBezTo>
                  <a:cubicBezTo>
                    <a:pt x="136" y="32"/>
                    <a:pt x="135" y="29"/>
                    <a:pt x="132" y="26"/>
                  </a:cubicBezTo>
                  <a:cubicBezTo>
                    <a:pt x="126" y="18"/>
                    <a:pt x="120" y="13"/>
                    <a:pt x="113" y="8"/>
                  </a:cubicBezTo>
                  <a:cubicBezTo>
                    <a:pt x="110" y="7"/>
                    <a:pt x="106" y="6"/>
                    <a:pt x="103" y="5"/>
                  </a:cubicBezTo>
                  <a:cubicBezTo>
                    <a:pt x="102" y="5"/>
                    <a:pt x="100" y="6"/>
                    <a:pt x="99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8" y="7"/>
                    <a:pt x="96" y="7"/>
                    <a:pt x="96" y="7"/>
                  </a:cubicBezTo>
                  <a:cubicBezTo>
                    <a:pt x="94" y="8"/>
                    <a:pt x="91" y="10"/>
                    <a:pt x="89" y="12"/>
                  </a:cubicBezTo>
                  <a:cubicBezTo>
                    <a:pt x="88" y="14"/>
                    <a:pt x="87" y="16"/>
                    <a:pt x="86" y="18"/>
                  </a:cubicBezTo>
                  <a:cubicBezTo>
                    <a:pt x="85" y="21"/>
                    <a:pt x="83" y="24"/>
                    <a:pt x="82" y="27"/>
                  </a:cubicBezTo>
                  <a:cubicBezTo>
                    <a:pt x="81" y="27"/>
                    <a:pt x="80" y="31"/>
                    <a:pt x="81" y="31"/>
                  </a:cubicBezTo>
                  <a:cubicBezTo>
                    <a:pt x="78" y="36"/>
                    <a:pt x="76" y="40"/>
                    <a:pt x="73" y="44"/>
                  </a:cubicBezTo>
                  <a:cubicBezTo>
                    <a:pt x="73" y="45"/>
                    <a:pt x="71" y="45"/>
                    <a:pt x="70" y="46"/>
                  </a:cubicBezTo>
                  <a:cubicBezTo>
                    <a:pt x="69" y="47"/>
                    <a:pt x="68" y="49"/>
                    <a:pt x="67" y="50"/>
                  </a:cubicBezTo>
                  <a:cubicBezTo>
                    <a:pt x="65" y="51"/>
                    <a:pt x="63" y="52"/>
                    <a:pt x="61" y="54"/>
                  </a:cubicBezTo>
                  <a:cubicBezTo>
                    <a:pt x="60" y="55"/>
                    <a:pt x="60" y="56"/>
                    <a:pt x="59" y="56"/>
                  </a:cubicBezTo>
                  <a:cubicBezTo>
                    <a:pt x="57" y="57"/>
                    <a:pt x="56" y="58"/>
                    <a:pt x="54" y="59"/>
                  </a:cubicBezTo>
                  <a:cubicBezTo>
                    <a:pt x="52" y="60"/>
                    <a:pt x="51" y="61"/>
                    <a:pt x="50" y="62"/>
                  </a:cubicBezTo>
                  <a:cubicBezTo>
                    <a:pt x="48" y="63"/>
                    <a:pt x="46" y="64"/>
                    <a:pt x="45" y="64"/>
                  </a:cubicBezTo>
                  <a:cubicBezTo>
                    <a:pt x="40" y="67"/>
                    <a:pt x="32" y="75"/>
                    <a:pt x="29" y="81"/>
                  </a:cubicBezTo>
                  <a:cubicBezTo>
                    <a:pt x="28" y="82"/>
                    <a:pt x="27" y="83"/>
                    <a:pt x="27" y="84"/>
                  </a:cubicBezTo>
                  <a:cubicBezTo>
                    <a:pt x="25" y="87"/>
                    <a:pt x="26" y="92"/>
                    <a:pt x="25" y="95"/>
                  </a:cubicBezTo>
                  <a:cubicBezTo>
                    <a:pt x="26" y="97"/>
                    <a:pt x="27" y="99"/>
                    <a:pt x="27" y="101"/>
                  </a:cubicBezTo>
                  <a:cubicBezTo>
                    <a:pt x="27" y="102"/>
                    <a:pt x="27" y="104"/>
                    <a:pt x="28" y="105"/>
                  </a:cubicBezTo>
                  <a:cubicBezTo>
                    <a:pt x="28" y="106"/>
                    <a:pt x="28" y="107"/>
                    <a:pt x="28" y="107"/>
                  </a:cubicBezTo>
                  <a:cubicBezTo>
                    <a:pt x="28" y="110"/>
                    <a:pt x="29" y="111"/>
                    <a:pt x="30" y="114"/>
                  </a:cubicBezTo>
                  <a:cubicBezTo>
                    <a:pt x="30" y="115"/>
                    <a:pt x="30" y="116"/>
                    <a:pt x="30" y="117"/>
                  </a:cubicBezTo>
                  <a:cubicBezTo>
                    <a:pt x="30" y="118"/>
                    <a:pt x="31" y="120"/>
                    <a:pt x="32" y="122"/>
                  </a:cubicBezTo>
                  <a:cubicBezTo>
                    <a:pt x="33" y="124"/>
                    <a:pt x="32" y="126"/>
                    <a:pt x="33" y="128"/>
                  </a:cubicBezTo>
                  <a:cubicBezTo>
                    <a:pt x="34" y="133"/>
                    <a:pt x="33" y="138"/>
                    <a:pt x="34" y="143"/>
                  </a:cubicBezTo>
                  <a:cubicBezTo>
                    <a:pt x="34" y="145"/>
                    <a:pt x="33" y="146"/>
                    <a:pt x="33" y="148"/>
                  </a:cubicBezTo>
                  <a:cubicBezTo>
                    <a:pt x="33" y="148"/>
                    <a:pt x="32" y="150"/>
                    <a:pt x="33" y="151"/>
                  </a:cubicBezTo>
                  <a:cubicBezTo>
                    <a:pt x="33" y="152"/>
                    <a:pt x="33" y="153"/>
                    <a:pt x="33" y="155"/>
                  </a:cubicBezTo>
                  <a:cubicBezTo>
                    <a:pt x="32" y="157"/>
                    <a:pt x="31" y="158"/>
                    <a:pt x="31" y="159"/>
                  </a:cubicBezTo>
                  <a:cubicBezTo>
                    <a:pt x="31" y="160"/>
                    <a:pt x="31" y="162"/>
                    <a:pt x="30" y="163"/>
                  </a:cubicBezTo>
                  <a:cubicBezTo>
                    <a:pt x="29" y="168"/>
                    <a:pt x="29" y="171"/>
                    <a:pt x="27" y="175"/>
                  </a:cubicBezTo>
                  <a:cubicBezTo>
                    <a:pt x="26" y="178"/>
                    <a:pt x="25" y="181"/>
                    <a:pt x="24" y="183"/>
                  </a:cubicBezTo>
                  <a:cubicBezTo>
                    <a:pt x="24" y="184"/>
                    <a:pt x="24" y="185"/>
                    <a:pt x="24" y="185"/>
                  </a:cubicBezTo>
                  <a:cubicBezTo>
                    <a:pt x="24" y="186"/>
                    <a:pt x="23" y="187"/>
                    <a:pt x="23" y="187"/>
                  </a:cubicBezTo>
                  <a:cubicBezTo>
                    <a:pt x="23" y="188"/>
                    <a:pt x="23" y="188"/>
                    <a:pt x="24" y="188"/>
                  </a:cubicBezTo>
                  <a:cubicBezTo>
                    <a:pt x="23" y="188"/>
                    <a:pt x="22" y="189"/>
                    <a:pt x="22" y="190"/>
                  </a:cubicBezTo>
                  <a:cubicBezTo>
                    <a:pt x="22" y="191"/>
                    <a:pt x="21" y="193"/>
                    <a:pt x="20" y="194"/>
                  </a:cubicBezTo>
                  <a:cubicBezTo>
                    <a:pt x="20" y="196"/>
                    <a:pt x="19" y="197"/>
                    <a:pt x="18" y="199"/>
                  </a:cubicBezTo>
                  <a:cubicBezTo>
                    <a:pt x="17" y="200"/>
                    <a:pt x="15" y="202"/>
                    <a:pt x="15" y="204"/>
                  </a:cubicBezTo>
                  <a:cubicBezTo>
                    <a:pt x="14" y="204"/>
                    <a:pt x="14" y="206"/>
                    <a:pt x="15" y="206"/>
                  </a:cubicBezTo>
                  <a:cubicBezTo>
                    <a:pt x="11" y="210"/>
                    <a:pt x="9" y="218"/>
                    <a:pt x="8" y="223"/>
                  </a:cubicBezTo>
                  <a:cubicBezTo>
                    <a:pt x="7" y="224"/>
                    <a:pt x="7" y="224"/>
                    <a:pt x="6" y="224"/>
                  </a:cubicBezTo>
                  <a:cubicBezTo>
                    <a:pt x="6" y="226"/>
                    <a:pt x="6" y="229"/>
                    <a:pt x="6" y="230"/>
                  </a:cubicBezTo>
                  <a:cubicBezTo>
                    <a:pt x="6" y="230"/>
                    <a:pt x="5" y="231"/>
                    <a:pt x="5" y="231"/>
                  </a:cubicBezTo>
                  <a:cubicBezTo>
                    <a:pt x="5" y="235"/>
                    <a:pt x="5" y="241"/>
                    <a:pt x="7" y="243"/>
                  </a:cubicBezTo>
                  <a:cubicBezTo>
                    <a:pt x="9" y="245"/>
                    <a:pt x="10" y="247"/>
                    <a:pt x="11" y="250"/>
                  </a:cubicBezTo>
                  <a:cubicBezTo>
                    <a:pt x="12" y="251"/>
                    <a:pt x="14" y="251"/>
                    <a:pt x="14" y="252"/>
                  </a:cubicBezTo>
                  <a:cubicBezTo>
                    <a:pt x="15" y="253"/>
                    <a:pt x="15" y="253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ubicBezTo>
                    <a:pt x="15" y="255"/>
                    <a:pt x="24" y="260"/>
                    <a:pt x="27" y="261"/>
                  </a:cubicBezTo>
                  <a:cubicBezTo>
                    <a:pt x="27" y="262"/>
                    <a:pt x="26" y="261"/>
                    <a:pt x="27" y="262"/>
                  </a:cubicBezTo>
                  <a:cubicBezTo>
                    <a:pt x="27" y="261"/>
                    <a:pt x="28" y="262"/>
                    <a:pt x="29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30" y="262"/>
                    <a:pt x="31" y="262"/>
                    <a:pt x="31" y="262"/>
                  </a:cubicBezTo>
                  <a:cubicBezTo>
                    <a:pt x="31" y="262"/>
                    <a:pt x="31" y="263"/>
                    <a:pt x="31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3" y="263"/>
                    <a:pt x="34" y="265"/>
                    <a:pt x="36" y="265"/>
                  </a:cubicBezTo>
                  <a:cubicBezTo>
                    <a:pt x="37" y="265"/>
                    <a:pt x="38" y="265"/>
                    <a:pt x="39" y="265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0" y="265"/>
                    <a:pt x="49" y="270"/>
                    <a:pt x="50" y="270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4" y="270"/>
                    <a:pt x="55" y="271"/>
                    <a:pt x="58" y="272"/>
                  </a:cubicBezTo>
                  <a:cubicBezTo>
                    <a:pt x="58" y="271"/>
                    <a:pt x="58" y="272"/>
                    <a:pt x="58" y="271"/>
                  </a:cubicBezTo>
                  <a:cubicBezTo>
                    <a:pt x="59" y="272"/>
                    <a:pt x="64" y="273"/>
                    <a:pt x="65" y="274"/>
                  </a:cubicBezTo>
                  <a:cubicBezTo>
                    <a:pt x="65" y="274"/>
                    <a:pt x="65" y="274"/>
                    <a:pt x="65" y="274"/>
                  </a:cubicBezTo>
                  <a:cubicBezTo>
                    <a:pt x="66" y="275"/>
                    <a:pt x="66" y="275"/>
                    <a:pt x="68" y="275"/>
                  </a:cubicBezTo>
                  <a:cubicBezTo>
                    <a:pt x="68" y="275"/>
                    <a:pt x="68" y="276"/>
                    <a:pt x="68" y="276"/>
                  </a:cubicBezTo>
                  <a:cubicBezTo>
                    <a:pt x="68" y="276"/>
                    <a:pt x="68" y="276"/>
                    <a:pt x="68" y="276"/>
                  </a:cubicBezTo>
                  <a:cubicBezTo>
                    <a:pt x="67" y="276"/>
                    <a:pt x="67" y="276"/>
                    <a:pt x="67" y="276"/>
                  </a:cubicBezTo>
                  <a:cubicBezTo>
                    <a:pt x="67" y="276"/>
                    <a:pt x="67" y="276"/>
                    <a:pt x="67" y="276"/>
                  </a:cubicBezTo>
                  <a:cubicBezTo>
                    <a:pt x="67" y="276"/>
                    <a:pt x="67" y="276"/>
                    <a:pt x="67" y="276"/>
                  </a:cubicBezTo>
                  <a:cubicBezTo>
                    <a:pt x="69" y="277"/>
                    <a:pt x="71" y="277"/>
                    <a:pt x="72" y="278"/>
                  </a:cubicBezTo>
                  <a:cubicBezTo>
                    <a:pt x="72" y="278"/>
                    <a:pt x="72" y="278"/>
                    <a:pt x="72" y="279"/>
                  </a:cubicBezTo>
                  <a:cubicBezTo>
                    <a:pt x="73" y="279"/>
                    <a:pt x="73" y="279"/>
                    <a:pt x="74" y="280"/>
                  </a:cubicBezTo>
                  <a:cubicBezTo>
                    <a:pt x="74" y="280"/>
                    <a:pt x="74" y="280"/>
                    <a:pt x="73" y="280"/>
                  </a:cubicBezTo>
                  <a:cubicBezTo>
                    <a:pt x="74" y="280"/>
                    <a:pt x="74" y="280"/>
                    <a:pt x="74" y="281"/>
                  </a:cubicBezTo>
                  <a:cubicBezTo>
                    <a:pt x="74" y="281"/>
                    <a:pt x="75" y="281"/>
                    <a:pt x="75" y="281"/>
                  </a:cubicBezTo>
                  <a:cubicBezTo>
                    <a:pt x="75" y="282"/>
                    <a:pt x="76" y="282"/>
                    <a:pt x="77" y="283"/>
                  </a:cubicBezTo>
                  <a:cubicBezTo>
                    <a:pt x="77" y="283"/>
                    <a:pt x="77" y="283"/>
                    <a:pt x="77" y="283"/>
                  </a:cubicBezTo>
                  <a:cubicBezTo>
                    <a:pt x="79" y="284"/>
                    <a:pt x="81" y="285"/>
                    <a:pt x="82" y="287"/>
                  </a:cubicBezTo>
                  <a:cubicBezTo>
                    <a:pt x="82" y="287"/>
                    <a:pt x="82" y="287"/>
                    <a:pt x="82" y="288"/>
                  </a:cubicBezTo>
                  <a:cubicBezTo>
                    <a:pt x="83" y="288"/>
                    <a:pt x="83" y="289"/>
                    <a:pt x="84" y="290"/>
                  </a:cubicBezTo>
                  <a:cubicBezTo>
                    <a:pt x="84" y="290"/>
                    <a:pt x="84" y="290"/>
                    <a:pt x="84" y="290"/>
                  </a:cubicBezTo>
                  <a:cubicBezTo>
                    <a:pt x="85" y="290"/>
                    <a:pt x="85" y="290"/>
                    <a:pt x="86" y="290"/>
                  </a:cubicBezTo>
                  <a:cubicBezTo>
                    <a:pt x="86" y="291"/>
                    <a:pt x="86" y="291"/>
                    <a:pt x="86" y="291"/>
                  </a:cubicBezTo>
                  <a:cubicBezTo>
                    <a:pt x="86" y="291"/>
                    <a:pt x="87" y="292"/>
                    <a:pt x="87" y="292"/>
                  </a:cubicBezTo>
                  <a:cubicBezTo>
                    <a:pt x="89" y="294"/>
                    <a:pt x="90" y="296"/>
                    <a:pt x="91" y="297"/>
                  </a:cubicBezTo>
                  <a:cubicBezTo>
                    <a:pt x="91" y="298"/>
                    <a:pt x="91" y="298"/>
                    <a:pt x="91" y="298"/>
                  </a:cubicBezTo>
                  <a:cubicBezTo>
                    <a:pt x="92" y="299"/>
                    <a:pt x="94" y="302"/>
                    <a:pt x="95" y="304"/>
                  </a:cubicBezTo>
                  <a:cubicBezTo>
                    <a:pt x="95" y="304"/>
                    <a:pt x="95" y="304"/>
                    <a:pt x="95" y="304"/>
                  </a:cubicBezTo>
                  <a:cubicBezTo>
                    <a:pt x="95" y="305"/>
                    <a:pt x="96" y="305"/>
                    <a:pt x="96" y="306"/>
                  </a:cubicBezTo>
                  <a:cubicBezTo>
                    <a:pt x="96" y="307"/>
                    <a:pt x="96" y="306"/>
                    <a:pt x="96" y="307"/>
                  </a:cubicBezTo>
                  <a:cubicBezTo>
                    <a:pt x="100" y="308"/>
                    <a:pt x="101" y="314"/>
                    <a:pt x="102" y="318"/>
                  </a:cubicBezTo>
                  <a:cubicBezTo>
                    <a:pt x="103" y="319"/>
                    <a:pt x="105" y="321"/>
                    <a:pt x="104" y="322"/>
                  </a:cubicBezTo>
                  <a:cubicBezTo>
                    <a:pt x="106" y="325"/>
                    <a:pt x="106" y="327"/>
                    <a:pt x="108" y="331"/>
                  </a:cubicBezTo>
                  <a:cubicBezTo>
                    <a:pt x="108" y="332"/>
                    <a:pt x="109" y="333"/>
                    <a:pt x="109" y="334"/>
                  </a:cubicBezTo>
                  <a:cubicBezTo>
                    <a:pt x="110" y="336"/>
                    <a:pt x="111" y="339"/>
                    <a:pt x="112" y="342"/>
                  </a:cubicBezTo>
                  <a:cubicBezTo>
                    <a:pt x="112" y="343"/>
                    <a:pt x="112" y="344"/>
                    <a:pt x="112" y="345"/>
                  </a:cubicBezTo>
                  <a:cubicBezTo>
                    <a:pt x="112" y="345"/>
                    <a:pt x="113" y="345"/>
                    <a:pt x="113" y="345"/>
                  </a:cubicBezTo>
                  <a:cubicBezTo>
                    <a:pt x="114" y="348"/>
                    <a:pt x="113" y="350"/>
                    <a:pt x="114" y="353"/>
                  </a:cubicBezTo>
                  <a:cubicBezTo>
                    <a:pt x="114" y="355"/>
                    <a:pt x="114" y="357"/>
                    <a:pt x="114" y="359"/>
                  </a:cubicBezTo>
                  <a:cubicBezTo>
                    <a:pt x="115" y="365"/>
                    <a:pt x="114" y="372"/>
                    <a:pt x="115" y="378"/>
                  </a:cubicBezTo>
                  <a:cubicBezTo>
                    <a:pt x="115" y="378"/>
                    <a:pt x="115" y="379"/>
                    <a:pt x="115" y="379"/>
                  </a:cubicBezTo>
                  <a:cubicBezTo>
                    <a:pt x="115" y="380"/>
                    <a:pt x="115" y="381"/>
                    <a:pt x="115" y="381"/>
                  </a:cubicBezTo>
                  <a:cubicBezTo>
                    <a:pt x="115" y="383"/>
                    <a:pt x="115" y="384"/>
                    <a:pt x="115" y="386"/>
                  </a:cubicBezTo>
                  <a:cubicBezTo>
                    <a:pt x="115" y="387"/>
                    <a:pt x="115" y="389"/>
                    <a:pt x="115" y="390"/>
                  </a:cubicBezTo>
                  <a:cubicBezTo>
                    <a:pt x="114" y="391"/>
                    <a:pt x="114" y="393"/>
                    <a:pt x="114" y="394"/>
                  </a:cubicBezTo>
                  <a:cubicBezTo>
                    <a:pt x="114" y="395"/>
                    <a:pt x="114" y="394"/>
                    <a:pt x="114" y="395"/>
                  </a:cubicBezTo>
                  <a:cubicBezTo>
                    <a:pt x="115" y="396"/>
                    <a:pt x="114" y="400"/>
                    <a:pt x="114" y="402"/>
                  </a:cubicBezTo>
                  <a:cubicBezTo>
                    <a:pt x="114" y="402"/>
                    <a:pt x="114" y="403"/>
                    <a:pt x="115" y="403"/>
                  </a:cubicBezTo>
                  <a:cubicBezTo>
                    <a:pt x="115" y="403"/>
                    <a:pt x="114" y="410"/>
                    <a:pt x="114" y="411"/>
                  </a:cubicBezTo>
                  <a:cubicBezTo>
                    <a:pt x="114" y="413"/>
                    <a:pt x="113" y="416"/>
                    <a:pt x="114" y="417"/>
                  </a:cubicBezTo>
                  <a:cubicBezTo>
                    <a:pt x="114" y="417"/>
                    <a:pt x="115" y="417"/>
                    <a:pt x="115" y="417"/>
                  </a:cubicBezTo>
                  <a:cubicBezTo>
                    <a:pt x="114" y="418"/>
                    <a:pt x="114" y="418"/>
                    <a:pt x="114" y="418"/>
                  </a:cubicBezTo>
                  <a:cubicBezTo>
                    <a:pt x="114" y="418"/>
                    <a:pt x="113" y="420"/>
                    <a:pt x="113" y="421"/>
                  </a:cubicBezTo>
                  <a:cubicBezTo>
                    <a:pt x="113" y="421"/>
                    <a:pt x="114" y="423"/>
                    <a:pt x="114" y="423"/>
                  </a:cubicBezTo>
                  <a:cubicBezTo>
                    <a:pt x="114" y="424"/>
                    <a:pt x="114" y="425"/>
                    <a:pt x="114" y="425"/>
                  </a:cubicBezTo>
                  <a:cubicBezTo>
                    <a:pt x="114" y="428"/>
                    <a:pt x="114" y="433"/>
                    <a:pt x="115" y="435"/>
                  </a:cubicBezTo>
                  <a:cubicBezTo>
                    <a:pt x="114" y="435"/>
                    <a:pt x="112" y="435"/>
                    <a:pt x="111" y="435"/>
                  </a:cubicBezTo>
                  <a:cubicBezTo>
                    <a:pt x="110" y="432"/>
                    <a:pt x="109" y="431"/>
                    <a:pt x="110" y="428"/>
                  </a:cubicBezTo>
                  <a:cubicBezTo>
                    <a:pt x="109" y="428"/>
                    <a:pt x="110" y="428"/>
                    <a:pt x="109" y="428"/>
                  </a:cubicBezTo>
                  <a:cubicBezTo>
                    <a:pt x="110" y="426"/>
                    <a:pt x="109" y="425"/>
                    <a:pt x="110" y="423"/>
                  </a:cubicBezTo>
                  <a:cubicBezTo>
                    <a:pt x="109" y="423"/>
                    <a:pt x="109" y="423"/>
                    <a:pt x="109" y="423"/>
                  </a:cubicBezTo>
                  <a:cubicBezTo>
                    <a:pt x="110" y="422"/>
                    <a:pt x="110" y="421"/>
                    <a:pt x="110" y="420"/>
                  </a:cubicBezTo>
                  <a:cubicBezTo>
                    <a:pt x="109" y="420"/>
                    <a:pt x="109" y="420"/>
                    <a:pt x="109" y="419"/>
                  </a:cubicBezTo>
                  <a:cubicBezTo>
                    <a:pt x="110" y="418"/>
                    <a:pt x="109" y="415"/>
                    <a:pt x="110" y="414"/>
                  </a:cubicBezTo>
                  <a:cubicBezTo>
                    <a:pt x="109" y="413"/>
                    <a:pt x="110" y="414"/>
                    <a:pt x="109" y="413"/>
                  </a:cubicBezTo>
                  <a:cubicBezTo>
                    <a:pt x="110" y="412"/>
                    <a:pt x="109" y="411"/>
                    <a:pt x="109" y="408"/>
                  </a:cubicBezTo>
                  <a:cubicBezTo>
                    <a:pt x="110" y="404"/>
                    <a:pt x="109" y="396"/>
                    <a:pt x="110" y="391"/>
                  </a:cubicBezTo>
                  <a:cubicBezTo>
                    <a:pt x="110" y="391"/>
                    <a:pt x="110" y="391"/>
                    <a:pt x="110" y="391"/>
                  </a:cubicBezTo>
                  <a:cubicBezTo>
                    <a:pt x="110" y="389"/>
                    <a:pt x="110" y="389"/>
                    <a:pt x="109" y="388"/>
                  </a:cubicBezTo>
                  <a:cubicBezTo>
                    <a:pt x="110" y="388"/>
                    <a:pt x="110" y="388"/>
                    <a:pt x="110" y="387"/>
                  </a:cubicBezTo>
                  <a:cubicBezTo>
                    <a:pt x="110" y="386"/>
                    <a:pt x="110" y="382"/>
                    <a:pt x="111" y="381"/>
                  </a:cubicBezTo>
                  <a:cubicBezTo>
                    <a:pt x="110" y="381"/>
                    <a:pt x="109" y="377"/>
                    <a:pt x="110" y="376"/>
                  </a:cubicBezTo>
                  <a:cubicBezTo>
                    <a:pt x="110" y="374"/>
                    <a:pt x="110" y="371"/>
                    <a:pt x="110" y="369"/>
                  </a:cubicBezTo>
                  <a:cubicBezTo>
                    <a:pt x="110" y="368"/>
                    <a:pt x="110" y="367"/>
                    <a:pt x="110" y="366"/>
                  </a:cubicBezTo>
                  <a:cubicBezTo>
                    <a:pt x="109" y="362"/>
                    <a:pt x="110" y="359"/>
                    <a:pt x="110" y="355"/>
                  </a:cubicBezTo>
                  <a:cubicBezTo>
                    <a:pt x="109" y="352"/>
                    <a:pt x="108" y="348"/>
                    <a:pt x="107" y="343"/>
                  </a:cubicBezTo>
                  <a:cubicBezTo>
                    <a:pt x="108" y="342"/>
                    <a:pt x="106" y="340"/>
                    <a:pt x="107" y="339"/>
                  </a:cubicBezTo>
                  <a:cubicBezTo>
                    <a:pt x="104" y="334"/>
                    <a:pt x="103" y="329"/>
                    <a:pt x="100" y="324"/>
                  </a:cubicBezTo>
                  <a:cubicBezTo>
                    <a:pt x="100" y="323"/>
                    <a:pt x="99" y="322"/>
                    <a:pt x="98" y="321"/>
                  </a:cubicBezTo>
                  <a:cubicBezTo>
                    <a:pt x="97" y="318"/>
                    <a:pt x="97" y="316"/>
                    <a:pt x="96" y="313"/>
                  </a:cubicBezTo>
                  <a:cubicBezTo>
                    <a:pt x="94" y="311"/>
                    <a:pt x="93" y="309"/>
                    <a:pt x="91" y="307"/>
                  </a:cubicBezTo>
                  <a:cubicBezTo>
                    <a:pt x="90" y="305"/>
                    <a:pt x="89" y="302"/>
                    <a:pt x="88" y="300"/>
                  </a:cubicBezTo>
                  <a:cubicBezTo>
                    <a:pt x="86" y="297"/>
                    <a:pt x="83" y="294"/>
                    <a:pt x="80" y="292"/>
                  </a:cubicBezTo>
                  <a:cubicBezTo>
                    <a:pt x="79" y="291"/>
                    <a:pt x="79" y="290"/>
                    <a:pt x="78" y="289"/>
                  </a:cubicBezTo>
                  <a:cubicBezTo>
                    <a:pt x="76" y="288"/>
                    <a:pt x="74" y="287"/>
                    <a:pt x="73" y="286"/>
                  </a:cubicBezTo>
                  <a:cubicBezTo>
                    <a:pt x="71" y="284"/>
                    <a:pt x="70" y="282"/>
                    <a:pt x="67" y="281"/>
                  </a:cubicBezTo>
                  <a:cubicBezTo>
                    <a:pt x="67" y="281"/>
                    <a:pt x="67" y="281"/>
                    <a:pt x="67" y="281"/>
                  </a:cubicBezTo>
                  <a:cubicBezTo>
                    <a:pt x="65" y="279"/>
                    <a:pt x="61" y="277"/>
                    <a:pt x="58" y="278"/>
                  </a:cubicBezTo>
                  <a:cubicBezTo>
                    <a:pt x="58" y="277"/>
                    <a:pt x="58" y="277"/>
                    <a:pt x="58" y="277"/>
                  </a:cubicBezTo>
                  <a:cubicBezTo>
                    <a:pt x="56" y="276"/>
                    <a:pt x="54" y="275"/>
                    <a:pt x="53" y="275"/>
                  </a:cubicBezTo>
                  <a:cubicBezTo>
                    <a:pt x="51" y="275"/>
                    <a:pt x="49" y="274"/>
                    <a:pt x="47" y="274"/>
                  </a:cubicBezTo>
                  <a:cubicBezTo>
                    <a:pt x="45" y="273"/>
                    <a:pt x="43" y="272"/>
                    <a:pt x="41" y="271"/>
                  </a:cubicBezTo>
                  <a:cubicBezTo>
                    <a:pt x="37" y="270"/>
                    <a:pt x="34" y="269"/>
                    <a:pt x="31" y="268"/>
                  </a:cubicBezTo>
                  <a:cubicBezTo>
                    <a:pt x="28" y="267"/>
                    <a:pt x="25" y="266"/>
                    <a:pt x="23" y="264"/>
                  </a:cubicBezTo>
                  <a:cubicBezTo>
                    <a:pt x="22" y="264"/>
                    <a:pt x="21" y="264"/>
                    <a:pt x="20" y="264"/>
                  </a:cubicBezTo>
                  <a:cubicBezTo>
                    <a:pt x="19" y="263"/>
                    <a:pt x="16" y="261"/>
                    <a:pt x="15" y="260"/>
                  </a:cubicBezTo>
                  <a:cubicBezTo>
                    <a:pt x="14" y="259"/>
                    <a:pt x="14" y="258"/>
                    <a:pt x="13" y="257"/>
                  </a:cubicBezTo>
                  <a:cubicBezTo>
                    <a:pt x="12" y="256"/>
                    <a:pt x="9" y="255"/>
                    <a:pt x="8" y="254"/>
                  </a:cubicBezTo>
                  <a:cubicBezTo>
                    <a:pt x="6" y="251"/>
                    <a:pt x="5" y="248"/>
                    <a:pt x="3" y="246"/>
                  </a:cubicBezTo>
                  <a:cubicBezTo>
                    <a:pt x="3" y="246"/>
                    <a:pt x="3" y="245"/>
                    <a:pt x="3" y="245"/>
                  </a:cubicBezTo>
                  <a:cubicBezTo>
                    <a:pt x="2" y="244"/>
                    <a:pt x="2" y="242"/>
                    <a:pt x="2" y="241"/>
                  </a:cubicBezTo>
                  <a:cubicBezTo>
                    <a:pt x="1" y="239"/>
                    <a:pt x="0" y="234"/>
                    <a:pt x="1" y="232"/>
                  </a:cubicBezTo>
                  <a:cubicBezTo>
                    <a:pt x="1" y="231"/>
                    <a:pt x="2" y="228"/>
                    <a:pt x="1" y="226"/>
                  </a:cubicBezTo>
                  <a:cubicBezTo>
                    <a:pt x="2" y="226"/>
                    <a:pt x="2" y="226"/>
                    <a:pt x="2" y="226"/>
                  </a:cubicBezTo>
                  <a:cubicBezTo>
                    <a:pt x="1" y="226"/>
                    <a:pt x="2" y="226"/>
                    <a:pt x="1" y="225"/>
                  </a:cubicBezTo>
                  <a:cubicBezTo>
                    <a:pt x="3" y="224"/>
                    <a:pt x="3" y="219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4" y="217"/>
                    <a:pt x="5" y="218"/>
                    <a:pt x="5" y="217"/>
                  </a:cubicBezTo>
                  <a:cubicBezTo>
                    <a:pt x="5" y="217"/>
                    <a:pt x="5" y="217"/>
                    <a:pt x="5" y="216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5" y="216"/>
                    <a:pt x="5" y="215"/>
                  </a:cubicBezTo>
                  <a:cubicBezTo>
                    <a:pt x="6" y="215"/>
                    <a:pt x="6" y="213"/>
                    <a:pt x="6" y="212"/>
                  </a:cubicBezTo>
                  <a:cubicBezTo>
                    <a:pt x="7" y="212"/>
                    <a:pt x="8" y="208"/>
                    <a:pt x="9" y="207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9" y="207"/>
                    <a:pt x="9" y="207"/>
                    <a:pt x="9" y="206"/>
                  </a:cubicBezTo>
                  <a:cubicBezTo>
                    <a:pt x="11" y="205"/>
                    <a:pt x="11" y="200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3" y="198"/>
                    <a:pt x="13" y="198"/>
                    <a:pt x="13" y="198"/>
                  </a:cubicBezTo>
                  <a:cubicBezTo>
                    <a:pt x="13" y="196"/>
                    <a:pt x="16" y="194"/>
                    <a:pt x="16" y="193"/>
                  </a:cubicBezTo>
                  <a:cubicBezTo>
                    <a:pt x="16" y="193"/>
                    <a:pt x="17" y="193"/>
                    <a:pt x="17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92"/>
                    <a:pt x="17" y="191"/>
                    <a:pt x="17" y="191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7" y="191"/>
                    <a:pt x="17" y="191"/>
                    <a:pt x="18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7" y="189"/>
                    <a:pt x="19" y="183"/>
                    <a:pt x="21" y="182"/>
                  </a:cubicBezTo>
                  <a:cubicBezTo>
                    <a:pt x="20" y="182"/>
                    <a:pt x="20" y="182"/>
                    <a:pt x="20" y="181"/>
                  </a:cubicBezTo>
                  <a:cubicBezTo>
                    <a:pt x="21" y="181"/>
                    <a:pt x="21" y="181"/>
                    <a:pt x="21" y="180"/>
                  </a:cubicBezTo>
                  <a:cubicBezTo>
                    <a:pt x="21" y="180"/>
                    <a:pt x="21" y="180"/>
                    <a:pt x="21" y="179"/>
                  </a:cubicBezTo>
                  <a:cubicBezTo>
                    <a:pt x="23" y="177"/>
                    <a:pt x="22" y="172"/>
                    <a:pt x="25" y="170"/>
                  </a:cubicBezTo>
                  <a:cubicBezTo>
                    <a:pt x="24" y="169"/>
                    <a:pt x="25" y="164"/>
                    <a:pt x="26" y="162"/>
                  </a:cubicBezTo>
                  <a:cubicBezTo>
                    <a:pt x="26" y="162"/>
                    <a:pt x="26" y="162"/>
                    <a:pt x="26" y="161"/>
                  </a:cubicBezTo>
                  <a:cubicBezTo>
                    <a:pt x="26" y="160"/>
                    <a:pt x="27" y="159"/>
                    <a:pt x="27" y="158"/>
                  </a:cubicBezTo>
                  <a:cubicBezTo>
                    <a:pt x="27" y="157"/>
                    <a:pt x="27" y="157"/>
                    <a:pt x="27" y="156"/>
                  </a:cubicBezTo>
                  <a:cubicBezTo>
                    <a:pt x="27" y="154"/>
                    <a:pt x="29" y="150"/>
                    <a:pt x="29" y="148"/>
                  </a:cubicBezTo>
                  <a:cubicBezTo>
                    <a:pt x="29" y="145"/>
                    <a:pt x="28" y="139"/>
                    <a:pt x="29" y="134"/>
                  </a:cubicBezTo>
                  <a:cubicBezTo>
                    <a:pt x="29" y="132"/>
                    <a:pt x="28" y="127"/>
                    <a:pt x="28" y="126"/>
                  </a:cubicBezTo>
                  <a:cubicBezTo>
                    <a:pt x="25" y="115"/>
                    <a:pt x="22" y="105"/>
                    <a:pt x="20" y="94"/>
                  </a:cubicBezTo>
                  <a:cubicBezTo>
                    <a:pt x="20" y="92"/>
                    <a:pt x="21" y="88"/>
                    <a:pt x="22" y="85"/>
                  </a:cubicBezTo>
                  <a:cubicBezTo>
                    <a:pt x="22" y="85"/>
                    <a:pt x="22" y="85"/>
                    <a:pt x="21" y="85"/>
                  </a:cubicBezTo>
                  <a:cubicBezTo>
                    <a:pt x="22" y="84"/>
                    <a:pt x="23" y="82"/>
                    <a:pt x="23" y="81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79"/>
                    <a:pt x="26" y="76"/>
                    <a:pt x="27" y="74"/>
                  </a:cubicBezTo>
                  <a:cubicBezTo>
                    <a:pt x="28" y="73"/>
                    <a:pt x="30" y="72"/>
                    <a:pt x="31" y="70"/>
                  </a:cubicBezTo>
                  <a:cubicBezTo>
                    <a:pt x="32" y="70"/>
                    <a:pt x="32" y="69"/>
                    <a:pt x="32" y="69"/>
                  </a:cubicBezTo>
                  <a:cubicBezTo>
                    <a:pt x="33" y="68"/>
                    <a:pt x="35" y="67"/>
                    <a:pt x="36" y="66"/>
                  </a:cubicBezTo>
                  <a:cubicBezTo>
                    <a:pt x="37" y="65"/>
                    <a:pt x="38" y="63"/>
                    <a:pt x="39" y="62"/>
                  </a:cubicBezTo>
                  <a:cubicBezTo>
                    <a:pt x="40" y="62"/>
                    <a:pt x="41" y="62"/>
                    <a:pt x="42" y="61"/>
                  </a:cubicBezTo>
                  <a:cubicBezTo>
                    <a:pt x="42" y="61"/>
                    <a:pt x="43" y="59"/>
                    <a:pt x="45" y="59"/>
                  </a:cubicBezTo>
                  <a:cubicBezTo>
                    <a:pt x="46" y="58"/>
                    <a:pt x="48" y="58"/>
                    <a:pt x="48" y="58"/>
                  </a:cubicBezTo>
                  <a:cubicBezTo>
                    <a:pt x="52" y="54"/>
                    <a:pt x="56" y="53"/>
                    <a:pt x="59" y="50"/>
                  </a:cubicBezTo>
                  <a:cubicBezTo>
                    <a:pt x="59" y="50"/>
                    <a:pt x="59" y="50"/>
                    <a:pt x="60" y="50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5" y="46"/>
                    <a:pt x="67" y="41"/>
                    <a:pt x="70" y="40"/>
                  </a:cubicBezTo>
                  <a:cubicBezTo>
                    <a:pt x="70" y="38"/>
                    <a:pt x="74" y="35"/>
                    <a:pt x="75" y="32"/>
                  </a:cubicBezTo>
                  <a:cubicBezTo>
                    <a:pt x="76" y="30"/>
                    <a:pt x="76" y="29"/>
                    <a:pt x="77" y="27"/>
                  </a:cubicBezTo>
                  <a:cubicBezTo>
                    <a:pt x="77" y="26"/>
                    <a:pt x="77" y="26"/>
                    <a:pt x="78" y="25"/>
                  </a:cubicBezTo>
                  <a:cubicBezTo>
                    <a:pt x="81" y="19"/>
                    <a:pt x="83" y="13"/>
                    <a:pt x="86" y="8"/>
                  </a:cubicBezTo>
                  <a:cubicBezTo>
                    <a:pt x="88" y="6"/>
                    <a:pt x="91" y="3"/>
                    <a:pt x="94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6" y="0"/>
                    <a:pt x="102" y="0"/>
                    <a:pt x="105" y="1"/>
                  </a:cubicBezTo>
                  <a:cubicBezTo>
                    <a:pt x="105" y="0"/>
                    <a:pt x="105" y="1"/>
                    <a:pt x="105" y="1"/>
                  </a:cubicBezTo>
                  <a:cubicBezTo>
                    <a:pt x="105" y="1"/>
                    <a:pt x="105" y="1"/>
                    <a:pt x="106" y="1"/>
                  </a:cubicBezTo>
                  <a:cubicBezTo>
                    <a:pt x="106" y="1"/>
                    <a:pt x="106" y="1"/>
                    <a:pt x="107" y="1"/>
                  </a:cubicBezTo>
                  <a:cubicBezTo>
                    <a:pt x="107" y="1"/>
                    <a:pt x="109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2" y="2"/>
                    <a:pt x="112" y="3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3" y="3"/>
                    <a:pt x="114" y="3"/>
                    <a:pt x="113" y="4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5"/>
                    <a:pt x="116" y="5"/>
                    <a:pt x="117" y="5"/>
                  </a:cubicBezTo>
                  <a:cubicBezTo>
                    <a:pt x="117" y="5"/>
                    <a:pt x="117" y="5"/>
                    <a:pt x="118" y="6"/>
                  </a:cubicBezTo>
                  <a:cubicBezTo>
                    <a:pt x="118" y="5"/>
                    <a:pt x="118" y="6"/>
                    <a:pt x="119" y="6"/>
                  </a:cubicBezTo>
                  <a:cubicBezTo>
                    <a:pt x="119" y="6"/>
                    <a:pt x="119" y="6"/>
                    <a:pt x="118" y="6"/>
                  </a:cubicBezTo>
                  <a:cubicBezTo>
                    <a:pt x="120" y="6"/>
                    <a:pt x="121" y="7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10"/>
                    <a:pt x="125" y="12"/>
                    <a:pt x="127" y="12"/>
                  </a:cubicBezTo>
                  <a:cubicBezTo>
                    <a:pt x="127" y="12"/>
                    <a:pt x="127" y="13"/>
                    <a:pt x="126" y="13"/>
                  </a:cubicBezTo>
                  <a:cubicBezTo>
                    <a:pt x="127" y="13"/>
                    <a:pt x="127" y="13"/>
                    <a:pt x="128" y="13"/>
                  </a:cubicBezTo>
                  <a:cubicBezTo>
                    <a:pt x="128" y="14"/>
                    <a:pt x="127" y="13"/>
                    <a:pt x="128" y="14"/>
                  </a:cubicBezTo>
                  <a:cubicBezTo>
                    <a:pt x="129" y="15"/>
                    <a:pt x="130" y="16"/>
                    <a:pt x="132" y="17"/>
                  </a:cubicBezTo>
                  <a:cubicBezTo>
                    <a:pt x="132" y="17"/>
                    <a:pt x="132" y="17"/>
                    <a:pt x="132" y="18"/>
                  </a:cubicBezTo>
                  <a:cubicBezTo>
                    <a:pt x="139" y="25"/>
                    <a:pt x="142" y="35"/>
                    <a:pt x="149" y="43"/>
                  </a:cubicBezTo>
                  <a:cubicBezTo>
                    <a:pt x="149" y="44"/>
                    <a:pt x="149" y="46"/>
                    <a:pt x="149" y="47"/>
                  </a:cubicBezTo>
                  <a:cubicBezTo>
                    <a:pt x="152" y="50"/>
                    <a:pt x="154" y="57"/>
                    <a:pt x="157" y="59"/>
                  </a:cubicBezTo>
                  <a:cubicBezTo>
                    <a:pt x="157" y="60"/>
                    <a:pt x="157" y="59"/>
                    <a:pt x="157" y="60"/>
                  </a:cubicBezTo>
                  <a:cubicBezTo>
                    <a:pt x="158" y="60"/>
                    <a:pt x="161" y="67"/>
                    <a:pt x="162" y="69"/>
                  </a:cubicBezTo>
                  <a:cubicBezTo>
                    <a:pt x="163" y="71"/>
                    <a:pt x="169" y="77"/>
                    <a:pt x="171" y="78"/>
                  </a:cubicBezTo>
                  <a:cubicBezTo>
                    <a:pt x="171" y="78"/>
                    <a:pt x="171" y="78"/>
                    <a:pt x="171" y="78"/>
                  </a:cubicBezTo>
                  <a:cubicBezTo>
                    <a:pt x="172" y="79"/>
                    <a:pt x="174" y="80"/>
                    <a:pt x="176" y="81"/>
                  </a:cubicBezTo>
                  <a:cubicBezTo>
                    <a:pt x="176" y="81"/>
                    <a:pt x="176" y="81"/>
                    <a:pt x="176" y="8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7" y="81"/>
                    <a:pt x="183" y="84"/>
                    <a:pt x="184" y="84"/>
                  </a:cubicBezTo>
                  <a:cubicBezTo>
                    <a:pt x="184" y="84"/>
                    <a:pt x="184" y="84"/>
                    <a:pt x="184" y="85"/>
                  </a:cubicBezTo>
                  <a:cubicBezTo>
                    <a:pt x="184" y="85"/>
                    <a:pt x="188" y="85"/>
                    <a:pt x="188" y="85"/>
                  </a:cubicBezTo>
                  <a:cubicBezTo>
                    <a:pt x="191" y="88"/>
                    <a:pt x="195" y="89"/>
                    <a:pt x="199" y="91"/>
                  </a:cubicBezTo>
                  <a:cubicBezTo>
                    <a:pt x="203" y="93"/>
                    <a:pt x="209" y="104"/>
                    <a:pt x="209" y="109"/>
                  </a:cubicBezTo>
                  <a:cubicBezTo>
                    <a:pt x="209" y="109"/>
                    <a:pt x="209" y="110"/>
                    <a:pt x="209" y="110"/>
                  </a:cubicBezTo>
                  <a:cubicBezTo>
                    <a:pt x="209" y="111"/>
                    <a:pt x="210" y="111"/>
                    <a:pt x="210" y="113"/>
                  </a:cubicBezTo>
                  <a:cubicBezTo>
                    <a:pt x="210" y="113"/>
                    <a:pt x="210" y="113"/>
                    <a:pt x="210" y="113"/>
                  </a:cubicBezTo>
                  <a:cubicBezTo>
                    <a:pt x="210" y="113"/>
                    <a:pt x="210" y="113"/>
                    <a:pt x="210" y="113"/>
                  </a:cubicBezTo>
                  <a:cubicBezTo>
                    <a:pt x="210" y="113"/>
                    <a:pt x="210" y="113"/>
                    <a:pt x="210" y="113"/>
                  </a:cubicBezTo>
                  <a:cubicBezTo>
                    <a:pt x="212" y="114"/>
                    <a:pt x="211" y="116"/>
                    <a:pt x="211" y="117"/>
                  </a:cubicBezTo>
                  <a:cubicBezTo>
                    <a:pt x="212" y="121"/>
                    <a:pt x="211" y="127"/>
                    <a:pt x="211" y="132"/>
                  </a:cubicBezTo>
                  <a:cubicBezTo>
                    <a:pt x="211" y="132"/>
                    <a:pt x="211" y="132"/>
                    <a:pt x="211" y="132"/>
                  </a:cubicBezTo>
                  <a:cubicBezTo>
                    <a:pt x="211" y="132"/>
                    <a:pt x="211" y="132"/>
                    <a:pt x="211" y="132"/>
                  </a:cubicBezTo>
                  <a:cubicBezTo>
                    <a:pt x="211" y="133"/>
                    <a:pt x="211" y="135"/>
                    <a:pt x="211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1" y="136"/>
                    <a:pt x="211" y="137"/>
                    <a:pt x="211" y="137"/>
                  </a:cubicBezTo>
                  <a:cubicBezTo>
                    <a:pt x="211" y="137"/>
                    <a:pt x="211" y="138"/>
                    <a:pt x="211" y="139"/>
                  </a:cubicBezTo>
                  <a:cubicBezTo>
                    <a:pt x="211" y="139"/>
                    <a:pt x="211" y="139"/>
                    <a:pt x="211" y="139"/>
                  </a:cubicBezTo>
                  <a:cubicBezTo>
                    <a:pt x="211" y="140"/>
                    <a:pt x="211" y="143"/>
                    <a:pt x="211" y="143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11" y="145"/>
                    <a:pt x="211" y="148"/>
                    <a:pt x="212" y="150"/>
                  </a:cubicBezTo>
                  <a:cubicBezTo>
                    <a:pt x="211" y="152"/>
                    <a:pt x="211" y="162"/>
                    <a:pt x="213" y="164"/>
                  </a:cubicBezTo>
                  <a:cubicBezTo>
                    <a:pt x="213" y="165"/>
                    <a:pt x="214" y="170"/>
                    <a:pt x="214" y="170"/>
                  </a:cubicBezTo>
                  <a:cubicBezTo>
                    <a:pt x="214" y="170"/>
                    <a:pt x="214" y="170"/>
                    <a:pt x="213" y="170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4" y="170"/>
                    <a:pt x="214" y="170"/>
                    <a:pt x="214" y="171"/>
                  </a:cubicBezTo>
                  <a:cubicBezTo>
                    <a:pt x="214" y="171"/>
                    <a:pt x="214" y="171"/>
                    <a:pt x="214" y="171"/>
                  </a:cubicBezTo>
                  <a:cubicBezTo>
                    <a:pt x="214" y="171"/>
                    <a:pt x="214" y="171"/>
                    <a:pt x="214" y="171"/>
                  </a:cubicBezTo>
                  <a:cubicBezTo>
                    <a:pt x="214" y="172"/>
                    <a:pt x="214" y="172"/>
                    <a:pt x="215" y="172"/>
                  </a:cubicBezTo>
                  <a:cubicBezTo>
                    <a:pt x="215" y="173"/>
                    <a:pt x="215" y="174"/>
                    <a:pt x="215" y="175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6" y="176"/>
                  </a:cubicBezTo>
                  <a:cubicBezTo>
                    <a:pt x="216" y="177"/>
                    <a:pt x="215" y="177"/>
                    <a:pt x="215" y="177"/>
                  </a:cubicBezTo>
                  <a:cubicBezTo>
                    <a:pt x="216" y="177"/>
                    <a:pt x="216" y="177"/>
                    <a:pt x="216" y="178"/>
                  </a:cubicBezTo>
                  <a:cubicBezTo>
                    <a:pt x="216" y="180"/>
                    <a:pt x="219" y="183"/>
                    <a:pt x="219" y="185"/>
                  </a:cubicBezTo>
                  <a:cubicBezTo>
                    <a:pt x="220" y="187"/>
                    <a:pt x="221" y="189"/>
                    <a:pt x="222" y="191"/>
                  </a:cubicBezTo>
                  <a:cubicBezTo>
                    <a:pt x="222" y="192"/>
                    <a:pt x="222" y="193"/>
                    <a:pt x="222" y="193"/>
                  </a:cubicBezTo>
                  <a:cubicBezTo>
                    <a:pt x="222" y="194"/>
                    <a:pt x="223" y="195"/>
                    <a:pt x="223" y="196"/>
                  </a:cubicBezTo>
                  <a:cubicBezTo>
                    <a:pt x="223" y="196"/>
                    <a:pt x="223" y="196"/>
                    <a:pt x="223" y="197"/>
                  </a:cubicBezTo>
                  <a:cubicBezTo>
                    <a:pt x="223" y="197"/>
                    <a:pt x="223" y="197"/>
                    <a:pt x="223" y="198"/>
                  </a:cubicBezTo>
                  <a:cubicBezTo>
                    <a:pt x="224" y="198"/>
                    <a:pt x="223" y="200"/>
                    <a:pt x="223" y="201"/>
                  </a:cubicBezTo>
                  <a:cubicBezTo>
                    <a:pt x="224" y="202"/>
                    <a:pt x="224" y="202"/>
                    <a:pt x="224" y="203"/>
                  </a:cubicBezTo>
                  <a:cubicBezTo>
                    <a:pt x="225" y="204"/>
                    <a:pt x="224" y="206"/>
                    <a:pt x="224" y="206"/>
                  </a:cubicBezTo>
                  <a:cubicBezTo>
                    <a:pt x="223" y="207"/>
                    <a:pt x="224" y="210"/>
                    <a:pt x="224" y="211"/>
                  </a:cubicBezTo>
                  <a:cubicBezTo>
                    <a:pt x="224" y="213"/>
                    <a:pt x="223" y="216"/>
                    <a:pt x="223" y="217"/>
                  </a:cubicBezTo>
                  <a:cubicBezTo>
                    <a:pt x="223" y="218"/>
                    <a:pt x="223" y="219"/>
                    <a:pt x="223" y="220"/>
                  </a:cubicBezTo>
                  <a:cubicBezTo>
                    <a:pt x="223" y="221"/>
                    <a:pt x="222" y="226"/>
                    <a:pt x="223" y="226"/>
                  </a:cubicBezTo>
                  <a:cubicBezTo>
                    <a:pt x="222" y="227"/>
                    <a:pt x="221" y="230"/>
                    <a:pt x="221" y="230"/>
                  </a:cubicBezTo>
                  <a:cubicBezTo>
                    <a:pt x="222" y="232"/>
                    <a:pt x="220" y="233"/>
                    <a:pt x="221" y="235"/>
                  </a:cubicBezTo>
                  <a:cubicBezTo>
                    <a:pt x="221" y="235"/>
                    <a:pt x="217" y="241"/>
                    <a:pt x="218" y="241"/>
                  </a:cubicBezTo>
                  <a:cubicBezTo>
                    <a:pt x="217" y="243"/>
                    <a:pt x="216" y="244"/>
                    <a:pt x="215" y="245"/>
                  </a:cubicBezTo>
                  <a:cubicBezTo>
                    <a:pt x="215" y="246"/>
                    <a:pt x="215" y="246"/>
                    <a:pt x="215" y="247"/>
                  </a:cubicBezTo>
                  <a:cubicBezTo>
                    <a:pt x="214" y="250"/>
                    <a:pt x="212" y="253"/>
                    <a:pt x="209" y="255"/>
                  </a:cubicBezTo>
                  <a:cubicBezTo>
                    <a:pt x="210" y="255"/>
                    <a:pt x="210" y="255"/>
                    <a:pt x="210" y="256"/>
                  </a:cubicBezTo>
                  <a:cubicBezTo>
                    <a:pt x="210" y="256"/>
                    <a:pt x="208" y="259"/>
                    <a:pt x="208" y="259"/>
                  </a:cubicBezTo>
                  <a:cubicBezTo>
                    <a:pt x="208" y="260"/>
                    <a:pt x="207" y="261"/>
                    <a:pt x="206" y="261"/>
                  </a:cubicBezTo>
                  <a:cubicBezTo>
                    <a:pt x="206" y="262"/>
                    <a:pt x="206" y="262"/>
                    <a:pt x="206" y="263"/>
                  </a:cubicBezTo>
                  <a:cubicBezTo>
                    <a:pt x="206" y="264"/>
                    <a:pt x="205" y="264"/>
                    <a:pt x="204" y="265"/>
                  </a:cubicBezTo>
                  <a:cubicBezTo>
                    <a:pt x="204" y="265"/>
                    <a:pt x="204" y="265"/>
                    <a:pt x="204" y="266"/>
                  </a:cubicBezTo>
                  <a:cubicBezTo>
                    <a:pt x="204" y="266"/>
                    <a:pt x="204" y="266"/>
                    <a:pt x="203" y="266"/>
                  </a:cubicBezTo>
                  <a:cubicBezTo>
                    <a:pt x="204" y="268"/>
                    <a:pt x="203" y="269"/>
                    <a:pt x="202" y="270"/>
                  </a:cubicBezTo>
                  <a:cubicBezTo>
                    <a:pt x="202" y="270"/>
                    <a:pt x="202" y="271"/>
                    <a:pt x="202" y="271"/>
                  </a:cubicBezTo>
                  <a:cubicBezTo>
                    <a:pt x="202" y="271"/>
                    <a:pt x="201" y="271"/>
                    <a:pt x="201" y="271"/>
                  </a:cubicBezTo>
                  <a:cubicBezTo>
                    <a:pt x="201" y="273"/>
                    <a:pt x="200" y="276"/>
                    <a:pt x="199" y="277"/>
                  </a:cubicBezTo>
                  <a:cubicBezTo>
                    <a:pt x="199" y="279"/>
                    <a:pt x="197" y="286"/>
                    <a:pt x="197" y="287"/>
                  </a:cubicBezTo>
                  <a:cubicBezTo>
                    <a:pt x="197" y="287"/>
                    <a:pt x="197" y="287"/>
                    <a:pt x="197" y="288"/>
                  </a:cubicBezTo>
                  <a:cubicBezTo>
                    <a:pt x="196" y="289"/>
                    <a:pt x="197" y="294"/>
                    <a:pt x="197" y="296"/>
                  </a:cubicBezTo>
                  <a:cubicBezTo>
                    <a:pt x="196" y="296"/>
                    <a:pt x="197" y="303"/>
                    <a:pt x="198" y="305"/>
                  </a:cubicBezTo>
                  <a:cubicBezTo>
                    <a:pt x="200" y="309"/>
                    <a:pt x="202" y="315"/>
                    <a:pt x="203" y="321"/>
                  </a:cubicBezTo>
                  <a:cubicBezTo>
                    <a:pt x="204" y="321"/>
                    <a:pt x="204" y="321"/>
                    <a:pt x="204" y="322"/>
                  </a:cubicBezTo>
                  <a:cubicBezTo>
                    <a:pt x="205" y="325"/>
                    <a:pt x="204" y="328"/>
                    <a:pt x="205" y="330"/>
                  </a:cubicBezTo>
                  <a:cubicBezTo>
                    <a:pt x="208" y="340"/>
                    <a:pt x="206" y="351"/>
                    <a:pt x="203" y="360"/>
                  </a:cubicBezTo>
                  <a:cubicBezTo>
                    <a:pt x="202" y="361"/>
                    <a:pt x="200" y="364"/>
                    <a:pt x="200" y="365"/>
                  </a:cubicBezTo>
                  <a:cubicBezTo>
                    <a:pt x="200" y="366"/>
                    <a:pt x="199" y="366"/>
                    <a:pt x="198" y="367"/>
                  </a:cubicBezTo>
                  <a:cubicBezTo>
                    <a:pt x="198" y="368"/>
                    <a:pt x="198" y="369"/>
                    <a:pt x="198" y="370"/>
                  </a:cubicBezTo>
                  <a:cubicBezTo>
                    <a:pt x="197" y="371"/>
                    <a:pt x="197" y="371"/>
                    <a:pt x="197" y="37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618">
              <a:extLst>
                <a:ext uri="{FF2B5EF4-FFF2-40B4-BE49-F238E27FC236}">
                  <a16:creationId xmlns:a16="http://schemas.microsoft.com/office/drawing/2014/main" id="{C82C3072-33D7-7C31-D88C-5FDF152D0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2" y="4075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619">
              <a:extLst>
                <a:ext uri="{FF2B5EF4-FFF2-40B4-BE49-F238E27FC236}">
                  <a16:creationId xmlns:a16="http://schemas.microsoft.com/office/drawing/2014/main" id="{3DC6B016-0141-F0D2-EAC6-6EA0AA2A0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5" y="407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620">
              <a:extLst>
                <a:ext uri="{FF2B5EF4-FFF2-40B4-BE49-F238E27FC236}">
                  <a16:creationId xmlns:a16="http://schemas.microsoft.com/office/drawing/2014/main" id="{EF0C3DE9-ADA9-8090-3099-8C38F8757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2" y="4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621">
              <a:extLst>
                <a:ext uri="{FF2B5EF4-FFF2-40B4-BE49-F238E27FC236}">
                  <a16:creationId xmlns:a16="http://schemas.microsoft.com/office/drawing/2014/main" id="{5FC92FE1-CF9D-C7AD-E8FA-1FAEC9285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" y="40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622">
              <a:extLst>
                <a:ext uri="{FF2B5EF4-FFF2-40B4-BE49-F238E27FC236}">
                  <a16:creationId xmlns:a16="http://schemas.microsoft.com/office/drawing/2014/main" id="{CDB609DA-71AB-0F56-0854-9A6D466C8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" y="40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623">
              <a:extLst>
                <a:ext uri="{FF2B5EF4-FFF2-40B4-BE49-F238E27FC236}">
                  <a16:creationId xmlns:a16="http://schemas.microsoft.com/office/drawing/2014/main" id="{F63039F4-EBA0-C570-163D-91FC4AC91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" y="4084"/>
              <a:ext cx="0" cy="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624">
              <a:extLst>
                <a:ext uri="{FF2B5EF4-FFF2-40B4-BE49-F238E27FC236}">
                  <a16:creationId xmlns:a16="http://schemas.microsoft.com/office/drawing/2014/main" id="{2BFCC8A2-BB78-B84D-2105-2E5AE750C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" y="4087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625">
              <a:extLst>
                <a:ext uri="{FF2B5EF4-FFF2-40B4-BE49-F238E27FC236}">
                  <a16:creationId xmlns:a16="http://schemas.microsoft.com/office/drawing/2014/main" id="{130DA3BC-1719-266E-6B08-1B3BDF4AB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" y="40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626">
              <a:extLst>
                <a:ext uri="{FF2B5EF4-FFF2-40B4-BE49-F238E27FC236}">
                  <a16:creationId xmlns:a16="http://schemas.microsoft.com/office/drawing/2014/main" id="{D8C203BE-12F9-54AD-F14C-CC8660696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" y="40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627">
              <a:extLst>
                <a:ext uri="{FF2B5EF4-FFF2-40B4-BE49-F238E27FC236}">
                  <a16:creationId xmlns:a16="http://schemas.microsoft.com/office/drawing/2014/main" id="{E82A9763-586E-A3E0-D641-73E935137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" y="4092"/>
              <a:ext cx="1163" cy="1038"/>
            </a:xfrm>
            <a:custGeom>
              <a:avLst/>
              <a:gdLst>
                <a:gd name="T0" fmla="*/ 478 w 480"/>
                <a:gd name="T1" fmla="*/ 315 h 428"/>
                <a:gd name="T2" fmla="*/ 447 w 480"/>
                <a:gd name="T3" fmla="*/ 351 h 428"/>
                <a:gd name="T4" fmla="*/ 391 w 480"/>
                <a:gd name="T5" fmla="*/ 391 h 428"/>
                <a:gd name="T6" fmla="*/ 354 w 480"/>
                <a:gd name="T7" fmla="*/ 427 h 428"/>
                <a:gd name="T8" fmla="*/ 364 w 480"/>
                <a:gd name="T9" fmla="*/ 406 h 428"/>
                <a:gd name="T10" fmla="*/ 409 w 480"/>
                <a:gd name="T11" fmla="*/ 372 h 428"/>
                <a:gd name="T12" fmla="*/ 446 w 480"/>
                <a:gd name="T13" fmla="*/ 346 h 428"/>
                <a:gd name="T14" fmla="*/ 467 w 480"/>
                <a:gd name="T15" fmla="*/ 273 h 428"/>
                <a:gd name="T16" fmla="*/ 371 w 480"/>
                <a:gd name="T17" fmla="*/ 230 h 428"/>
                <a:gd name="T18" fmla="*/ 339 w 480"/>
                <a:gd name="T19" fmla="*/ 168 h 428"/>
                <a:gd name="T20" fmla="*/ 347 w 480"/>
                <a:gd name="T21" fmla="*/ 125 h 428"/>
                <a:gd name="T22" fmla="*/ 376 w 480"/>
                <a:gd name="T23" fmla="*/ 56 h 428"/>
                <a:gd name="T24" fmla="*/ 283 w 480"/>
                <a:gd name="T25" fmla="*/ 15 h 428"/>
                <a:gd name="T26" fmla="*/ 269 w 480"/>
                <a:gd name="T27" fmla="*/ 51 h 428"/>
                <a:gd name="T28" fmla="*/ 249 w 480"/>
                <a:gd name="T29" fmla="*/ 82 h 428"/>
                <a:gd name="T30" fmla="*/ 214 w 480"/>
                <a:gd name="T31" fmla="*/ 118 h 428"/>
                <a:gd name="T32" fmla="*/ 174 w 480"/>
                <a:gd name="T33" fmla="*/ 146 h 428"/>
                <a:gd name="T34" fmla="*/ 143 w 480"/>
                <a:gd name="T35" fmla="*/ 160 h 428"/>
                <a:gd name="T36" fmla="*/ 65 w 480"/>
                <a:gd name="T37" fmla="*/ 191 h 428"/>
                <a:gd name="T38" fmla="*/ 51 w 480"/>
                <a:gd name="T39" fmla="*/ 206 h 428"/>
                <a:gd name="T40" fmla="*/ 42 w 480"/>
                <a:gd name="T41" fmla="*/ 224 h 428"/>
                <a:gd name="T42" fmla="*/ 32 w 480"/>
                <a:gd name="T43" fmla="*/ 282 h 428"/>
                <a:gd name="T44" fmla="*/ 34 w 480"/>
                <a:gd name="T45" fmla="*/ 342 h 428"/>
                <a:gd name="T46" fmla="*/ 24 w 480"/>
                <a:gd name="T47" fmla="*/ 379 h 428"/>
                <a:gd name="T48" fmla="*/ 1 w 480"/>
                <a:gd name="T49" fmla="*/ 425 h 428"/>
                <a:gd name="T50" fmla="*/ 5 w 480"/>
                <a:gd name="T51" fmla="*/ 400 h 428"/>
                <a:gd name="T52" fmla="*/ 28 w 480"/>
                <a:gd name="T53" fmla="*/ 350 h 428"/>
                <a:gd name="T54" fmla="*/ 14 w 480"/>
                <a:gd name="T55" fmla="*/ 301 h 428"/>
                <a:gd name="T56" fmla="*/ 38 w 480"/>
                <a:gd name="T57" fmla="*/ 262 h 428"/>
                <a:gd name="T58" fmla="*/ 40 w 480"/>
                <a:gd name="T59" fmla="*/ 215 h 428"/>
                <a:gd name="T60" fmla="*/ 47 w 480"/>
                <a:gd name="T61" fmla="*/ 203 h 428"/>
                <a:gd name="T62" fmla="*/ 53 w 480"/>
                <a:gd name="T63" fmla="*/ 195 h 428"/>
                <a:gd name="T64" fmla="*/ 63 w 480"/>
                <a:gd name="T65" fmla="*/ 187 h 428"/>
                <a:gd name="T66" fmla="*/ 74 w 480"/>
                <a:gd name="T67" fmla="*/ 179 h 428"/>
                <a:gd name="T68" fmla="*/ 89 w 480"/>
                <a:gd name="T69" fmla="*/ 173 h 428"/>
                <a:gd name="T70" fmla="*/ 95 w 480"/>
                <a:gd name="T71" fmla="*/ 171 h 428"/>
                <a:gd name="T72" fmla="*/ 115 w 480"/>
                <a:gd name="T73" fmla="*/ 167 h 428"/>
                <a:gd name="T74" fmla="*/ 145 w 480"/>
                <a:gd name="T75" fmla="*/ 154 h 428"/>
                <a:gd name="T76" fmla="*/ 159 w 480"/>
                <a:gd name="T77" fmla="*/ 147 h 428"/>
                <a:gd name="T78" fmla="*/ 175 w 480"/>
                <a:gd name="T79" fmla="*/ 139 h 428"/>
                <a:gd name="T80" fmla="*/ 191 w 480"/>
                <a:gd name="T81" fmla="*/ 129 h 428"/>
                <a:gd name="T82" fmla="*/ 223 w 480"/>
                <a:gd name="T83" fmla="*/ 104 h 428"/>
                <a:gd name="T84" fmla="*/ 235 w 480"/>
                <a:gd name="T85" fmla="*/ 90 h 428"/>
                <a:gd name="T86" fmla="*/ 261 w 480"/>
                <a:gd name="T87" fmla="*/ 54 h 428"/>
                <a:gd name="T88" fmla="*/ 278 w 480"/>
                <a:gd name="T89" fmla="*/ 17 h 428"/>
                <a:gd name="T90" fmla="*/ 307 w 480"/>
                <a:gd name="T91" fmla="*/ 1 h 428"/>
                <a:gd name="T92" fmla="*/ 346 w 480"/>
                <a:gd name="T93" fmla="*/ 13 h 428"/>
                <a:gd name="T94" fmla="*/ 372 w 480"/>
                <a:gd name="T95" fmla="*/ 23 h 428"/>
                <a:gd name="T96" fmla="*/ 372 w 480"/>
                <a:gd name="T97" fmla="*/ 89 h 428"/>
                <a:gd name="T98" fmla="*/ 348 w 480"/>
                <a:gd name="T99" fmla="*/ 134 h 428"/>
                <a:gd name="T100" fmla="*/ 347 w 480"/>
                <a:gd name="T101" fmla="*/ 192 h 428"/>
                <a:gd name="T102" fmla="*/ 354 w 480"/>
                <a:gd name="T103" fmla="*/ 208 h 428"/>
                <a:gd name="T104" fmla="*/ 370 w 480"/>
                <a:gd name="T105" fmla="*/ 225 h 428"/>
                <a:gd name="T106" fmla="*/ 401 w 480"/>
                <a:gd name="T107" fmla="*/ 236 h 428"/>
                <a:gd name="T108" fmla="*/ 440 w 480"/>
                <a:gd name="T109" fmla="*/ 241 h 428"/>
                <a:gd name="T110" fmla="*/ 464 w 480"/>
                <a:gd name="T111" fmla="*/ 25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0" h="428">
                  <a:moveTo>
                    <a:pt x="474" y="279"/>
                  </a:moveTo>
                  <a:cubicBezTo>
                    <a:pt x="474" y="281"/>
                    <a:pt x="475" y="282"/>
                    <a:pt x="474" y="284"/>
                  </a:cubicBezTo>
                  <a:cubicBezTo>
                    <a:pt x="475" y="284"/>
                    <a:pt x="475" y="284"/>
                    <a:pt x="475" y="284"/>
                  </a:cubicBezTo>
                  <a:cubicBezTo>
                    <a:pt x="475" y="284"/>
                    <a:pt x="475" y="284"/>
                    <a:pt x="475" y="285"/>
                  </a:cubicBezTo>
                  <a:cubicBezTo>
                    <a:pt x="476" y="285"/>
                    <a:pt x="475" y="287"/>
                    <a:pt x="475" y="288"/>
                  </a:cubicBezTo>
                  <a:cubicBezTo>
                    <a:pt x="477" y="290"/>
                    <a:pt x="476" y="295"/>
                    <a:pt x="477" y="297"/>
                  </a:cubicBezTo>
                  <a:cubicBezTo>
                    <a:pt x="478" y="300"/>
                    <a:pt x="480" y="307"/>
                    <a:pt x="478" y="312"/>
                  </a:cubicBezTo>
                  <a:cubicBezTo>
                    <a:pt x="478" y="313"/>
                    <a:pt x="478" y="314"/>
                    <a:pt x="478" y="315"/>
                  </a:cubicBezTo>
                  <a:cubicBezTo>
                    <a:pt x="477" y="316"/>
                    <a:pt x="476" y="317"/>
                    <a:pt x="476" y="318"/>
                  </a:cubicBezTo>
                  <a:cubicBezTo>
                    <a:pt x="475" y="319"/>
                    <a:pt x="476" y="320"/>
                    <a:pt x="475" y="321"/>
                  </a:cubicBezTo>
                  <a:cubicBezTo>
                    <a:pt x="475" y="323"/>
                    <a:pt x="473" y="327"/>
                    <a:pt x="471" y="329"/>
                  </a:cubicBezTo>
                  <a:cubicBezTo>
                    <a:pt x="470" y="330"/>
                    <a:pt x="469" y="331"/>
                    <a:pt x="468" y="331"/>
                  </a:cubicBezTo>
                  <a:cubicBezTo>
                    <a:pt x="467" y="333"/>
                    <a:pt x="466" y="335"/>
                    <a:pt x="465" y="337"/>
                  </a:cubicBezTo>
                  <a:cubicBezTo>
                    <a:pt x="462" y="339"/>
                    <a:pt x="459" y="342"/>
                    <a:pt x="456" y="344"/>
                  </a:cubicBezTo>
                  <a:cubicBezTo>
                    <a:pt x="455" y="345"/>
                    <a:pt x="454" y="347"/>
                    <a:pt x="453" y="347"/>
                  </a:cubicBezTo>
                  <a:cubicBezTo>
                    <a:pt x="451" y="349"/>
                    <a:pt x="449" y="349"/>
                    <a:pt x="447" y="351"/>
                  </a:cubicBezTo>
                  <a:cubicBezTo>
                    <a:pt x="444" y="352"/>
                    <a:pt x="443" y="354"/>
                    <a:pt x="440" y="356"/>
                  </a:cubicBezTo>
                  <a:cubicBezTo>
                    <a:pt x="437" y="358"/>
                    <a:pt x="434" y="359"/>
                    <a:pt x="431" y="361"/>
                  </a:cubicBezTo>
                  <a:cubicBezTo>
                    <a:pt x="428" y="363"/>
                    <a:pt x="426" y="366"/>
                    <a:pt x="423" y="368"/>
                  </a:cubicBezTo>
                  <a:cubicBezTo>
                    <a:pt x="421" y="370"/>
                    <a:pt x="418" y="371"/>
                    <a:pt x="416" y="372"/>
                  </a:cubicBezTo>
                  <a:cubicBezTo>
                    <a:pt x="415" y="373"/>
                    <a:pt x="414" y="374"/>
                    <a:pt x="413" y="375"/>
                  </a:cubicBezTo>
                  <a:cubicBezTo>
                    <a:pt x="409" y="377"/>
                    <a:pt x="406" y="380"/>
                    <a:pt x="402" y="382"/>
                  </a:cubicBezTo>
                  <a:cubicBezTo>
                    <a:pt x="401" y="383"/>
                    <a:pt x="399" y="384"/>
                    <a:pt x="397" y="385"/>
                  </a:cubicBezTo>
                  <a:cubicBezTo>
                    <a:pt x="395" y="387"/>
                    <a:pt x="393" y="389"/>
                    <a:pt x="391" y="391"/>
                  </a:cubicBezTo>
                  <a:cubicBezTo>
                    <a:pt x="389" y="392"/>
                    <a:pt x="385" y="393"/>
                    <a:pt x="383" y="395"/>
                  </a:cubicBezTo>
                  <a:cubicBezTo>
                    <a:pt x="381" y="396"/>
                    <a:pt x="380" y="398"/>
                    <a:pt x="379" y="399"/>
                  </a:cubicBezTo>
                  <a:cubicBezTo>
                    <a:pt x="376" y="402"/>
                    <a:pt x="372" y="405"/>
                    <a:pt x="369" y="407"/>
                  </a:cubicBezTo>
                  <a:cubicBezTo>
                    <a:pt x="369" y="407"/>
                    <a:pt x="368" y="409"/>
                    <a:pt x="368" y="409"/>
                  </a:cubicBezTo>
                  <a:cubicBezTo>
                    <a:pt x="367" y="411"/>
                    <a:pt x="364" y="413"/>
                    <a:pt x="363" y="414"/>
                  </a:cubicBezTo>
                  <a:cubicBezTo>
                    <a:pt x="361" y="416"/>
                    <a:pt x="358" y="423"/>
                    <a:pt x="356" y="423"/>
                  </a:cubicBezTo>
                  <a:cubicBezTo>
                    <a:pt x="356" y="424"/>
                    <a:pt x="355" y="426"/>
                    <a:pt x="354" y="427"/>
                  </a:cubicBezTo>
                  <a:cubicBezTo>
                    <a:pt x="354" y="427"/>
                    <a:pt x="355" y="427"/>
                    <a:pt x="354" y="427"/>
                  </a:cubicBezTo>
                  <a:cubicBezTo>
                    <a:pt x="353" y="428"/>
                    <a:pt x="351" y="428"/>
                    <a:pt x="348" y="428"/>
                  </a:cubicBezTo>
                  <a:cubicBezTo>
                    <a:pt x="348" y="428"/>
                    <a:pt x="348" y="428"/>
                    <a:pt x="348" y="428"/>
                  </a:cubicBezTo>
                  <a:cubicBezTo>
                    <a:pt x="350" y="428"/>
                    <a:pt x="351" y="422"/>
                    <a:pt x="354" y="420"/>
                  </a:cubicBezTo>
                  <a:cubicBezTo>
                    <a:pt x="354" y="420"/>
                    <a:pt x="354" y="420"/>
                    <a:pt x="354" y="420"/>
                  </a:cubicBezTo>
                  <a:cubicBezTo>
                    <a:pt x="353" y="420"/>
                    <a:pt x="353" y="420"/>
                    <a:pt x="353" y="420"/>
                  </a:cubicBezTo>
                  <a:cubicBezTo>
                    <a:pt x="356" y="418"/>
                    <a:pt x="358" y="413"/>
                    <a:pt x="360" y="411"/>
                  </a:cubicBezTo>
                  <a:cubicBezTo>
                    <a:pt x="360" y="411"/>
                    <a:pt x="361" y="410"/>
                    <a:pt x="361" y="410"/>
                  </a:cubicBezTo>
                  <a:cubicBezTo>
                    <a:pt x="362" y="409"/>
                    <a:pt x="363" y="407"/>
                    <a:pt x="364" y="406"/>
                  </a:cubicBezTo>
                  <a:cubicBezTo>
                    <a:pt x="365" y="406"/>
                    <a:pt x="365" y="406"/>
                    <a:pt x="365" y="406"/>
                  </a:cubicBezTo>
                  <a:cubicBezTo>
                    <a:pt x="366" y="405"/>
                    <a:pt x="366" y="405"/>
                    <a:pt x="366" y="404"/>
                  </a:cubicBezTo>
                  <a:cubicBezTo>
                    <a:pt x="367" y="403"/>
                    <a:pt x="370" y="400"/>
                    <a:pt x="371" y="400"/>
                  </a:cubicBezTo>
                  <a:cubicBezTo>
                    <a:pt x="371" y="400"/>
                    <a:pt x="378" y="393"/>
                    <a:pt x="379" y="393"/>
                  </a:cubicBezTo>
                  <a:cubicBezTo>
                    <a:pt x="379" y="393"/>
                    <a:pt x="379" y="393"/>
                    <a:pt x="379" y="392"/>
                  </a:cubicBezTo>
                  <a:cubicBezTo>
                    <a:pt x="381" y="391"/>
                    <a:pt x="390" y="386"/>
                    <a:pt x="392" y="384"/>
                  </a:cubicBezTo>
                  <a:cubicBezTo>
                    <a:pt x="392" y="384"/>
                    <a:pt x="392" y="384"/>
                    <a:pt x="392" y="384"/>
                  </a:cubicBezTo>
                  <a:cubicBezTo>
                    <a:pt x="398" y="380"/>
                    <a:pt x="403" y="376"/>
                    <a:pt x="409" y="372"/>
                  </a:cubicBezTo>
                  <a:cubicBezTo>
                    <a:pt x="411" y="370"/>
                    <a:pt x="413" y="369"/>
                    <a:pt x="416" y="367"/>
                  </a:cubicBezTo>
                  <a:cubicBezTo>
                    <a:pt x="416" y="367"/>
                    <a:pt x="416" y="367"/>
                    <a:pt x="416" y="367"/>
                  </a:cubicBezTo>
                  <a:cubicBezTo>
                    <a:pt x="417" y="366"/>
                    <a:pt x="419" y="366"/>
                    <a:pt x="420" y="365"/>
                  </a:cubicBezTo>
                  <a:cubicBezTo>
                    <a:pt x="421" y="365"/>
                    <a:pt x="422" y="363"/>
                    <a:pt x="422" y="363"/>
                  </a:cubicBezTo>
                  <a:cubicBezTo>
                    <a:pt x="422" y="362"/>
                    <a:pt x="427" y="358"/>
                    <a:pt x="428" y="357"/>
                  </a:cubicBezTo>
                  <a:cubicBezTo>
                    <a:pt x="431" y="356"/>
                    <a:pt x="435" y="354"/>
                    <a:pt x="438" y="352"/>
                  </a:cubicBezTo>
                  <a:cubicBezTo>
                    <a:pt x="440" y="350"/>
                    <a:pt x="442" y="347"/>
                    <a:pt x="446" y="347"/>
                  </a:cubicBezTo>
                  <a:cubicBezTo>
                    <a:pt x="446" y="347"/>
                    <a:pt x="446" y="346"/>
                    <a:pt x="446" y="346"/>
                  </a:cubicBezTo>
                  <a:cubicBezTo>
                    <a:pt x="451" y="344"/>
                    <a:pt x="452" y="342"/>
                    <a:pt x="455" y="339"/>
                  </a:cubicBezTo>
                  <a:cubicBezTo>
                    <a:pt x="458" y="336"/>
                    <a:pt x="461" y="334"/>
                    <a:pt x="463" y="331"/>
                  </a:cubicBezTo>
                  <a:cubicBezTo>
                    <a:pt x="464" y="329"/>
                    <a:pt x="467" y="328"/>
                    <a:pt x="468" y="326"/>
                  </a:cubicBezTo>
                  <a:cubicBezTo>
                    <a:pt x="469" y="324"/>
                    <a:pt x="469" y="322"/>
                    <a:pt x="470" y="320"/>
                  </a:cubicBezTo>
                  <a:cubicBezTo>
                    <a:pt x="472" y="317"/>
                    <a:pt x="473" y="314"/>
                    <a:pt x="474" y="311"/>
                  </a:cubicBezTo>
                  <a:cubicBezTo>
                    <a:pt x="476" y="307"/>
                    <a:pt x="473" y="299"/>
                    <a:pt x="472" y="296"/>
                  </a:cubicBezTo>
                  <a:cubicBezTo>
                    <a:pt x="472" y="294"/>
                    <a:pt x="472" y="291"/>
                    <a:pt x="472" y="289"/>
                  </a:cubicBezTo>
                  <a:cubicBezTo>
                    <a:pt x="470" y="284"/>
                    <a:pt x="469" y="278"/>
                    <a:pt x="467" y="273"/>
                  </a:cubicBezTo>
                  <a:cubicBezTo>
                    <a:pt x="467" y="272"/>
                    <a:pt x="466" y="271"/>
                    <a:pt x="466" y="270"/>
                  </a:cubicBezTo>
                  <a:cubicBezTo>
                    <a:pt x="465" y="269"/>
                    <a:pt x="464" y="267"/>
                    <a:pt x="463" y="266"/>
                  </a:cubicBezTo>
                  <a:cubicBezTo>
                    <a:pt x="462" y="263"/>
                    <a:pt x="461" y="261"/>
                    <a:pt x="459" y="259"/>
                  </a:cubicBezTo>
                  <a:cubicBezTo>
                    <a:pt x="451" y="251"/>
                    <a:pt x="442" y="246"/>
                    <a:pt x="430" y="243"/>
                  </a:cubicBezTo>
                  <a:cubicBezTo>
                    <a:pt x="425" y="241"/>
                    <a:pt x="421" y="243"/>
                    <a:pt x="416" y="242"/>
                  </a:cubicBezTo>
                  <a:cubicBezTo>
                    <a:pt x="408" y="241"/>
                    <a:pt x="400" y="241"/>
                    <a:pt x="392" y="238"/>
                  </a:cubicBezTo>
                  <a:cubicBezTo>
                    <a:pt x="389" y="238"/>
                    <a:pt x="387" y="237"/>
                    <a:pt x="385" y="237"/>
                  </a:cubicBezTo>
                  <a:cubicBezTo>
                    <a:pt x="380" y="235"/>
                    <a:pt x="376" y="232"/>
                    <a:pt x="371" y="230"/>
                  </a:cubicBezTo>
                  <a:cubicBezTo>
                    <a:pt x="369" y="229"/>
                    <a:pt x="366" y="228"/>
                    <a:pt x="363" y="227"/>
                  </a:cubicBezTo>
                  <a:cubicBezTo>
                    <a:pt x="361" y="225"/>
                    <a:pt x="360" y="222"/>
                    <a:pt x="358" y="220"/>
                  </a:cubicBezTo>
                  <a:cubicBezTo>
                    <a:pt x="354" y="215"/>
                    <a:pt x="350" y="211"/>
                    <a:pt x="348" y="205"/>
                  </a:cubicBezTo>
                  <a:cubicBezTo>
                    <a:pt x="347" y="203"/>
                    <a:pt x="345" y="201"/>
                    <a:pt x="346" y="199"/>
                  </a:cubicBezTo>
                  <a:cubicBezTo>
                    <a:pt x="345" y="197"/>
                    <a:pt x="343" y="195"/>
                    <a:pt x="342" y="192"/>
                  </a:cubicBezTo>
                  <a:cubicBezTo>
                    <a:pt x="341" y="189"/>
                    <a:pt x="340" y="184"/>
                    <a:pt x="340" y="180"/>
                  </a:cubicBezTo>
                  <a:cubicBezTo>
                    <a:pt x="339" y="178"/>
                    <a:pt x="339" y="175"/>
                    <a:pt x="339" y="172"/>
                  </a:cubicBezTo>
                  <a:cubicBezTo>
                    <a:pt x="338" y="171"/>
                    <a:pt x="339" y="169"/>
                    <a:pt x="339" y="168"/>
                  </a:cubicBezTo>
                  <a:cubicBezTo>
                    <a:pt x="340" y="167"/>
                    <a:pt x="339" y="164"/>
                    <a:pt x="339" y="162"/>
                  </a:cubicBezTo>
                  <a:cubicBezTo>
                    <a:pt x="339" y="161"/>
                    <a:pt x="339" y="160"/>
                    <a:pt x="339" y="159"/>
                  </a:cubicBezTo>
                  <a:cubicBezTo>
                    <a:pt x="338" y="156"/>
                    <a:pt x="339" y="151"/>
                    <a:pt x="340" y="148"/>
                  </a:cubicBezTo>
                  <a:cubicBezTo>
                    <a:pt x="340" y="148"/>
                    <a:pt x="340" y="147"/>
                    <a:pt x="340" y="147"/>
                  </a:cubicBezTo>
                  <a:cubicBezTo>
                    <a:pt x="340" y="145"/>
                    <a:pt x="340" y="142"/>
                    <a:pt x="342" y="140"/>
                  </a:cubicBezTo>
                  <a:cubicBezTo>
                    <a:pt x="342" y="140"/>
                    <a:pt x="342" y="140"/>
                    <a:pt x="341" y="140"/>
                  </a:cubicBezTo>
                  <a:cubicBezTo>
                    <a:pt x="342" y="140"/>
                    <a:pt x="342" y="137"/>
                    <a:pt x="343" y="136"/>
                  </a:cubicBezTo>
                  <a:cubicBezTo>
                    <a:pt x="344" y="132"/>
                    <a:pt x="346" y="129"/>
                    <a:pt x="347" y="125"/>
                  </a:cubicBezTo>
                  <a:cubicBezTo>
                    <a:pt x="348" y="124"/>
                    <a:pt x="348" y="123"/>
                    <a:pt x="349" y="123"/>
                  </a:cubicBezTo>
                  <a:cubicBezTo>
                    <a:pt x="348" y="123"/>
                    <a:pt x="348" y="123"/>
                    <a:pt x="348" y="122"/>
                  </a:cubicBezTo>
                  <a:cubicBezTo>
                    <a:pt x="351" y="119"/>
                    <a:pt x="352" y="114"/>
                    <a:pt x="355" y="111"/>
                  </a:cubicBezTo>
                  <a:cubicBezTo>
                    <a:pt x="354" y="111"/>
                    <a:pt x="354" y="111"/>
                    <a:pt x="354" y="111"/>
                  </a:cubicBezTo>
                  <a:cubicBezTo>
                    <a:pt x="355" y="109"/>
                    <a:pt x="357" y="107"/>
                    <a:pt x="358" y="106"/>
                  </a:cubicBezTo>
                  <a:cubicBezTo>
                    <a:pt x="358" y="105"/>
                    <a:pt x="359" y="103"/>
                    <a:pt x="359" y="102"/>
                  </a:cubicBezTo>
                  <a:cubicBezTo>
                    <a:pt x="361" y="99"/>
                    <a:pt x="363" y="97"/>
                    <a:pt x="364" y="94"/>
                  </a:cubicBezTo>
                  <a:cubicBezTo>
                    <a:pt x="370" y="83"/>
                    <a:pt x="375" y="68"/>
                    <a:pt x="376" y="56"/>
                  </a:cubicBezTo>
                  <a:cubicBezTo>
                    <a:pt x="376" y="48"/>
                    <a:pt x="376" y="39"/>
                    <a:pt x="373" y="32"/>
                  </a:cubicBezTo>
                  <a:cubicBezTo>
                    <a:pt x="371" y="29"/>
                    <a:pt x="367" y="25"/>
                    <a:pt x="364" y="23"/>
                  </a:cubicBezTo>
                  <a:cubicBezTo>
                    <a:pt x="358" y="18"/>
                    <a:pt x="344" y="19"/>
                    <a:pt x="336" y="17"/>
                  </a:cubicBezTo>
                  <a:cubicBezTo>
                    <a:pt x="334" y="17"/>
                    <a:pt x="332" y="17"/>
                    <a:pt x="330" y="16"/>
                  </a:cubicBezTo>
                  <a:cubicBezTo>
                    <a:pt x="327" y="15"/>
                    <a:pt x="323" y="13"/>
                    <a:pt x="321" y="11"/>
                  </a:cubicBezTo>
                  <a:cubicBezTo>
                    <a:pt x="319" y="10"/>
                    <a:pt x="318" y="10"/>
                    <a:pt x="316" y="10"/>
                  </a:cubicBezTo>
                  <a:cubicBezTo>
                    <a:pt x="309" y="7"/>
                    <a:pt x="300" y="4"/>
                    <a:pt x="291" y="7"/>
                  </a:cubicBezTo>
                  <a:cubicBezTo>
                    <a:pt x="288" y="9"/>
                    <a:pt x="284" y="12"/>
                    <a:pt x="283" y="15"/>
                  </a:cubicBezTo>
                  <a:cubicBezTo>
                    <a:pt x="283" y="16"/>
                    <a:pt x="283" y="18"/>
                    <a:pt x="283" y="19"/>
                  </a:cubicBezTo>
                  <a:cubicBezTo>
                    <a:pt x="282" y="19"/>
                    <a:pt x="282" y="20"/>
                    <a:pt x="282" y="20"/>
                  </a:cubicBezTo>
                  <a:cubicBezTo>
                    <a:pt x="281" y="20"/>
                    <a:pt x="282" y="22"/>
                    <a:pt x="282" y="22"/>
                  </a:cubicBezTo>
                  <a:cubicBezTo>
                    <a:pt x="280" y="26"/>
                    <a:pt x="277" y="32"/>
                    <a:pt x="275" y="37"/>
                  </a:cubicBezTo>
                  <a:cubicBezTo>
                    <a:pt x="274" y="39"/>
                    <a:pt x="274" y="43"/>
                    <a:pt x="273" y="45"/>
                  </a:cubicBezTo>
                  <a:cubicBezTo>
                    <a:pt x="272" y="46"/>
                    <a:pt x="272" y="46"/>
                    <a:pt x="271" y="47"/>
                  </a:cubicBezTo>
                  <a:cubicBezTo>
                    <a:pt x="271" y="48"/>
                    <a:pt x="271" y="49"/>
                    <a:pt x="270" y="50"/>
                  </a:cubicBezTo>
                  <a:cubicBezTo>
                    <a:pt x="270" y="50"/>
                    <a:pt x="269" y="51"/>
                    <a:pt x="269" y="51"/>
                  </a:cubicBezTo>
                  <a:cubicBezTo>
                    <a:pt x="269" y="52"/>
                    <a:pt x="268" y="54"/>
                    <a:pt x="268" y="54"/>
                  </a:cubicBezTo>
                  <a:cubicBezTo>
                    <a:pt x="267" y="56"/>
                    <a:pt x="265" y="57"/>
                    <a:pt x="265" y="58"/>
                  </a:cubicBezTo>
                  <a:cubicBezTo>
                    <a:pt x="264" y="60"/>
                    <a:pt x="263" y="62"/>
                    <a:pt x="263" y="63"/>
                  </a:cubicBezTo>
                  <a:cubicBezTo>
                    <a:pt x="262" y="64"/>
                    <a:pt x="261" y="65"/>
                    <a:pt x="260" y="66"/>
                  </a:cubicBezTo>
                  <a:cubicBezTo>
                    <a:pt x="259" y="68"/>
                    <a:pt x="259" y="69"/>
                    <a:pt x="257" y="71"/>
                  </a:cubicBezTo>
                  <a:cubicBezTo>
                    <a:pt x="257" y="71"/>
                    <a:pt x="256" y="72"/>
                    <a:pt x="255" y="73"/>
                  </a:cubicBezTo>
                  <a:cubicBezTo>
                    <a:pt x="254" y="74"/>
                    <a:pt x="254" y="76"/>
                    <a:pt x="253" y="78"/>
                  </a:cubicBezTo>
                  <a:cubicBezTo>
                    <a:pt x="251" y="79"/>
                    <a:pt x="250" y="80"/>
                    <a:pt x="249" y="82"/>
                  </a:cubicBezTo>
                  <a:cubicBezTo>
                    <a:pt x="249" y="82"/>
                    <a:pt x="249" y="83"/>
                    <a:pt x="249" y="83"/>
                  </a:cubicBezTo>
                  <a:cubicBezTo>
                    <a:pt x="248" y="84"/>
                    <a:pt x="246" y="85"/>
                    <a:pt x="246" y="86"/>
                  </a:cubicBezTo>
                  <a:cubicBezTo>
                    <a:pt x="243" y="89"/>
                    <a:pt x="241" y="92"/>
                    <a:pt x="239" y="94"/>
                  </a:cubicBezTo>
                  <a:cubicBezTo>
                    <a:pt x="238" y="96"/>
                    <a:pt x="235" y="97"/>
                    <a:pt x="234" y="98"/>
                  </a:cubicBezTo>
                  <a:cubicBezTo>
                    <a:pt x="231" y="103"/>
                    <a:pt x="226" y="108"/>
                    <a:pt x="222" y="112"/>
                  </a:cubicBezTo>
                  <a:cubicBezTo>
                    <a:pt x="221" y="113"/>
                    <a:pt x="220" y="113"/>
                    <a:pt x="220" y="114"/>
                  </a:cubicBezTo>
                  <a:cubicBezTo>
                    <a:pt x="219" y="115"/>
                    <a:pt x="218" y="115"/>
                    <a:pt x="218" y="116"/>
                  </a:cubicBezTo>
                  <a:cubicBezTo>
                    <a:pt x="217" y="117"/>
                    <a:pt x="215" y="117"/>
                    <a:pt x="214" y="118"/>
                  </a:cubicBezTo>
                  <a:cubicBezTo>
                    <a:pt x="214" y="119"/>
                    <a:pt x="214" y="120"/>
                    <a:pt x="214" y="121"/>
                  </a:cubicBezTo>
                  <a:cubicBezTo>
                    <a:pt x="210" y="120"/>
                    <a:pt x="203" y="127"/>
                    <a:pt x="201" y="129"/>
                  </a:cubicBezTo>
                  <a:cubicBezTo>
                    <a:pt x="199" y="130"/>
                    <a:pt x="197" y="130"/>
                    <a:pt x="195" y="131"/>
                  </a:cubicBezTo>
                  <a:cubicBezTo>
                    <a:pt x="195" y="132"/>
                    <a:pt x="194" y="133"/>
                    <a:pt x="194" y="133"/>
                  </a:cubicBezTo>
                  <a:cubicBezTo>
                    <a:pt x="193" y="134"/>
                    <a:pt x="192" y="134"/>
                    <a:pt x="191" y="135"/>
                  </a:cubicBezTo>
                  <a:cubicBezTo>
                    <a:pt x="190" y="136"/>
                    <a:pt x="189" y="137"/>
                    <a:pt x="187" y="138"/>
                  </a:cubicBezTo>
                  <a:cubicBezTo>
                    <a:pt x="186" y="138"/>
                    <a:pt x="185" y="139"/>
                    <a:pt x="184" y="139"/>
                  </a:cubicBezTo>
                  <a:cubicBezTo>
                    <a:pt x="181" y="141"/>
                    <a:pt x="177" y="144"/>
                    <a:pt x="174" y="146"/>
                  </a:cubicBezTo>
                  <a:cubicBezTo>
                    <a:pt x="173" y="146"/>
                    <a:pt x="172" y="146"/>
                    <a:pt x="172" y="146"/>
                  </a:cubicBezTo>
                  <a:cubicBezTo>
                    <a:pt x="170" y="147"/>
                    <a:pt x="169" y="148"/>
                    <a:pt x="167" y="149"/>
                  </a:cubicBezTo>
                  <a:cubicBezTo>
                    <a:pt x="165" y="149"/>
                    <a:pt x="164" y="149"/>
                    <a:pt x="162" y="150"/>
                  </a:cubicBezTo>
                  <a:cubicBezTo>
                    <a:pt x="160" y="152"/>
                    <a:pt x="157" y="154"/>
                    <a:pt x="155" y="155"/>
                  </a:cubicBezTo>
                  <a:cubicBezTo>
                    <a:pt x="154" y="155"/>
                    <a:pt x="153" y="156"/>
                    <a:pt x="151" y="156"/>
                  </a:cubicBezTo>
                  <a:cubicBezTo>
                    <a:pt x="150" y="157"/>
                    <a:pt x="149" y="158"/>
                    <a:pt x="147" y="158"/>
                  </a:cubicBezTo>
                  <a:cubicBezTo>
                    <a:pt x="147" y="159"/>
                    <a:pt x="146" y="159"/>
                    <a:pt x="145" y="159"/>
                  </a:cubicBezTo>
                  <a:cubicBezTo>
                    <a:pt x="144" y="159"/>
                    <a:pt x="144" y="160"/>
                    <a:pt x="143" y="160"/>
                  </a:cubicBezTo>
                  <a:cubicBezTo>
                    <a:pt x="143" y="161"/>
                    <a:pt x="137" y="164"/>
                    <a:pt x="136" y="164"/>
                  </a:cubicBezTo>
                  <a:cubicBezTo>
                    <a:pt x="135" y="164"/>
                    <a:pt x="135" y="164"/>
                    <a:pt x="134" y="164"/>
                  </a:cubicBezTo>
                  <a:cubicBezTo>
                    <a:pt x="131" y="166"/>
                    <a:pt x="127" y="168"/>
                    <a:pt x="124" y="170"/>
                  </a:cubicBezTo>
                  <a:cubicBezTo>
                    <a:pt x="114" y="174"/>
                    <a:pt x="102" y="175"/>
                    <a:pt x="92" y="178"/>
                  </a:cubicBezTo>
                  <a:cubicBezTo>
                    <a:pt x="88" y="179"/>
                    <a:pt x="85" y="179"/>
                    <a:pt x="81" y="180"/>
                  </a:cubicBezTo>
                  <a:cubicBezTo>
                    <a:pt x="79" y="181"/>
                    <a:pt x="77" y="182"/>
                    <a:pt x="76" y="183"/>
                  </a:cubicBezTo>
                  <a:cubicBezTo>
                    <a:pt x="74" y="185"/>
                    <a:pt x="72" y="185"/>
                    <a:pt x="70" y="186"/>
                  </a:cubicBezTo>
                  <a:cubicBezTo>
                    <a:pt x="69" y="187"/>
                    <a:pt x="67" y="189"/>
                    <a:pt x="65" y="191"/>
                  </a:cubicBezTo>
                  <a:cubicBezTo>
                    <a:pt x="64" y="191"/>
                    <a:pt x="63" y="191"/>
                    <a:pt x="62" y="192"/>
                  </a:cubicBezTo>
                  <a:cubicBezTo>
                    <a:pt x="61" y="193"/>
                    <a:pt x="61" y="193"/>
                    <a:pt x="61" y="193"/>
                  </a:cubicBezTo>
                  <a:cubicBezTo>
                    <a:pt x="60" y="195"/>
                    <a:pt x="58" y="196"/>
                    <a:pt x="56" y="197"/>
                  </a:cubicBezTo>
                  <a:cubicBezTo>
                    <a:pt x="56" y="197"/>
                    <a:pt x="56" y="198"/>
                    <a:pt x="56" y="198"/>
                  </a:cubicBezTo>
                  <a:cubicBezTo>
                    <a:pt x="55" y="199"/>
                    <a:pt x="54" y="199"/>
                    <a:pt x="54" y="201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2" y="202"/>
                    <a:pt x="52" y="205"/>
                    <a:pt x="50" y="206"/>
                  </a:cubicBezTo>
                  <a:cubicBezTo>
                    <a:pt x="51" y="206"/>
                    <a:pt x="50" y="206"/>
                    <a:pt x="51" y="206"/>
                  </a:cubicBezTo>
                  <a:cubicBezTo>
                    <a:pt x="49" y="207"/>
                    <a:pt x="49" y="209"/>
                    <a:pt x="48" y="210"/>
                  </a:cubicBezTo>
                  <a:cubicBezTo>
                    <a:pt x="47" y="211"/>
                    <a:pt x="46" y="212"/>
                    <a:pt x="45" y="214"/>
                  </a:cubicBezTo>
                  <a:cubicBezTo>
                    <a:pt x="45" y="215"/>
                    <a:pt x="45" y="217"/>
                    <a:pt x="44" y="219"/>
                  </a:cubicBezTo>
                  <a:cubicBezTo>
                    <a:pt x="44" y="219"/>
                    <a:pt x="44" y="219"/>
                    <a:pt x="43" y="219"/>
                  </a:cubicBezTo>
                  <a:cubicBezTo>
                    <a:pt x="43" y="219"/>
                    <a:pt x="43" y="220"/>
                    <a:pt x="43" y="220"/>
                  </a:cubicBezTo>
                  <a:cubicBezTo>
                    <a:pt x="43" y="221"/>
                    <a:pt x="43" y="221"/>
                    <a:pt x="43" y="221"/>
                  </a:cubicBezTo>
                  <a:cubicBezTo>
                    <a:pt x="42" y="222"/>
                    <a:pt x="43" y="222"/>
                    <a:pt x="43" y="222"/>
                  </a:cubicBezTo>
                  <a:cubicBezTo>
                    <a:pt x="43" y="223"/>
                    <a:pt x="42" y="224"/>
                    <a:pt x="42" y="224"/>
                  </a:cubicBezTo>
                  <a:cubicBezTo>
                    <a:pt x="42" y="225"/>
                    <a:pt x="43" y="226"/>
                    <a:pt x="43" y="227"/>
                  </a:cubicBezTo>
                  <a:cubicBezTo>
                    <a:pt x="43" y="229"/>
                    <a:pt x="41" y="230"/>
                    <a:pt x="42" y="232"/>
                  </a:cubicBezTo>
                  <a:cubicBezTo>
                    <a:pt x="40" y="233"/>
                    <a:pt x="42" y="240"/>
                    <a:pt x="41" y="243"/>
                  </a:cubicBezTo>
                  <a:cubicBezTo>
                    <a:pt x="40" y="250"/>
                    <a:pt x="44" y="257"/>
                    <a:pt x="42" y="265"/>
                  </a:cubicBezTo>
                  <a:cubicBezTo>
                    <a:pt x="42" y="266"/>
                    <a:pt x="41" y="267"/>
                    <a:pt x="41" y="268"/>
                  </a:cubicBezTo>
                  <a:cubicBezTo>
                    <a:pt x="40" y="270"/>
                    <a:pt x="41" y="271"/>
                    <a:pt x="40" y="274"/>
                  </a:cubicBezTo>
                  <a:cubicBezTo>
                    <a:pt x="38" y="275"/>
                    <a:pt x="37" y="277"/>
                    <a:pt x="36" y="279"/>
                  </a:cubicBezTo>
                  <a:cubicBezTo>
                    <a:pt x="35" y="280"/>
                    <a:pt x="33" y="281"/>
                    <a:pt x="32" y="282"/>
                  </a:cubicBezTo>
                  <a:cubicBezTo>
                    <a:pt x="31" y="283"/>
                    <a:pt x="30" y="285"/>
                    <a:pt x="29" y="286"/>
                  </a:cubicBezTo>
                  <a:cubicBezTo>
                    <a:pt x="27" y="289"/>
                    <a:pt x="23" y="291"/>
                    <a:pt x="21" y="295"/>
                  </a:cubicBezTo>
                  <a:cubicBezTo>
                    <a:pt x="19" y="299"/>
                    <a:pt x="16" y="306"/>
                    <a:pt x="19" y="312"/>
                  </a:cubicBezTo>
                  <a:cubicBezTo>
                    <a:pt x="20" y="315"/>
                    <a:pt x="22" y="318"/>
                    <a:pt x="24" y="321"/>
                  </a:cubicBezTo>
                  <a:cubicBezTo>
                    <a:pt x="26" y="323"/>
                    <a:pt x="26" y="327"/>
                    <a:pt x="29" y="329"/>
                  </a:cubicBezTo>
                  <a:cubicBezTo>
                    <a:pt x="29" y="329"/>
                    <a:pt x="28" y="329"/>
                    <a:pt x="28" y="329"/>
                  </a:cubicBezTo>
                  <a:cubicBezTo>
                    <a:pt x="30" y="330"/>
                    <a:pt x="30" y="332"/>
                    <a:pt x="31" y="333"/>
                  </a:cubicBezTo>
                  <a:cubicBezTo>
                    <a:pt x="32" y="335"/>
                    <a:pt x="34" y="339"/>
                    <a:pt x="34" y="342"/>
                  </a:cubicBezTo>
                  <a:cubicBezTo>
                    <a:pt x="33" y="343"/>
                    <a:pt x="33" y="345"/>
                    <a:pt x="32" y="346"/>
                  </a:cubicBezTo>
                  <a:cubicBezTo>
                    <a:pt x="33" y="350"/>
                    <a:pt x="33" y="354"/>
                    <a:pt x="33" y="357"/>
                  </a:cubicBezTo>
                  <a:cubicBezTo>
                    <a:pt x="32" y="358"/>
                    <a:pt x="32" y="357"/>
                    <a:pt x="32" y="358"/>
                  </a:cubicBezTo>
                  <a:cubicBezTo>
                    <a:pt x="32" y="359"/>
                    <a:pt x="31" y="362"/>
                    <a:pt x="31" y="363"/>
                  </a:cubicBezTo>
                  <a:cubicBezTo>
                    <a:pt x="31" y="364"/>
                    <a:pt x="30" y="367"/>
                    <a:pt x="30" y="367"/>
                  </a:cubicBezTo>
                  <a:cubicBezTo>
                    <a:pt x="28" y="369"/>
                    <a:pt x="28" y="372"/>
                    <a:pt x="26" y="375"/>
                  </a:cubicBezTo>
                  <a:cubicBezTo>
                    <a:pt x="26" y="375"/>
                    <a:pt x="26" y="375"/>
                    <a:pt x="25" y="375"/>
                  </a:cubicBezTo>
                  <a:cubicBezTo>
                    <a:pt x="25" y="376"/>
                    <a:pt x="25" y="378"/>
                    <a:pt x="24" y="379"/>
                  </a:cubicBezTo>
                  <a:cubicBezTo>
                    <a:pt x="22" y="382"/>
                    <a:pt x="20" y="385"/>
                    <a:pt x="19" y="388"/>
                  </a:cubicBezTo>
                  <a:cubicBezTo>
                    <a:pt x="17" y="389"/>
                    <a:pt x="15" y="391"/>
                    <a:pt x="14" y="393"/>
                  </a:cubicBezTo>
                  <a:cubicBezTo>
                    <a:pt x="14" y="393"/>
                    <a:pt x="14" y="393"/>
                    <a:pt x="14" y="394"/>
                  </a:cubicBezTo>
                  <a:cubicBezTo>
                    <a:pt x="11" y="399"/>
                    <a:pt x="9" y="403"/>
                    <a:pt x="8" y="409"/>
                  </a:cubicBezTo>
                  <a:cubicBezTo>
                    <a:pt x="7" y="413"/>
                    <a:pt x="4" y="425"/>
                    <a:pt x="5" y="428"/>
                  </a:cubicBezTo>
                  <a:cubicBezTo>
                    <a:pt x="4" y="428"/>
                    <a:pt x="2" y="428"/>
                    <a:pt x="0" y="428"/>
                  </a:cubicBezTo>
                  <a:cubicBezTo>
                    <a:pt x="0" y="428"/>
                    <a:pt x="0" y="427"/>
                    <a:pt x="0" y="427"/>
                  </a:cubicBezTo>
                  <a:cubicBezTo>
                    <a:pt x="0" y="426"/>
                    <a:pt x="0" y="425"/>
                    <a:pt x="1" y="425"/>
                  </a:cubicBezTo>
                  <a:cubicBezTo>
                    <a:pt x="0" y="425"/>
                    <a:pt x="0" y="424"/>
                    <a:pt x="0" y="424"/>
                  </a:cubicBezTo>
                  <a:cubicBezTo>
                    <a:pt x="1" y="424"/>
                    <a:pt x="0" y="424"/>
                    <a:pt x="1" y="424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1" y="421"/>
                    <a:pt x="0" y="417"/>
                    <a:pt x="1" y="413"/>
                  </a:cubicBezTo>
                  <a:cubicBezTo>
                    <a:pt x="2" y="413"/>
                    <a:pt x="2" y="412"/>
                    <a:pt x="2" y="412"/>
                  </a:cubicBezTo>
                  <a:cubicBezTo>
                    <a:pt x="2" y="411"/>
                    <a:pt x="2" y="410"/>
                    <a:pt x="2" y="409"/>
                  </a:cubicBezTo>
                  <a:cubicBezTo>
                    <a:pt x="3" y="407"/>
                    <a:pt x="4" y="403"/>
                    <a:pt x="5" y="401"/>
                  </a:cubicBezTo>
                  <a:cubicBezTo>
                    <a:pt x="5" y="401"/>
                    <a:pt x="5" y="400"/>
                    <a:pt x="5" y="400"/>
                  </a:cubicBezTo>
                  <a:cubicBezTo>
                    <a:pt x="6" y="400"/>
                    <a:pt x="6" y="399"/>
                    <a:pt x="6" y="399"/>
                  </a:cubicBezTo>
                  <a:cubicBezTo>
                    <a:pt x="7" y="398"/>
                    <a:pt x="7" y="396"/>
                    <a:pt x="7" y="395"/>
                  </a:cubicBezTo>
                  <a:cubicBezTo>
                    <a:pt x="8" y="393"/>
                    <a:pt x="10" y="391"/>
                    <a:pt x="11" y="389"/>
                  </a:cubicBezTo>
                  <a:cubicBezTo>
                    <a:pt x="11" y="389"/>
                    <a:pt x="11" y="389"/>
                    <a:pt x="11" y="388"/>
                  </a:cubicBezTo>
                  <a:cubicBezTo>
                    <a:pt x="14" y="387"/>
                    <a:pt x="16" y="381"/>
                    <a:pt x="18" y="378"/>
                  </a:cubicBezTo>
                  <a:cubicBezTo>
                    <a:pt x="19" y="376"/>
                    <a:pt x="21" y="374"/>
                    <a:pt x="22" y="373"/>
                  </a:cubicBezTo>
                  <a:cubicBezTo>
                    <a:pt x="25" y="368"/>
                    <a:pt x="27" y="361"/>
                    <a:pt x="28" y="355"/>
                  </a:cubicBezTo>
                  <a:cubicBezTo>
                    <a:pt x="28" y="353"/>
                    <a:pt x="28" y="352"/>
                    <a:pt x="28" y="350"/>
                  </a:cubicBezTo>
                  <a:cubicBezTo>
                    <a:pt x="28" y="348"/>
                    <a:pt x="28" y="344"/>
                    <a:pt x="29" y="343"/>
                  </a:cubicBezTo>
                  <a:cubicBezTo>
                    <a:pt x="29" y="343"/>
                    <a:pt x="28" y="340"/>
                    <a:pt x="29" y="339"/>
                  </a:cubicBezTo>
                  <a:cubicBezTo>
                    <a:pt x="26" y="333"/>
                    <a:pt x="22" y="327"/>
                    <a:pt x="19" y="321"/>
                  </a:cubicBezTo>
                  <a:cubicBezTo>
                    <a:pt x="19" y="321"/>
                    <a:pt x="19" y="321"/>
                    <a:pt x="18" y="321"/>
                  </a:cubicBezTo>
                  <a:cubicBezTo>
                    <a:pt x="19" y="321"/>
                    <a:pt x="19" y="321"/>
                    <a:pt x="19" y="321"/>
                  </a:cubicBezTo>
                  <a:cubicBezTo>
                    <a:pt x="17" y="317"/>
                    <a:pt x="15" y="314"/>
                    <a:pt x="14" y="310"/>
                  </a:cubicBezTo>
                  <a:cubicBezTo>
                    <a:pt x="13" y="309"/>
                    <a:pt x="13" y="301"/>
                    <a:pt x="13" y="301"/>
                  </a:cubicBezTo>
                  <a:cubicBezTo>
                    <a:pt x="14" y="301"/>
                    <a:pt x="14" y="301"/>
                    <a:pt x="14" y="301"/>
                  </a:cubicBezTo>
                  <a:cubicBezTo>
                    <a:pt x="15" y="300"/>
                    <a:pt x="14" y="300"/>
                    <a:pt x="14" y="299"/>
                  </a:cubicBezTo>
                  <a:cubicBezTo>
                    <a:pt x="15" y="297"/>
                    <a:pt x="15" y="297"/>
                    <a:pt x="16" y="296"/>
                  </a:cubicBezTo>
                  <a:cubicBezTo>
                    <a:pt x="17" y="294"/>
                    <a:pt x="16" y="292"/>
                    <a:pt x="17" y="291"/>
                  </a:cubicBezTo>
                  <a:cubicBezTo>
                    <a:pt x="20" y="286"/>
                    <a:pt x="25" y="283"/>
                    <a:pt x="28" y="279"/>
                  </a:cubicBezTo>
                  <a:cubicBezTo>
                    <a:pt x="29" y="277"/>
                    <a:pt x="31" y="277"/>
                    <a:pt x="32" y="276"/>
                  </a:cubicBezTo>
                  <a:cubicBezTo>
                    <a:pt x="32" y="276"/>
                    <a:pt x="35" y="272"/>
                    <a:pt x="35" y="272"/>
                  </a:cubicBezTo>
                  <a:cubicBezTo>
                    <a:pt x="35" y="270"/>
                    <a:pt x="36" y="269"/>
                    <a:pt x="36" y="268"/>
                  </a:cubicBezTo>
                  <a:cubicBezTo>
                    <a:pt x="36" y="266"/>
                    <a:pt x="37" y="264"/>
                    <a:pt x="38" y="262"/>
                  </a:cubicBezTo>
                  <a:cubicBezTo>
                    <a:pt x="39" y="259"/>
                    <a:pt x="37" y="254"/>
                    <a:pt x="37" y="251"/>
                  </a:cubicBezTo>
                  <a:cubicBezTo>
                    <a:pt x="36" y="246"/>
                    <a:pt x="36" y="237"/>
                    <a:pt x="37" y="233"/>
                  </a:cubicBezTo>
                  <a:cubicBezTo>
                    <a:pt x="37" y="233"/>
                    <a:pt x="37" y="233"/>
                    <a:pt x="37" y="232"/>
                  </a:cubicBezTo>
                  <a:cubicBezTo>
                    <a:pt x="37" y="231"/>
                    <a:pt x="37" y="225"/>
                    <a:pt x="38" y="224"/>
                  </a:cubicBezTo>
                  <a:cubicBezTo>
                    <a:pt x="38" y="223"/>
                    <a:pt x="38" y="223"/>
                    <a:pt x="38" y="222"/>
                  </a:cubicBezTo>
                  <a:cubicBezTo>
                    <a:pt x="38" y="222"/>
                    <a:pt x="38" y="222"/>
                    <a:pt x="39" y="221"/>
                  </a:cubicBezTo>
                  <a:cubicBezTo>
                    <a:pt x="38" y="221"/>
                    <a:pt x="38" y="221"/>
                    <a:pt x="38" y="220"/>
                  </a:cubicBezTo>
                  <a:cubicBezTo>
                    <a:pt x="39" y="219"/>
                    <a:pt x="39" y="217"/>
                    <a:pt x="40" y="215"/>
                  </a:cubicBezTo>
                  <a:cubicBezTo>
                    <a:pt x="40" y="215"/>
                    <a:pt x="40" y="213"/>
                    <a:pt x="41" y="213"/>
                  </a:cubicBezTo>
                  <a:cubicBezTo>
                    <a:pt x="41" y="212"/>
                    <a:pt x="42" y="213"/>
                    <a:pt x="42" y="212"/>
                  </a:cubicBezTo>
                  <a:cubicBezTo>
                    <a:pt x="42" y="212"/>
                    <a:pt x="42" y="211"/>
                    <a:pt x="42" y="210"/>
                  </a:cubicBezTo>
                  <a:cubicBezTo>
                    <a:pt x="42" y="209"/>
                    <a:pt x="44" y="209"/>
                    <a:pt x="44" y="208"/>
                  </a:cubicBezTo>
                  <a:cubicBezTo>
                    <a:pt x="45" y="207"/>
                    <a:pt x="44" y="207"/>
                    <a:pt x="45" y="206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6" y="205"/>
                    <a:pt x="46" y="204"/>
                    <a:pt x="46" y="203"/>
                  </a:cubicBezTo>
                  <a:cubicBezTo>
                    <a:pt x="46" y="203"/>
                    <a:pt x="47" y="203"/>
                    <a:pt x="47" y="203"/>
                  </a:cubicBezTo>
                  <a:cubicBezTo>
                    <a:pt x="47" y="202"/>
                    <a:pt x="48" y="200"/>
                    <a:pt x="49" y="200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50" y="199"/>
                    <a:pt x="51" y="198"/>
                    <a:pt x="51" y="197"/>
                  </a:cubicBezTo>
                  <a:cubicBezTo>
                    <a:pt x="51" y="197"/>
                    <a:pt x="51" y="197"/>
                    <a:pt x="51" y="197"/>
                  </a:cubicBezTo>
                  <a:cubicBezTo>
                    <a:pt x="51" y="196"/>
                    <a:pt x="51" y="197"/>
                    <a:pt x="52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5"/>
                  </a:cubicBezTo>
                  <a:cubicBezTo>
                    <a:pt x="52" y="195"/>
                    <a:pt x="53" y="195"/>
                    <a:pt x="53" y="195"/>
                  </a:cubicBezTo>
                  <a:cubicBezTo>
                    <a:pt x="53" y="195"/>
                    <a:pt x="53" y="195"/>
                    <a:pt x="54" y="194"/>
                  </a:cubicBezTo>
                  <a:cubicBezTo>
                    <a:pt x="54" y="194"/>
                    <a:pt x="54" y="194"/>
                    <a:pt x="54" y="193"/>
                  </a:cubicBezTo>
                  <a:cubicBezTo>
                    <a:pt x="54" y="193"/>
                    <a:pt x="54" y="193"/>
                    <a:pt x="55" y="193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5" y="193"/>
                    <a:pt x="55" y="192"/>
                    <a:pt x="55" y="192"/>
                  </a:cubicBezTo>
                  <a:cubicBezTo>
                    <a:pt x="56" y="191"/>
                    <a:pt x="57" y="191"/>
                    <a:pt x="57" y="191"/>
                  </a:cubicBezTo>
                  <a:cubicBezTo>
                    <a:pt x="57" y="190"/>
                    <a:pt x="57" y="191"/>
                    <a:pt x="57" y="190"/>
                  </a:cubicBezTo>
                  <a:cubicBezTo>
                    <a:pt x="59" y="189"/>
                    <a:pt x="61" y="187"/>
                    <a:pt x="63" y="187"/>
                  </a:cubicBezTo>
                  <a:cubicBezTo>
                    <a:pt x="63" y="185"/>
                    <a:pt x="65" y="185"/>
                    <a:pt x="66" y="184"/>
                  </a:cubicBezTo>
                  <a:cubicBezTo>
                    <a:pt x="66" y="184"/>
                    <a:pt x="66" y="184"/>
                    <a:pt x="66" y="183"/>
                  </a:cubicBezTo>
                  <a:cubicBezTo>
                    <a:pt x="67" y="183"/>
                    <a:pt x="68" y="183"/>
                    <a:pt x="68" y="183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70" y="181"/>
                    <a:pt x="71" y="180"/>
                    <a:pt x="73" y="180"/>
                  </a:cubicBezTo>
                  <a:cubicBezTo>
                    <a:pt x="73" y="180"/>
                    <a:pt x="73" y="180"/>
                    <a:pt x="73" y="179"/>
                  </a:cubicBezTo>
                  <a:cubicBezTo>
                    <a:pt x="73" y="179"/>
                    <a:pt x="74" y="179"/>
                    <a:pt x="74" y="179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5" y="178"/>
                    <a:pt x="75" y="178"/>
                    <a:pt x="75" y="177"/>
                  </a:cubicBezTo>
                  <a:cubicBezTo>
                    <a:pt x="77" y="176"/>
                    <a:pt x="83" y="174"/>
                    <a:pt x="85" y="174"/>
                  </a:cubicBezTo>
                  <a:cubicBezTo>
                    <a:pt x="86" y="174"/>
                    <a:pt x="87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8" y="174"/>
                    <a:pt x="88" y="173"/>
                    <a:pt x="88" y="174"/>
                  </a:cubicBezTo>
                  <a:cubicBezTo>
                    <a:pt x="88" y="174"/>
                    <a:pt x="89" y="174"/>
                    <a:pt x="89" y="174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91" y="173"/>
                    <a:pt x="92" y="172"/>
                    <a:pt x="94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72"/>
                    <a:pt x="95" y="172"/>
                    <a:pt x="95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5" y="172"/>
                    <a:pt x="95" y="171"/>
                    <a:pt x="95" y="171"/>
                  </a:cubicBezTo>
                  <a:cubicBezTo>
                    <a:pt x="97" y="171"/>
                    <a:pt x="98" y="171"/>
                    <a:pt x="99" y="171"/>
                  </a:cubicBezTo>
                  <a:cubicBezTo>
                    <a:pt x="100" y="171"/>
                    <a:pt x="99" y="171"/>
                    <a:pt x="100" y="171"/>
                  </a:cubicBezTo>
                  <a:cubicBezTo>
                    <a:pt x="100" y="170"/>
                    <a:pt x="101" y="171"/>
                    <a:pt x="103" y="171"/>
                  </a:cubicBezTo>
                  <a:cubicBezTo>
                    <a:pt x="103" y="170"/>
                    <a:pt x="103" y="170"/>
                    <a:pt x="103" y="170"/>
                  </a:cubicBezTo>
                  <a:cubicBezTo>
                    <a:pt x="105" y="169"/>
                    <a:pt x="108" y="169"/>
                    <a:pt x="109" y="169"/>
                  </a:cubicBezTo>
                  <a:cubicBezTo>
                    <a:pt x="109" y="169"/>
                    <a:pt x="109" y="169"/>
                    <a:pt x="109" y="169"/>
                  </a:cubicBezTo>
                  <a:cubicBezTo>
                    <a:pt x="109" y="169"/>
                    <a:pt x="109" y="169"/>
                    <a:pt x="109" y="168"/>
                  </a:cubicBezTo>
                  <a:cubicBezTo>
                    <a:pt x="111" y="168"/>
                    <a:pt x="113" y="167"/>
                    <a:pt x="115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6" y="166"/>
                    <a:pt x="118" y="166"/>
                    <a:pt x="120" y="166"/>
                  </a:cubicBezTo>
                  <a:cubicBezTo>
                    <a:pt x="122" y="164"/>
                    <a:pt x="130" y="160"/>
                    <a:pt x="132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4" y="160"/>
                    <a:pt x="133" y="159"/>
                    <a:pt x="134" y="159"/>
                  </a:cubicBezTo>
                  <a:cubicBezTo>
                    <a:pt x="135" y="159"/>
                    <a:pt x="135" y="159"/>
                    <a:pt x="136" y="159"/>
                  </a:cubicBezTo>
                  <a:cubicBezTo>
                    <a:pt x="136" y="158"/>
                    <a:pt x="137" y="157"/>
                    <a:pt x="137" y="157"/>
                  </a:cubicBezTo>
                  <a:cubicBezTo>
                    <a:pt x="139" y="156"/>
                    <a:pt x="143" y="155"/>
                    <a:pt x="145" y="154"/>
                  </a:cubicBezTo>
                  <a:cubicBezTo>
                    <a:pt x="145" y="154"/>
                    <a:pt x="145" y="154"/>
                    <a:pt x="145" y="154"/>
                  </a:cubicBezTo>
                  <a:cubicBezTo>
                    <a:pt x="146" y="153"/>
                    <a:pt x="149" y="151"/>
                    <a:pt x="150" y="151"/>
                  </a:cubicBezTo>
                  <a:cubicBezTo>
                    <a:pt x="151" y="151"/>
                    <a:pt x="151" y="151"/>
                    <a:pt x="152" y="151"/>
                  </a:cubicBezTo>
                  <a:cubicBezTo>
                    <a:pt x="153" y="150"/>
                    <a:pt x="154" y="149"/>
                    <a:pt x="155" y="148"/>
                  </a:cubicBezTo>
                  <a:cubicBezTo>
                    <a:pt x="156" y="148"/>
                    <a:pt x="156" y="148"/>
                    <a:pt x="157" y="148"/>
                  </a:cubicBezTo>
                  <a:cubicBezTo>
                    <a:pt x="157" y="148"/>
                    <a:pt x="157" y="147"/>
                    <a:pt x="157" y="147"/>
                  </a:cubicBezTo>
                  <a:cubicBezTo>
                    <a:pt x="157" y="147"/>
                    <a:pt x="158" y="147"/>
                    <a:pt x="158" y="147"/>
                  </a:cubicBezTo>
                  <a:cubicBezTo>
                    <a:pt x="158" y="147"/>
                    <a:pt x="158" y="147"/>
                    <a:pt x="159" y="147"/>
                  </a:cubicBezTo>
                  <a:cubicBezTo>
                    <a:pt x="159" y="147"/>
                    <a:pt x="159" y="146"/>
                    <a:pt x="159" y="146"/>
                  </a:cubicBezTo>
                  <a:cubicBezTo>
                    <a:pt x="160" y="146"/>
                    <a:pt x="160" y="145"/>
                    <a:pt x="161" y="145"/>
                  </a:cubicBezTo>
                  <a:cubicBezTo>
                    <a:pt x="162" y="145"/>
                    <a:pt x="164" y="144"/>
                    <a:pt x="165" y="144"/>
                  </a:cubicBezTo>
                  <a:cubicBezTo>
                    <a:pt x="167" y="143"/>
                    <a:pt x="168" y="142"/>
                    <a:pt x="170" y="141"/>
                  </a:cubicBezTo>
                  <a:cubicBezTo>
                    <a:pt x="170" y="141"/>
                    <a:pt x="171" y="141"/>
                    <a:pt x="171" y="141"/>
                  </a:cubicBezTo>
                  <a:cubicBezTo>
                    <a:pt x="171" y="141"/>
                    <a:pt x="172" y="140"/>
                    <a:pt x="172" y="140"/>
                  </a:cubicBezTo>
                  <a:cubicBezTo>
                    <a:pt x="173" y="140"/>
                    <a:pt x="174" y="140"/>
                    <a:pt x="174" y="140"/>
                  </a:cubicBezTo>
                  <a:cubicBezTo>
                    <a:pt x="174" y="140"/>
                    <a:pt x="175" y="139"/>
                    <a:pt x="175" y="139"/>
                  </a:cubicBezTo>
                  <a:cubicBezTo>
                    <a:pt x="176" y="138"/>
                    <a:pt x="178" y="138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1" y="136"/>
                    <a:pt x="182" y="135"/>
                    <a:pt x="183" y="134"/>
                  </a:cubicBezTo>
                  <a:cubicBezTo>
                    <a:pt x="184" y="134"/>
                    <a:pt x="184" y="134"/>
                    <a:pt x="184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2"/>
                    <a:pt x="187" y="132"/>
                    <a:pt x="187" y="131"/>
                  </a:cubicBezTo>
                  <a:cubicBezTo>
                    <a:pt x="188" y="131"/>
                    <a:pt x="189" y="131"/>
                    <a:pt x="189" y="130"/>
                  </a:cubicBezTo>
                  <a:cubicBezTo>
                    <a:pt x="190" y="130"/>
                    <a:pt x="190" y="129"/>
                    <a:pt x="191" y="129"/>
                  </a:cubicBezTo>
                  <a:cubicBezTo>
                    <a:pt x="193" y="127"/>
                    <a:pt x="195" y="127"/>
                    <a:pt x="197" y="125"/>
                  </a:cubicBezTo>
                  <a:cubicBezTo>
                    <a:pt x="199" y="124"/>
                    <a:pt x="200" y="122"/>
                    <a:pt x="202" y="120"/>
                  </a:cubicBezTo>
                  <a:cubicBezTo>
                    <a:pt x="203" y="120"/>
                    <a:pt x="205" y="119"/>
                    <a:pt x="206" y="119"/>
                  </a:cubicBezTo>
                  <a:cubicBezTo>
                    <a:pt x="206" y="118"/>
                    <a:pt x="207" y="118"/>
                    <a:pt x="207" y="117"/>
                  </a:cubicBezTo>
                  <a:cubicBezTo>
                    <a:pt x="208" y="116"/>
                    <a:pt x="210" y="115"/>
                    <a:pt x="211" y="114"/>
                  </a:cubicBezTo>
                  <a:cubicBezTo>
                    <a:pt x="214" y="112"/>
                    <a:pt x="220" y="108"/>
                    <a:pt x="221" y="105"/>
                  </a:cubicBezTo>
                  <a:cubicBezTo>
                    <a:pt x="222" y="105"/>
                    <a:pt x="223" y="105"/>
                    <a:pt x="223" y="104"/>
                  </a:cubicBezTo>
                  <a:cubicBezTo>
                    <a:pt x="223" y="104"/>
                    <a:pt x="222" y="104"/>
                    <a:pt x="223" y="104"/>
                  </a:cubicBezTo>
                  <a:cubicBezTo>
                    <a:pt x="224" y="103"/>
                    <a:pt x="226" y="102"/>
                    <a:pt x="226" y="101"/>
                  </a:cubicBezTo>
                  <a:cubicBezTo>
                    <a:pt x="226" y="100"/>
                    <a:pt x="226" y="100"/>
                    <a:pt x="227" y="100"/>
                  </a:cubicBezTo>
                  <a:cubicBezTo>
                    <a:pt x="226" y="100"/>
                    <a:pt x="227" y="100"/>
                    <a:pt x="226" y="100"/>
                  </a:cubicBezTo>
                  <a:cubicBezTo>
                    <a:pt x="228" y="99"/>
                    <a:pt x="228" y="97"/>
                    <a:pt x="230" y="97"/>
                  </a:cubicBezTo>
                  <a:cubicBezTo>
                    <a:pt x="230" y="97"/>
                    <a:pt x="230" y="96"/>
                    <a:pt x="230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31" y="94"/>
                    <a:pt x="234" y="92"/>
                    <a:pt x="235" y="90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6" y="90"/>
                    <a:pt x="236" y="89"/>
                    <a:pt x="236" y="89"/>
                  </a:cubicBezTo>
                  <a:cubicBezTo>
                    <a:pt x="241" y="85"/>
                    <a:pt x="244" y="79"/>
                    <a:pt x="248" y="74"/>
                  </a:cubicBezTo>
                  <a:cubicBezTo>
                    <a:pt x="249" y="73"/>
                    <a:pt x="250" y="72"/>
                    <a:pt x="251" y="71"/>
                  </a:cubicBezTo>
                  <a:cubicBezTo>
                    <a:pt x="252" y="69"/>
                    <a:pt x="254" y="66"/>
                    <a:pt x="256" y="64"/>
                  </a:cubicBezTo>
                  <a:cubicBezTo>
                    <a:pt x="257" y="63"/>
                    <a:pt x="256" y="62"/>
                    <a:pt x="257" y="61"/>
                  </a:cubicBezTo>
                  <a:cubicBezTo>
                    <a:pt x="258" y="60"/>
                    <a:pt x="259" y="60"/>
                    <a:pt x="260" y="58"/>
                  </a:cubicBezTo>
                  <a:cubicBezTo>
                    <a:pt x="260" y="58"/>
                    <a:pt x="260" y="55"/>
                    <a:pt x="261" y="54"/>
                  </a:cubicBezTo>
                  <a:cubicBezTo>
                    <a:pt x="261" y="54"/>
                    <a:pt x="265" y="50"/>
                    <a:pt x="265" y="49"/>
                  </a:cubicBezTo>
                  <a:cubicBezTo>
                    <a:pt x="265" y="49"/>
                    <a:pt x="266" y="49"/>
                    <a:pt x="266" y="49"/>
                  </a:cubicBezTo>
                  <a:cubicBezTo>
                    <a:pt x="266" y="48"/>
                    <a:pt x="266" y="47"/>
                    <a:pt x="266" y="47"/>
                  </a:cubicBezTo>
                  <a:cubicBezTo>
                    <a:pt x="267" y="44"/>
                    <a:pt x="269" y="42"/>
                    <a:pt x="270" y="40"/>
                  </a:cubicBezTo>
                  <a:cubicBezTo>
                    <a:pt x="270" y="40"/>
                    <a:pt x="270" y="39"/>
                    <a:pt x="270" y="39"/>
                  </a:cubicBezTo>
                  <a:cubicBezTo>
                    <a:pt x="270" y="37"/>
                    <a:pt x="270" y="35"/>
                    <a:pt x="271" y="33"/>
                  </a:cubicBezTo>
                  <a:cubicBezTo>
                    <a:pt x="273" y="31"/>
                    <a:pt x="273" y="29"/>
                    <a:pt x="274" y="27"/>
                  </a:cubicBezTo>
                  <a:cubicBezTo>
                    <a:pt x="275" y="24"/>
                    <a:pt x="277" y="20"/>
                    <a:pt x="278" y="17"/>
                  </a:cubicBezTo>
                  <a:cubicBezTo>
                    <a:pt x="279" y="16"/>
                    <a:pt x="278" y="15"/>
                    <a:pt x="279" y="14"/>
                  </a:cubicBezTo>
                  <a:cubicBezTo>
                    <a:pt x="279" y="14"/>
                    <a:pt x="279" y="13"/>
                    <a:pt x="280" y="13"/>
                  </a:cubicBezTo>
                  <a:cubicBezTo>
                    <a:pt x="280" y="13"/>
                    <a:pt x="280" y="12"/>
                    <a:pt x="280" y="11"/>
                  </a:cubicBezTo>
                  <a:cubicBezTo>
                    <a:pt x="280" y="10"/>
                    <a:pt x="283" y="6"/>
                    <a:pt x="284" y="5"/>
                  </a:cubicBezTo>
                  <a:cubicBezTo>
                    <a:pt x="286" y="3"/>
                    <a:pt x="292" y="2"/>
                    <a:pt x="295" y="1"/>
                  </a:cubicBezTo>
                  <a:cubicBezTo>
                    <a:pt x="298" y="0"/>
                    <a:pt x="298" y="1"/>
                    <a:pt x="302" y="1"/>
                  </a:cubicBezTo>
                  <a:cubicBezTo>
                    <a:pt x="302" y="1"/>
                    <a:pt x="302" y="1"/>
                    <a:pt x="302" y="1"/>
                  </a:cubicBezTo>
                  <a:cubicBezTo>
                    <a:pt x="304" y="1"/>
                    <a:pt x="306" y="1"/>
                    <a:pt x="307" y="1"/>
                  </a:cubicBezTo>
                  <a:cubicBezTo>
                    <a:pt x="307" y="2"/>
                    <a:pt x="307" y="2"/>
                    <a:pt x="307" y="2"/>
                  </a:cubicBezTo>
                  <a:cubicBezTo>
                    <a:pt x="308" y="2"/>
                    <a:pt x="308" y="2"/>
                    <a:pt x="308" y="2"/>
                  </a:cubicBezTo>
                  <a:cubicBezTo>
                    <a:pt x="308" y="2"/>
                    <a:pt x="308" y="2"/>
                    <a:pt x="309" y="2"/>
                  </a:cubicBezTo>
                  <a:cubicBezTo>
                    <a:pt x="311" y="3"/>
                    <a:pt x="316" y="3"/>
                    <a:pt x="318" y="4"/>
                  </a:cubicBezTo>
                  <a:cubicBezTo>
                    <a:pt x="324" y="7"/>
                    <a:pt x="327" y="10"/>
                    <a:pt x="334" y="12"/>
                  </a:cubicBezTo>
                  <a:cubicBezTo>
                    <a:pt x="337" y="13"/>
                    <a:pt x="339" y="13"/>
                    <a:pt x="341" y="13"/>
                  </a:cubicBezTo>
                  <a:cubicBezTo>
                    <a:pt x="342" y="13"/>
                    <a:pt x="345" y="14"/>
                    <a:pt x="345" y="14"/>
                  </a:cubicBezTo>
                  <a:cubicBezTo>
                    <a:pt x="345" y="13"/>
                    <a:pt x="345" y="13"/>
                    <a:pt x="346" y="13"/>
                  </a:cubicBezTo>
                  <a:cubicBezTo>
                    <a:pt x="347" y="14"/>
                    <a:pt x="356" y="14"/>
                    <a:pt x="358" y="15"/>
                  </a:cubicBezTo>
                  <a:cubicBezTo>
                    <a:pt x="358" y="15"/>
                    <a:pt x="358" y="16"/>
                    <a:pt x="359" y="16"/>
                  </a:cubicBezTo>
                  <a:cubicBezTo>
                    <a:pt x="359" y="16"/>
                    <a:pt x="360" y="16"/>
                    <a:pt x="360" y="16"/>
                  </a:cubicBezTo>
                  <a:cubicBezTo>
                    <a:pt x="361" y="16"/>
                    <a:pt x="362" y="16"/>
                    <a:pt x="363" y="17"/>
                  </a:cubicBezTo>
                  <a:cubicBezTo>
                    <a:pt x="365" y="18"/>
                    <a:pt x="368" y="21"/>
                    <a:pt x="369" y="22"/>
                  </a:cubicBezTo>
                  <a:cubicBezTo>
                    <a:pt x="369" y="22"/>
                    <a:pt x="369" y="22"/>
                    <a:pt x="369" y="22"/>
                  </a:cubicBezTo>
                  <a:cubicBezTo>
                    <a:pt x="370" y="22"/>
                    <a:pt x="370" y="22"/>
                    <a:pt x="371" y="22"/>
                  </a:cubicBezTo>
                  <a:cubicBezTo>
                    <a:pt x="371" y="22"/>
                    <a:pt x="371" y="22"/>
                    <a:pt x="372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3" y="25"/>
                    <a:pt x="376" y="28"/>
                    <a:pt x="377" y="30"/>
                  </a:cubicBezTo>
                  <a:cubicBezTo>
                    <a:pt x="376" y="30"/>
                    <a:pt x="376" y="30"/>
                    <a:pt x="376" y="30"/>
                  </a:cubicBezTo>
                  <a:cubicBezTo>
                    <a:pt x="378" y="31"/>
                    <a:pt x="380" y="35"/>
                    <a:pt x="379" y="38"/>
                  </a:cubicBezTo>
                  <a:cubicBezTo>
                    <a:pt x="384" y="50"/>
                    <a:pt x="379" y="68"/>
                    <a:pt x="376" y="77"/>
                  </a:cubicBezTo>
                  <a:cubicBezTo>
                    <a:pt x="376" y="77"/>
                    <a:pt x="374" y="84"/>
                    <a:pt x="373" y="85"/>
                  </a:cubicBezTo>
                  <a:cubicBezTo>
                    <a:pt x="373" y="86"/>
                    <a:pt x="372" y="87"/>
                    <a:pt x="372" y="88"/>
                  </a:cubicBezTo>
                  <a:cubicBezTo>
                    <a:pt x="372" y="88"/>
                    <a:pt x="372" y="89"/>
                    <a:pt x="372" y="89"/>
                  </a:cubicBezTo>
                  <a:cubicBezTo>
                    <a:pt x="371" y="91"/>
                    <a:pt x="369" y="93"/>
                    <a:pt x="368" y="95"/>
                  </a:cubicBezTo>
                  <a:cubicBezTo>
                    <a:pt x="368" y="95"/>
                    <a:pt x="368" y="95"/>
                    <a:pt x="368" y="96"/>
                  </a:cubicBezTo>
                  <a:cubicBezTo>
                    <a:pt x="366" y="100"/>
                    <a:pt x="364" y="104"/>
                    <a:pt x="362" y="107"/>
                  </a:cubicBezTo>
                  <a:cubicBezTo>
                    <a:pt x="361" y="109"/>
                    <a:pt x="361" y="110"/>
                    <a:pt x="359" y="111"/>
                  </a:cubicBezTo>
                  <a:cubicBezTo>
                    <a:pt x="359" y="112"/>
                    <a:pt x="359" y="112"/>
                    <a:pt x="359" y="112"/>
                  </a:cubicBezTo>
                  <a:cubicBezTo>
                    <a:pt x="358" y="115"/>
                    <a:pt x="356" y="117"/>
                    <a:pt x="355" y="119"/>
                  </a:cubicBezTo>
                  <a:cubicBezTo>
                    <a:pt x="354" y="121"/>
                    <a:pt x="353" y="124"/>
                    <a:pt x="352" y="125"/>
                  </a:cubicBezTo>
                  <a:cubicBezTo>
                    <a:pt x="353" y="126"/>
                    <a:pt x="349" y="133"/>
                    <a:pt x="348" y="134"/>
                  </a:cubicBezTo>
                  <a:cubicBezTo>
                    <a:pt x="348" y="136"/>
                    <a:pt x="348" y="138"/>
                    <a:pt x="346" y="139"/>
                  </a:cubicBezTo>
                  <a:cubicBezTo>
                    <a:pt x="346" y="141"/>
                    <a:pt x="346" y="140"/>
                    <a:pt x="345" y="141"/>
                  </a:cubicBezTo>
                  <a:cubicBezTo>
                    <a:pt x="345" y="142"/>
                    <a:pt x="345" y="143"/>
                    <a:pt x="345" y="145"/>
                  </a:cubicBezTo>
                  <a:cubicBezTo>
                    <a:pt x="345" y="147"/>
                    <a:pt x="343" y="150"/>
                    <a:pt x="344" y="153"/>
                  </a:cubicBezTo>
                  <a:cubicBezTo>
                    <a:pt x="344" y="159"/>
                    <a:pt x="344" y="164"/>
                    <a:pt x="343" y="168"/>
                  </a:cubicBezTo>
                  <a:cubicBezTo>
                    <a:pt x="343" y="171"/>
                    <a:pt x="344" y="175"/>
                    <a:pt x="343" y="177"/>
                  </a:cubicBezTo>
                  <a:cubicBezTo>
                    <a:pt x="345" y="181"/>
                    <a:pt x="345" y="186"/>
                    <a:pt x="346" y="191"/>
                  </a:cubicBezTo>
                  <a:cubicBezTo>
                    <a:pt x="347" y="191"/>
                    <a:pt x="347" y="191"/>
                    <a:pt x="347" y="192"/>
                  </a:cubicBezTo>
                  <a:cubicBezTo>
                    <a:pt x="347" y="192"/>
                    <a:pt x="347" y="192"/>
                    <a:pt x="347" y="192"/>
                  </a:cubicBezTo>
                  <a:cubicBezTo>
                    <a:pt x="348" y="192"/>
                    <a:pt x="347" y="192"/>
                    <a:pt x="348" y="192"/>
                  </a:cubicBezTo>
                  <a:cubicBezTo>
                    <a:pt x="347" y="192"/>
                    <a:pt x="347" y="192"/>
                    <a:pt x="347" y="192"/>
                  </a:cubicBezTo>
                  <a:cubicBezTo>
                    <a:pt x="349" y="195"/>
                    <a:pt x="350" y="197"/>
                    <a:pt x="351" y="199"/>
                  </a:cubicBezTo>
                  <a:cubicBezTo>
                    <a:pt x="352" y="201"/>
                    <a:pt x="352" y="204"/>
                    <a:pt x="352" y="205"/>
                  </a:cubicBezTo>
                  <a:cubicBezTo>
                    <a:pt x="353" y="206"/>
                    <a:pt x="354" y="206"/>
                    <a:pt x="354" y="207"/>
                  </a:cubicBezTo>
                  <a:cubicBezTo>
                    <a:pt x="354" y="207"/>
                    <a:pt x="354" y="207"/>
                    <a:pt x="354" y="208"/>
                  </a:cubicBezTo>
                  <a:cubicBezTo>
                    <a:pt x="354" y="208"/>
                    <a:pt x="354" y="208"/>
                    <a:pt x="354" y="208"/>
                  </a:cubicBezTo>
                  <a:cubicBezTo>
                    <a:pt x="354" y="208"/>
                    <a:pt x="354" y="208"/>
                    <a:pt x="354" y="208"/>
                  </a:cubicBezTo>
                  <a:cubicBezTo>
                    <a:pt x="355" y="208"/>
                    <a:pt x="355" y="209"/>
                    <a:pt x="356" y="210"/>
                  </a:cubicBezTo>
                  <a:cubicBezTo>
                    <a:pt x="356" y="210"/>
                    <a:pt x="355" y="210"/>
                    <a:pt x="355" y="210"/>
                  </a:cubicBezTo>
                  <a:cubicBezTo>
                    <a:pt x="357" y="211"/>
                    <a:pt x="357" y="213"/>
                    <a:pt x="358" y="214"/>
                  </a:cubicBezTo>
                  <a:cubicBezTo>
                    <a:pt x="360" y="216"/>
                    <a:pt x="364" y="218"/>
                    <a:pt x="363" y="221"/>
                  </a:cubicBezTo>
                  <a:cubicBezTo>
                    <a:pt x="365" y="221"/>
                    <a:pt x="366" y="224"/>
                    <a:pt x="368" y="224"/>
                  </a:cubicBezTo>
                  <a:cubicBezTo>
                    <a:pt x="368" y="224"/>
                    <a:pt x="369" y="224"/>
                    <a:pt x="369" y="224"/>
                  </a:cubicBezTo>
                  <a:cubicBezTo>
                    <a:pt x="369" y="225"/>
                    <a:pt x="370" y="225"/>
                    <a:pt x="370" y="225"/>
                  </a:cubicBezTo>
                  <a:cubicBezTo>
                    <a:pt x="371" y="226"/>
                    <a:pt x="372" y="225"/>
                    <a:pt x="373" y="226"/>
                  </a:cubicBezTo>
                  <a:cubicBezTo>
                    <a:pt x="373" y="226"/>
                    <a:pt x="373" y="227"/>
                    <a:pt x="373" y="227"/>
                  </a:cubicBezTo>
                  <a:cubicBezTo>
                    <a:pt x="374" y="227"/>
                    <a:pt x="374" y="227"/>
                    <a:pt x="375" y="227"/>
                  </a:cubicBezTo>
                  <a:cubicBezTo>
                    <a:pt x="375" y="227"/>
                    <a:pt x="375" y="228"/>
                    <a:pt x="375" y="228"/>
                  </a:cubicBezTo>
                  <a:cubicBezTo>
                    <a:pt x="377" y="229"/>
                    <a:pt x="379" y="229"/>
                    <a:pt x="381" y="231"/>
                  </a:cubicBezTo>
                  <a:cubicBezTo>
                    <a:pt x="381" y="231"/>
                    <a:pt x="382" y="230"/>
                    <a:pt x="382" y="230"/>
                  </a:cubicBezTo>
                  <a:cubicBezTo>
                    <a:pt x="383" y="232"/>
                    <a:pt x="386" y="232"/>
                    <a:pt x="388" y="234"/>
                  </a:cubicBezTo>
                  <a:cubicBezTo>
                    <a:pt x="390" y="232"/>
                    <a:pt x="399" y="235"/>
                    <a:pt x="401" y="236"/>
                  </a:cubicBezTo>
                  <a:cubicBezTo>
                    <a:pt x="406" y="237"/>
                    <a:pt x="413" y="238"/>
                    <a:pt x="418" y="238"/>
                  </a:cubicBezTo>
                  <a:cubicBezTo>
                    <a:pt x="419" y="238"/>
                    <a:pt x="422" y="238"/>
                    <a:pt x="423" y="238"/>
                  </a:cubicBezTo>
                  <a:cubicBezTo>
                    <a:pt x="425" y="237"/>
                    <a:pt x="428" y="238"/>
                    <a:pt x="429" y="238"/>
                  </a:cubicBezTo>
                  <a:cubicBezTo>
                    <a:pt x="432" y="239"/>
                    <a:pt x="436" y="239"/>
                    <a:pt x="437" y="240"/>
                  </a:cubicBezTo>
                  <a:cubicBezTo>
                    <a:pt x="437" y="240"/>
                    <a:pt x="437" y="240"/>
                    <a:pt x="437" y="240"/>
                  </a:cubicBezTo>
                  <a:cubicBezTo>
                    <a:pt x="438" y="241"/>
                    <a:pt x="439" y="240"/>
                    <a:pt x="439" y="241"/>
                  </a:cubicBezTo>
                  <a:cubicBezTo>
                    <a:pt x="439" y="241"/>
                    <a:pt x="440" y="241"/>
                    <a:pt x="440" y="241"/>
                  </a:cubicBezTo>
                  <a:cubicBezTo>
                    <a:pt x="440" y="241"/>
                    <a:pt x="440" y="241"/>
                    <a:pt x="440" y="241"/>
                  </a:cubicBezTo>
                  <a:cubicBezTo>
                    <a:pt x="440" y="241"/>
                    <a:pt x="440" y="241"/>
                    <a:pt x="440" y="241"/>
                  </a:cubicBezTo>
                  <a:cubicBezTo>
                    <a:pt x="441" y="242"/>
                    <a:pt x="442" y="241"/>
                    <a:pt x="442" y="242"/>
                  </a:cubicBezTo>
                  <a:cubicBezTo>
                    <a:pt x="445" y="243"/>
                    <a:pt x="448" y="244"/>
                    <a:pt x="450" y="245"/>
                  </a:cubicBezTo>
                  <a:cubicBezTo>
                    <a:pt x="450" y="246"/>
                    <a:pt x="450" y="246"/>
                    <a:pt x="450" y="246"/>
                  </a:cubicBezTo>
                  <a:cubicBezTo>
                    <a:pt x="451" y="247"/>
                    <a:pt x="454" y="247"/>
                    <a:pt x="455" y="249"/>
                  </a:cubicBezTo>
                  <a:cubicBezTo>
                    <a:pt x="458" y="251"/>
                    <a:pt x="461" y="255"/>
                    <a:pt x="464" y="257"/>
                  </a:cubicBezTo>
                  <a:cubicBezTo>
                    <a:pt x="464" y="258"/>
                    <a:pt x="463" y="258"/>
                    <a:pt x="463" y="258"/>
                  </a:cubicBezTo>
                  <a:cubicBezTo>
                    <a:pt x="464" y="258"/>
                    <a:pt x="464" y="258"/>
                    <a:pt x="464" y="258"/>
                  </a:cubicBezTo>
                  <a:cubicBezTo>
                    <a:pt x="464" y="258"/>
                    <a:pt x="464" y="258"/>
                    <a:pt x="464" y="259"/>
                  </a:cubicBezTo>
                  <a:cubicBezTo>
                    <a:pt x="466" y="259"/>
                    <a:pt x="465" y="261"/>
                    <a:pt x="466" y="261"/>
                  </a:cubicBezTo>
                  <a:cubicBezTo>
                    <a:pt x="468" y="263"/>
                    <a:pt x="471" y="269"/>
                    <a:pt x="472" y="272"/>
                  </a:cubicBezTo>
                  <a:cubicBezTo>
                    <a:pt x="471" y="272"/>
                    <a:pt x="471" y="272"/>
                    <a:pt x="471" y="272"/>
                  </a:cubicBezTo>
                  <a:cubicBezTo>
                    <a:pt x="473" y="274"/>
                    <a:pt x="474" y="278"/>
                    <a:pt x="473" y="279"/>
                  </a:cubicBezTo>
                  <a:cubicBezTo>
                    <a:pt x="473" y="279"/>
                    <a:pt x="473" y="279"/>
                    <a:pt x="473" y="279"/>
                  </a:cubicBezTo>
                  <a:cubicBezTo>
                    <a:pt x="473" y="279"/>
                    <a:pt x="474" y="279"/>
                    <a:pt x="474" y="279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Oval 628">
              <a:extLst>
                <a:ext uri="{FF2B5EF4-FFF2-40B4-BE49-F238E27FC236}">
                  <a16:creationId xmlns:a16="http://schemas.microsoft.com/office/drawing/2014/main" id="{BBBA2609-CF6E-65F9-DBCA-051A86CEA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4094"/>
              <a:ext cx="3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629">
              <a:extLst>
                <a:ext uri="{FF2B5EF4-FFF2-40B4-BE49-F238E27FC236}">
                  <a16:creationId xmlns:a16="http://schemas.microsoft.com/office/drawing/2014/main" id="{EF5D8EAE-2A90-7D07-6EBA-34DE2442A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5" y="4094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630">
              <a:extLst>
                <a:ext uri="{FF2B5EF4-FFF2-40B4-BE49-F238E27FC236}">
                  <a16:creationId xmlns:a16="http://schemas.microsoft.com/office/drawing/2014/main" id="{C8CD00E0-B2DF-11B6-9D5C-909732F816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" y="4094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631">
              <a:extLst>
                <a:ext uri="{FF2B5EF4-FFF2-40B4-BE49-F238E27FC236}">
                  <a16:creationId xmlns:a16="http://schemas.microsoft.com/office/drawing/2014/main" id="{08410C61-5586-3AEB-C5E7-0DE64F408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4" y="41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632">
              <a:extLst>
                <a:ext uri="{FF2B5EF4-FFF2-40B4-BE49-F238E27FC236}">
                  <a16:creationId xmlns:a16="http://schemas.microsoft.com/office/drawing/2014/main" id="{39DC5B9F-D4FD-AEC7-ECFF-373698A3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6" y="4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633">
              <a:extLst>
                <a:ext uri="{FF2B5EF4-FFF2-40B4-BE49-F238E27FC236}">
                  <a16:creationId xmlns:a16="http://schemas.microsoft.com/office/drawing/2014/main" id="{F578B64D-E593-7A50-395D-EF509A682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" y="4118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Oval 634">
              <a:extLst>
                <a:ext uri="{FF2B5EF4-FFF2-40B4-BE49-F238E27FC236}">
                  <a16:creationId xmlns:a16="http://schemas.microsoft.com/office/drawing/2014/main" id="{A0BA812E-6F11-ACFD-6E1C-D53A5A9F3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5" y="4118"/>
              <a:ext cx="3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635">
              <a:extLst>
                <a:ext uri="{FF2B5EF4-FFF2-40B4-BE49-F238E27FC236}">
                  <a16:creationId xmlns:a16="http://schemas.microsoft.com/office/drawing/2014/main" id="{1AF9B00D-1961-C078-CDF2-31E3ED00F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" y="4118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636">
              <a:extLst>
                <a:ext uri="{FF2B5EF4-FFF2-40B4-BE49-F238E27FC236}">
                  <a16:creationId xmlns:a16="http://schemas.microsoft.com/office/drawing/2014/main" id="{638DBC89-2EEE-4F7B-70D8-E218A9CD1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130"/>
              <a:ext cx="70" cy="282"/>
            </a:xfrm>
            <a:custGeom>
              <a:avLst/>
              <a:gdLst>
                <a:gd name="T0" fmla="*/ 0 w 29"/>
                <a:gd name="T1" fmla="*/ 114 h 116"/>
                <a:gd name="T2" fmla="*/ 0 w 29"/>
                <a:gd name="T3" fmla="*/ 110 h 116"/>
                <a:gd name="T4" fmla="*/ 11 w 29"/>
                <a:gd name="T5" fmla="*/ 109 h 116"/>
                <a:gd name="T6" fmla="*/ 12 w 29"/>
                <a:gd name="T7" fmla="*/ 109 h 116"/>
                <a:gd name="T8" fmla="*/ 17 w 29"/>
                <a:gd name="T9" fmla="*/ 107 h 116"/>
                <a:gd name="T10" fmla="*/ 24 w 29"/>
                <a:gd name="T11" fmla="*/ 100 h 116"/>
                <a:gd name="T12" fmla="*/ 17 w 29"/>
                <a:gd name="T13" fmla="*/ 76 h 116"/>
                <a:gd name="T14" fmla="*/ 16 w 29"/>
                <a:gd name="T15" fmla="*/ 74 h 116"/>
                <a:gd name="T16" fmla="*/ 14 w 29"/>
                <a:gd name="T17" fmla="*/ 71 h 116"/>
                <a:gd name="T18" fmla="*/ 15 w 29"/>
                <a:gd name="T19" fmla="*/ 70 h 116"/>
                <a:gd name="T20" fmla="*/ 13 w 29"/>
                <a:gd name="T21" fmla="*/ 63 h 116"/>
                <a:gd name="T22" fmla="*/ 12 w 29"/>
                <a:gd name="T23" fmla="*/ 63 h 116"/>
                <a:gd name="T24" fmla="*/ 11 w 29"/>
                <a:gd name="T25" fmla="*/ 56 h 116"/>
                <a:gd name="T26" fmla="*/ 12 w 29"/>
                <a:gd name="T27" fmla="*/ 53 h 116"/>
                <a:gd name="T28" fmla="*/ 13 w 29"/>
                <a:gd name="T29" fmla="*/ 44 h 116"/>
                <a:gd name="T30" fmla="*/ 22 w 29"/>
                <a:gd name="T31" fmla="*/ 17 h 116"/>
                <a:gd name="T32" fmla="*/ 9 w 29"/>
                <a:gd name="T33" fmla="*/ 5 h 116"/>
                <a:gd name="T34" fmla="*/ 9 w 29"/>
                <a:gd name="T35" fmla="*/ 6 h 116"/>
                <a:gd name="T36" fmla="*/ 0 w 29"/>
                <a:gd name="T37" fmla="*/ 5 h 116"/>
                <a:gd name="T38" fmla="*/ 0 w 29"/>
                <a:gd name="T39" fmla="*/ 1 h 116"/>
                <a:gd name="T40" fmla="*/ 25 w 29"/>
                <a:gd name="T41" fmla="*/ 10 h 116"/>
                <a:gd name="T42" fmla="*/ 28 w 29"/>
                <a:gd name="T43" fmla="*/ 18 h 116"/>
                <a:gd name="T44" fmla="*/ 25 w 29"/>
                <a:gd name="T45" fmla="*/ 27 h 116"/>
                <a:gd name="T46" fmla="*/ 22 w 29"/>
                <a:gd name="T47" fmla="*/ 35 h 116"/>
                <a:gd name="T48" fmla="*/ 22 w 29"/>
                <a:gd name="T49" fmla="*/ 35 h 116"/>
                <a:gd name="T50" fmla="*/ 22 w 29"/>
                <a:gd name="T51" fmla="*/ 36 h 116"/>
                <a:gd name="T52" fmla="*/ 18 w 29"/>
                <a:gd name="T53" fmla="*/ 44 h 116"/>
                <a:gd name="T54" fmla="*/ 17 w 29"/>
                <a:gd name="T55" fmla="*/ 46 h 116"/>
                <a:gd name="T56" fmla="*/ 17 w 29"/>
                <a:gd name="T57" fmla="*/ 51 h 116"/>
                <a:gd name="T58" fmla="*/ 17 w 29"/>
                <a:gd name="T59" fmla="*/ 61 h 116"/>
                <a:gd name="T60" fmla="*/ 22 w 29"/>
                <a:gd name="T61" fmla="*/ 74 h 116"/>
                <a:gd name="T62" fmla="*/ 22 w 29"/>
                <a:gd name="T63" fmla="*/ 77 h 116"/>
                <a:gd name="T64" fmla="*/ 28 w 29"/>
                <a:gd name="T65" fmla="*/ 89 h 116"/>
                <a:gd name="T66" fmla="*/ 29 w 29"/>
                <a:gd name="T67" fmla="*/ 97 h 116"/>
                <a:gd name="T68" fmla="*/ 29 w 29"/>
                <a:gd name="T69" fmla="*/ 100 h 116"/>
                <a:gd name="T70" fmla="*/ 26 w 29"/>
                <a:gd name="T71" fmla="*/ 106 h 116"/>
                <a:gd name="T72" fmla="*/ 20 w 29"/>
                <a:gd name="T73" fmla="*/ 110 h 116"/>
                <a:gd name="T74" fmla="*/ 21 w 29"/>
                <a:gd name="T75" fmla="*/ 110 h 116"/>
                <a:gd name="T76" fmla="*/ 17 w 29"/>
                <a:gd name="T77" fmla="*/ 113 h 116"/>
                <a:gd name="T78" fmla="*/ 5 w 29"/>
                <a:gd name="T79" fmla="*/ 115 h 116"/>
                <a:gd name="T80" fmla="*/ 4 w 29"/>
                <a:gd name="T81" fmla="*/ 115 h 116"/>
                <a:gd name="T82" fmla="*/ 4 w 29"/>
                <a:gd name="T83" fmla="*/ 115 h 116"/>
                <a:gd name="T84" fmla="*/ 3 w 29"/>
                <a:gd name="T85" fmla="*/ 114 h 116"/>
                <a:gd name="T86" fmla="*/ 0 w 29"/>
                <a:gd name="T87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" h="116">
                  <a:moveTo>
                    <a:pt x="0" y="114"/>
                  </a:moveTo>
                  <a:cubicBezTo>
                    <a:pt x="0" y="113"/>
                    <a:pt x="0" y="111"/>
                    <a:pt x="0" y="110"/>
                  </a:cubicBezTo>
                  <a:cubicBezTo>
                    <a:pt x="4" y="110"/>
                    <a:pt x="7" y="109"/>
                    <a:pt x="11" y="109"/>
                  </a:cubicBezTo>
                  <a:cubicBezTo>
                    <a:pt x="11" y="109"/>
                    <a:pt x="12" y="109"/>
                    <a:pt x="12" y="109"/>
                  </a:cubicBezTo>
                  <a:cubicBezTo>
                    <a:pt x="14" y="109"/>
                    <a:pt x="16" y="107"/>
                    <a:pt x="17" y="107"/>
                  </a:cubicBezTo>
                  <a:cubicBezTo>
                    <a:pt x="19" y="105"/>
                    <a:pt x="22" y="103"/>
                    <a:pt x="24" y="100"/>
                  </a:cubicBezTo>
                  <a:cubicBezTo>
                    <a:pt x="26" y="94"/>
                    <a:pt x="19" y="81"/>
                    <a:pt x="17" y="76"/>
                  </a:cubicBezTo>
                  <a:cubicBezTo>
                    <a:pt x="16" y="75"/>
                    <a:pt x="17" y="75"/>
                    <a:pt x="16" y="74"/>
                  </a:cubicBezTo>
                  <a:cubicBezTo>
                    <a:pt x="16" y="73"/>
                    <a:pt x="15" y="72"/>
                    <a:pt x="14" y="71"/>
                  </a:cubicBezTo>
                  <a:cubicBezTo>
                    <a:pt x="15" y="71"/>
                    <a:pt x="15" y="70"/>
                    <a:pt x="15" y="70"/>
                  </a:cubicBezTo>
                  <a:cubicBezTo>
                    <a:pt x="14" y="69"/>
                    <a:pt x="13" y="63"/>
                    <a:pt x="13" y="63"/>
                  </a:cubicBezTo>
                  <a:cubicBezTo>
                    <a:pt x="13" y="63"/>
                    <a:pt x="13" y="63"/>
                    <a:pt x="12" y="63"/>
                  </a:cubicBezTo>
                  <a:cubicBezTo>
                    <a:pt x="11" y="62"/>
                    <a:pt x="11" y="58"/>
                    <a:pt x="11" y="56"/>
                  </a:cubicBezTo>
                  <a:cubicBezTo>
                    <a:pt x="11" y="55"/>
                    <a:pt x="12" y="54"/>
                    <a:pt x="12" y="53"/>
                  </a:cubicBezTo>
                  <a:cubicBezTo>
                    <a:pt x="13" y="51"/>
                    <a:pt x="12" y="47"/>
                    <a:pt x="13" y="44"/>
                  </a:cubicBezTo>
                  <a:cubicBezTo>
                    <a:pt x="16" y="35"/>
                    <a:pt x="20" y="26"/>
                    <a:pt x="22" y="17"/>
                  </a:cubicBezTo>
                  <a:cubicBezTo>
                    <a:pt x="23" y="11"/>
                    <a:pt x="14" y="6"/>
                    <a:pt x="9" y="5"/>
                  </a:cubicBezTo>
                  <a:cubicBezTo>
                    <a:pt x="9" y="6"/>
                    <a:pt x="9" y="5"/>
                    <a:pt x="9" y="6"/>
                  </a:cubicBezTo>
                  <a:cubicBezTo>
                    <a:pt x="8" y="5"/>
                    <a:pt x="1" y="5"/>
                    <a:pt x="0" y="5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11" y="0"/>
                    <a:pt x="21" y="2"/>
                    <a:pt x="25" y="10"/>
                  </a:cubicBezTo>
                  <a:cubicBezTo>
                    <a:pt x="26" y="12"/>
                    <a:pt x="28" y="15"/>
                    <a:pt x="28" y="18"/>
                  </a:cubicBezTo>
                  <a:cubicBezTo>
                    <a:pt x="27" y="21"/>
                    <a:pt x="27" y="24"/>
                    <a:pt x="25" y="27"/>
                  </a:cubicBezTo>
                  <a:cubicBezTo>
                    <a:pt x="24" y="30"/>
                    <a:pt x="23" y="32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6"/>
                    <a:pt x="22" y="36"/>
                  </a:cubicBezTo>
                  <a:cubicBezTo>
                    <a:pt x="20" y="38"/>
                    <a:pt x="20" y="41"/>
                    <a:pt x="18" y="44"/>
                  </a:cubicBezTo>
                  <a:cubicBezTo>
                    <a:pt x="18" y="45"/>
                    <a:pt x="17" y="45"/>
                    <a:pt x="17" y="46"/>
                  </a:cubicBezTo>
                  <a:cubicBezTo>
                    <a:pt x="18" y="47"/>
                    <a:pt x="17" y="50"/>
                    <a:pt x="17" y="51"/>
                  </a:cubicBezTo>
                  <a:cubicBezTo>
                    <a:pt x="16" y="54"/>
                    <a:pt x="16" y="58"/>
                    <a:pt x="17" y="61"/>
                  </a:cubicBezTo>
                  <a:cubicBezTo>
                    <a:pt x="18" y="65"/>
                    <a:pt x="20" y="70"/>
                    <a:pt x="22" y="74"/>
                  </a:cubicBezTo>
                  <a:cubicBezTo>
                    <a:pt x="22" y="74"/>
                    <a:pt x="22" y="76"/>
                    <a:pt x="22" y="77"/>
                  </a:cubicBezTo>
                  <a:cubicBezTo>
                    <a:pt x="24" y="81"/>
                    <a:pt x="26" y="85"/>
                    <a:pt x="28" y="89"/>
                  </a:cubicBezTo>
                  <a:cubicBezTo>
                    <a:pt x="28" y="91"/>
                    <a:pt x="29" y="95"/>
                    <a:pt x="29" y="97"/>
                  </a:cubicBezTo>
                  <a:cubicBezTo>
                    <a:pt x="29" y="98"/>
                    <a:pt x="29" y="100"/>
                    <a:pt x="29" y="100"/>
                  </a:cubicBezTo>
                  <a:cubicBezTo>
                    <a:pt x="28" y="102"/>
                    <a:pt x="27" y="104"/>
                    <a:pt x="26" y="106"/>
                  </a:cubicBezTo>
                  <a:cubicBezTo>
                    <a:pt x="24" y="108"/>
                    <a:pt x="21" y="109"/>
                    <a:pt x="20" y="110"/>
                  </a:cubicBezTo>
                  <a:cubicBezTo>
                    <a:pt x="21" y="110"/>
                    <a:pt x="21" y="110"/>
                    <a:pt x="21" y="110"/>
                  </a:cubicBezTo>
                  <a:cubicBezTo>
                    <a:pt x="19" y="111"/>
                    <a:pt x="18" y="113"/>
                    <a:pt x="17" y="113"/>
                  </a:cubicBezTo>
                  <a:cubicBezTo>
                    <a:pt x="15" y="114"/>
                    <a:pt x="6" y="116"/>
                    <a:pt x="5" y="115"/>
                  </a:cubicBezTo>
                  <a:cubicBezTo>
                    <a:pt x="5" y="115"/>
                    <a:pt x="5" y="115"/>
                    <a:pt x="4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4"/>
                    <a:pt x="4" y="115"/>
                    <a:pt x="3" y="114"/>
                  </a:cubicBezTo>
                  <a:cubicBezTo>
                    <a:pt x="2" y="115"/>
                    <a:pt x="2" y="115"/>
                    <a:pt x="0" y="114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637">
              <a:extLst>
                <a:ext uri="{FF2B5EF4-FFF2-40B4-BE49-F238E27FC236}">
                  <a16:creationId xmlns:a16="http://schemas.microsoft.com/office/drawing/2014/main" id="{8FF1CC40-E066-34D4-08C6-CE608F16A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0" y="4135"/>
              <a:ext cx="8" cy="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2 h 2"/>
                <a:gd name="T8" fmla="*/ 0 w 3"/>
                <a:gd name="T9" fmla="*/ 2 h 2"/>
                <a:gd name="T10" fmla="*/ 1 w 3"/>
                <a:gd name="T11" fmla="*/ 2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2" y="0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638">
              <a:extLst>
                <a:ext uri="{FF2B5EF4-FFF2-40B4-BE49-F238E27FC236}">
                  <a16:creationId xmlns:a16="http://schemas.microsoft.com/office/drawing/2014/main" id="{1025AB5B-ECF6-F4FA-0ABC-E7BFC68C6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" y="4140"/>
              <a:ext cx="1489" cy="990"/>
            </a:xfrm>
            <a:custGeom>
              <a:avLst/>
              <a:gdLst>
                <a:gd name="T0" fmla="*/ 605 w 614"/>
                <a:gd name="T1" fmla="*/ 395 h 408"/>
                <a:gd name="T2" fmla="*/ 604 w 614"/>
                <a:gd name="T3" fmla="*/ 360 h 408"/>
                <a:gd name="T4" fmla="*/ 565 w 614"/>
                <a:gd name="T5" fmla="*/ 343 h 408"/>
                <a:gd name="T6" fmla="*/ 488 w 614"/>
                <a:gd name="T7" fmla="*/ 329 h 408"/>
                <a:gd name="T8" fmla="*/ 461 w 614"/>
                <a:gd name="T9" fmla="*/ 278 h 408"/>
                <a:gd name="T10" fmla="*/ 469 w 614"/>
                <a:gd name="T11" fmla="*/ 226 h 408"/>
                <a:gd name="T12" fmla="*/ 494 w 614"/>
                <a:gd name="T13" fmla="*/ 177 h 408"/>
                <a:gd name="T14" fmla="*/ 501 w 614"/>
                <a:gd name="T15" fmla="*/ 157 h 408"/>
                <a:gd name="T16" fmla="*/ 461 w 614"/>
                <a:gd name="T17" fmla="*/ 89 h 408"/>
                <a:gd name="T18" fmla="*/ 442 w 614"/>
                <a:gd name="T19" fmla="*/ 19 h 408"/>
                <a:gd name="T20" fmla="*/ 354 w 614"/>
                <a:gd name="T21" fmla="*/ 25 h 408"/>
                <a:gd name="T22" fmla="*/ 345 w 614"/>
                <a:gd name="T23" fmla="*/ 78 h 408"/>
                <a:gd name="T24" fmla="*/ 331 w 614"/>
                <a:gd name="T25" fmla="*/ 101 h 408"/>
                <a:gd name="T26" fmla="*/ 290 w 614"/>
                <a:gd name="T27" fmla="*/ 145 h 408"/>
                <a:gd name="T28" fmla="*/ 290 w 614"/>
                <a:gd name="T29" fmla="*/ 168 h 408"/>
                <a:gd name="T30" fmla="*/ 265 w 614"/>
                <a:gd name="T31" fmla="*/ 219 h 408"/>
                <a:gd name="T32" fmla="*/ 196 w 614"/>
                <a:gd name="T33" fmla="*/ 250 h 408"/>
                <a:gd name="T34" fmla="*/ 142 w 614"/>
                <a:gd name="T35" fmla="*/ 266 h 408"/>
                <a:gd name="T36" fmla="*/ 67 w 614"/>
                <a:gd name="T37" fmla="*/ 310 h 408"/>
                <a:gd name="T38" fmla="*/ 9 w 614"/>
                <a:gd name="T39" fmla="*/ 330 h 408"/>
                <a:gd name="T40" fmla="*/ 12 w 614"/>
                <a:gd name="T41" fmla="*/ 388 h 408"/>
                <a:gd name="T42" fmla="*/ 9 w 614"/>
                <a:gd name="T43" fmla="*/ 379 h 408"/>
                <a:gd name="T44" fmla="*/ 5 w 614"/>
                <a:gd name="T45" fmla="*/ 323 h 408"/>
                <a:gd name="T46" fmla="*/ 49 w 614"/>
                <a:gd name="T47" fmla="*/ 306 h 408"/>
                <a:gd name="T48" fmla="*/ 113 w 614"/>
                <a:gd name="T49" fmla="*/ 288 h 408"/>
                <a:gd name="T50" fmla="*/ 181 w 614"/>
                <a:gd name="T51" fmla="*/ 247 h 408"/>
                <a:gd name="T52" fmla="*/ 217 w 614"/>
                <a:gd name="T53" fmla="*/ 240 h 408"/>
                <a:gd name="T54" fmla="*/ 241 w 614"/>
                <a:gd name="T55" fmla="*/ 231 h 408"/>
                <a:gd name="T56" fmla="*/ 256 w 614"/>
                <a:gd name="T57" fmla="*/ 220 h 408"/>
                <a:gd name="T58" fmla="*/ 270 w 614"/>
                <a:gd name="T59" fmla="*/ 207 h 408"/>
                <a:gd name="T60" fmla="*/ 277 w 614"/>
                <a:gd name="T61" fmla="*/ 198 h 408"/>
                <a:gd name="T62" fmla="*/ 286 w 614"/>
                <a:gd name="T63" fmla="*/ 163 h 408"/>
                <a:gd name="T64" fmla="*/ 286 w 614"/>
                <a:gd name="T65" fmla="*/ 155 h 408"/>
                <a:gd name="T66" fmla="*/ 286 w 614"/>
                <a:gd name="T67" fmla="*/ 136 h 408"/>
                <a:gd name="T68" fmla="*/ 291 w 614"/>
                <a:gd name="T69" fmla="*/ 130 h 408"/>
                <a:gd name="T70" fmla="*/ 298 w 614"/>
                <a:gd name="T71" fmla="*/ 122 h 408"/>
                <a:gd name="T72" fmla="*/ 306 w 614"/>
                <a:gd name="T73" fmla="*/ 114 h 408"/>
                <a:gd name="T74" fmla="*/ 320 w 614"/>
                <a:gd name="T75" fmla="*/ 104 h 408"/>
                <a:gd name="T76" fmla="*/ 333 w 614"/>
                <a:gd name="T77" fmla="*/ 89 h 408"/>
                <a:gd name="T78" fmla="*/ 343 w 614"/>
                <a:gd name="T79" fmla="*/ 73 h 408"/>
                <a:gd name="T80" fmla="*/ 346 w 614"/>
                <a:gd name="T81" fmla="*/ 33 h 408"/>
                <a:gd name="T82" fmla="*/ 365 w 614"/>
                <a:gd name="T83" fmla="*/ 6 h 408"/>
                <a:gd name="T84" fmla="*/ 412 w 614"/>
                <a:gd name="T85" fmla="*/ 4 h 408"/>
                <a:gd name="T86" fmla="*/ 457 w 614"/>
                <a:gd name="T87" fmla="*/ 33 h 408"/>
                <a:gd name="T88" fmla="*/ 482 w 614"/>
                <a:gd name="T89" fmla="*/ 109 h 408"/>
                <a:gd name="T90" fmla="*/ 508 w 614"/>
                <a:gd name="T91" fmla="*/ 138 h 408"/>
                <a:gd name="T92" fmla="*/ 499 w 614"/>
                <a:gd name="T93" fmla="*/ 179 h 408"/>
                <a:gd name="T94" fmla="*/ 490 w 614"/>
                <a:gd name="T95" fmla="*/ 196 h 408"/>
                <a:gd name="T96" fmla="*/ 464 w 614"/>
                <a:gd name="T97" fmla="*/ 250 h 408"/>
                <a:gd name="T98" fmla="*/ 473 w 614"/>
                <a:gd name="T99" fmla="*/ 306 h 408"/>
                <a:gd name="T100" fmla="*/ 478 w 614"/>
                <a:gd name="T101" fmla="*/ 312 h 408"/>
                <a:gd name="T102" fmla="*/ 500 w 614"/>
                <a:gd name="T103" fmla="*/ 330 h 408"/>
                <a:gd name="T104" fmla="*/ 519 w 614"/>
                <a:gd name="T105" fmla="*/ 336 h 408"/>
                <a:gd name="T106" fmla="*/ 529 w 614"/>
                <a:gd name="T107" fmla="*/ 337 h 408"/>
                <a:gd name="T108" fmla="*/ 570 w 614"/>
                <a:gd name="T109" fmla="*/ 338 h 408"/>
                <a:gd name="T110" fmla="*/ 595 w 614"/>
                <a:gd name="T111" fmla="*/ 346 h 408"/>
                <a:gd name="T112" fmla="*/ 608 w 614"/>
                <a:gd name="T113" fmla="*/ 358 h 408"/>
                <a:gd name="T114" fmla="*/ 614 w 614"/>
                <a:gd name="T115" fmla="*/ 37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14" h="408">
                  <a:moveTo>
                    <a:pt x="605" y="408"/>
                  </a:moveTo>
                  <a:cubicBezTo>
                    <a:pt x="603" y="408"/>
                    <a:pt x="602" y="408"/>
                    <a:pt x="600" y="408"/>
                  </a:cubicBezTo>
                  <a:cubicBezTo>
                    <a:pt x="600" y="408"/>
                    <a:pt x="600" y="408"/>
                    <a:pt x="600" y="408"/>
                  </a:cubicBezTo>
                  <a:cubicBezTo>
                    <a:pt x="600" y="407"/>
                    <a:pt x="601" y="406"/>
                    <a:pt x="601" y="405"/>
                  </a:cubicBezTo>
                  <a:cubicBezTo>
                    <a:pt x="602" y="403"/>
                    <a:pt x="603" y="403"/>
                    <a:pt x="604" y="401"/>
                  </a:cubicBezTo>
                  <a:cubicBezTo>
                    <a:pt x="605" y="399"/>
                    <a:pt x="605" y="397"/>
                    <a:pt x="606" y="396"/>
                  </a:cubicBezTo>
                  <a:cubicBezTo>
                    <a:pt x="605" y="396"/>
                    <a:pt x="605" y="396"/>
                    <a:pt x="605" y="395"/>
                  </a:cubicBezTo>
                  <a:cubicBezTo>
                    <a:pt x="606" y="395"/>
                    <a:pt x="606" y="394"/>
                    <a:pt x="607" y="393"/>
                  </a:cubicBezTo>
                  <a:cubicBezTo>
                    <a:pt x="605" y="392"/>
                    <a:pt x="607" y="389"/>
                    <a:pt x="607" y="388"/>
                  </a:cubicBezTo>
                  <a:cubicBezTo>
                    <a:pt x="607" y="387"/>
                    <a:pt x="607" y="386"/>
                    <a:pt x="607" y="385"/>
                  </a:cubicBezTo>
                  <a:cubicBezTo>
                    <a:pt x="608" y="383"/>
                    <a:pt x="608" y="381"/>
                    <a:pt x="609" y="380"/>
                  </a:cubicBezTo>
                  <a:cubicBezTo>
                    <a:pt x="609" y="378"/>
                    <a:pt x="609" y="376"/>
                    <a:pt x="609" y="375"/>
                  </a:cubicBezTo>
                  <a:cubicBezTo>
                    <a:pt x="607" y="373"/>
                    <a:pt x="609" y="368"/>
                    <a:pt x="607" y="364"/>
                  </a:cubicBezTo>
                  <a:cubicBezTo>
                    <a:pt x="606" y="363"/>
                    <a:pt x="605" y="361"/>
                    <a:pt x="604" y="360"/>
                  </a:cubicBezTo>
                  <a:cubicBezTo>
                    <a:pt x="603" y="359"/>
                    <a:pt x="602" y="358"/>
                    <a:pt x="601" y="357"/>
                  </a:cubicBezTo>
                  <a:cubicBezTo>
                    <a:pt x="600" y="356"/>
                    <a:pt x="598" y="354"/>
                    <a:pt x="597" y="353"/>
                  </a:cubicBezTo>
                  <a:cubicBezTo>
                    <a:pt x="596" y="352"/>
                    <a:pt x="595" y="351"/>
                    <a:pt x="594" y="351"/>
                  </a:cubicBezTo>
                  <a:cubicBezTo>
                    <a:pt x="593" y="350"/>
                    <a:pt x="591" y="348"/>
                    <a:pt x="590" y="348"/>
                  </a:cubicBezTo>
                  <a:cubicBezTo>
                    <a:pt x="590" y="348"/>
                    <a:pt x="589" y="348"/>
                    <a:pt x="589" y="348"/>
                  </a:cubicBezTo>
                  <a:cubicBezTo>
                    <a:pt x="583" y="345"/>
                    <a:pt x="577" y="343"/>
                    <a:pt x="569" y="343"/>
                  </a:cubicBezTo>
                  <a:cubicBezTo>
                    <a:pt x="568" y="343"/>
                    <a:pt x="567" y="343"/>
                    <a:pt x="565" y="343"/>
                  </a:cubicBezTo>
                  <a:cubicBezTo>
                    <a:pt x="561" y="342"/>
                    <a:pt x="555" y="342"/>
                    <a:pt x="550" y="341"/>
                  </a:cubicBezTo>
                  <a:cubicBezTo>
                    <a:pt x="548" y="341"/>
                    <a:pt x="545" y="342"/>
                    <a:pt x="542" y="341"/>
                  </a:cubicBezTo>
                  <a:cubicBezTo>
                    <a:pt x="540" y="342"/>
                    <a:pt x="537" y="342"/>
                    <a:pt x="534" y="342"/>
                  </a:cubicBezTo>
                  <a:cubicBezTo>
                    <a:pt x="532" y="342"/>
                    <a:pt x="530" y="342"/>
                    <a:pt x="528" y="342"/>
                  </a:cubicBezTo>
                  <a:cubicBezTo>
                    <a:pt x="528" y="342"/>
                    <a:pt x="526" y="341"/>
                    <a:pt x="525" y="341"/>
                  </a:cubicBezTo>
                  <a:cubicBezTo>
                    <a:pt x="520" y="340"/>
                    <a:pt x="516" y="340"/>
                    <a:pt x="511" y="339"/>
                  </a:cubicBezTo>
                  <a:cubicBezTo>
                    <a:pt x="503" y="337"/>
                    <a:pt x="495" y="333"/>
                    <a:pt x="488" y="329"/>
                  </a:cubicBezTo>
                  <a:cubicBezTo>
                    <a:pt x="487" y="328"/>
                    <a:pt x="486" y="326"/>
                    <a:pt x="484" y="324"/>
                  </a:cubicBezTo>
                  <a:cubicBezTo>
                    <a:pt x="483" y="323"/>
                    <a:pt x="480" y="321"/>
                    <a:pt x="479" y="319"/>
                  </a:cubicBezTo>
                  <a:cubicBezTo>
                    <a:pt x="478" y="318"/>
                    <a:pt x="476" y="315"/>
                    <a:pt x="475" y="314"/>
                  </a:cubicBezTo>
                  <a:cubicBezTo>
                    <a:pt x="474" y="314"/>
                    <a:pt x="473" y="314"/>
                    <a:pt x="473" y="313"/>
                  </a:cubicBezTo>
                  <a:cubicBezTo>
                    <a:pt x="473" y="313"/>
                    <a:pt x="473" y="313"/>
                    <a:pt x="474" y="313"/>
                  </a:cubicBezTo>
                  <a:cubicBezTo>
                    <a:pt x="468" y="309"/>
                    <a:pt x="465" y="299"/>
                    <a:pt x="463" y="292"/>
                  </a:cubicBezTo>
                  <a:cubicBezTo>
                    <a:pt x="461" y="288"/>
                    <a:pt x="462" y="282"/>
                    <a:pt x="461" y="278"/>
                  </a:cubicBezTo>
                  <a:cubicBezTo>
                    <a:pt x="460" y="275"/>
                    <a:pt x="461" y="271"/>
                    <a:pt x="460" y="268"/>
                  </a:cubicBezTo>
                  <a:cubicBezTo>
                    <a:pt x="459" y="266"/>
                    <a:pt x="460" y="261"/>
                    <a:pt x="460" y="260"/>
                  </a:cubicBezTo>
                  <a:cubicBezTo>
                    <a:pt x="461" y="258"/>
                    <a:pt x="459" y="256"/>
                    <a:pt x="459" y="255"/>
                  </a:cubicBezTo>
                  <a:cubicBezTo>
                    <a:pt x="460" y="254"/>
                    <a:pt x="460" y="252"/>
                    <a:pt x="459" y="250"/>
                  </a:cubicBezTo>
                  <a:cubicBezTo>
                    <a:pt x="461" y="249"/>
                    <a:pt x="461" y="246"/>
                    <a:pt x="462" y="244"/>
                  </a:cubicBezTo>
                  <a:cubicBezTo>
                    <a:pt x="464" y="239"/>
                    <a:pt x="466" y="230"/>
                    <a:pt x="469" y="227"/>
                  </a:cubicBezTo>
                  <a:cubicBezTo>
                    <a:pt x="469" y="226"/>
                    <a:pt x="468" y="227"/>
                    <a:pt x="469" y="226"/>
                  </a:cubicBezTo>
                  <a:cubicBezTo>
                    <a:pt x="469" y="225"/>
                    <a:pt x="470" y="224"/>
                    <a:pt x="470" y="222"/>
                  </a:cubicBezTo>
                  <a:cubicBezTo>
                    <a:pt x="471" y="222"/>
                    <a:pt x="470" y="222"/>
                    <a:pt x="470" y="222"/>
                  </a:cubicBezTo>
                  <a:cubicBezTo>
                    <a:pt x="471" y="221"/>
                    <a:pt x="472" y="218"/>
                    <a:pt x="473" y="217"/>
                  </a:cubicBezTo>
                  <a:cubicBezTo>
                    <a:pt x="473" y="217"/>
                    <a:pt x="473" y="217"/>
                    <a:pt x="473" y="216"/>
                  </a:cubicBezTo>
                  <a:cubicBezTo>
                    <a:pt x="474" y="215"/>
                    <a:pt x="475" y="214"/>
                    <a:pt x="476" y="213"/>
                  </a:cubicBezTo>
                  <a:cubicBezTo>
                    <a:pt x="476" y="212"/>
                    <a:pt x="476" y="211"/>
                    <a:pt x="476" y="210"/>
                  </a:cubicBezTo>
                  <a:cubicBezTo>
                    <a:pt x="484" y="201"/>
                    <a:pt x="488" y="188"/>
                    <a:pt x="494" y="177"/>
                  </a:cubicBezTo>
                  <a:cubicBezTo>
                    <a:pt x="495" y="177"/>
                    <a:pt x="495" y="176"/>
                    <a:pt x="495" y="176"/>
                  </a:cubicBezTo>
                  <a:cubicBezTo>
                    <a:pt x="495" y="173"/>
                    <a:pt x="496" y="172"/>
                    <a:pt x="497" y="170"/>
                  </a:cubicBezTo>
                  <a:cubicBezTo>
                    <a:pt x="497" y="169"/>
                    <a:pt x="497" y="169"/>
                    <a:pt x="497" y="169"/>
                  </a:cubicBezTo>
                  <a:cubicBezTo>
                    <a:pt x="498" y="169"/>
                    <a:pt x="499" y="166"/>
                    <a:pt x="499" y="165"/>
                  </a:cubicBezTo>
                  <a:cubicBezTo>
                    <a:pt x="499" y="164"/>
                    <a:pt x="499" y="164"/>
                    <a:pt x="499" y="163"/>
                  </a:cubicBezTo>
                  <a:cubicBezTo>
                    <a:pt x="500" y="162"/>
                    <a:pt x="500" y="161"/>
                    <a:pt x="501" y="159"/>
                  </a:cubicBezTo>
                  <a:cubicBezTo>
                    <a:pt x="501" y="159"/>
                    <a:pt x="501" y="158"/>
                    <a:pt x="501" y="157"/>
                  </a:cubicBezTo>
                  <a:cubicBezTo>
                    <a:pt x="502" y="154"/>
                    <a:pt x="504" y="141"/>
                    <a:pt x="502" y="137"/>
                  </a:cubicBezTo>
                  <a:cubicBezTo>
                    <a:pt x="500" y="132"/>
                    <a:pt x="497" y="129"/>
                    <a:pt x="494" y="126"/>
                  </a:cubicBezTo>
                  <a:cubicBezTo>
                    <a:pt x="492" y="124"/>
                    <a:pt x="491" y="121"/>
                    <a:pt x="488" y="119"/>
                  </a:cubicBezTo>
                  <a:cubicBezTo>
                    <a:pt x="482" y="115"/>
                    <a:pt x="476" y="112"/>
                    <a:pt x="472" y="107"/>
                  </a:cubicBezTo>
                  <a:cubicBezTo>
                    <a:pt x="469" y="104"/>
                    <a:pt x="467" y="100"/>
                    <a:pt x="465" y="97"/>
                  </a:cubicBezTo>
                  <a:cubicBezTo>
                    <a:pt x="465" y="96"/>
                    <a:pt x="464" y="95"/>
                    <a:pt x="464" y="95"/>
                  </a:cubicBezTo>
                  <a:cubicBezTo>
                    <a:pt x="463" y="93"/>
                    <a:pt x="462" y="91"/>
                    <a:pt x="461" y="89"/>
                  </a:cubicBezTo>
                  <a:cubicBezTo>
                    <a:pt x="460" y="88"/>
                    <a:pt x="460" y="85"/>
                    <a:pt x="459" y="83"/>
                  </a:cubicBezTo>
                  <a:cubicBezTo>
                    <a:pt x="459" y="82"/>
                    <a:pt x="458" y="79"/>
                    <a:pt x="458" y="77"/>
                  </a:cubicBezTo>
                  <a:cubicBezTo>
                    <a:pt x="458" y="72"/>
                    <a:pt x="455" y="69"/>
                    <a:pt x="456" y="63"/>
                  </a:cubicBezTo>
                  <a:cubicBezTo>
                    <a:pt x="458" y="53"/>
                    <a:pt x="457" y="40"/>
                    <a:pt x="453" y="33"/>
                  </a:cubicBezTo>
                  <a:cubicBezTo>
                    <a:pt x="452" y="30"/>
                    <a:pt x="450" y="28"/>
                    <a:pt x="448" y="25"/>
                  </a:cubicBezTo>
                  <a:cubicBezTo>
                    <a:pt x="448" y="25"/>
                    <a:pt x="447" y="24"/>
                    <a:pt x="446" y="24"/>
                  </a:cubicBezTo>
                  <a:cubicBezTo>
                    <a:pt x="445" y="22"/>
                    <a:pt x="444" y="20"/>
                    <a:pt x="442" y="19"/>
                  </a:cubicBezTo>
                  <a:cubicBezTo>
                    <a:pt x="437" y="16"/>
                    <a:pt x="432" y="15"/>
                    <a:pt x="426" y="13"/>
                  </a:cubicBezTo>
                  <a:cubicBezTo>
                    <a:pt x="420" y="11"/>
                    <a:pt x="413" y="8"/>
                    <a:pt x="404" y="8"/>
                  </a:cubicBezTo>
                  <a:cubicBezTo>
                    <a:pt x="404" y="8"/>
                    <a:pt x="404" y="8"/>
                    <a:pt x="404" y="8"/>
                  </a:cubicBezTo>
                  <a:cubicBezTo>
                    <a:pt x="403" y="8"/>
                    <a:pt x="396" y="7"/>
                    <a:pt x="395" y="7"/>
                  </a:cubicBezTo>
                  <a:cubicBezTo>
                    <a:pt x="392" y="6"/>
                    <a:pt x="389" y="7"/>
                    <a:pt x="387" y="6"/>
                  </a:cubicBezTo>
                  <a:cubicBezTo>
                    <a:pt x="378" y="4"/>
                    <a:pt x="362" y="12"/>
                    <a:pt x="356" y="19"/>
                  </a:cubicBezTo>
                  <a:cubicBezTo>
                    <a:pt x="355" y="21"/>
                    <a:pt x="355" y="23"/>
                    <a:pt x="354" y="25"/>
                  </a:cubicBezTo>
                  <a:cubicBezTo>
                    <a:pt x="353" y="27"/>
                    <a:pt x="352" y="31"/>
                    <a:pt x="351" y="34"/>
                  </a:cubicBezTo>
                  <a:cubicBezTo>
                    <a:pt x="351" y="35"/>
                    <a:pt x="352" y="35"/>
                    <a:pt x="351" y="36"/>
                  </a:cubicBezTo>
                  <a:cubicBezTo>
                    <a:pt x="349" y="44"/>
                    <a:pt x="352" y="51"/>
                    <a:pt x="350" y="58"/>
                  </a:cubicBezTo>
                  <a:cubicBezTo>
                    <a:pt x="350" y="59"/>
                    <a:pt x="350" y="60"/>
                    <a:pt x="350" y="61"/>
                  </a:cubicBezTo>
                  <a:cubicBezTo>
                    <a:pt x="349" y="64"/>
                    <a:pt x="348" y="68"/>
                    <a:pt x="347" y="70"/>
                  </a:cubicBezTo>
                  <a:cubicBezTo>
                    <a:pt x="347" y="71"/>
                    <a:pt x="347" y="71"/>
                    <a:pt x="347" y="72"/>
                  </a:cubicBezTo>
                  <a:cubicBezTo>
                    <a:pt x="347" y="73"/>
                    <a:pt x="346" y="76"/>
                    <a:pt x="345" y="78"/>
                  </a:cubicBezTo>
                  <a:cubicBezTo>
                    <a:pt x="344" y="80"/>
                    <a:pt x="344" y="81"/>
                    <a:pt x="343" y="82"/>
                  </a:cubicBezTo>
                  <a:cubicBezTo>
                    <a:pt x="342" y="83"/>
                    <a:pt x="342" y="83"/>
                    <a:pt x="341" y="84"/>
                  </a:cubicBezTo>
                  <a:cubicBezTo>
                    <a:pt x="342" y="84"/>
                    <a:pt x="342" y="84"/>
                    <a:pt x="342" y="85"/>
                  </a:cubicBezTo>
                  <a:cubicBezTo>
                    <a:pt x="341" y="86"/>
                    <a:pt x="340" y="87"/>
                    <a:pt x="339" y="88"/>
                  </a:cubicBezTo>
                  <a:cubicBezTo>
                    <a:pt x="339" y="88"/>
                    <a:pt x="339" y="89"/>
                    <a:pt x="339" y="89"/>
                  </a:cubicBezTo>
                  <a:cubicBezTo>
                    <a:pt x="337" y="93"/>
                    <a:pt x="334" y="96"/>
                    <a:pt x="331" y="99"/>
                  </a:cubicBezTo>
                  <a:cubicBezTo>
                    <a:pt x="331" y="99"/>
                    <a:pt x="331" y="100"/>
                    <a:pt x="331" y="101"/>
                  </a:cubicBezTo>
                  <a:cubicBezTo>
                    <a:pt x="330" y="102"/>
                    <a:pt x="328" y="103"/>
                    <a:pt x="327" y="105"/>
                  </a:cubicBezTo>
                  <a:cubicBezTo>
                    <a:pt x="325" y="107"/>
                    <a:pt x="322" y="108"/>
                    <a:pt x="320" y="110"/>
                  </a:cubicBezTo>
                  <a:cubicBezTo>
                    <a:pt x="319" y="111"/>
                    <a:pt x="318" y="111"/>
                    <a:pt x="318" y="112"/>
                  </a:cubicBezTo>
                  <a:cubicBezTo>
                    <a:pt x="316" y="113"/>
                    <a:pt x="314" y="114"/>
                    <a:pt x="312" y="115"/>
                  </a:cubicBezTo>
                  <a:cubicBezTo>
                    <a:pt x="306" y="120"/>
                    <a:pt x="300" y="126"/>
                    <a:pt x="295" y="132"/>
                  </a:cubicBezTo>
                  <a:cubicBezTo>
                    <a:pt x="292" y="135"/>
                    <a:pt x="292" y="139"/>
                    <a:pt x="290" y="143"/>
                  </a:cubicBezTo>
                  <a:cubicBezTo>
                    <a:pt x="290" y="143"/>
                    <a:pt x="290" y="145"/>
                    <a:pt x="290" y="145"/>
                  </a:cubicBezTo>
                  <a:cubicBezTo>
                    <a:pt x="289" y="148"/>
                    <a:pt x="290" y="154"/>
                    <a:pt x="290" y="155"/>
                  </a:cubicBezTo>
                  <a:cubicBezTo>
                    <a:pt x="291" y="157"/>
                    <a:pt x="290" y="164"/>
                    <a:pt x="290" y="167"/>
                  </a:cubicBezTo>
                  <a:cubicBezTo>
                    <a:pt x="290" y="167"/>
                    <a:pt x="290" y="167"/>
                    <a:pt x="290" y="167"/>
                  </a:cubicBezTo>
                  <a:cubicBezTo>
                    <a:pt x="290" y="167"/>
                    <a:pt x="290" y="167"/>
                    <a:pt x="290" y="167"/>
                  </a:cubicBezTo>
                  <a:cubicBezTo>
                    <a:pt x="290" y="167"/>
                    <a:pt x="289" y="168"/>
                    <a:pt x="289" y="168"/>
                  </a:cubicBezTo>
                  <a:cubicBezTo>
                    <a:pt x="289" y="168"/>
                    <a:pt x="289" y="168"/>
                    <a:pt x="289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71"/>
                    <a:pt x="289" y="175"/>
                    <a:pt x="288" y="178"/>
                  </a:cubicBezTo>
                  <a:cubicBezTo>
                    <a:pt x="288" y="181"/>
                    <a:pt x="288" y="183"/>
                    <a:pt x="287" y="186"/>
                  </a:cubicBezTo>
                  <a:cubicBezTo>
                    <a:pt x="286" y="188"/>
                    <a:pt x="286" y="188"/>
                    <a:pt x="285" y="190"/>
                  </a:cubicBezTo>
                  <a:cubicBezTo>
                    <a:pt x="284" y="192"/>
                    <a:pt x="285" y="194"/>
                    <a:pt x="283" y="196"/>
                  </a:cubicBezTo>
                  <a:cubicBezTo>
                    <a:pt x="281" y="199"/>
                    <a:pt x="278" y="204"/>
                    <a:pt x="275" y="207"/>
                  </a:cubicBezTo>
                  <a:cubicBezTo>
                    <a:pt x="273" y="210"/>
                    <a:pt x="272" y="213"/>
                    <a:pt x="270" y="215"/>
                  </a:cubicBezTo>
                  <a:cubicBezTo>
                    <a:pt x="268" y="216"/>
                    <a:pt x="267" y="218"/>
                    <a:pt x="265" y="219"/>
                  </a:cubicBezTo>
                  <a:cubicBezTo>
                    <a:pt x="263" y="220"/>
                    <a:pt x="262" y="222"/>
                    <a:pt x="260" y="223"/>
                  </a:cubicBezTo>
                  <a:cubicBezTo>
                    <a:pt x="258" y="225"/>
                    <a:pt x="255" y="226"/>
                    <a:pt x="253" y="227"/>
                  </a:cubicBezTo>
                  <a:cubicBezTo>
                    <a:pt x="252" y="228"/>
                    <a:pt x="252" y="229"/>
                    <a:pt x="251" y="230"/>
                  </a:cubicBezTo>
                  <a:cubicBezTo>
                    <a:pt x="246" y="233"/>
                    <a:pt x="240" y="238"/>
                    <a:pt x="235" y="240"/>
                  </a:cubicBezTo>
                  <a:cubicBezTo>
                    <a:pt x="228" y="243"/>
                    <a:pt x="220" y="245"/>
                    <a:pt x="213" y="248"/>
                  </a:cubicBezTo>
                  <a:cubicBezTo>
                    <a:pt x="212" y="248"/>
                    <a:pt x="210" y="248"/>
                    <a:pt x="209" y="248"/>
                  </a:cubicBezTo>
                  <a:cubicBezTo>
                    <a:pt x="206" y="248"/>
                    <a:pt x="197" y="249"/>
                    <a:pt x="196" y="250"/>
                  </a:cubicBezTo>
                  <a:cubicBezTo>
                    <a:pt x="196" y="250"/>
                    <a:pt x="196" y="250"/>
                    <a:pt x="196" y="250"/>
                  </a:cubicBezTo>
                  <a:cubicBezTo>
                    <a:pt x="194" y="251"/>
                    <a:pt x="194" y="250"/>
                    <a:pt x="193" y="250"/>
                  </a:cubicBezTo>
                  <a:cubicBezTo>
                    <a:pt x="191" y="250"/>
                    <a:pt x="182" y="251"/>
                    <a:pt x="180" y="252"/>
                  </a:cubicBezTo>
                  <a:cubicBezTo>
                    <a:pt x="177" y="253"/>
                    <a:pt x="172" y="253"/>
                    <a:pt x="169" y="254"/>
                  </a:cubicBezTo>
                  <a:cubicBezTo>
                    <a:pt x="169" y="255"/>
                    <a:pt x="167" y="254"/>
                    <a:pt x="165" y="255"/>
                  </a:cubicBezTo>
                  <a:cubicBezTo>
                    <a:pt x="164" y="255"/>
                    <a:pt x="162" y="255"/>
                    <a:pt x="160" y="256"/>
                  </a:cubicBezTo>
                  <a:cubicBezTo>
                    <a:pt x="154" y="259"/>
                    <a:pt x="148" y="262"/>
                    <a:pt x="142" y="266"/>
                  </a:cubicBezTo>
                  <a:cubicBezTo>
                    <a:pt x="141" y="267"/>
                    <a:pt x="140" y="268"/>
                    <a:pt x="138" y="270"/>
                  </a:cubicBezTo>
                  <a:cubicBezTo>
                    <a:pt x="133" y="274"/>
                    <a:pt x="129" y="280"/>
                    <a:pt x="125" y="285"/>
                  </a:cubicBezTo>
                  <a:cubicBezTo>
                    <a:pt x="123" y="288"/>
                    <a:pt x="119" y="289"/>
                    <a:pt x="117" y="291"/>
                  </a:cubicBezTo>
                  <a:cubicBezTo>
                    <a:pt x="115" y="292"/>
                    <a:pt x="114" y="294"/>
                    <a:pt x="113" y="294"/>
                  </a:cubicBezTo>
                  <a:cubicBezTo>
                    <a:pt x="107" y="300"/>
                    <a:pt x="98" y="306"/>
                    <a:pt x="90" y="308"/>
                  </a:cubicBezTo>
                  <a:cubicBezTo>
                    <a:pt x="85" y="309"/>
                    <a:pt x="80" y="309"/>
                    <a:pt x="75" y="310"/>
                  </a:cubicBezTo>
                  <a:cubicBezTo>
                    <a:pt x="73" y="310"/>
                    <a:pt x="70" y="310"/>
                    <a:pt x="67" y="310"/>
                  </a:cubicBezTo>
                  <a:cubicBezTo>
                    <a:pt x="63" y="310"/>
                    <a:pt x="59" y="311"/>
                    <a:pt x="55" y="311"/>
                  </a:cubicBezTo>
                  <a:cubicBezTo>
                    <a:pt x="50" y="311"/>
                    <a:pt x="46" y="311"/>
                    <a:pt x="41" y="311"/>
                  </a:cubicBezTo>
                  <a:cubicBezTo>
                    <a:pt x="34" y="313"/>
                    <a:pt x="28" y="315"/>
                    <a:pt x="21" y="317"/>
                  </a:cubicBezTo>
                  <a:cubicBezTo>
                    <a:pt x="20" y="318"/>
                    <a:pt x="18" y="318"/>
                    <a:pt x="17" y="319"/>
                  </a:cubicBezTo>
                  <a:cubicBezTo>
                    <a:pt x="16" y="319"/>
                    <a:pt x="16" y="322"/>
                    <a:pt x="15" y="322"/>
                  </a:cubicBezTo>
                  <a:cubicBezTo>
                    <a:pt x="13" y="323"/>
                    <a:pt x="11" y="323"/>
                    <a:pt x="10" y="325"/>
                  </a:cubicBezTo>
                  <a:cubicBezTo>
                    <a:pt x="9" y="326"/>
                    <a:pt x="10" y="328"/>
                    <a:pt x="9" y="330"/>
                  </a:cubicBezTo>
                  <a:cubicBezTo>
                    <a:pt x="8" y="332"/>
                    <a:pt x="7" y="334"/>
                    <a:pt x="7" y="336"/>
                  </a:cubicBezTo>
                  <a:cubicBezTo>
                    <a:pt x="6" y="338"/>
                    <a:pt x="7" y="341"/>
                    <a:pt x="8" y="343"/>
                  </a:cubicBezTo>
                  <a:cubicBezTo>
                    <a:pt x="8" y="343"/>
                    <a:pt x="9" y="351"/>
                    <a:pt x="9" y="351"/>
                  </a:cubicBezTo>
                  <a:cubicBezTo>
                    <a:pt x="10" y="354"/>
                    <a:pt x="11" y="357"/>
                    <a:pt x="12" y="360"/>
                  </a:cubicBezTo>
                  <a:cubicBezTo>
                    <a:pt x="13" y="362"/>
                    <a:pt x="13" y="365"/>
                    <a:pt x="13" y="368"/>
                  </a:cubicBezTo>
                  <a:cubicBezTo>
                    <a:pt x="14" y="374"/>
                    <a:pt x="13" y="381"/>
                    <a:pt x="13" y="387"/>
                  </a:cubicBezTo>
                  <a:cubicBezTo>
                    <a:pt x="13" y="387"/>
                    <a:pt x="13" y="388"/>
                    <a:pt x="12" y="388"/>
                  </a:cubicBezTo>
                  <a:cubicBezTo>
                    <a:pt x="13" y="388"/>
                    <a:pt x="12" y="393"/>
                    <a:pt x="12" y="394"/>
                  </a:cubicBezTo>
                  <a:cubicBezTo>
                    <a:pt x="12" y="396"/>
                    <a:pt x="9" y="402"/>
                    <a:pt x="9" y="404"/>
                  </a:cubicBezTo>
                  <a:cubicBezTo>
                    <a:pt x="8" y="404"/>
                    <a:pt x="8" y="408"/>
                    <a:pt x="7" y="408"/>
                  </a:cubicBezTo>
                  <a:cubicBezTo>
                    <a:pt x="5" y="408"/>
                    <a:pt x="3" y="408"/>
                    <a:pt x="2" y="408"/>
                  </a:cubicBezTo>
                  <a:cubicBezTo>
                    <a:pt x="2" y="408"/>
                    <a:pt x="2" y="408"/>
                    <a:pt x="2" y="408"/>
                  </a:cubicBezTo>
                  <a:cubicBezTo>
                    <a:pt x="6" y="402"/>
                    <a:pt x="7" y="393"/>
                    <a:pt x="9" y="387"/>
                  </a:cubicBezTo>
                  <a:cubicBezTo>
                    <a:pt x="9" y="384"/>
                    <a:pt x="9" y="382"/>
                    <a:pt x="9" y="379"/>
                  </a:cubicBezTo>
                  <a:cubicBezTo>
                    <a:pt x="9" y="375"/>
                    <a:pt x="9" y="369"/>
                    <a:pt x="9" y="365"/>
                  </a:cubicBezTo>
                  <a:cubicBezTo>
                    <a:pt x="8" y="363"/>
                    <a:pt x="7" y="361"/>
                    <a:pt x="7" y="359"/>
                  </a:cubicBezTo>
                  <a:cubicBezTo>
                    <a:pt x="5" y="355"/>
                    <a:pt x="5" y="352"/>
                    <a:pt x="4" y="348"/>
                  </a:cubicBezTo>
                  <a:cubicBezTo>
                    <a:pt x="2" y="343"/>
                    <a:pt x="0" y="337"/>
                    <a:pt x="2" y="330"/>
                  </a:cubicBezTo>
                  <a:cubicBezTo>
                    <a:pt x="2" y="329"/>
                    <a:pt x="2" y="328"/>
                    <a:pt x="3" y="326"/>
                  </a:cubicBezTo>
                  <a:cubicBezTo>
                    <a:pt x="3" y="325"/>
                    <a:pt x="4" y="324"/>
                    <a:pt x="5" y="323"/>
                  </a:cubicBezTo>
                  <a:cubicBezTo>
                    <a:pt x="5" y="323"/>
                    <a:pt x="5" y="323"/>
                    <a:pt x="5" y="323"/>
                  </a:cubicBezTo>
                  <a:cubicBezTo>
                    <a:pt x="8" y="321"/>
                    <a:pt x="10" y="317"/>
                    <a:pt x="13" y="315"/>
                  </a:cubicBezTo>
                  <a:cubicBezTo>
                    <a:pt x="15" y="314"/>
                    <a:pt x="16" y="314"/>
                    <a:pt x="17" y="314"/>
                  </a:cubicBezTo>
                  <a:cubicBezTo>
                    <a:pt x="18" y="313"/>
                    <a:pt x="19" y="313"/>
                    <a:pt x="20" y="313"/>
                  </a:cubicBezTo>
                  <a:cubicBezTo>
                    <a:pt x="20" y="313"/>
                    <a:pt x="20" y="312"/>
                    <a:pt x="21" y="311"/>
                  </a:cubicBezTo>
                  <a:cubicBezTo>
                    <a:pt x="22" y="311"/>
                    <a:pt x="26" y="310"/>
                    <a:pt x="28" y="310"/>
                  </a:cubicBezTo>
                  <a:cubicBezTo>
                    <a:pt x="29" y="309"/>
                    <a:pt x="32" y="310"/>
                    <a:pt x="34" y="309"/>
                  </a:cubicBezTo>
                  <a:cubicBezTo>
                    <a:pt x="39" y="308"/>
                    <a:pt x="44" y="307"/>
                    <a:pt x="49" y="306"/>
                  </a:cubicBezTo>
                  <a:cubicBezTo>
                    <a:pt x="51" y="306"/>
                    <a:pt x="52" y="307"/>
                    <a:pt x="54" y="307"/>
                  </a:cubicBezTo>
                  <a:cubicBezTo>
                    <a:pt x="56" y="307"/>
                    <a:pt x="58" y="306"/>
                    <a:pt x="60" y="305"/>
                  </a:cubicBezTo>
                  <a:cubicBezTo>
                    <a:pt x="62" y="305"/>
                    <a:pt x="63" y="305"/>
                    <a:pt x="65" y="305"/>
                  </a:cubicBezTo>
                  <a:cubicBezTo>
                    <a:pt x="66" y="305"/>
                    <a:pt x="68" y="305"/>
                    <a:pt x="69" y="305"/>
                  </a:cubicBezTo>
                  <a:cubicBezTo>
                    <a:pt x="71" y="305"/>
                    <a:pt x="73" y="305"/>
                    <a:pt x="75" y="305"/>
                  </a:cubicBezTo>
                  <a:cubicBezTo>
                    <a:pt x="81" y="305"/>
                    <a:pt x="88" y="304"/>
                    <a:pt x="93" y="302"/>
                  </a:cubicBezTo>
                  <a:cubicBezTo>
                    <a:pt x="101" y="299"/>
                    <a:pt x="107" y="293"/>
                    <a:pt x="113" y="288"/>
                  </a:cubicBezTo>
                  <a:cubicBezTo>
                    <a:pt x="116" y="286"/>
                    <a:pt x="120" y="284"/>
                    <a:pt x="123" y="281"/>
                  </a:cubicBezTo>
                  <a:cubicBezTo>
                    <a:pt x="127" y="275"/>
                    <a:pt x="132" y="268"/>
                    <a:pt x="138" y="263"/>
                  </a:cubicBezTo>
                  <a:cubicBezTo>
                    <a:pt x="142" y="260"/>
                    <a:pt x="145" y="259"/>
                    <a:pt x="149" y="257"/>
                  </a:cubicBezTo>
                  <a:cubicBezTo>
                    <a:pt x="152" y="255"/>
                    <a:pt x="156" y="252"/>
                    <a:pt x="161" y="251"/>
                  </a:cubicBezTo>
                  <a:cubicBezTo>
                    <a:pt x="162" y="250"/>
                    <a:pt x="165" y="250"/>
                    <a:pt x="166" y="250"/>
                  </a:cubicBezTo>
                  <a:cubicBezTo>
                    <a:pt x="170" y="248"/>
                    <a:pt x="177" y="248"/>
                    <a:pt x="181" y="247"/>
                  </a:cubicBezTo>
                  <a:cubicBezTo>
                    <a:pt x="181" y="247"/>
                    <a:pt x="181" y="247"/>
                    <a:pt x="181" y="247"/>
                  </a:cubicBezTo>
                  <a:cubicBezTo>
                    <a:pt x="182" y="247"/>
                    <a:pt x="186" y="247"/>
                    <a:pt x="186" y="247"/>
                  </a:cubicBezTo>
                  <a:cubicBezTo>
                    <a:pt x="187" y="246"/>
                    <a:pt x="188" y="247"/>
                    <a:pt x="190" y="246"/>
                  </a:cubicBezTo>
                  <a:cubicBezTo>
                    <a:pt x="192" y="245"/>
                    <a:pt x="196" y="244"/>
                    <a:pt x="199" y="244"/>
                  </a:cubicBezTo>
                  <a:cubicBezTo>
                    <a:pt x="198" y="244"/>
                    <a:pt x="198" y="244"/>
                    <a:pt x="198" y="244"/>
                  </a:cubicBezTo>
                  <a:cubicBezTo>
                    <a:pt x="198" y="244"/>
                    <a:pt x="199" y="244"/>
                    <a:pt x="199" y="244"/>
                  </a:cubicBezTo>
                  <a:cubicBezTo>
                    <a:pt x="199" y="244"/>
                    <a:pt x="204" y="243"/>
                    <a:pt x="205" y="243"/>
                  </a:cubicBezTo>
                  <a:cubicBezTo>
                    <a:pt x="209" y="242"/>
                    <a:pt x="214" y="241"/>
                    <a:pt x="217" y="240"/>
                  </a:cubicBezTo>
                  <a:cubicBezTo>
                    <a:pt x="218" y="239"/>
                    <a:pt x="220" y="240"/>
                    <a:pt x="222" y="240"/>
                  </a:cubicBezTo>
                  <a:cubicBezTo>
                    <a:pt x="224" y="240"/>
                    <a:pt x="227" y="238"/>
                    <a:pt x="229" y="237"/>
                  </a:cubicBezTo>
                  <a:cubicBezTo>
                    <a:pt x="229" y="237"/>
                    <a:pt x="229" y="237"/>
                    <a:pt x="229" y="237"/>
                  </a:cubicBezTo>
                  <a:cubicBezTo>
                    <a:pt x="229" y="237"/>
                    <a:pt x="229" y="237"/>
                    <a:pt x="229" y="237"/>
                  </a:cubicBezTo>
                  <a:cubicBezTo>
                    <a:pt x="232" y="235"/>
                    <a:pt x="236" y="234"/>
                    <a:pt x="239" y="231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1" y="231"/>
                    <a:pt x="240" y="231"/>
                    <a:pt x="241" y="231"/>
                  </a:cubicBezTo>
                  <a:cubicBezTo>
                    <a:pt x="241" y="231"/>
                    <a:pt x="241" y="231"/>
                    <a:pt x="241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3" y="230"/>
                    <a:pt x="243" y="229"/>
                  </a:cubicBezTo>
                  <a:cubicBezTo>
                    <a:pt x="243" y="229"/>
                    <a:pt x="244" y="229"/>
                    <a:pt x="245" y="229"/>
                  </a:cubicBezTo>
                  <a:cubicBezTo>
                    <a:pt x="245" y="227"/>
                    <a:pt x="249" y="226"/>
                    <a:pt x="250" y="224"/>
                  </a:cubicBezTo>
                  <a:cubicBezTo>
                    <a:pt x="250" y="224"/>
                    <a:pt x="250" y="224"/>
                    <a:pt x="250" y="224"/>
                  </a:cubicBezTo>
                  <a:cubicBezTo>
                    <a:pt x="252" y="222"/>
                    <a:pt x="254" y="221"/>
                    <a:pt x="256" y="220"/>
                  </a:cubicBezTo>
                  <a:cubicBezTo>
                    <a:pt x="257" y="220"/>
                    <a:pt x="257" y="220"/>
                    <a:pt x="257" y="220"/>
                  </a:cubicBezTo>
                  <a:cubicBezTo>
                    <a:pt x="259" y="218"/>
                    <a:pt x="262" y="216"/>
                    <a:pt x="264" y="214"/>
                  </a:cubicBezTo>
                  <a:cubicBezTo>
                    <a:pt x="264" y="215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3"/>
                    <a:pt x="266" y="212"/>
                  </a:cubicBezTo>
                  <a:cubicBezTo>
                    <a:pt x="267" y="211"/>
                    <a:pt x="267" y="211"/>
                    <a:pt x="268" y="211"/>
                  </a:cubicBezTo>
                  <a:cubicBezTo>
                    <a:pt x="269" y="210"/>
                    <a:pt x="269" y="208"/>
                    <a:pt x="270" y="207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6"/>
                    <a:pt x="271" y="205"/>
                    <a:pt x="272" y="205"/>
                  </a:cubicBezTo>
                  <a:cubicBezTo>
                    <a:pt x="272" y="205"/>
                    <a:pt x="272" y="204"/>
                    <a:pt x="272" y="204"/>
                  </a:cubicBezTo>
                  <a:cubicBezTo>
                    <a:pt x="273" y="203"/>
                    <a:pt x="275" y="200"/>
                    <a:pt x="276" y="199"/>
                  </a:cubicBezTo>
                  <a:cubicBezTo>
                    <a:pt x="276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8"/>
                  </a:cubicBezTo>
                  <a:cubicBezTo>
                    <a:pt x="276" y="198"/>
                    <a:pt x="277" y="198"/>
                    <a:pt x="277" y="198"/>
                  </a:cubicBezTo>
                  <a:cubicBezTo>
                    <a:pt x="280" y="195"/>
                    <a:pt x="280" y="190"/>
                    <a:pt x="282" y="186"/>
                  </a:cubicBezTo>
                  <a:cubicBezTo>
                    <a:pt x="282" y="186"/>
                    <a:pt x="282" y="186"/>
                    <a:pt x="282" y="186"/>
                  </a:cubicBezTo>
                  <a:cubicBezTo>
                    <a:pt x="282" y="185"/>
                    <a:pt x="283" y="185"/>
                    <a:pt x="283" y="184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3" y="183"/>
                    <a:pt x="284" y="181"/>
                    <a:pt x="283" y="180"/>
                  </a:cubicBezTo>
                  <a:cubicBezTo>
                    <a:pt x="284" y="179"/>
                    <a:pt x="284" y="177"/>
                    <a:pt x="284" y="175"/>
                  </a:cubicBezTo>
                  <a:cubicBezTo>
                    <a:pt x="285" y="171"/>
                    <a:pt x="285" y="167"/>
                    <a:pt x="286" y="163"/>
                  </a:cubicBezTo>
                  <a:cubicBezTo>
                    <a:pt x="286" y="161"/>
                    <a:pt x="285" y="158"/>
                    <a:pt x="286" y="157"/>
                  </a:cubicBezTo>
                  <a:cubicBezTo>
                    <a:pt x="286" y="157"/>
                    <a:pt x="286" y="157"/>
                    <a:pt x="286" y="156"/>
                  </a:cubicBezTo>
                  <a:cubicBezTo>
                    <a:pt x="286" y="156"/>
                    <a:pt x="286" y="156"/>
                    <a:pt x="286" y="156"/>
                  </a:cubicBezTo>
                  <a:cubicBezTo>
                    <a:pt x="286" y="156"/>
                    <a:pt x="286" y="156"/>
                    <a:pt x="286" y="155"/>
                  </a:cubicBezTo>
                  <a:cubicBezTo>
                    <a:pt x="286" y="156"/>
                    <a:pt x="286" y="156"/>
                    <a:pt x="286" y="156"/>
                  </a:cubicBezTo>
                  <a:cubicBezTo>
                    <a:pt x="286" y="156"/>
                    <a:pt x="286" y="155"/>
                    <a:pt x="286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4"/>
                    <a:pt x="285" y="152"/>
                    <a:pt x="286" y="150"/>
                  </a:cubicBezTo>
                  <a:cubicBezTo>
                    <a:pt x="285" y="150"/>
                    <a:pt x="286" y="150"/>
                    <a:pt x="285" y="150"/>
                  </a:cubicBezTo>
                  <a:cubicBezTo>
                    <a:pt x="286" y="149"/>
                    <a:pt x="286" y="149"/>
                    <a:pt x="286" y="148"/>
                  </a:cubicBezTo>
                  <a:cubicBezTo>
                    <a:pt x="285" y="147"/>
                    <a:pt x="285" y="148"/>
                    <a:pt x="285" y="147"/>
                  </a:cubicBezTo>
                  <a:cubicBezTo>
                    <a:pt x="285" y="147"/>
                    <a:pt x="286" y="139"/>
                    <a:pt x="286" y="138"/>
                  </a:cubicBezTo>
                  <a:cubicBezTo>
                    <a:pt x="286" y="138"/>
                    <a:pt x="287" y="138"/>
                    <a:pt x="287" y="137"/>
                  </a:cubicBezTo>
                  <a:cubicBezTo>
                    <a:pt x="286" y="137"/>
                    <a:pt x="286" y="137"/>
                    <a:pt x="286" y="136"/>
                  </a:cubicBezTo>
                  <a:cubicBezTo>
                    <a:pt x="287" y="136"/>
                    <a:pt x="287" y="136"/>
                    <a:pt x="288" y="136"/>
                  </a:cubicBezTo>
                  <a:cubicBezTo>
                    <a:pt x="287" y="136"/>
                    <a:pt x="287" y="135"/>
                    <a:pt x="287" y="135"/>
                  </a:cubicBezTo>
                  <a:cubicBezTo>
                    <a:pt x="288" y="135"/>
                    <a:pt x="288" y="133"/>
                    <a:pt x="289" y="132"/>
                  </a:cubicBezTo>
                  <a:cubicBezTo>
                    <a:pt x="289" y="132"/>
                    <a:pt x="289" y="132"/>
                    <a:pt x="289" y="133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1"/>
                    <a:pt x="290" y="131"/>
                    <a:pt x="290" y="130"/>
                  </a:cubicBezTo>
                  <a:cubicBezTo>
                    <a:pt x="290" y="130"/>
                    <a:pt x="290" y="130"/>
                    <a:pt x="291" y="130"/>
                  </a:cubicBezTo>
                  <a:cubicBezTo>
                    <a:pt x="291" y="130"/>
                    <a:pt x="291" y="130"/>
                    <a:pt x="292" y="130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29"/>
                    <a:pt x="293" y="129"/>
                    <a:pt x="293" y="128"/>
                  </a:cubicBezTo>
                  <a:cubicBezTo>
                    <a:pt x="293" y="128"/>
                    <a:pt x="294" y="126"/>
                    <a:pt x="294" y="126"/>
                  </a:cubicBezTo>
                  <a:cubicBezTo>
                    <a:pt x="294" y="126"/>
                    <a:pt x="294" y="126"/>
                    <a:pt x="295" y="126"/>
                  </a:cubicBezTo>
                  <a:cubicBezTo>
                    <a:pt x="295" y="125"/>
                    <a:pt x="296" y="124"/>
                    <a:pt x="296" y="122"/>
                  </a:cubicBezTo>
                  <a:cubicBezTo>
                    <a:pt x="297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1"/>
                  </a:cubicBezTo>
                  <a:cubicBezTo>
                    <a:pt x="297" y="121"/>
                    <a:pt x="298" y="122"/>
                    <a:pt x="298" y="121"/>
                  </a:cubicBezTo>
                  <a:cubicBezTo>
                    <a:pt x="298" y="121"/>
                    <a:pt x="298" y="121"/>
                    <a:pt x="298" y="121"/>
                  </a:cubicBezTo>
                  <a:cubicBezTo>
                    <a:pt x="298" y="121"/>
                    <a:pt x="298" y="121"/>
                    <a:pt x="299" y="121"/>
                  </a:cubicBezTo>
                  <a:cubicBezTo>
                    <a:pt x="299" y="120"/>
                    <a:pt x="299" y="120"/>
                    <a:pt x="300" y="119"/>
                  </a:cubicBezTo>
                  <a:cubicBezTo>
                    <a:pt x="300" y="119"/>
                    <a:pt x="300" y="119"/>
                    <a:pt x="301" y="119"/>
                  </a:cubicBezTo>
                  <a:cubicBezTo>
                    <a:pt x="301" y="118"/>
                    <a:pt x="305" y="115"/>
                    <a:pt x="306" y="114"/>
                  </a:cubicBezTo>
                  <a:cubicBezTo>
                    <a:pt x="306" y="114"/>
                    <a:pt x="306" y="114"/>
                    <a:pt x="306" y="114"/>
                  </a:cubicBezTo>
                  <a:cubicBezTo>
                    <a:pt x="307" y="113"/>
                    <a:pt x="308" y="112"/>
                    <a:pt x="310" y="112"/>
                  </a:cubicBezTo>
                  <a:cubicBezTo>
                    <a:pt x="310" y="112"/>
                    <a:pt x="310" y="112"/>
                    <a:pt x="310" y="112"/>
                  </a:cubicBezTo>
                  <a:cubicBezTo>
                    <a:pt x="309" y="111"/>
                    <a:pt x="309" y="112"/>
                    <a:pt x="309" y="111"/>
                  </a:cubicBezTo>
                  <a:cubicBezTo>
                    <a:pt x="311" y="111"/>
                    <a:pt x="313" y="109"/>
                    <a:pt x="314" y="108"/>
                  </a:cubicBezTo>
                  <a:cubicBezTo>
                    <a:pt x="314" y="108"/>
                    <a:pt x="314" y="108"/>
                    <a:pt x="315" y="108"/>
                  </a:cubicBezTo>
                  <a:cubicBezTo>
                    <a:pt x="315" y="108"/>
                    <a:pt x="320" y="104"/>
                    <a:pt x="320" y="104"/>
                  </a:cubicBezTo>
                  <a:cubicBezTo>
                    <a:pt x="321" y="105"/>
                    <a:pt x="320" y="104"/>
                    <a:pt x="321" y="104"/>
                  </a:cubicBezTo>
                  <a:cubicBezTo>
                    <a:pt x="322" y="103"/>
                    <a:pt x="328" y="99"/>
                    <a:pt x="327" y="97"/>
                  </a:cubicBezTo>
                  <a:cubicBezTo>
                    <a:pt x="327" y="97"/>
                    <a:pt x="327" y="97"/>
                    <a:pt x="328" y="97"/>
                  </a:cubicBezTo>
                  <a:cubicBezTo>
                    <a:pt x="328" y="96"/>
                    <a:pt x="328" y="96"/>
                    <a:pt x="328" y="95"/>
                  </a:cubicBezTo>
                  <a:cubicBezTo>
                    <a:pt x="329" y="95"/>
                    <a:pt x="329" y="95"/>
                    <a:pt x="329" y="95"/>
                  </a:cubicBezTo>
                  <a:cubicBezTo>
                    <a:pt x="329" y="94"/>
                    <a:pt x="329" y="95"/>
                    <a:pt x="329" y="94"/>
                  </a:cubicBezTo>
                  <a:cubicBezTo>
                    <a:pt x="331" y="93"/>
                    <a:pt x="331" y="90"/>
                    <a:pt x="333" y="89"/>
                  </a:cubicBezTo>
                  <a:cubicBezTo>
                    <a:pt x="333" y="89"/>
                    <a:pt x="333" y="89"/>
                    <a:pt x="333" y="89"/>
                  </a:cubicBezTo>
                  <a:cubicBezTo>
                    <a:pt x="333" y="87"/>
                    <a:pt x="338" y="82"/>
                    <a:pt x="339" y="79"/>
                  </a:cubicBezTo>
                  <a:cubicBezTo>
                    <a:pt x="340" y="79"/>
                    <a:pt x="339" y="80"/>
                    <a:pt x="339" y="79"/>
                  </a:cubicBezTo>
                  <a:cubicBezTo>
                    <a:pt x="339" y="79"/>
                    <a:pt x="342" y="74"/>
                    <a:pt x="342" y="73"/>
                  </a:cubicBezTo>
                  <a:cubicBezTo>
                    <a:pt x="342" y="73"/>
                    <a:pt x="342" y="73"/>
                    <a:pt x="342" y="73"/>
                  </a:cubicBezTo>
                  <a:cubicBezTo>
                    <a:pt x="342" y="73"/>
                    <a:pt x="342" y="73"/>
                    <a:pt x="342" y="73"/>
                  </a:cubicBezTo>
                  <a:cubicBezTo>
                    <a:pt x="342" y="73"/>
                    <a:pt x="342" y="73"/>
                    <a:pt x="343" y="73"/>
                  </a:cubicBezTo>
                  <a:cubicBezTo>
                    <a:pt x="342" y="72"/>
                    <a:pt x="343" y="66"/>
                    <a:pt x="344" y="64"/>
                  </a:cubicBezTo>
                  <a:cubicBezTo>
                    <a:pt x="344" y="64"/>
                    <a:pt x="345" y="63"/>
                    <a:pt x="345" y="63"/>
                  </a:cubicBezTo>
                  <a:cubicBezTo>
                    <a:pt x="344" y="61"/>
                    <a:pt x="345" y="60"/>
                    <a:pt x="345" y="59"/>
                  </a:cubicBezTo>
                  <a:cubicBezTo>
                    <a:pt x="346" y="56"/>
                    <a:pt x="346" y="54"/>
                    <a:pt x="346" y="50"/>
                  </a:cubicBezTo>
                  <a:cubicBezTo>
                    <a:pt x="346" y="48"/>
                    <a:pt x="346" y="46"/>
                    <a:pt x="346" y="45"/>
                  </a:cubicBezTo>
                  <a:cubicBezTo>
                    <a:pt x="346" y="41"/>
                    <a:pt x="346" y="39"/>
                    <a:pt x="347" y="36"/>
                  </a:cubicBezTo>
                  <a:cubicBezTo>
                    <a:pt x="346" y="35"/>
                    <a:pt x="346" y="34"/>
                    <a:pt x="346" y="33"/>
                  </a:cubicBezTo>
                  <a:cubicBezTo>
                    <a:pt x="347" y="32"/>
                    <a:pt x="347" y="32"/>
                    <a:pt x="348" y="31"/>
                  </a:cubicBezTo>
                  <a:cubicBezTo>
                    <a:pt x="348" y="30"/>
                    <a:pt x="347" y="28"/>
                    <a:pt x="348" y="27"/>
                  </a:cubicBezTo>
                  <a:cubicBezTo>
                    <a:pt x="348" y="27"/>
                    <a:pt x="348" y="28"/>
                    <a:pt x="349" y="27"/>
                  </a:cubicBezTo>
                  <a:cubicBezTo>
                    <a:pt x="348" y="26"/>
                    <a:pt x="349" y="24"/>
                    <a:pt x="350" y="23"/>
                  </a:cubicBezTo>
                  <a:cubicBezTo>
                    <a:pt x="350" y="21"/>
                    <a:pt x="351" y="19"/>
                    <a:pt x="352" y="17"/>
                  </a:cubicBezTo>
                  <a:cubicBezTo>
                    <a:pt x="352" y="16"/>
                    <a:pt x="354" y="15"/>
                    <a:pt x="355" y="14"/>
                  </a:cubicBezTo>
                  <a:cubicBezTo>
                    <a:pt x="357" y="11"/>
                    <a:pt x="361" y="8"/>
                    <a:pt x="365" y="6"/>
                  </a:cubicBezTo>
                  <a:cubicBezTo>
                    <a:pt x="366" y="5"/>
                    <a:pt x="367" y="5"/>
                    <a:pt x="368" y="4"/>
                  </a:cubicBezTo>
                  <a:cubicBezTo>
                    <a:pt x="369" y="4"/>
                    <a:pt x="370" y="3"/>
                    <a:pt x="370" y="3"/>
                  </a:cubicBezTo>
                  <a:cubicBezTo>
                    <a:pt x="372" y="2"/>
                    <a:pt x="375" y="2"/>
                    <a:pt x="375" y="2"/>
                  </a:cubicBezTo>
                  <a:cubicBezTo>
                    <a:pt x="378" y="1"/>
                    <a:pt x="382" y="0"/>
                    <a:pt x="385" y="1"/>
                  </a:cubicBezTo>
                  <a:cubicBezTo>
                    <a:pt x="387" y="1"/>
                    <a:pt x="388" y="1"/>
                    <a:pt x="389" y="1"/>
                  </a:cubicBezTo>
                  <a:cubicBezTo>
                    <a:pt x="394" y="2"/>
                    <a:pt x="403" y="1"/>
                    <a:pt x="407" y="3"/>
                  </a:cubicBezTo>
                  <a:cubicBezTo>
                    <a:pt x="408" y="4"/>
                    <a:pt x="411" y="3"/>
                    <a:pt x="412" y="4"/>
                  </a:cubicBezTo>
                  <a:cubicBezTo>
                    <a:pt x="418" y="5"/>
                    <a:pt x="429" y="8"/>
                    <a:pt x="434" y="11"/>
                  </a:cubicBezTo>
                  <a:cubicBezTo>
                    <a:pt x="434" y="11"/>
                    <a:pt x="435" y="11"/>
                    <a:pt x="436" y="11"/>
                  </a:cubicBezTo>
                  <a:cubicBezTo>
                    <a:pt x="437" y="11"/>
                    <a:pt x="438" y="13"/>
                    <a:pt x="440" y="13"/>
                  </a:cubicBezTo>
                  <a:cubicBezTo>
                    <a:pt x="441" y="14"/>
                    <a:pt x="442" y="14"/>
                    <a:pt x="443" y="14"/>
                  </a:cubicBezTo>
                  <a:cubicBezTo>
                    <a:pt x="448" y="17"/>
                    <a:pt x="452" y="23"/>
                    <a:pt x="455" y="27"/>
                  </a:cubicBezTo>
                  <a:cubicBezTo>
                    <a:pt x="456" y="28"/>
                    <a:pt x="456" y="31"/>
                    <a:pt x="458" y="32"/>
                  </a:cubicBezTo>
                  <a:cubicBezTo>
                    <a:pt x="457" y="32"/>
                    <a:pt x="457" y="32"/>
                    <a:pt x="457" y="33"/>
                  </a:cubicBezTo>
                  <a:cubicBezTo>
                    <a:pt x="459" y="33"/>
                    <a:pt x="458" y="35"/>
                    <a:pt x="459" y="36"/>
                  </a:cubicBezTo>
                  <a:cubicBezTo>
                    <a:pt x="459" y="36"/>
                    <a:pt x="459" y="37"/>
                    <a:pt x="460" y="37"/>
                  </a:cubicBezTo>
                  <a:cubicBezTo>
                    <a:pt x="460" y="37"/>
                    <a:pt x="462" y="46"/>
                    <a:pt x="461" y="47"/>
                  </a:cubicBezTo>
                  <a:cubicBezTo>
                    <a:pt x="461" y="49"/>
                    <a:pt x="461" y="53"/>
                    <a:pt x="462" y="55"/>
                  </a:cubicBezTo>
                  <a:cubicBezTo>
                    <a:pt x="459" y="63"/>
                    <a:pt x="462" y="81"/>
                    <a:pt x="466" y="89"/>
                  </a:cubicBezTo>
                  <a:cubicBezTo>
                    <a:pt x="470" y="95"/>
                    <a:pt x="474" y="104"/>
                    <a:pt x="480" y="108"/>
                  </a:cubicBezTo>
                  <a:cubicBezTo>
                    <a:pt x="481" y="108"/>
                    <a:pt x="481" y="109"/>
                    <a:pt x="482" y="109"/>
                  </a:cubicBezTo>
                  <a:cubicBezTo>
                    <a:pt x="483" y="110"/>
                    <a:pt x="484" y="111"/>
                    <a:pt x="485" y="112"/>
                  </a:cubicBezTo>
                  <a:cubicBezTo>
                    <a:pt x="486" y="112"/>
                    <a:pt x="487" y="113"/>
                    <a:pt x="488" y="113"/>
                  </a:cubicBezTo>
                  <a:cubicBezTo>
                    <a:pt x="489" y="114"/>
                    <a:pt x="495" y="118"/>
                    <a:pt x="496" y="119"/>
                  </a:cubicBezTo>
                  <a:cubicBezTo>
                    <a:pt x="496" y="119"/>
                    <a:pt x="497" y="119"/>
                    <a:pt x="498" y="118"/>
                  </a:cubicBezTo>
                  <a:cubicBezTo>
                    <a:pt x="498" y="119"/>
                    <a:pt x="498" y="119"/>
                    <a:pt x="498" y="119"/>
                  </a:cubicBezTo>
                  <a:cubicBezTo>
                    <a:pt x="497" y="120"/>
                    <a:pt x="497" y="121"/>
                    <a:pt x="497" y="122"/>
                  </a:cubicBezTo>
                  <a:cubicBezTo>
                    <a:pt x="502" y="126"/>
                    <a:pt x="506" y="131"/>
                    <a:pt x="508" y="138"/>
                  </a:cubicBezTo>
                  <a:cubicBezTo>
                    <a:pt x="509" y="141"/>
                    <a:pt x="507" y="144"/>
                    <a:pt x="508" y="147"/>
                  </a:cubicBezTo>
                  <a:cubicBezTo>
                    <a:pt x="508" y="148"/>
                    <a:pt x="506" y="154"/>
                    <a:pt x="507" y="156"/>
                  </a:cubicBezTo>
                  <a:cubicBezTo>
                    <a:pt x="506" y="158"/>
                    <a:pt x="505" y="161"/>
                    <a:pt x="505" y="163"/>
                  </a:cubicBezTo>
                  <a:cubicBezTo>
                    <a:pt x="505" y="163"/>
                    <a:pt x="505" y="163"/>
                    <a:pt x="504" y="163"/>
                  </a:cubicBezTo>
                  <a:cubicBezTo>
                    <a:pt x="504" y="164"/>
                    <a:pt x="503" y="167"/>
                    <a:pt x="503" y="168"/>
                  </a:cubicBezTo>
                  <a:cubicBezTo>
                    <a:pt x="502" y="171"/>
                    <a:pt x="501" y="172"/>
                    <a:pt x="500" y="174"/>
                  </a:cubicBezTo>
                  <a:cubicBezTo>
                    <a:pt x="499" y="176"/>
                    <a:pt x="499" y="178"/>
                    <a:pt x="499" y="179"/>
                  </a:cubicBezTo>
                  <a:cubicBezTo>
                    <a:pt x="499" y="179"/>
                    <a:pt x="499" y="179"/>
                    <a:pt x="499" y="179"/>
                  </a:cubicBezTo>
                  <a:cubicBezTo>
                    <a:pt x="498" y="179"/>
                    <a:pt x="498" y="179"/>
                    <a:pt x="498" y="179"/>
                  </a:cubicBezTo>
                  <a:cubicBezTo>
                    <a:pt x="498" y="179"/>
                    <a:pt x="498" y="179"/>
                    <a:pt x="498" y="179"/>
                  </a:cubicBezTo>
                  <a:cubicBezTo>
                    <a:pt x="499" y="180"/>
                    <a:pt x="495" y="187"/>
                    <a:pt x="493" y="188"/>
                  </a:cubicBezTo>
                  <a:cubicBezTo>
                    <a:pt x="493" y="189"/>
                    <a:pt x="493" y="190"/>
                    <a:pt x="493" y="190"/>
                  </a:cubicBezTo>
                  <a:cubicBezTo>
                    <a:pt x="492" y="192"/>
                    <a:pt x="491" y="193"/>
                    <a:pt x="491" y="195"/>
                  </a:cubicBezTo>
                  <a:cubicBezTo>
                    <a:pt x="490" y="195"/>
                    <a:pt x="491" y="196"/>
                    <a:pt x="490" y="196"/>
                  </a:cubicBezTo>
                  <a:cubicBezTo>
                    <a:pt x="490" y="196"/>
                    <a:pt x="490" y="197"/>
                    <a:pt x="489" y="197"/>
                  </a:cubicBezTo>
                  <a:cubicBezTo>
                    <a:pt x="489" y="198"/>
                    <a:pt x="487" y="202"/>
                    <a:pt x="487" y="202"/>
                  </a:cubicBezTo>
                  <a:cubicBezTo>
                    <a:pt x="486" y="203"/>
                    <a:pt x="485" y="204"/>
                    <a:pt x="484" y="207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7"/>
                    <a:pt x="484" y="207"/>
                  </a:cubicBezTo>
                  <a:cubicBezTo>
                    <a:pt x="484" y="209"/>
                    <a:pt x="479" y="215"/>
                    <a:pt x="477" y="218"/>
                  </a:cubicBezTo>
                  <a:cubicBezTo>
                    <a:pt x="472" y="228"/>
                    <a:pt x="468" y="241"/>
                    <a:pt x="464" y="250"/>
                  </a:cubicBezTo>
                  <a:cubicBezTo>
                    <a:pt x="463" y="253"/>
                    <a:pt x="465" y="256"/>
                    <a:pt x="464" y="258"/>
                  </a:cubicBezTo>
                  <a:cubicBezTo>
                    <a:pt x="464" y="262"/>
                    <a:pt x="464" y="267"/>
                    <a:pt x="465" y="271"/>
                  </a:cubicBezTo>
                  <a:cubicBezTo>
                    <a:pt x="465" y="272"/>
                    <a:pt x="465" y="273"/>
                    <a:pt x="465" y="273"/>
                  </a:cubicBezTo>
                  <a:cubicBezTo>
                    <a:pt x="466" y="276"/>
                    <a:pt x="464" y="278"/>
                    <a:pt x="465" y="279"/>
                  </a:cubicBezTo>
                  <a:cubicBezTo>
                    <a:pt x="466" y="281"/>
                    <a:pt x="467" y="286"/>
                    <a:pt x="466" y="288"/>
                  </a:cubicBezTo>
                  <a:cubicBezTo>
                    <a:pt x="466" y="289"/>
                    <a:pt x="470" y="296"/>
                    <a:pt x="469" y="297"/>
                  </a:cubicBezTo>
                  <a:cubicBezTo>
                    <a:pt x="471" y="300"/>
                    <a:pt x="471" y="303"/>
                    <a:pt x="473" y="306"/>
                  </a:cubicBezTo>
                  <a:cubicBezTo>
                    <a:pt x="474" y="307"/>
                    <a:pt x="475" y="307"/>
                    <a:pt x="476" y="309"/>
                  </a:cubicBezTo>
                  <a:cubicBezTo>
                    <a:pt x="476" y="309"/>
                    <a:pt x="476" y="309"/>
                    <a:pt x="476" y="309"/>
                  </a:cubicBezTo>
                  <a:cubicBezTo>
                    <a:pt x="476" y="310"/>
                    <a:pt x="476" y="310"/>
                    <a:pt x="476" y="310"/>
                  </a:cubicBezTo>
                  <a:cubicBezTo>
                    <a:pt x="477" y="310"/>
                    <a:pt x="477" y="310"/>
                    <a:pt x="478" y="311"/>
                  </a:cubicBezTo>
                  <a:cubicBezTo>
                    <a:pt x="478" y="311"/>
                    <a:pt x="477" y="311"/>
                    <a:pt x="477" y="311"/>
                  </a:cubicBezTo>
                  <a:cubicBezTo>
                    <a:pt x="478" y="311"/>
                    <a:pt x="478" y="311"/>
                    <a:pt x="478" y="311"/>
                  </a:cubicBezTo>
                  <a:cubicBezTo>
                    <a:pt x="478" y="312"/>
                    <a:pt x="478" y="312"/>
                    <a:pt x="478" y="312"/>
                  </a:cubicBezTo>
                  <a:cubicBezTo>
                    <a:pt x="479" y="313"/>
                    <a:pt x="480" y="313"/>
                    <a:pt x="481" y="314"/>
                  </a:cubicBezTo>
                  <a:cubicBezTo>
                    <a:pt x="480" y="314"/>
                    <a:pt x="480" y="314"/>
                    <a:pt x="480" y="314"/>
                  </a:cubicBezTo>
                  <a:cubicBezTo>
                    <a:pt x="480" y="314"/>
                    <a:pt x="480" y="314"/>
                    <a:pt x="480" y="314"/>
                  </a:cubicBezTo>
                  <a:cubicBezTo>
                    <a:pt x="483" y="316"/>
                    <a:pt x="485" y="320"/>
                    <a:pt x="488" y="322"/>
                  </a:cubicBezTo>
                  <a:cubicBezTo>
                    <a:pt x="488" y="322"/>
                    <a:pt x="488" y="322"/>
                    <a:pt x="488" y="322"/>
                  </a:cubicBezTo>
                  <a:cubicBezTo>
                    <a:pt x="491" y="325"/>
                    <a:pt x="495" y="328"/>
                    <a:pt x="498" y="330"/>
                  </a:cubicBezTo>
                  <a:cubicBezTo>
                    <a:pt x="499" y="330"/>
                    <a:pt x="499" y="330"/>
                    <a:pt x="500" y="330"/>
                  </a:cubicBezTo>
                  <a:cubicBezTo>
                    <a:pt x="500" y="331"/>
                    <a:pt x="500" y="331"/>
                    <a:pt x="501" y="332"/>
                  </a:cubicBezTo>
                  <a:cubicBezTo>
                    <a:pt x="502" y="332"/>
                    <a:pt x="504" y="332"/>
                    <a:pt x="505" y="332"/>
                  </a:cubicBezTo>
                  <a:cubicBezTo>
                    <a:pt x="505" y="333"/>
                    <a:pt x="509" y="334"/>
                    <a:pt x="509" y="334"/>
                  </a:cubicBezTo>
                  <a:cubicBezTo>
                    <a:pt x="510" y="334"/>
                    <a:pt x="509" y="334"/>
                    <a:pt x="510" y="334"/>
                  </a:cubicBezTo>
                  <a:cubicBezTo>
                    <a:pt x="510" y="335"/>
                    <a:pt x="510" y="334"/>
                    <a:pt x="511" y="334"/>
                  </a:cubicBezTo>
                  <a:cubicBezTo>
                    <a:pt x="512" y="335"/>
                    <a:pt x="516" y="336"/>
                    <a:pt x="518" y="336"/>
                  </a:cubicBezTo>
                  <a:cubicBezTo>
                    <a:pt x="518" y="336"/>
                    <a:pt x="518" y="336"/>
                    <a:pt x="519" y="336"/>
                  </a:cubicBezTo>
                  <a:cubicBezTo>
                    <a:pt x="520" y="336"/>
                    <a:pt x="520" y="336"/>
                    <a:pt x="521" y="336"/>
                  </a:cubicBezTo>
                  <a:cubicBezTo>
                    <a:pt x="520" y="336"/>
                    <a:pt x="520" y="337"/>
                    <a:pt x="520" y="337"/>
                  </a:cubicBezTo>
                  <a:cubicBezTo>
                    <a:pt x="520" y="337"/>
                    <a:pt x="521" y="337"/>
                    <a:pt x="521" y="337"/>
                  </a:cubicBezTo>
                  <a:cubicBezTo>
                    <a:pt x="522" y="336"/>
                    <a:pt x="525" y="337"/>
                    <a:pt x="526" y="337"/>
                  </a:cubicBezTo>
                  <a:cubicBezTo>
                    <a:pt x="526" y="337"/>
                    <a:pt x="526" y="337"/>
                    <a:pt x="527" y="337"/>
                  </a:cubicBezTo>
                  <a:cubicBezTo>
                    <a:pt x="527" y="337"/>
                    <a:pt x="528" y="337"/>
                    <a:pt x="528" y="337"/>
                  </a:cubicBezTo>
                  <a:cubicBezTo>
                    <a:pt x="528" y="338"/>
                    <a:pt x="528" y="337"/>
                    <a:pt x="529" y="337"/>
                  </a:cubicBezTo>
                  <a:cubicBezTo>
                    <a:pt x="529" y="338"/>
                    <a:pt x="531" y="337"/>
                    <a:pt x="531" y="337"/>
                  </a:cubicBezTo>
                  <a:cubicBezTo>
                    <a:pt x="534" y="337"/>
                    <a:pt x="536" y="338"/>
                    <a:pt x="538" y="337"/>
                  </a:cubicBezTo>
                  <a:cubicBezTo>
                    <a:pt x="540" y="337"/>
                    <a:pt x="541" y="337"/>
                    <a:pt x="543" y="337"/>
                  </a:cubicBezTo>
                  <a:cubicBezTo>
                    <a:pt x="544" y="337"/>
                    <a:pt x="545" y="337"/>
                    <a:pt x="546" y="337"/>
                  </a:cubicBezTo>
                  <a:cubicBezTo>
                    <a:pt x="547" y="337"/>
                    <a:pt x="551" y="336"/>
                    <a:pt x="552" y="337"/>
                  </a:cubicBezTo>
                  <a:cubicBezTo>
                    <a:pt x="557" y="338"/>
                    <a:pt x="563" y="338"/>
                    <a:pt x="570" y="339"/>
                  </a:cubicBezTo>
                  <a:cubicBezTo>
                    <a:pt x="570" y="338"/>
                    <a:pt x="570" y="339"/>
                    <a:pt x="570" y="338"/>
                  </a:cubicBezTo>
                  <a:cubicBezTo>
                    <a:pt x="571" y="339"/>
                    <a:pt x="577" y="339"/>
                    <a:pt x="578" y="339"/>
                  </a:cubicBezTo>
                  <a:cubicBezTo>
                    <a:pt x="579" y="339"/>
                    <a:pt x="579" y="340"/>
                    <a:pt x="580" y="340"/>
                  </a:cubicBezTo>
                  <a:cubicBezTo>
                    <a:pt x="581" y="340"/>
                    <a:pt x="581" y="340"/>
                    <a:pt x="582" y="340"/>
                  </a:cubicBezTo>
                  <a:cubicBezTo>
                    <a:pt x="583" y="340"/>
                    <a:pt x="583" y="341"/>
                    <a:pt x="584" y="341"/>
                  </a:cubicBezTo>
                  <a:cubicBezTo>
                    <a:pt x="585" y="341"/>
                    <a:pt x="586" y="341"/>
                    <a:pt x="588" y="341"/>
                  </a:cubicBezTo>
                  <a:cubicBezTo>
                    <a:pt x="590" y="342"/>
                    <a:pt x="593" y="344"/>
                    <a:pt x="596" y="346"/>
                  </a:cubicBezTo>
                  <a:cubicBezTo>
                    <a:pt x="596" y="346"/>
                    <a:pt x="596" y="346"/>
                    <a:pt x="595" y="346"/>
                  </a:cubicBezTo>
                  <a:cubicBezTo>
                    <a:pt x="596" y="346"/>
                    <a:pt x="597" y="348"/>
                    <a:pt x="598" y="348"/>
                  </a:cubicBezTo>
                  <a:cubicBezTo>
                    <a:pt x="599" y="348"/>
                    <a:pt x="600" y="349"/>
                    <a:pt x="600" y="349"/>
                  </a:cubicBezTo>
                  <a:cubicBezTo>
                    <a:pt x="602" y="350"/>
                    <a:pt x="604" y="353"/>
                    <a:pt x="605" y="354"/>
                  </a:cubicBezTo>
                  <a:cubicBezTo>
                    <a:pt x="605" y="355"/>
                    <a:pt x="605" y="355"/>
                    <a:pt x="606" y="356"/>
                  </a:cubicBezTo>
                  <a:cubicBezTo>
                    <a:pt x="606" y="357"/>
                    <a:pt x="608" y="357"/>
                    <a:pt x="608" y="358"/>
                  </a:cubicBezTo>
                  <a:cubicBezTo>
                    <a:pt x="608" y="358"/>
                    <a:pt x="608" y="358"/>
                    <a:pt x="608" y="358"/>
                  </a:cubicBezTo>
                  <a:cubicBezTo>
                    <a:pt x="608" y="358"/>
                    <a:pt x="608" y="358"/>
                    <a:pt x="608" y="358"/>
                  </a:cubicBezTo>
                  <a:cubicBezTo>
                    <a:pt x="609" y="359"/>
                    <a:pt x="613" y="364"/>
                    <a:pt x="612" y="365"/>
                  </a:cubicBezTo>
                  <a:cubicBezTo>
                    <a:pt x="612" y="367"/>
                    <a:pt x="613" y="368"/>
                    <a:pt x="613" y="370"/>
                  </a:cubicBezTo>
                  <a:cubicBezTo>
                    <a:pt x="613" y="370"/>
                    <a:pt x="612" y="371"/>
                    <a:pt x="613" y="372"/>
                  </a:cubicBezTo>
                  <a:cubicBezTo>
                    <a:pt x="613" y="372"/>
                    <a:pt x="613" y="372"/>
                    <a:pt x="613" y="372"/>
                  </a:cubicBezTo>
                  <a:cubicBezTo>
                    <a:pt x="613" y="372"/>
                    <a:pt x="613" y="372"/>
                    <a:pt x="613" y="373"/>
                  </a:cubicBezTo>
                  <a:cubicBezTo>
                    <a:pt x="613" y="373"/>
                    <a:pt x="613" y="373"/>
                    <a:pt x="613" y="373"/>
                  </a:cubicBezTo>
                  <a:cubicBezTo>
                    <a:pt x="613" y="374"/>
                    <a:pt x="614" y="375"/>
                    <a:pt x="614" y="376"/>
                  </a:cubicBezTo>
                  <a:cubicBezTo>
                    <a:pt x="613" y="379"/>
                    <a:pt x="613" y="381"/>
                    <a:pt x="613" y="384"/>
                  </a:cubicBezTo>
                  <a:cubicBezTo>
                    <a:pt x="613" y="384"/>
                    <a:pt x="613" y="384"/>
                    <a:pt x="614" y="384"/>
                  </a:cubicBezTo>
                  <a:cubicBezTo>
                    <a:pt x="613" y="384"/>
                    <a:pt x="613" y="384"/>
                    <a:pt x="612" y="385"/>
                  </a:cubicBezTo>
                  <a:cubicBezTo>
                    <a:pt x="613" y="387"/>
                    <a:pt x="611" y="393"/>
                    <a:pt x="610" y="394"/>
                  </a:cubicBezTo>
                  <a:cubicBezTo>
                    <a:pt x="610" y="395"/>
                    <a:pt x="609" y="402"/>
                    <a:pt x="608" y="402"/>
                  </a:cubicBezTo>
                  <a:cubicBezTo>
                    <a:pt x="608" y="404"/>
                    <a:pt x="605" y="406"/>
                    <a:pt x="605" y="408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639">
              <a:extLst>
                <a:ext uri="{FF2B5EF4-FFF2-40B4-BE49-F238E27FC236}">
                  <a16:creationId xmlns:a16="http://schemas.microsoft.com/office/drawing/2014/main" id="{02B0CE25-5A64-3FCD-4266-7232F1E78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" y="41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640">
              <a:extLst>
                <a:ext uri="{FF2B5EF4-FFF2-40B4-BE49-F238E27FC236}">
                  <a16:creationId xmlns:a16="http://schemas.microsoft.com/office/drawing/2014/main" id="{25B3F636-BB7C-E33A-1958-8C99C9C81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2" y="4147"/>
              <a:ext cx="3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641">
              <a:extLst>
                <a:ext uri="{FF2B5EF4-FFF2-40B4-BE49-F238E27FC236}">
                  <a16:creationId xmlns:a16="http://schemas.microsoft.com/office/drawing/2014/main" id="{F0E8DE1F-1F98-6328-7847-81D2C9442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" y="4147"/>
              <a:ext cx="2426" cy="985"/>
            </a:xfrm>
            <a:custGeom>
              <a:avLst/>
              <a:gdLst>
                <a:gd name="T0" fmla="*/ 955 w 1001"/>
                <a:gd name="T1" fmla="*/ 119 h 406"/>
                <a:gd name="T2" fmla="*/ 867 w 1001"/>
                <a:gd name="T3" fmla="*/ 109 h 406"/>
                <a:gd name="T4" fmla="*/ 777 w 1001"/>
                <a:gd name="T5" fmla="*/ 79 h 406"/>
                <a:gd name="T6" fmla="*/ 738 w 1001"/>
                <a:gd name="T7" fmla="*/ 54 h 406"/>
                <a:gd name="T8" fmla="*/ 671 w 1001"/>
                <a:gd name="T9" fmla="*/ 16 h 406"/>
                <a:gd name="T10" fmla="*/ 529 w 1001"/>
                <a:gd name="T11" fmla="*/ 5 h 406"/>
                <a:gd name="T12" fmla="*/ 478 w 1001"/>
                <a:gd name="T13" fmla="*/ 25 h 406"/>
                <a:gd name="T14" fmla="*/ 473 w 1001"/>
                <a:gd name="T15" fmla="*/ 54 h 406"/>
                <a:gd name="T16" fmla="*/ 449 w 1001"/>
                <a:gd name="T17" fmla="*/ 103 h 406"/>
                <a:gd name="T18" fmla="*/ 419 w 1001"/>
                <a:gd name="T19" fmla="*/ 125 h 406"/>
                <a:gd name="T20" fmla="*/ 383 w 1001"/>
                <a:gd name="T21" fmla="*/ 132 h 406"/>
                <a:gd name="T22" fmla="*/ 372 w 1001"/>
                <a:gd name="T23" fmla="*/ 135 h 406"/>
                <a:gd name="T24" fmla="*/ 338 w 1001"/>
                <a:gd name="T25" fmla="*/ 155 h 406"/>
                <a:gd name="T26" fmla="*/ 315 w 1001"/>
                <a:gd name="T27" fmla="*/ 203 h 406"/>
                <a:gd name="T28" fmla="*/ 267 w 1001"/>
                <a:gd name="T29" fmla="*/ 238 h 406"/>
                <a:gd name="T30" fmla="*/ 237 w 1001"/>
                <a:gd name="T31" fmla="*/ 249 h 406"/>
                <a:gd name="T32" fmla="*/ 214 w 1001"/>
                <a:gd name="T33" fmla="*/ 254 h 406"/>
                <a:gd name="T34" fmla="*/ 179 w 1001"/>
                <a:gd name="T35" fmla="*/ 254 h 406"/>
                <a:gd name="T36" fmla="*/ 120 w 1001"/>
                <a:gd name="T37" fmla="*/ 238 h 406"/>
                <a:gd name="T38" fmla="*/ 87 w 1001"/>
                <a:gd name="T39" fmla="*/ 288 h 406"/>
                <a:gd name="T40" fmla="*/ 82 w 1001"/>
                <a:gd name="T41" fmla="*/ 360 h 406"/>
                <a:gd name="T42" fmla="*/ 51 w 1001"/>
                <a:gd name="T43" fmla="*/ 390 h 406"/>
                <a:gd name="T44" fmla="*/ 23 w 1001"/>
                <a:gd name="T45" fmla="*/ 397 h 406"/>
                <a:gd name="T46" fmla="*/ 88 w 1001"/>
                <a:gd name="T47" fmla="*/ 335 h 406"/>
                <a:gd name="T48" fmla="*/ 77 w 1001"/>
                <a:gd name="T49" fmla="*/ 271 h 406"/>
                <a:gd name="T50" fmla="*/ 136 w 1001"/>
                <a:gd name="T51" fmla="*/ 237 h 406"/>
                <a:gd name="T52" fmla="*/ 310 w 1001"/>
                <a:gd name="T53" fmla="*/ 200 h 406"/>
                <a:gd name="T54" fmla="*/ 349 w 1001"/>
                <a:gd name="T55" fmla="*/ 138 h 406"/>
                <a:gd name="T56" fmla="*/ 426 w 1001"/>
                <a:gd name="T57" fmla="*/ 116 h 406"/>
                <a:gd name="T58" fmla="*/ 433 w 1001"/>
                <a:gd name="T59" fmla="*/ 111 h 406"/>
                <a:gd name="T60" fmla="*/ 451 w 1001"/>
                <a:gd name="T61" fmla="*/ 94 h 406"/>
                <a:gd name="T62" fmla="*/ 467 w 1001"/>
                <a:gd name="T63" fmla="*/ 60 h 406"/>
                <a:gd name="T64" fmla="*/ 472 w 1001"/>
                <a:gd name="T65" fmla="*/ 31 h 406"/>
                <a:gd name="T66" fmla="*/ 514 w 1001"/>
                <a:gd name="T67" fmla="*/ 1 h 406"/>
                <a:gd name="T68" fmla="*/ 537 w 1001"/>
                <a:gd name="T69" fmla="*/ 2 h 406"/>
                <a:gd name="T70" fmla="*/ 608 w 1001"/>
                <a:gd name="T71" fmla="*/ 12 h 406"/>
                <a:gd name="T72" fmla="*/ 669 w 1001"/>
                <a:gd name="T73" fmla="*/ 12 h 406"/>
                <a:gd name="T74" fmla="*/ 713 w 1001"/>
                <a:gd name="T75" fmla="*/ 27 h 406"/>
                <a:gd name="T76" fmla="*/ 755 w 1001"/>
                <a:gd name="T77" fmla="*/ 59 h 406"/>
                <a:gd name="T78" fmla="*/ 833 w 1001"/>
                <a:gd name="T79" fmla="*/ 96 h 406"/>
                <a:gd name="T80" fmla="*/ 935 w 1001"/>
                <a:gd name="T81" fmla="*/ 111 h 406"/>
                <a:gd name="T82" fmla="*/ 972 w 1001"/>
                <a:gd name="T83" fmla="*/ 120 h 406"/>
                <a:gd name="T84" fmla="*/ 999 w 1001"/>
                <a:gd name="T85" fmla="*/ 153 h 406"/>
                <a:gd name="T86" fmla="*/ 935 w 1001"/>
                <a:gd name="T87" fmla="*/ 204 h 406"/>
                <a:gd name="T88" fmla="*/ 862 w 1001"/>
                <a:gd name="T89" fmla="*/ 246 h 406"/>
                <a:gd name="T90" fmla="*/ 767 w 1001"/>
                <a:gd name="T91" fmla="*/ 273 h 406"/>
                <a:gd name="T92" fmla="*/ 688 w 1001"/>
                <a:gd name="T93" fmla="*/ 280 h 406"/>
                <a:gd name="T94" fmla="*/ 720 w 1001"/>
                <a:gd name="T95" fmla="*/ 332 h 406"/>
                <a:gd name="T96" fmla="*/ 675 w 1001"/>
                <a:gd name="T97" fmla="*/ 403 h 406"/>
                <a:gd name="T98" fmla="*/ 602 w 1001"/>
                <a:gd name="T99" fmla="*/ 404 h 406"/>
                <a:gd name="T100" fmla="*/ 634 w 1001"/>
                <a:gd name="T101" fmla="*/ 398 h 406"/>
                <a:gd name="T102" fmla="*/ 706 w 1001"/>
                <a:gd name="T103" fmla="*/ 396 h 406"/>
                <a:gd name="T104" fmla="*/ 682 w 1001"/>
                <a:gd name="T105" fmla="*/ 291 h 406"/>
                <a:gd name="T106" fmla="*/ 756 w 1001"/>
                <a:gd name="T107" fmla="*/ 264 h 406"/>
                <a:gd name="T108" fmla="*/ 816 w 1001"/>
                <a:gd name="T109" fmla="*/ 269 h 406"/>
                <a:gd name="T110" fmla="*/ 914 w 1001"/>
                <a:gd name="T111" fmla="*/ 202 h 406"/>
                <a:gd name="T112" fmla="*/ 979 w 1001"/>
                <a:gd name="T113" fmla="*/ 191 h 406"/>
                <a:gd name="T114" fmla="*/ 990 w 1001"/>
                <a:gd name="T115" fmla="*/ 14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1" h="406">
                  <a:moveTo>
                    <a:pt x="990" y="141"/>
                  </a:moveTo>
                  <a:cubicBezTo>
                    <a:pt x="989" y="140"/>
                    <a:pt x="989" y="140"/>
                    <a:pt x="988" y="140"/>
                  </a:cubicBezTo>
                  <a:cubicBezTo>
                    <a:pt x="986" y="137"/>
                    <a:pt x="984" y="134"/>
                    <a:pt x="981" y="132"/>
                  </a:cubicBezTo>
                  <a:cubicBezTo>
                    <a:pt x="980" y="131"/>
                    <a:pt x="979" y="131"/>
                    <a:pt x="978" y="131"/>
                  </a:cubicBezTo>
                  <a:cubicBezTo>
                    <a:pt x="977" y="130"/>
                    <a:pt x="976" y="129"/>
                    <a:pt x="975" y="128"/>
                  </a:cubicBezTo>
                  <a:cubicBezTo>
                    <a:pt x="973" y="126"/>
                    <a:pt x="970" y="126"/>
                    <a:pt x="968" y="125"/>
                  </a:cubicBezTo>
                  <a:cubicBezTo>
                    <a:pt x="967" y="124"/>
                    <a:pt x="967" y="124"/>
                    <a:pt x="966" y="123"/>
                  </a:cubicBezTo>
                  <a:cubicBezTo>
                    <a:pt x="964" y="122"/>
                    <a:pt x="960" y="121"/>
                    <a:pt x="957" y="120"/>
                  </a:cubicBezTo>
                  <a:cubicBezTo>
                    <a:pt x="956" y="120"/>
                    <a:pt x="955" y="119"/>
                    <a:pt x="955" y="119"/>
                  </a:cubicBezTo>
                  <a:cubicBezTo>
                    <a:pt x="951" y="118"/>
                    <a:pt x="946" y="117"/>
                    <a:pt x="942" y="116"/>
                  </a:cubicBezTo>
                  <a:cubicBezTo>
                    <a:pt x="939" y="115"/>
                    <a:pt x="937" y="116"/>
                    <a:pt x="934" y="115"/>
                  </a:cubicBezTo>
                  <a:cubicBezTo>
                    <a:pt x="933" y="115"/>
                    <a:pt x="932" y="115"/>
                    <a:pt x="931" y="115"/>
                  </a:cubicBezTo>
                  <a:cubicBezTo>
                    <a:pt x="927" y="114"/>
                    <a:pt x="921" y="115"/>
                    <a:pt x="916" y="114"/>
                  </a:cubicBezTo>
                  <a:cubicBezTo>
                    <a:pt x="913" y="114"/>
                    <a:pt x="906" y="113"/>
                    <a:pt x="903" y="113"/>
                  </a:cubicBezTo>
                  <a:cubicBezTo>
                    <a:pt x="901" y="114"/>
                    <a:pt x="898" y="112"/>
                    <a:pt x="895" y="113"/>
                  </a:cubicBezTo>
                  <a:cubicBezTo>
                    <a:pt x="891" y="111"/>
                    <a:pt x="886" y="112"/>
                    <a:pt x="882" y="111"/>
                  </a:cubicBezTo>
                  <a:cubicBezTo>
                    <a:pt x="881" y="111"/>
                    <a:pt x="880" y="111"/>
                    <a:pt x="879" y="111"/>
                  </a:cubicBezTo>
                  <a:cubicBezTo>
                    <a:pt x="875" y="111"/>
                    <a:pt x="871" y="110"/>
                    <a:pt x="867" y="109"/>
                  </a:cubicBezTo>
                  <a:cubicBezTo>
                    <a:pt x="867" y="109"/>
                    <a:pt x="867" y="109"/>
                    <a:pt x="867" y="109"/>
                  </a:cubicBezTo>
                  <a:cubicBezTo>
                    <a:pt x="865" y="108"/>
                    <a:pt x="857" y="107"/>
                    <a:pt x="856" y="107"/>
                  </a:cubicBezTo>
                  <a:cubicBezTo>
                    <a:pt x="852" y="106"/>
                    <a:pt x="846" y="105"/>
                    <a:pt x="842" y="103"/>
                  </a:cubicBezTo>
                  <a:cubicBezTo>
                    <a:pt x="840" y="102"/>
                    <a:pt x="837" y="102"/>
                    <a:pt x="835" y="102"/>
                  </a:cubicBezTo>
                  <a:cubicBezTo>
                    <a:pt x="829" y="100"/>
                    <a:pt x="822" y="98"/>
                    <a:pt x="817" y="96"/>
                  </a:cubicBezTo>
                  <a:cubicBezTo>
                    <a:pt x="814" y="95"/>
                    <a:pt x="809" y="94"/>
                    <a:pt x="805" y="92"/>
                  </a:cubicBezTo>
                  <a:cubicBezTo>
                    <a:pt x="804" y="92"/>
                    <a:pt x="803" y="92"/>
                    <a:pt x="802" y="92"/>
                  </a:cubicBezTo>
                  <a:cubicBezTo>
                    <a:pt x="797" y="89"/>
                    <a:pt x="790" y="87"/>
                    <a:pt x="784" y="83"/>
                  </a:cubicBezTo>
                  <a:cubicBezTo>
                    <a:pt x="782" y="82"/>
                    <a:pt x="779" y="80"/>
                    <a:pt x="777" y="79"/>
                  </a:cubicBezTo>
                  <a:cubicBezTo>
                    <a:pt x="775" y="78"/>
                    <a:pt x="773" y="78"/>
                    <a:pt x="772" y="77"/>
                  </a:cubicBezTo>
                  <a:cubicBezTo>
                    <a:pt x="770" y="76"/>
                    <a:pt x="769" y="74"/>
                    <a:pt x="767" y="73"/>
                  </a:cubicBezTo>
                  <a:cubicBezTo>
                    <a:pt x="766" y="73"/>
                    <a:pt x="765" y="73"/>
                    <a:pt x="763" y="72"/>
                  </a:cubicBezTo>
                  <a:cubicBezTo>
                    <a:pt x="763" y="71"/>
                    <a:pt x="763" y="71"/>
                    <a:pt x="762" y="70"/>
                  </a:cubicBezTo>
                  <a:cubicBezTo>
                    <a:pt x="761" y="69"/>
                    <a:pt x="759" y="69"/>
                    <a:pt x="758" y="68"/>
                  </a:cubicBezTo>
                  <a:cubicBezTo>
                    <a:pt x="757" y="68"/>
                    <a:pt x="756" y="66"/>
                    <a:pt x="755" y="65"/>
                  </a:cubicBezTo>
                  <a:cubicBezTo>
                    <a:pt x="751" y="63"/>
                    <a:pt x="748" y="62"/>
                    <a:pt x="745" y="60"/>
                  </a:cubicBezTo>
                  <a:cubicBezTo>
                    <a:pt x="744" y="59"/>
                    <a:pt x="744" y="58"/>
                    <a:pt x="743" y="58"/>
                  </a:cubicBezTo>
                  <a:cubicBezTo>
                    <a:pt x="741" y="57"/>
                    <a:pt x="740" y="56"/>
                    <a:pt x="738" y="54"/>
                  </a:cubicBezTo>
                  <a:cubicBezTo>
                    <a:pt x="737" y="54"/>
                    <a:pt x="737" y="53"/>
                    <a:pt x="736" y="52"/>
                  </a:cubicBezTo>
                  <a:cubicBezTo>
                    <a:pt x="736" y="52"/>
                    <a:pt x="735" y="52"/>
                    <a:pt x="734" y="52"/>
                  </a:cubicBezTo>
                  <a:cubicBezTo>
                    <a:pt x="733" y="51"/>
                    <a:pt x="732" y="49"/>
                    <a:pt x="731" y="48"/>
                  </a:cubicBezTo>
                  <a:cubicBezTo>
                    <a:pt x="730" y="47"/>
                    <a:pt x="729" y="46"/>
                    <a:pt x="727" y="46"/>
                  </a:cubicBezTo>
                  <a:cubicBezTo>
                    <a:pt x="724" y="43"/>
                    <a:pt x="721" y="40"/>
                    <a:pt x="718" y="38"/>
                  </a:cubicBezTo>
                  <a:cubicBezTo>
                    <a:pt x="717" y="37"/>
                    <a:pt x="716" y="36"/>
                    <a:pt x="716" y="35"/>
                  </a:cubicBezTo>
                  <a:cubicBezTo>
                    <a:pt x="714" y="34"/>
                    <a:pt x="712" y="33"/>
                    <a:pt x="711" y="32"/>
                  </a:cubicBezTo>
                  <a:cubicBezTo>
                    <a:pt x="710" y="32"/>
                    <a:pt x="709" y="30"/>
                    <a:pt x="708" y="30"/>
                  </a:cubicBezTo>
                  <a:cubicBezTo>
                    <a:pt x="697" y="23"/>
                    <a:pt x="684" y="20"/>
                    <a:pt x="671" y="16"/>
                  </a:cubicBezTo>
                  <a:cubicBezTo>
                    <a:pt x="663" y="14"/>
                    <a:pt x="655" y="15"/>
                    <a:pt x="646" y="13"/>
                  </a:cubicBezTo>
                  <a:cubicBezTo>
                    <a:pt x="643" y="13"/>
                    <a:pt x="639" y="15"/>
                    <a:pt x="635" y="14"/>
                  </a:cubicBezTo>
                  <a:cubicBezTo>
                    <a:pt x="629" y="16"/>
                    <a:pt x="619" y="17"/>
                    <a:pt x="613" y="16"/>
                  </a:cubicBezTo>
                  <a:cubicBezTo>
                    <a:pt x="607" y="17"/>
                    <a:pt x="601" y="17"/>
                    <a:pt x="596" y="17"/>
                  </a:cubicBezTo>
                  <a:cubicBezTo>
                    <a:pt x="591" y="16"/>
                    <a:pt x="586" y="16"/>
                    <a:pt x="581" y="15"/>
                  </a:cubicBezTo>
                  <a:cubicBezTo>
                    <a:pt x="579" y="15"/>
                    <a:pt x="578" y="15"/>
                    <a:pt x="576" y="15"/>
                  </a:cubicBezTo>
                  <a:cubicBezTo>
                    <a:pt x="566" y="13"/>
                    <a:pt x="557" y="10"/>
                    <a:pt x="547" y="8"/>
                  </a:cubicBezTo>
                  <a:cubicBezTo>
                    <a:pt x="545" y="7"/>
                    <a:pt x="543" y="7"/>
                    <a:pt x="541" y="7"/>
                  </a:cubicBezTo>
                  <a:cubicBezTo>
                    <a:pt x="537" y="6"/>
                    <a:pt x="533" y="6"/>
                    <a:pt x="529" y="5"/>
                  </a:cubicBezTo>
                  <a:cubicBezTo>
                    <a:pt x="526" y="5"/>
                    <a:pt x="524" y="5"/>
                    <a:pt x="522" y="5"/>
                  </a:cubicBezTo>
                  <a:cubicBezTo>
                    <a:pt x="519" y="5"/>
                    <a:pt x="516" y="6"/>
                    <a:pt x="512" y="6"/>
                  </a:cubicBezTo>
                  <a:cubicBezTo>
                    <a:pt x="512" y="6"/>
                    <a:pt x="509" y="7"/>
                    <a:pt x="508" y="6"/>
                  </a:cubicBezTo>
                  <a:cubicBezTo>
                    <a:pt x="507" y="7"/>
                    <a:pt x="506" y="8"/>
                    <a:pt x="505" y="8"/>
                  </a:cubicBezTo>
                  <a:cubicBezTo>
                    <a:pt x="503" y="9"/>
                    <a:pt x="502" y="8"/>
                    <a:pt x="501" y="9"/>
                  </a:cubicBezTo>
                  <a:cubicBezTo>
                    <a:pt x="500" y="9"/>
                    <a:pt x="497" y="11"/>
                    <a:pt x="496" y="11"/>
                  </a:cubicBezTo>
                  <a:cubicBezTo>
                    <a:pt x="494" y="11"/>
                    <a:pt x="489" y="13"/>
                    <a:pt x="488" y="13"/>
                  </a:cubicBezTo>
                  <a:cubicBezTo>
                    <a:pt x="488" y="14"/>
                    <a:pt x="488" y="13"/>
                    <a:pt x="488" y="14"/>
                  </a:cubicBezTo>
                  <a:cubicBezTo>
                    <a:pt x="483" y="17"/>
                    <a:pt x="481" y="19"/>
                    <a:pt x="478" y="25"/>
                  </a:cubicBezTo>
                  <a:cubicBezTo>
                    <a:pt x="478" y="26"/>
                    <a:pt x="478" y="27"/>
                    <a:pt x="477" y="28"/>
                  </a:cubicBezTo>
                  <a:cubicBezTo>
                    <a:pt x="477" y="28"/>
                    <a:pt x="477" y="28"/>
                    <a:pt x="477" y="29"/>
                  </a:cubicBezTo>
                  <a:cubicBezTo>
                    <a:pt x="477" y="29"/>
                    <a:pt x="477" y="33"/>
                    <a:pt x="477" y="35"/>
                  </a:cubicBezTo>
                  <a:cubicBezTo>
                    <a:pt x="476" y="39"/>
                    <a:pt x="476" y="42"/>
                    <a:pt x="475" y="45"/>
                  </a:cubicBezTo>
                  <a:cubicBezTo>
                    <a:pt x="475" y="46"/>
                    <a:pt x="475" y="48"/>
                    <a:pt x="475" y="50"/>
                  </a:cubicBezTo>
                  <a:cubicBezTo>
                    <a:pt x="474" y="51"/>
                    <a:pt x="474" y="51"/>
                    <a:pt x="474" y="51"/>
                  </a:cubicBezTo>
                  <a:cubicBezTo>
                    <a:pt x="474" y="51"/>
                    <a:pt x="474" y="52"/>
                    <a:pt x="474" y="52"/>
                  </a:cubicBezTo>
                  <a:cubicBezTo>
                    <a:pt x="474" y="52"/>
                    <a:pt x="474" y="54"/>
                    <a:pt x="474" y="54"/>
                  </a:cubicBezTo>
                  <a:cubicBezTo>
                    <a:pt x="474" y="54"/>
                    <a:pt x="474" y="54"/>
                    <a:pt x="473" y="54"/>
                  </a:cubicBezTo>
                  <a:cubicBezTo>
                    <a:pt x="474" y="55"/>
                    <a:pt x="472" y="60"/>
                    <a:pt x="472" y="61"/>
                  </a:cubicBezTo>
                  <a:cubicBezTo>
                    <a:pt x="470" y="66"/>
                    <a:pt x="469" y="70"/>
                    <a:pt x="467" y="76"/>
                  </a:cubicBezTo>
                  <a:cubicBezTo>
                    <a:pt x="466" y="77"/>
                    <a:pt x="465" y="78"/>
                    <a:pt x="464" y="79"/>
                  </a:cubicBezTo>
                  <a:cubicBezTo>
                    <a:pt x="464" y="82"/>
                    <a:pt x="460" y="86"/>
                    <a:pt x="458" y="89"/>
                  </a:cubicBezTo>
                  <a:cubicBezTo>
                    <a:pt x="459" y="90"/>
                    <a:pt x="457" y="92"/>
                    <a:pt x="457" y="93"/>
                  </a:cubicBezTo>
                  <a:cubicBezTo>
                    <a:pt x="456" y="93"/>
                    <a:pt x="456" y="93"/>
                    <a:pt x="455" y="94"/>
                  </a:cubicBezTo>
                  <a:cubicBezTo>
                    <a:pt x="454" y="95"/>
                    <a:pt x="454" y="98"/>
                    <a:pt x="452" y="100"/>
                  </a:cubicBezTo>
                  <a:cubicBezTo>
                    <a:pt x="451" y="100"/>
                    <a:pt x="451" y="100"/>
                    <a:pt x="451" y="100"/>
                  </a:cubicBezTo>
                  <a:cubicBezTo>
                    <a:pt x="450" y="101"/>
                    <a:pt x="450" y="102"/>
                    <a:pt x="449" y="103"/>
                  </a:cubicBezTo>
                  <a:cubicBezTo>
                    <a:pt x="449" y="103"/>
                    <a:pt x="448" y="104"/>
                    <a:pt x="447" y="104"/>
                  </a:cubicBezTo>
                  <a:cubicBezTo>
                    <a:pt x="447" y="105"/>
                    <a:pt x="447" y="105"/>
                    <a:pt x="447" y="106"/>
                  </a:cubicBezTo>
                  <a:cubicBezTo>
                    <a:pt x="446" y="107"/>
                    <a:pt x="444" y="107"/>
                    <a:pt x="443" y="109"/>
                  </a:cubicBezTo>
                  <a:cubicBezTo>
                    <a:pt x="443" y="109"/>
                    <a:pt x="443" y="109"/>
                    <a:pt x="443" y="109"/>
                  </a:cubicBezTo>
                  <a:cubicBezTo>
                    <a:pt x="443" y="110"/>
                    <a:pt x="442" y="110"/>
                    <a:pt x="441" y="110"/>
                  </a:cubicBezTo>
                  <a:cubicBezTo>
                    <a:pt x="441" y="113"/>
                    <a:pt x="434" y="115"/>
                    <a:pt x="432" y="117"/>
                  </a:cubicBezTo>
                  <a:cubicBezTo>
                    <a:pt x="429" y="119"/>
                    <a:pt x="427" y="121"/>
                    <a:pt x="424" y="123"/>
                  </a:cubicBezTo>
                  <a:cubicBezTo>
                    <a:pt x="424" y="123"/>
                    <a:pt x="423" y="122"/>
                    <a:pt x="422" y="123"/>
                  </a:cubicBezTo>
                  <a:cubicBezTo>
                    <a:pt x="421" y="123"/>
                    <a:pt x="420" y="124"/>
                    <a:pt x="419" y="125"/>
                  </a:cubicBezTo>
                  <a:cubicBezTo>
                    <a:pt x="418" y="126"/>
                    <a:pt x="416" y="125"/>
                    <a:pt x="414" y="126"/>
                  </a:cubicBezTo>
                  <a:cubicBezTo>
                    <a:pt x="412" y="126"/>
                    <a:pt x="411" y="127"/>
                    <a:pt x="410" y="128"/>
                  </a:cubicBezTo>
                  <a:cubicBezTo>
                    <a:pt x="407" y="128"/>
                    <a:pt x="405" y="128"/>
                    <a:pt x="403" y="129"/>
                  </a:cubicBezTo>
                  <a:cubicBezTo>
                    <a:pt x="403" y="129"/>
                    <a:pt x="403" y="129"/>
                    <a:pt x="402" y="129"/>
                  </a:cubicBezTo>
                  <a:cubicBezTo>
                    <a:pt x="402" y="129"/>
                    <a:pt x="399" y="130"/>
                    <a:pt x="398" y="130"/>
                  </a:cubicBezTo>
                  <a:cubicBezTo>
                    <a:pt x="398" y="130"/>
                    <a:pt x="398" y="129"/>
                    <a:pt x="397" y="130"/>
                  </a:cubicBezTo>
                  <a:cubicBezTo>
                    <a:pt x="395" y="130"/>
                    <a:pt x="393" y="130"/>
                    <a:pt x="391" y="131"/>
                  </a:cubicBezTo>
                  <a:cubicBezTo>
                    <a:pt x="390" y="131"/>
                    <a:pt x="391" y="131"/>
                    <a:pt x="390" y="131"/>
                  </a:cubicBezTo>
                  <a:cubicBezTo>
                    <a:pt x="389" y="132"/>
                    <a:pt x="385" y="132"/>
                    <a:pt x="383" y="132"/>
                  </a:cubicBezTo>
                  <a:cubicBezTo>
                    <a:pt x="382" y="133"/>
                    <a:pt x="383" y="133"/>
                    <a:pt x="382" y="133"/>
                  </a:cubicBezTo>
                  <a:cubicBezTo>
                    <a:pt x="381" y="133"/>
                    <a:pt x="381" y="133"/>
                    <a:pt x="380" y="133"/>
                  </a:cubicBezTo>
                  <a:cubicBezTo>
                    <a:pt x="380" y="133"/>
                    <a:pt x="380" y="133"/>
                    <a:pt x="380" y="133"/>
                  </a:cubicBezTo>
                  <a:cubicBezTo>
                    <a:pt x="380" y="133"/>
                    <a:pt x="380" y="133"/>
                    <a:pt x="380" y="133"/>
                  </a:cubicBezTo>
                  <a:cubicBezTo>
                    <a:pt x="380" y="133"/>
                    <a:pt x="380" y="133"/>
                    <a:pt x="380" y="133"/>
                  </a:cubicBezTo>
                  <a:cubicBezTo>
                    <a:pt x="379" y="133"/>
                    <a:pt x="377" y="133"/>
                    <a:pt x="376" y="133"/>
                  </a:cubicBezTo>
                  <a:cubicBezTo>
                    <a:pt x="376" y="134"/>
                    <a:pt x="376" y="134"/>
                    <a:pt x="376" y="134"/>
                  </a:cubicBezTo>
                  <a:cubicBezTo>
                    <a:pt x="375" y="135"/>
                    <a:pt x="374" y="134"/>
                    <a:pt x="373" y="134"/>
                  </a:cubicBezTo>
                  <a:cubicBezTo>
                    <a:pt x="373" y="135"/>
                    <a:pt x="373" y="135"/>
                    <a:pt x="372" y="135"/>
                  </a:cubicBezTo>
                  <a:cubicBezTo>
                    <a:pt x="371" y="135"/>
                    <a:pt x="370" y="135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69" y="135"/>
                    <a:pt x="369" y="136"/>
                    <a:pt x="368" y="136"/>
                  </a:cubicBezTo>
                  <a:cubicBezTo>
                    <a:pt x="368" y="136"/>
                    <a:pt x="366" y="136"/>
                    <a:pt x="365" y="137"/>
                  </a:cubicBezTo>
                  <a:cubicBezTo>
                    <a:pt x="365" y="137"/>
                    <a:pt x="364" y="136"/>
                    <a:pt x="363" y="137"/>
                  </a:cubicBezTo>
                  <a:cubicBezTo>
                    <a:pt x="363" y="137"/>
                    <a:pt x="363" y="137"/>
                    <a:pt x="363" y="137"/>
                  </a:cubicBezTo>
                  <a:cubicBezTo>
                    <a:pt x="362" y="138"/>
                    <a:pt x="361" y="138"/>
                    <a:pt x="360" y="138"/>
                  </a:cubicBezTo>
                  <a:cubicBezTo>
                    <a:pt x="359" y="139"/>
                    <a:pt x="353" y="142"/>
                    <a:pt x="351" y="143"/>
                  </a:cubicBezTo>
                  <a:cubicBezTo>
                    <a:pt x="347" y="145"/>
                    <a:pt x="341" y="152"/>
                    <a:pt x="338" y="155"/>
                  </a:cubicBezTo>
                  <a:cubicBezTo>
                    <a:pt x="337" y="157"/>
                    <a:pt x="337" y="159"/>
                    <a:pt x="336" y="161"/>
                  </a:cubicBezTo>
                  <a:cubicBezTo>
                    <a:pt x="334" y="164"/>
                    <a:pt x="332" y="167"/>
                    <a:pt x="330" y="171"/>
                  </a:cubicBezTo>
                  <a:cubicBezTo>
                    <a:pt x="331" y="173"/>
                    <a:pt x="328" y="176"/>
                    <a:pt x="327" y="178"/>
                  </a:cubicBezTo>
                  <a:cubicBezTo>
                    <a:pt x="326" y="182"/>
                    <a:pt x="325" y="185"/>
                    <a:pt x="323" y="187"/>
                  </a:cubicBezTo>
                  <a:cubicBezTo>
                    <a:pt x="323" y="188"/>
                    <a:pt x="323" y="188"/>
                    <a:pt x="323" y="189"/>
                  </a:cubicBezTo>
                  <a:cubicBezTo>
                    <a:pt x="322" y="191"/>
                    <a:pt x="320" y="193"/>
                    <a:pt x="319" y="196"/>
                  </a:cubicBezTo>
                  <a:cubicBezTo>
                    <a:pt x="318" y="197"/>
                    <a:pt x="318" y="199"/>
                    <a:pt x="317" y="200"/>
                  </a:cubicBezTo>
                  <a:cubicBezTo>
                    <a:pt x="317" y="200"/>
                    <a:pt x="316" y="200"/>
                    <a:pt x="316" y="200"/>
                  </a:cubicBezTo>
                  <a:cubicBezTo>
                    <a:pt x="315" y="201"/>
                    <a:pt x="315" y="202"/>
                    <a:pt x="315" y="203"/>
                  </a:cubicBezTo>
                  <a:cubicBezTo>
                    <a:pt x="314" y="203"/>
                    <a:pt x="314" y="204"/>
                    <a:pt x="313" y="204"/>
                  </a:cubicBezTo>
                  <a:cubicBezTo>
                    <a:pt x="311" y="207"/>
                    <a:pt x="310" y="210"/>
                    <a:pt x="307" y="213"/>
                  </a:cubicBezTo>
                  <a:cubicBezTo>
                    <a:pt x="307" y="214"/>
                    <a:pt x="306" y="214"/>
                    <a:pt x="306" y="215"/>
                  </a:cubicBezTo>
                  <a:cubicBezTo>
                    <a:pt x="303" y="217"/>
                    <a:pt x="301" y="220"/>
                    <a:pt x="298" y="222"/>
                  </a:cubicBezTo>
                  <a:cubicBezTo>
                    <a:pt x="297" y="222"/>
                    <a:pt x="297" y="222"/>
                    <a:pt x="296" y="222"/>
                  </a:cubicBezTo>
                  <a:cubicBezTo>
                    <a:pt x="291" y="227"/>
                    <a:pt x="283" y="232"/>
                    <a:pt x="276" y="235"/>
                  </a:cubicBezTo>
                  <a:cubicBezTo>
                    <a:pt x="275" y="236"/>
                    <a:pt x="273" y="235"/>
                    <a:pt x="273" y="236"/>
                  </a:cubicBezTo>
                  <a:cubicBezTo>
                    <a:pt x="272" y="236"/>
                    <a:pt x="272" y="237"/>
                    <a:pt x="271" y="237"/>
                  </a:cubicBezTo>
                  <a:cubicBezTo>
                    <a:pt x="270" y="238"/>
                    <a:pt x="268" y="238"/>
                    <a:pt x="267" y="238"/>
                  </a:cubicBezTo>
                  <a:cubicBezTo>
                    <a:pt x="265" y="239"/>
                    <a:pt x="262" y="240"/>
                    <a:pt x="260" y="241"/>
                  </a:cubicBezTo>
                  <a:cubicBezTo>
                    <a:pt x="260" y="242"/>
                    <a:pt x="259" y="242"/>
                    <a:pt x="258" y="242"/>
                  </a:cubicBezTo>
                  <a:cubicBezTo>
                    <a:pt x="256" y="243"/>
                    <a:pt x="254" y="245"/>
                    <a:pt x="251" y="244"/>
                  </a:cubicBezTo>
                  <a:cubicBezTo>
                    <a:pt x="251" y="245"/>
                    <a:pt x="251" y="245"/>
                    <a:pt x="250" y="245"/>
                  </a:cubicBezTo>
                  <a:cubicBezTo>
                    <a:pt x="250" y="246"/>
                    <a:pt x="249" y="246"/>
                    <a:pt x="248" y="246"/>
                  </a:cubicBezTo>
                  <a:cubicBezTo>
                    <a:pt x="248" y="246"/>
                    <a:pt x="248" y="246"/>
                    <a:pt x="247" y="246"/>
                  </a:cubicBezTo>
                  <a:cubicBezTo>
                    <a:pt x="246" y="247"/>
                    <a:pt x="244" y="247"/>
                    <a:pt x="243" y="247"/>
                  </a:cubicBezTo>
                  <a:cubicBezTo>
                    <a:pt x="242" y="248"/>
                    <a:pt x="241" y="249"/>
                    <a:pt x="241" y="249"/>
                  </a:cubicBezTo>
                  <a:cubicBezTo>
                    <a:pt x="240" y="249"/>
                    <a:pt x="238" y="249"/>
                    <a:pt x="237" y="249"/>
                  </a:cubicBezTo>
                  <a:cubicBezTo>
                    <a:pt x="237" y="249"/>
                    <a:pt x="236" y="250"/>
                    <a:pt x="235" y="250"/>
                  </a:cubicBezTo>
                  <a:cubicBezTo>
                    <a:pt x="235" y="250"/>
                    <a:pt x="234" y="250"/>
                    <a:pt x="233" y="251"/>
                  </a:cubicBezTo>
                  <a:cubicBezTo>
                    <a:pt x="233" y="251"/>
                    <a:pt x="234" y="251"/>
                    <a:pt x="234" y="251"/>
                  </a:cubicBezTo>
                  <a:cubicBezTo>
                    <a:pt x="232" y="251"/>
                    <a:pt x="231" y="251"/>
                    <a:pt x="230" y="252"/>
                  </a:cubicBezTo>
                  <a:cubicBezTo>
                    <a:pt x="229" y="252"/>
                    <a:pt x="227" y="252"/>
                    <a:pt x="226" y="252"/>
                  </a:cubicBezTo>
                  <a:cubicBezTo>
                    <a:pt x="223" y="253"/>
                    <a:pt x="220" y="253"/>
                    <a:pt x="218" y="254"/>
                  </a:cubicBezTo>
                  <a:cubicBezTo>
                    <a:pt x="218" y="253"/>
                    <a:pt x="217" y="253"/>
                    <a:pt x="216" y="253"/>
                  </a:cubicBezTo>
                  <a:cubicBezTo>
                    <a:pt x="216" y="254"/>
                    <a:pt x="216" y="254"/>
                    <a:pt x="215" y="254"/>
                  </a:cubicBezTo>
                  <a:cubicBezTo>
                    <a:pt x="215" y="254"/>
                    <a:pt x="215" y="254"/>
                    <a:pt x="214" y="254"/>
                  </a:cubicBezTo>
                  <a:cubicBezTo>
                    <a:pt x="212" y="255"/>
                    <a:pt x="210" y="255"/>
                    <a:pt x="207" y="255"/>
                  </a:cubicBezTo>
                  <a:cubicBezTo>
                    <a:pt x="207" y="255"/>
                    <a:pt x="207" y="254"/>
                    <a:pt x="206" y="254"/>
                  </a:cubicBezTo>
                  <a:cubicBezTo>
                    <a:pt x="205" y="255"/>
                    <a:pt x="204" y="255"/>
                    <a:pt x="201" y="255"/>
                  </a:cubicBezTo>
                  <a:cubicBezTo>
                    <a:pt x="201" y="255"/>
                    <a:pt x="202" y="255"/>
                    <a:pt x="201" y="255"/>
                  </a:cubicBezTo>
                  <a:cubicBezTo>
                    <a:pt x="200" y="256"/>
                    <a:pt x="192" y="256"/>
                    <a:pt x="190" y="255"/>
                  </a:cubicBezTo>
                  <a:cubicBezTo>
                    <a:pt x="190" y="255"/>
                    <a:pt x="189" y="254"/>
                    <a:pt x="188" y="254"/>
                  </a:cubicBezTo>
                  <a:cubicBezTo>
                    <a:pt x="188" y="255"/>
                    <a:pt x="187" y="255"/>
                    <a:pt x="187" y="255"/>
                  </a:cubicBezTo>
                  <a:cubicBezTo>
                    <a:pt x="187" y="254"/>
                    <a:pt x="187" y="254"/>
                    <a:pt x="186" y="254"/>
                  </a:cubicBezTo>
                  <a:cubicBezTo>
                    <a:pt x="186" y="255"/>
                    <a:pt x="180" y="254"/>
                    <a:pt x="179" y="254"/>
                  </a:cubicBezTo>
                  <a:cubicBezTo>
                    <a:pt x="176" y="254"/>
                    <a:pt x="174" y="253"/>
                    <a:pt x="171" y="252"/>
                  </a:cubicBezTo>
                  <a:cubicBezTo>
                    <a:pt x="170" y="252"/>
                    <a:pt x="168" y="252"/>
                    <a:pt x="166" y="252"/>
                  </a:cubicBezTo>
                  <a:cubicBezTo>
                    <a:pt x="160" y="250"/>
                    <a:pt x="152" y="249"/>
                    <a:pt x="146" y="246"/>
                  </a:cubicBezTo>
                  <a:cubicBezTo>
                    <a:pt x="146" y="246"/>
                    <a:pt x="147" y="246"/>
                    <a:pt x="146" y="245"/>
                  </a:cubicBezTo>
                  <a:cubicBezTo>
                    <a:pt x="144" y="244"/>
                    <a:pt x="140" y="245"/>
                    <a:pt x="137" y="243"/>
                  </a:cubicBezTo>
                  <a:cubicBezTo>
                    <a:pt x="138" y="243"/>
                    <a:pt x="138" y="243"/>
                    <a:pt x="138" y="243"/>
                  </a:cubicBezTo>
                  <a:cubicBezTo>
                    <a:pt x="134" y="242"/>
                    <a:pt x="132" y="241"/>
                    <a:pt x="129" y="240"/>
                  </a:cubicBezTo>
                  <a:cubicBezTo>
                    <a:pt x="128" y="239"/>
                    <a:pt x="127" y="239"/>
                    <a:pt x="126" y="239"/>
                  </a:cubicBezTo>
                  <a:cubicBezTo>
                    <a:pt x="124" y="239"/>
                    <a:pt x="122" y="238"/>
                    <a:pt x="120" y="238"/>
                  </a:cubicBezTo>
                  <a:cubicBezTo>
                    <a:pt x="118" y="238"/>
                    <a:pt x="116" y="237"/>
                    <a:pt x="115" y="237"/>
                  </a:cubicBezTo>
                  <a:cubicBezTo>
                    <a:pt x="113" y="236"/>
                    <a:pt x="112" y="237"/>
                    <a:pt x="110" y="236"/>
                  </a:cubicBezTo>
                  <a:cubicBezTo>
                    <a:pt x="110" y="236"/>
                    <a:pt x="109" y="236"/>
                    <a:pt x="109" y="235"/>
                  </a:cubicBezTo>
                  <a:cubicBezTo>
                    <a:pt x="107" y="235"/>
                    <a:pt x="104" y="236"/>
                    <a:pt x="102" y="236"/>
                  </a:cubicBezTo>
                  <a:cubicBezTo>
                    <a:pt x="97" y="236"/>
                    <a:pt x="93" y="238"/>
                    <a:pt x="89" y="240"/>
                  </a:cubicBezTo>
                  <a:cubicBezTo>
                    <a:pt x="88" y="241"/>
                    <a:pt x="87" y="241"/>
                    <a:pt x="87" y="241"/>
                  </a:cubicBezTo>
                  <a:cubicBezTo>
                    <a:pt x="81" y="247"/>
                    <a:pt x="79" y="257"/>
                    <a:pt x="81" y="265"/>
                  </a:cubicBezTo>
                  <a:cubicBezTo>
                    <a:pt x="81" y="271"/>
                    <a:pt x="83" y="276"/>
                    <a:pt x="85" y="281"/>
                  </a:cubicBezTo>
                  <a:cubicBezTo>
                    <a:pt x="86" y="283"/>
                    <a:pt x="86" y="285"/>
                    <a:pt x="87" y="288"/>
                  </a:cubicBezTo>
                  <a:cubicBezTo>
                    <a:pt x="87" y="290"/>
                    <a:pt x="88" y="291"/>
                    <a:pt x="89" y="293"/>
                  </a:cubicBezTo>
                  <a:cubicBezTo>
                    <a:pt x="90" y="294"/>
                    <a:pt x="92" y="301"/>
                    <a:pt x="91" y="301"/>
                  </a:cubicBezTo>
                  <a:cubicBezTo>
                    <a:pt x="92" y="302"/>
                    <a:pt x="93" y="303"/>
                    <a:pt x="93" y="304"/>
                  </a:cubicBezTo>
                  <a:cubicBezTo>
                    <a:pt x="94" y="305"/>
                    <a:pt x="94" y="314"/>
                    <a:pt x="93" y="315"/>
                  </a:cubicBezTo>
                  <a:cubicBezTo>
                    <a:pt x="94" y="318"/>
                    <a:pt x="94" y="324"/>
                    <a:pt x="94" y="327"/>
                  </a:cubicBezTo>
                  <a:cubicBezTo>
                    <a:pt x="93" y="328"/>
                    <a:pt x="92" y="335"/>
                    <a:pt x="92" y="336"/>
                  </a:cubicBezTo>
                  <a:cubicBezTo>
                    <a:pt x="92" y="339"/>
                    <a:pt x="90" y="344"/>
                    <a:pt x="89" y="346"/>
                  </a:cubicBezTo>
                  <a:cubicBezTo>
                    <a:pt x="88" y="347"/>
                    <a:pt x="88" y="349"/>
                    <a:pt x="88" y="350"/>
                  </a:cubicBezTo>
                  <a:cubicBezTo>
                    <a:pt x="87" y="354"/>
                    <a:pt x="84" y="357"/>
                    <a:pt x="82" y="360"/>
                  </a:cubicBezTo>
                  <a:cubicBezTo>
                    <a:pt x="79" y="364"/>
                    <a:pt x="76" y="368"/>
                    <a:pt x="72" y="372"/>
                  </a:cubicBezTo>
                  <a:cubicBezTo>
                    <a:pt x="71" y="373"/>
                    <a:pt x="70" y="377"/>
                    <a:pt x="68" y="378"/>
                  </a:cubicBezTo>
                  <a:cubicBezTo>
                    <a:pt x="67" y="379"/>
                    <a:pt x="66" y="379"/>
                    <a:pt x="65" y="380"/>
                  </a:cubicBezTo>
                  <a:cubicBezTo>
                    <a:pt x="64" y="380"/>
                    <a:pt x="63" y="381"/>
                    <a:pt x="62" y="382"/>
                  </a:cubicBezTo>
                  <a:cubicBezTo>
                    <a:pt x="62" y="382"/>
                    <a:pt x="61" y="382"/>
                    <a:pt x="61" y="382"/>
                  </a:cubicBezTo>
                  <a:cubicBezTo>
                    <a:pt x="60" y="383"/>
                    <a:pt x="60" y="384"/>
                    <a:pt x="59" y="384"/>
                  </a:cubicBezTo>
                  <a:cubicBezTo>
                    <a:pt x="58" y="385"/>
                    <a:pt x="57" y="385"/>
                    <a:pt x="56" y="386"/>
                  </a:cubicBezTo>
                  <a:cubicBezTo>
                    <a:pt x="55" y="386"/>
                    <a:pt x="55" y="387"/>
                    <a:pt x="55" y="387"/>
                  </a:cubicBezTo>
                  <a:cubicBezTo>
                    <a:pt x="53" y="388"/>
                    <a:pt x="52" y="389"/>
                    <a:pt x="51" y="390"/>
                  </a:cubicBezTo>
                  <a:cubicBezTo>
                    <a:pt x="50" y="390"/>
                    <a:pt x="48" y="391"/>
                    <a:pt x="47" y="391"/>
                  </a:cubicBezTo>
                  <a:cubicBezTo>
                    <a:pt x="45" y="393"/>
                    <a:pt x="42" y="393"/>
                    <a:pt x="39" y="395"/>
                  </a:cubicBezTo>
                  <a:cubicBezTo>
                    <a:pt x="38" y="395"/>
                    <a:pt x="38" y="396"/>
                    <a:pt x="37" y="396"/>
                  </a:cubicBezTo>
                  <a:cubicBezTo>
                    <a:pt x="35" y="397"/>
                    <a:pt x="34" y="397"/>
                    <a:pt x="32" y="398"/>
                  </a:cubicBezTo>
                  <a:cubicBezTo>
                    <a:pt x="25" y="401"/>
                    <a:pt x="19" y="405"/>
                    <a:pt x="10" y="405"/>
                  </a:cubicBezTo>
                  <a:cubicBezTo>
                    <a:pt x="7" y="405"/>
                    <a:pt x="4" y="405"/>
                    <a:pt x="0" y="405"/>
                  </a:cubicBezTo>
                  <a:cubicBezTo>
                    <a:pt x="1" y="405"/>
                    <a:pt x="1" y="405"/>
                    <a:pt x="1" y="405"/>
                  </a:cubicBezTo>
                  <a:cubicBezTo>
                    <a:pt x="4" y="402"/>
                    <a:pt x="9" y="402"/>
                    <a:pt x="13" y="400"/>
                  </a:cubicBezTo>
                  <a:cubicBezTo>
                    <a:pt x="16" y="399"/>
                    <a:pt x="20" y="398"/>
                    <a:pt x="23" y="397"/>
                  </a:cubicBezTo>
                  <a:cubicBezTo>
                    <a:pt x="26" y="396"/>
                    <a:pt x="28" y="394"/>
                    <a:pt x="30" y="393"/>
                  </a:cubicBezTo>
                  <a:cubicBezTo>
                    <a:pt x="33" y="392"/>
                    <a:pt x="35" y="392"/>
                    <a:pt x="37" y="391"/>
                  </a:cubicBezTo>
                  <a:cubicBezTo>
                    <a:pt x="47" y="386"/>
                    <a:pt x="56" y="381"/>
                    <a:pt x="65" y="374"/>
                  </a:cubicBezTo>
                  <a:cubicBezTo>
                    <a:pt x="67" y="373"/>
                    <a:pt x="69" y="369"/>
                    <a:pt x="70" y="367"/>
                  </a:cubicBezTo>
                  <a:cubicBezTo>
                    <a:pt x="71" y="365"/>
                    <a:pt x="76" y="362"/>
                    <a:pt x="78" y="359"/>
                  </a:cubicBezTo>
                  <a:cubicBezTo>
                    <a:pt x="80" y="355"/>
                    <a:pt x="82" y="350"/>
                    <a:pt x="84" y="347"/>
                  </a:cubicBezTo>
                  <a:cubicBezTo>
                    <a:pt x="84" y="346"/>
                    <a:pt x="84" y="346"/>
                    <a:pt x="84" y="346"/>
                  </a:cubicBezTo>
                  <a:cubicBezTo>
                    <a:pt x="85" y="343"/>
                    <a:pt x="87" y="340"/>
                    <a:pt x="87" y="338"/>
                  </a:cubicBezTo>
                  <a:cubicBezTo>
                    <a:pt x="88" y="337"/>
                    <a:pt x="87" y="336"/>
                    <a:pt x="88" y="335"/>
                  </a:cubicBezTo>
                  <a:cubicBezTo>
                    <a:pt x="88" y="333"/>
                    <a:pt x="89" y="330"/>
                    <a:pt x="89" y="327"/>
                  </a:cubicBezTo>
                  <a:cubicBezTo>
                    <a:pt x="90" y="322"/>
                    <a:pt x="89" y="311"/>
                    <a:pt x="88" y="305"/>
                  </a:cubicBezTo>
                  <a:cubicBezTo>
                    <a:pt x="88" y="304"/>
                    <a:pt x="87" y="302"/>
                    <a:pt x="86" y="300"/>
                  </a:cubicBezTo>
                  <a:cubicBezTo>
                    <a:pt x="86" y="299"/>
                    <a:pt x="86" y="298"/>
                    <a:pt x="86" y="296"/>
                  </a:cubicBezTo>
                  <a:cubicBezTo>
                    <a:pt x="84" y="294"/>
                    <a:pt x="83" y="290"/>
                    <a:pt x="81" y="287"/>
                  </a:cubicBezTo>
                  <a:cubicBezTo>
                    <a:pt x="80" y="285"/>
                    <a:pt x="80" y="282"/>
                    <a:pt x="80" y="279"/>
                  </a:cubicBezTo>
                  <a:cubicBezTo>
                    <a:pt x="79" y="278"/>
                    <a:pt x="78" y="277"/>
                    <a:pt x="78" y="276"/>
                  </a:cubicBezTo>
                  <a:cubicBezTo>
                    <a:pt x="78" y="275"/>
                    <a:pt x="78" y="274"/>
                    <a:pt x="78" y="273"/>
                  </a:cubicBezTo>
                  <a:cubicBezTo>
                    <a:pt x="78" y="273"/>
                    <a:pt x="77" y="272"/>
                    <a:pt x="77" y="271"/>
                  </a:cubicBezTo>
                  <a:cubicBezTo>
                    <a:pt x="77" y="271"/>
                    <a:pt x="77" y="270"/>
                    <a:pt x="77" y="269"/>
                  </a:cubicBezTo>
                  <a:cubicBezTo>
                    <a:pt x="77" y="268"/>
                    <a:pt x="76" y="266"/>
                    <a:pt x="76" y="265"/>
                  </a:cubicBezTo>
                  <a:cubicBezTo>
                    <a:pt x="76" y="261"/>
                    <a:pt x="75" y="258"/>
                    <a:pt x="76" y="254"/>
                  </a:cubicBezTo>
                  <a:cubicBezTo>
                    <a:pt x="77" y="245"/>
                    <a:pt x="82" y="239"/>
                    <a:pt x="89" y="234"/>
                  </a:cubicBezTo>
                  <a:cubicBezTo>
                    <a:pt x="90" y="233"/>
                    <a:pt x="92" y="233"/>
                    <a:pt x="94" y="232"/>
                  </a:cubicBezTo>
                  <a:cubicBezTo>
                    <a:pt x="105" y="228"/>
                    <a:pt x="114" y="232"/>
                    <a:pt x="125" y="234"/>
                  </a:cubicBezTo>
                  <a:cubicBezTo>
                    <a:pt x="126" y="234"/>
                    <a:pt x="129" y="234"/>
                    <a:pt x="130" y="234"/>
                  </a:cubicBezTo>
                  <a:cubicBezTo>
                    <a:pt x="131" y="234"/>
                    <a:pt x="132" y="236"/>
                    <a:pt x="133" y="236"/>
                  </a:cubicBezTo>
                  <a:cubicBezTo>
                    <a:pt x="134" y="236"/>
                    <a:pt x="135" y="237"/>
                    <a:pt x="136" y="237"/>
                  </a:cubicBezTo>
                  <a:cubicBezTo>
                    <a:pt x="139" y="239"/>
                    <a:pt x="142" y="239"/>
                    <a:pt x="145" y="240"/>
                  </a:cubicBezTo>
                  <a:cubicBezTo>
                    <a:pt x="147" y="240"/>
                    <a:pt x="149" y="241"/>
                    <a:pt x="151" y="242"/>
                  </a:cubicBezTo>
                  <a:cubicBezTo>
                    <a:pt x="155" y="244"/>
                    <a:pt x="160" y="244"/>
                    <a:pt x="165" y="245"/>
                  </a:cubicBezTo>
                  <a:cubicBezTo>
                    <a:pt x="177" y="249"/>
                    <a:pt x="196" y="252"/>
                    <a:pt x="211" y="249"/>
                  </a:cubicBezTo>
                  <a:cubicBezTo>
                    <a:pt x="214" y="249"/>
                    <a:pt x="219" y="249"/>
                    <a:pt x="223" y="248"/>
                  </a:cubicBezTo>
                  <a:cubicBezTo>
                    <a:pt x="226" y="247"/>
                    <a:pt x="229" y="247"/>
                    <a:pt x="231" y="246"/>
                  </a:cubicBezTo>
                  <a:cubicBezTo>
                    <a:pt x="234" y="245"/>
                    <a:pt x="235" y="246"/>
                    <a:pt x="237" y="245"/>
                  </a:cubicBezTo>
                  <a:cubicBezTo>
                    <a:pt x="262" y="235"/>
                    <a:pt x="287" y="227"/>
                    <a:pt x="304" y="209"/>
                  </a:cubicBezTo>
                  <a:cubicBezTo>
                    <a:pt x="306" y="207"/>
                    <a:pt x="309" y="203"/>
                    <a:pt x="310" y="200"/>
                  </a:cubicBezTo>
                  <a:cubicBezTo>
                    <a:pt x="311" y="200"/>
                    <a:pt x="311" y="199"/>
                    <a:pt x="312" y="199"/>
                  </a:cubicBezTo>
                  <a:cubicBezTo>
                    <a:pt x="312" y="198"/>
                    <a:pt x="312" y="197"/>
                    <a:pt x="313" y="197"/>
                  </a:cubicBezTo>
                  <a:cubicBezTo>
                    <a:pt x="315" y="193"/>
                    <a:pt x="317" y="190"/>
                    <a:pt x="319" y="186"/>
                  </a:cubicBezTo>
                  <a:cubicBezTo>
                    <a:pt x="321" y="183"/>
                    <a:pt x="321" y="180"/>
                    <a:pt x="323" y="177"/>
                  </a:cubicBezTo>
                  <a:cubicBezTo>
                    <a:pt x="324" y="175"/>
                    <a:pt x="325" y="172"/>
                    <a:pt x="326" y="170"/>
                  </a:cubicBezTo>
                  <a:cubicBezTo>
                    <a:pt x="327" y="168"/>
                    <a:pt x="327" y="166"/>
                    <a:pt x="328" y="165"/>
                  </a:cubicBezTo>
                  <a:cubicBezTo>
                    <a:pt x="329" y="164"/>
                    <a:pt x="330" y="163"/>
                    <a:pt x="330" y="162"/>
                  </a:cubicBezTo>
                  <a:cubicBezTo>
                    <a:pt x="332" y="159"/>
                    <a:pt x="332" y="157"/>
                    <a:pt x="333" y="154"/>
                  </a:cubicBezTo>
                  <a:cubicBezTo>
                    <a:pt x="337" y="147"/>
                    <a:pt x="344" y="143"/>
                    <a:pt x="349" y="138"/>
                  </a:cubicBezTo>
                  <a:cubicBezTo>
                    <a:pt x="352" y="136"/>
                    <a:pt x="356" y="135"/>
                    <a:pt x="359" y="134"/>
                  </a:cubicBezTo>
                  <a:cubicBezTo>
                    <a:pt x="362" y="133"/>
                    <a:pt x="365" y="131"/>
                    <a:pt x="368" y="130"/>
                  </a:cubicBezTo>
                  <a:cubicBezTo>
                    <a:pt x="369" y="130"/>
                    <a:pt x="370" y="131"/>
                    <a:pt x="372" y="130"/>
                  </a:cubicBezTo>
                  <a:cubicBezTo>
                    <a:pt x="377" y="129"/>
                    <a:pt x="383" y="128"/>
                    <a:pt x="388" y="127"/>
                  </a:cubicBezTo>
                  <a:cubicBezTo>
                    <a:pt x="389" y="127"/>
                    <a:pt x="391" y="127"/>
                    <a:pt x="392" y="126"/>
                  </a:cubicBezTo>
                  <a:cubicBezTo>
                    <a:pt x="396" y="126"/>
                    <a:pt x="400" y="125"/>
                    <a:pt x="404" y="124"/>
                  </a:cubicBezTo>
                  <a:cubicBezTo>
                    <a:pt x="411" y="121"/>
                    <a:pt x="420" y="121"/>
                    <a:pt x="425" y="116"/>
                  </a:cubicBezTo>
                  <a:cubicBezTo>
                    <a:pt x="425" y="116"/>
                    <a:pt x="425" y="116"/>
                    <a:pt x="426" y="116"/>
                  </a:cubicBezTo>
                  <a:cubicBezTo>
                    <a:pt x="426" y="116"/>
                    <a:pt x="426" y="116"/>
                    <a:pt x="426" y="116"/>
                  </a:cubicBezTo>
                  <a:cubicBezTo>
                    <a:pt x="426" y="116"/>
                    <a:pt x="426" y="116"/>
                    <a:pt x="426" y="116"/>
                  </a:cubicBezTo>
                  <a:cubicBezTo>
                    <a:pt x="426" y="116"/>
                    <a:pt x="426" y="116"/>
                    <a:pt x="425" y="116"/>
                  </a:cubicBezTo>
                  <a:cubicBezTo>
                    <a:pt x="425" y="116"/>
                    <a:pt x="425" y="116"/>
                    <a:pt x="425" y="116"/>
                  </a:cubicBezTo>
                  <a:cubicBezTo>
                    <a:pt x="427" y="115"/>
                    <a:pt x="430" y="113"/>
                    <a:pt x="431" y="112"/>
                  </a:cubicBezTo>
                  <a:cubicBezTo>
                    <a:pt x="431" y="112"/>
                    <a:pt x="431" y="112"/>
                    <a:pt x="431" y="112"/>
                  </a:cubicBezTo>
                  <a:cubicBezTo>
                    <a:pt x="431" y="112"/>
                    <a:pt x="432" y="112"/>
                    <a:pt x="432" y="112"/>
                  </a:cubicBezTo>
                  <a:cubicBezTo>
                    <a:pt x="432" y="112"/>
                    <a:pt x="432" y="111"/>
                    <a:pt x="432" y="111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432" y="111"/>
                    <a:pt x="432" y="111"/>
                    <a:pt x="433" y="111"/>
                  </a:cubicBezTo>
                  <a:cubicBezTo>
                    <a:pt x="433" y="111"/>
                    <a:pt x="433" y="111"/>
                    <a:pt x="433" y="111"/>
                  </a:cubicBezTo>
                  <a:cubicBezTo>
                    <a:pt x="433" y="110"/>
                    <a:pt x="434" y="110"/>
                    <a:pt x="434" y="110"/>
                  </a:cubicBezTo>
                  <a:cubicBezTo>
                    <a:pt x="435" y="110"/>
                    <a:pt x="435" y="110"/>
                    <a:pt x="435" y="110"/>
                  </a:cubicBezTo>
                  <a:cubicBezTo>
                    <a:pt x="435" y="110"/>
                    <a:pt x="435" y="109"/>
                    <a:pt x="435" y="109"/>
                  </a:cubicBezTo>
                  <a:cubicBezTo>
                    <a:pt x="436" y="109"/>
                    <a:pt x="440" y="106"/>
                    <a:pt x="441" y="105"/>
                  </a:cubicBezTo>
                  <a:cubicBezTo>
                    <a:pt x="441" y="105"/>
                    <a:pt x="441" y="105"/>
                    <a:pt x="441" y="104"/>
                  </a:cubicBezTo>
                  <a:cubicBezTo>
                    <a:pt x="444" y="103"/>
                    <a:pt x="448" y="95"/>
                    <a:pt x="450" y="95"/>
                  </a:cubicBezTo>
                  <a:cubicBezTo>
                    <a:pt x="450" y="95"/>
                    <a:pt x="450" y="95"/>
                    <a:pt x="450" y="95"/>
                  </a:cubicBezTo>
                  <a:cubicBezTo>
                    <a:pt x="450" y="94"/>
                    <a:pt x="451" y="94"/>
                    <a:pt x="451" y="94"/>
                  </a:cubicBezTo>
                  <a:cubicBezTo>
                    <a:pt x="451" y="93"/>
                    <a:pt x="451" y="94"/>
                    <a:pt x="451" y="93"/>
                  </a:cubicBezTo>
                  <a:cubicBezTo>
                    <a:pt x="452" y="93"/>
                    <a:pt x="452" y="92"/>
                    <a:pt x="453" y="91"/>
                  </a:cubicBezTo>
                  <a:cubicBezTo>
                    <a:pt x="453" y="91"/>
                    <a:pt x="453" y="91"/>
                    <a:pt x="453" y="90"/>
                  </a:cubicBezTo>
                  <a:cubicBezTo>
                    <a:pt x="455" y="89"/>
                    <a:pt x="456" y="82"/>
                    <a:pt x="459" y="81"/>
                  </a:cubicBezTo>
                  <a:cubicBezTo>
                    <a:pt x="458" y="80"/>
                    <a:pt x="459" y="81"/>
                    <a:pt x="459" y="80"/>
                  </a:cubicBezTo>
                  <a:cubicBezTo>
                    <a:pt x="460" y="80"/>
                    <a:pt x="459" y="79"/>
                    <a:pt x="460" y="79"/>
                  </a:cubicBezTo>
                  <a:cubicBezTo>
                    <a:pt x="460" y="78"/>
                    <a:pt x="460" y="78"/>
                    <a:pt x="460" y="78"/>
                  </a:cubicBezTo>
                  <a:cubicBezTo>
                    <a:pt x="463" y="74"/>
                    <a:pt x="465" y="66"/>
                    <a:pt x="468" y="60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8"/>
                  </a:cubicBezTo>
                  <a:cubicBezTo>
                    <a:pt x="467" y="58"/>
                    <a:pt x="467" y="58"/>
                    <a:pt x="467" y="58"/>
                  </a:cubicBezTo>
                  <a:cubicBezTo>
                    <a:pt x="469" y="57"/>
                    <a:pt x="471" y="48"/>
                    <a:pt x="470" y="46"/>
                  </a:cubicBezTo>
                  <a:cubicBezTo>
                    <a:pt x="470" y="45"/>
                    <a:pt x="470" y="44"/>
                    <a:pt x="471" y="44"/>
                  </a:cubicBezTo>
                  <a:cubicBezTo>
                    <a:pt x="471" y="44"/>
                    <a:pt x="471" y="44"/>
                    <a:pt x="470" y="43"/>
                  </a:cubicBezTo>
                  <a:cubicBezTo>
                    <a:pt x="471" y="42"/>
                    <a:pt x="471" y="40"/>
                    <a:pt x="472" y="39"/>
                  </a:cubicBezTo>
                  <a:cubicBezTo>
                    <a:pt x="472" y="39"/>
                    <a:pt x="471" y="39"/>
                    <a:pt x="471" y="38"/>
                  </a:cubicBezTo>
                  <a:cubicBezTo>
                    <a:pt x="472" y="37"/>
                    <a:pt x="472" y="34"/>
                    <a:pt x="472" y="31"/>
                  </a:cubicBezTo>
                  <a:cubicBezTo>
                    <a:pt x="472" y="29"/>
                    <a:pt x="473" y="27"/>
                    <a:pt x="474" y="24"/>
                  </a:cubicBezTo>
                  <a:cubicBezTo>
                    <a:pt x="474" y="23"/>
                    <a:pt x="474" y="22"/>
                    <a:pt x="474" y="21"/>
                  </a:cubicBezTo>
                  <a:cubicBezTo>
                    <a:pt x="478" y="13"/>
                    <a:pt x="490" y="5"/>
                    <a:pt x="500" y="4"/>
                  </a:cubicBezTo>
                  <a:cubicBezTo>
                    <a:pt x="500" y="3"/>
                    <a:pt x="500" y="3"/>
                    <a:pt x="499" y="3"/>
                  </a:cubicBezTo>
                  <a:cubicBezTo>
                    <a:pt x="501" y="3"/>
                    <a:pt x="503" y="4"/>
                    <a:pt x="504" y="3"/>
                  </a:cubicBezTo>
                  <a:cubicBezTo>
                    <a:pt x="506" y="3"/>
                    <a:pt x="508" y="2"/>
                    <a:pt x="510" y="2"/>
                  </a:cubicBezTo>
                  <a:cubicBezTo>
                    <a:pt x="511" y="2"/>
                    <a:pt x="511" y="2"/>
                    <a:pt x="511" y="2"/>
                  </a:cubicBezTo>
                  <a:cubicBezTo>
                    <a:pt x="512" y="2"/>
                    <a:pt x="513" y="1"/>
                    <a:pt x="514" y="1"/>
                  </a:cubicBezTo>
                  <a:cubicBezTo>
                    <a:pt x="514" y="1"/>
                    <a:pt x="514" y="1"/>
                    <a:pt x="514" y="1"/>
                  </a:cubicBezTo>
                  <a:cubicBezTo>
                    <a:pt x="515" y="1"/>
                    <a:pt x="517" y="1"/>
                    <a:pt x="518" y="1"/>
                  </a:cubicBezTo>
                  <a:cubicBezTo>
                    <a:pt x="521" y="0"/>
                    <a:pt x="524" y="1"/>
                    <a:pt x="527" y="1"/>
                  </a:cubicBezTo>
                  <a:cubicBezTo>
                    <a:pt x="528" y="0"/>
                    <a:pt x="529" y="1"/>
                    <a:pt x="529" y="1"/>
                  </a:cubicBezTo>
                  <a:cubicBezTo>
                    <a:pt x="529" y="1"/>
                    <a:pt x="529" y="1"/>
                    <a:pt x="530" y="1"/>
                  </a:cubicBezTo>
                  <a:cubicBezTo>
                    <a:pt x="531" y="1"/>
                    <a:pt x="534" y="2"/>
                    <a:pt x="535" y="1"/>
                  </a:cubicBezTo>
                  <a:cubicBezTo>
                    <a:pt x="536" y="2"/>
                    <a:pt x="536" y="2"/>
                    <a:pt x="537" y="2"/>
                  </a:cubicBezTo>
                  <a:cubicBezTo>
                    <a:pt x="537" y="2"/>
                    <a:pt x="537" y="2"/>
                    <a:pt x="537" y="2"/>
                  </a:cubicBezTo>
                  <a:cubicBezTo>
                    <a:pt x="536" y="2"/>
                    <a:pt x="536" y="2"/>
                    <a:pt x="536" y="2"/>
                  </a:cubicBezTo>
                  <a:cubicBezTo>
                    <a:pt x="537" y="2"/>
                    <a:pt x="537" y="2"/>
                    <a:pt x="537" y="2"/>
                  </a:cubicBezTo>
                  <a:cubicBezTo>
                    <a:pt x="541" y="4"/>
                    <a:pt x="546" y="2"/>
                    <a:pt x="550" y="4"/>
                  </a:cubicBezTo>
                  <a:cubicBezTo>
                    <a:pt x="550" y="4"/>
                    <a:pt x="550" y="4"/>
                    <a:pt x="550" y="4"/>
                  </a:cubicBezTo>
                  <a:cubicBezTo>
                    <a:pt x="550" y="4"/>
                    <a:pt x="550" y="4"/>
                    <a:pt x="550" y="4"/>
                  </a:cubicBezTo>
                  <a:cubicBezTo>
                    <a:pt x="551" y="4"/>
                    <a:pt x="551" y="4"/>
                    <a:pt x="551" y="4"/>
                  </a:cubicBezTo>
                  <a:cubicBezTo>
                    <a:pt x="552" y="5"/>
                    <a:pt x="552" y="4"/>
                    <a:pt x="553" y="5"/>
                  </a:cubicBezTo>
                  <a:cubicBezTo>
                    <a:pt x="559" y="6"/>
                    <a:pt x="565" y="8"/>
                    <a:pt x="572" y="9"/>
                  </a:cubicBezTo>
                  <a:cubicBezTo>
                    <a:pt x="577" y="11"/>
                    <a:pt x="581" y="10"/>
                    <a:pt x="586" y="11"/>
                  </a:cubicBezTo>
                  <a:cubicBezTo>
                    <a:pt x="587" y="11"/>
                    <a:pt x="589" y="11"/>
                    <a:pt x="590" y="11"/>
                  </a:cubicBezTo>
                  <a:cubicBezTo>
                    <a:pt x="595" y="13"/>
                    <a:pt x="605" y="12"/>
                    <a:pt x="608" y="12"/>
                  </a:cubicBezTo>
                  <a:cubicBezTo>
                    <a:pt x="613" y="12"/>
                    <a:pt x="617" y="12"/>
                    <a:pt x="621" y="12"/>
                  </a:cubicBezTo>
                  <a:cubicBezTo>
                    <a:pt x="623" y="12"/>
                    <a:pt x="625" y="11"/>
                    <a:pt x="627" y="12"/>
                  </a:cubicBezTo>
                  <a:cubicBezTo>
                    <a:pt x="629" y="11"/>
                    <a:pt x="632" y="10"/>
                    <a:pt x="634" y="10"/>
                  </a:cubicBezTo>
                  <a:cubicBezTo>
                    <a:pt x="636" y="10"/>
                    <a:pt x="637" y="10"/>
                    <a:pt x="639" y="10"/>
                  </a:cubicBezTo>
                  <a:cubicBezTo>
                    <a:pt x="642" y="9"/>
                    <a:pt x="649" y="8"/>
                    <a:pt x="652" y="9"/>
                  </a:cubicBezTo>
                  <a:cubicBezTo>
                    <a:pt x="654" y="10"/>
                    <a:pt x="658" y="9"/>
                    <a:pt x="660" y="10"/>
                  </a:cubicBezTo>
                  <a:cubicBezTo>
                    <a:pt x="660" y="10"/>
                    <a:pt x="660" y="10"/>
                    <a:pt x="660" y="10"/>
                  </a:cubicBezTo>
                  <a:cubicBezTo>
                    <a:pt x="661" y="10"/>
                    <a:pt x="668" y="11"/>
                    <a:pt x="668" y="11"/>
                  </a:cubicBezTo>
                  <a:cubicBezTo>
                    <a:pt x="668" y="11"/>
                    <a:pt x="668" y="12"/>
                    <a:pt x="669" y="12"/>
                  </a:cubicBezTo>
                  <a:cubicBezTo>
                    <a:pt x="669" y="12"/>
                    <a:pt x="669" y="11"/>
                    <a:pt x="670" y="11"/>
                  </a:cubicBezTo>
                  <a:cubicBezTo>
                    <a:pt x="670" y="11"/>
                    <a:pt x="672" y="12"/>
                    <a:pt x="672" y="12"/>
                  </a:cubicBezTo>
                  <a:cubicBezTo>
                    <a:pt x="676" y="13"/>
                    <a:pt x="679" y="13"/>
                    <a:pt x="682" y="14"/>
                  </a:cubicBezTo>
                  <a:cubicBezTo>
                    <a:pt x="683" y="14"/>
                    <a:pt x="683" y="14"/>
                    <a:pt x="684" y="14"/>
                  </a:cubicBezTo>
                  <a:cubicBezTo>
                    <a:pt x="687" y="15"/>
                    <a:pt x="690" y="16"/>
                    <a:pt x="693" y="17"/>
                  </a:cubicBezTo>
                  <a:cubicBezTo>
                    <a:pt x="694" y="18"/>
                    <a:pt x="695" y="19"/>
                    <a:pt x="696" y="20"/>
                  </a:cubicBezTo>
                  <a:cubicBezTo>
                    <a:pt x="697" y="20"/>
                    <a:pt x="700" y="20"/>
                    <a:pt x="701" y="21"/>
                  </a:cubicBezTo>
                  <a:cubicBezTo>
                    <a:pt x="703" y="22"/>
                    <a:pt x="705" y="23"/>
                    <a:pt x="707" y="24"/>
                  </a:cubicBezTo>
                  <a:cubicBezTo>
                    <a:pt x="709" y="25"/>
                    <a:pt x="711" y="25"/>
                    <a:pt x="713" y="27"/>
                  </a:cubicBezTo>
                  <a:cubicBezTo>
                    <a:pt x="713" y="27"/>
                    <a:pt x="714" y="28"/>
                    <a:pt x="714" y="28"/>
                  </a:cubicBezTo>
                  <a:cubicBezTo>
                    <a:pt x="717" y="30"/>
                    <a:pt x="720" y="32"/>
                    <a:pt x="721" y="34"/>
                  </a:cubicBezTo>
                  <a:cubicBezTo>
                    <a:pt x="724" y="34"/>
                    <a:pt x="727" y="39"/>
                    <a:pt x="729" y="40"/>
                  </a:cubicBezTo>
                  <a:cubicBezTo>
                    <a:pt x="731" y="42"/>
                    <a:pt x="733" y="43"/>
                    <a:pt x="736" y="45"/>
                  </a:cubicBezTo>
                  <a:cubicBezTo>
                    <a:pt x="737" y="45"/>
                    <a:pt x="737" y="47"/>
                    <a:pt x="738" y="48"/>
                  </a:cubicBezTo>
                  <a:cubicBezTo>
                    <a:pt x="741" y="50"/>
                    <a:pt x="744" y="52"/>
                    <a:pt x="747" y="54"/>
                  </a:cubicBezTo>
                  <a:cubicBezTo>
                    <a:pt x="748" y="54"/>
                    <a:pt x="748" y="55"/>
                    <a:pt x="749" y="56"/>
                  </a:cubicBezTo>
                  <a:cubicBezTo>
                    <a:pt x="749" y="56"/>
                    <a:pt x="755" y="58"/>
                    <a:pt x="755" y="58"/>
                  </a:cubicBezTo>
                  <a:cubicBezTo>
                    <a:pt x="754" y="59"/>
                    <a:pt x="754" y="58"/>
                    <a:pt x="755" y="59"/>
                  </a:cubicBezTo>
                  <a:cubicBezTo>
                    <a:pt x="757" y="61"/>
                    <a:pt x="759" y="63"/>
                    <a:pt x="762" y="65"/>
                  </a:cubicBezTo>
                  <a:cubicBezTo>
                    <a:pt x="762" y="65"/>
                    <a:pt x="762" y="65"/>
                    <a:pt x="762" y="65"/>
                  </a:cubicBezTo>
                  <a:cubicBezTo>
                    <a:pt x="764" y="65"/>
                    <a:pt x="764" y="66"/>
                    <a:pt x="766" y="66"/>
                  </a:cubicBezTo>
                  <a:cubicBezTo>
                    <a:pt x="767" y="68"/>
                    <a:pt x="769" y="68"/>
                    <a:pt x="771" y="69"/>
                  </a:cubicBezTo>
                  <a:cubicBezTo>
                    <a:pt x="772" y="70"/>
                    <a:pt x="773" y="71"/>
                    <a:pt x="774" y="72"/>
                  </a:cubicBezTo>
                  <a:cubicBezTo>
                    <a:pt x="776" y="73"/>
                    <a:pt x="779" y="74"/>
                    <a:pt x="782" y="76"/>
                  </a:cubicBezTo>
                  <a:cubicBezTo>
                    <a:pt x="782" y="76"/>
                    <a:pt x="782" y="76"/>
                    <a:pt x="782" y="76"/>
                  </a:cubicBezTo>
                  <a:cubicBezTo>
                    <a:pt x="784" y="77"/>
                    <a:pt x="786" y="78"/>
                    <a:pt x="788" y="79"/>
                  </a:cubicBezTo>
                  <a:cubicBezTo>
                    <a:pt x="801" y="86"/>
                    <a:pt x="816" y="91"/>
                    <a:pt x="833" y="96"/>
                  </a:cubicBezTo>
                  <a:cubicBezTo>
                    <a:pt x="835" y="96"/>
                    <a:pt x="836" y="97"/>
                    <a:pt x="838" y="97"/>
                  </a:cubicBezTo>
                  <a:cubicBezTo>
                    <a:pt x="839" y="97"/>
                    <a:pt x="841" y="97"/>
                    <a:pt x="842" y="97"/>
                  </a:cubicBezTo>
                  <a:cubicBezTo>
                    <a:pt x="849" y="99"/>
                    <a:pt x="854" y="101"/>
                    <a:pt x="861" y="102"/>
                  </a:cubicBezTo>
                  <a:cubicBezTo>
                    <a:pt x="863" y="103"/>
                    <a:pt x="866" y="103"/>
                    <a:pt x="867" y="103"/>
                  </a:cubicBezTo>
                  <a:cubicBezTo>
                    <a:pt x="869" y="104"/>
                    <a:pt x="872" y="104"/>
                    <a:pt x="874" y="104"/>
                  </a:cubicBezTo>
                  <a:cubicBezTo>
                    <a:pt x="876" y="105"/>
                    <a:pt x="879" y="106"/>
                    <a:pt x="882" y="107"/>
                  </a:cubicBezTo>
                  <a:cubicBezTo>
                    <a:pt x="885" y="107"/>
                    <a:pt x="888" y="106"/>
                    <a:pt x="891" y="107"/>
                  </a:cubicBezTo>
                  <a:cubicBezTo>
                    <a:pt x="905" y="110"/>
                    <a:pt x="920" y="108"/>
                    <a:pt x="935" y="110"/>
                  </a:cubicBezTo>
                  <a:cubicBezTo>
                    <a:pt x="935" y="111"/>
                    <a:pt x="934" y="110"/>
                    <a:pt x="935" y="111"/>
                  </a:cubicBezTo>
                  <a:cubicBezTo>
                    <a:pt x="935" y="110"/>
                    <a:pt x="936" y="110"/>
                    <a:pt x="937" y="110"/>
                  </a:cubicBezTo>
                  <a:cubicBezTo>
                    <a:pt x="937" y="111"/>
                    <a:pt x="937" y="111"/>
                    <a:pt x="937" y="111"/>
                  </a:cubicBezTo>
                  <a:cubicBezTo>
                    <a:pt x="938" y="111"/>
                    <a:pt x="944" y="111"/>
                    <a:pt x="945" y="112"/>
                  </a:cubicBezTo>
                  <a:cubicBezTo>
                    <a:pt x="947" y="112"/>
                    <a:pt x="950" y="113"/>
                    <a:pt x="952" y="114"/>
                  </a:cubicBezTo>
                  <a:cubicBezTo>
                    <a:pt x="954" y="114"/>
                    <a:pt x="955" y="114"/>
                    <a:pt x="957" y="115"/>
                  </a:cubicBezTo>
                  <a:cubicBezTo>
                    <a:pt x="959" y="115"/>
                    <a:pt x="961" y="116"/>
                    <a:pt x="963" y="117"/>
                  </a:cubicBezTo>
                  <a:cubicBezTo>
                    <a:pt x="965" y="118"/>
                    <a:pt x="967" y="117"/>
                    <a:pt x="969" y="119"/>
                  </a:cubicBezTo>
                  <a:cubicBezTo>
                    <a:pt x="968" y="119"/>
                    <a:pt x="968" y="119"/>
                    <a:pt x="968" y="119"/>
                  </a:cubicBezTo>
                  <a:cubicBezTo>
                    <a:pt x="970" y="119"/>
                    <a:pt x="970" y="120"/>
                    <a:pt x="972" y="120"/>
                  </a:cubicBezTo>
                  <a:cubicBezTo>
                    <a:pt x="973" y="120"/>
                    <a:pt x="973" y="120"/>
                    <a:pt x="974" y="120"/>
                  </a:cubicBezTo>
                  <a:cubicBezTo>
                    <a:pt x="976" y="121"/>
                    <a:pt x="981" y="124"/>
                    <a:pt x="982" y="125"/>
                  </a:cubicBezTo>
                  <a:cubicBezTo>
                    <a:pt x="983" y="127"/>
                    <a:pt x="984" y="128"/>
                    <a:pt x="985" y="129"/>
                  </a:cubicBezTo>
                  <a:cubicBezTo>
                    <a:pt x="987" y="131"/>
                    <a:pt x="989" y="133"/>
                    <a:pt x="990" y="134"/>
                  </a:cubicBezTo>
                  <a:cubicBezTo>
                    <a:pt x="990" y="134"/>
                    <a:pt x="990" y="134"/>
                    <a:pt x="990" y="134"/>
                  </a:cubicBezTo>
                  <a:cubicBezTo>
                    <a:pt x="992" y="135"/>
                    <a:pt x="993" y="135"/>
                    <a:pt x="994" y="136"/>
                  </a:cubicBezTo>
                  <a:cubicBezTo>
                    <a:pt x="995" y="138"/>
                    <a:pt x="995" y="139"/>
                    <a:pt x="996" y="141"/>
                  </a:cubicBezTo>
                  <a:cubicBezTo>
                    <a:pt x="996" y="142"/>
                    <a:pt x="997" y="142"/>
                    <a:pt x="997" y="142"/>
                  </a:cubicBezTo>
                  <a:cubicBezTo>
                    <a:pt x="997" y="143"/>
                    <a:pt x="999" y="152"/>
                    <a:pt x="999" y="153"/>
                  </a:cubicBezTo>
                  <a:cubicBezTo>
                    <a:pt x="999" y="155"/>
                    <a:pt x="1000" y="156"/>
                    <a:pt x="1001" y="157"/>
                  </a:cubicBezTo>
                  <a:cubicBezTo>
                    <a:pt x="1001" y="159"/>
                    <a:pt x="1001" y="164"/>
                    <a:pt x="1000" y="166"/>
                  </a:cubicBezTo>
                  <a:cubicBezTo>
                    <a:pt x="999" y="173"/>
                    <a:pt x="1001" y="178"/>
                    <a:pt x="998" y="183"/>
                  </a:cubicBezTo>
                  <a:cubicBezTo>
                    <a:pt x="997" y="184"/>
                    <a:pt x="996" y="184"/>
                    <a:pt x="995" y="185"/>
                  </a:cubicBezTo>
                  <a:cubicBezTo>
                    <a:pt x="991" y="190"/>
                    <a:pt x="983" y="196"/>
                    <a:pt x="976" y="198"/>
                  </a:cubicBezTo>
                  <a:cubicBezTo>
                    <a:pt x="971" y="200"/>
                    <a:pt x="967" y="200"/>
                    <a:pt x="961" y="202"/>
                  </a:cubicBezTo>
                  <a:cubicBezTo>
                    <a:pt x="959" y="203"/>
                    <a:pt x="954" y="203"/>
                    <a:pt x="952" y="203"/>
                  </a:cubicBezTo>
                  <a:cubicBezTo>
                    <a:pt x="950" y="204"/>
                    <a:pt x="945" y="204"/>
                    <a:pt x="943" y="204"/>
                  </a:cubicBezTo>
                  <a:cubicBezTo>
                    <a:pt x="941" y="203"/>
                    <a:pt x="938" y="204"/>
                    <a:pt x="935" y="204"/>
                  </a:cubicBezTo>
                  <a:cubicBezTo>
                    <a:pt x="932" y="205"/>
                    <a:pt x="928" y="204"/>
                    <a:pt x="925" y="204"/>
                  </a:cubicBezTo>
                  <a:cubicBezTo>
                    <a:pt x="924" y="204"/>
                    <a:pt x="917" y="206"/>
                    <a:pt x="915" y="207"/>
                  </a:cubicBezTo>
                  <a:cubicBezTo>
                    <a:pt x="914" y="208"/>
                    <a:pt x="911" y="208"/>
                    <a:pt x="910" y="208"/>
                  </a:cubicBezTo>
                  <a:cubicBezTo>
                    <a:pt x="906" y="209"/>
                    <a:pt x="903" y="210"/>
                    <a:pt x="900" y="212"/>
                  </a:cubicBezTo>
                  <a:cubicBezTo>
                    <a:pt x="897" y="213"/>
                    <a:pt x="893" y="213"/>
                    <a:pt x="891" y="215"/>
                  </a:cubicBezTo>
                  <a:cubicBezTo>
                    <a:pt x="887" y="217"/>
                    <a:pt x="881" y="221"/>
                    <a:pt x="878" y="223"/>
                  </a:cubicBezTo>
                  <a:cubicBezTo>
                    <a:pt x="877" y="225"/>
                    <a:pt x="876" y="227"/>
                    <a:pt x="874" y="229"/>
                  </a:cubicBezTo>
                  <a:cubicBezTo>
                    <a:pt x="873" y="230"/>
                    <a:pt x="872" y="231"/>
                    <a:pt x="871" y="232"/>
                  </a:cubicBezTo>
                  <a:cubicBezTo>
                    <a:pt x="868" y="237"/>
                    <a:pt x="865" y="242"/>
                    <a:pt x="862" y="246"/>
                  </a:cubicBezTo>
                  <a:cubicBezTo>
                    <a:pt x="854" y="254"/>
                    <a:pt x="843" y="263"/>
                    <a:pt x="832" y="268"/>
                  </a:cubicBezTo>
                  <a:cubicBezTo>
                    <a:pt x="825" y="271"/>
                    <a:pt x="818" y="272"/>
                    <a:pt x="810" y="274"/>
                  </a:cubicBezTo>
                  <a:cubicBezTo>
                    <a:pt x="809" y="274"/>
                    <a:pt x="807" y="274"/>
                    <a:pt x="806" y="274"/>
                  </a:cubicBezTo>
                  <a:cubicBezTo>
                    <a:pt x="804" y="275"/>
                    <a:pt x="802" y="275"/>
                    <a:pt x="800" y="275"/>
                  </a:cubicBezTo>
                  <a:cubicBezTo>
                    <a:pt x="798" y="275"/>
                    <a:pt x="796" y="275"/>
                    <a:pt x="794" y="275"/>
                  </a:cubicBezTo>
                  <a:cubicBezTo>
                    <a:pt x="791" y="275"/>
                    <a:pt x="784" y="275"/>
                    <a:pt x="781" y="275"/>
                  </a:cubicBezTo>
                  <a:cubicBezTo>
                    <a:pt x="779" y="275"/>
                    <a:pt x="777" y="275"/>
                    <a:pt x="774" y="275"/>
                  </a:cubicBezTo>
                  <a:cubicBezTo>
                    <a:pt x="772" y="274"/>
                    <a:pt x="770" y="274"/>
                    <a:pt x="768" y="273"/>
                  </a:cubicBezTo>
                  <a:cubicBezTo>
                    <a:pt x="768" y="273"/>
                    <a:pt x="767" y="273"/>
                    <a:pt x="767" y="273"/>
                  </a:cubicBezTo>
                  <a:cubicBezTo>
                    <a:pt x="762" y="271"/>
                    <a:pt x="758" y="270"/>
                    <a:pt x="753" y="268"/>
                  </a:cubicBezTo>
                  <a:cubicBezTo>
                    <a:pt x="748" y="266"/>
                    <a:pt x="744" y="264"/>
                    <a:pt x="739" y="262"/>
                  </a:cubicBezTo>
                  <a:cubicBezTo>
                    <a:pt x="737" y="261"/>
                    <a:pt x="735" y="259"/>
                    <a:pt x="733" y="259"/>
                  </a:cubicBezTo>
                  <a:cubicBezTo>
                    <a:pt x="729" y="258"/>
                    <a:pt x="726" y="257"/>
                    <a:pt x="723" y="256"/>
                  </a:cubicBezTo>
                  <a:cubicBezTo>
                    <a:pt x="722" y="256"/>
                    <a:pt x="720" y="256"/>
                    <a:pt x="719" y="257"/>
                  </a:cubicBezTo>
                  <a:cubicBezTo>
                    <a:pt x="714" y="256"/>
                    <a:pt x="702" y="260"/>
                    <a:pt x="699" y="263"/>
                  </a:cubicBezTo>
                  <a:cubicBezTo>
                    <a:pt x="698" y="264"/>
                    <a:pt x="695" y="267"/>
                    <a:pt x="694" y="270"/>
                  </a:cubicBezTo>
                  <a:cubicBezTo>
                    <a:pt x="694" y="270"/>
                    <a:pt x="692" y="272"/>
                    <a:pt x="692" y="272"/>
                  </a:cubicBezTo>
                  <a:cubicBezTo>
                    <a:pt x="691" y="275"/>
                    <a:pt x="689" y="277"/>
                    <a:pt x="688" y="280"/>
                  </a:cubicBezTo>
                  <a:cubicBezTo>
                    <a:pt x="687" y="282"/>
                    <a:pt x="687" y="285"/>
                    <a:pt x="687" y="288"/>
                  </a:cubicBezTo>
                  <a:cubicBezTo>
                    <a:pt x="685" y="297"/>
                    <a:pt x="692" y="303"/>
                    <a:pt x="698" y="308"/>
                  </a:cubicBezTo>
                  <a:cubicBezTo>
                    <a:pt x="699" y="309"/>
                    <a:pt x="699" y="311"/>
                    <a:pt x="700" y="312"/>
                  </a:cubicBezTo>
                  <a:cubicBezTo>
                    <a:pt x="702" y="313"/>
                    <a:pt x="704" y="314"/>
                    <a:pt x="705" y="315"/>
                  </a:cubicBezTo>
                  <a:cubicBezTo>
                    <a:pt x="707" y="316"/>
                    <a:pt x="709" y="319"/>
                    <a:pt x="710" y="321"/>
                  </a:cubicBezTo>
                  <a:cubicBezTo>
                    <a:pt x="711" y="321"/>
                    <a:pt x="712" y="321"/>
                    <a:pt x="712" y="321"/>
                  </a:cubicBezTo>
                  <a:cubicBezTo>
                    <a:pt x="713" y="322"/>
                    <a:pt x="713" y="323"/>
                    <a:pt x="714" y="324"/>
                  </a:cubicBezTo>
                  <a:cubicBezTo>
                    <a:pt x="714" y="325"/>
                    <a:pt x="716" y="325"/>
                    <a:pt x="716" y="326"/>
                  </a:cubicBezTo>
                  <a:cubicBezTo>
                    <a:pt x="718" y="328"/>
                    <a:pt x="719" y="330"/>
                    <a:pt x="720" y="332"/>
                  </a:cubicBezTo>
                  <a:cubicBezTo>
                    <a:pt x="720" y="332"/>
                    <a:pt x="720" y="332"/>
                    <a:pt x="720" y="332"/>
                  </a:cubicBezTo>
                  <a:cubicBezTo>
                    <a:pt x="724" y="336"/>
                    <a:pt x="724" y="341"/>
                    <a:pt x="726" y="345"/>
                  </a:cubicBezTo>
                  <a:cubicBezTo>
                    <a:pt x="726" y="347"/>
                    <a:pt x="728" y="349"/>
                    <a:pt x="728" y="351"/>
                  </a:cubicBezTo>
                  <a:cubicBezTo>
                    <a:pt x="729" y="355"/>
                    <a:pt x="729" y="358"/>
                    <a:pt x="729" y="361"/>
                  </a:cubicBezTo>
                  <a:cubicBezTo>
                    <a:pt x="730" y="364"/>
                    <a:pt x="728" y="367"/>
                    <a:pt x="729" y="370"/>
                  </a:cubicBezTo>
                  <a:cubicBezTo>
                    <a:pt x="729" y="372"/>
                    <a:pt x="728" y="375"/>
                    <a:pt x="727" y="376"/>
                  </a:cubicBezTo>
                  <a:cubicBezTo>
                    <a:pt x="727" y="377"/>
                    <a:pt x="727" y="378"/>
                    <a:pt x="727" y="378"/>
                  </a:cubicBezTo>
                  <a:cubicBezTo>
                    <a:pt x="724" y="385"/>
                    <a:pt x="718" y="395"/>
                    <a:pt x="712" y="399"/>
                  </a:cubicBezTo>
                  <a:cubicBezTo>
                    <a:pt x="702" y="404"/>
                    <a:pt x="688" y="406"/>
                    <a:pt x="675" y="403"/>
                  </a:cubicBezTo>
                  <a:cubicBezTo>
                    <a:pt x="674" y="403"/>
                    <a:pt x="673" y="403"/>
                    <a:pt x="671" y="403"/>
                  </a:cubicBezTo>
                  <a:cubicBezTo>
                    <a:pt x="669" y="403"/>
                    <a:pt x="666" y="403"/>
                    <a:pt x="664" y="403"/>
                  </a:cubicBezTo>
                  <a:cubicBezTo>
                    <a:pt x="662" y="403"/>
                    <a:pt x="660" y="403"/>
                    <a:pt x="659" y="403"/>
                  </a:cubicBezTo>
                  <a:cubicBezTo>
                    <a:pt x="652" y="402"/>
                    <a:pt x="646" y="403"/>
                    <a:pt x="639" y="402"/>
                  </a:cubicBezTo>
                  <a:cubicBezTo>
                    <a:pt x="636" y="402"/>
                    <a:pt x="633" y="402"/>
                    <a:pt x="630" y="402"/>
                  </a:cubicBezTo>
                  <a:cubicBezTo>
                    <a:pt x="628" y="402"/>
                    <a:pt x="627" y="402"/>
                    <a:pt x="626" y="402"/>
                  </a:cubicBezTo>
                  <a:cubicBezTo>
                    <a:pt x="620" y="402"/>
                    <a:pt x="615" y="402"/>
                    <a:pt x="611" y="403"/>
                  </a:cubicBezTo>
                  <a:cubicBezTo>
                    <a:pt x="611" y="403"/>
                    <a:pt x="610" y="403"/>
                    <a:pt x="609" y="403"/>
                  </a:cubicBezTo>
                  <a:cubicBezTo>
                    <a:pt x="607" y="403"/>
                    <a:pt x="603" y="405"/>
                    <a:pt x="602" y="404"/>
                  </a:cubicBezTo>
                  <a:cubicBezTo>
                    <a:pt x="599" y="405"/>
                    <a:pt x="593" y="405"/>
                    <a:pt x="588" y="405"/>
                  </a:cubicBezTo>
                  <a:cubicBezTo>
                    <a:pt x="588" y="405"/>
                    <a:pt x="588" y="405"/>
                    <a:pt x="588" y="405"/>
                  </a:cubicBezTo>
                  <a:cubicBezTo>
                    <a:pt x="588" y="405"/>
                    <a:pt x="588" y="405"/>
                    <a:pt x="588" y="405"/>
                  </a:cubicBezTo>
                  <a:cubicBezTo>
                    <a:pt x="589" y="404"/>
                    <a:pt x="596" y="401"/>
                    <a:pt x="597" y="400"/>
                  </a:cubicBezTo>
                  <a:cubicBezTo>
                    <a:pt x="598" y="400"/>
                    <a:pt x="598" y="401"/>
                    <a:pt x="599" y="401"/>
                  </a:cubicBezTo>
                  <a:cubicBezTo>
                    <a:pt x="599" y="401"/>
                    <a:pt x="601" y="400"/>
                    <a:pt x="601" y="399"/>
                  </a:cubicBezTo>
                  <a:cubicBezTo>
                    <a:pt x="602" y="400"/>
                    <a:pt x="612" y="399"/>
                    <a:pt x="615" y="397"/>
                  </a:cubicBezTo>
                  <a:cubicBezTo>
                    <a:pt x="617" y="397"/>
                    <a:pt x="621" y="398"/>
                    <a:pt x="622" y="398"/>
                  </a:cubicBezTo>
                  <a:cubicBezTo>
                    <a:pt x="625" y="397"/>
                    <a:pt x="631" y="397"/>
                    <a:pt x="634" y="398"/>
                  </a:cubicBezTo>
                  <a:cubicBezTo>
                    <a:pt x="636" y="398"/>
                    <a:pt x="637" y="397"/>
                    <a:pt x="638" y="397"/>
                  </a:cubicBezTo>
                  <a:cubicBezTo>
                    <a:pt x="639" y="397"/>
                    <a:pt x="642" y="398"/>
                    <a:pt x="643" y="398"/>
                  </a:cubicBezTo>
                  <a:cubicBezTo>
                    <a:pt x="644" y="398"/>
                    <a:pt x="644" y="397"/>
                    <a:pt x="645" y="397"/>
                  </a:cubicBezTo>
                  <a:cubicBezTo>
                    <a:pt x="651" y="398"/>
                    <a:pt x="658" y="399"/>
                    <a:pt x="666" y="398"/>
                  </a:cubicBezTo>
                  <a:cubicBezTo>
                    <a:pt x="666" y="398"/>
                    <a:pt x="667" y="399"/>
                    <a:pt x="668" y="399"/>
                  </a:cubicBezTo>
                  <a:cubicBezTo>
                    <a:pt x="669" y="399"/>
                    <a:pt x="678" y="399"/>
                    <a:pt x="680" y="399"/>
                  </a:cubicBezTo>
                  <a:cubicBezTo>
                    <a:pt x="683" y="399"/>
                    <a:pt x="687" y="399"/>
                    <a:pt x="691" y="399"/>
                  </a:cubicBezTo>
                  <a:cubicBezTo>
                    <a:pt x="691" y="399"/>
                    <a:pt x="692" y="400"/>
                    <a:pt x="692" y="400"/>
                  </a:cubicBezTo>
                  <a:cubicBezTo>
                    <a:pt x="694" y="400"/>
                    <a:pt x="704" y="397"/>
                    <a:pt x="706" y="396"/>
                  </a:cubicBezTo>
                  <a:cubicBezTo>
                    <a:pt x="715" y="392"/>
                    <a:pt x="721" y="383"/>
                    <a:pt x="724" y="373"/>
                  </a:cubicBezTo>
                  <a:cubicBezTo>
                    <a:pt x="726" y="367"/>
                    <a:pt x="723" y="355"/>
                    <a:pt x="722" y="350"/>
                  </a:cubicBezTo>
                  <a:cubicBezTo>
                    <a:pt x="721" y="347"/>
                    <a:pt x="720" y="343"/>
                    <a:pt x="719" y="340"/>
                  </a:cubicBezTo>
                  <a:cubicBezTo>
                    <a:pt x="717" y="336"/>
                    <a:pt x="712" y="327"/>
                    <a:pt x="708" y="325"/>
                  </a:cubicBezTo>
                  <a:cubicBezTo>
                    <a:pt x="704" y="321"/>
                    <a:pt x="699" y="318"/>
                    <a:pt x="695" y="314"/>
                  </a:cubicBezTo>
                  <a:cubicBezTo>
                    <a:pt x="695" y="313"/>
                    <a:pt x="694" y="312"/>
                    <a:pt x="694" y="312"/>
                  </a:cubicBezTo>
                  <a:cubicBezTo>
                    <a:pt x="693" y="310"/>
                    <a:pt x="691" y="310"/>
                    <a:pt x="690" y="309"/>
                  </a:cubicBezTo>
                  <a:cubicBezTo>
                    <a:pt x="687" y="306"/>
                    <a:pt x="683" y="300"/>
                    <a:pt x="682" y="296"/>
                  </a:cubicBezTo>
                  <a:cubicBezTo>
                    <a:pt x="681" y="294"/>
                    <a:pt x="682" y="292"/>
                    <a:pt x="682" y="291"/>
                  </a:cubicBezTo>
                  <a:cubicBezTo>
                    <a:pt x="680" y="281"/>
                    <a:pt x="689" y="269"/>
                    <a:pt x="693" y="262"/>
                  </a:cubicBezTo>
                  <a:cubicBezTo>
                    <a:pt x="694" y="261"/>
                    <a:pt x="695" y="261"/>
                    <a:pt x="696" y="260"/>
                  </a:cubicBezTo>
                  <a:cubicBezTo>
                    <a:pt x="697" y="260"/>
                    <a:pt x="697" y="259"/>
                    <a:pt x="698" y="258"/>
                  </a:cubicBezTo>
                  <a:cubicBezTo>
                    <a:pt x="700" y="258"/>
                    <a:pt x="701" y="257"/>
                    <a:pt x="703" y="257"/>
                  </a:cubicBezTo>
                  <a:cubicBezTo>
                    <a:pt x="703" y="256"/>
                    <a:pt x="705" y="254"/>
                    <a:pt x="706" y="255"/>
                  </a:cubicBezTo>
                  <a:cubicBezTo>
                    <a:pt x="709" y="253"/>
                    <a:pt x="713" y="253"/>
                    <a:pt x="717" y="253"/>
                  </a:cubicBezTo>
                  <a:cubicBezTo>
                    <a:pt x="719" y="252"/>
                    <a:pt x="721" y="252"/>
                    <a:pt x="722" y="252"/>
                  </a:cubicBezTo>
                  <a:cubicBezTo>
                    <a:pt x="734" y="254"/>
                    <a:pt x="744" y="259"/>
                    <a:pt x="756" y="264"/>
                  </a:cubicBezTo>
                  <a:cubicBezTo>
                    <a:pt x="756" y="264"/>
                    <a:pt x="756" y="264"/>
                    <a:pt x="756" y="264"/>
                  </a:cubicBezTo>
                  <a:cubicBezTo>
                    <a:pt x="760" y="264"/>
                    <a:pt x="764" y="268"/>
                    <a:pt x="767" y="269"/>
                  </a:cubicBezTo>
                  <a:cubicBezTo>
                    <a:pt x="773" y="271"/>
                    <a:pt x="782" y="271"/>
                    <a:pt x="787" y="271"/>
                  </a:cubicBezTo>
                  <a:cubicBezTo>
                    <a:pt x="787" y="271"/>
                    <a:pt x="787" y="271"/>
                    <a:pt x="787" y="271"/>
                  </a:cubicBezTo>
                  <a:cubicBezTo>
                    <a:pt x="788" y="271"/>
                    <a:pt x="790" y="271"/>
                    <a:pt x="792" y="271"/>
                  </a:cubicBezTo>
                  <a:cubicBezTo>
                    <a:pt x="792" y="271"/>
                    <a:pt x="792" y="271"/>
                    <a:pt x="792" y="271"/>
                  </a:cubicBezTo>
                  <a:cubicBezTo>
                    <a:pt x="792" y="271"/>
                    <a:pt x="794" y="271"/>
                    <a:pt x="795" y="271"/>
                  </a:cubicBezTo>
                  <a:cubicBezTo>
                    <a:pt x="797" y="271"/>
                    <a:pt x="802" y="270"/>
                    <a:pt x="803" y="271"/>
                  </a:cubicBezTo>
                  <a:cubicBezTo>
                    <a:pt x="805" y="270"/>
                    <a:pt x="809" y="270"/>
                    <a:pt x="812" y="269"/>
                  </a:cubicBezTo>
                  <a:cubicBezTo>
                    <a:pt x="814" y="269"/>
                    <a:pt x="815" y="269"/>
                    <a:pt x="816" y="269"/>
                  </a:cubicBezTo>
                  <a:cubicBezTo>
                    <a:pt x="819" y="267"/>
                    <a:pt x="823" y="266"/>
                    <a:pt x="826" y="265"/>
                  </a:cubicBezTo>
                  <a:cubicBezTo>
                    <a:pt x="827" y="264"/>
                    <a:pt x="829" y="264"/>
                    <a:pt x="830" y="264"/>
                  </a:cubicBezTo>
                  <a:cubicBezTo>
                    <a:pt x="833" y="262"/>
                    <a:pt x="837" y="260"/>
                    <a:pt x="840" y="258"/>
                  </a:cubicBezTo>
                  <a:cubicBezTo>
                    <a:pt x="844" y="256"/>
                    <a:pt x="846" y="253"/>
                    <a:pt x="849" y="250"/>
                  </a:cubicBezTo>
                  <a:cubicBezTo>
                    <a:pt x="859" y="243"/>
                    <a:pt x="866" y="232"/>
                    <a:pt x="873" y="222"/>
                  </a:cubicBezTo>
                  <a:cubicBezTo>
                    <a:pt x="874" y="220"/>
                    <a:pt x="877" y="219"/>
                    <a:pt x="879" y="217"/>
                  </a:cubicBezTo>
                  <a:cubicBezTo>
                    <a:pt x="885" y="213"/>
                    <a:pt x="892" y="209"/>
                    <a:pt x="901" y="206"/>
                  </a:cubicBezTo>
                  <a:cubicBezTo>
                    <a:pt x="903" y="205"/>
                    <a:pt x="907" y="203"/>
                    <a:pt x="908" y="204"/>
                  </a:cubicBezTo>
                  <a:cubicBezTo>
                    <a:pt x="910" y="203"/>
                    <a:pt x="913" y="202"/>
                    <a:pt x="914" y="202"/>
                  </a:cubicBezTo>
                  <a:cubicBezTo>
                    <a:pt x="915" y="202"/>
                    <a:pt x="920" y="200"/>
                    <a:pt x="921" y="200"/>
                  </a:cubicBezTo>
                  <a:cubicBezTo>
                    <a:pt x="923" y="199"/>
                    <a:pt x="932" y="199"/>
                    <a:pt x="933" y="200"/>
                  </a:cubicBezTo>
                  <a:cubicBezTo>
                    <a:pt x="934" y="200"/>
                    <a:pt x="934" y="199"/>
                    <a:pt x="935" y="199"/>
                  </a:cubicBezTo>
                  <a:cubicBezTo>
                    <a:pt x="936" y="199"/>
                    <a:pt x="939" y="199"/>
                    <a:pt x="940" y="199"/>
                  </a:cubicBezTo>
                  <a:cubicBezTo>
                    <a:pt x="940" y="199"/>
                    <a:pt x="941" y="199"/>
                    <a:pt x="942" y="199"/>
                  </a:cubicBezTo>
                  <a:cubicBezTo>
                    <a:pt x="943" y="199"/>
                    <a:pt x="943" y="198"/>
                    <a:pt x="944" y="198"/>
                  </a:cubicBezTo>
                  <a:cubicBezTo>
                    <a:pt x="948" y="199"/>
                    <a:pt x="953" y="198"/>
                    <a:pt x="957" y="197"/>
                  </a:cubicBezTo>
                  <a:cubicBezTo>
                    <a:pt x="962" y="197"/>
                    <a:pt x="967" y="195"/>
                    <a:pt x="972" y="194"/>
                  </a:cubicBezTo>
                  <a:cubicBezTo>
                    <a:pt x="975" y="193"/>
                    <a:pt x="977" y="193"/>
                    <a:pt x="979" y="191"/>
                  </a:cubicBezTo>
                  <a:cubicBezTo>
                    <a:pt x="980" y="191"/>
                    <a:pt x="981" y="189"/>
                    <a:pt x="982" y="188"/>
                  </a:cubicBezTo>
                  <a:cubicBezTo>
                    <a:pt x="985" y="186"/>
                    <a:pt x="986" y="187"/>
                    <a:pt x="988" y="184"/>
                  </a:cubicBezTo>
                  <a:cubicBezTo>
                    <a:pt x="991" y="181"/>
                    <a:pt x="993" y="181"/>
                    <a:pt x="994" y="176"/>
                  </a:cubicBezTo>
                  <a:cubicBezTo>
                    <a:pt x="994" y="175"/>
                    <a:pt x="995" y="172"/>
                    <a:pt x="994" y="171"/>
                  </a:cubicBezTo>
                  <a:cubicBezTo>
                    <a:pt x="994" y="171"/>
                    <a:pt x="994" y="171"/>
                    <a:pt x="994" y="171"/>
                  </a:cubicBezTo>
                  <a:cubicBezTo>
                    <a:pt x="995" y="171"/>
                    <a:pt x="994" y="171"/>
                    <a:pt x="995" y="171"/>
                  </a:cubicBezTo>
                  <a:cubicBezTo>
                    <a:pt x="996" y="167"/>
                    <a:pt x="995" y="157"/>
                    <a:pt x="994" y="153"/>
                  </a:cubicBezTo>
                  <a:cubicBezTo>
                    <a:pt x="994" y="151"/>
                    <a:pt x="992" y="147"/>
                    <a:pt x="993" y="145"/>
                  </a:cubicBezTo>
                  <a:cubicBezTo>
                    <a:pt x="992" y="144"/>
                    <a:pt x="990" y="143"/>
                    <a:pt x="990" y="14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642">
              <a:extLst>
                <a:ext uri="{FF2B5EF4-FFF2-40B4-BE49-F238E27FC236}">
                  <a16:creationId xmlns:a16="http://schemas.microsoft.com/office/drawing/2014/main" id="{5DF48AE4-517C-9441-AFFF-E95563B70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3" y="4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643">
              <a:extLst>
                <a:ext uri="{FF2B5EF4-FFF2-40B4-BE49-F238E27FC236}">
                  <a16:creationId xmlns:a16="http://schemas.microsoft.com/office/drawing/2014/main" id="{328DDE60-8455-9576-EDDB-89E86BA50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" y="4152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644">
              <a:extLst>
                <a:ext uri="{FF2B5EF4-FFF2-40B4-BE49-F238E27FC236}">
                  <a16:creationId xmlns:a16="http://schemas.microsoft.com/office/drawing/2014/main" id="{152A1B56-8AB1-59A3-4DDA-BA0218853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2" y="41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645">
              <a:extLst>
                <a:ext uri="{FF2B5EF4-FFF2-40B4-BE49-F238E27FC236}">
                  <a16:creationId xmlns:a16="http://schemas.microsoft.com/office/drawing/2014/main" id="{C43582CB-29D1-62CB-6EED-21E97D8AD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" y="42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646">
              <a:extLst>
                <a:ext uri="{FF2B5EF4-FFF2-40B4-BE49-F238E27FC236}">
                  <a16:creationId xmlns:a16="http://schemas.microsoft.com/office/drawing/2014/main" id="{E40D1F5A-ABCF-38C3-7BFD-A33DFAD7C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0" y="4210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647">
              <a:extLst>
                <a:ext uri="{FF2B5EF4-FFF2-40B4-BE49-F238E27FC236}">
                  <a16:creationId xmlns:a16="http://schemas.microsoft.com/office/drawing/2014/main" id="{3F4911E8-3072-B305-FEA5-E70C838D5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8" y="4225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648">
              <a:extLst>
                <a:ext uri="{FF2B5EF4-FFF2-40B4-BE49-F238E27FC236}">
                  <a16:creationId xmlns:a16="http://schemas.microsoft.com/office/drawing/2014/main" id="{C9178813-DB95-7E5C-25E5-162B6562F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" y="423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649">
              <a:extLst>
                <a:ext uri="{FF2B5EF4-FFF2-40B4-BE49-F238E27FC236}">
                  <a16:creationId xmlns:a16="http://schemas.microsoft.com/office/drawing/2014/main" id="{4FB7A7A2-0A90-AEA1-251F-7AEE6AF82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5" y="42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650">
              <a:extLst>
                <a:ext uri="{FF2B5EF4-FFF2-40B4-BE49-F238E27FC236}">
                  <a16:creationId xmlns:a16="http://schemas.microsoft.com/office/drawing/2014/main" id="{4B7686AA-C990-5ED8-1B0F-38D122780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8" y="4225"/>
              <a:ext cx="875" cy="905"/>
            </a:xfrm>
            <a:custGeom>
              <a:avLst/>
              <a:gdLst>
                <a:gd name="T0" fmla="*/ 133 w 361"/>
                <a:gd name="T1" fmla="*/ 124 h 373"/>
                <a:gd name="T2" fmla="*/ 155 w 361"/>
                <a:gd name="T3" fmla="*/ 112 h 373"/>
                <a:gd name="T4" fmla="*/ 163 w 361"/>
                <a:gd name="T5" fmla="*/ 106 h 373"/>
                <a:gd name="T6" fmla="*/ 176 w 361"/>
                <a:gd name="T7" fmla="*/ 98 h 373"/>
                <a:gd name="T8" fmla="*/ 195 w 361"/>
                <a:gd name="T9" fmla="*/ 82 h 373"/>
                <a:gd name="T10" fmla="*/ 214 w 361"/>
                <a:gd name="T11" fmla="*/ 60 h 373"/>
                <a:gd name="T12" fmla="*/ 225 w 361"/>
                <a:gd name="T13" fmla="*/ 43 h 373"/>
                <a:gd name="T14" fmla="*/ 234 w 361"/>
                <a:gd name="T15" fmla="*/ 28 h 373"/>
                <a:gd name="T16" fmla="*/ 242 w 361"/>
                <a:gd name="T17" fmla="*/ 15 h 373"/>
                <a:gd name="T18" fmla="*/ 277 w 361"/>
                <a:gd name="T19" fmla="*/ 24 h 373"/>
                <a:gd name="T20" fmla="*/ 273 w 361"/>
                <a:gd name="T21" fmla="*/ 50 h 373"/>
                <a:gd name="T22" fmla="*/ 262 w 361"/>
                <a:gd name="T23" fmla="*/ 83 h 373"/>
                <a:gd name="T24" fmla="*/ 259 w 361"/>
                <a:gd name="T25" fmla="*/ 104 h 373"/>
                <a:gd name="T26" fmla="*/ 259 w 361"/>
                <a:gd name="T27" fmla="*/ 142 h 373"/>
                <a:gd name="T28" fmla="*/ 264 w 361"/>
                <a:gd name="T29" fmla="*/ 161 h 373"/>
                <a:gd name="T30" fmla="*/ 272 w 361"/>
                <a:gd name="T31" fmla="*/ 177 h 373"/>
                <a:gd name="T32" fmla="*/ 294 w 361"/>
                <a:gd name="T33" fmla="*/ 206 h 373"/>
                <a:gd name="T34" fmla="*/ 319 w 361"/>
                <a:gd name="T35" fmla="*/ 218 h 373"/>
                <a:gd name="T36" fmla="*/ 337 w 361"/>
                <a:gd name="T37" fmla="*/ 224 h 373"/>
                <a:gd name="T38" fmla="*/ 352 w 361"/>
                <a:gd name="T39" fmla="*/ 236 h 373"/>
                <a:gd name="T40" fmla="*/ 361 w 361"/>
                <a:gd name="T41" fmla="*/ 263 h 373"/>
                <a:gd name="T42" fmla="*/ 325 w 361"/>
                <a:gd name="T43" fmla="*/ 304 h 373"/>
                <a:gd name="T44" fmla="*/ 273 w 361"/>
                <a:gd name="T45" fmla="*/ 335 h 373"/>
                <a:gd name="T46" fmla="*/ 269 w 361"/>
                <a:gd name="T47" fmla="*/ 340 h 373"/>
                <a:gd name="T48" fmla="*/ 263 w 361"/>
                <a:gd name="T49" fmla="*/ 354 h 373"/>
                <a:gd name="T50" fmla="*/ 259 w 361"/>
                <a:gd name="T51" fmla="*/ 369 h 373"/>
                <a:gd name="T52" fmla="*/ 253 w 361"/>
                <a:gd name="T53" fmla="*/ 373 h 373"/>
                <a:gd name="T54" fmla="*/ 258 w 361"/>
                <a:gd name="T55" fmla="*/ 354 h 373"/>
                <a:gd name="T56" fmla="*/ 266 w 361"/>
                <a:gd name="T57" fmla="*/ 339 h 373"/>
                <a:gd name="T58" fmla="*/ 272 w 361"/>
                <a:gd name="T59" fmla="*/ 328 h 373"/>
                <a:gd name="T60" fmla="*/ 289 w 361"/>
                <a:gd name="T61" fmla="*/ 315 h 373"/>
                <a:gd name="T62" fmla="*/ 314 w 361"/>
                <a:gd name="T63" fmla="*/ 301 h 373"/>
                <a:gd name="T64" fmla="*/ 340 w 361"/>
                <a:gd name="T65" fmla="*/ 291 h 373"/>
                <a:gd name="T66" fmla="*/ 345 w 361"/>
                <a:gd name="T67" fmla="*/ 237 h 373"/>
                <a:gd name="T68" fmla="*/ 318 w 361"/>
                <a:gd name="T69" fmla="*/ 223 h 373"/>
                <a:gd name="T70" fmla="*/ 276 w 361"/>
                <a:gd name="T71" fmla="*/ 194 h 373"/>
                <a:gd name="T72" fmla="*/ 253 w 361"/>
                <a:gd name="T73" fmla="*/ 131 h 373"/>
                <a:gd name="T74" fmla="*/ 253 w 361"/>
                <a:gd name="T75" fmla="*/ 122 h 373"/>
                <a:gd name="T76" fmla="*/ 255 w 361"/>
                <a:gd name="T77" fmla="*/ 100 h 373"/>
                <a:gd name="T78" fmla="*/ 262 w 361"/>
                <a:gd name="T79" fmla="*/ 64 h 373"/>
                <a:gd name="T80" fmla="*/ 266 w 361"/>
                <a:gd name="T81" fmla="*/ 56 h 373"/>
                <a:gd name="T82" fmla="*/ 262 w 361"/>
                <a:gd name="T83" fmla="*/ 11 h 373"/>
                <a:gd name="T84" fmla="*/ 243 w 361"/>
                <a:gd name="T85" fmla="*/ 23 h 373"/>
                <a:gd name="T86" fmla="*/ 231 w 361"/>
                <a:gd name="T87" fmla="*/ 40 h 373"/>
                <a:gd name="T88" fmla="*/ 218 w 361"/>
                <a:gd name="T89" fmla="*/ 64 h 373"/>
                <a:gd name="T90" fmla="*/ 186 w 361"/>
                <a:gd name="T91" fmla="*/ 96 h 373"/>
                <a:gd name="T92" fmla="*/ 118 w 361"/>
                <a:gd name="T93" fmla="*/ 134 h 373"/>
                <a:gd name="T94" fmla="*/ 92 w 361"/>
                <a:gd name="T95" fmla="*/ 143 h 373"/>
                <a:gd name="T96" fmla="*/ 67 w 361"/>
                <a:gd name="T97" fmla="*/ 153 h 373"/>
                <a:gd name="T98" fmla="*/ 36 w 361"/>
                <a:gd name="T99" fmla="*/ 180 h 373"/>
                <a:gd name="T100" fmla="*/ 45 w 361"/>
                <a:gd name="T101" fmla="*/ 239 h 373"/>
                <a:gd name="T102" fmla="*/ 15 w 361"/>
                <a:gd name="T103" fmla="*/ 334 h 373"/>
                <a:gd name="T104" fmla="*/ 6 w 361"/>
                <a:gd name="T105" fmla="*/ 365 h 373"/>
                <a:gd name="T106" fmla="*/ 1 w 361"/>
                <a:gd name="T107" fmla="*/ 365 h 373"/>
                <a:gd name="T108" fmla="*/ 5 w 361"/>
                <a:gd name="T109" fmla="*/ 340 h 373"/>
                <a:gd name="T110" fmla="*/ 24 w 361"/>
                <a:gd name="T111" fmla="*/ 313 h 373"/>
                <a:gd name="T112" fmla="*/ 38 w 361"/>
                <a:gd name="T113" fmla="*/ 229 h 373"/>
                <a:gd name="T114" fmla="*/ 50 w 361"/>
                <a:gd name="T115" fmla="*/ 153 h 373"/>
                <a:gd name="T116" fmla="*/ 79 w 361"/>
                <a:gd name="T117" fmla="*/ 14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373">
                  <a:moveTo>
                    <a:pt x="113" y="131"/>
                  </a:moveTo>
                  <a:cubicBezTo>
                    <a:pt x="115" y="131"/>
                    <a:pt x="116" y="129"/>
                    <a:pt x="117" y="129"/>
                  </a:cubicBezTo>
                  <a:cubicBezTo>
                    <a:pt x="118" y="129"/>
                    <a:pt x="119" y="129"/>
                    <a:pt x="120" y="129"/>
                  </a:cubicBezTo>
                  <a:cubicBezTo>
                    <a:pt x="121" y="128"/>
                    <a:pt x="121" y="128"/>
                    <a:pt x="122" y="127"/>
                  </a:cubicBezTo>
                  <a:cubicBezTo>
                    <a:pt x="126" y="126"/>
                    <a:pt x="129" y="125"/>
                    <a:pt x="133" y="124"/>
                  </a:cubicBezTo>
                  <a:cubicBezTo>
                    <a:pt x="135" y="123"/>
                    <a:pt x="136" y="121"/>
                    <a:pt x="138" y="121"/>
                  </a:cubicBezTo>
                  <a:cubicBezTo>
                    <a:pt x="139" y="119"/>
                    <a:pt x="142" y="118"/>
                    <a:pt x="144" y="118"/>
                  </a:cubicBezTo>
                  <a:cubicBezTo>
                    <a:pt x="144" y="117"/>
                    <a:pt x="145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53" y="112"/>
                    <a:pt x="155" y="112"/>
                  </a:cubicBezTo>
                  <a:cubicBezTo>
                    <a:pt x="155" y="112"/>
                    <a:pt x="155" y="112"/>
                    <a:pt x="155" y="111"/>
                  </a:cubicBezTo>
                  <a:cubicBezTo>
                    <a:pt x="157" y="111"/>
                    <a:pt x="157" y="109"/>
                    <a:pt x="158" y="109"/>
                  </a:cubicBezTo>
                  <a:cubicBezTo>
                    <a:pt x="159" y="108"/>
                    <a:pt x="160" y="108"/>
                    <a:pt x="160" y="108"/>
                  </a:cubicBezTo>
                  <a:cubicBezTo>
                    <a:pt x="161" y="108"/>
                    <a:pt x="161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5"/>
                  </a:cubicBezTo>
                  <a:cubicBezTo>
                    <a:pt x="164" y="105"/>
                    <a:pt x="165" y="104"/>
                    <a:pt x="166" y="104"/>
                  </a:cubicBezTo>
                  <a:cubicBezTo>
                    <a:pt x="166" y="104"/>
                    <a:pt x="167" y="104"/>
                    <a:pt x="167" y="103"/>
                  </a:cubicBezTo>
                  <a:cubicBezTo>
                    <a:pt x="169" y="101"/>
                    <a:pt x="174" y="99"/>
                    <a:pt x="176" y="98"/>
                  </a:cubicBezTo>
                  <a:cubicBezTo>
                    <a:pt x="177" y="97"/>
                    <a:pt x="178" y="95"/>
                    <a:pt x="179" y="94"/>
                  </a:cubicBezTo>
                  <a:cubicBezTo>
                    <a:pt x="180" y="93"/>
                    <a:pt x="181" y="93"/>
                    <a:pt x="183" y="92"/>
                  </a:cubicBezTo>
                  <a:cubicBezTo>
                    <a:pt x="183" y="91"/>
                    <a:pt x="184" y="90"/>
                    <a:pt x="185" y="89"/>
                  </a:cubicBezTo>
                  <a:cubicBezTo>
                    <a:pt x="188" y="87"/>
                    <a:pt x="190" y="86"/>
                    <a:pt x="193" y="83"/>
                  </a:cubicBezTo>
                  <a:cubicBezTo>
                    <a:pt x="194" y="83"/>
                    <a:pt x="195" y="82"/>
                    <a:pt x="195" y="82"/>
                  </a:cubicBezTo>
                  <a:cubicBezTo>
                    <a:pt x="197" y="80"/>
                    <a:pt x="199" y="77"/>
                    <a:pt x="201" y="75"/>
                  </a:cubicBezTo>
                  <a:cubicBezTo>
                    <a:pt x="203" y="73"/>
                    <a:pt x="208" y="70"/>
                    <a:pt x="210" y="68"/>
                  </a:cubicBezTo>
                  <a:cubicBezTo>
                    <a:pt x="210" y="67"/>
                    <a:pt x="211" y="64"/>
                    <a:pt x="212" y="63"/>
                  </a:cubicBezTo>
                  <a:cubicBezTo>
                    <a:pt x="213" y="63"/>
                    <a:pt x="213" y="62"/>
                    <a:pt x="214" y="62"/>
                  </a:cubicBezTo>
                  <a:cubicBezTo>
                    <a:pt x="214" y="61"/>
                    <a:pt x="214" y="61"/>
                    <a:pt x="214" y="60"/>
                  </a:cubicBezTo>
                  <a:cubicBezTo>
                    <a:pt x="215" y="59"/>
                    <a:pt x="216" y="59"/>
                    <a:pt x="217" y="58"/>
                  </a:cubicBezTo>
                  <a:cubicBezTo>
                    <a:pt x="217" y="57"/>
                    <a:pt x="217" y="56"/>
                    <a:pt x="217" y="56"/>
                  </a:cubicBezTo>
                  <a:cubicBezTo>
                    <a:pt x="218" y="54"/>
                    <a:pt x="220" y="53"/>
                    <a:pt x="221" y="51"/>
                  </a:cubicBezTo>
                  <a:cubicBezTo>
                    <a:pt x="221" y="51"/>
                    <a:pt x="221" y="50"/>
                    <a:pt x="221" y="49"/>
                  </a:cubicBezTo>
                  <a:cubicBezTo>
                    <a:pt x="222" y="47"/>
                    <a:pt x="224" y="44"/>
                    <a:pt x="225" y="43"/>
                  </a:cubicBezTo>
                  <a:cubicBezTo>
                    <a:pt x="226" y="42"/>
                    <a:pt x="226" y="40"/>
                    <a:pt x="227" y="38"/>
                  </a:cubicBezTo>
                  <a:cubicBezTo>
                    <a:pt x="227" y="38"/>
                    <a:pt x="229" y="36"/>
                    <a:pt x="229" y="35"/>
                  </a:cubicBezTo>
                  <a:cubicBezTo>
                    <a:pt x="229" y="35"/>
                    <a:pt x="229" y="35"/>
                    <a:pt x="230" y="35"/>
                  </a:cubicBezTo>
                  <a:cubicBezTo>
                    <a:pt x="231" y="33"/>
                    <a:pt x="231" y="32"/>
                    <a:pt x="231" y="31"/>
                  </a:cubicBezTo>
                  <a:cubicBezTo>
                    <a:pt x="232" y="30"/>
                    <a:pt x="233" y="29"/>
                    <a:pt x="234" y="28"/>
                  </a:cubicBezTo>
                  <a:cubicBezTo>
                    <a:pt x="234" y="27"/>
                    <a:pt x="234" y="26"/>
                    <a:pt x="234" y="26"/>
                  </a:cubicBezTo>
                  <a:cubicBezTo>
                    <a:pt x="235" y="25"/>
                    <a:pt x="235" y="25"/>
                    <a:pt x="236" y="24"/>
                  </a:cubicBezTo>
                  <a:cubicBezTo>
                    <a:pt x="236" y="24"/>
                    <a:pt x="237" y="22"/>
                    <a:pt x="238" y="21"/>
                  </a:cubicBezTo>
                  <a:cubicBezTo>
                    <a:pt x="238" y="21"/>
                    <a:pt x="238" y="20"/>
                    <a:pt x="239" y="20"/>
                  </a:cubicBezTo>
                  <a:cubicBezTo>
                    <a:pt x="240" y="18"/>
                    <a:pt x="241" y="16"/>
                    <a:pt x="242" y="15"/>
                  </a:cubicBezTo>
                  <a:cubicBezTo>
                    <a:pt x="248" y="9"/>
                    <a:pt x="259" y="0"/>
                    <a:pt x="269" y="9"/>
                  </a:cubicBezTo>
                  <a:cubicBezTo>
                    <a:pt x="270" y="10"/>
                    <a:pt x="271" y="12"/>
                    <a:pt x="272" y="13"/>
                  </a:cubicBezTo>
                  <a:cubicBezTo>
                    <a:pt x="273" y="14"/>
                    <a:pt x="274" y="15"/>
                    <a:pt x="275" y="16"/>
                  </a:cubicBezTo>
                  <a:cubicBezTo>
                    <a:pt x="275" y="18"/>
                    <a:pt x="275" y="19"/>
                    <a:pt x="276" y="20"/>
                  </a:cubicBezTo>
                  <a:cubicBezTo>
                    <a:pt x="276" y="21"/>
                    <a:pt x="277" y="23"/>
                    <a:pt x="277" y="24"/>
                  </a:cubicBezTo>
                  <a:cubicBezTo>
                    <a:pt x="278" y="25"/>
                    <a:pt x="277" y="31"/>
                    <a:pt x="276" y="32"/>
                  </a:cubicBezTo>
                  <a:cubicBezTo>
                    <a:pt x="276" y="34"/>
                    <a:pt x="277" y="36"/>
                    <a:pt x="276" y="38"/>
                  </a:cubicBezTo>
                  <a:cubicBezTo>
                    <a:pt x="276" y="39"/>
                    <a:pt x="276" y="41"/>
                    <a:pt x="275" y="43"/>
                  </a:cubicBezTo>
                  <a:cubicBezTo>
                    <a:pt x="274" y="44"/>
                    <a:pt x="275" y="46"/>
                    <a:pt x="274" y="47"/>
                  </a:cubicBezTo>
                  <a:cubicBezTo>
                    <a:pt x="274" y="48"/>
                    <a:pt x="273" y="48"/>
                    <a:pt x="273" y="50"/>
                  </a:cubicBezTo>
                  <a:cubicBezTo>
                    <a:pt x="273" y="52"/>
                    <a:pt x="271" y="57"/>
                    <a:pt x="269" y="59"/>
                  </a:cubicBezTo>
                  <a:cubicBezTo>
                    <a:pt x="269" y="60"/>
                    <a:pt x="270" y="61"/>
                    <a:pt x="270" y="61"/>
                  </a:cubicBezTo>
                  <a:cubicBezTo>
                    <a:pt x="269" y="63"/>
                    <a:pt x="269" y="63"/>
                    <a:pt x="268" y="65"/>
                  </a:cubicBezTo>
                  <a:cubicBezTo>
                    <a:pt x="266" y="70"/>
                    <a:pt x="266" y="73"/>
                    <a:pt x="264" y="78"/>
                  </a:cubicBezTo>
                  <a:cubicBezTo>
                    <a:pt x="264" y="79"/>
                    <a:pt x="262" y="82"/>
                    <a:pt x="262" y="83"/>
                  </a:cubicBezTo>
                  <a:cubicBezTo>
                    <a:pt x="261" y="85"/>
                    <a:pt x="261" y="87"/>
                    <a:pt x="261" y="90"/>
                  </a:cubicBezTo>
                  <a:cubicBezTo>
                    <a:pt x="260" y="92"/>
                    <a:pt x="260" y="95"/>
                    <a:pt x="259" y="97"/>
                  </a:cubicBezTo>
                  <a:cubicBezTo>
                    <a:pt x="259" y="98"/>
                    <a:pt x="260" y="100"/>
                    <a:pt x="259" y="102"/>
                  </a:cubicBezTo>
                  <a:cubicBezTo>
                    <a:pt x="259" y="102"/>
                    <a:pt x="258" y="102"/>
                    <a:pt x="258" y="103"/>
                  </a:cubicBezTo>
                  <a:cubicBezTo>
                    <a:pt x="258" y="103"/>
                    <a:pt x="259" y="103"/>
                    <a:pt x="259" y="104"/>
                  </a:cubicBezTo>
                  <a:cubicBezTo>
                    <a:pt x="259" y="104"/>
                    <a:pt x="258" y="109"/>
                    <a:pt x="258" y="110"/>
                  </a:cubicBezTo>
                  <a:cubicBezTo>
                    <a:pt x="257" y="114"/>
                    <a:pt x="257" y="120"/>
                    <a:pt x="258" y="125"/>
                  </a:cubicBezTo>
                  <a:cubicBezTo>
                    <a:pt x="258" y="127"/>
                    <a:pt x="258" y="128"/>
                    <a:pt x="257" y="129"/>
                  </a:cubicBezTo>
                  <a:cubicBezTo>
                    <a:pt x="258" y="133"/>
                    <a:pt x="258" y="136"/>
                    <a:pt x="259" y="138"/>
                  </a:cubicBezTo>
                  <a:cubicBezTo>
                    <a:pt x="259" y="139"/>
                    <a:pt x="259" y="141"/>
                    <a:pt x="259" y="142"/>
                  </a:cubicBezTo>
                  <a:cubicBezTo>
                    <a:pt x="259" y="143"/>
                    <a:pt x="260" y="145"/>
                    <a:pt x="261" y="147"/>
                  </a:cubicBezTo>
                  <a:cubicBezTo>
                    <a:pt x="261" y="149"/>
                    <a:pt x="262" y="152"/>
                    <a:pt x="262" y="154"/>
                  </a:cubicBezTo>
                  <a:cubicBezTo>
                    <a:pt x="262" y="155"/>
                    <a:pt x="262" y="155"/>
                    <a:pt x="262" y="156"/>
                  </a:cubicBezTo>
                  <a:cubicBezTo>
                    <a:pt x="263" y="156"/>
                    <a:pt x="263" y="158"/>
                    <a:pt x="264" y="159"/>
                  </a:cubicBezTo>
                  <a:cubicBezTo>
                    <a:pt x="264" y="160"/>
                    <a:pt x="264" y="160"/>
                    <a:pt x="264" y="161"/>
                  </a:cubicBezTo>
                  <a:cubicBezTo>
                    <a:pt x="264" y="162"/>
                    <a:pt x="265" y="162"/>
                    <a:pt x="265" y="163"/>
                  </a:cubicBezTo>
                  <a:cubicBezTo>
                    <a:pt x="265" y="163"/>
                    <a:pt x="265" y="164"/>
                    <a:pt x="265" y="165"/>
                  </a:cubicBezTo>
                  <a:cubicBezTo>
                    <a:pt x="265" y="165"/>
                    <a:pt x="266" y="166"/>
                    <a:pt x="266" y="166"/>
                  </a:cubicBezTo>
                  <a:cubicBezTo>
                    <a:pt x="267" y="167"/>
                    <a:pt x="267" y="169"/>
                    <a:pt x="268" y="171"/>
                  </a:cubicBezTo>
                  <a:cubicBezTo>
                    <a:pt x="269" y="173"/>
                    <a:pt x="271" y="175"/>
                    <a:pt x="272" y="177"/>
                  </a:cubicBezTo>
                  <a:cubicBezTo>
                    <a:pt x="273" y="180"/>
                    <a:pt x="275" y="184"/>
                    <a:pt x="277" y="187"/>
                  </a:cubicBezTo>
                  <a:cubicBezTo>
                    <a:pt x="277" y="187"/>
                    <a:pt x="279" y="189"/>
                    <a:pt x="278" y="190"/>
                  </a:cubicBezTo>
                  <a:cubicBezTo>
                    <a:pt x="279" y="191"/>
                    <a:pt x="281" y="192"/>
                    <a:pt x="282" y="193"/>
                  </a:cubicBezTo>
                  <a:cubicBezTo>
                    <a:pt x="283" y="194"/>
                    <a:pt x="283" y="195"/>
                    <a:pt x="284" y="196"/>
                  </a:cubicBezTo>
                  <a:cubicBezTo>
                    <a:pt x="287" y="199"/>
                    <a:pt x="290" y="203"/>
                    <a:pt x="294" y="206"/>
                  </a:cubicBezTo>
                  <a:cubicBezTo>
                    <a:pt x="296" y="206"/>
                    <a:pt x="297" y="207"/>
                    <a:pt x="299" y="208"/>
                  </a:cubicBezTo>
                  <a:cubicBezTo>
                    <a:pt x="300" y="209"/>
                    <a:pt x="300" y="209"/>
                    <a:pt x="301" y="210"/>
                  </a:cubicBezTo>
                  <a:cubicBezTo>
                    <a:pt x="302" y="210"/>
                    <a:pt x="304" y="211"/>
                    <a:pt x="305" y="211"/>
                  </a:cubicBezTo>
                  <a:cubicBezTo>
                    <a:pt x="306" y="211"/>
                    <a:pt x="306" y="212"/>
                    <a:pt x="307" y="213"/>
                  </a:cubicBezTo>
                  <a:cubicBezTo>
                    <a:pt x="311" y="214"/>
                    <a:pt x="315" y="216"/>
                    <a:pt x="319" y="218"/>
                  </a:cubicBezTo>
                  <a:cubicBezTo>
                    <a:pt x="320" y="219"/>
                    <a:pt x="322" y="219"/>
                    <a:pt x="322" y="219"/>
                  </a:cubicBezTo>
                  <a:cubicBezTo>
                    <a:pt x="324" y="220"/>
                    <a:pt x="326" y="220"/>
                    <a:pt x="327" y="221"/>
                  </a:cubicBezTo>
                  <a:cubicBezTo>
                    <a:pt x="329" y="221"/>
                    <a:pt x="330" y="221"/>
                    <a:pt x="331" y="222"/>
                  </a:cubicBezTo>
                  <a:cubicBezTo>
                    <a:pt x="332" y="222"/>
                    <a:pt x="332" y="223"/>
                    <a:pt x="333" y="223"/>
                  </a:cubicBezTo>
                  <a:cubicBezTo>
                    <a:pt x="334" y="224"/>
                    <a:pt x="336" y="224"/>
                    <a:pt x="337" y="224"/>
                  </a:cubicBezTo>
                  <a:cubicBezTo>
                    <a:pt x="338" y="225"/>
                    <a:pt x="340" y="226"/>
                    <a:pt x="342" y="227"/>
                  </a:cubicBezTo>
                  <a:cubicBezTo>
                    <a:pt x="343" y="228"/>
                    <a:pt x="343" y="230"/>
                    <a:pt x="344" y="230"/>
                  </a:cubicBezTo>
                  <a:cubicBezTo>
                    <a:pt x="344" y="230"/>
                    <a:pt x="345" y="230"/>
                    <a:pt x="345" y="230"/>
                  </a:cubicBezTo>
                  <a:cubicBezTo>
                    <a:pt x="346" y="231"/>
                    <a:pt x="347" y="233"/>
                    <a:pt x="349" y="234"/>
                  </a:cubicBezTo>
                  <a:cubicBezTo>
                    <a:pt x="350" y="233"/>
                    <a:pt x="351" y="235"/>
                    <a:pt x="352" y="236"/>
                  </a:cubicBezTo>
                  <a:cubicBezTo>
                    <a:pt x="355" y="238"/>
                    <a:pt x="359" y="241"/>
                    <a:pt x="359" y="246"/>
                  </a:cubicBezTo>
                  <a:cubicBezTo>
                    <a:pt x="359" y="247"/>
                    <a:pt x="360" y="249"/>
                    <a:pt x="360" y="250"/>
                  </a:cubicBezTo>
                  <a:cubicBezTo>
                    <a:pt x="361" y="253"/>
                    <a:pt x="360" y="255"/>
                    <a:pt x="361" y="257"/>
                  </a:cubicBezTo>
                  <a:cubicBezTo>
                    <a:pt x="361" y="258"/>
                    <a:pt x="361" y="261"/>
                    <a:pt x="361" y="262"/>
                  </a:cubicBezTo>
                  <a:cubicBezTo>
                    <a:pt x="361" y="262"/>
                    <a:pt x="361" y="263"/>
                    <a:pt x="361" y="263"/>
                  </a:cubicBezTo>
                  <a:cubicBezTo>
                    <a:pt x="361" y="265"/>
                    <a:pt x="361" y="267"/>
                    <a:pt x="361" y="269"/>
                  </a:cubicBezTo>
                  <a:cubicBezTo>
                    <a:pt x="359" y="274"/>
                    <a:pt x="357" y="279"/>
                    <a:pt x="354" y="283"/>
                  </a:cubicBezTo>
                  <a:cubicBezTo>
                    <a:pt x="352" y="287"/>
                    <a:pt x="347" y="293"/>
                    <a:pt x="343" y="295"/>
                  </a:cubicBezTo>
                  <a:cubicBezTo>
                    <a:pt x="340" y="297"/>
                    <a:pt x="338" y="297"/>
                    <a:pt x="335" y="299"/>
                  </a:cubicBezTo>
                  <a:cubicBezTo>
                    <a:pt x="332" y="301"/>
                    <a:pt x="329" y="303"/>
                    <a:pt x="325" y="304"/>
                  </a:cubicBezTo>
                  <a:cubicBezTo>
                    <a:pt x="321" y="306"/>
                    <a:pt x="318" y="306"/>
                    <a:pt x="314" y="307"/>
                  </a:cubicBezTo>
                  <a:cubicBezTo>
                    <a:pt x="303" y="312"/>
                    <a:pt x="294" y="318"/>
                    <a:pt x="284" y="323"/>
                  </a:cubicBezTo>
                  <a:cubicBezTo>
                    <a:pt x="283" y="323"/>
                    <a:pt x="283" y="325"/>
                    <a:pt x="282" y="325"/>
                  </a:cubicBezTo>
                  <a:cubicBezTo>
                    <a:pt x="279" y="328"/>
                    <a:pt x="278" y="328"/>
                    <a:pt x="276" y="332"/>
                  </a:cubicBezTo>
                  <a:cubicBezTo>
                    <a:pt x="276" y="332"/>
                    <a:pt x="273" y="335"/>
                    <a:pt x="273" y="335"/>
                  </a:cubicBezTo>
                  <a:cubicBezTo>
                    <a:pt x="273" y="335"/>
                    <a:pt x="273" y="335"/>
                    <a:pt x="272" y="335"/>
                  </a:cubicBezTo>
                  <a:cubicBezTo>
                    <a:pt x="272" y="336"/>
                    <a:pt x="272" y="336"/>
                    <a:pt x="272" y="336"/>
                  </a:cubicBezTo>
                  <a:cubicBezTo>
                    <a:pt x="272" y="337"/>
                    <a:pt x="271" y="337"/>
                    <a:pt x="271" y="338"/>
                  </a:cubicBezTo>
                  <a:cubicBezTo>
                    <a:pt x="271" y="338"/>
                    <a:pt x="271" y="338"/>
                    <a:pt x="271" y="339"/>
                  </a:cubicBezTo>
                  <a:cubicBezTo>
                    <a:pt x="271" y="339"/>
                    <a:pt x="270" y="340"/>
                    <a:pt x="269" y="340"/>
                  </a:cubicBezTo>
                  <a:cubicBezTo>
                    <a:pt x="269" y="341"/>
                    <a:pt x="269" y="342"/>
                    <a:pt x="269" y="343"/>
                  </a:cubicBezTo>
                  <a:cubicBezTo>
                    <a:pt x="268" y="344"/>
                    <a:pt x="266" y="345"/>
                    <a:pt x="266" y="347"/>
                  </a:cubicBezTo>
                  <a:cubicBezTo>
                    <a:pt x="265" y="348"/>
                    <a:pt x="266" y="349"/>
                    <a:pt x="265" y="351"/>
                  </a:cubicBezTo>
                  <a:cubicBezTo>
                    <a:pt x="264" y="351"/>
                    <a:pt x="264" y="351"/>
                    <a:pt x="263" y="351"/>
                  </a:cubicBezTo>
                  <a:cubicBezTo>
                    <a:pt x="263" y="351"/>
                    <a:pt x="263" y="353"/>
                    <a:pt x="263" y="354"/>
                  </a:cubicBezTo>
                  <a:cubicBezTo>
                    <a:pt x="263" y="355"/>
                    <a:pt x="262" y="355"/>
                    <a:pt x="261" y="356"/>
                  </a:cubicBezTo>
                  <a:cubicBezTo>
                    <a:pt x="262" y="356"/>
                    <a:pt x="262" y="356"/>
                    <a:pt x="262" y="357"/>
                  </a:cubicBezTo>
                  <a:cubicBezTo>
                    <a:pt x="261" y="357"/>
                    <a:pt x="261" y="360"/>
                    <a:pt x="261" y="361"/>
                  </a:cubicBezTo>
                  <a:cubicBezTo>
                    <a:pt x="260" y="362"/>
                    <a:pt x="260" y="363"/>
                    <a:pt x="259" y="364"/>
                  </a:cubicBezTo>
                  <a:cubicBezTo>
                    <a:pt x="258" y="366"/>
                    <a:pt x="259" y="368"/>
                    <a:pt x="259" y="369"/>
                  </a:cubicBezTo>
                  <a:cubicBezTo>
                    <a:pt x="259" y="369"/>
                    <a:pt x="258" y="369"/>
                    <a:pt x="258" y="370"/>
                  </a:cubicBezTo>
                  <a:cubicBezTo>
                    <a:pt x="258" y="370"/>
                    <a:pt x="258" y="372"/>
                    <a:pt x="257" y="373"/>
                  </a:cubicBezTo>
                  <a:cubicBezTo>
                    <a:pt x="257" y="373"/>
                    <a:pt x="257" y="373"/>
                    <a:pt x="257" y="373"/>
                  </a:cubicBezTo>
                  <a:cubicBezTo>
                    <a:pt x="256" y="373"/>
                    <a:pt x="255" y="373"/>
                    <a:pt x="254" y="373"/>
                  </a:cubicBezTo>
                  <a:cubicBezTo>
                    <a:pt x="253" y="373"/>
                    <a:pt x="253" y="373"/>
                    <a:pt x="253" y="373"/>
                  </a:cubicBezTo>
                  <a:cubicBezTo>
                    <a:pt x="254" y="371"/>
                    <a:pt x="254" y="364"/>
                    <a:pt x="255" y="362"/>
                  </a:cubicBezTo>
                  <a:cubicBezTo>
                    <a:pt x="255" y="362"/>
                    <a:pt x="255" y="362"/>
                    <a:pt x="255" y="361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5" y="360"/>
                    <a:pt x="257" y="355"/>
                    <a:pt x="257" y="355"/>
                  </a:cubicBezTo>
                  <a:cubicBezTo>
                    <a:pt x="258" y="354"/>
                    <a:pt x="258" y="355"/>
                    <a:pt x="258" y="354"/>
                  </a:cubicBezTo>
                  <a:cubicBezTo>
                    <a:pt x="258" y="353"/>
                    <a:pt x="258" y="354"/>
                    <a:pt x="258" y="353"/>
                  </a:cubicBezTo>
                  <a:cubicBezTo>
                    <a:pt x="259" y="352"/>
                    <a:pt x="259" y="350"/>
                    <a:pt x="260" y="349"/>
                  </a:cubicBezTo>
                  <a:cubicBezTo>
                    <a:pt x="260" y="347"/>
                    <a:pt x="262" y="346"/>
                    <a:pt x="263" y="344"/>
                  </a:cubicBezTo>
                  <a:cubicBezTo>
                    <a:pt x="262" y="344"/>
                    <a:pt x="262" y="344"/>
                    <a:pt x="262" y="343"/>
                  </a:cubicBezTo>
                  <a:cubicBezTo>
                    <a:pt x="263" y="342"/>
                    <a:pt x="265" y="340"/>
                    <a:pt x="266" y="339"/>
                  </a:cubicBezTo>
                  <a:cubicBezTo>
                    <a:pt x="266" y="337"/>
                    <a:pt x="268" y="333"/>
                    <a:pt x="270" y="332"/>
                  </a:cubicBezTo>
                  <a:cubicBezTo>
                    <a:pt x="270" y="332"/>
                    <a:pt x="270" y="332"/>
                    <a:pt x="270" y="332"/>
                  </a:cubicBezTo>
                  <a:cubicBezTo>
                    <a:pt x="270" y="331"/>
                    <a:pt x="270" y="331"/>
                    <a:pt x="270" y="331"/>
                  </a:cubicBezTo>
                  <a:cubicBezTo>
                    <a:pt x="270" y="331"/>
                    <a:pt x="270" y="331"/>
                    <a:pt x="270" y="331"/>
                  </a:cubicBezTo>
                  <a:cubicBezTo>
                    <a:pt x="271" y="330"/>
                    <a:pt x="271" y="329"/>
                    <a:pt x="272" y="328"/>
                  </a:cubicBezTo>
                  <a:cubicBezTo>
                    <a:pt x="272" y="328"/>
                    <a:pt x="273" y="328"/>
                    <a:pt x="274" y="327"/>
                  </a:cubicBezTo>
                  <a:cubicBezTo>
                    <a:pt x="274" y="327"/>
                    <a:pt x="275" y="325"/>
                    <a:pt x="275" y="324"/>
                  </a:cubicBezTo>
                  <a:cubicBezTo>
                    <a:pt x="276" y="323"/>
                    <a:pt x="277" y="323"/>
                    <a:pt x="278" y="322"/>
                  </a:cubicBezTo>
                  <a:cubicBezTo>
                    <a:pt x="279" y="322"/>
                    <a:pt x="279" y="320"/>
                    <a:pt x="280" y="320"/>
                  </a:cubicBezTo>
                  <a:cubicBezTo>
                    <a:pt x="282" y="317"/>
                    <a:pt x="286" y="317"/>
                    <a:pt x="289" y="315"/>
                  </a:cubicBezTo>
                  <a:cubicBezTo>
                    <a:pt x="291" y="313"/>
                    <a:pt x="294" y="311"/>
                    <a:pt x="296" y="310"/>
                  </a:cubicBezTo>
                  <a:cubicBezTo>
                    <a:pt x="298" y="310"/>
                    <a:pt x="299" y="310"/>
                    <a:pt x="300" y="309"/>
                  </a:cubicBezTo>
                  <a:cubicBezTo>
                    <a:pt x="300" y="308"/>
                    <a:pt x="301" y="308"/>
                    <a:pt x="301" y="307"/>
                  </a:cubicBezTo>
                  <a:cubicBezTo>
                    <a:pt x="303" y="307"/>
                    <a:pt x="304" y="306"/>
                    <a:pt x="305" y="306"/>
                  </a:cubicBezTo>
                  <a:cubicBezTo>
                    <a:pt x="308" y="305"/>
                    <a:pt x="311" y="303"/>
                    <a:pt x="314" y="301"/>
                  </a:cubicBezTo>
                  <a:cubicBezTo>
                    <a:pt x="317" y="300"/>
                    <a:pt x="321" y="300"/>
                    <a:pt x="323" y="299"/>
                  </a:cubicBezTo>
                  <a:cubicBezTo>
                    <a:pt x="326" y="299"/>
                    <a:pt x="328" y="297"/>
                    <a:pt x="330" y="296"/>
                  </a:cubicBezTo>
                  <a:cubicBezTo>
                    <a:pt x="331" y="295"/>
                    <a:pt x="333" y="295"/>
                    <a:pt x="334" y="294"/>
                  </a:cubicBezTo>
                  <a:cubicBezTo>
                    <a:pt x="335" y="293"/>
                    <a:pt x="336" y="293"/>
                    <a:pt x="337" y="292"/>
                  </a:cubicBezTo>
                  <a:cubicBezTo>
                    <a:pt x="338" y="291"/>
                    <a:pt x="339" y="291"/>
                    <a:pt x="340" y="291"/>
                  </a:cubicBezTo>
                  <a:cubicBezTo>
                    <a:pt x="342" y="290"/>
                    <a:pt x="344" y="286"/>
                    <a:pt x="346" y="284"/>
                  </a:cubicBezTo>
                  <a:cubicBezTo>
                    <a:pt x="351" y="279"/>
                    <a:pt x="354" y="274"/>
                    <a:pt x="356" y="266"/>
                  </a:cubicBezTo>
                  <a:cubicBezTo>
                    <a:pt x="357" y="261"/>
                    <a:pt x="355" y="247"/>
                    <a:pt x="352" y="243"/>
                  </a:cubicBezTo>
                  <a:cubicBezTo>
                    <a:pt x="351" y="241"/>
                    <a:pt x="348" y="238"/>
                    <a:pt x="346" y="237"/>
                  </a:cubicBezTo>
                  <a:cubicBezTo>
                    <a:pt x="346" y="237"/>
                    <a:pt x="345" y="237"/>
                    <a:pt x="345" y="237"/>
                  </a:cubicBezTo>
                  <a:cubicBezTo>
                    <a:pt x="344" y="237"/>
                    <a:pt x="342" y="234"/>
                    <a:pt x="341" y="234"/>
                  </a:cubicBezTo>
                  <a:cubicBezTo>
                    <a:pt x="339" y="231"/>
                    <a:pt x="336" y="230"/>
                    <a:pt x="333" y="228"/>
                  </a:cubicBezTo>
                  <a:cubicBezTo>
                    <a:pt x="332" y="227"/>
                    <a:pt x="330" y="227"/>
                    <a:pt x="327" y="227"/>
                  </a:cubicBezTo>
                  <a:cubicBezTo>
                    <a:pt x="326" y="226"/>
                    <a:pt x="324" y="225"/>
                    <a:pt x="323" y="224"/>
                  </a:cubicBezTo>
                  <a:cubicBezTo>
                    <a:pt x="321" y="224"/>
                    <a:pt x="320" y="224"/>
                    <a:pt x="318" y="223"/>
                  </a:cubicBezTo>
                  <a:cubicBezTo>
                    <a:pt x="315" y="222"/>
                    <a:pt x="311" y="219"/>
                    <a:pt x="308" y="218"/>
                  </a:cubicBezTo>
                  <a:cubicBezTo>
                    <a:pt x="304" y="216"/>
                    <a:pt x="301" y="215"/>
                    <a:pt x="297" y="213"/>
                  </a:cubicBezTo>
                  <a:cubicBezTo>
                    <a:pt x="290" y="209"/>
                    <a:pt x="284" y="204"/>
                    <a:pt x="279" y="197"/>
                  </a:cubicBezTo>
                  <a:cubicBezTo>
                    <a:pt x="278" y="197"/>
                    <a:pt x="277" y="196"/>
                    <a:pt x="276" y="196"/>
                  </a:cubicBezTo>
                  <a:cubicBezTo>
                    <a:pt x="276" y="195"/>
                    <a:pt x="276" y="195"/>
                    <a:pt x="276" y="194"/>
                  </a:cubicBezTo>
                  <a:cubicBezTo>
                    <a:pt x="273" y="190"/>
                    <a:pt x="271" y="186"/>
                    <a:pt x="268" y="181"/>
                  </a:cubicBezTo>
                  <a:cubicBezTo>
                    <a:pt x="267" y="178"/>
                    <a:pt x="265" y="176"/>
                    <a:pt x="264" y="173"/>
                  </a:cubicBezTo>
                  <a:cubicBezTo>
                    <a:pt x="259" y="164"/>
                    <a:pt x="257" y="153"/>
                    <a:pt x="254" y="144"/>
                  </a:cubicBezTo>
                  <a:cubicBezTo>
                    <a:pt x="254" y="141"/>
                    <a:pt x="254" y="139"/>
                    <a:pt x="254" y="136"/>
                  </a:cubicBezTo>
                  <a:cubicBezTo>
                    <a:pt x="254" y="135"/>
                    <a:pt x="254" y="133"/>
                    <a:pt x="253" y="131"/>
                  </a:cubicBezTo>
                  <a:cubicBezTo>
                    <a:pt x="253" y="130"/>
                    <a:pt x="254" y="130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3" y="128"/>
                    <a:pt x="253" y="126"/>
                    <a:pt x="253" y="125"/>
                  </a:cubicBezTo>
                  <a:cubicBezTo>
                    <a:pt x="253" y="125"/>
                    <a:pt x="253" y="125"/>
                    <a:pt x="254" y="124"/>
                  </a:cubicBezTo>
                  <a:cubicBezTo>
                    <a:pt x="253" y="124"/>
                    <a:pt x="253" y="123"/>
                    <a:pt x="253" y="122"/>
                  </a:cubicBezTo>
                  <a:cubicBezTo>
                    <a:pt x="253" y="120"/>
                    <a:pt x="254" y="120"/>
                    <a:pt x="253" y="119"/>
                  </a:cubicBezTo>
                  <a:cubicBezTo>
                    <a:pt x="254" y="119"/>
                    <a:pt x="253" y="119"/>
                    <a:pt x="254" y="118"/>
                  </a:cubicBezTo>
                  <a:cubicBezTo>
                    <a:pt x="253" y="118"/>
                    <a:pt x="253" y="118"/>
                    <a:pt x="253" y="117"/>
                  </a:cubicBezTo>
                  <a:cubicBezTo>
                    <a:pt x="254" y="117"/>
                    <a:pt x="253" y="109"/>
                    <a:pt x="254" y="106"/>
                  </a:cubicBezTo>
                  <a:cubicBezTo>
                    <a:pt x="254" y="104"/>
                    <a:pt x="254" y="102"/>
                    <a:pt x="255" y="100"/>
                  </a:cubicBezTo>
                  <a:cubicBezTo>
                    <a:pt x="255" y="99"/>
                    <a:pt x="254" y="98"/>
                    <a:pt x="254" y="97"/>
                  </a:cubicBezTo>
                  <a:cubicBezTo>
                    <a:pt x="256" y="92"/>
                    <a:pt x="256" y="85"/>
                    <a:pt x="258" y="79"/>
                  </a:cubicBezTo>
                  <a:cubicBezTo>
                    <a:pt x="258" y="78"/>
                    <a:pt x="260" y="76"/>
                    <a:pt x="260" y="74"/>
                  </a:cubicBezTo>
                  <a:cubicBezTo>
                    <a:pt x="261" y="73"/>
                    <a:pt x="260" y="71"/>
                    <a:pt x="261" y="70"/>
                  </a:cubicBezTo>
                  <a:cubicBezTo>
                    <a:pt x="262" y="69"/>
                    <a:pt x="263" y="66"/>
                    <a:pt x="262" y="64"/>
                  </a:cubicBezTo>
                  <a:cubicBezTo>
                    <a:pt x="262" y="64"/>
                    <a:pt x="262" y="64"/>
                    <a:pt x="263" y="64"/>
                  </a:cubicBezTo>
                  <a:cubicBezTo>
                    <a:pt x="263" y="64"/>
                    <a:pt x="263" y="64"/>
                    <a:pt x="263" y="64"/>
                  </a:cubicBezTo>
                  <a:cubicBezTo>
                    <a:pt x="263" y="64"/>
                    <a:pt x="263" y="64"/>
                    <a:pt x="263" y="63"/>
                  </a:cubicBezTo>
                  <a:cubicBezTo>
                    <a:pt x="263" y="63"/>
                    <a:pt x="263" y="63"/>
                    <a:pt x="263" y="62"/>
                  </a:cubicBezTo>
                  <a:cubicBezTo>
                    <a:pt x="265" y="62"/>
                    <a:pt x="265" y="57"/>
                    <a:pt x="266" y="56"/>
                  </a:cubicBezTo>
                  <a:cubicBezTo>
                    <a:pt x="265" y="55"/>
                    <a:pt x="266" y="56"/>
                    <a:pt x="265" y="55"/>
                  </a:cubicBezTo>
                  <a:cubicBezTo>
                    <a:pt x="267" y="54"/>
                    <a:pt x="270" y="45"/>
                    <a:pt x="269" y="44"/>
                  </a:cubicBezTo>
                  <a:cubicBezTo>
                    <a:pt x="272" y="39"/>
                    <a:pt x="274" y="25"/>
                    <a:pt x="270" y="19"/>
                  </a:cubicBezTo>
                  <a:cubicBezTo>
                    <a:pt x="269" y="16"/>
                    <a:pt x="266" y="13"/>
                    <a:pt x="264" y="11"/>
                  </a:cubicBezTo>
                  <a:cubicBezTo>
                    <a:pt x="263" y="11"/>
                    <a:pt x="263" y="11"/>
                    <a:pt x="262" y="11"/>
                  </a:cubicBezTo>
                  <a:cubicBezTo>
                    <a:pt x="262" y="11"/>
                    <a:pt x="262" y="10"/>
                    <a:pt x="262" y="10"/>
                  </a:cubicBezTo>
                  <a:cubicBezTo>
                    <a:pt x="260" y="10"/>
                    <a:pt x="259" y="10"/>
                    <a:pt x="257" y="10"/>
                  </a:cubicBezTo>
                  <a:cubicBezTo>
                    <a:pt x="255" y="11"/>
                    <a:pt x="254" y="12"/>
                    <a:pt x="253" y="13"/>
                  </a:cubicBezTo>
                  <a:cubicBezTo>
                    <a:pt x="252" y="14"/>
                    <a:pt x="250" y="14"/>
                    <a:pt x="249" y="15"/>
                  </a:cubicBezTo>
                  <a:cubicBezTo>
                    <a:pt x="247" y="17"/>
                    <a:pt x="245" y="20"/>
                    <a:pt x="243" y="23"/>
                  </a:cubicBezTo>
                  <a:cubicBezTo>
                    <a:pt x="242" y="23"/>
                    <a:pt x="241" y="24"/>
                    <a:pt x="240" y="25"/>
                  </a:cubicBezTo>
                  <a:cubicBezTo>
                    <a:pt x="239" y="27"/>
                    <a:pt x="238" y="29"/>
                    <a:pt x="237" y="32"/>
                  </a:cubicBezTo>
                  <a:cubicBezTo>
                    <a:pt x="236" y="32"/>
                    <a:pt x="236" y="33"/>
                    <a:pt x="235" y="34"/>
                  </a:cubicBezTo>
                  <a:cubicBezTo>
                    <a:pt x="235" y="35"/>
                    <a:pt x="235" y="35"/>
                    <a:pt x="235" y="36"/>
                  </a:cubicBezTo>
                  <a:cubicBezTo>
                    <a:pt x="234" y="37"/>
                    <a:pt x="232" y="39"/>
                    <a:pt x="231" y="40"/>
                  </a:cubicBezTo>
                  <a:cubicBezTo>
                    <a:pt x="230" y="43"/>
                    <a:pt x="229" y="45"/>
                    <a:pt x="228" y="47"/>
                  </a:cubicBezTo>
                  <a:cubicBezTo>
                    <a:pt x="227" y="48"/>
                    <a:pt x="227" y="50"/>
                    <a:pt x="226" y="51"/>
                  </a:cubicBezTo>
                  <a:cubicBezTo>
                    <a:pt x="225" y="54"/>
                    <a:pt x="223" y="57"/>
                    <a:pt x="221" y="60"/>
                  </a:cubicBezTo>
                  <a:cubicBezTo>
                    <a:pt x="220" y="61"/>
                    <a:pt x="219" y="61"/>
                    <a:pt x="219" y="62"/>
                  </a:cubicBezTo>
                  <a:cubicBezTo>
                    <a:pt x="218" y="63"/>
                    <a:pt x="218" y="64"/>
                    <a:pt x="218" y="64"/>
                  </a:cubicBezTo>
                  <a:cubicBezTo>
                    <a:pt x="217" y="64"/>
                    <a:pt x="217" y="65"/>
                    <a:pt x="216" y="65"/>
                  </a:cubicBezTo>
                  <a:cubicBezTo>
                    <a:pt x="215" y="68"/>
                    <a:pt x="212" y="71"/>
                    <a:pt x="209" y="75"/>
                  </a:cubicBezTo>
                  <a:cubicBezTo>
                    <a:pt x="208" y="76"/>
                    <a:pt x="207" y="77"/>
                    <a:pt x="206" y="77"/>
                  </a:cubicBezTo>
                  <a:cubicBezTo>
                    <a:pt x="201" y="83"/>
                    <a:pt x="195" y="89"/>
                    <a:pt x="189" y="93"/>
                  </a:cubicBezTo>
                  <a:cubicBezTo>
                    <a:pt x="188" y="94"/>
                    <a:pt x="187" y="95"/>
                    <a:pt x="186" y="96"/>
                  </a:cubicBezTo>
                  <a:cubicBezTo>
                    <a:pt x="179" y="102"/>
                    <a:pt x="171" y="106"/>
                    <a:pt x="163" y="111"/>
                  </a:cubicBezTo>
                  <a:cubicBezTo>
                    <a:pt x="161" y="112"/>
                    <a:pt x="159" y="114"/>
                    <a:pt x="157" y="116"/>
                  </a:cubicBezTo>
                  <a:cubicBezTo>
                    <a:pt x="156" y="116"/>
                    <a:pt x="154" y="117"/>
                    <a:pt x="152" y="117"/>
                  </a:cubicBezTo>
                  <a:cubicBezTo>
                    <a:pt x="147" y="121"/>
                    <a:pt x="141" y="125"/>
                    <a:pt x="136" y="127"/>
                  </a:cubicBezTo>
                  <a:cubicBezTo>
                    <a:pt x="130" y="130"/>
                    <a:pt x="124" y="131"/>
                    <a:pt x="118" y="134"/>
                  </a:cubicBezTo>
                  <a:cubicBezTo>
                    <a:pt x="116" y="135"/>
                    <a:pt x="114" y="136"/>
                    <a:pt x="111" y="137"/>
                  </a:cubicBezTo>
                  <a:cubicBezTo>
                    <a:pt x="109" y="137"/>
                    <a:pt x="108" y="138"/>
                    <a:pt x="106" y="138"/>
                  </a:cubicBezTo>
                  <a:cubicBezTo>
                    <a:pt x="104" y="138"/>
                    <a:pt x="102" y="139"/>
                    <a:pt x="100" y="140"/>
                  </a:cubicBezTo>
                  <a:cubicBezTo>
                    <a:pt x="99" y="140"/>
                    <a:pt x="98" y="140"/>
                    <a:pt x="96" y="141"/>
                  </a:cubicBezTo>
                  <a:cubicBezTo>
                    <a:pt x="95" y="141"/>
                    <a:pt x="93" y="143"/>
                    <a:pt x="92" y="143"/>
                  </a:cubicBezTo>
                  <a:cubicBezTo>
                    <a:pt x="89" y="144"/>
                    <a:pt x="86" y="145"/>
                    <a:pt x="84" y="146"/>
                  </a:cubicBezTo>
                  <a:cubicBezTo>
                    <a:pt x="82" y="146"/>
                    <a:pt x="81" y="146"/>
                    <a:pt x="79" y="147"/>
                  </a:cubicBezTo>
                  <a:cubicBezTo>
                    <a:pt x="76" y="148"/>
                    <a:pt x="73" y="150"/>
                    <a:pt x="70" y="151"/>
                  </a:cubicBezTo>
                  <a:cubicBezTo>
                    <a:pt x="69" y="152"/>
                    <a:pt x="68" y="152"/>
                    <a:pt x="67" y="152"/>
                  </a:cubicBezTo>
                  <a:cubicBezTo>
                    <a:pt x="67" y="152"/>
                    <a:pt x="67" y="153"/>
                    <a:pt x="67" y="153"/>
                  </a:cubicBezTo>
                  <a:cubicBezTo>
                    <a:pt x="65" y="154"/>
                    <a:pt x="64" y="153"/>
                    <a:pt x="62" y="154"/>
                  </a:cubicBezTo>
                  <a:cubicBezTo>
                    <a:pt x="59" y="155"/>
                    <a:pt x="52" y="157"/>
                    <a:pt x="50" y="160"/>
                  </a:cubicBezTo>
                  <a:cubicBezTo>
                    <a:pt x="47" y="163"/>
                    <a:pt x="42" y="167"/>
                    <a:pt x="39" y="171"/>
                  </a:cubicBezTo>
                  <a:cubicBezTo>
                    <a:pt x="38" y="174"/>
                    <a:pt x="38" y="176"/>
                    <a:pt x="37" y="178"/>
                  </a:cubicBezTo>
                  <a:cubicBezTo>
                    <a:pt x="37" y="179"/>
                    <a:pt x="36" y="179"/>
                    <a:pt x="36" y="180"/>
                  </a:cubicBezTo>
                  <a:cubicBezTo>
                    <a:pt x="36" y="181"/>
                    <a:pt x="36" y="182"/>
                    <a:pt x="36" y="183"/>
                  </a:cubicBezTo>
                  <a:cubicBezTo>
                    <a:pt x="32" y="193"/>
                    <a:pt x="34" y="205"/>
                    <a:pt x="38" y="213"/>
                  </a:cubicBezTo>
                  <a:cubicBezTo>
                    <a:pt x="38" y="214"/>
                    <a:pt x="38" y="215"/>
                    <a:pt x="38" y="215"/>
                  </a:cubicBezTo>
                  <a:cubicBezTo>
                    <a:pt x="39" y="218"/>
                    <a:pt x="41" y="222"/>
                    <a:pt x="42" y="225"/>
                  </a:cubicBezTo>
                  <a:cubicBezTo>
                    <a:pt x="43" y="229"/>
                    <a:pt x="44" y="234"/>
                    <a:pt x="45" y="239"/>
                  </a:cubicBezTo>
                  <a:cubicBezTo>
                    <a:pt x="45" y="240"/>
                    <a:pt x="45" y="242"/>
                    <a:pt x="45" y="243"/>
                  </a:cubicBezTo>
                  <a:cubicBezTo>
                    <a:pt x="49" y="254"/>
                    <a:pt x="49" y="268"/>
                    <a:pt x="45" y="278"/>
                  </a:cubicBezTo>
                  <a:cubicBezTo>
                    <a:pt x="45" y="280"/>
                    <a:pt x="45" y="281"/>
                    <a:pt x="45" y="282"/>
                  </a:cubicBezTo>
                  <a:cubicBezTo>
                    <a:pt x="39" y="298"/>
                    <a:pt x="30" y="312"/>
                    <a:pt x="22" y="326"/>
                  </a:cubicBezTo>
                  <a:cubicBezTo>
                    <a:pt x="20" y="329"/>
                    <a:pt x="17" y="331"/>
                    <a:pt x="15" y="334"/>
                  </a:cubicBezTo>
                  <a:cubicBezTo>
                    <a:pt x="11" y="339"/>
                    <a:pt x="8" y="345"/>
                    <a:pt x="6" y="351"/>
                  </a:cubicBezTo>
                  <a:cubicBezTo>
                    <a:pt x="6" y="352"/>
                    <a:pt x="6" y="352"/>
                    <a:pt x="7" y="352"/>
                  </a:cubicBezTo>
                  <a:cubicBezTo>
                    <a:pt x="6" y="354"/>
                    <a:pt x="5" y="357"/>
                    <a:pt x="5" y="358"/>
                  </a:cubicBezTo>
                  <a:cubicBezTo>
                    <a:pt x="6" y="359"/>
                    <a:pt x="6" y="360"/>
                    <a:pt x="6" y="360"/>
                  </a:cubicBezTo>
                  <a:cubicBezTo>
                    <a:pt x="6" y="362"/>
                    <a:pt x="6" y="363"/>
                    <a:pt x="6" y="365"/>
                  </a:cubicBezTo>
                  <a:cubicBezTo>
                    <a:pt x="6" y="365"/>
                    <a:pt x="6" y="365"/>
                    <a:pt x="6" y="366"/>
                  </a:cubicBezTo>
                  <a:cubicBezTo>
                    <a:pt x="6" y="368"/>
                    <a:pt x="7" y="370"/>
                    <a:pt x="8" y="373"/>
                  </a:cubicBezTo>
                  <a:cubicBezTo>
                    <a:pt x="6" y="373"/>
                    <a:pt x="4" y="373"/>
                    <a:pt x="2" y="373"/>
                  </a:cubicBezTo>
                  <a:cubicBezTo>
                    <a:pt x="2" y="373"/>
                    <a:pt x="2" y="373"/>
                    <a:pt x="2" y="373"/>
                  </a:cubicBezTo>
                  <a:cubicBezTo>
                    <a:pt x="2" y="370"/>
                    <a:pt x="1" y="368"/>
                    <a:pt x="1" y="365"/>
                  </a:cubicBezTo>
                  <a:cubicBezTo>
                    <a:pt x="0" y="363"/>
                    <a:pt x="1" y="360"/>
                    <a:pt x="0" y="358"/>
                  </a:cubicBezTo>
                  <a:cubicBezTo>
                    <a:pt x="0" y="358"/>
                    <a:pt x="1" y="356"/>
                    <a:pt x="1" y="355"/>
                  </a:cubicBezTo>
                  <a:cubicBezTo>
                    <a:pt x="1" y="352"/>
                    <a:pt x="1" y="349"/>
                    <a:pt x="3" y="347"/>
                  </a:cubicBezTo>
                  <a:cubicBezTo>
                    <a:pt x="3" y="347"/>
                    <a:pt x="3" y="345"/>
                    <a:pt x="3" y="345"/>
                  </a:cubicBezTo>
                  <a:cubicBezTo>
                    <a:pt x="4" y="343"/>
                    <a:pt x="4" y="341"/>
                    <a:pt x="5" y="340"/>
                  </a:cubicBezTo>
                  <a:cubicBezTo>
                    <a:pt x="5" y="340"/>
                    <a:pt x="6" y="340"/>
                    <a:pt x="5" y="339"/>
                  </a:cubicBezTo>
                  <a:cubicBezTo>
                    <a:pt x="8" y="336"/>
                    <a:pt x="10" y="332"/>
                    <a:pt x="12" y="329"/>
                  </a:cubicBezTo>
                  <a:cubicBezTo>
                    <a:pt x="13" y="328"/>
                    <a:pt x="15" y="326"/>
                    <a:pt x="16" y="324"/>
                  </a:cubicBezTo>
                  <a:cubicBezTo>
                    <a:pt x="18" y="322"/>
                    <a:pt x="21" y="315"/>
                    <a:pt x="24" y="314"/>
                  </a:cubicBezTo>
                  <a:cubicBezTo>
                    <a:pt x="24" y="313"/>
                    <a:pt x="24" y="313"/>
                    <a:pt x="24" y="313"/>
                  </a:cubicBezTo>
                  <a:cubicBezTo>
                    <a:pt x="24" y="313"/>
                    <a:pt x="24" y="313"/>
                    <a:pt x="24" y="312"/>
                  </a:cubicBezTo>
                  <a:cubicBezTo>
                    <a:pt x="26" y="311"/>
                    <a:pt x="26" y="309"/>
                    <a:pt x="27" y="308"/>
                  </a:cubicBezTo>
                  <a:cubicBezTo>
                    <a:pt x="29" y="304"/>
                    <a:pt x="31" y="299"/>
                    <a:pt x="34" y="294"/>
                  </a:cubicBezTo>
                  <a:cubicBezTo>
                    <a:pt x="42" y="280"/>
                    <a:pt x="45" y="262"/>
                    <a:pt x="41" y="244"/>
                  </a:cubicBezTo>
                  <a:cubicBezTo>
                    <a:pt x="40" y="239"/>
                    <a:pt x="40" y="234"/>
                    <a:pt x="38" y="229"/>
                  </a:cubicBezTo>
                  <a:cubicBezTo>
                    <a:pt x="32" y="213"/>
                    <a:pt x="25" y="196"/>
                    <a:pt x="32" y="178"/>
                  </a:cubicBezTo>
                  <a:cubicBezTo>
                    <a:pt x="35" y="170"/>
                    <a:pt x="38" y="163"/>
                    <a:pt x="44" y="158"/>
                  </a:cubicBezTo>
                  <a:cubicBezTo>
                    <a:pt x="45" y="158"/>
                    <a:pt x="45" y="157"/>
                    <a:pt x="46" y="156"/>
                  </a:cubicBezTo>
                  <a:cubicBezTo>
                    <a:pt x="47" y="156"/>
                    <a:pt x="47" y="155"/>
                    <a:pt x="48" y="155"/>
                  </a:cubicBezTo>
                  <a:cubicBezTo>
                    <a:pt x="49" y="155"/>
                    <a:pt x="49" y="153"/>
                    <a:pt x="50" y="153"/>
                  </a:cubicBezTo>
                  <a:cubicBezTo>
                    <a:pt x="52" y="153"/>
                    <a:pt x="54" y="152"/>
                    <a:pt x="55" y="152"/>
                  </a:cubicBezTo>
                  <a:cubicBezTo>
                    <a:pt x="58" y="150"/>
                    <a:pt x="62" y="148"/>
                    <a:pt x="65" y="147"/>
                  </a:cubicBezTo>
                  <a:cubicBezTo>
                    <a:pt x="67" y="147"/>
                    <a:pt x="70" y="148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2" y="146"/>
                    <a:pt x="77" y="142"/>
                    <a:pt x="79" y="142"/>
                  </a:cubicBezTo>
                  <a:cubicBezTo>
                    <a:pt x="83" y="141"/>
                    <a:pt x="86" y="140"/>
                    <a:pt x="90" y="139"/>
                  </a:cubicBezTo>
                  <a:cubicBezTo>
                    <a:pt x="91" y="138"/>
                    <a:pt x="94" y="137"/>
                    <a:pt x="95" y="136"/>
                  </a:cubicBezTo>
                  <a:cubicBezTo>
                    <a:pt x="98" y="135"/>
                    <a:pt x="102" y="135"/>
                    <a:pt x="104" y="134"/>
                  </a:cubicBezTo>
                  <a:cubicBezTo>
                    <a:pt x="106" y="132"/>
                    <a:pt x="112" y="133"/>
                    <a:pt x="113" y="13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651">
              <a:extLst>
                <a:ext uri="{FF2B5EF4-FFF2-40B4-BE49-F238E27FC236}">
                  <a16:creationId xmlns:a16="http://schemas.microsoft.com/office/drawing/2014/main" id="{D3D34081-FE69-21B9-5D45-282AD207A3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7" y="4227"/>
              <a:ext cx="288" cy="723"/>
            </a:xfrm>
            <a:custGeom>
              <a:avLst/>
              <a:gdLst>
                <a:gd name="T0" fmla="*/ 116 w 119"/>
                <a:gd name="T1" fmla="*/ 127 h 298"/>
                <a:gd name="T2" fmla="*/ 112 w 119"/>
                <a:gd name="T3" fmla="*/ 116 h 298"/>
                <a:gd name="T4" fmla="*/ 111 w 119"/>
                <a:gd name="T5" fmla="*/ 112 h 298"/>
                <a:gd name="T6" fmla="*/ 108 w 119"/>
                <a:gd name="T7" fmla="*/ 100 h 298"/>
                <a:gd name="T8" fmla="*/ 96 w 119"/>
                <a:gd name="T9" fmla="*/ 67 h 298"/>
                <a:gd name="T10" fmla="*/ 81 w 119"/>
                <a:gd name="T11" fmla="*/ 50 h 298"/>
                <a:gd name="T12" fmla="*/ 73 w 119"/>
                <a:gd name="T13" fmla="*/ 38 h 298"/>
                <a:gd name="T14" fmla="*/ 65 w 119"/>
                <a:gd name="T15" fmla="*/ 27 h 298"/>
                <a:gd name="T16" fmla="*/ 43 w 119"/>
                <a:gd name="T17" fmla="*/ 3 h 298"/>
                <a:gd name="T18" fmla="*/ 30 w 119"/>
                <a:gd name="T19" fmla="*/ 0 h 298"/>
                <a:gd name="T20" fmla="*/ 19 w 119"/>
                <a:gd name="T21" fmla="*/ 2 h 298"/>
                <a:gd name="T22" fmla="*/ 15 w 119"/>
                <a:gd name="T23" fmla="*/ 40 h 298"/>
                <a:gd name="T24" fmla="*/ 23 w 119"/>
                <a:gd name="T25" fmla="*/ 61 h 298"/>
                <a:gd name="T26" fmla="*/ 29 w 119"/>
                <a:gd name="T27" fmla="*/ 89 h 298"/>
                <a:gd name="T28" fmla="*/ 23 w 119"/>
                <a:gd name="T29" fmla="*/ 119 h 298"/>
                <a:gd name="T30" fmla="*/ 13 w 119"/>
                <a:gd name="T31" fmla="*/ 135 h 298"/>
                <a:gd name="T32" fmla="*/ 16 w 119"/>
                <a:gd name="T33" fmla="*/ 175 h 298"/>
                <a:gd name="T34" fmla="*/ 33 w 119"/>
                <a:gd name="T35" fmla="*/ 186 h 298"/>
                <a:gd name="T36" fmla="*/ 43 w 119"/>
                <a:gd name="T37" fmla="*/ 196 h 298"/>
                <a:gd name="T38" fmla="*/ 53 w 119"/>
                <a:gd name="T39" fmla="*/ 214 h 298"/>
                <a:gd name="T40" fmla="*/ 63 w 119"/>
                <a:gd name="T41" fmla="*/ 254 h 298"/>
                <a:gd name="T42" fmla="*/ 64 w 119"/>
                <a:gd name="T43" fmla="*/ 265 h 298"/>
                <a:gd name="T44" fmla="*/ 73 w 119"/>
                <a:gd name="T45" fmla="*/ 291 h 298"/>
                <a:gd name="T46" fmla="*/ 95 w 119"/>
                <a:gd name="T47" fmla="*/ 286 h 298"/>
                <a:gd name="T48" fmla="*/ 98 w 119"/>
                <a:gd name="T49" fmla="*/ 275 h 298"/>
                <a:gd name="T50" fmla="*/ 101 w 119"/>
                <a:gd name="T51" fmla="*/ 263 h 298"/>
                <a:gd name="T52" fmla="*/ 99 w 119"/>
                <a:gd name="T53" fmla="*/ 246 h 298"/>
                <a:gd name="T54" fmla="*/ 95 w 119"/>
                <a:gd name="T55" fmla="*/ 209 h 298"/>
                <a:gd name="T56" fmla="*/ 100 w 119"/>
                <a:gd name="T57" fmla="*/ 184 h 298"/>
                <a:gd name="T58" fmla="*/ 108 w 119"/>
                <a:gd name="T59" fmla="*/ 166 h 298"/>
                <a:gd name="T60" fmla="*/ 117 w 119"/>
                <a:gd name="T61" fmla="*/ 134 h 298"/>
                <a:gd name="T62" fmla="*/ 110 w 119"/>
                <a:gd name="T63" fmla="*/ 154 h 298"/>
                <a:gd name="T64" fmla="*/ 100 w 119"/>
                <a:gd name="T65" fmla="*/ 174 h 298"/>
                <a:gd name="T66" fmla="*/ 89 w 119"/>
                <a:gd name="T67" fmla="*/ 209 h 298"/>
                <a:gd name="T68" fmla="*/ 91 w 119"/>
                <a:gd name="T69" fmla="*/ 234 h 298"/>
                <a:gd name="T70" fmla="*/ 95 w 119"/>
                <a:gd name="T71" fmla="*/ 247 h 298"/>
                <a:gd name="T72" fmla="*/ 95 w 119"/>
                <a:gd name="T73" fmla="*/ 265 h 298"/>
                <a:gd name="T74" fmla="*/ 88 w 119"/>
                <a:gd name="T75" fmla="*/ 291 h 298"/>
                <a:gd name="T76" fmla="*/ 75 w 119"/>
                <a:gd name="T77" fmla="*/ 286 h 298"/>
                <a:gd name="T78" fmla="*/ 72 w 119"/>
                <a:gd name="T79" fmla="*/ 275 h 298"/>
                <a:gd name="T80" fmla="*/ 70 w 119"/>
                <a:gd name="T81" fmla="*/ 268 h 298"/>
                <a:gd name="T82" fmla="*/ 49 w 119"/>
                <a:gd name="T83" fmla="*/ 198 h 298"/>
                <a:gd name="T84" fmla="*/ 44 w 119"/>
                <a:gd name="T85" fmla="*/ 191 h 298"/>
                <a:gd name="T86" fmla="*/ 42 w 119"/>
                <a:gd name="T87" fmla="*/ 190 h 298"/>
                <a:gd name="T88" fmla="*/ 36 w 119"/>
                <a:gd name="T89" fmla="*/ 182 h 298"/>
                <a:gd name="T90" fmla="*/ 34 w 119"/>
                <a:gd name="T91" fmla="*/ 181 h 298"/>
                <a:gd name="T92" fmla="*/ 19 w 119"/>
                <a:gd name="T93" fmla="*/ 171 h 298"/>
                <a:gd name="T94" fmla="*/ 18 w 119"/>
                <a:gd name="T95" fmla="*/ 171 h 298"/>
                <a:gd name="T96" fmla="*/ 17 w 119"/>
                <a:gd name="T97" fmla="*/ 169 h 298"/>
                <a:gd name="T98" fmla="*/ 14 w 119"/>
                <a:gd name="T99" fmla="*/ 166 h 298"/>
                <a:gd name="T100" fmla="*/ 18 w 119"/>
                <a:gd name="T101" fmla="*/ 137 h 298"/>
                <a:gd name="T102" fmla="*/ 32 w 119"/>
                <a:gd name="T103" fmla="*/ 110 h 298"/>
                <a:gd name="T104" fmla="*/ 33 w 119"/>
                <a:gd name="T105" fmla="*/ 78 h 298"/>
                <a:gd name="T106" fmla="*/ 25 w 119"/>
                <a:gd name="T107" fmla="*/ 53 h 298"/>
                <a:gd name="T108" fmla="*/ 21 w 119"/>
                <a:gd name="T109" fmla="*/ 42 h 298"/>
                <a:gd name="T110" fmla="*/ 21 w 119"/>
                <a:gd name="T111" fmla="*/ 7 h 298"/>
                <a:gd name="T112" fmla="*/ 54 w 119"/>
                <a:gd name="T113" fmla="*/ 19 h 298"/>
                <a:gd name="T114" fmla="*/ 70 w 119"/>
                <a:gd name="T115" fmla="*/ 42 h 298"/>
                <a:gd name="T116" fmla="*/ 78 w 119"/>
                <a:gd name="T117" fmla="*/ 57 h 298"/>
                <a:gd name="T118" fmla="*/ 93 w 119"/>
                <a:gd name="T119" fmla="*/ 75 h 298"/>
                <a:gd name="T120" fmla="*/ 100 w 119"/>
                <a:gd name="T121" fmla="*/ 90 h 298"/>
                <a:gd name="T122" fmla="*/ 107 w 119"/>
                <a:gd name="T123" fmla="*/ 114 h 298"/>
                <a:gd name="T124" fmla="*/ 113 w 119"/>
                <a:gd name="T125" fmla="*/ 14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" h="298">
                  <a:moveTo>
                    <a:pt x="117" y="134"/>
                  </a:moveTo>
                  <a:cubicBezTo>
                    <a:pt x="118" y="133"/>
                    <a:pt x="118" y="131"/>
                    <a:pt x="117" y="130"/>
                  </a:cubicBezTo>
                  <a:cubicBezTo>
                    <a:pt x="118" y="129"/>
                    <a:pt x="117" y="130"/>
                    <a:pt x="118" y="129"/>
                  </a:cubicBezTo>
                  <a:cubicBezTo>
                    <a:pt x="117" y="129"/>
                    <a:pt x="117" y="128"/>
                    <a:pt x="116" y="127"/>
                  </a:cubicBezTo>
                  <a:cubicBezTo>
                    <a:pt x="117" y="126"/>
                    <a:pt x="115" y="119"/>
                    <a:pt x="113" y="118"/>
                  </a:cubicBezTo>
                  <a:cubicBezTo>
                    <a:pt x="113" y="118"/>
                    <a:pt x="113" y="118"/>
                    <a:pt x="114" y="117"/>
                  </a:cubicBezTo>
                  <a:cubicBezTo>
                    <a:pt x="113" y="117"/>
                    <a:pt x="113" y="116"/>
                    <a:pt x="113" y="116"/>
                  </a:cubicBezTo>
                  <a:cubicBezTo>
                    <a:pt x="113" y="116"/>
                    <a:pt x="113" y="116"/>
                    <a:pt x="112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4"/>
                    <a:pt x="112" y="114"/>
                    <a:pt x="112" y="113"/>
                  </a:cubicBezTo>
                  <a:cubicBezTo>
                    <a:pt x="112" y="113"/>
                    <a:pt x="111" y="113"/>
                    <a:pt x="111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1" y="111"/>
                    <a:pt x="111" y="110"/>
                    <a:pt x="110" y="110"/>
                  </a:cubicBezTo>
                  <a:cubicBezTo>
                    <a:pt x="110" y="110"/>
                    <a:pt x="110" y="110"/>
                    <a:pt x="110" y="109"/>
                  </a:cubicBezTo>
                  <a:cubicBezTo>
                    <a:pt x="109" y="109"/>
                    <a:pt x="108" y="104"/>
                    <a:pt x="108" y="103"/>
                  </a:cubicBezTo>
                  <a:cubicBezTo>
                    <a:pt x="108" y="102"/>
                    <a:pt x="108" y="101"/>
                    <a:pt x="108" y="100"/>
                  </a:cubicBezTo>
                  <a:cubicBezTo>
                    <a:pt x="106" y="95"/>
                    <a:pt x="106" y="91"/>
                    <a:pt x="104" y="86"/>
                  </a:cubicBezTo>
                  <a:cubicBezTo>
                    <a:pt x="104" y="86"/>
                    <a:pt x="105" y="84"/>
                    <a:pt x="104" y="83"/>
                  </a:cubicBezTo>
                  <a:cubicBezTo>
                    <a:pt x="103" y="79"/>
                    <a:pt x="100" y="76"/>
                    <a:pt x="98" y="72"/>
                  </a:cubicBezTo>
                  <a:cubicBezTo>
                    <a:pt x="97" y="70"/>
                    <a:pt x="97" y="69"/>
                    <a:pt x="96" y="67"/>
                  </a:cubicBezTo>
                  <a:cubicBezTo>
                    <a:pt x="95" y="66"/>
                    <a:pt x="93" y="66"/>
                    <a:pt x="92" y="65"/>
                  </a:cubicBezTo>
                  <a:cubicBezTo>
                    <a:pt x="92" y="64"/>
                    <a:pt x="92" y="64"/>
                    <a:pt x="92" y="63"/>
                  </a:cubicBezTo>
                  <a:cubicBezTo>
                    <a:pt x="89" y="61"/>
                    <a:pt x="85" y="59"/>
                    <a:pt x="83" y="56"/>
                  </a:cubicBezTo>
                  <a:cubicBezTo>
                    <a:pt x="82" y="54"/>
                    <a:pt x="82" y="52"/>
                    <a:pt x="81" y="50"/>
                  </a:cubicBezTo>
                  <a:cubicBezTo>
                    <a:pt x="80" y="49"/>
                    <a:pt x="80" y="49"/>
                    <a:pt x="79" y="48"/>
                  </a:cubicBezTo>
                  <a:cubicBezTo>
                    <a:pt x="78" y="47"/>
                    <a:pt x="78" y="45"/>
                    <a:pt x="77" y="44"/>
                  </a:cubicBezTo>
                  <a:cubicBezTo>
                    <a:pt x="76" y="43"/>
                    <a:pt x="75" y="43"/>
                    <a:pt x="75" y="42"/>
                  </a:cubicBezTo>
                  <a:cubicBezTo>
                    <a:pt x="74" y="41"/>
                    <a:pt x="74" y="39"/>
                    <a:pt x="73" y="38"/>
                  </a:cubicBezTo>
                  <a:cubicBezTo>
                    <a:pt x="73" y="38"/>
                    <a:pt x="72" y="37"/>
                    <a:pt x="72" y="37"/>
                  </a:cubicBezTo>
                  <a:cubicBezTo>
                    <a:pt x="70" y="35"/>
                    <a:pt x="68" y="33"/>
                    <a:pt x="67" y="32"/>
                  </a:cubicBezTo>
                  <a:cubicBezTo>
                    <a:pt x="66" y="30"/>
                    <a:pt x="66" y="28"/>
                    <a:pt x="65" y="28"/>
                  </a:cubicBezTo>
                  <a:cubicBezTo>
                    <a:pt x="65" y="28"/>
                    <a:pt x="65" y="27"/>
                    <a:pt x="65" y="27"/>
                  </a:cubicBezTo>
                  <a:cubicBezTo>
                    <a:pt x="59" y="24"/>
                    <a:pt x="61" y="19"/>
                    <a:pt x="57" y="15"/>
                  </a:cubicBezTo>
                  <a:cubicBezTo>
                    <a:pt x="56" y="14"/>
                    <a:pt x="53" y="9"/>
                    <a:pt x="52" y="8"/>
                  </a:cubicBezTo>
                  <a:cubicBezTo>
                    <a:pt x="49" y="7"/>
                    <a:pt x="47" y="5"/>
                    <a:pt x="44" y="3"/>
                  </a:cubicBezTo>
                  <a:cubicBezTo>
                    <a:pt x="44" y="2"/>
                    <a:pt x="44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37" y="0"/>
                    <a:pt x="33" y="0"/>
                    <a:pt x="30" y="0"/>
                  </a:cubicBezTo>
                  <a:cubicBezTo>
                    <a:pt x="29" y="0"/>
                    <a:pt x="27" y="0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4" y="0"/>
                    <a:pt x="23" y="1"/>
                  </a:cubicBezTo>
                  <a:cubicBezTo>
                    <a:pt x="22" y="1"/>
                    <a:pt x="20" y="2"/>
                    <a:pt x="19" y="2"/>
                  </a:cubicBezTo>
                  <a:cubicBezTo>
                    <a:pt x="17" y="3"/>
                    <a:pt x="17" y="5"/>
                    <a:pt x="16" y="7"/>
                  </a:cubicBezTo>
                  <a:cubicBezTo>
                    <a:pt x="11" y="12"/>
                    <a:pt x="11" y="20"/>
                    <a:pt x="12" y="28"/>
                  </a:cubicBezTo>
                  <a:cubicBezTo>
                    <a:pt x="12" y="29"/>
                    <a:pt x="13" y="31"/>
                    <a:pt x="13" y="32"/>
                  </a:cubicBezTo>
                  <a:cubicBezTo>
                    <a:pt x="14" y="34"/>
                    <a:pt x="14" y="38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6" y="44"/>
                    <a:pt x="17" y="46"/>
                    <a:pt x="19" y="49"/>
                  </a:cubicBezTo>
                  <a:cubicBezTo>
                    <a:pt x="20" y="51"/>
                    <a:pt x="20" y="53"/>
                    <a:pt x="21" y="55"/>
                  </a:cubicBezTo>
                  <a:cubicBezTo>
                    <a:pt x="21" y="57"/>
                    <a:pt x="23" y="59"/>
                    <a:pt x="23" y="61"/>
                  </a:cubicBezTo>
                  <a:cubicBezTo>
                    <a:pt x="24" y="62"/>
                    <a:pt x="23" y="64"/>
                    <a:pt x="24" y="64"/>
                  </a:cubicBezTo>
                  <a:cubicBezTo>
                    <a:pt x="25" y="68"/>
                    <a:pt x="26" y="71"/>
                    <a:pt x="27" y="75"/>
                  </a:cubicBezTo>
                  <a:cubicBezTo>
                    <a:pt x="28" y="78"/>
                    <a:pt x="28" y="81"/>
                    <a:pt x="29" y="83"/>
                  </a:cubicBezTo>
                  <a:cubicBezTo>
                    <a:pt x="29" y="85"/>
                    <a:pt x="28" y="87"/>
                    <a:pt x="29" y="89"/>
                  </a:cubicBezTo>
                  <a:cubicBezTo>
                    <a:pt x="30" y="94"/>
                    <a:pt x="29" y="101"/>
                    <a:pt x="28" y="105"/>
                  </a:cubicBezTo>
                  <a:cubicBezTo>
                    <a:pt x="28" y="107"/>
                    <a:pt x="26" y="111"/>
                    <a:pt x="26" y="112"/>
                  </a:cubicBezTo>
                  <a:cubicBezTo>
                    <a:pt x="26" y="113"/>
                    <a:pt x="26" y="112"/>
                    <a:pt x="26" y="112"/>
                  </a:cubicBezTo>
                  <a:cubicBezTo>
                    <a:pt x="25" y="115"/>
                    <a:pt x="24" y="117"/>
                    <a:pt x="23" y="119"/>
                  </a:cubicBezTo>
                  <a:cubicBezTo>
                    <a:pt x="22" y="120"/>
                    <a:pt x="21" y="125"/>
                    <a:pt x="20" y="126"/>
                  </a:cubicBezTo>
                  <a:cubicBezTo>
                    <a:pt x="19" y="127"/>
                    <a:pt x="17" y="130"/>
                    <a:pt x="16" y="131"/>
                  </a:cubicBezTo>
                  <a:cubicBezTo>
                    <a:pt x="15" y="133"/>
                    <a:pt x="14" y="134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1" y="137"/>
                    <a:pt x="10" y="139"/>
                    <a:pt x="8" y="141"/>
                  </a:cubicBezTo>
                  <a:cubicBezTo>
                    <a:pt x="8" y="142"/>
                    <a:pt x="6" y="143"/>
                    <a:pt x="6" y="143"/>
                  </a:cubicBezTo>
                  <a:cubicBezTo>
                    <a:pt x="5" y="144"/>
                    <a:pt x="6" y="146"/>
                    <a:pt x="5" y="148"/>
                  </a:cubicBezTo>
                  <a:cubicBezTo>
                    <a:pt x="0" y="157"/>
                    <a:pt x="10" y="170"/>
                    <a:pt x="16" y="175"/>
                  </a:cubicBezTo>
                  <a:cubicBezTo>
                    <a:pt x="19" y="177"/>
                    <a:pt x="22" y="180"/>
                    <a:pt x="26" y="182"/>
                  </a:cubicBezTo>
                  <a:cubicBezTo>
                    <a:pt x="29" y="183"/>
                    <a:pt x="31" y="183"/>
                    <a:pt x="32" y="186"/>
                  </a:cubicBezTo>
                  <a:cubicBezTo>
                    <a:pt x="32" y="186"/>
                    <a:pt x="33" y="186"/>
                    <a:pt x="33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3" y="187"/>
                    <a:pt x="38" y="192"/>
                    <a:pt x="38" y="192"/>
                  </a:cubicBezTo>
                  <a:cubicBezTo>
                    <a:pt x="39" y="193"/>
                    <a:pt x="39" y="193"/>
                    <a:pt x="40" y="193"/>
                  </a:cubicBezTo>
                  <a:cubicBezTo>
                    <a:pt x="40" y="193"/>
                    <a:pt x="40" y="194"/>
                    <a:pt x="40" y="194"/>
                  </a:cubicBezTo>
                  <a:cubicBezTo>
                    <a:pt x="41" y="195"/>
                    <a:pt x="42" y="195"/>
                    <a:pt x="43" y="196"/>
                  </a:cubicBezTo>
                  <a:cubicBezTo>
                    <a:pt x="43" y="197"/>
                    <a:pt x="44" y="199"/>
                    <a:pt x="44" y="200"/>
                  </a:cubicBezTo>
                  <a:cubicBezTo>
                    <a:pt x="45" y="201"/>
                    <a:pt x="47" y="202"/>
                    <a:pt x="47" y="203"/>
                  </a:cubicBezTo>
                  <a:cubicBezTo>
                    <a:pt x="48" y="204"/>
                    <a:pt x="48" y="205"/>
                    <a:pt x="48" y="205"/>
                  </a:cubicBezTo>
                  <a:cubicBezTo>
                    <a:pt x="49" y="208"/>
                    <a:pt x="51" y="212"/>
                    <a:pt x="53" y="214"/>
                  </a:cubicBezTo>
                  <a:cubicBezTo>
                    <a:pt x="55" y="217"/>
                    <a:pt x="55" y="220"/>
                    <a:pt x="57" y="222"/>
                  </a:cubicBezTo>
                  <a:cubicBezTo>
                    <a:pt x="56" y="222"/>
                    <a:pt x="58" y="228"/>
                    <a:pt x="59" y="229"/>
                  </a:cubicBezTo>
                  <a:cubicBezTo>
                    <a:pt x="60" y="233"/>
                    <a:pt x="60" y="239"/>
                    <a:pt x="61" y="244"/>
                  </a:cubicBezTo>
                  <a:cubicBezTo>
                    <a:pt x="62" y="247"/>
                    <a:pt x="62" y="252"/>
                    <a:pt x="63" y="254"/>
                  </a:cubicBezTo>
                  <a:cubicBezTo>
                    <a:pt x="63" y="254"/>
                    <a:pt x="62" y="254"/>
                    <a:pt x="62" y="254"/>
                  </a:cubicBezTo>
                  <a:cubicBezTo>
                    <a:pt x="62" y="254"/>
                    <a:pt x="62" y="254"/>
                    <a:pt x="62" y="254"/>
                  </a:cubicBezTo>
                  <a:cubicBezTo>
                    <a:pt x="63" y="255"/>
                    <a:pt x="62" y="256"/>
                    <a:pt x="63" y="257"/>
                  </a:cubicBezTo>
                  <a:cubicBezTo>
                    <a:pt x="63" y="259"/>
                    <a:pt x="65" y="263"/>
                    <a:pt x="64" y="265"/>
                  </a:cubicBezTo>
                  <a:cubicBezTo>
                    <a:pt x="64" y="266"/>
                    <a:pt x="67" y="275"/>
                    <a:pt x="68" y="276"/>
                  </a:cubicBezTo>
                  <a:cubicBezTo>
                    <a:pt x="67" y="277"/>
                    <a:pt x="69" y="282"/>
                    <a:pt x="70" y="283"/>
                  </a:cubicBezTo>
                  <a:cubicBezTo>
                    <a:pt x="70" y="283"/>
                    <a:pt x="71" y="287"/>
                    <a:pt x="71" y="288"/>
                  </a:cubicBezTo>
                  <a:cubicBezTo>
                    <a:pt x="71" y="288"/>
                    <a:pt x="73" y="290"/>
                    <a:pt x="73" y="291"/>
                  </a:cubicBezTo>
                  <a:cubicBezTo>
                    <a:pt x="75" y="294"/>
                    <a:pt x="78" y="296"/>
                    <a:pt x="82" y="297"/>
                  </a:cubicBezTo>
                  <a:cubicBezTo>
                    <a:pt x="86" y="298"/>
                    <a:pt x="88" y="296"/>
                    <a:pt x="90" y="295"/>
                  </a:cubicBezTo>
                  <a:cubicBezTo>
                    <a:pt x="93" y="293"/>
                    <a:pt x="94" y="290"/>
                    <a:pt x="95" y="288"/>
                  </a:cubicBezTo>
                  <a:cubicBezTo>
                    <a:pt x="95" y="287"/>
                    <a:pt x="95" y="286"/>
                    <a:pt x="95" y="286"/>
                  </a:cubicBezTo>
                  <a:cubicBezTo>
                    <a:pt x="96" y="285"/>
                    <a:pt x="96" y="285"/>
                    <a:pt x="97" y="284"/>
                  </a:cubicBezTo>
                  <a:cubicBezTo>
                    <a:pt x="97" y="284"/>
                    <a:pt x="97" y="282"/>
                    <a:pt x="97" y="282"/>
                  </a:cubicBezTo>
                  <a:cubicBezTo>
                    <a:pt x="98" y="280"/>
                    <a:pt x="98" y="278"/>
                    <a:pt x="99" y="275"/>
                  </a:cubicBezTo>
                  <a:cubicBezTo>
                    <a:pt x="99" y="275"/>
                    <a:pt x="98" y="275"/>
                    <a:pt x="98" y="275"/>
                  </a:cubicBezTo>
                  <a:cubicBezTo>
                    <a:pt x="98" y="274"/>
                    <a:pt x="99" y="274"/>
                    <a:pt x="99" y="274"/>
                  </a:cubicBezTo>
                  <a:cubicBezTo>
                    <a:pt x="100" y="273"/>
                    <a:pt x="99" y="272"/>
                    <a:pt x="99" y="271"/>
                  </a:cubicBezTo>
                  <a:cubicBezTo>
                    <a:pt x="100" y="271"/>
                    <a:pt x="100" y="270"/>
                    <a:pt x="100" y="270"/>
                  </a:cubicBezTo>
                  <a:cubicBezTo>
                    <a:pt x="101" y="268"/>
                    <a:pt x="99" y="265"/>
                    <a:pt x="101" y="263"/>
                  </a:cubicBezTo>
                  <a:cubicBezTo>
                    <a:pt x="101" y="262"/>
                    <a:pt x="101" y="262"/>
                    <a:pt x="100" y="262"/>
                  </a:cubicBezTo>
                  <a:cubicBezTo>
                    <a:pt x="100" y="262"/>
                    <a:pt x="101" y="260"/>
                    <a:pt x="101" y="260"/>
                  </a:cubicBezTo>
                  <a:cubicBezTo>
                    <a:pt x="100" y="257"/>
                    <a:pt x="101" y="253"/>
                    <a:pt x="100" y="251"/>
                  </a:cubicBezTo>
                  <a:cubicBezTo>
                    <a:pt x="99" y="249"/>
                    <a:pt x="100" y="247"/>
                    <a:pt x="99" y="246"/>
                  </a:cubicBezTo>
                  <a:cubicBezTo>
                    <a:pt x="97" y="241"/>
                    <a:pt x="96" y="236"/>
                    <a:pt x="95" y="232"/>
                  </a:cubicBezTo>
                  <a:cubicBezTo>
                    <a:pt x="94" y="229"/>
                    <a:pt x="95" y="226"/>
                    <a:pt x="94" y="223"/>
                  </a:cubicBezTo>
                  <a:cubicBezTo>
                    <a:pt x="94" y="222"/>
                    <a:pt x="94" y="223"/>
                    <a:pt x="94" y="222"/>
                  </a:cubicBezTo>
                  <a:cubicBezTo>
                    <a:pt x="93" y="221"/>
                    <a:pt x="94" y="212"/>
                    <a:pt x="95" y="209"/>
                  </a:cubicBezTo>
                  <a:cubicBezTo>
                    <a:pt x="95" y="208"/>
                    <a:pt x="95" y="208"/>
                    <a:pt x="95" y="207"/>
                  </a:cubicBezTo>
                  <a:cubicBezTo>
                    <a:pt x="94" y="205"/>
                    <a:pt x="96" y="197"/>
                    <a:pt x="97" y="195"/>
                  </a:cubicBezTo>
                  <a:cubicBezTo>
                    <a:pt x="96" y="192"/>
                    <a:pt x="99" y="189"/>
                    <a:pt x="98" y="188"/>
                  </a:cubicBezTo>
                  <a:cubicBezTo>
                    <a:pt x="98" y="188"/>
                    <a:pt x="100" y="184"/>
                    <a:pt x="100" y="184"/>
                  </a:cubicBezTo>
                  <a:cubicBezTo>
                    <a:pt x="100" y="183"/>
                    <a:pt x="101" y="180"/>
                    <a:pt x="102" y="179"/>
                  </a:cubicBezTo>
                  <a:cubicBezTo>
                    <a:pt x="103" y="177"/>
                    <a:pt x="104" y="175"/>
                    <a:pt x="106" y="173"/>
                  </a:cubicBezTo>
                  <a:cubicBezTo>
                    <a:pt x="107" y="171"/>
                    <a:pt x="107" y="169"/>
                    <a:pt x="108" y="167"/>
                  </a:cubicBezTo>
                  <a:cubicBezTo>
                    <a:pt x="108" y="167"/>
                    <a:pt x="108" y="167"/>
                    <a:pt x="108" y="166"/>
                  </a:cubicBezTo>
                  <a:cubicBezTo>
                    <a:pt x="111" y="165"/>
                    <a:pt x="114" y="156"/>
                    <a:pt x="116" y="153"/>
                  </a:cubicBezTo>
                  <a:cubicBezTo>
                    <a:pt x="117" y="150"/>
                    <a:pt x="115" y="149"/>
                    <a:pt x="117" y="146"/>
                  </a:cubicBezTo>
                  <a:cubicBezTo>
                    <a:pt x="118" y="146"/>
                    <a:pt x="117" y="144"/>
                    <a:pt x="118" y="142"/>
                  </a:cubicBezTo>
                  <a:cubicBezTo>
                    <a:pt x="119" y="140"/>
                    <a:pt x="119" y="136"/>
                    <a:pt x="117" y="134"/>
                  </a:cubicBezTo>
                  <a:close/>
                  <a:moveTo>
                    <a:pt x="113" y="144"/>
                  </a:moveTo>
                  <a:cubicBezTo>
                    <a:pt x="112" y="147"/>
                    <a:pt x="112" y="150"/>
                    <a:pt x="110" y="153"/>
                  </a:cubicBezTo>
                  <a:cubicBezTo>
                    <a:pt x="110" y="154"/>
                    <a:pt x="110" y="153"/>
                    <a:pt x="111" y="154"/>
                  </a:cubicBezTo>
                  <a:cubicBezTo>
                    <a:pt x="110" y="154"/>
                    <a:pt x="110" y="154"/>
                    <a:pt x="110" y="154"/>
                  </a:cubicBezTo>
                  <a:cubicBezTo>
                    <a:pt x="110" y="155"/>
                    <a:pt x="109" y="156"/>
                    <a:pt x="109" y="158"/>
                  </a:cubicBezTo>
                  <a:cubicBezTo>
                    <a:pt x="108" y="158"/>
                    <a:pt x="105" y="165"/>
                    <a:pt x="104" y="166"/>
                  </a:cubicBezTo>
                  <a:cubicBezTo>
                    <a:pt x="104" y="167"/>
                    <a:pt x="101" y="170"/>
                    <a:pt x="101" y="171"/>
                  </a:cubicBezTo>
                  <a:cubicBezTo>
                    <a:pt x="101" y="171"/>
                    <a:pt x="100" y="173"/>
                    <a:pt x="100" y="174"/>
                  </a:cubicBezTo>
                  <a:cubicBezTo>
                    <a:pt x="97" y="178"/>
                    <a:pt x="95" y="183"/>
                    <a:pt x="93" y="188"/>
                  </a:cubicBezTo>
                  <a:cubicBezTo>
                    <a:pt x="93" y="188"/>
                    <a:pt x="93" y="193"/>
                    <a:pt x="92" y="194"/>
                  </a:cubicBezTo>
                  <a:cubicBezTo>
                    <a:pt x="91" y="197"/>
                    <a:pt x="90" y="202"/>
                    <a:pt x="90" y="205"/>
                  </a:cubicBezTo>
                  <a:cubicBezTo>
                    <a:pt x="90" y="206"/>
                    <a:pt x="90" y="208"/>
                    <a:pt x="89" y="209"/>
                  </a:cubicBezTo>
                  <a:cubicBezTo>
                    <a:pt x="90" y="210"/>
                    <a:pt x="90" y="210"/>
                    <a:pt x="90" y="210"/>
                  </a:cubicBezTo>
                  <a:cubicBezTo>
                    <a:pt x="90" y="211"/>
                    <a:pt x="89" y="215"/>
                    <a:pt x="89" y="216"/>
                  </a:cubicBezTo>
                  <a:cubicBezTo>
                    <a:pt x="89" y="219"/>
                    <a:pt x="89" y="223"/>
                    <a:pt x="89" y="227"/>
                  </a:cubicBezTo>
                  <a:cubicBezTo>
                    <a:pt x="90" y="229"/>
                    <a:pt x="90" y="232"/>
                    <a:pt x="91" y="234"/>
                  </a:cubicBezTo>
                  <a:cubicBezTo>
                    <a:pt x="90" y="235"/>
                    <a:pt x="90" y="236"/>
                    <a:pt x="91" y="237"/>
                  </a:cubicBezTo>
                  <a:cubicBezTo>
                    <a:pt x="91" y="238"/>
                    <a:pt x="92" y="239"/>
                    <a:pt x="93" y="240"/>
                  </a:cubicBezTo>
                  <a:cubicBezTo>
                    <a:pt x="93" y="242"/>
                    <a:pt x="92" y="244"/>
                    <a:pt x="93" y="245"/>
                  </a:cubicBezTo>
                  <a:cubicBezTo>
                    <a:pt x="93" y="246"/>
                    <a:pt x="94" y="246"/>
                    <a:pt x="95" y="247"/>
                  </a:cubicBezTo>
                  <a:cubicBezTo>
                    <a:pt x="94" y="248"/>
                    <a:pt x="95" y="248"/>
                    <a:pt x="95" y="248"/>
                  </a:cubicBezTo>
                  <a:cubicBezTo>
                    <a:pt x="95" y="249"/>
                    <a:pt x="95" y="250"/>
                    <a:pt x="95" y="251"/>
                  </a:cubicBezTo>
                  <a:cubicBezTo>
                    <a:pt x="95" y="252"/>
                    <a:pt x="96" y="257"/>
                    <a:pt x="96" y="259"/>
                  </a:cubicBezTo>
                  <a:cubicBezTo>
                    <a:pt x="96" y="261"/>
                    <a:pt x="96" y="263"/>
                    <a:pt x="95" y="265"/>
                  </a:cubicBezTo>
                  <a:cubicBezTo>
                    <a:pt x="96" y="268"/>
                    <a:pt x="94" y="276"/>
                    <a:pt x="93" y="278"/>
                  </a:cubicBezTo>
                  <a:cubicBezTo>
                    <a:pt x="93" y="278"/>
                    <a:pt x="93" y="278"/>
                    <a:pt x="92" y="278"/>
                  </a:cubicBezTo>
                  <a:cubicBezTo>
                    <a:pt x="92" y="279"/>
                    <a:pt x="93" y="279"/>
                    <a:pt x="93" y="279"/>
                  </a:cubicBezTo>
                  <a:cubicBezTo>
                    <a:pt x="92" y="283"/>
                    <a:pt x="90" y="289"/>
                    <a:pt x="88" y="291"/>
                  </a:cubicBezTo>
                  <a:cubicBezTo>
                    <a:pt x="87" y="291"/>
                    <a:pt x="86" y="291"/>
                    <a:pt x="85" y="291"/>
                  </a:cubicBezTo>
                  <a:cubicBezTo>
                    <a:pt x="85" y="292"/>
                    <a:pt x="85" y="293"/>
                    <a:pt x="83" y="292"/>
                  </a:cubicBezTo>
                  <a:cubicBezTo>
                    <a:pt x="82" y="292"/>
                    <a:pt x="80" y="291"/>
                    <a:pt x="78" y="290"/>
                  </a:cubicBezTo>
                  <a:cubicBezTo>
                    <a:pt x="78" y="289"/>
                    <a:pt x="77" y="287"/>
                    <a:pt x="75" y="286"/>
                  </a:cubicBezTo>
                  <a:cubicBezTo>
                    <a:pt x="75" y="286"/>
                    <a:pt x="75" y="286"/>
                    <a:pt x="75" y="286"/>
                  </a:cubicBezTo>
                  <a:cubicBezTo>
                    <a:pt x="74" y="284"/>
                    <a:pt x="75" y="282"/>
                    <a:pt x="74" y="280"/>
                  </a:cubicBezTo>
                  <a:cubicBezTo>
                    <a:pt x="73" y="279"/>
                    <a:pt x="72" y="277"/>
                    <a:pt x="72" y="276"/>
                  </a:cubicBezTo>
                  <a:cubicBezTo>
                    <a:pt x="72" y="276"/>
                    <a:pt x="72" y="275"/>
                    <a:pt x="72" y="275"/>
                  </a:cubicBezTo>
                  <a:cubicBezTo>
                    <a:pt x="71" y="275"/>
                    <a:pt x="71" y="274"/>
                    <a:pt x="71" y="274"/>
                  </a:cubicBezTo>
                  <a:cubicBezTo>
                    <a:pt x="71" y="274"/>
                    <a:pt x="71" y="273"/>
                    <a:pt x="71" y="273"/>
                  </a:cubicBezTo>
                  <a:cubicBezTo>
                    <a:pt x="71" y="272"/>
                    <a:pt x="70" y="271"/>
                    <a:pt x="70" y="270"/>
                  </a:cubicBezTo>
                  <a:cubicBezTo>
                    <a:pt x="70" y="270"/>
                    <a:pt x="70" y="269"/>
                    <a:pt x="70" y="268"/>
                  </a:cubicBezTo>
                  <a:cubicBezTo>
                    <a:pt x="65" y="254"/>
                    <a:pt x="67" y="229"/>
                    <a:pt x="58" y="216"/>
                  </a:cubicBezTo>
                  <a:cubicBezTo>
                    <a:pt x="57" y="215"/>
                    <a:pt x="58" y="214"/>
                    <a:pt x="57" y="213"/>
                  </a:cubicBezTo>
                  <a:cubicBezTo>
                    <a:pt x="57" y="212"/>
                    <a:pt x="53" y="205"/>
                    <a:pt x="52" y="205"/>
                  </a:cubicBezTo>
                  <a:cubicBezTo>
                    <a:pt x="53" y="203"/>
                    <a:pt x="50" y="200"/>
                    <a:pt x="49" y="198"/>
                  </a:cubicBezTo>
                  <a:cubicBezTo>
                    <a:pt x="48" y="198"/>
                    <a:pt x="49" y="198"/>
                    <a:pt x="49" y="197"/>
                  </a:cubicBezTo>
                  <a:cubicBezTo>
                    <a:pt x="48" y="197"/>
                    <a:pt x="45" y="192"/>
                    <a:pt x="44" y="192"/>
                  </a:cubicBezTo>
                  <a:cubicBezTo>
                    <a:pt x="44" y="192"/>
                    <a:pt x="44" y="192"/>
                    <a:pt x="45" y="192"/>
                  </a:cubicBezTo>
                  <a:cubicBezTo>
                    <a:pt x="44" y="192"/>
                    <a:pt x="44" y="191"/>
                    <a:pt x="44" y="191"/>
                  </a:cubicBezTo>
                  <a:cubicBezTo>
                    <a:pt x="44" y="191"/>
                    <a:pt x="44" y="191"/>
                    <a:pt x="43" y="191"/>
                  </a:cubicBezTo>
                  <a:cubicBezTo>
                    <a:pt x="44" y="191"/>
                    <a:pt x="44" y="191"/>
                    <a:pt x="44" y="191"/>
                  </a:cubicBezTo>
                  <a:cubicBezTo>
                    <a:pt x="44" y="191"/>
                    <a:pt x="43" y="190"/>
                    <a:pt x="42" y="190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89"/>
                    <a:pt x="38" y="185"/>
                    <a:pt x="37" y="185"/>
                  </a:cubicBezTo>
                  <a:cubicBezTo>
                    <a:pt x="37" y="185"/>
                    <a:pt x="37" y="185"/>
                    <a:pt x="38" y="184"/>
                  </a:cubicBezTo>
                  <a:cubicBezTo>
                    <a:pt x="37" y="184"/>
                    <a:pt x="36" y="184"/>
                    <a:pt x="36" y="183"/>
                  </a:cubicBezTo>
                  <a:cubicBezTo>
                    <a:pt x="36" y="183"/>
                    <a:pt x="36" y="183"/>
                    <a:pt x="36" y="182"/>
                  </a:cubicBezTo>
                  <a:cubicBezTo>
                    <a:pt x="35" y="182"/>
                    <a:pt x="35" y="182"/>
                    <a:pt x="34" y="182"/>
                  </a:cubicBezTo>
                  <a:cubicBezTo>
                    <a:pt x="34" y="182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0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3" y="180"/>
                    <a:pt x="32" y="180"/>
                    <a:pt x="32" y="179"/>
                  </a:cubicBezTo>
                  <a:cubicBezTo>
                    <a:pt x="30" y="178"/>
                    <a:pt x="27" y="178"/>
                    <a:pt x="27" y="176"/>
                  </a:cubicBezTo>
                  <a:cubicBezTo>
                    <a:pt x="23" y="175"/>
                    <a:pt x="22" y="173"/>
                    <a:pt x="19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70"/>
                    <a:pt x="18" y="170"/>
                    <a:pt x="18" y="171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18" y="170"/>
                    <a:pt x="18" y="170"/>
                    <a:pt x="17" y="170"/>
                  </a:cubicBezTo>
                  <a:cubicBezTo>
                    <a:pt x="17" y="170"/>
                    <a:pt x="17" y="170"/>
                    <a:pt x="18" y="170"/>
                  </a:cubicBezTo>
                  <a:cubicBezTo>
                    <a:pt x="17" y="169"/>
                    <a:pt x="17" y="169"/>
                    <a:pt x="17" y="168"/>
                  </a:cubicBezTo>
                  <a:cubicBezTo>
                    <a:pt x="17" y="169"/>
                    <a:pt x="17" y="168"/>
                    <a:pt x="17" y="169"/>
                  </a:cubicBezTo>
                  <a:cubicBezTo>
                    <a:pt x="16" y="168"/>
                    <a:pt x="16" y="168"/>
                    <a:pt x="15" y="168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5" y="167"/>
                    <a:pt x="15" y="166"/>
                    <a:pt x="14" y="166"/>
                  </a:cubicBezTo>
                  <a:cubicBezTo>
                    <a:pt x="12" y="164"/>
                    <a:pt x="12" y="162"/>
                    <a:pt x="10" y="160"/>
                  </a:cubicBezTo>
                  <a:cubicBezTo>
                    <a:pt x="8" y="157"/>
                    <a:pt x="9" y="148"/>
                    <a:pt x="11" y="144"/>
                  </a:cubicBezTo>
                  <a:cubicBezTo>
                    <a:pt x="11" y="144"/>
                    <a:pt x="12" y="143"/>
                    <a:pt x="13" y="143"/>
                  </a:cubicBezTo>
                  <a:cubicBezTo>
                    <a:pt x="15" y="141"/>
                    <a:pt x="16" y="139"/>
                    <a:pt x="18" y="137"/>
                  </a:cubicBezTo>
                  <a:cubicBezTo>
                    <a:pt x="18" y="136"/>
                    <a:pt x="19" y="136"/>
                    <a:pt x="19" y="136"/>
                  </a:cubicBezTo>
                  <a:cubicBezTo>
                    <a:pt x="19" y="136"/>
                    <a:pt x="19" y="135"/>
                    <a:pt x="19" y="134"/>
                  </a:cubicBezTo>
                  <a:cubicBezTo>
                    <a:pt x="23" y="129"/>
                    <a:pt x="26" y="122"/>
                    <a:pt x="29" y="117"/>
                  </a:cubicBezTo>
                  <a:cubicBezTo>
                    <a:pt x="29" y="117"/>
                    <a:pt x="31" y="111"/>
                    <a:pt x="32" y="110"/>
                  </a:cubicBezTo>
                  <a:cubicBezTo>
                    <a:pt x="33" y="106"/>
                    <a:pt x="34" y="100"/>
                    <a:pt x="33" y="95"/>
                  </a:cubicBezTo>
                  <a:cubicBezTo>
                    <a:pt x="33" y="94"/>
                    <a:pt x="34" y="92"/>
                    <a:pt x="34" y="92"/>
                  </a:cubicBezTo>
                  <a:cubicBezTo>
                    <a:pt x="33" y="89"/>
                    <a:pt x="34" y="85"/>
                    <a:pt x="33" y="81"/>
                  </a:cubicBezTo>
                  <a:cubicBezTo>
                    <a:pt x="33" y="80"/>
                    <a:pt x="33" y="79"/>
                    <a:pt x="33" y="78"/>
                  </a:cubicBezTo>
                  <a:cubicBezTo>
                    <a:pt x="31" y="73"/>
                    <a:pt x="30" y="68"/>
                    <a:pt x="28" y="63"/>
                  </a:cubicBezTo>
                  <a:cubicBezTo>
                    <a:pt x="28" y="63"/>
                    <a:pt x="27" y="59"/>
                    <a:pt x="27" y="59"/>
                  </a:cubicBezTo>
                  <a:cubicBezTo>
                    <a:pt x="27" y="57"/>
                    <a:pt x="25" y="55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ubicBezTo>
                    <a:pt x="24" y="52"/>
                    <a:pt x="24" y="51"/>
                    <a:pt x="23" y="50"/>
                  </a:cubicBezTo>
                  <a:cubicBezTo>
                    <a:pt x="22" y="47"/>
                    <a:pt x="22" y="45"/>
                    <a:pt x="21" y="43"/>
                  </a:cubicBezTo>
                  <a:cubicBezTo>
                    <a:pt x="20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0"/>
                  </a:cubicBezTo>
                  <a:cubicBezTo>
                    <a:pt x="19" y="38"/>
                    <a:pt x="19" y="35"/>
                    <a:pt x="18" y="32"/>
                  </a:cubicBezTo>
                  <a:cubicBezTo>
                    <a:pt x="16" y="23"/>
                    <a:pt x="15" y="18"/>
                    <a:pt x="20" y="10"/>
                  </a:cubicBezTo>
                  <a:cubicBezTo>
                    <a:pt x="20" y="9"/>
                    <a:pt x="20" y="8"/>
                    <a:pt x="21" y="7"/>
                  </a:cubicBezTo>
                  <a:cubicBezTo>
                    <a:pt x="22" y="6"/>
                    <a:pt x="29" y="5"/>
                    <a:pt x="31" y="5"/>
                  </a:cubicBezTo>
                  <a:cubicBezTo>
                    <a:pt x="33" y="5"/>
                    <a:pt x="34" y="5"/>
                    <a:pt x="36" y="5"/>
                  </a:cubicBezTo>
                  <a:cubicBezTo>
                    <a:pt x="38" y="5"/>
                    <a:pt x="41" y="7"/>
                    <a:pt x="43" y="8"/>
                  </a:cubicBezTo>
                  <a:cubicBezTo>
                    <a:pt x="47" y="11"/>
                    <a:pt x="52" y="15"/>
                    <a:pt x="54" y="19"/>
                  </a:cubicBezTo>
                  <a:cubicBezTo>
                    <a:pt x="56" y="22"/>
                    <a:pt x="56" y="25"/>
                    <a:pt x="59" y="28"/>
                  </a:cubicBezTo>
                  <a:cubicBezTo>
                    <a:pt x="59" y="29"/>
                    <a:pt x="60" y="30"/>
                    <a:pt x="61" y="30"/>
                  </a:cubicBezTo>
                  <a:cubicBezTo>
                    <a:pt x="63" y="33"/>
                    <a:pt x="64" y="35"/>
                    <a:pt x="66" y="38"/>
                  </a:cubicBezTo>
                  <a:cubicBezTo>
                    <a:pt x="67" y="40"/>
                    <a:pt x="69" y="40"/>
                    <a:pt x="70" y="42"/>
                  </a:cubicBezTo>
                  <a:cubicBezTo>
                    <a:pt x="72" y="44"/>
                    <a:pt x="71" y="45"/>
                    <a:pt x="72" y="47"/>
                  </a:cubicBezTo>
                  <a:cubicBezTo>
                    <a:pt x="73" y="49"/>
                    <a:pt x="75" y="51"/>
                    <a:pt x="76" y="52"/>
                  </a:cubicBezTo>
                  <a:cubicBezTo>
                    <a:pt x="76" y="54"/>
                    <a:pt x="76" y="55"/>
                    <a:pt x="76" y="56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80" y="59"/>
                    <a:pt x="81" y="61"/>
                    <a:pt x="82" y="63"/>
                  </a:cubicBezTo>
                  <a:cubicBezTo>
                    <a:pt x="83" y="64"/>
                    <a:pt x="85" y="65"/>
                    <a:pt x="87" y="66"/>
                  </a:cubicBezTo>
                  <a:cubicBezTo>
                    <a:pt x="89" y="69"/>
                    <a:pt x="92" y="72"/>
                    <a:pt x="94" y="74"/>
                  </a:cubicBezTo>
                  <a:cubicBezTo>
                    <a:pt x="94" y="75"/>
                    <a:pt x="94" y="75"/>
                    <a:pt x="93" y="75"/>
                  </a:cubicBezTo>
                  <a:cubicBezTo>
                    <a:pt x="93" y="75"/>
                    <a:pt x="93" y="75"/>
                    <a:pt x="93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6" y="78"/>
                    <a:pt x="98" y="82"/>
                    <a:pt x="100" y="85"/>
                  </a:cubicBezTo>
                  <a:cubicBezTo>
                    <a:pt x="99" y="86"/>
                    <a:pt x="100" y="89"/>
                    <a:pt x="100" y="90"/>
                  </a:cubicBezTo>
                  <a:cubicBezTo>
                    <a:pt x="100" y="90"/>
                    <a:pt x="101" y="94"/>
                    <a:pt x="101" y="95"/>
                  </a:cubicBezTo>
                  <a:cubicBezTo>
                    <a:pt x="102" y="98"/>
                    <a:pt x="102" y="102"/>
                    <a:pt x="103" y="105"/>
                  </a:cubicBezTo>
                  <a:cubicBezTo>
                    <a:pt x="104" y="107"/>
                    <a:pt x="105" y="110"/>
                    <a:pt x="106" y="113"/>
                  </a:cubicBezTo>
                  <a:cubicBezTo>
                    <a:pt x="107" y="113"/>
                    <a:pt x="107" y="114"/>
                    <a:pt x="107" y="114"/>
                  </a:cubicBezTo>
                  <a:cubicBezTo>
                    <a:pt x="107" y="115"/>
                    <a:pt x="107" y="116"/>
                    <a:pt x="108" y="117"/>
                  </a:cubicBezTo>
                  <a:cubicBezTo>
                    <a:pt x="108" y="118"/>
                    <a:pt x="109" y="119"/>
                    <a:pt x="109" y="121"/>
                  </a:cubicBezTo>
                  <a:cubicBezTo>
                    <a:pt x="110" y="123"/>
                    <a:pt x="112" y="126"/>
                    <a:pt x="112" y="128"/>
                  </a:cubicBezTo>
                  <a:cubicBezTo>
                    <a:pt x="113" y="132"/>
                    <a:pt x="115" y="142"/>
                    <a:pt x="113" y="144"/>
                  </a:cubicBezTo>
                  <a:cubicBezTo>
                    <a:pt x="113" y="144"/>
                    <a:pt x="113" y="144"/>
                    <a:pt x="113" y="144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652">
              <a:extLst>
                <a:ext uri="{FF2B5EF4-FFF2-40B4-BE49-F238E27FC236}">
                  <a16:creationId xmlns:a16="http://schemas.microsoft.com/office/drawing/2014/main" id="{B8034C53-BE58-828F-A51D-DC3B453C4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" y="4247"/>
              <a:ext cx="0" cy="5"/>
            </a:xfrm>
            <a:custGeom>
              <a:avLst/>
              <a:gdLst>
                <a:gd name="T0" fmla="*/ 0 h 2"/>
                <a:gd name="T1" fmla="*/ 1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653">
              <a:extLst>
                <a:ext uri="{FF2B5EF4-FFF2-40B4-BE49-F238E27FC236}">
                  <a16:creationId xmlns:a16="http://schemas.microsoft.com/office/drawing/2014/main" id="{5BE98C7D-A414-A436-6055-F1442F081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" y="4252"/>
              <a:ext cx="1941" cy="878"/>
            </a:xfrm>
            <a:custGeom>
              <a:avLst/>
              <a:gdLst>
                <a:gd name="T0" fmla="*/ 623 w 801"/>
                <a:gd name="T1" fmla="*/ 47 h 362"/>
                <a:gd name="T2" fmla="*/ 647 w 801"/>
                <a:gd name="T3" fmla="*/ 64 h 362"/>
                <a:gd name="T4" fmla="*/ 680 w 801"/>
                <a:gd name="T5" fmla="*/ 80 h 362"/>
                <a:gd name="T6" fmla="*/ 713 w 801"/>
                <a:gd name="T7" fmla="*/ 90 h 362"/>
                <a:gd name="T8" fmla="*/ 780 w 801"/>
                <a:gd name="T9" fmla="*/ 100 h 362"/>
                <a:gd name="T10" fmla="*/ 759 w 801"/>
                <a:gd name="T11" fmla="*/ 158 h 362"/>
                <a:gd name="T12" fmla="*/ 706 w 801"/>
                <a:gd name="T13" fmla="*/ 190 h 362"/>
                <a:gd name="T14" fmla="*/ 590 w 801"/>
                <a:gd name="T15" fmla="*/ 182 h 362"/>
                <a:gd name="T16" fmla="*/ 549 w 801"/>
                <a:gd name="T17" fmla="*/ 234 h 362"/>
                <a:gd name="T18" fmla="*/ 562 w 801"/>
                <a:gd name="T19" fmla="*/ 265 h 362"/>
                <a:gd name="T20" fmla="*/ 538 w 801"/>
                <a:gd name="T21" fmla="*/ 327 h 362"/>
                <a:gd name="T22" fmla="*/ 450 w 801"/>
                <a:gd name="T23" fmla="*/ 349 h 362"/>
                <a:gd name="T24" fmla="*/ 438 w 801"/>
                <a:gd name="T25" fmla="*/ 353 h 362"/>
                <a:gd name="T26" fmla="*/ 470 w 801"/>
                <a:gd name="T27" fmla="*/ 333 h 362"/>
                <a:gd name="T28" fmla="*/ 529 w 801"/>
                <a:gd name="T29" fmla="*/ 324 h 362"/>
                <a:gd name="T30" fmla="*/ 564 w 801"/>
                <a:gd name="T31" fmla="*/ 312 h 362"/>
                <a:gd name="T32" fmla="*/ 548 w 801"/>
                <a:gd name="T33" fmla="*/ 244 h 362"/>
                <a:gd name="T34" fmla="*/ 562 w 801"/>
                <a:gd name="T35" fmla="*/ 189 h 362"/>
                <a:gd name="T36" fmla="*/ 597 w 801"/>
                <a:gd name="T37" fmla="*/ 177 h 362"/>
                <a:gd name="T38" fmla="*/ 620 w 801"/>
                <a:gd name="T39" fmla="*/ 174 h 362"/>
                <a:gd name="T40" fmla="*/ 653 w 801"/>
                <a:gd name="T41" fmla="*/ 179 h 362"/>
                <a:gd name="T42" fmla="*/ 674 w 801"/>
                <a:gd name="T43" fmla="*/ 183 h 362"/>
                <a:gd name="T44" fmla="*/ 731 w 801"/>
                <a:gd name="T45" fmla="*/ 177 h 362"/>
                <a:gd name="T46" fmla="*/ 778 w 801"/>
                <a:gd name="T47" fmla="*/ 140 h 362"/>
                <a:gd name="T48" fmla="*/ 744 w 801"/>
                <a:gd name="T49" fmla="*/ 103 h 362"/>
                <a:gd name="T50" fmla="*/ 654 w 801"/>
                <a:gd name="T51" fmla="*/ 74 h 362"/>
                <a:gd name="T52" fmla="*/ 595 w 801"/>
                <a:gd name="T53" fmla="*/ 32 h 362"/>
                <a:gd name="T54" fmla="*/ 515 w 801"/>
                <a:gd name="T55" fmla="*/ 24 h 362"/>
                <a:gd name="T56" fmla="*/ 462 w 801"/>
                <a:gd name="T57" fmla="*/ 9 h 362"/>
                <a:gd name="T58" fmla="*/ 413 w 801"/>
                <a:gd name="T59" fmla="*/ 58 h 362"/>
                <a:gd name="T60" fmla="*/ 384 w 801"/>
                <a:gd name="T61" fmla="*/ 102 h 362"/>
                <a:gd name="T62" fmla="*/ 360 w 801"/>
                <a:gd name="T63" fmla="*/ 115 h 362"/>
                <a:gd name="T64" fmla="*/ 291 w 801"/>
                <a:gd name="T65" fmla="*/ 138 h 362"/>
                <a:gd name="T66" fmla="*/ 270 w 801"/>
                <a:gd name="T67" fmla="*/ 153 h 362"/>
                <a:gd name="T68" fmla="*/ 253 w 801"/>
                <a:gd name="T69" fmla="*/ 180 h 362"/>
                <a:gd name="T70" fmla="*/ 237 w 801"/>
                <a:gd name="T71" fmla="*/ 205 h 362"/>
                <a:gd name="T72" fmla="*/ 186 w 801"/>
                <a:gd name="T73" fmla="*/ 243 h 362"/>
                <a:gd name="T74" fmla="*/ 149 w 801"/>
                <a:gd name="T75" fmla="*/ 253 h 362"/>
                <a:gd name="T76" fmla="*/ 92 w 801"/>
                <a:gd name="T77" fmla="*/ 251 h 362"/>
                <a:gd name="T78" fmla="*/ 38 w 801"/>
                <a:gd name="T79" fmla="*/ 295 h 362"/>
                <a:gd name="T80" fmla="*/ 25 w 801"/>
                <a:gd name="T81" fmla="*/ 342 h 362"/>
                <a:gd name="T82" fmla="*/ 10 w 801"/>
                <a:gd name="T83" fmla="*/ 359 h 362"/>
                <a:gd name="T84" fmla="*/ 18 w 801"/>
                <a:gd name="T85" fmla="*/ 342 h 362"/>
                <a:gd name="T86" fmla="*/ 45 w 801"/>
                <a:gd name="T87" fmla="*/ 248 h 362"/>
                <a:gd name="T88" fmla="*/ 115 w 801"/>
                <a:gd name="T89" fmla="*/ 249 h 362"/>
                <a:gd name="T90" fmla="*/ 150 w 801"/>
                <a:gd name="T91" fmla="*/ 249 h 362"/>
                <a:gd name="T92" fmla="*/ 237 w 801"/>
                <a:gd name="T93" fmla="*/ 196 h 362"/>
                <a:gd name="T94" fmla="*/ 258 w 801"/>
                <a:gd name="T95" fmla="*/ 163 h 362"/>
                <a:gd name="T96" fmla="*/ 322 w 801"/>
                <a:gd name="T97" fmla="*/ 125 h 362"/>
                <a:gd name="T98" fmla="*/ 378 w 801"/>
                <a:gd name="T99" fmla="*/ 101 h 362"/>
                <a:gd name="T100" fmla="*/ 387 w 801"/>
                <a:gd name="T101" fmla="*/ 91 h 362"/>
                <a:gd name="T102" fmla="*/ 397 w 801"/>
                <a:gd name="T103" fmla="*/ 80 h 362"/>
                <a:gd name="T104" fmla="*/ 411 w 801"/>
                <a:gd name="T105" fmla="*/ 51 h 362"/>
                <a:gd name="T106" fmla="*/ 413 w 801"/>
                <a:gd name="T107" fmla="*/ 48 h 362"/>
                <a:gd name="T108" fmla="*/ 416 w 801"/>
                <a:gd name="T109" fmla="*/ 37 h 362"/>
                <a:gd name="T110" fmla="*/ 421 w 801"/>
                <a:gd name="T111" fmla="*/ 22 h 362"/>
                <a:gd name="T112" fmla="*/ 457 w 801"/>
                <a:gd name="T113" fmla="*/ 1 h 362"/>
                <a:gd name="T114" fmla="*/ 472 w 801"/>
                <a:gd name="T115" fmla="*/ 7 h 362"/>
                <a:gd name="T116" fmla="*/ 480 w 801"/>
                <a:gd name="T117" fmla="*/ 12 h 362"/>
                <a:gd name="T118" fmla="*/ 495 w 801"/>
                <a:gd name="T119" fmla="*/ 18 h 362"/>
                <a:gd name="T120" fmla="*/ 547 w 801"/>
                <a:gd name="T121" fmla="*/ 16 h 362"/>
                <a:gd name="T122" fmla="*/ 599 w 801"/>
                <a:gd name="T123" fmla="*/ 3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1" h="362">
                  <a:moveTo>
                    <a:pt x="618" y="42"/>
                  </a:moveTo>
                  <a:cubicBezTo>
                    <a:pt x="618" y="42"/>
                    <a:pt x="619" y="42"/>
                    <a:pt x="619" y="43"/>
                  </a:cubicBezTo>
                  <a:cubicBezTo>
                    <a:pt x="619" y="43"/>
                    <a:pt x="619" y="44"/>
                    <a:pt x="620" y="44"/>
                  </a:cubicBezTo>
                  <a:cubicBezTo>
                    <a:pt x="620" y="44"/>
                    <a:pt x="621" y="44"/>
                    <a:pt x="621" y="45"/>
                  </a:cubicBezTo>
                  <a:cubicBezTo>
                    <a:pt x="621" y="45"/>
                    <a:pt x="621" y="45"/>
                    <a:pt x="621" y="45"/>
                  </a:cubicBezTo>
                  <a:cubicBezTo>
                    <a:pt x="621" y="45"/>
                    <a:pt x="622" y="45"/>
                    <a:pt x="622" y="46"/>
                  </a:cubicBezTo>
                  <a:cubicBezTo>
                    <a:pt x="623" y="46"/>
                    <a:pt x="623" y="46"/>
                    <a:pt x="623" y="47"/>
                  </a:cubicBezTo>
                  <a:cubicBezTo>
                    <a:pt x="623" y="47"/>
                    <a:pt x="623" y="47"/>
                    <a:pt x="623" y="47"/>
                  </a:cubicBezTo>
                  <a:cubicBezTo>
                    <a:pt x="623" y="47"/>
                    <a:pt x="623" y="46"/>
                    <a:pt x="623" y="46"/>
                  </a:cubicBezTo>
                  <a:cubicBezTo>
                    <a:pt x="624" y="48"/>
                    <a:pt x="627" y="49"/>
                    <a:pt x="627" y="51"/>
                  </a:cubicBezTo>
                  <a:cubicBezTo>
                    <a:pt x="628" y="51"/>
                    <a:pt x="628" y="51"/>
                    <a:pt x="628" y="51"/>
                  </a:cubicBezTo>
                  <a:cubicBezTo>
                    <a:pt x="628" y="50"/>
                    <a:pt x="628" y="51"/>
                    <a:pt x="628" y="51"/>
                  </a:cubicBezTo>
                  <a:cubicBezTo>
                    <a:pt x="632" y="55"/>
                    <a:pt x="641" y="59"/>
                    <a:pt x="646" y="63"/>
                  </a:cubicBezTo>
                  <a:cubicBezTo>
                    <a:pt x="646" y="63"/>
                    <a:pt x="646" y="64"/>
                    <a:pt x="647" y="64"/>
                  </a:cubicBezTo>
                  <a:cubicBezTo>
                    <a:pt x="647" y="65"/>
                    <a:pt x="655" y="69"/>
                    <a:pt x="655" y="69"/>
                  </a:cubicBezTo>
                  <a:cubicBezTo>
                    <a:pt x="655" y="69"/>
                    <a:pt x="662" y="71"/>
                    <a:pt x="662" y="72"/>
                  </a:cubicBezTo>
                  <a:cubicBezTo>
                    <a:pt x="662" y="72"/>
                    <a:pt x="662" y="72"/>
                    <a:pt x="662" y="72"/>
                  </a:cubicBezTo>
                  <a:cubicBezTo>
                    <a:pt x="663" y="72"/>
                    <a:pt x="663" y="72"/>
                    <a:pt x="664" y="72"/>
                  </a:cubicBezTo>
                  <a:cubicBezTo>
                    <a:pt x="664" y="73"/>
                    <a:pt x="665" y="73"/>
                    <a:pt x="665" y="73"/>
                  </a:cubicBezTo>
                  <a:cubicBezTo>
                    <a:pt x="670" y="75"/>
                    <a:pt x="675" y="78"/>
                    <a:pt x="680" y="79"/>
                  </a:cubicBezTo>
                  <a:cubicBezTo>
                    <a:pt x="680" y="79"/>
                    <a:pt x="680" y="79"/>
                    <a:pt x="680" y="80"/>
                  </a:cubicBezTo>
                  <a:cubicBezTo>
                    <a:pt x="680" y="79"/>
                    <a:pt x="689" y="83"/>
                    <a:pt x="691" y="83"/>
                  </a:cubicBezTo>
                  <a:cubicBezTo>
                    <a:pt x="691" y="84"/>
                    <a:pt x="690" y="83"/>
                    <a:pt x="691" y="84"/>
                  </a:cubicBezTo>
                  <a:cubicBezTo>
                    <a:pt x="691" y="83"/>
                    <a:pt x="691" y="83"/>
                    <a:pt x="692" y="83"/>
                  </a:cubicBezTo>
                  <a:cubicBezTo>
                    <a:pt x="693" y="84"/>
                    <a:pt x="694" y="83"/>
                    <a:pt x="695" y="85"/>
                  </a:cubicBezTo>
                  <a:cubicBezTo>
                    <a:pt x="695" y="84"/>
                    <a:pt x="695" y="85"/>
                    <a:pt x="695" y="84"/>
                  </a:cubicBezTo>
                  <a:cubicBezTo>
                    <a:pt x="698" y="87"/>
                    <a:pt x="705" y="87"/>
                    <a:pt x="709" y="89"/>
                  </a:cubicBezTo>
                  <a:cubicBezTo>
                    <a:pt x="710" y="90"/>
                    <a:pt x="711" y="90"/>
                    <a:pt x="713" y="90"/>
                  </a:cubicBezTo>
                  <a:cubicBezTo>
                    <a:pt x="718" y="92"/>
                    <a:pt x="723" y="93"/>
                    <a:pt x="729" y="95"/>
                  </a:cubicBezTo>
                  <a:cubicBezTo>
                    <a:pt x="732" y="96"/>
                    <a:pt x="737" y="96"/>
                    <a:pt x="740" y="97"/>
                  </a:cubicBezTo>
                  <a:cubicBezTo>
                    <a:pt x="741" y="97"/>
                    <a:pt x="742" y="98"/>
                    <a:pt x="744" y="98"/>
                  </a:cubicBezTo>
                  <a:cubicBezTo>
                    <a:pt x="747" y="99"/>
                    <a:pt x="751" y="98"/>
                    <a:pt x="754" y="99"/>
                  </a:cubicBezTo>
                  <a:cubicBezTo>
                    <a:pt x="756" y="100"/>
                    <a:pt x="761" y="99"/>
                    <a:pt x="763" y="99"/>
                  </a:cubicBezTo>
                  <a:cubicBezTo>
                    <a:pt x="766" y="99"/>
                    <a:pt x="770" y="99"/>
                    <a:pt x="773" y="100"/>
                  </a:cubicBezTo>
                  <a:cubicBezTo>
                    <a:pt x="776" y="100"/>
                    <a:pt x="778" y="99"/>
                    <a:pt x="780" y="100"/>
                  </a:cubicBezTo>
                  <a:cubicBezTo>
                    <a:pt x="788" y="102"/>
                    <a:pt x="798" y="106"/>
                    <a:pt x="800" y="114"/>
                  </a:cubicBezTo>
                  <a:cubicBezTo>
                    <a:pt x="801" y="118"/>
                    <a:pt x="800" y="126"/>
                    <a:pt x="799" y="129"/>
                  </a:cubicBezTo>
                  <a:cubicBezTo>
                    <a:pt x="798" y="130"/>
                    <a:pt x="797" y="131"/>
                    <a:pt x="796" y="132"/>
                  </a:cubicBezTo>
                  <a:cubicBezTo>
                    <a:pt x="793" y="138"/>
                    <a:pt x="788" y="141"/>
                    <a:pt x="782" y="144"/>
                  </a:cubicBezTo>
                  <a:cubicBezTo>
                    <a:pt x="779" y="145"/>
                    <a:pt x="776" y="148"/>
                    <a:pt x="774" y="150"/>
                  </a:cubicBezTo>
                  <a:cubicBezTo>
                    <a:pt x="772" y="151"/>
                    <a:pt x="770" y="152"/>
                    <a:pt x="768" y="153"/>
                  </a:cubicBezTo>
                  <a:cubicBezTo>
                    <a:pt x="765" y="154"/>
                    <a:pt x="762" y="156"/>
                    <a:pt x="759" y="158"/>
                  </a:cubicBezTo>
                  <a:cubicBezTo>
                    <a:pt x="755" y="161"/>
                    <a:pt x="751" y="163"/>
                    <a:pt x="747" y="167"/>
                  </a:cubicBezTo>
                  <a:cubicBezTo>
                    <a:pt x="746" y="168"/>
                    <a:pt x="745" y="169"/>
                    <a:pt x="744" y="171"/>
                  </a:cubicBezTo>
                  <a:cubicBezTo>
                    <a:pt x="744" y="171"/>
                    <a:pt x="744" y="171"/>
                    <a:pt x="744" y="171"/>
                  </a:cubicBezTo>
                  <a:cubicBezTo>
                    <a:pt x="740" y="176"/>
                    <a:pt x="735" y="183"/>
                    <a:pt x="729" y="185"/>
                  </a:cubicBezTo>
                  <a:cubicBezTo>
                    <a:pt x="728" y="186"/>
                    <a:pt x="726" y="186"/>
                    <a:pt x="725" y="187"/>
                  </a:cubicBezTo>
                  <a:cubicBezTo>
                    <a:pt x="722" y="188"/>
                    <a:pt x="720" y="189"/>
                    <a:pt x="717" y="190"/>
                  </a:cubicBezTo>
                  <a:cubicBezTo>
                    <a:pt x="714" y="190"/>
                    <a:pt x="710" y="190"/>
                    <a:pt x="706" y="190"/>
                  </a:cubicBezTo>
                  <a:cubicBezTo>
                    <a:pt x="699" y="191"/>
                    <a:pt x="690" y="190"/>
                    <a:pt x="683" y="189"/>
                  </a:cubicBezTo>
                  <a:cubicBezTo>
                    <a:pt x="681" y="189"/>
                    <a:pt x="678" y="189"/>
                    <a:pt x="677" y="189"/>
                  </a:cubicBezTo>
                  <a:cubicBezTo>
                    <a:pt x="671" y="187"/>
                    <a:pt x="665" y="185"/>
                    <a:pt x="658" y="184"/>
                  </a:cubicBezTo>
                  <a:cubicBezTo>
                    <a:pt x="648" y="183"/>
                    <a:pt x="638" y="180"/>
                    <a:pt x="628" y="179"/>
                  </a:cubicBezTo>
                  <a:cubicBezTo>
                    <a:pt x="622" y="178"/>
                    <a:pt x="617" y="180"/>
                    <a:pt x="611" y="180"/>
                  </a:cubicBezTo>
                  <a:cubicBezTo>
                    <a:pt x="607" y="179"/>
                    <a:pt x="598" y="181"/>
                    <a:pt x="593" y="182"/>
                  </a:cubicBezTo>
                  <a:cubicBezTo>
                    <a:pt x="593" y="183"/>
                    <a:pt x="591" y="182"/>
                    <a:pt x="590" y="182"/>
                  </a:cubicBezTo>
                  <a:cubicBezTo>
                    <a:pt x="586" y="185"/>
                    <a:pt x="581" y="186"/>
                    <a:pt x="576" y="187"/>
                  </a:cubicBezTo>
                  <a:cubicBezTo>
                    <a:pt x="569" y="190"/>
                    <a:pt x="562" y="196"/>
                    <a:pt x="557" y="201"/>
                  </a:cubicBezTo>
                  <a:cubicBezTo>
                    <a:pt x="557" y="202"/>
                    <a:pt x="557" y="201"/>
                    <a:pt x="557" y="202"/>
                  </a:cubicBezTo>
                  <a:cubicBezTo>
                    <a:pt x="552" y="204"/>
                    <a:pt x="550" y="209"/>
                    <a:pt x="549" y="214"/>
                  </a:cubicBezTo>
                  <a:cubicBezTo>
                    <a:pt x="549" y="216"/>
                    <a:pt x="549" y="218"/>
                    <a:pt x="549" y="220"/>
                  </a:cubicBezTo>
                  <a:cubicBezTo>
                    <a:pt x="549" y="222"/>
                    <a:pt x="548" y="231"/>
                    <a:pt x="549" y="232"/>
                  </a:cubicBezTo>
                  <a:cubicBezTo>
                    <a:pt x="549" y="232"/>
                    <a:pt x="549" y="233"/>
                    <a:pt x="549" y="234"/>
                  </a:cubicBezTo>
                  <a:cubicBezTo>
                    <a:pt x="549" y="236"/>
                    <a:pt x="551" y="239"/>
                    <a:pt x="552" y="241"/>
                  </a:cubicBezTo>
                  <a:cubicBezTo>
                    <a:pt x="552" y="241"/>
                    <a:pt x="552" y="242"/>
                    <a:pt x="552" y="242"/>
                  </a:cubicBezTo>
                  <a:cubicBezTo>
                    <a:pt x="552" y="242"/>
                    <a:pt x="552" y="242"/>
                    <a:pt x="553" y="242"/>
                  </a:cubicBezTo>
                  <a:cubicBezTo>
                    <a:pt x="553" y="244"/>
                    <a:pt x="553" y="245"/>
                    <a:pt x="553" y="246"/>
                  </a:cubicBezTo>
                  <a:cubicBezTo>
                    <a:pt x="555" y="249"/>
                    <a:pt x="556" y="252"/>
                    <a:pt x="558" y="255"/>
                  </a:cubicBezTo>
                  <a:cubicBezTo>
                    <a:pt x="560" y="258"/>
                    <a:pt x="560" y="262"/>
                    <a:pt x="562" y="265"/>
                  </a:cubicBezTo>
                  <a:cubicBezTo>
                    <a:pt x="562" y="265"/>
                    <a:pt x="562" y="265"/>
                    <a:pt x="562" y="265"/>
                  </a:cubicBezTo>
                  <a:cubicBezTo>
                    <a:pt x="565" y="268"/>
                    <a:pt x="567" y="273"/>
                    <a:pt x="568" y="277"/>
                  </a:cubicBezTo>
                  <a:cubicBezTo>
                    <a:pt x="569" y="277"/>
                    <a:pt x="569" y="277"/>
                    <a:pt x="569" y="277"/>
                  </a:cubicBezTo>
                  <a:cubicBezTo>
                    <a:pt x="571" y="281"/>
                    <a:pt x="574" y="284"/>
                    <a:pt x="575" y="288"/>
                  </a:cubicBezTo>
                  <a:cubicBezTo>
                    <a:pt x="576" y="290"/>
                    <a:pt x="575" y="293"/>
                    <a:pt x="576" y="295"/>
                  </a:cubicBezTo>
                  <a:cubicBezTo>
                    <a:pt x="577" y="304"/>
                    <a:pt x="573" y="310"/>
                    <a:pt x="567" y="315"/>
                  </a:cubicBezTo>
                  <a:cubicBezTo>
                    <a:pt x="563" y="320"/>
                    <a:pt x="556" y="324"/>
                    <a:pt x="550" y="326"/>
                  </a:cubicBezTo>
                  <a:cubicBezTo>
                    <a:pt x="546" y="327"/>
                    <a:pt x="541" y="327"/>
                    <a:pt x="538" y="327"/>
                  </a:cubicBezTo>
                  <a:cubicBezTo>
                    <a:pt x="528" y="329"/>
                    <a:pt x="516" y="328"/>
                    <a:pt x="507" y="329"/>
                  </a:cubicBezTo>
                  <a:cubicBezTo>
                    <a:pt x="505" y="330"/>
                    <a:pt x="503" y="329"/>
                    <a:pt x="501" y="329"/>
                  </a:cubicBezTo>
                  <a:cubicBezTo>
                    <a:pt x="496" y="330"/>
                    <a:pt x="493" y="330"/>
                    <a:pt x="488" y="332"/>
                  </a:cubicBezTo>
                  <a:cubicBezTo>
                    <a:pt x="487" y="333"/>
                    <a:pt x="484" y="334"/>
                    <a:pt x="483" y="335"/>
                  </a:cubicBezTo>
                  <a:cubicBezTo>
                    <a:pt x="480" y="335"/>
                    <a:pt x="479" y="335"/>
                    <a:pt x="477" y="336"/>
                  </a:cubicBezTo>
                  <a:cubicBezTo>
                    <a:pt x="473" y="337"/>
                    <a:pt x="470" y="339"/>
                    <a:pt x="467" y="341"/>
                  </a:cubicBezTo>
                  <a:cubicBezTo>
                    <a:pt x="460" y="343"/>
                    <a:pt x="455" y="346"/>
                    <a:pt x="450" y="349"/>
                  </a:cubicBezTo>
                  <a:cubicBezTo>
                    <a:pt x="448" y="351"/>
                    <a:pt x="446" y="353"/>
                    <a:pt x="444" y="355"/>
                  </a:cubicBezTo>
                  <a:cubicBezTo>
                    <a:pt x="443" y="356"/>
                    <a:pt x="441" y="357"/>
                    <a:pt x="440" y="358"/>
                  </a:cubicBezTo>
                  <a:cubicBezTo>
                    <a:pt x="440" y="358"/>
                    <a:pt x="438" y="362"/>
                    <a:pt x="437" y="362"/>
                  </a:cubicBezTo>
                  <a:cubicBezTo>
                    <a:pt x="435" y="362"/>
                    <a:pt x="433" y="362"/>
                    <a:pt x="431" y="362"/>
                  </a:cubicBezTo>
                  <a:cubicBezTo>
                    <a:pt x="431" y="362"/>
                    <a:pt x="431" y="362"/>
                    <a:pt x="431" y="362"/>
                  </a:cubicBezTo>
                  <a:cubicBezTo>
                    <a:pt x="432" y="361"/>
                    <a:pt x="432" y="360"/>
                    <a:pt x="433" y="359"/>
                  </a:cubicBezTo>
                  <a:cubicBezTo>
                    <a:pt x="435" y="357"/>
                    <a:pt x="436" y="355"/>
                    <a:pt x="438" y="353"/>
                  </a:cubicBezTo>
                  <a:cubicBezTo>
                    <a:pt x="438" y="353"/>
                    <a:pt x="439" y="353"/>
                    <a:pt x="439" y="353"/>
                  </a:cubicBezTo>
                  <a:cubicBezTo>
                    <a:pt x="440" y="351"/>
                    <a:pt x="441" y="349"/>
                    <a:pt x="443" y="349"/>
                  </a:cubicBezTo>
                  <a:cubicBezTo>
                    <a:pt x="443" y="349"/>
                    <a:pt x="443" y="349"/>
                    <a:pt x="443" y="348"/>
                  </a:cubicBezTo>
                  <a:cubicBezTo>
                    <a:pt x="446" y="347"/>
                    <a:pt x="448" y="345"/>
                    <a:pt x="450" y="343"/>
                  </a:cubicBezTo>
                  <a:cubicBezTo>
                    <a:pt x="451" y="342"/>
                    <a:pt x="452" y="342"/>
                    <a:pt x="453" y="342"/>
                  </a:cubicBezTo>
                  <a:cubicBezTo>
                    <a:pt x="456" y="339"/>
                    <a:pt x="458" y="339"/>
                    <a:pt x="462" y="338"/>
                  </a:cubicBezTo>
                  <a:cubicBezTo>
                    <a:pt x="464" y="337"/>
                    <a:pt x="467" y="334"/>
                    <a:pt x="470" y="333"/>
                  </a:cubicBezTo>
                  <a:cubicBezTo>
                    <a:pt x="472" y="332"/>
                    <a:pt x="474" y="332"/>
                    <a:pt x="477" y="331"/>
                  </a:cubicBezTo>
                  <a:cubicBezTo>
                    <a:pt x="477" y="331"/>
                    <a:pt x="479" y="331"/>
                    <a:pt x="480" y="331"/>
                  </a:cubicBezTo>
                  <a:cubicBezTo>
                    <a:pt x="485" y="326"/>
                    <a:pt x="502" y="324"/>
                    <a:pt x="508" y="325"/>
                  </a:cubicBezTo>
                  <a:cubicBezTo>
                    <a:pt x="509" y="324"/>
                    <a:pt x="511" y="324"/>
                    <a:pt x="512" y="324"/>
                  </a:cubicBezTo>
                  <a:cubicBezTo>
                    <a:pt x="515" y="324"/>
                    <a:pt x="519" y="324"/>
                    <a:pt x="522" y="324"/>
                  </a:cubicBezTo>
                  <a:cubicBezTo>
                    <a:pt x="523" y="324"/>
                    <a:pt x="528" y="323"/>
                    <a:pt x="529" y="324"/>
                  </a:cubicBezTo>
                  <a:cubicBezTo>
                    <a:pt x="529" y="324"/>
                    <a:pt x="529" y="324"/>
                    <a:pt x="529" y="324"/>
                  </a:cubicBezTo>
                  <a:cubicBezTo>
                    <a:pt x="530" y="324"/>
                    <a:pt x="530" y="324"/>
                    <a:pt x="530" y="324"/>
                  </a:cubicBezTo>
                  <a:cubicBezTo>
                    <a:pt x="532" y="325"/>
                    <a:pt x="541" y="322"/>
                    <a:pt x="543" y="322"/>
                  </a:cubicBezTo>
                  <a:cubicBezTo>
                    <a:pt x="543" y="322"/>
                    <a:pt x="543" y="322"/>
                    <a:pt x="544" y="322"/>
                  </a:cubicBezTo>
                  <a:cubicBezTo>
                    <a:pt x="545" y="322"/>
                    <a:pt x="547" y="322"/>
                    <a:pt x="548" y="321"/>
                  </a:cubicBezTo>
                  <a:cubicBezTo>
                    <a:pt x="550" y="321"/>
                    <a:pt x="554" y="319"/>
                    <a:pt x="556" y="318"/>
                  </a:cubicBezTo>
                  <a:cubicBezTo>
                    <a:pt x="555" y="318"/>
                    <a:pt x="556" y="318"/>
                    <a:pt x="555" y="318"/>
                  </a:cubicBezTo>
                  <a:cubicBezTo>
                    <a:pt x="559" y="317"/>
                    <a:pt x="562" y="314"/>
                    <a:pt x="564" y="312"/>
                  </a:cubicBezTo>
                  <a:cubicBezTo>
                    <a:pt x="565" y="310"/>
                    <a:pt x="568" y="308"/>
                    <a:pt x="569" y="306"/>
                  </a:cubicBezTo>
                  <a:cubicBezTo>
                    <a:pt x="572" y="301"/>
                    <a:pt x="571" y="290"/>
                    <a:pt x="568" y="285"/>
                  </a:cubicBezTo>
                  <a:cubicBezTo>
                    <a:pt x="567" y="283"/>
                    <a:pt x="565" y="281"/>
                    <a:pt x="564" y="279"/>
                  </a:cubicBezTo>
                  <a:cubicBezTo>
                    <a:pt x="562" y="275"/>
                    <a:pt x="560" y="271"/>
                    <a:pt x="558" y="267"/>
                  </a:cubicBezTo>
                  <a:cubicBezTo>
                    <a:pt x="556" y="265"/>
                    <a:pt x="555" y="262"/>
                    <a:pt x="554" y="259"/>
                  </a:cubicBezTo>
                  <a:cubicBezTo>
                    <a:pt x="553" y="256"/>
                    <a:pt x="551" y="253"/>
                    <a:pt x="550" y="251"/>
                  </a:cubicBezTo>
                  <a:cubicBezTo>
                    <a:pt x="549" y="248"/>
                    <a:pt x="549" y="247"/>
                    <a:pt x="548" y="244"/>
                  </a:cubicBezTo>
                  <a:cubicBezTo>
                    <a:pt x="546" y="238"/>
                    <a:pt x="542" y="233"/>
                    <a:pt x="543" y="227"/>
                  </a:cubicBezTo>
                  <a:cubicBezTo>
                    <a:pt x="543" y="224"/>
                    <a:pt x="543" y="221"/>
                    <a:pt x="543" y="219"/>
                  </a:cubicBezTo>
                  <a:cubicBezTo>
                    <a:pt x="544" y="216"/>
                    <a:pt x="544" y="213"/>
                    <a:pt x="545" y="211"/>
                  </a:cubicBezTo>
                  <a:cubicBezTo>
                    <a:pt x="546" y="206"/>
                    <a:pt x="550" y="199"/>
                    <a:pt x="554" y="197"/>
                  </a:cubicBezTo>
                  <a:cubicBezTo>
                    <a:pt x="554" y="197"/>
                    <a:pt x="554" y="197"/>
                    <a:pt x="554" y="197"/>
                  </a:cubicBezTo>
                  <a:cubicBezTo>
                    <a:pt x="557" y="194"/>
                    <a:pt x="559" y="192"/>
                    <a:pt x="563" y="190"/>
                  </a:cubicBezTo>
                  <a:cubicBezTo>
                    <a:pt x="563" y="190"/>
                    <a:pt x="563" y="190"/>
                    <a:pt x="562" y="189"/>
                  </a:cubicBezTo>
                  <a:cubicBezTo>
                    <a:pt x="563" y="189"/>
                    <a:pt x="563" y="189"/>
                    <a:pt x="564" y="189"/>
                  </a:cubicBezTo>
                  <a:cubicBezTo>
                    <a:pt x="564" y="189"/>
                    <a:pt x="564" y="189"/>
                    <a:pt x="564" y="189"/>
                  </a:cubicBezTo>
                  <a:cubicBezTo>
                    <a:pt x="564" y="189"/>
                    <a:pt x="564" y="189"/>
                    <a:pt x="564" y="189"/>
                  </a:cubicBezTo>
                  <a:cubicBezTo>
                    <a:pt x="569" y="185"/>
                    <a:pt x="576" y="182"/>
                    <a:pt x="582" y="181"/>
                  </a:cubicBezTo>
                  <a:cubicBezTo>
                    <a:pt x="584" y="180"/>
                    <a:pt x="586" y="179"/>
                    <a:pt x="587" y="179"/>
                  </a:cubicBezTo>
                  <a:cubicBezTo>
                    <a:pt x="588" y="179"/>
                    <a:pt x="589" y="178"/>
                    <a:pt x="589" y="178"/>
                  </a:cubicBezTo>
                  <a:cubicBezTo>
                    <a:pt x="591" y="177"/>
                    <a:pt x="596" y="176"/>
                    <a:pt x="597" y="177"/>
                  </a:cubicBezTo>
                  <a:cubicBezTo>
                    <a:pt x="598" y="177"/>
                    <a:pt x="599" y="176"/>
                    <a:pt x="600" y="176"/>
                  </a:cubicBezTo>
                  <a:cubicBezTo>
                    <a:pt x="600" y="176"/>
                    <a:pt x="600" y="176"/>
                    <a:pt x="600" y="176"/>
                  </a:cubicBezTo>
                  <a:cubicBezTo>
                    <a:pt x="601" y="176"/>
                    <a:pt x="600" y="176"/>
                    <a:pt x="601" y="176"/>
                  </a:cubicBezTo>
                  <a:cubicBezTo>
                    <a:pt x="603" y="176"/>
                    <a:pt x="605" y="176"/>
                    <a:pt x="607" y="176"/>
                  </a:cubicBezTo>
                  <a:cubicBezTo>
                    <a:pt x="607" y="175"/>
                    <a:pt x="608" y="172"/>
                    <a:pt x="610" y="172"/>
                  </a:cubicBezTo>
                  <a:cubicBezTo>
                    <a:pt x="610" y="173"/>
                    <a:pt x="611" y="174"/>
                    <a:pt x="612" y="174"/>
                  </a:cubicBezTo>
                  <a:cubicBezTo>
                    <a:pt x="614" y="176"/>
                    <a:pt x="618" y="174"/>
                    <a:pt x="620" y="174"/>
                  </a:cubicBezTo>
                  <a:cubicBezTo>
                    <a:pt x="621" y="174"/>
                    <a:pt x="622" y="174"/>
                    <a:pt x="623" y="174"/>
                  </a:cubicBezTo>
                  <a:cubicBezTo>
                    <a:pt x="623" y="174"/>
                    <a:pt x="624" y="173"/>
                    <a:pt x="625" y="174"/>
                  </a:cubicBezTo>
                  <a:cubicBezTo>
                    <a:pt x="628" y="175"/>
                    <a:pt x="632" y="174"/>
                    <a:pt x="636" y="175"/>
                  </a:cubicBezTo>
                  <a:cubicBezTo>
                    <a:pt x="638" y="175"/>
                    <a:pt x="641" y="177"/>
                    <a:pt x="643" y="177"/>
                  </a:cubicBezTo>
                  <a:cubicBezTo>
                    <a:pt x="644" y="178"/>
                    <a:pt x="646" y="177"/>
                    <a:pt x="647" y="178"/>
                  </a:cubicBezTo>
                  <a:cubicBezTo>
                    <a:pt x="649" y="178"/>
                    <a:pt x="651" y="178"/>
                    <a:pt x="653" y="179"/>
                  </a:cubicBezTo>
                  <a:cubicBezTo>
                    <a:pt x="653" y="179"/>
                    <a:pt x="653" y="179"/>
                    <a:pt x="653" y="179"/>
                  </a:cubicBezTo>
                  <a:cubicBezTo>
                    <a:pt x="654" y="179"/>
                    <a:pt x="654" y="179"/>
                    <a:pt x="654" y="179"/>
                  </a:cubicBezTo>
                  <a:cubicBezTo>
                    <a:pt x="654" y="179"/>
                    <a:pt x="654" y="179"/>
                    <a:pt x="655" y="179"/>
                  </a:cubicBezTo>
                  <a:cubicBezTo>
                    <a:pt x="655" y="179"/>
                    <a:pt x="655" y="179"/>
                    <a:pt x="655" y="179"/>
                  </a:cubicBezTo>
                  <a:cubicBezTo>
                    <a:pt x="656" y="180"/>
                    <a:pt x="657" y="180"/>
                    <a:pt x="659" y="180"/>
                  </a:cubicBezTo>
                  <a:cubicBezTo>
                    <a:pt x="662" y="181"/>
                    <a:pt x="666" y="181"/>
                    <a:pt x="669" y="182"/>
                  </a:cubicBezTo>
                  <a:cubicBezTo>
                    <a:pt x="671" y="182"/>
                    <a:pt x="671" y="183"/>
                    <a:pt x="672" y="183"/>
                  </a:cubicBezTo>
                  <a:cubicBezTo>
                    <a:pt x="673" y="183"/>
                    <a:pt x="673" y="183"/>
                    <a:pt x="674" y="183"/>
                  </a:cubicBezTo>
                  <a:cubicBezTo>
                    <a:pt x="675" y="184"/>
                    <a:pt x="678" y="184"/>
                    <a:pt x="679" y="185"/>
                  </a:cubicBezTo>
                  <a:cubicBezTo>
                    <a:pt x="680" y="185"/>
                    <a:pt x="680" y="184"/>
                    <a:pt x="681" y="184"/>
                  </a:cubicBezTo>
                  <a:cubicBezTo>
                    <a:pt x="686" y="185"/>
                    <a:pt x="694" y="187"/>
                    <a:pt x="698" y="185"/>
                  </a:cubicBezTo>
                  <a:cubicBezTo>
                    <a:pt x="698" y="186"/>
                    <a:pt x="698" y="186"/>
                    <a:pt x="699" y="186"/>
                  </a:cubicBezTo>
                  <a:cubicBezTo>
                    <a:pt x="701" y="184"/>
                    <a:pt x="707" y="186"/>
                    <a:pt x="711" y="185"/>
                  </a:cubicBezTo>
                  <a:cubicBezTo>
                    <a:pt x="716" y="185"/>
                    <a:pt x="721" y="183"/>
                    <a:pt x="725" y="181"/>
                  </a:cubicBezTo>
                  <a:cubicBezTo>
                    <a:pt x="728" y="180"/>
                    <a:pt x="729" y="179"/>
                    <a:pt x="731" y="177"/>
                  </a:cubicBezTo>
                  <a:cubicBezTo>
                    <a:pt x="731" y="177"/>
                    <a:pt x="731" y="177"/>
                    <a:pt x="732" y="176"/>
                  </a:cubicBezTo>
                  <a:cubicBezTo>
                    <a:pt x="733" y="175"/>
                    <a:pt x="736" y="173"/>
                    <a:pt x="737" y="171"/>
                  </a:cubicBezTo>
                  <a:cubicBezTo>
                    <a:pt x="739" y="167"/>
                    <a:pt x="743" y="163"/>
                    <a:pt x="746" y="160"/>
                  </a:cubicBezTo>
                  <a:cubicBezTo>
                    <a:pt x="751" y="156"/>
                    <a:pt x="758" y="152"/>
                    <a:pt x="763" y="149"/>
                  </a:cubicBezTo>
                  <a:cubicBezTo>
                    <a:pt x="764" y="149"/>
                    <a:pt x="764" y="149"/>
                    <a:pt x="765" y="149"/>
                  </a:cubicBezTo>
                  <a:cubicBezTo>
                    <a:pt x="766" y="148"/>
                    <a:pt x="768" y="147"/>
                    <a:pt x="770" y="146"/>
                  </a:cubicBezTo>
                  <a:cubicBezTo>
                    <a:pt x="772" y="145"/>
                    <a:pt x="775" y="142"/>
                    <a:pt x="778" y="140"/>
                  </a:cubicBezTo>
                  <a:cubicBezTo>
                    <a:pt x="779" y="139"/>
                    <a:pt x="781" y="139"/>
                    <a:pt x="782" y="138"/>
                  </a:cubicBezTo>
                  <a:cubicBezTo>
                    <a:pt x="786" y="135"/>
                    <a:pt x="791" y="131"/>
                    <a:pt x="794" y="127"/>
                  </a:cubicBezTo>
                  <a:cubicBezTo>
                    <a:pt x="795" y="125"/>
                    <a:pt x="795" y="121"/>
                    <a:pt x="795" y="119"/>
                  </a:cubicBezTo>
                  <a:cubicBezTo>
                    <a:pt x="796" y="112"/>
                    <a:pt x="789" y="109"/>
                    <a:pt x="784" y="107"/>
                  </a:cubicBezTo>
                  <a:cubicBezTo>
                    <a:pt x="777" y="104"/>
                    <a:pt x="767" y="104"/>
                    <a:pt x="758" y="105"/>
                  </a:cubicBezTo>
                  <a:cubicBezTo>
                    <a:pt x="755" y="105"/>
                    <a:pt x="750" y="104"/>
                    <a:pt x="748" y="103"/>
                  </a:cubicBezTo>
                  <a:cubicBezTo>
                    <a:pt x="746" y="103"/>
                    <a:pt x="745" y="103"/>
                    <a:pt x="744" y="103"/>
                  </a:cubicBezTo>
                  <a:cubicBezTo>
                    <a:pt x="739" y="102"/>
                    <a:pt x="734" y="101"/>
                    <a:pt x="729" y="100"/>
                  </a:cubicBezTo>
                  <a:cubicBezTo>
                    <a:pt x="724" y="99"/>
                    <a:pt x="718" y="97"/>
                    <a:pt x="713" y="95"/>
                  </a:cubicBezTo>
                  <a:cubicBezTo>
                    <a:pt x="709" y="93"/>
                    <a:pt x="704" y="93"/>
                    <a:pt x="700" y="92"/>
                  </a:cubicBezTo>
                  <a:cubicBezTo>
                    <a:pt x="690" y="87"/>
                    <a:pt x="678" y="84"/>
                    <a:pt x="669" y="79"/>
                  </a:cubicBezTo>
                  <a:cubicBezTo>
                    <a:pt x="667" y="79"/>
                    <a:pt x="666" y="78"/>
                    <a:pt x="664" y="78"/>
                  </a:cubicBezTo>
                  <a:cubicBezTo>
                    <a:pt x="663" y="77"/>
                    <a:pt x="661" y="76"/>
                    <a:pt x="660" y="76"/>
                  </a:cubicBezTo>
                  <a:cubicBezTo>
                    <a:pt x="658" y="75"/>
                    <a:pt x="656" y="74"/>
                    <a:pt x="654" y="74"/>
                  </a:cubicBezTo>
                  <a:cubicBezTo>
                    <a:pt x="653" y="73"/>
                    <a:pt x="651" y="72"/>
                    <a:pt x="650" y="71"/>
                  </a:cubicBezTo>
                  <a:cubicBezTo>
                    <a:pt x="649" y="70"/>
                    <a:pt x="647" y="70"/>
                    <a:pt x="646" y="70"/>
                  </a:cubicBezTo>
                  <a:cubicBezTo>
                    <a:pt x="646" y="69"/>
                    <a:pt x="645" y="68"/>
                    <a:pt x="645" y="68"/>
                  </a:cubicBezTo>
                  <a:cubicBezTo>
                    <a:pt x="639" y="64"/>
                    <a:pt x="633" y="61"/>
                    <a:pt x="627" y="56"/>
                  </a:cubicBezTo>
                  <a:cubicBezTo>
                    <a:pt x="621" y="51"/>
                    <a:pt x="615" y="46"/>
                    <a:pt x="609" y="41"/>
                  </a:cubicBezTo>
                  <a:cubicBezTo>
                    <a:pt x="607" y="40"/>
                    <a:pt x="605" y="39"/>
                    <a:pt x="603" y="39"/>
                  </a:cubicBezTo>
                  <a:cubicBezTo>
                    <a:pt x="600" y="37"/>
                    <a:pt x="598" y="34"/>
                    <a:pt x="595" y="32"/>
                  </a:cubicBezTo>
                  <a:cubicBezTo>
                    <a:pt x="586" y="27"/>
                    <a:pt x="577" y="23"/>
                    <a:pt x="567" y="20"/>
                  </a:cubicBezTo>
                  <a:cubicBezTo>
                    <a:pt x="560" y="18"/>
                    <a:pt x="546" y="20"/>
                    <a:pt x="540" y="23"/>
                  </a:cubicBezTo>
                  <a:cubicBezTo>
                    <a:pt x="539" y="23"/>
                    <a:pt x="538" y="23"/>
                    <a:pt x="537" y="23"/>
                  </a:cubicBezTo>
                  <a:cubicBezTo>
                    <a:pt x="535" y="24"/>
                    <a:pt x="533" y="24"/>
                    <a:pt x="531" y="25"/>
                  </a:cubicBezTo>
                  <a:cubicBezTo>
                    <a:pt x="529" y="25"/>
                    <a:pt x="527" y="25"/>
                    <a:pt x="525" y="25"/>
                  </a:cubicBezTo>
                  <a:cubicBezTo>
                    <a:pt x="523" y="25"/>
                    <a:pt x="521" y="25"/>
                    <a:pt x="520" y="25"/>
                  </a:cubicBezTo>
                  <a:cubicBezTo>
                    <a:pt x="518" y="25"/>
                    <a:pt x="517" y="25"/>
                    <a:pt x="515" y="24"/>
                  </a:cubicBezTo>
                  <a:cubicBezTo>
                    <a:pt x="513" y="24"/>
                    <a:pt x="511" y="25"/>
                    <a:pt x="509" y="25"/>
                  </a:cubicBezTo>
                  <a:cubicBezTo>
                    <a:pt x="508" y="25"/>
                    <a:pt x="506" y="24"/>
                    <a:pt x="504" y="24"/>
                  </a:cubicBezTo>
                  <a:cubicBezTo>
                    <a:pt x="502" y="24"/>
                    <a:pt x="500" y="24"/>
                    <a:pt x="497" y="24"/>
                  </a:cubicBezTo>
                  <a:cubicBezTo>
                    <a:pt x="492" y="22"/>
                    <a:pt x="486" y="20"/>
                    <a:pt x="481" y="18"/>
                  </a:cubicBezTo>
                  <a:cubicBezTo>
                    <a:pt x="480" y="18"/>
                    <a:pt x="480" y="17"/>
                    <a:pt x="480" y="17"/>
                  </a:cubicBezTo>
                  <a:cubicBezTo>
                    <a:pt x="479" y="16"/>
                    <a:pt x="474" y="13"/>
                    <a:pt x="473" y="13"/>
                  </a:cubicBezTo>
                  <a:cubicBezTo>
                    <a:pt x="469" y="11"/>
                    <a:pt x="465" y="10"/>
                    <a:pt x="462" y="9"/>
                  </a:cubicBezTo>
                  <a:cubicBezTo>
                    <a:pt x="458" y="7"/>
                    <a:pt x="451" y="6"/>
                    <a:pt x="448" y="7"/>
                  </a:cubicBezTo>
                  <a:cubicBezTo>
                    <a:pt x="447" y="7"/>
                    <a:pt x="443" y="7"/>
                    <a:pt x="443" y="8"/>
                  </a:cubicBezTo>
                  <a:cubicBezTo>
                    <a:pt x="443" y="9"/>
                    <a:pt x="443" y="10"/>
                    <a:pt x="443" y="11"/>
                  </a:cubicBezTo>
                  <a:cubicBezTo>
                    <a:pt x="437" y="11"/>
                    <a:pt x="431" y="14"/>
                    <a:pt x="429" y="17"/>
                  </a:cubicBezTo>
                  <a:cubicBezTo>
                    <a:pt x="429" y="18"/>
                    <a:pt x="429" y="19"/>
                    <a:pt x="429" y="20"/>
                  </a:cubicBezTo>
                  <a:cubicBezTo>
                    <a:pt x="428" y="22"/>
                    <a:pt x="425" y="25"/>
                    <a:pt x="425" y="29"/>
                  </a:cubicBezTo>
                  <a:cubicBezTo>
                    <a:pt x="423" y="38"/>
                    <a:pt x="419" y="50"/>
                    <a:pt x="413" y="58"/>
                  </a:cubicBezTo>
                  <a:cubicBezTo>
                    <a:pt x="413" y="59"/>
                    <a:pt x="412" y="61"/>
                    <a:pt x="412" y="62"/>
                  </a:cubicBezTo>
                  <a:cubicBezTo>
                    <a:pt x="411" y="65"/>
                    <a:pt x="410" y="67"/>
                    <a:pt x="408" y="69"/>
                  </a:cubicBezTo>
                  <a:cubicBezTo>
                    <a:pt x="408" y="70"/>
                    <a:pt x="408" y="71"/>
                    <a:pt x="407" y="72"/>
                  </a:cubicBezTo>
                  <a:cubicBezTo>
                    <a:pt x="403" y="79"/>
                    <a:pt x="398" y="87"/>
                    <a:pt x="392" y="93"/>
                  </a:cubicBezTo>
                  <a:cubicBezTo>
                    <a:pt x="392" y="94"/>
                    <a:pt x="391" y="94"/>
                    <a:pt x="390" y="95"/>
                  </a:cubicBezTo>
                  <a:cubicBezTo>
                    <a:pt x="390" y="96"/>
                    <a:pt x="389" y="97"/>
                    <a:pt x="388" y="98"/>
                  </a:cubicBezTo>
                  <a:cubicBezTo>
                    <a:pt x="387" y="99"/>
                    <a:pt x="385" y="100"/>
                    <a:pt x="384" y="102"/>
                  </a:cubicBezTo>
                  <a:cubicBezTo>
                    <a:pt x="384" y="102"/>
                    <a:pt x="384" y="102"/>
                    <a:pt x="384" y="103"/>
                  </a:cubicBezTo>
                  <a:cubicBezTo>
                    <a:pt x="383" y="103"/>
                    <a:pt x="382" y="103"/>
                    <a:pt x="381" y="104"/>
                  </a:cubicBezTo>
                  <a:cubicBezTo>
                    <a:pt x="380" y="104"/>
                    <a:pt x="380" y="105"/>
                    <a:pt x="380" y="106"/>
                  </a:cubicBezTo>
                  <a:cubicBezTo>
                    <a:pt x="379" y="107"/>
                    <a:pt x="375" y="108"/>
                    <a:pt x="374" y="109"/>
                  </a:cubicBezTo>
                  <a:cubicBezTo>
                    <a:pt x="374" y="109"/>
                    <a:pt x="374" y="109"/>
                    <a:pt x="374" y="109"/>
                  </a:cubicBezTo>
                  <a:cubicBezTo>
                    <a:pt x="371" y="112"/>
                    <a:pt x="366" y="113"/>
                    <a:pt x="363" y="115"/>
                  </a:cubicBezTo>
                  <a:cubicBezTo>
                    <a:pt x="362" y="115"/>
                    <a:pt x="361" y="115"/>
                    <a:pt x="360" y="115"/>
                  </a:cubicBezTo>
                  <a:cubicBezTo>
                    <a:pt x="352" y="120"/>
                    <a:pt x="342" y="124"/>
                    <a:pt x="332" y="128"/>
                  </a:cubicBezTo>
                  <a:cubicBezTo>
                    <a:pt x="331" y="128"/>
                    <a:pt x="329" y="128"/>
                    <a:pt x="328" y="128"/>
                  </a:cubicBezTo>
                  <a:cubicBezTo>
                    <a:pt x="324" y="129"/>
                    <a:pt x="319" y="130"/>
                    <a:pt x="315" y="132"/>
                  </a:cubicBezTo>
                  <a:cubicBezTo>
                    <a:pt x="314" y="132"/>
                    <a:pt x="314" y="132"/>
                    <a:pt x="313" y="132"/>
                  </a:cubicBezTo>
                  <a:cubicBezTo>
                    <a:pt x="313" y="132"/>
                    <a:pt x="311" y="132"/>
                    <a:pt x="311" y="133"/>
                  </a:cubicBezTo>
                  <a:cubicBezTo>
                    <a:pt x="310" y="133"/>
                    <a:pt x="309" y="133"/>
                    <a:pt x="308" y="133"/>
                  </a:cubicBezTo>
                  <a:cubicBezTo>
                    <a:pt x="303" y="134"/>
                    <a:pt x="296" y="135"/>
                    <a:pt x="291" y="138"/>
                  </a:cubicBezTo>
                  <a:cubicBezTo>
                    <a:pt x="291" y="138"/>
                    <a:pt x="291" y="139"/>
                    <a:pt x="291" y="139"/>
                  </a:cubicBezTo>
                  <a:cubicBezTo>
                    <a:pt x="289" y="139"/>
                    <a:pt x="286" y="140"/>
                    <a:pt x="284" y="141"/>
                  </a:cubicBezTo>
                  <a:cubicBezTo>
                    <a:pt x="284" y="142"/>
                    <a:pt x="284" y="142"/>
                    <a:pt x="284" y="143"/>
                  </a:cubicBezTo>
                  <a:cubicBezTo>
                    <a:pt x="282" y="143"/>
                    <a:pt x="280" y="144"/>
                    <a:pt x="279" y="145"/>
                  </a:cubicBezTo>
                  <a:cubicBezTo>
                    <a:pt x="278" y="146"/>
                    <a:pt x="277" y="147"/>
                    <a:pt x="276" y="148"/>
                  </a:cubicBezTo>
                  <a:cubicBezTo>
                    <a:pt x="274" y="149"/>
                    <a:pt x="271" y="151"/>
                    <a:pt x="270" y="152"/>
                  </a:cubicBezTo>
                  <a:cubicBezTo>
                    <a:pt x="270" y="152"/>
                    <a:pt x="270" y="153"/>
                    <a:pt x="270" y="153"/>
                  </a:cubicBezTo>
                  <a:cubicBezTo>
                    <a:pt x="269" y="154"/>
                    <a:pt x="267" y="155"/>
                    <a:pt x="267" y="156"/>
                  </a:cubicBezTo>
                  <a:cubicBezTo>
                    <a:pt x="266" y="157"/>
                    <a:pt x="266" y="160"/>
                    <a:pt x="265" y="161"/>
                  </a:cubicBezTo>
                  <a:cubicBezTo>
                    <a:pt x="264" y="162"/>
                    <a:pt x="263" y="162"/>
                    <a:pt x="263" y="163"/>
                  </a:cubicBezTo>
                  <a:cubicBezTo>
                    <a:pt x="262" y="165"/>
                    <a:pt x="262" y="165"/>
                    <a:pt x="262" y="166"/>
                  </a:cubicBezTo>
                  <a:cubicBezTo>
                    <a:pt x="261" y="168"/>
                    <a:pt x="259" y="170"/>
                    <a:pt x="258" y="172"/>
                  </a:cubicBezTo>
                  <a:cubicBezTo>
                    <a:pt x="258" y="172"/>
                    <a:pt x="258" y="175"/>
                    <a:pt x="257" y="177"/>
                  </a:cubicBezTo>
                  <a:cubicBezTo>
                    <a:pt x="256" y="178"/>
                    <a:pt x="255" y="179"/>
                    <a:pt x="253" y="180"/>
                  </a:cubicBezTo>
                  <a:cubicBezTo>
                    <a:pt x="253" y="181"/>
                    <a:pt x="253" y="181"/>
                    <a:pt x="253" y="182"/>
                  </a:cubicBezTo>
                  <a:cubicBezTo>
                    <a:pt x="253" y="183"/>
                    <a:pt x="251" y="185"/>
                    <a:pt x="250" y="186"/>
                  </a:cubicBezTo>
                  <a:cubicBezTo>
                    <a:pt x="250" y="187"/>
                    <a:pt x="249" y="187"/>
                    <a:pt x="249" y="187"/>
                  </a:cubicBezTo>
                  <a:cubicBezTo>
                    <a:pt x="248" y="188"/>
                    <a:pt x="248" y="189"/>
                    <a:pt x="248" y="190"/>
                  </a:cubicBezTo>
                  <a:cubicBezTo>
                    <a:pt x="248" y="191"/>
                    <a:pt x="241" y="199"/>
                    <a:pt x="240" y="199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39" y="201"/>
                    <a:pt x="237" y="203"/>
                    <a:pt x="237" y="205"/>
                  </a:cubicBezTo>
                  <a:cubicBezTo>
                    <a:pt x="235" y="205"/>
                    <a:pt x="233" y="209"/>
                    <a:pt x="231" y="210"/>
                  </a:cubicBezTo>
                  <a:cubicBezTo>
                    <a:pt x="226" y="215"/>
                    <a:pt x="222" y="220"/>
                    <a:pt x="217" y="224"/>
                  </a:cubicBezTo>
                  <a:cubicBezTo>
                    <a:pt x="215" y="225"/>
                    <a:pt x="210" y="228"/>
                    <a:pt x="210" y="229"/>
                  </a:cubicBezTo>
                  <a:cubicBezTo>
                    <a:pt x="210" y="229"/>
                    <a:pt x="209" y="229"/>
                    <a:pt x="209" y="229"/>
                  </a:cubicBezTo>
                  <a:cubicBezTo>
                    <a:pt x="207" y="233"/>
                    <a:pt x="199" y="236"/>
                    <a:pt x="195" y="238"/>
                  </a:cubicBezTo>
                  <a:cubicBezTo>
                    <a:pt x="193" y="238"/>
                    <a:pt x="191" y="239"/>
                    <a:pt x="190" y="240"/>
                  </a:cubicBezTo>
                  <a:cubicBezTo>
                    <a:pt x="189" y="241"/>
                    <a:pt x="188" y="242"/>
                    <a:pt x="186" y="243"/>
                  </a:cubicBezTo>
                  <a:cubicBezTo>
                    <a:pt x="185" y="243"/>
                    <a:pt x="183" y="243"/>
                    <a:pt x="182" y="244"/>
                  </a:cubicBezTo>
                  <a:cubicBezTo>
                    <a:pt x="178" y="246"/>
                    <a:pt x="173" y="248"/>
                    <a:pt x="169" y="249"/>
                  </a:cubicBezTo>
                  <a:cubicBezTo>
                    <a:pt x="167" y="250"/>
                    <a:pt x="165" y="250"/>
                    <a:pt x="164" y="251"/>
                  </a:cubicBezTo>
                  <a:cubicBezTo>
                    <a:pt x="163" y="251"/>
                    <a:pt x="162" y="251"/>
                    <a:pt x="161" y="251"/>
                  </a:cubicBezTo>
                  <a:cubicBezTo>
                    <a:pt x="158" y="252"/>
                    <a:pt x="153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4"/>
                    <a:pt x="146" y="253"/>
                    <a:pt x="144" y="253"/>
                  </a:cubicBezTo>
                  <a:cubicBezTo>
                    <a:pt x="144" y="254"/>
                    <a:pt x="142" y="254"/>
                    <a:pt x="141" y="254"/>
                  </a:cubicBezTo>
                  <a:cubicBezTo>
                    <a:pt x="139" y="255"/>
                    <a:pt x="132" y="254"/>
                    <a:pt x="129" y="255"/>
                  </a:cubicBezTo>
                  <a:cubicBezTo>
                    <a:pt x="129" y="254"/>
                    <a:pt x="129" y="254"/>
                    <a:pt x="128" y="254"/>
                  </a:cubicBezTo>
                  <a:cubicBezTo>
                    <a:pt x="126" y="255"/>
                    <a:pt x="122" y="254"/>
                    <a:pt x="120" y="254"/>
                  </a:cubicBezTo>
                  <a:cubicBezTo>
                    <a:pt x="115" y="253"/>
                    <a:pt x="107" y="254"/>
                    <a:pt x="102" y="252"/>
                  </a:cubicBezTo>
                  <a:cubicBezTo>
                    <a:pt x="100" y="251"/>
                    <a:pt x="95" y="251"/>
                    <a:pt x="92" y="251"/>
                  </a:cubicBezTo>
                  <a:cubicBezTo>
                    <a:pt x="90" y="251"/>
                    <a:pt x="89" y="251"/>
                    <a:pt x="87" y="251"/>
                  </a:cubicBezTo>
                  <a:cubicBezTo>
                    <a:pt x="74" y="248"/>
                    <a:pt x="56" y="246"/>
                    <a:pt x="44" y="255"/>
                  </a:cubicBezTo>
                  <a:cubicBezTo>
                    <a:pt x="39" y="258"/>
                    <a:pt x="37" y="267"/>
                    <a:pt x="39" y="272"/>
                  </a:cubicBezTo>
                  <a:cubicBezTo>
                    <a:pt x="39" y="273"/>
                    <a:pt x="38" y="274"/>
                    <a:pt x="38" y="274"/>
                  </a:cubicBezTo>
                  <a:cubicBezTo>
                    <a:pt x="38" y="275"/>
                    <a:pt x="38" y="281"/>
                    <a:pt x="39" y="281"/>
                  </a:cubicBezTo>
                  <a:cubicBezTo>
                    <a:pt x="37" y="284"/>
                    <a:pt x="38" y="287"/>
                    <a:pt x="37" y="291"/>
                  </a:cubicBezTo>
                  <a:cubicBezTo>
                    <a:pt x="38" y="292"/>
                    <a:pt x="38" y="294"/>
                    <a:pt x="38" y="295"/>
                  </a:cubicBezTo>
                  <a:cubicBezTo>
                    <a:pt x="38" y="297"/>
                    <a:pt x="38" y="299"/>
                    <a:pt x="38" y="300"/>
                  </a:cubicBezTo>
                  <a:cubicBezTo>
                    <a:pt x="37" y="302"/>
                    <a:pt x="37" y="304"/>
                    <a:pt x="37" y="306"/>
                  </a:cubicBezTo>
                  <a:cubicBezTo>
                    <a:pt x="36" y="309"/>
                    <a:pt x="35" y="313"/>
                    <a:pt x="34" y="316"/>
                  </a:cubicBezTo>
                  <a:cubicBezTo>
                    <a:pt x="34" y="317"/>
                    <a:pt x="34" y="317"/>
                    <a:pt x="34" y="318"/>
                  </a:cubicBezTo>
                  <a:cubicBezTo>
                    <a:pt x="33" y="321"/>
                    <a:pt x="32" y="324"/>
                    <a:pt x="31" y="327"/>
                  </a:cubicBezTo>
                  <a:cubicBezTo>
                    <a:pt x="30" y="330"/>
                    <a:pt x="28" y="333"/>
                    <a:pt x="27" y="335"/>
                  </a:cubicBezTo>
                  <a:cubicBezTo>
                    <a:pt x="26" y="337"/>
                    <a:pt x="26" y="340"/>
                    <a:pt x="25" y="342"/>
                  </a:cubicBezTo>
                  <a:cubicBezTo>
                    <a:pt x="25" y="342"/>
                    <a:pt x="24" y="342"/>
                    <a:pt x="24" y="342"/>
                  </a:cubicBezTo>
                  <a:cubicBezTo>
                    <a:pt x="21" y="345"/>
                    <a:pt x="20" y="348"/>
                    <a:pt x="18" y="351"/>
                  </a:cubicBezTo>
                  <a:cubicBezTo>
                    <a:pt x="17" y="351"/>
                    <a:pt x="16" y="351"/>
                    <a:pt x="16" y="352"/>
                  </a:cubicBezTo>
                  <a:cubicBezTo>
                    <a:pt x="15" y="352"/>
                    <a:pt x="14" y="355"/>
                    <a:pt x="14" y="355"/>
                  </a:cubicBezTo>
                  <a:cubicBezTo>
                    <a:pt x="14" y="356"/>
                    <a:pt x="13" y="356"/>
                    <a:pt x="12" y="356"/>
                  </a:cubicBezTo>
                  <a:cubicBezTo>
                    <a:pt x="12" y="357"/>
                    <a:pt x="12" y="358"/>
                    <a:pt x="11" y="358"/>
                  </a:cubicBezTo>
                  <a:cubicBezTo>
                    <a:pt x="11" y="359"/>
                    <a:pt x="10" y="359"/>
                    <a:pt x="10" y="359"/>
                  </a:cubicBezTo>
                  <a:cubicBezTo>
                    <a:pt x="9" y="360"/>
                    <a:pt x="8" y="361"/>
                    <a:pt x="7" y="362"/>
                  </a:cubicBezTo>
                  <a:cubicBezTo>
                    <a:pt x="5" y="362"/>
                    <a:pt x="2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2" y="360"/>
                    <a:pt x="4" y="358"/>
                    <a:pt x="7" y="356"/>
                  </a:cubicBezTo>
                  <a:cubicBezTo>
                    <a:pt x="10" y="353"/>
                    <a:pt x="14" y="348"/>
                    <a:pt x="16" y="343"/>
                  </a:cubicBezTo>
                  <a:cubicBezTo>
                    <a:pt x="17" y="343"/>
                    <a:pt x="18" y="342"/>
                    <a:pt x="18" y="342"/>
                  </a:cubicBezTo>
                  <a:cubicBezTo>
                    <a:pt x="19" y="341"/>
                    <a:pt x="20" y="340"/>
                    <a:pt x="20" y="339"/>
                  </a:cubicBezTo>
                  <a:cubicBezTo>
                    <a:pt x="22" y="337"/>
                    <a:pt x="25" y="331"/>
                    <a:pt x="24" y="328"/>
                  </a:cubicBezTo>
                  <a:cubicBezTo>
                    <a:pt x="27" y="328"/>
                    <a:pt x="27" y="324"/>
                    <a:pt x="28" y="321"/>
                  </a:cubicBezTo>
                  <a:cubicBezTo>
                    <a:pt x="29" y="316"/>
                    <a:pt x="30" y="312"/>
                    <a:pt x="32" y="306"/>
                  </a:cubicBezTo>
                  <a:cubicBezTo>
                    <a:pt x="34" y="296"/>
                    <a:pt x="32" y="284"/>
                    <a:pt x="34" y="274"/>
                  </a:cubicBezTo>
                  <a:cubicBezTo>
                    <a:pt x="33" y="271"/>
                    <a:pt x="33" y="268"/>
                    <a:pt x="33" y="265"/>
                  </a:cubicBezTo>
                  <a:cubicBezTo>
                    <a:pt x="35" y="258"/>
                    <a:pt x="39" y="251"/>
                    <a:pt x="45" y="248"/>
                  </a:cubicBezTo>
                  <a:cubicBezTo>
                    <a:pt x="48" y="246"/>
                    <a:pt x="50" y="246"/>
                    <a:pt x="53" y="246"/>
                  </a:cubicBezTo>
                  <a:cubicBezTo>
                    <a:pt x="56" y="245"/>
                    <a:pt x="58" y="244"/>
                    <a:pt x="61" y="243"/>
                  </a:cubicBezTo>
                  <a:cubicBezTo>
                    <a:pt x="62" y="243"/>
                    <a:pt x="63" y="243"/>
                    <a:pt x="64" y="244"/>
                  </a:cubicBezTo>
                  <a:cubicBezTo>
                    <a:pt x="68" y="243"/>
                    <a:pt x="71" y="243"/>
                    <a:pt x="75" y="244"/>
                  </a:cubicBezTo>
                  <a:cubicBezTo>
                    <a:pt x="77" y="244"/>
                    <a:pt x="79" y="244"/>
                    <a:pt x="80" y="244"/>
                  </a:cubicBezTo>
                  <a:cubicBezTo>
                    <a:pt x="84" y="245"/>
                    <a:pt x="87" y="247"/>
                    <a:pt x="91" y="246"/>
                  </a:cubicBezTo>
                  <a:cubicBezTo>
                    <a:pt x="98" y="246"/>
                    <a:pt x="108" y="248"/>
                    <a:pt x="115" y="249"/>
                  </a:cubicBezTo>
                  <a:cubicBezTo>
                    <a:pt x="116" y="249"/>
                    <a:pt x="118" y="248"/>
                    <a:pt x="119" y="249"/>
                  </a:cubicBezTo>
                  <a:cubicBezTo>
                    <a:pt x="119" y="249"/>
                    <a:pt x="120" y="249"/>
                    <a:pt x="121" y="249"/>
                  </a:cubicBezTo>
                  <a:cubicBezTo>
                    <a:pt x="122" y="249"/>
                    <a:pt x="123" y="249"/>
                    <a:pt x="125" y="249"/>
                  </a:cubicBezTo>
                  <a:cubicBezTo>
                    <a:pt x="128" y="249"/>
                    <a:pt x="131" y="250"/>
                    <a:pt x="134" y="250"/>
                  </a:cubicBezTo>
                  <a:cubicBezTo>
                    <a:pt x="135" y="250"/>
                    <a:pt x="136" y="249"/>
                    <a:pt x="137" y="249"/>
                  </a:cubicBezTo>
                  <a:cubicBezTo>
                    <a:pt x="138" y="249"/>
                    <a:pt x="140" y="249"/>
                    <a:pt x="141" y="250"/>
                  </a:cubicBezTo>
                  <a:cubicBezTo>
                    <a:pt x="144" y="249"/>
                    <a:pt x="147" y="249"/>
                    <a:pt x="150" y="249"/>
                  </a:cubicBezTo>
                  <a:cubicBezTo>
                    <a:pt x="160" y="246"/>
                    <a:pt x="169" y="245"/>
                    <a:pt x="178" y="241"/>
                  </a:cubicBezTo>
                  <a:cubicBezTo>
                    <a:pt x="186" y="238"/>
                    <a:pt x="195" y="233"/>
                    <a:pt x="204" y="228"/>
                  </a:cubicBezTo>
                  <a:cubicBezTo>
                    <a:pt x="204" y="228"/>
                    <a:pt x="204" y="227"/>
                    <a:pt x="205" y="226"/>
                  </a:cubicBezTo>
                  <a:cubicBezTo>
                    <a:pt x="205" y="226"/>
                    <a:pt x="206" y="226"/>
                    <a:pt x="206" y="226"/>
                  </a:cubicBezTo>
                  <a:cubicBezTo>
                    <a:pt x="215" y="219"/>
                    <a:pt x="223" y="212"/>
                    <a:pt x="230" y="204"/>
                  </a:cubicBezTo>
                  <a:cubicBezTo>
                    <a:pt x="231" y="202"/>
                    <a:pt x="234" y="201"/>
                    <a:pt x="235" y="199"/>
                  </a:cubicBezTo>
                  <a:cubicBezTo>
                    <a:pt x="236" y="198"/>
                    <a:pt x="236" y="197"/>
                    <a:pt x="237" y="196"/>
                  </a:cubicBezTo>
                  <a:cubicBezTo>
                    <a:pt x="240" y="193"/>
                    <a:pt x="243" y="189"/>
                    <a:pt x="245" y="186"/>
                  </a:cubicBezTo>
                  <a:cubicBezTo>
                    <a:pt x="246" y="185"/>
                    <a:pt x="246" y="183"/>
                    <a:pt x="247" y="182"/>
                  </a:cubicBezTo>
                  <a:cubicBezTo>
                    <a:pt x="248" y="180"/>
                    <a:pt x="250" y="178"/>
                    <a:pt x="252" y="176"/>
                  </a:cubicBezTo>
                  <a:cubicBezTo>
                    <a:pt x="253" y="174"/>
                    <a:pt x="253" y="172"/>
                    <a:pt x="254" y="170"/>
                  </a:cubicBezTo>
                  <a:cubicBezTo>
                    <a:pt x="255" y="169"/>
                    <a:pt x="256" y="168"/>
                    <a:pt x="257" y="166"/>
                  </a:cubicBezTo>
                  <a:cubicBezTo>
                    <a:pt x="257" y="166"/>
                    <a:pt x="257" y="165"/>
                    <a:pt x="257" y="164"/>
                  </a:cubicBezTo>
                  <a:cubicBezTo>
                    <a:pt x="257" y="164"/>
                    <a:pt x="258" y="164"/>
                    <a:pt x="258" y="163"/>
                  </a:cubicBezTo>
                  <a:cubicBezTo>
                    <a:pt x="259" y="162"/>
                    <a:pt x="259" y="160"/>
                    <a:pt x="259" y="159"/>
                  </a:cubicBezTo>
                  <a:cubicBezTo>
                    <a:pt x="262" y="155"/>
                    <a:pt x="265" y="150"/>
                    <a:pt x="268" y="148"/>
                  </a:cubicBezTo>
                  <a:cubicBezTo>
                    <a:pt x="275" y="143"/>
                    <a:pt x="281" y="137"/>
                    <a:pt x="289" y="134"/>
                  </a:cubicBezTo>
                  <a:cubicBezTo>
                    <a:pt x="293" y="132"/>
                    <a:pt x="296" y="132"/>
                    <a:pt x="300" y="131"/>
                  </a:cubicBezTo>
                  <a:cubicBezTo>
                    <a:pt x="302" y="130"/>
                    <a:pt x="303" y="129"/>
                    <a:pt x="305" y="129"/>
                  </a:cubicBezTo>
                  <a:cubicBezTo>
                    <a:pt x="307" y="128"/>
                    <a:pt x="310" y="129"/>
                    <a:pt x="313" y="128"/>
                  </a:cubicBezTo>
                  <a:cubicBezTo>
                    <a:pt x="316" y="127"/>
                    <a:pt x="319" y="125"/>
                    <a:pt x="322" y="125"/>
                  </a:cubicBezTo>
                  <a:cubicBezTo>
                    <a:pt x="325" y="124"/>
                    <a:pt x="327" y="124"/>
                    <a:pt x="330" y="123"/>
                  </a:cubicBezTo>
                  <a:cubicBezTo>
                    <a:pt x="333" y="122"/>
                    <a:pt x="335" y="121"/>
                    <a:pt x="338" y="120"/>
                  </a:cubicBezTo>
                  <a:cubicBezTo>
                    <a:pt x="339" y="119"/>
                    <a:pt x="341" y="120"/>
                    <a:pt x="342" y="119"/>
                  </a:cubicBezTo>
                  <a:cubicBezTo>
                    <a:pt x="348" y="116"/>
                    <a:pt x="354" y="113"/>
                    <a:pt x="360" y="111"/>
                  </a:cubicBezTo>
                  <a:cubicBezTo>
                    <a:pt x="363" y="109"/>
                    <a:pt x="366" y="108"/>
                    <a:pt x="370" y="107"/>
                  </a:cubicBezTo>
                  <a:cubicBezTo>
                    <a:pt x="371" y="106"/>
                    <a:pt x="372" y="105"/>
                    <a:pt x="373" y="104"/>
                  </a:cubicBezTo>
                  <a:cubicBezTo>
                    <a:pt x="375" y="103"/>
                    <a:pt x="377" y="102"/>
                    <a:pt x="378" y="101"/>
                  </a:cubicBezTo>
                  <a:cubicBezTo>
                    <a:pt x="379" y="101"/>
                    <a:pt x="380" y="99"/>
                    <a:pt x="381" y="98"/>
                  </a:cubicBezTo>
                  <a:cubicBezTo>
                    <a:pt x="381" y="99"/>
                    <a:pt x="381" y="99"/>
                    <a:pt x="381" y="99"/>
                  </a:cubicBezTo>
                  <a:cubicBezTo>
                    <a:pt x="381" y="97"/>
                    <a:pt x="386" y="93"/>
                    <a:pt x="388" y="92"/>
                  </a:cubicBezTo>
                  <a:cubicBezTo>
                    <a:pt x="388" y="92"/>
                    <a:pt x="388" y="92"/>
                    <a:pt x="388" y="92"/>
                  </a:cubicBezTo>
                  <a:cubicBezTo>
                    <a:pt x="387" y="92"/>
                    <a:pt x="387" y="92"/>
                    <a:pt x="387" y="92"/>
                  </a:cubicBezTo>
                  <a:cubicBezTo>
                    <a:pt x="387" y="92"/>
                    <a:pt x="387" y="92"/>
                    <a:pt x="387" y="91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8" y="91"/>
                    <a:pt x="389" y="89"/>
                    <a:pt x="391" y="88"/>
                  </a:cubicBezTo>
                  <a:cubicBezTo>
                    <a:pt x="390" y="88"/>
                    <a:pt x="390" y="88"/>
                    <a:pt x="390" y="88"/>
                  </a:cubicBezTo>
                  <a:cubicBezTo>
                    <a:pt x="391" y="87"/>
                    <a:pt x="393" y="84"/>
                    <a:pt x="394" y="83"/>
                  </a:cubicBezTo>
                  <a:cubicBezTo>
                    <a:pt x="394" y="83"/>
                    <a:pt x="394" y="83"/>
                    <a:pt x="394" y="83"/>
                  </a:cubicBezTo>
                  <a:cubicBezTo>
                    <a:pt x="394" y="83"/>
                    <a:pt x="394" y="83"/>
                    <a:pt x="394" y="83"/>
                  </a:cubicBezTo>
                  <a:cubicBezTo>
                    <a:pt x="394" y="83"/>
                    <a:pt x="394" y="83"/>
                    <a:pt x="394" y="83"/>
                  </a:cubicBezTo>
                  <a:cubicBezTo>
                    <a:pt x="395" y="81"/>
                    <a:pt x="396" y="81"/>
                    <a:pt x="397" y="80"/>
                  </a:cubicBezTo>
                  <a:cubicBezTo>
                    <a:pt x="399" y="76"/>
                    <a:pt x="400" y="74"/>
                    <a:pt x="402" y="71"/>
                  </a:cubicBezTo>
                  <a:cubicBezTo>
                    <a:pt x="402" y="71"/>
                    <a:pt x="402" y="70"/>
                    <a:pt x="402" y="70"/>
                  </a:cubicBezTo>
                  <a:cubicBezTo>
                    <a:pt x="403" y="67"/>
                    <a:pt x="406" y="64"/>
                    <a:pt x="407" y="61"/>
                  </a:cubicBezTo>
                  <a:cubicBezTo>
                    <a:pt x="406" y="61"/>
                    <a:pt x="406" y="60"/>
                    <a:pt x="406" y="60"/>
                  </a:cubicBezTo>
                  <a:cubicBezTo>
                    <a:pt x="407" y="59"/>
                    <a:pt x="407" y="58"/>
                    <a:pt x="408" y="58"/>
                  </a:cubicBezTo>
                  <a:cubicBezTo>
                    <a:pt x="408" y="56"/>
                    <a:pt x="409" y="54"/>
                    <a:pt x="409" y="52"/>
                  </a:cubicBezTo>
                  <a:cubicBezTo>
                    <a:pt x="410" y="52"/>
                    <a:pt x="411" y="51"/>
                    <a:pt x="411" y="51"/>
                  </a:cubicBezTo>
                  <a:cubicBezTo>
                    <a:pt x="411" y="50"/>
                    <a:pt x="411" y="50"/>
                    <a:pt x="411" y="50"/>
                  </a:cubicBezTo>
                  <a:cubicBezTo>
                    <a:pt x="412" y="50"/>
                    <a:pt x="412" y="50"/>
                    <a:pt x="412" y="49"/>
                  </a:cubicBezTo>
                  <a:cubicBezTo>
                    <a:pt x="412" y="49"/>
                    <a:pt x="412" y="49"/>
                    <a:pt x="412" y="49"/>
                  </a:cubicBezTo>
                  <a:cubicBezTo>
                    <a:pt x="412" y="49"/>
                    <a:pt x="412" y="49"/>
                    <a:pt x="412" y="49"/>
                  </a:cubicBezTo>
                  <a:cubicBezTo>
                    <a:pt x="412" y="49"/>
                    <a:pt x="412" y="49"/>
                    <a:pt x="411" y="49"/>
                  </a:cubicBezTo>
                  <a:cubicBezTo>
                    <a:pt x="411" y="49"/>
                    <a:pt x="411" y="49"/>
                    <a:pt x="411" y="49"/>
                  </a:cubicBezTo>
                  <a:cubicBezTo>
                    <a:pt x="412" y="49"/>
                    <a:pt x="412" y="48"/>
                    <a:pt x="413" y="48"/>
                  </a:cubicBezTo>
                  <a:cubicBezTo>
                    <a:pt x="413" y="48"/>
                    <a:pt x="412" y="48"/>
                    <a:pt x="412" y="48"/>
                  </a:cubicBezTo>
                  <a:cubicBezTo>
                    <a:pt x="413" y="47"/>
                    <a:pt x="413" y="46"/>
                    <a:pt x="413" y="45"/>
                  </a:cubicBezTo>
                  <a:cubicBezTo>
                    <a:pt x="413" y="45"/>
                    <a:pt x="414" y="45"/>
                    <a:pt x="414" y="45"/>
                  </a:cubicBezTo>
                  <a:cubicBezTo>
                    <a:pt x="414" y="44"/>
                    <a:pt x="415" y="43"/>
                    <a:pt x="414" y="4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15" y="40"/>
                    <a:pt x="415" y="40"/>
                    <a:pt x="416" y="39"/>
                  </a:cubicBezTo>
                  <a:cubicBezTo>
                    <a:pt x="416" y="39"/>
                    <a:pt x="416" y="38"/>
                    <a:pt x="416" y="37"/>
                  </a:cubicBezTo>
                  <a:cubicBezTo>
                    <a:pt x="416" y="37"/>
                    <a:pt x="416" y="37"/>
                    <a:pt x="416" y="37"/>
                  </a:cubicBezTo>
                  <a:cubicBezTo>
                    <a:pt x="417" y="36"/>
                    <a:pt x="417" y="36"/>
                    <a:pt x="416" y="35"/>
                  </a:cubicBezTo>
                  <a:cubicBezTo>
                    <a:pt x="417" y="35"/>
                    <a:pt x="417" y="35"/>
                    <a:pt x="417" y="35"/>
                  </a:cubicBezTo>
                  <a:cubicBezTo>
                    <a:pt x="417" y="34"/>
                    <a:pt x="416" y="34"/>
                    <a:pt x="416" y="34"/>
                  </a:cubicBezTo>
                  <a:cubicBezTo>
                    <a:pt x="417" y="34"/>
                    <a:pt x="417" y="33"/>
                    <a:pt x="416" y="32"/>
                  </a:cubicBezTo>
                  <a:cubicBezTo>
                    <a:pt x="416" y="31"/>
                    <a:pt x="419" y="23"/>
                    <a:pt x="420" y="22"/>
                  </a:cubicBezTo>
                  <a:cubicBezTo>
                    <a:pt x="420" y="22"/>
                    <a:pt x="420" y="22"/>
                    <a:pt x="421" y="22"/>
                  </a:cubicBezTo>
                  <a:cubicBezTo>
                    <a:pt x="423" y="18"/>
                    <a:pt x="424" y="15"/>
                    <a:pt x="427" y="12"/>
                  </a:cubicBezTo>
                  <a:cubicBezTo>
                    <a:pt x="428" y="11"/>
                    <a:pt x="430" y="9"/>
                    <a:pt x="431" y="8"/>
                  </a:cubicBezTo>
                  <a:cubicBezTo>
                    <a:pt x="432" y="8"/>
                    <a:pt x="433" y="8"/>
                    <a:pt x="433" y="7"/>
                  </a:cubicBezTo>
                  <a:cubicBezTo>
                    <a:pt x="434" y="7"/>
                    <a:pt x="434" y="7"/>
                    <a:pt x="434" y="7"/>
                  </a:cubicBezTo>
                  <a:cubicBezTo>
                    <a:pt x="436" y="4"/>
                    <a:pt x="441" y="3"/>
                    <a:pt x="445" y="2"/>
                  </a:cubicBezTo>
                  <a:cubicBezTo>
                    <a:pt x="446" y="1"/>
                    <a:pt x="448" y="2"/>
                    <a:pt x="449" y="2"/>
                  </a:cubicBezTo>
                  <a:cubicBezTo>
                    <a:pt x="451" y="1"/>
                    <a:pt x="455" y="0"/>
                    <a:pt x="457" y="1"/>
                  </a:cubicBezTo>
                  <a:cubicBezTo>
                    <a:pt x="459" y="1"/>
                    <a:pt x="460" y="2"/>
                    <a:pt x="461" y="2"/>
                  </a:cubicBezTo>
                  <a:cubicBezTo>
                    <a:pt x="461" y="2"/>
                    <a:pt x="461" y="2"/>
                    <a:pt x="461" y="3"/>
                  </a:cubicBezTo>
                  <a:cubicBezTo>
                    <a:pt x="462" y="4"/>
                    <a:pt x="464" y="5"/>
                    <a:pt x="465" y="6"/>
                  </a:cubicBezTo>
                  <a:cubicBezTo>
                    <a:pt x="466" y="6"/>
                    <a:pt x="468" y="5"/>
                    <a:pt x="469" y="6"/>
                  </a:cubicBezTo>
                  <a:cubicBezTo>
                    <a:pt x="470" y="6"/>
                    <a:pt x="470" y="7"/>
                    <a:pt x="470" y="7"/>
                  </a:cubicBezTo>
                  <a:cubicBezTo>
                    <a:pt x="471" y="7"/>
                    <a:pt x="471" y="7"/>
                    <a:pt x="471" y="7"/>
                  </a:cubicBezTo>
                  <a:cubicBezTo>
                    <a:pt x="471" y="7"/>
                    <a:pt x="471" y="7"/>
                    <a:pt x="472" y="7"/>
                  </a:cubicBezTo>
                  <a:cubicBezTo>
                    <a:pt x="472" y="8"/>
                    <a:pt x="474" y="8"/>
                    <a:pt x="474" y="8"/>
                  </a:cubicBezTo>
                  <a:cubicBezTo>
                    <a:pt x="474" y="8"/>
                    <a:pt x="474" y="8"/>
                    <a:pt x="474" y="8"/>
                  </a:cubicBezTo>
                  <a:cubicBezTo>
                    <a:pt x="475" y="8"/>
                    <a:pt x="475" y="8"/>
                    <a:pt x="475" y="8"/>
                  </a:cubicBezTo>
                  <a:cubicBezTo>
                    <a:pt x="476" y="9"/>
                    <a:pt x="476" y="9"/>
                    <a:pt x="477" y="10"/>
                  </a:cubicBezTo>
                  <a:cubicBezTo>
                    <a:pt x="477" y="10"/>
                    <a:pt x="478" y="10"/>
                    <a:pt x="478" y="10"/>
                  </a:cubicBezTo>
                  <a:cubicBezTo>
                    <a:pt x="478" y="11"/>
                    <a:pt x="479" y="11"/>
                    <a:pt x="480" y="12"/>
                  </a:cubicBezTo>
                  <a:cubicBezTo>
                    <a:pt x="480" y="12"/>
                    <a:pt x="480" y="12"/>
                    <a:pt x="480" y="12"/>
                  </a:cubicBezTo>
                  <a:cubicBezTo>
                    <a:pt x="481" y="13"/>
                    <a:pt x="482" y="12"/>
                    <a:pt x="482" y="13"/>
                  </a:cubicBezTo>
                  <a:cubicBezTo>
                    <a:pt x="483" y="13"/>
                    <a:pt x="483" y="14"/>
                    <a:pt x="484" y="15"/>
                  </a:cubicBezTo>
                  <a:cubicBezTo>
                    <a:pt x="485" y="15"/>
                    <a:pt x="486" y="16"/>
                    <a:pt x="487" y="16"/>
                  </a:cubicBezTo>
                  <a:cubicBezTo>
                    <a:pt x="488" y="16"/>
                    <a:pt x="490" y="15"/>
                    <a:pt x="490" y="16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2" y="17"/>
                    <a:pt x="493" y="18"/>
                    <a:pt x="494" y="18"/>
                  </a:cubicBezTo>
                  <a:cubicBezTo>
                    <a:pt x="494" y="18"/>
                    <a:pt x="495" y="18"/>
                    <a:pt x="495" y="18"/>
                  </a:cubicBezTo>
                  <a:cubicBezTo>
                    <a:pt x="498" y="19"/>
                    <a:pt x="505" y="20"/>
                    <a:pt x="507" y="21"/>
                  </a:cubicBezTo>
                  <a:cubicBezTo>
                    <a:pt x="507" y="20"/>
                    <a:pt x="507" y="20"/>
                    <a:pt x="508" y="20"/>
                  </a:cubicBezTo>
                  <a:cubicBezTo>
                    <a:pt x="510" y="21"/>
                    <a:pt x="515" y="20"/>
                    <a:pt x="516" y="21"/>
                  </a:cubicBezTo>
                  <a:cubicBezTo>
                    <a:pt x="516" y="20"/>
                    <a:pt x="516" y="20"/>
                    <a:pt x="516" y="20"/>
                  </a:cubicBezTo>
                  <a:cubicBezTo>
                    <a:pt x="516" y="20"/>
                    <a:pt x="516" y="20"/>
                    <a:pt x="516" y="20"/>
                  </a:cubicBezTo>
                  <a:cubicBezTo>
                    <a:pt x="518" y="21"/>
                    <a:pt x="524" y="20"/>
                    <a:pt x="527" y="20"/>
                  </a:cubicBezTo>
                  <a:cubicBezTo>
                    <a:pt x="534" y="20"/>
                    <a:pt x="541" y="17"/>
                    <a:pt x="547" y="16"/>
                  </a:cubicBezTo>
                  <a:cubicBezTo>
                    <a:pt x="549" y="15"/>
                    <a:pt x="554" y="15"/>
                    <a:pt x="554" y="16"/>
                  </a:cubicBezTo>
                  <a:cubicBezTo>
                    <a:pt x="556" y="15"/>
                    <a:pt x="558" y="15"/>
                    <a:pt x="559" y="15"/>
                  </a:cubicBezTo>
                  <a:cubicBezTo>
                    <a:pt x="559" y="15"/>
                    <a:pt x="559" y="15"/>
                    <a:pt x="559" y="15"/>
                  </a:cubicBezTo>
                  <a:cubicBezTo>
                    <a:pt x="561" y="17"/>
                    <a:pt x="569" y="15"/>
                    <a:pt x="571" y="17"/>
                  </a:cubicBezTo>
                  <a:cubicBezTo>
                    <a:pt x="572" y="17"/>
                    <a:pt x="571" y="17"/>
                    <a:pt x="572" y="17"/>
                  </a:cubicBezTo>
                  <a:cubicBezTo>
                    <a:pt x="575" y="19"/>
                    <a:pt x="577" y="18"/>
                    <a:pt x="580" y="20"/>
                  </a:cubicBezTo>
                  <a:cubicBezTo>
                    <a:pt x="587" y="23"/>
                    <a:pt x="594" y="25"/>
                    <a:pt x="599" y="30"/>
                  </a:cubicBezTo>
                  <a:cubicBezTo>
                    <a:pt x="600" y="30"/>
                    <a:pt x="602" y="31"/>
                    <a:pt x="603" y="32"/>
                  </a:cubicBezTo>
                  <a:cubicBezTo>
                    <a:pt x="604" y="32"/>
                    <a:pt x="605" y="32"/>
                    <a:pt x="605" y="32"/>
                  </a:cubicBezTo>
                  <a:cubicBezTo>
                    <a:pt x="607" y="33"/>
                    <a:pt x="608" y="34"/>
                    <a:pt x="609" y="35"/>
                  </a:cubicBezTo>
                  <a:cubicBezTo>
                    <a:pt x="611" y="38"/>
                    <a:pt x="615" y="38"/>
                    <a:pt x="617" y="41"/>
                  </a:cubicBezTo>
                  <a:cubicBezTo>
                    <a:pt x="618" y="41"/>
                    <a:pt x="618" y="41"/>
                    <a:pt x="618" y="4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654">
              <a:extLst>
                <a:ext uri="{FF2B5EF4-FFF2-40B4-BE49-F238E27FC236}">
                  <a16:creationId xmlns:a16="http://schemas.microsoft.com/office/drawing/2014/main" id="{3CFAF6F2-6DD8-7F42-0125-303B6A0A6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2" y="4252"/>
              <a:ext cx="478" cy="878"/>
            </a:xfrm>
            <a:custGeom>
              <a:avLst/>
              <a:gdLst>
                <a:gd name="T0" fmla="*/ 23 w 197"/>
                <a:gd name="T1" fmla="*/ 362 h 362"/>
                <a:gd name="T2" fmla="*/ 34 w 197"/>
                <a:gd name="T3" fmla="*/ 333 h 362"/>
                <a:gd name="T4" fmla="*/ 41 w 197"/>
                <a:gd name="T5" fmla="*/ 318 h 362"/>
                <a:gd name="T6" fmla="*/ 52 w 197"/>
                <a:gd name="T7" fmla="*/ 301 h 362"/>
                <a:gd name="T8" fmla="*/ 56 w 197"/>
                <a:gd name="T9" fmla="*/ 292 h 362"/>
                <a:gd name="T10" fmla="*/ 63 w 197"/>
                <a:gd name="T11" fmla="*/ 274 h 362"/>
                <a:gd name="T12" fmla="*/ 70 w 197"/>
                <a:gd name="T13" fmla="*/ 253 h 362"/>
                <a:gd name="T14" fmla="*/ 68 w 197"/>
                <a:gd name="T15" fmla="*/ 235 h 362"/>
                <a:gd name="T16" fmla="*/ 61 w 197"/>
                <a:gd name="T17" fmla="*/ 198 h 362"/>
                <a:gd name="T18" fmla="*/ 52 w 197"/>
                <a:gd name="T19" fmla="*/ 182 h 362"/>
                <a:gd name="T20" fmla="*/ 45 w 197"/>
                <a:gd name="T21" fmla="*/ 172 h 362"/>
                <a:gd name="T22" fmla="*/ 36 w 197"/>
                <a:gd name="T23" fmla="*/ 158 h 362"/>
                <a:gd name="T24" fmla="*/ 26 w 197"/>
                <a:gd name="T25" fmla="*/ 146 h 362"/>
                <a:gd name="T26" fmla="*/ 9 w 197"/>
                <a:gd name="T27" fmla="*/ 126 h 362"/>
                <a:gd name="T28" fmla="*/ 3 w 197"/>
                <a:gd name="T29" fmla="*/ 114 h 362"/>
                <a:gd name="T30" fmla="*/ 0 w 197"/>
                <a:gd name="T31" fmla="*/ 98 h 362"/>
                <a:gd name="T32" fmla="*/ 17 w 197"/>
                <a:gd name="T33" fmla="*/ 79 h 362"/>
                <a:gd name="T34" fmla="*/ 23 w 197"/>
                <a:gd name="T35" fmla="*/ 80 h 362"/>
                <a:gd name="T36" fmla="*/ 45 w 197"/>
                <a:gd name="T37" fmla="*/ 85 h 362"/>
                <a:gd name="T38" fmla="*/ 61 w 197"/>
                <a:gd name="T39" fmla="*/ 84 h 362"/>
                <a:gd name="T40" fmla="*/ 70 w 197"/>
                <a:gd name="T41" fmla="*/ 80 h 362"/>
                <a:gd name="T42" fmla="*/ 74 w 197"/>
                <a:gd name="T43" fmla="*/ 79 h 362"/>
                <a:gd name="T44" fmla="*/ 97 w 197"/>
                <a:gd name="T45" fmla="*/ 60 h 362"/>
                <a:gd name="T46" fmla="*/ 104 w 197"/>
                <a:gd name="T47" fmla="*/ 51 h 362"/>
                <a:gd name="T48" fmla="*/ 116 w 197"/>
                <a:gd name="T49" fmla="*/ 34 h 362"/>
                <a:gd name="T50" fmla="*/ 125 w 197"/>
                <a:gd name="T51" fmla="*/ 20 h 362"/>
                <a:gd name="T52" fmla="*/ 133 w 197"/>
                <a:gd name="T53" fmla="*/ 13 h 362"/>
                <a:gd name="T54" fmla="*/ 154 w 197"/>
                <a:gd name="T55" fmla="*/ 3 h 362"/>
                <a:gd name="T56" fmla="*/ 164 w 197"/>
                <a:gd name="T57" fmla="*/ 1 h 362"/>
                <a:gd name="T58" fmla="*/ 169 w 197"/>
                <a:gd name="T59" fmla="*/ 1 h 362"/>
                <a:gd name="T60" fmla="*/ 169 w 197"/>
                <a:gd name="T61" fmla="*/ 1 h 362"/>
                <a:gd name="T62" fmla="*/ 194 w 197"/>
                <a:gd name="T63" fmla="*/ 5 h 362"/>
                <a:gd name="T64" fmla="*/ 182 w 197"/>
                <a:gd name="T65" fmla="*/ 7 h 362"/>
                <a:gd name="T66" fmla="*/ 131 w 197"/>
                <a:gd name="T67" fmla="*/ 20 h 362"/>
                <a:gd name="T68" fmla="*/ 106 w 197"/>
                <a:gd name="T69" fmla="*/ 56 h 362"/>
                <a:gd name="T70" fmla="*/ 100 w 197"/>
                <a:gd name="T71" fmla="*/ 63 h 362"/>
                <a:gd name="T72" fmla="*/ 96 w 197"/>
                <a:gd name="T73" fmla="*/ 68 h 362"/>
                <a:gd name="T74" fmla="*/ 80 w 197"/>
                <a:gd name="T75" fmla="*/ 81 h 362"/>
                <a:gd name="T76" fmla="*/ 58 w 197"/>
                <a:gd name="T77" fmla="*/ 90 h 362"/>
                <a:gd name="T78" fmla="*/ 29 w 197"/>
                <a:gd name="T79" fmla="*/ 86 h 362"/>
                <a:gd name="T80" fmla="*/ 6 w 197"/>
                <a:gd name="T81" fmla="*/ 106 h 362"/>
                <a:gd name="T82" fmla="*/ 28 w 197"/>
                <a:gd name="T83" fmla="*/ 141 h 362"/>
                <a:gd name="T84" fmla="*/ 37 w 197"/>
                <a:gd name="T85" fmla="*/ 150 h 362"/>
                <a:gd name="T86" fmla="*/ 61 w 197"/>
                <a:gd name="T87" fmla="*/ 187 h 362"/>
                <a:gd name="T88" fmla="*/ 68 w 197"/>
                <a:gd name="T89" fmla="*/ 203 h 362"/>
                <a:gd name="T90" fmla="*/ 73 w 197"/>
                <a:gd name="T91" fmla="*/ 227 h 362"/>
                <a:gd name="T92" fmla="*/ 74 w 197"/>
                <a:gd name="T93" fmla="*/ 247 h 362"/>
                <a:gd name="T94" fmla="*/ 71 w 197"/>
                <a:gd name="T95" fmla="*/ 266 h 362"/>
                <a:gd name="T96" fmla="*/ 65 w 197"/>
                <a:gd name="T97" fmla="*/ 282 h 362"/>
                <a:gd name="T98" fmla="*/ 62 w 197"/>
                <a:gd name="T99" fmla="*/ 289 h 362"/>
                <a:gd name="T100" fmla="*/ 56 w 197"/>
                <a:gd name="T101" fmla="*/ 304 h 362"/>
                <a:gd name="T102" fmla="*/ 51 w 197"/>
                <a:gd name="T103" fmla="*/ 312 h 362"/>
                <a:gd name="T104" fmla="*/ 48 w 197"/>
                <a:gd name="T105" fmla="*/ 317 h 362"/>
                <a:gd name="T106" fmla="*/ 44 w 197"/>
                <a:gd name="T107" fmla="*/ 325 h 362"/>
                <a:gd name="T108" fmla="*/ 28 w 197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7" h="362">
                  <a:moveTo>
                    <a:pt x="28" y="362"/>
                  </a:moveTo>
                  <a:cubicBezTo>
                    <a:pt x="27" y="362"/>
                    <a:pt x="25" y="362"/>
                    <a:pt x="23" y="362"/>
                  </a:cubicBezTo>
                  <a:cubicBezTo>
                    <a:pt x="23" y="362"/>
                    <a:pt x="23" y="362"/>
                    <a:pt x="23" y="362"/>
                  </a:cubicBezTo>
                  <a:cubicBezTo>
                    <a:pt x="24" y="360"/>
                    <a:pt x="25" y="354"/>
                    <a:pt x="25" y="351"/>
                  </a:cubicBezTo>
                  <a:cubicBezTo>
                    <a:pt x="26" y="347"/>
                    <a:pt x="28" y="343"/>
                    <a:pt x="30" y="339"/>
                  </a:cubicBezTo>
                  <a:cubicBezTo>
                    <a:pt x="31" y="337"/>
                    <a:pt x="33" y="335"/>
                    <a:pt x="34" y="333"/>
                  </a:cubicBezTo>
                  <a:cubicBezTo>
                    <a:pt x="34" y="333"/>
                    <a:pt x="34" y="331"/>
                    <a:pt x="34" y="331"/>
                  </a:cubicBezTo>
                  <a:cubicBezTo>
                    <a:pt x="36" y="329"/>
                    <a:pt x="38" y="326"/>
                    <a:pt x="40" y="323"/>
                  </a:cubicBezTo>
                  <a:cubicBezTo>
                    <a:pt x="40" y="322"/>
                    <a:pt x="40" y="320"/>
                    <a:pt x="41" y="318"/>
                  </a:cubicBezTo>
                  <a:cubicBezTo>
                    <a:pt x="43" y="316"/>
                    <a:pt x="44" y="314"/>
                    <a:pt x="46" y="311"/>
                  </a:cubicBezTo>
                  <a:cubicBezTo>
                    <a:pt x="46" y="310"/>
                    <a:pt x="48" y="310"/>
                    <a:pt x="48" y="309"/>
                  </a:cubicBezTo>
                  <a:cubicBezTo>
                    <a:pt x="48" y="307"/>
                    <a:pt x="51" y="304"/>
                    <a:pt x="52" y="301"/>
                  </a:cubicBezTo>
                  <a:cubicBezTo>
                    <a:pt x="52" y="301"/>
                    <a:pt x="52" y="300"/>
                    <a:pt x="52" y="299"/>
                  </a:cubicBezTo>
                  <a:cubicBezTo>
                    <a:pt x="53" y="298"/>
                    <a:pt x="53" y="297"/>
                    <a:pt x="54" y="295"/>
                  </a:cubicBezTo>
                  <a:cubicBezTo>
                    <a:pt x="55" y="294"/>
                    <a:pt x="55" y="293"/>
                    <a:pt x="56" y="292"/>
                  </a:cubicBezTo>
                  <a:cubicBezTo>
                    <a:pt x="58" y="287"/>
                    <a:pt x="59" y="284"/>
                    <a:pt x="61" y="279"/>
                  </a:cubicBezTo>
                  <a:cubicBezTo>
                    <a:pt x="61" y="278"/>
                    <a:pt x="62" y="277"/>
                    <a:pt x="63" y="276"/>
                  </a:cubicBezTo>
                  <a:cubicBezTo>
                    <a:pt x="63" y="275"/>
                    <a:pt x="63" y="275"/>
                    <a:pt x="63" y="274"/>
                  </a:cubicBezTo>
                  <a:cubicBezTo>
                    <a:pt x="64" y="273"/>
                    <a:pt x="65" y="271"/>
                    <a:pt x="66" y="270"/>
                  </a:cubicBezTo>
                  <a:cubicBezTo>
                    <a:pt x="66" y="269"/>
                    <a:pt x="66" y="267"/>
                    <a:pt x="66" y="266"/>
                  </a:cubicBezTo>
                  <a:cubicBezTo>
                    <a:pt x="67" y="262"/>
                    <a:pt x="69" y="258"/>
                    <a:pt x="70" y="253"/>
                  </a:cubicBezTo>
                  <a:cubicBezTo>
                    <a:pt x="69" y="253"/>
                    <a:pt x="69" y="253"/>
                    <a:pt x="69" y="253"/>
                  </a:cubicBezTo>
                  <a:cubicBezTo>
                    <a:pt x="70" y="253"/>
                    <a:pt x="69" y="253"/>
                    <a:pt x="70" y="253"/>
                  </a:cubicBezTo>
                  <a:cubicBezTo>
                    <a:pt x="70" y="251"/>
                    <a:pt x="69" y="237"/>
                    <a:pt x="68" y="235"/>
                  </a:cubicBezTo>
                  <a:cubicBezTo>
                    <a:pt x="67" y="233"/>
                    <a:pt x="69" y="230"/>
                    <a:pt x="68" y="229"/>
                  </a:cubicBezTo>
                  <a:cubicBezTo>
                    <a:pt x="69" y="227"/>
                    <a:pt x="67" y="225"/>
                    <a:pt x="67" y="223"/>
                  </a:cubicBezTo>
                  <a:cubicBezTo>
                    <a:pt x="69" y="213"/>
                    <a:pt x="63" y="205"/>
                    <a:pt x="61" y="198"/>
                  </a:cubicBezTo>
                  <a:cubicBezTo>
                    <a:pt x="60" y="194"/>
                    <a:pt x="57" y="190"/>
                    <a:pt x="55" y="187"/>
                  </a:cubicBezTo>
                  <a:cubicBezTo>
                    <a:pt x="54" y="186"/>
                    <a:pt x="54" y="185"/>
                    <a:pt x="54" y="183"/>
                  </a:cubicBezTo>
                  <a:cubicBezTo>
                    <a:pt x="53" y="183"/>
                    <a:pt x="53" y="183"/>
                    <a:pt x="52" y="182"/>
                  </a:cubicBezTo>
                  <a:cubicBezTo>
                    <a:pt x="52" y="182"/>
                    <a:pt x="52" y="181"/>
                    <a:pt x="52" y="181"/>
                  </a:cubicBezTo>
                  <a:cubicBezTo>
                    <a:pt x="52" y="180"/>
                    <a:pt x="51" y="179"/>
                    <a:pt x="50" y="178"/>
                  </a:cubicBezTo>
                  <a:cubicBezTo>
                    <a:pt x="49" y="175"/>
                    <a:pt x="46" y="174"/>
                    <a:pt x="45" y="172"/>
                  </a:cubicBezTo>
                  <a:cubicBezTo>
                    <a:pt x="43" y="169"/>
                    <a:pt x="42" y="168"/>
                    <a:pt x="41" y="166"/>
                  </a:cubicBezTo>
                  <a:cubicBezTo>
                    <a:pt x="40" y="164"/>
                    <a:pt x="39" y="163"/>
                    <a:pt x="38" y="161"/>
                  </a:cubicBezTo>
                  <a:cubicBezTo>
                    <a:pt x="38" y="160"/>
                    <a:pt x="36" y="159"/>
                    <a:pt x="36" y="158"/>
                  </a:cubicBezTo>
                  <a:cubicBezTo>
                    <a:pt x="35" y="157"/>
                    <a:pt x="34" y="155"/>
                    <a:pt x="33" y="154"/>
                  </a:cubicBezTo>
                  <a:cubicBezTo>
                    <a:pt x="33" y="153"/>
                    <a:pt x="31" y="153"/>
                    <a:pt x="31" y="152"/>
                  </a:cubicBezTo>
                  <a:cubicBezTo>
                    <a:pt x="29" y="150"/>
                    <a:pt x="28" y="148"/>
                    <a:pt x="26" y="146"/>
                  </a:cubicBezTo>
                  <a:cubicBezTo>
                    <a:pt x="25" y="145"/>
                    <a:pt x="24" y="145"/>
                    <a:pt x="23" y="144"/>
                  </a:cubicBezTo>
                  <a:cubicBezTo>
                    <a:pt x="19" y="139"/>
                    <a:pt x="16" y="135"/>
                    <a:pt x="13" y="130"/>
                  </a:cubicBezTo>
                  <a:cubicBezTo>
                    <a:pt x="12" y="129"/>
                    <a:pt x="10" y="128"/>
                    <a:pt x="9" y="126"/>
                  </a:cubicBezTo>
                  <a:cubicBezTo>
                    <a:pt x="7" y="123"/>
                    <a:pt x="6" y="119"/>
                    <a:pt x="4" y="116"/>
                  </a:cubicBezTo>
                  <a:cubicBezTo>
                    <a:pt x="4" y="116"/>
                    <a:pt x="4" y="116"/>
                    <a:pt x="4" y="115"/>
                  </a:cubicBezTo>
                  <a:cubicBezTo>
                    <a:pt x="4" y="115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09"/>
                    <a:pt x="0" y="104"/>
                    <a:pt x="0" y="100"/>
                  </a:cubicBezTo>
                  <a:cubicBezTo>
                    <a:pt x="0" y="99"/>
                    <a:pt x="0" y="99"/>
                    <a:pt x="0" y="98"/>
                  </a:cubicBezTo>
                  <a:cubicBezTo>
                    <a:pt x="0" y="94"/>
                    <a:pt x="1" y="87"/>
                    <a:pt x="3" y="85"/>
                  </a:cubicBezTo>
                  <a:cubicBezTo>
                    <a:pt x="6" y="82"/>
                    <a:pt x="10" y="80"/>
                    <a:pt x="15" y="79"/>
                  </a:cubicBezTo>
                  <a:cubicBezTo>
                    <a:pt x="16" y="79"/>
                    <a:pt x="16" y="79"/>
                    <a:pt x="17" y="79"/>
                  </a:cubicBezTo>
                  <a:cubicBezTo>
                    <a:pt x="17" y="80"/>
                    <a:pt x="17" y="79"/>
                    <a:pt x="18" y="79"/>
                  </a:cubicBezTo>
                  <a:cubicBezTo>
                    <a:pt x="20" y="79"/>
                    <a:pt x="20" y="80"/>
                    <a:pt x="22" y="79"/>
                  </a:cubicBezTo>
                  <a:cubicBezTo>
                    <a:pt x="22" y="80"/>
                    <a:pt x="22" y="80"/>
                    <a:pt x="23" y="80"/>
                  </a:cubicBezTo>
                  <a:cubicBezTo>
                    <a:pt x="23" y="80"/>
                    <a:pt x="28" y="81"/>
                    <a:pt x="29" y="8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1" y="81"/>
                    <a:pt x="42" y="84"/>
                    <a:pt x="45" y="85"/>
                  </a:cubicBezTo>
                  <a:cubicBezTo>
                    <a:pt x="49" y="86"/>
                    <a:pt x="55" y="84"/>
                    <a:pt x="59" y="85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0" y="84"/>
                    <a:pt x="61" y="84"/>
                    <a:pt x="61" y="84"/>
                  </a:cubicBezTo>
                  <a:cubicBezTo>
                    <a:pt x="64" y="83"/>
                    <a:pt x="67" y="81"/>
                    <a:pt x="70" y="81"/>
                  </a:cubicBezTo>
                  <a:cubicBezTo>
                    <a:pt x="70" y="81"/>
                    <a:pt x="70" y="80"/>
                    <a:pt x="70" y="80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2" y="80"/>
                    <a:pt x="72" y="79"/>
                    <a:pt x="74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80" y="74"/>
                    <a:pt x="87" y="71"/>
                    <a:pt x="92" y="66"/>
                  </a:cubicBezTo>
                  <a:cubicBezTo>
                    <a:pt x="93" y="65"/>
                    <a:pt x="95" y="61"/>
                    <a:pt x="97" y="61"/>
                  </a:cubicBezTo>
                  <a:cubicBezTo>
                    <a:pt x="97" y="61"/>
                    <a:pt x="97" y="60"/>
                    <a:pt x="97" y="60"/>
                  </a:cubicBezTo>
                  <a:cubicBezTo>
                    <a:pt x="99" y="59"/>
                    <a:pt x="100" y="56"/>
                    <a:pt x="101" y="54"/>
                  </a:cubicBezTo>
                  <a:cubicBezTo>
                    <a:pt x="102" y="54"/>
                    <a:pt x="103" y="53"/>
                    <a:pt x="103" y="53"/>
                  </a:cubicBezTo>
                  <a:cubicBezTo>
                    <a:pt x="103" y="52"/>
                    <a:pt x="103" y="51"/>
                    <a:pt x="104" y="51"/>
                  </a:cubicBezTo>
                  <a:cubicBezTo>
                    <a:pt x="104" y="51"/>
                    <a:pt x="105" y="51"/>
                    <a:pt x="105" y="51"/>
                  </a:cubicBezTo>
                  <a:cubicBezTo>
                    <a:pt x="106" y="49"/>
                    <a:pt x="106" y="47"/>
                    <a:pt x="108" y="45"/>
                  </a:cubicBezTo>
                  <a:cubicBezTo>
                    <a:pt x="110" y="41"/>
                    <a:pt x="114" y="36"/>
                    <a:pt x="116" y="34"/>
                  </a:cubicBezTo>
                  <a:cubicBezTo>
                    <a:pt x="117" y="32"/>
                    <a:pt x="117" y="30"/>
                    <a:pt x="118" y="28"/>
                  </a:cubicBezTo>
                  <a:cubicBezTo>
                    <a:pt x="119" y="27"/>
                    <a:pt x="120" y="26"/>
                    <a:pt x="121" y="26"/>
                  </a:cubicBezTo>
                  <a:cubicBezTo>
                    <a:pt x="122" y="23"/>
                    <a:pt x="122" y="21"/>
                    <a:pt x="125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7" y="19"/>
                    <a:pt x="130" y="15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7" y="10"/>
                    <a:pt x="140" y="9"/>
                    <a:pt x="144" y="7"/>
                  </a:cubicBezTo>
                  <a:cubicBezTo>
                    <a:pt x="145" y="6"/>
                    <a:pt x="146" y="6"/>
                    <a:pt x="148" y="6"/>
                  </a:cubicBezTo>
                  <a:cubicBezTo>
                    <a:pt x="149" y="5"/>
                    <a:pt x="153" y="3"/>
                    <a:pt x="154" y="3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6" y="2"/>
                    <a:pt x="158" y="2"/>
                    <a:pt x="159" y="2"/>
                  </a:cubicBezTo>
                  <a:cubicBezTo>
                    <a:pt x="160" y="2"/>
                    <a:pt x="162" y="1"/>
                    <a:pt x="164" y="1"/>
                  </a:cubicBezTo>
                  <a:cubicBezTo>
                    <a:pt x="164" y="2"/>
                    <a:pt x="164" y="2"/>
                    <a:pt x="165" y="2"/>
                  </a:cubicBezTo>
                  <a:cubicBezTo>
                    <a:pt x="166" y="1"/>
                    <a:pt x="166" y="1"/>
                    <a:pt x="169" y="1"/>
                  </a:cubicBezTo>
                  <a:cubicBezTo>
                    <a:pt x="169" y="2"/>
                    <a:pt x="169" y="1"/>
                    <a:pt x="169" y="1"/>
                  </a:cubicBezTo>
                  <a:cubicBezTo>
                    <a:pt x="169" y="1"/>
                    <a:pt x="170" y="1"/>
                    <a:pt x="170" y="1"/>
                  </a:cubicBezTo>
                  <a:cubicBezTo>
                    <a:pt x="170" y="1"/>
                    <a:pt x="169" y="1"/>
                    <a:pt x="169" y="1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72" y="0"/>
                    <a:pt x="174" y="2"/>
                    <a:pt x="176" y="2"/>
                  </a:cubicBezTo>
                  <a:cubicBezTo>
                    <a:pt x="180" y="1"/>
                    <a:pt x="188" y="3"/>
                    <a:pt x="193" y="5"/>
                  </a:cubicBezTo>
                  <a:cubicBezTo>
                    <a:pt x="193" y="5"/>
                    <a:pt x="193" y="5"/>
                    <a:pt x="194" y="5"/>
                  </a:cubicBezTo>
                  <a:cubicBezTo>
                    <a:pt x="197" y="3"/>
                    <a:pt x="197" y="8"/>
                    <a:pt x="197" y="11"/>
                  </a:cubicBezTo>
                  <a:cubicBezTo>
                    <a:pt x="197" y="11"/>
                    <a:pt x="197" y="11"/>
                    <a:pt x="196" y="11"/>
                  </a:cubicBezTo>
                  <a:cubicBezTo>
                    <a:pt x="194" y="8"/>
                    <a:pt x="186" y="8"/>
                    <a:pt x="182" y="7"/>
                  </a:cubicBezTo>
                  <a:cubicBezTo>
                    <a:pt x="167" y="3"/>
                    <a:pt x="149" y="8"/>
                    <a:pt x="138" y="15"/>
                  </a:cubicBezTo>
                  <a:cubicBezTo>
                    <a:pt x="137" y="16"/>
                    <a:pt x="135" y="17"/>
                    <a:pt x="134" y="18"/>
                  </a:cubicBezTo>
                  <a:cubicBezTo>
                    <a:pt x="133" y="18"/>
                    <a:pt x="132" y="20"/>
                    <a:pt x="131" y="20"/>
                  </a:cubicBezTo>
                  <a:cubicBezTo>
                    <a:pt x="130" y="21"/>
                    <a:pt x="128" y="22"/>
                    <a:pt x="127" y="23"/>
                  </a:cubicBezTo>
                  <a:cubicBezTo>
                    <a:pt x="120" y="33"/>
                    <a:pt x="114" y="44"/>
                    <a:pt x="107" y="55"/>
                  </a:cubicBezTo>
                  <a:cubicBezTo>
                    <a:pt x="107" y="55"/>
                    <a:pt x="106" y="55"/>
                    <a:pt x="106" y="56"/>
                  </a:cubicBezTo>
                  <a:cubicBezTo>
                    <a:pt x="105" y="56"/>
                    <a:pt x="103" y="60"/>
                    <a:pt x="103" y="60"/>
                  </a:cubicBezTo>
                  <a:cubicBezTo>
                    <a:pt x="102" y="60"/>
                    <a:pt x="101" y="61"/>
                    <a:pt x="100" y="62"/>
                  </a:cubicBezTo>
                  <a:cubicBezTo>
                    <a:pt x="100" y="62"/>
                    <a:pt x="100" y="62"/>
                    <a:pt x="100" y="63"/>
                  </a:cubicBezTo>
                  <a:cubicBezTo>
                    <a:pt x="100" y="63"/>
                    <a:pt x="99" y="63"/>
                    <a:pt x="99" y="64"/>
                  </a:cubicBezTo>
                  <a:cubicBezTo>
                    <a:pt x="99" y="65"/>
                    <a:pt x="98" y="65"/>
                    <a:pt x="98" y="66"/>
                  </a:cubicBezTo>
                  <a:cubicBezTo>
                    <a:pt x="97" y="67"/>
                    <a:pt x="96" y="67"/>
                    <a:pt x="96" y="68"/>
                  </a:cubicBezTo>
                  <a:cubicBezTo>
                    <a:pt x="96" y="69"/>
                    <a:pt x="95" y="69"/>
                    <a:pt x="95" y="69"/>
                  </a:cubicBezTo>
                  <a:cubicBezTo>
                    <a:pt x="93" y="72"/>
                    <a:pt x="88" y="75"/>
                    <a:pt x="85" y="76"/>
                  </a:cubicBezTo>
                  <a:cubicBezTo>
                    <a:pt x="83" y="78"/>
                    <a:pt x="82" y="80"/>
                    <a:pt x="80" y="81"/>
                  </a:cubicBezTo>
                  <a:cubicBezTo>
                    <a:pt x="77" y="83"/>
                    <a:pt x="73" y="84"/>
                    <a:pt x="70" y="86"/>
                  </a:cubicBezTo>
                  <a:cubicBezTo>
                    <a:pt x="69" y="86"/>
                    <a:pt x="69" y="86"/>
                    <a:pt x="68" y="86"/>
                  </a:cubicBezTo>
                  <a:cubicBezTo>
                    <a:pt x="65" y="87"/>
                    <a:pt x="61" y="89"/>
                    <a:pt x="58" y="90"/>
                  </a:cubicBezTo>
                  <a:cubicBezTo>
                    <a:pt x="56" y="90"/>
                    <a:pt x="55" y="90"/>
                    <a:pt x="53" y="90"/>
                  </a:cubicBezTo>
                  <a:cubicBezTo>
                    <a:pt x="47" y="91"/>
                    <a:pt x="39" y="89"/>
                    <a:pt x="34" y="87"/>
                  </a:cubicBezTo>
                  <a:cubicBezTo>
                    <a:pt x="32" y="86"/>
                    <a:pt x="30" y="86"/>
                    <a:pt x="29" y="86"/>
                  </a:cubicBezTo>
                  <a:cubicBezTo>
                    <a:pt x="22" y="84"/>
                    <a:pt x="11" y="83"/>
                    <a:pt x="7" y="88"/>
                  </a:cubicBezTo>
                  <a:cubicBezTo>
                    <a:pt x="5" y="91"/>
                    <a:pt x="4" y="99"/>
                    <a:pt x="5" y="103"/>
                  </a:cubicBezTo>
                  <a:cubicBezTo>
                    <a:pt x="5" y="104"/>
                    <a:pt x="5" y="105"/>
                    <a:pt x="6" y="106"/>
                  </a:cubicBezTo>
                  <a:cubicBezTo>
                    <a:pt x="6" y="108"/>
                    <a:pt x="8" y="112"/>
                    <a:pt x="9" y="114"/>
                  </a:cubicBezTo>
                  <a:cubicBezTo>
                    <a:pt x="11" y="123"/>
                    <a:pt x="18" y="129"/>
                    <a:pt x="24" y="137"/>
                  </a:cubicBezTo>
                  <a:cubicBezTo>
                    <a:pt x="25" y="139"/>
                    <a:pt x="27" y="140"/>
                    <a:pt x="28" y="141"/>
                  </a:cubicBezTo>
                  <a:cubicBezTo>
                    <a:pt x="29" y="143"/>
                    <a:pt x="33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5" y="149"/>
                    <a:pt x="35" y="149"/>
                    <a:pt x="37" y="150"/>
                  </a:cubicBezTo>
                  <a:cubicBezTo>
                    <a:pt x="36" y="151"/>
                    <a:pt x="40" y="155"/>
                    <a:pt x="41" y="156"/>
                  </a:cubicBezTo>
                  <a:cubicBezTo>
                    <a:pt x="45" y="162"/>
                    <a:pt x="49" y="169"/>
                    <a:pt x="54" y="175"/>
                  </a:cubicBezTo>
                  <a:cubicBezTo>
                    <a:pt x="56" y="178"/>
                    <a:pt x="59" y="184"/>
                    <a:pt x="61" y="187"/>
                  </a:cubicBezTo>
                  <a:cubicBezTo>
                    <a:pt x="62" y="188"/>
                    <a:pt x="62" y="190"/>
                    <a:pt x="63" y="191"/>
                  </a:cubicBezTo>
                  <a:cubicBezTo>
                    <a:pt x="64" y="192"/>
                    <a:pt x="65" y="194"/>
                    <a:pt x="66" y="196"/>
                  </a:cubicBezTo>
                  <a:cubicBezTo>
                    <a:pt x="67" y="199"/>
                    <a:pt x="67" y="201"/>
                    <a:pt x="68" y="203"/>
                  </a:cubicBezTo>
                  <a:cubicBezTo>
                    <a:pt x="68" y="204"/>
                    <a:pt x="69" y="205"/>
                    <a:pt x="70" y="205"/>
                  </a:cubicBezTo>
                  <a:cubicBezTo>
                    <a:pt x="72" y="210"/>
                    <a:pt x="73" y="220"/>
                    <a:pt x="72" y="225"/>
                  </a:cubicBezTo>
                  <a:cubicBezTo>
                    <a:pt x="72" y="226"/>
                    <a:pt x="73" y="227"/>
                    <a:pt x="73" y="227"/>
                  </a:cubicBezTo>
                  <a:cubicBezTo>
                    <a:pt x="73" y="228"/>
                    <a:pt x="74" y="233"/>
                    <a:pt x="73" y="235"/>
                  </a:cubicBezTo>
                  <a:cubicBezTo>
                    <a:pt x="73" y="235"/>
                    <a:pt x="74" y="239"/>
                    <a:pt x="74" y="240"/>
                  </a:cubicBezTo>
                  <a:cubicBezTo>
                    <a:pt x="74" y="240"/>
                    <a:pt x="74" y="247"/>
                    <a:pt x="74" y="247"/>
                  </a:cubicBezTo>
                  <a:cubicBezTo>
                    <a:pt x="76" y="249"/>
                    <a:pt x="75" y="251"/>
                    <a:pt x="74" y="252"/>
                  </a:cubicBezTo>
                  <a:cubicBezTo>
                    <a:pt x="74" y="253"/>
                    <a:pt x="75" y="253"/>
                    <a:pt x="75" y="254"/>
                  </a:cubicBezTo>
                  <a:cubicBezTo>
                    <a:pt x="74" y="257"/>
                    <a:pt x="73" y="262"/>
                    <a:pt x="71" y="266"/>
                  </a:cubicBezTo>
                  <a:cubicBezTo>
                    <a:pt x="71" y="267"/>
                    <a:pt x="71" y="267"/>
                    <a:pt x="71" y="268"/>
                  </a:cubicBezTo>
                  <a:cubicBezTo>
                    <a:pt x="70" y="270"/>
                    <a:pt x="70" y="272"/>
                    <a:pt x="69" y="274"/>
                  </a:cubicBezTo>
                  <a:cubicBezTo>
                    <a:pt x="68" y="276"/>
                    <a:pt x="67" y="279"/>
                    <a:pt x="65" y="282"/>
                  </a:cubicBezTo>
                  <a:cubicBezTo>
                    <a:pt x="65" y="282"/>
                    <a:pt x="65" y="283"/>
                    <a:pt x="64" y="283"/>
                  </a:cubicBezTo>
                  <a:cubicBezTo>
                    <a:pt x="63" y="285"/>
                    <a:pt x="63" y="287"/>
                    <a:pt x="62" y="289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91"/>
                    <a:pt x="60" y="293"/>
                    <a:pt x="61" y="294"/>
                  </a:cubicBezTo>
                  <a:cubicBezTo>
                    <a:pt x="60" y="295"/>
                    <a:pt x="59" y="296"/>
                    <a:pt x="58" y="297"/>
                  </a:cubicBezTo>
                  <a:cubicBezTo>
                    <a:pt x="57" y="299"/>
                    <a:pt x="57" y="302"/>
                    <a:pt x="56" y="304"/>
                  </a:cubicBezTo>
                  <a:cubicBezTo>
                    <a:pt x="55" y="305"/>
                    <a:pt x="54" y="307"/>
                    <a:pt x="53" y="309"/>
                  </a:cubicBezTo>
                  <a:cubicBezTo>
                    <a:pt x="52" y="310"/>
                    <a:pt x="52" y="311"/>
                    <a:pt x="52" y="312"/>
                  </a:cubicBezTo>
                  <a:cubicBezTo>
                    <a:pt x="52" y="312"/>
                    <a:pt x="51" y="312"/>
                    <a:pt x="51" y="312"/>
                  </a:cubicBezTo>
                  <a:cubicBezTo>
                    <a:pt x="50" y="313"/>
                    <a:pt x="50" y="314"/>
                    <a:pt x="50" y="315"/>
                  </a:cubicBezTo>
                  <a:cubicBezTo>
                    <a:pt x="49" y="315"/>
                    <a:pt x="49" y="315"/>
                    <a:pt x="49" y="316"/>
                  </a:cubicBezTo>
                  <a:cubicBezTo>
                    <a:pt x="49" y="316"/>
                    <a:pt x="48" y="317"/>
                    <a:pt x="48" y="317"/>
                  </a:cubicBezTo>
                  <a:cubicBezTo>
                    <a:pt x="48" y="318"/>
                    <a:pt x="47" y="318"/>
                    <a:pt x="46" y="319"/>
                  </a:cubicBezTo>
                  <a:cubicBezTo>
                    <a:pt x="45" y="321"/>
                    <a:pt x="45" y="323"/>
                    <a:pt x="44" y="324"/>
                  </a:cubicBezTo>
                  <a:cubicBezTo>
                    <a:pt x="44" y="325"/>
                    <a:pt x="44" y="325"/>
                    <a:pt x="44" y="325"/>
                  </a:cubicBezTo>
                  <a:cubicBezTo>
                    <a:pt x="41" y="330"/>
                    <a:pt x="38" y="335"/>
                    <a:pt x="35" y="340"/>
                  </a:cubicBezTo>
                  <a:cubicBezTo>
                    <a:pt x="34" y="341"/>
                    <a:pt x="34" y="343"/>
                    <a:pt x="33" y="344"/>
                  </a:cubicBezTo>
                  <a:cubicBezTo>
                    <a:pt x="31" y="349"/>
                    <a:pt x="28" y="357"/>
                    <a:pt x="28" y="362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655">
              <a:extLst>
                <a:ext uri="{FF2B5EF4-FFF2-40B4-BE49-F238E27FC236}">
                  <a16:creationId xmlns:a16="http://schemas.microsoft.com/office/drawing/2014/main" id="{2A89A07A-0173-6FA0-4DE8-2567ECB18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2" y="42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656">
              <a:extLst>
                <a:ext uri="{FF2B5EF4-FFF2-40B4-BE49-F238E27FC236}">
                  <a16:creationId xmlns:a16="http://schemas.microsoft.com/office/drawing/2014/main" id="{79A18069-76C1-4762-B076-32F5B1A1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1" y="42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657">
              <a:extLst>
                <a:ext uri="{FF2B5EF4-FFF2-40B4-BE49-F238E27FC236}">
                  <a16:creationId xmlns:a16="http://schemas.microsoft.com/office/drawing/2014/main" id="{B03D0DA1-E085-7AAC-E332-D04BA4B49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42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658">
              <a:extLst>
                <a:ext uri="{FF2B5EF4-FFF2-40B4-BE49-F238E27FC236}">
                  <a16:creationId xmlns:a16="http://schemas.microsoft.com/office/drawing/2014/main" id="{296CAA39-BAED-FA6C-A21F-075E00512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" y="4298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659">
              <a:extLst>
                <a:ext uri="{FF2B5EF4-FFF2-40B4-BE49-F238E27FC236}">
                  <a16:creationId xmlns:a16="http://schemas.microsoft.com/office/drawing/2014/main" id="{3943E1A0-BC12-5067-BD2F-B07A159C7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" y="4303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660">
              <a:extLst>
                <a:ext uri="{FF2B5EF4-FFF2-40B4-BE49-F238E27FC236}">
                  <a16:creationId xmlns:a16="http://schemas.microsoft.com/office/drawing/2014/main" id="{BBE6D9A5-0BF1-BEEB-C1B3-0F3C163A7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9" y="4312"/>
              <a:ext cx="1242" cy="818"/>
            </a:xfrm>
            <a:custGeom>
              <a:avLst/>
              <a:gdLst>
                <a:gd name="T0" fmla="*/ 457 w 512"/>
                <a:gd name="T1" fmla="*/ 298 h 337"/>
                <a:gd name="T2" fmla="*/ 401 w 512"/>
                <a:gd name="T3" fmla="*/ 280 h 337"/>
                <a:gd name="T4" fmla="*/ 380 w 512"/>
                <a:gd name="T5" fmla="*/ 247 h 337"/>
                <a:gd name="T6" fmla="*/ 371 w 512"/>
                <a:gd name="T7" fmla="*/ 206 h 337"/>
                <a:gd name="T8" fmla="*/ 378 w 512"/>
                <a:gd name="T9" fmla="*/ 168 h 337"/>
                <a:gd name="T10" fmla="*/ 390 w 512"/>
                <a:gd name="T11" fmla="*/ 132 h 337"/>
                <a:gd name="T12" fmla="*/ 403 w 512"/>
                <a:gd name="T13" fmla="*/ 91 h 337"/>
                <a:gd name="T14" fmla="*/ 361 w 512"/>
                <a:gd name="T15" fmla="*/ 7 h 337"/>
                <a:gd name="T16" fmla="*/ 330 w 512"/>
                <a:gd name="T17" fmla="*/ 35 h 337"/>
                <a:gd name="T18" fmla="*/ 296 w 512"/>
                <a:gd name="T19" fmla="*/ 68 h 337"/>
                <a:gd name="T20" fmla="*/ 280 w 512"/>
                <a:gd name="T21" fmla="*/ 114 h 337"/>
                <a:gd name="T22" fmla="*/ 272 w 512"/>
                <a:gd name="T23" fmla="*/ 136 h 337"/>
                <a:gd name="T24" fmla="*/ 267 w 512"/>
                <a:gd name="T25" fmla="*/ 145 h 337"/>
                <a:gd name="T26" fmla="*/ 229 w 512"/>
                <a:gd name="T27" fmla="*/ 187 h 337"/>
                <a:gd name="T28" fmla="*/ 123 w 512"/>
                <a:gd name="T29" fmla="*/ 234 h 337"/>
                <a:gd name="T30" fmla="*/ 52 w 512"/>
                <a:gd name="T31" fmla="*/ 281 h 337"/>
                <a:gd name="T32" fmla="*/ 2 w 512"/>
                <a:gd name="T33" fmla="*/ 325 h 337"/>
                <a:gd name="T34" fmla="*/ 12 w 512"/>
                <a:gd name="T35" fmla="*/ 291 h 337"/>
                <a:gd name="T36" fmla="*/ 20 w 512"/>
                <a:gd name="T37" fmla="*/ 285 h 337"/>
                <a:gd name="T38" fmla="*/ 79 w 512"/>
                <a:gd name="T39" fmla="*/ 262 h 337"/>
                <a:gd name="T40" fmla="*/ 94 w 512"/>
                <a:gd name="T41" fmla="*/ 250 h 337"/>
                <a:gd name="T42" fmla="*/ 125 w 512"/>
                <a:gd name="T43" fmla="*/ 227 h 337"/>
                <a:gd name="T44" fmla="*/ 144 w 512"/>
                <a:gd name="T45" fmla="*/ 219 h 337"/>
                <a:gd name="T46" fmla="*/ 151 w 512"/>
                <a:gd name="T47" fmla="*/ 217 h 337"/>
                <a:gd name="T48" fmla="*/ 160 w 512"/>
                <a:gd name="T49" fmla="*/ 215 h 337"/>
                <a:gd name="T50" fmla="*/ 164 w 512"/>
                <a:gd name="T51" fmla="*/ 214 h 337"/>
                <a:gd name="T52" fmla="*/ 182 w 512"/>
                <a:gd name="T53" fmla="*/ 209 h 337"/>
                <a:gd name="T54" fmla="*/ 193 w 512"/>
                <a:gd name="T55" fmla="*/ 206 h 337"/>
                <a:gd name="T56" fmla="*/ 218 w 512"/>
                <a:gd name="T57" fmla="*/ 190 h 337"/>
                <a:gd name="T58" fmla="*/ 230 w 512"/>
                <a:gd name="T59" fmla="*/ 179 h 337"/>
                <a:gd name="T60" fmla="*/ 240 w 512"/>
                <a:gd name="T61" fmla="*/ 170 h 337"/>
                <a:gd name="T62" fmla="*/ 251 w 512"/>
                <a:gd name="T63" fmla="*/ 161 h 337"/>
                <a:gd name="T64" fmla="*/ 258 w 512"/>
                <a:gd name="T65" fmla="*/ 151 h 337"/>
                <a:gd name="T66" fmla="*/ 263 w 512"/>
                <a:gd name="T67" fmla="*/ 142 h 337"/>
                <a:gd name="T68" fmla="*/ 270 w 512"/>
                <a:gd name="T69" fmla="*/ 130 h 337"/>
                <a:gd name="T70" fmla="*/ 273 w 512"/>
                <a:gd name="T71" fmla="*/ 120 h 337"/>
                <a:gd name="T72" fmla="*/ 278 w 512"/>
                <a:gd name="T73" fmla="*/ 100 h 337"/>
                <a:gd name="T74" fmla="*/ 293 w 512"/>
                <a:gd name="T75" fmla="*/ 62 h 337"/>
                <a:gd name="T76" fmla="*/ 318 w 512"/>
                <a:gd name="T77" fmla="*/ 39 h 337"/>
                <a:gd name="T78" fmla="*/ 327 w 512"/>
                <a:gd name="T79" fmla="*/ 31 h 337"/>
                <a:gd name="T80" fmla="*/ 374 w 512"/>
                <a:gd name="T81" fmla="*/ 10 h 337"/>
                <a:gd name="T82" fmla="*/ 390 w 512"/>
                <a:gd name="T83" fmla="*/ 40 h 337"/>
                <a:gd name="T84" fmla="*/ 412 w 512"/>
                <a:gd name="T85" fmla="*/ 76 h 337"/>
                <a:gd name="T86" fmla="*/ 404 w 512"/>
                <a:gd name="T87" fmla="*/ 105 h 337"/>
                <a:gd name="T88" fmla="*/ 393 w 512"/>
                <a:gd name="T89" fmla="*/ 138 h 337"/>
                <a:gd name="T90" fmla="*/ 383 w 512"/>
                <a:gd name="T91" fmla="*/ 168 h 337"/>
                <a:gd name="T92" fmla="*/ 376 w 512"/>
                <a:gd name="T93" fmla="*/ 210 h 337"/>
                <a:gd name="T94" fmla="*/ 377 w 512"/>
                <a:gd name="T95" fmla="*/ 222 h 337"/>
                <a:gd name="T96" fmla="*/ 383 w 512"/>
                <a:gd name="T97" fmla="*/ 241 h 337"/>
                <a:gd name="T98" fmla="*/ 386 w 512"/>
                <a:gd name="T99" fmla="*/ 250 h 337"/>
                <a:gd name="T100" fmla="*/ 395 w 512"/>
                <a:gd name="T101" fmla="*/ 268 h 337"/>
                <a:gd name="T102" fmla="*/ 401 w 512"/>
                <a:gd name="T103" fmla="*/ 275 h 337"/>
                <a:gd name="T104" fmla="*/ 418 w 512"/>
                <a:gd name="T105" fmla="*/ 287 h 337"/>
                <a:gd name="T106" fmla="*/ 440 w 512"/>
                <a:gd name="T107" fmla="*/ 293 h 337"/>
                <a:gd name="T108" fmla="*/ 457 w 512"/>
                <a:gd name="T109" fmla="*/ 293 h 337"/>
                <a:gd name="T110" fmla="*/ 500 w 512"/>
                <a:gd name="T111" fmla="*/ 29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2" h="337">
                  <a:moveTo>
                    <a:pt x="510" y="337"/>
                  </a:moveTo>
                  <a:cubicBezTo>
                    <a:pt x="509" y="337"/>
                    <a:pt x="507" y="337"/>
                    <a:pt x="505" y="337"/>
                  </a:cubicBezTo>
                  <a:cubicBezTo>
                    <a:pt x="505" y="335"/>
                    <a:pt x="506" y="334"/>
                    <a:pt x="506" y="332"/>
                  </a:cubicBezTo>
                  <a:cubicBezTo>
                    <a:pt x="506" y="331"/>
                    <a:pt x="506" y="328"/>
                    <a:pt x="506" y="327"/>
                  </a:cubicBezTo>
                  <a:cubicBezTo>
                    <a:pt x="508" y="322"/>
                    <a:pt x="504" y="314"/>
                    <a:pt x="502" y="309"/>
                  </a:cubicBezTo>
                  <a:cubicBezTo>
                    <a:pt x="500" y="307"/>
                    <a:pt x="499" y="305"/>
                    <a:pt x="497" y="303"/>
                  </a:cubicBezTo>
                  <a:cubicBezTo>
                    <a:pt x="487" y="296"/>
                    <a:pt x="468" y="299"/>
                    <a:pt x="457" y="298"/>
                  </a:cubicBezTo>
                  <a:cubicBezTo>
                    <a:pt x="456" y="299"/>
                    <a:pt x="455" y="299"/>
                    <a:pt x="454" y="299"/>
                  </a:cubicBezTo>
                  <a:cubicBezTo>
                    <a:pt x="450" y="299"/>
                    <a:pt x="445" y="299"/>
                    <a:pt x="440" y="297"/>
                  </a:cubicBezTo>
                  <a:cubicBezTo>
                    <a:pt x="438" y="297"/>
                    <a:pt x="435" y="298"/>
                    <a:pt x="433" y="297"/>
                  </a:cubicBezTo>
                  <a:cubicBezTo>
                    <a:pt x="426" y="295"/>
                    <a:pt x="418" y="293"/>
                    <a:pt x="412" y="289"/>
                  </a:cubicBezTo>
                  <a:cubicBezTo>
                    <a:pt x="411" y="289"/>
                    <a:pt x="411" y="289"/>
                    <a:pt x="410" y="289"/>
                  </a:cubicBezTo>
                  <a:cubicBezTo>
                    <a:pt x="409" y="288"/>
                    <a:pt x="405" y="285"/>
                    <a:pt x="404" y="283"/>
                  </a:cubicBezTo>
                  <a:cubicBezTo>
                    <a:pt x="403" y="283"/>
                    <a:pt x="402" y="281"/>
                    <a:pt x="401" y="280"/>
                  </a:cubicBezTo>
                  <a:cubicBezTo>
                    <a:pt x="401" y="280"/>
                    <a:pt x="399" y="280"/>
                    <a:pt x="399" y="279"/>
                  </a:cubicBezTo>
                  <a:cubicBezTo>
                    <a:pt x="394" y="275"/>
                    <a:pt x="390" y="267"/>
                    <a:pt x="388" y="261"/>
                  </a:cubicBezTo>
                  <a:cubicBezTo>
                    <a:pt x="387" y="261"/>
                    <a:pt x="387" y="261"/>
                    <a:pt x="387" y="261"/>
                  </a:cubicBezTo>
                  <a:cubicBezTo>
                    <a:pt x="387" y="260"/>
                    <a:pt x="385" y="257"/>
                    <a:pt x="386" y="257"/>
                  </a:cubicBezTo>
                  <a:cubicBezTo>
                    <a:pt x="384" y="255"/>
                    <a:pt x="383" y="254"/>
                    <a:pt x="382" y="252"/>
                  </a:cubicBezTo>
                  <a:cubicBezTo>
                    <a:pt x="382" y="251"/>
                    <a:pt x="382" y="250"/>
                    <a:pt x="382" y="250"/>
                  </a:cubicBezTo>
                  <a:cubicBezTo>
                    <a:pt x="382" y="249"/>
                    <a:pt x="380" y="248"/>
                    <a:pt x="380" y="247"/>
                  </a:cubicBezTo>
                  <a:cubicBezTo>
                    <a:pt x="379" y="245"/>
                    <a:pt x="377" y="238"/>
                    <a:pt x="377" y="238"/>
                  </a:cubicBezTo>
                  <a:cubicBezTo>
                    <a:pt x="377" y="237"/>
                    <a:pt x="375" y="233"/>
                    <a:pt x="375" y="232"/>
                  </a:cubicBezTo>
                  <a:cubicBezTo>
                    <a:pt x="375" y="232"/>
                    <a:pt x="375" y="231"/>
                    <a:pt x="375" y="231"/>
                  </a:cubicBezTo>
                  <a:cubicBezTo>
                    <a:pt x="374" y="228"/>
                    <a:pt x="373" y="225"/>
                    <a:pt x="372" y="222"/>
                  </a:cubicBezTo>
                  <a:cubicBezTo>
                    <a:pt x="372" y="222"/>
                    <a:pt x="372" y="220"/>
                    <a:pt x="373" y="220"/>
                  </a:cubicBezTo>
                  <a:cubicBezTo>
                    <a:pt x="371" y="217"/>
                    <a:pt x="373" y="210"/>
                    <a:pt x="372" y="206"/>
                  </a:cubicBezTo>
                  <a:cubicBezTo>
                    <a:pt x="372" y="206"/>
                    <a:pt x="371" y="206"/>
                    <a:pt x="371" y="206"/>
                  </a:cubicBezTo>
                  <a:cubicBezTo>
                    <a:pt x="371" y="206"/>
                    <a:pt x="371" y="206"/>
                    <a:pt x="371" y="206"/>
                  </a:cubicBezTo>
                  <a:cubicBezTo>
                    <a:pt x="371" y="206"/>
                    <a:pt x="372" y="206"/>
                    <a:pt x="372" y="206"/>
                  </a:cubicBezTo>
                  <a:cubicBezTo>
                    <a:pt x="372" y="204"/>
                    <a:pt x="372" y="203"/>
                    <a:pt x="373" y="202"/>
                  </a:cubicBezTo>
                  <a:cubicBezTo>
                    <a:pt x="372" y="202"/>
                    <a:pt x="372" y="202"/>
                    <a:pt x="372" y="202"/>
                  </a:cubicBezTo>
                  <a:cubicBezTo>
                    <a:pt x="374" y="200"/>
                    <a:pt x="372" y="190"/>
                    <a:pt x="374" y="186"/>
                  </a:cubicBezTo>
                  <a:cubicBezTo>
                    <a:pt x="376" y="181"/>
                    <a:pt x="376" y="175"/>
                    <a:pt x="378" y="170"/>
                  </a:cubicBezTo>
                  <a:cubicBezTo>
                    <a:pt x="378" y="169"/>
                    <a:pt x="378" y="169"/>
                    <a:pt x="378" y="168"/>
                  </a:cubicBezTo>
                  <a:cubicBezTo>
                    <a:pt x="379" y="166"/>
                    <a:pt x="380" y="161"/>
                    <a:pt x="381" y="159"/>
                  </a:cubicBezTo>
                  <a:cubicBezTo>
                    <a:pt x="382" y="158"/>
                    <a:pt x="381" y="156"/>
                    <a:pt x="382" y="155"/>
                  </a:cubicBezTo>
                  <a:cubicBezTo>
                    <a:pt x="383" y="151"/>
                    <a:pt x="384" y="148"/>
                    <a:pt x="387" y="144"/>
                  </a:cubicBezTo>
                  <a:cubicBezTo>
                    <a:pt x="387" y="143"/>
                    <a:pt x="387" y="142"/>
                    <a:pt x="386" y="141"/>
                  </a:cubicBezTo>
                  <a:cubicBezTo>
                    <a:pt x="388" y="139"/>
                    <a:pt x="387" y="135"/>
                    <a:pt x="389" y="134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9" y="133"/>
                    <a:pt x="389" y="132"/>
                    <a:pt x="390" y="132"/>
                  </a:cubicBezTo>
                  <a:cubicBezTo>
                    <a:pt x="390" y="132"/>
                    <a:pt x="390" y="132"/>
                    <a:pt x="390" y="132"/>
                  </a:cubicBezTo>
                  <a:cubicBezTo>
                    <a:pt x="390" y="132"/>
                    <a:pt x="390" y="132"/>
                    <a:pt x="390" y="132"/>
                  </a:cubicBezTo>
                  <a:cubicBezTo>
                    <a:pt x="390" y="132"/>
                    <a:pt x="390" y="131"/>
                    <a:pt x="390" y="131"/>
                  </a:cubicBezTo>
                  <a:cubicBezTo>
                    <a:pt x="392" y="129"/>
                    <a:pt x="392" y="123"/>
                    <a:pt x="394" y="121"/>
                  </a:cubicBezTo>
                  <a:cubicBezTo>
                    <a:pt x="396" y="113"/>
                    <a:pt x="399" y="105"/>
                    <a:pt x="402" y="97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3" y="96"/>
                    <a:pt x="403" y="93"/>
                    <a:pt x="403" y="91"/>
                  </a:cubicBezTo>
                  <a:cubicBezTo>
                    <a:pt x="406" y="86"/>
                    <a:pt x="409" y="74"/>
                    <a:pt x="407" y="67"/>
                  </a:cubicBezTo>
                  <a:cubicBezTo>
                    <a:pt x="404" y="60"/>
                    <a:pt x="399" y="55"/>
                    <a:pt x="394" y="50"/>
                  </a:cubicBezTo>
                  <a:cubicBezTo>
                    <a:pt x="392" y="48"/>
                    <a:pt x="390" y="47"/>
                    <a:pt x="388" y="45"/>
                  </a:cubicBezTo>
                  <a:cubicBezTo>
                    <a:pt x="385" y="43"/>
                    <a:pt x="381" y="36"/>
                    <a:pt x="379" y="33"/>
                  </a:cubicBezTo>
                  <a:cubicBezTo>
                    <a:pt x="375" y="27"/>
                    <a:pt x="374" y="19"/>
                    <a:pt x="369" y="13"/>
                  </a:cubicBezTo>
                  <a:cubicBezTo>
                    <a:pt x="368" y="12"/>
                    <a:pt x="368" y="10"/>
                    <a:pt x="366" y="9"/>
                  </a:cubicBezTo>
                  <a:cubicBezTo>
                    <a:pt x="365" y="8"/>
                    <a:pt x="362" y="7"/>
                    <a:pt x="361" y="7"/>
                  </a:cubicBezTo>
                  <a:cubicBezTo>
                    <a:pt x="351" y="4"/>
                    <a:pt x="344" y="15"/>
                    <a:pt x="341" y="21"/>
                  </a:cubicBezTo>
                  <a:cubicBezTo>
                    <a:pt x="340" y="23"/>
                    <a:pt x="336" y="27"/>
                    <a:pt x="336" y="29"/>
                  </a:cubicBezTo>
                  <a:cubicBezTo>
                    <a:pt x="336" y="29"/>
                    <a:pt x="335" y="29"/>
                    <a:pt x="335" y="29"/>
                  </a:cubicBezTo>
                  <a:cubicBezTo>
                    <a:pt x="335" y="29"/>
                    <a:pt x="335" y="31"/>
                    <a:pt x="334" y="31"/>
                  </a:cubicBezTo>
                  <a:cubicBezTo>
                    <a:pt x="334" y="31"/>
                    <a:pt x="334" y="31"/>
                    <a:pt x="334" y="31"/>
                  </a:cubicBezTo>
                  <a:cubicBezTo>
                    <a:pt x="333" y="32"/>
                    <a:pt x="331" y="34"/>
                    <a:pt x="331" y="35"/>
                  </a:cubicBezTo>
                  <a:cubicBezTo>
                    <a:pt x="330" y="35"/>
                    <a:pt x="330" y="35"/>
                    <a:pt x="330" y="35"/>
                  </a:cubicBezTo>
                  <a:cubicBezTo>
                    <a:pt x="328" y="36"/>
                    <a:pt x="327" y="38"/>
                    <a:pt x="326" y="39"/>
                  </a:cubicBezTo>
                  <a:cubicBezTo>
                    <a:pt x="324" y="41"/>
                    <a:pt x="322" y="41"/>
                    <a:pt x="320" y="43"/>
                  </a:cubicBezTo>
                  <a:cubicBezTo>
                    <a:pt x="319" y="45"/>
                    <a:pt x="318" y="47"/>
                    <a:pt x="317" y="48"/>
                  </a:cubicBezTo>
                  <a:cubicBezTo>
                    <a:pt x="316" y="49"/>
                    <a:pt x="316" y="51"/>
                    <a:pt x="316" y="51"/>
                  </a:cubicBezTo>
                  <a:cubicBezTo>
                    <a:pt x="314" y="52"/>
                    <a:pt x="313" y="53"/>
                    <a:pt x="312" y="54"/>
                  </a:cubicBezTo>
                  <a:cubicBezTo>
                    <a:pt x="311" y="55"/>
                    <a:pt x="310" y="57"/>
                    <a:pt x="309" y="58"/>
                  </a:cubicBezTo>
                  <a:cubicBezTo>
                    <a:pt x="306" y="60"/>
                    <a:pt x="297" y="64"/>
                    <a:pt x="296" y="68"/>
                  </a:cubicBezTo>
                  <a:cubicBezTo>
                    <a:pt x="296" y="68"/>
                    <a:pt x="296" y="68"/>
                    <a:pt x="295" y="68"/>
                  </a:cubicBezTo>
                  <a:cubicBezTo>
                    <a:pt x="293" y="72"/>
                    <a:pt x="289" y="74"/>
                    <a:pt x="287" y="79"/>
                  </a:cubicBezTo>
                  <a:cubicBezTo>
                    <a:pt x="288" y="80"/>
                    <a:pt x="287" y="79"/>
                    <a:pt x="287" y="80"/>
                  </a:cubicBezTo>
                  <a:cubicBezTo>
                    <a:pt x="285" y="80"/>
                    <a:pt x="285" y="84"/>
                    <a:pt x="284" y="86"/>
                  </a:cubicBezTo>
                  <a:cubicBezTo>
                    <a:pt x="282" y="92"/>
                    <a:pt x="282" y="98"/>
                    <a:pt x="282" y="105"/>
                  </a:cubicBezTo>
                  <a:cubicBezTo>
                    <a:pt x="282" y="105"/>
                    <a:pt x="281" y="105"/>
                    <a:pt x="281" y="105"/>
                  </a:cubicBezTo>
                  <a:cubicBezTo>
                    <a:pt x="282" y="108"/>
                    <a:pt x="281" y="112"/>
                    <a:pt x="280" y="114"/>
                  </a:cubicBezTo>
                  <a:cubicBezTo>
                    <a:pt x="280" y="114"/>
                    <a:pt x="280" y="114"/>
                    <a:pt x="280" y="115"/>
                  </a:cubicBezTo>
                  <a:cubicBezTo>
                    <a:pt x="280" y="115"/>
                    <a:pt x="280" y="115"/>
                    <a:pt x="280" y="115"/>
                  </a:cubicBezTo>
                  <a:cubicBezTo>
                    <a:pt x="280" y="115"/>
                    <a:pt x="280" y="115"/>
                    <a:pt x="280" y="115"/>
                  </a:cubicBezTo>
                  <a:cubicBezTo>
                    <a:pt x="279" y="116"/>
                    <a:pt x="279" y="118"/>
                    <a:pt x="279" y="119"/>
                  </a:cubicBezTo>
                  <a:cubicBezTo>
                    <a:pt x="277" y="123"/>
                    <a:pt x="276" y="128"/>
                    <a:pt x="274" y="131"/>
                  </a:cubicBezTo>
                  <a:cubicBezTo>
                    <a:pt x="273" y="132"/>
                    <a:pt x="272" y="135"/>
                    <a:pt x="273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8"/>
                    <a:pt x="270" y="139"/>
                    <a:pt x="269" y="141"/>
                  </a:cubicBezTo>
                  <a:cubicBezTo>
                    <a:pt x="269" y="142"/>
                    <a:pt x="269" y="142"/>
                    <a:pt x="269" y="143"/>
                  </a:cubicBezTo>
                  <a:cubicBezTo>
                    <a:pt x="268" y="144"/>
                    <a:pt x="267" y="144"/>
                    <a:pt x="267" y="145"/>
                  </a:cubicBezTo>
                  <a:cubicBezTo>
                    <a:pt x="266" y="146"/>
                    <a:pt x="266" y="149"/>
                    <a:pt x="265" y="151"/>
                  </a:cubicBezTo>
                  <a:cubicBezTo>
                    <a:pt x="264" y="151"/>
                    <a:pt x="263" y="152"/>
                    <a:pt x="262" y="153"/>
                  </a:cubicBezTo>
                  <a:cubicBezTo>
                    <a:pt x="262" y="153"/>
                    <a:pt x="262" y="153"/>
                    <a:pt x="262" y="154"/>
                  </a:cubicBezTo>
                  <a:cubicBezTo>
                    <a:pt x="260" y="154"/>
                    <a:pt x="259" y="158"/>
                    <a:pt x="258" y="159"/>
                  </a:cubicBezTo>
                  <a:cubicBezTo>
                    <a:pt x="256" y="163"/>
                    <a:pt x="252" y="166"/>
                    <a:pt x="249" y="169"/>
                  </a:cubicBezTo>
                  <a:cubicBezTo>
                    <a:pt x="247" y="171"/>
                    <a:pt x="244" y="173"/>
                    <a:pt x="241" y="175"/>
                  </a:cubicBezTo>
                  <a:cubicBezTo>
                    <a:pt x="237" y="179"/>
                    <a:pt x="233" y="183"/>
                    <a:pt x="229" y="187"/>
                  </a:cubicBezTo>
                  <a:cubicBezTo>
                    <a:pt x="225" y="191"/>
                    <a:pt x="220" y="193"/>
                    <a:pt x="216" y="197"/>
                  </a:cubicBezTo>
                  <a:cubicBezTo>
                    <a:pt x="213" y="200"/>
                    <a:pt x="205" y="201"/>
                    <a:pt x="204" y="205"/>
                  </a:cubicBezTo>
                  <a:cubicBezTo>
                    <a:pt x="204" y="205"/>
                    <a:pt x="204" y="205"/>
                    <a:pt x="204" y="206"/>
                  </a:cubicBezTo>
                  <a:cubicBezTo>
                    <a:pt x="200" y="209"/>
                    <a:pt x="192" y="211"/>
                    <a:pt x="186" y="213"/>
                  </a:cubicBezTo>
                  <a:cubicBezTo>
                    <a:pt x="184" y="214"/>
                    <a:pt x="181" y="214"/>
                    <a:pt x="179" y="214"/>
                  </a:cubicBezTo>
                  <a:cubicBezTo>
                    <a:pt x="166" y="219"/>
                    <a:pt x="150" y="221"/>
                    <a:pt x="137" y="226"/>
                  </a:cubicBezTo>
                  <a:cubicBezTo>
                    <a:pt x="132" y="228"/>
                    <a:pt x="128" y="231"/>
                    <a:pt x="123" y="234"/>
                  </a:cubicBezTo>
                  <a:cubicBezTo>
                    <a:pt x="118" y="236"/>
                    <a:pt x="113" y="238"/>
                    <a:pt x="109" y="241"/>
                  </a:cubicBezTo>
                  <a:cubicBezTo>
                    <a:pt x="107" y="243"/>
                    <a:pt x="105" y="246"/>
                    <a:pt x="103" y="248"/>
                  </a:cubicBezTo>
                  <a:cubicBezTo>
                    <a:pt x="102" y="249"/>
                    <a:pt x="101" y="249"/>
                    <a:pt x="100" y="250"/>
                  </a:cubicBezTo>
                  <a:cubicBezTo>
                    <a:pt x="99" y="252"/>
                    <a:pt x="97" y="253"/>
                    <a:pt x="96" y="255"/>
                  </a:cubicBezTo>
                  <a:cubicBezTo>
                    <a:pt x="93" y="257"/>
                    <a:pt x="91" y="259"/>
                    <a:pt x="88" y="261"/>
                  </a:cubicBezTo>
                  <a:cubicBezTo>
                    <a:pt x="86" y="263"/>
                    <a:pt x="83" y="265"/>
                    <a:pt x="81" y="267"/>
                  </a:cubicBezTo>
                  <a:cubicBezTo>
                    <a:pt x="73" y="273"/>
                    <a:pt x="63" y="277"/>
                    <a:pt x="52" y="281"/>
                  </a:cubicBezTo>
                  <a:cubicBezTo>
                    <a:pt x="46" y="282"/>
                    <a:pt x="40" y="283"/>
                    <a:pt x="34" y="284"/>
                  </a:cubicBezTo>
                  <a:cubicBezTo>
                    <a:pt x="21" y="288"/>
                    <a:pt x="10" y="296"/>
                    <a:pt x="6" y="309"/>
                  </a:cubicBezTo>
                  <a:cubicBezTo>
                    <a:pt x="5" y="313"/>
                    <a:pt x="6" y="319"/>
                    <a:pt x="7" y="324"/>
                  </a:cubicBezTo>
                  <a:cubicBezTo>
                    <a:pt x="7" y="324"/>
                    <a:pt x="7" y="328"/>
                    <a:pt x="7" y="328"/>
                  </a:cubicBezTo>
                  <a:cubicBezTo>
                    <a:pt x="7" y="330"/>
                    <a:pt x="7" y="333"/>
                    <a:pt x="7" y="337"/>
                  </a:cubicBezTo>
                  <a:cubicBezTo>
                    <a:pt x="5" y="337"/>
                    <a:pt x="4" y="337"/>
                    <a:pt x="2" y="337"/>
                  </a:cubicBezTo>
                  <a:cubicBezTo>
                    <a:pt x="2" y="333"/>
                    <a:pt x="3" y="329"/>
                    <a:pt x="2" y="325"/>
                  </a:cubicBezTo>
                  <a:cubicBezTo>
                    <a:pt x="2" y="325"/>
                    <a:pt x="3" y="323"/>
                    <a:pt x="2" y="322"/>
                  </a:cubicBezTo>
                  <a:cubicBezTo>
                    <a:pt x="0" y="314"/>
                    <a:pt x="2" y="303"/>
                    <a:pt x="7" y="298"/>
                  </a:cubicBezTo>
                  <a:cubicBezTo>
                    <a:pt x="7" y="298"/>
                    <a:pt x="6" y="298"/>
                    <a:pt x="6" y="298"/>
                  </a:cubicBezTo>
                  <a:cubicBezTo>
                    <a:pt x="8" y="297"/>
                    <a:pt x="8" y="294"/>
                    <a:pt x="10" y="292"/>
                  </a:cubicBezTo>
                  <a:cubicBezTo>
                    <a:pt x="10" y="292"/>
                    <a:pt x="11" y="292"/>
                    <a:pt x="11" y="291"/>
                  </a:cubicBezTo>
                  <a:cubicBezTo>
                    <a:pt x="12" y="291"/>
                    <a:pt x="11" y="292"/>
                    <a:pt x="12" y="291"/>
                  </a:cubicBezTo>
                  <a:cubicBezTo>
                    <a:pt x="12" y="291"/>
                    <a:pt x="12" y="291"/>
                    <a:pt x="12" y="291"/>
                  </a:cubicBezTo>
                  <a:cubicBezTo>
                    <a:pt x="13" y="290"/>
                    <a:pt x="13" y="289"/>
                    <a:pt x="15" y="288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5" y="288"/>
                    <a:pt x="16" y="288"/>
                    <a:pt x="16" y="288"/>
                  </a:cubicBezTo>
                  <a:cubicBezTo>
                    <a:pt x="16" y="287"/>
                    <a:pt x="19" y="285"/>
                    <a:pt x="20" y="285"/>
                  </a:cubicBezTo>
                  <a:cubicBezTo>
                    <a:pt x="20" y="285"/>
                    <a:pt x="20" y="285"/>
                    <a:pt x="20" y="285"/>
                  </a:cubicBezTo>
                  <a:cubicBezTo>
                    <a:pt x="20" y="285"/>
                    <a:pt x="20" y="285"/>
                    <a:pt x="20" y="285"/>
                  </a:cubicBezTo>
                  <a:cubicBezTo>
                    <a:pt x="20" y="285"/>
                    <a:pt x="20" y="285"/>
                    <a:pt x="20" y="285"/>
                  </a:cubicBezTo>
                  <a:cubicBezTo>
                    <a:pt x="23" y="284"/>
                    <a:pt x="26" y="281"/>
                    <a:pt x="29" y="280"/>
                  </a:cubicBezTo>
                  <a:cubicBezTo>
                    <a:pt x="33" y="279"/>
                    <a:pt x="36" y="279"/>
                    <a:pt x="40" y="278"/>
                  </a:cubicBezTo>
                  <a:cubicBezTo>
                    <a:pt x="47" y="276"/>
                    <a:pt x="54" y="275"/>
                    <a:pt x="60" y="272"/>
                  </a:cubicBezTo>
                  <a:cubicBezTo>
                    <a:pt x="61" y="272"/>
                    <a:pt x="64" y="272"/>
                    <a:pt x="66" y="270"/>
                  </a:cubicBezTo>
                  <a:cubicBezTo>
                    <a:pt x="68" y="269"/>
                    <a:pt x="70" y="267"/>
                    <a:pt x="72" y="266"/>
                  </a:cubicBezTo>
                  <a:cubicBezTo>
                    <a:pt x="75" y="265"/>
                    <a:pt x="77" y="264"/>
                    <a:pt x="79" y="262"/>
                  </a:cubicBezTo>
                  <a:cubicBezTo>
                    <a:pt x="80" y="261"/>
                    <a:pt x="83" y="258"/>
                    <a:pt x="84" y="258"/>
                  </a:cubicBezTo>
                  <a:cubicBezTo>
                    <a:pt x="84" y="258"/>
                    <a:pt x="84" y="258"/>
                    <a:pt x="84" y="258"/>
                  </a:cubicBezTo>
                  <a:cubicBezTo>
                    <a:pt x="85" y="257"/>
                    <a:pt x="87" y="256"/>
                    <a:pt x="88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90" y="253"/>
                    <a:pt x="92" y="252"/>
                    <a:pt x="94" y="250"/>
                  </a:cubicBezTo>
                  <a:cubicBezTo>
                    <a:pt x="96" y="249"/>
                    <a:pt x="97" y="246"/>
                    <a:pt x="98" y="245"/>
                  </a:cubicBezTo>
                  <a:cubicBezTo>
                    <a:pt x="99" y="244"/>
                    <a:pt x="101" y="244"/>
                    <a:pt x="102" y="243"/>
                  </a:cubicBezTo>
                  <a:cubicBezTo>
                    <a:pt x="103" y="242"/>
                    <a:pt x="103" y="240"/>
                    <a:pt x="104" y="239"/>
                  </a:cubicBezTo>
                  <a:cubicBezTo>
                    <a:pt x="106" y="237"/>
                    <a:pt x="109" y="236"/>
                    <a:pt x="111" y="234"/>
                  </a:cubicBezTo>
                  <a:cubicBezTo>
                    <a:pt x="112" y="233"/>
                    <a:pt x="118" y="230"/>
                    <a:pt x="118" y="231"/>
                  </a:cubicBezTo>
                  <a:cubicBezTo>
                    <a:pt x="119" y="230"/>
                    <a:pt x="123" y="227"/>
                    <a:pt x="124" y="228"/>
                  </a:cubicBezTo>
                  <a:cubicBezTo>
                    <a:pt x="124" y="228"/>
                    <a:pt x="124" y="227"/>
                    <a:pt x="125" y="227"/>
                  </a:cubicBezTo>
                  <a:cubicBezTo>
                    <a:pt x="128" y="226"/>
                    <a:pt x="132" y="225"/>
                    <a:pt x="134" y="223"/>
                  </a:cubicBezTo>
                  <a:cubicBezTo>
                    <a:pt x="134" y="223"/>
                    <a:pt x="134" y="223"/>
                    <a:pt x="134" y="223"/>
                  </a:cubicBezTo>
                  <a:cubicBezTo>
                    <a:pt x="136" y="223"/>
                    <a:pt x="139" y="221"/>
                    <a:pt x="141" y="220"/>
                  </a:cubicBezTo>
                  <a:cubicBezTo>
                    <a:pt x="142" y="220"/>
                    <a:pt x="143" y="220"/>
                    <a:pt x="143" y="220"/>
                  </a:cubicBezTo>
                  <a:cubicBezTo>
                    <a:pt x="143" y="219"/>
                    <a:pt x="143" y="219"/>
                    <a:pt x="143" y="219"/>
                  </a:cubicBezTo>
                  <a:cubicBezTo>
                    <a:pt x="144" y="219"/>
                    <a:pt x="144" y="219"/>
                    <a:pt x="144" y="219"/>
                  </a:cubicBezTo>
                  <a:cubicBezTo>
                    <a:pt x="144" y="219"/>
                    <a:pt x="144" y="219"/>
                    <a:pt x="144" y="219"/>
                  </a:cubicBezTo>
                  <a:cubicBezTo>
                    <a:pt x="143" y="220"/>
                    <a:pt x="144" y="219"/>
                    <a:pt x="143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5" y="219"/>
                    <a:pt x="145" y="219"/>
                    <a:pt x="146" y="219"/>
                  </a:cubicBezTo>
                  <a:cubicBezTo>
                    <a:pt x="147" y="219"/>
                    <a:pt x="146" y="219"/>
                    <a:pt x="147" y="218"/>
                  </a:cubicBezTo>
                  <a:cubicBezTo>
                    <a:pt x="147" y="218"/>
                    <a:pt x="148" y="218"/>
                    <a:pt x="148" y="219"/>
                  </a:cubicBezTo>
                  <a:cubicBezTo>
                    <a:pt x="148" y="218"/>
                    <a:pt x="148" y="218"/>
                    <a:pt x="149" y="218"/>
                  </a:cubicBezTo>
                  <a:cubicBezTo>
                    <a:pt x="149" y="218"/>
                    <a:pt x="150" y="218"/>
                    <a:pt x="151" y="217"/>
                  </a:cubicBezTo>
                  <a:cubicBezTo>
                    <a:pt x="151" y="218"/>
                    <a:pt x="151" y="217"/>
                    <a:pt x="151" y="217"/>
                  </a:cubicBezTo>
                  <a:cubicBezTo>
                    <a:pt x="152" y="217"/>
                    <a:pt x="152" y="217"/>
                    <a:pt x="153" y="217"/>
                  </a:cubicBezTo>
                  <a:cubicBezTo>
                    <a:pt x="153" y="216"/>
                    <a:pt x="153" y="216"/>
                    <a:pt x="154" y="216"/>
                  </a:cubicBezTo>
                  <a:cubicBezTo>
                    <a:pt x="154" y="216"/>
                    <a:pt x="154" y="217"/>
                    <a:pt x="154" y="217"/>
                  </a:cubicBezTo>
                  <a:cubicBezTo>
                    <a:pt x="154" y="217"/>
                    <a:pt x="154" y="217"/>
                    <a:pt x="154" y="217"/>
                  </a:cubicBezTo>
                  <a:cubicBezTo>
                    <a:pt x="154" y="216"/>
                    <a:pt x="154" y="216"/>
                    <a:pt x="155" y="216"/>
                  </a:cubicBezTo>
                  <a:cubicBezTo>
                    <a:pt x="155" y="216"/>
                    <a:pt x="159" y="215"/>
                    <a:pt x="160" y="215"/>
                  </a:cubicBezTo>
                  <a:cubicBezTo>
                    <a:pt x="160" y="214"/>
                    <a:pt x="160" y="215"/>
                    <a:pt x="160" y="214"/>
                  </a:cubicBezTo>
                  <a:cubicBezTo>
                    <a:pt x="160" y="215"/>
                    <a:pt x="160" y="215"/>
                    <a:pt x="160" y="215"/>
                  </a:cubicBezTo>
                  <a:cubicBezTo>
                    <a:pt x="160" y="215"/>
                    <a:pt x="160" y="215"/>
                    <a:pt x="160" y="215"/>
                  </a:cubicBezTo>
                  <a:cubicBezTo>
                    <a:pt x="161" y="214"/>
                    <a:pt x="160" y="214"/>
                    <a:pt x="161" y="214"/>
                  </a:cubicBezTo>
                  <a:cubicBezTo>
                    <a:pt x="162" y="215"/>
                    <a:pt x="163" y="214"/>
                    <a:pt x="164" y="213"/>
                  </a:cubicBezTo>
                  <a:cubicBezTo>
                    <a:pt x="164" y="214"/>
                    <a:pt x="164" y="214"/>
                    <a:pt x="164" y="214"/>
                  </a:cubicBezTo>
                  <a:cubicBezTo>
                    <a:pt x="164" y="214"/>
                    <a:pt x="164" y="214"/>
                    <a:pt x="164" y="214"/>
                  </a:cubicBezTo>
                  <a:cubicBezTo>
                    <a:pt x="164" y="213"/>
                    <a:pt x="164" y="214"/>
                    <a:pt x="165" y="213"/>
                  </a:cubicBezTo>
                  <a:cubicBezTo>
                    <a:pt x="165" y="214"/>
                    <a:pt x="165" y="214"/>
                    <a:pt x="165" y="214"/>
                  </a:cubicBezTo>
                  <a:cubicBezTo>
                    <a:pt x="166" y="213"/>
                    <a:pt x="168" y="213"/>
                    <a:pt x="169" y="213"/>
                  </a:cubicBezTo>
                  <a:cubicBezTo>
                    <a:pt x="169" y="213"/>
                    <a:pt x="169" y="212"/>
                    <a:pt x="169" y="212"/>
                  </a:cubicBezTo>
                  <a:cubicBezTo>
                    <a:pt x="171" y="212"/>
                    <a:pt x="174" y="212"/>
                    <a:pt x="175" y="211"/>
                  </a:cubicBezTo>
                  <a:cubicBezTo>
                    <a:pt x="177" y="211"/>
                    <a:pt x="179" y="209"/>
                    <a:pt x="181" y="209"/>
                  </a:cubicBezTo>
                  <a:cubicBezTo>
                    <a:pt x="181" y="209"/>
                    <a:pt x="181" y="209"/>
                    <a:pt x="182" y="209"/>
                  </a:cubicBezTo>
                  <a:cubicBezTo>
                    <a:pt x="183" y="209"/>
                    <a:pt x="184" y="208"/>
                    <a:pt x="186" y="209"/>
                  </a:cubicBezTo>
                  <a:cubicBezTo>
                    <a:pt x="186" y="208"/>
                    <a:pt x="186" y="208"/>
                    <a:pt x="187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89" y="206"/>
                    <a:pt x="191" y="207"/>
                    <a:pt x="193" y="206"/>
                  </a:cubicBezTo>
                  <a:cubicBezTo>
                    <a:pt x="195" y="205"/>
                    <a:pt x="196" y="204"/>
                    <a:pt x="197" y="203"/>
                  </a:cubicBezTo>
                  <a:cubicBezTo>
                    <a:pt x="199" y="202"/>
                    <a:pt x="202" y="199"/>
                    <a:pt x="205" y="199"/>
                  </a:cubicBezTo>
                  <a:cubicBezTo>
                    <a:pt x="205" y="198"/>
                    <a:pt x="205" y="198"/>
                    <a:pt x="205" y="198"/>
                  </a:cubicBezTo>
                  <a:cubicBezTo>
                    <a:pt x="206" y="198"/>
                    <a:pt x="207" y="197"/>
                    <a:pt x="208" y="196"/>
                  </a:cubicBezTo>
                  <a:cubicBezTo>
                    <a:pt x="209" y="195"/>
                    <a:pt x="210" y="196"/>
                    <a:pt x="211" y="195"/>
                  </a:cubicBezTo>
                  <a:cubicBezTo>
                    <a:pt x="212" y="194"/>
                    <a:pt x="212" y="193"/>
                    <a:pt x="214" y="192"/>
                  </a:cubicBezTo>
                  <a:cubicBezTo>
                    <a:pt x="215" y="191"/>
                    <a:pt x="217" y="190"/>
                    <a:pt x="218" y="190"/>
                  </a:cubicBezTo>
                  <a:cubicBezTo>
                    <a:pt x="220" y="188"/>
                    <a:pt x="222" y="186"/>
                    <a:pt x="224" y="185"/>
                  </a:cubicBezTo>
                  <a:cubicBezTo>
                    <a:pt x="224" y="185"/>
                    <a:pt x="224" y="186"/>
                    <a:pt x="224" y="186"/>
                  </a:cubicBezTo>
                  <a:cubicBezTo>
                    <a:pt x="224" y="185"/>
                    <a:pt x="224" y="185"/>
                    <a:pt x="224" y="185"/>
                  </a:cubicBezTo>
                  <a:cubicBezTo>
                    <a:pt x="224" y="185"/>
                    <a:pt x="224" y="185"/>
                    <a:pt x="224" y="185"/>
                  </a:cubicBezTo>
                  <a:cubicBezTo>
                    <a:pt x="224" y="185"/>
                    <a:pt x="224" y="185"/>
                    <a:pt x="224" y="185"/>
                  </a:cubicBezTo>
                  <a:cubicBezTo>
                    <a:pt x="224" y="185"/>
                    <a:pt x="224" y="185"/>
                    <a:pt x="224" y="185"/>
                  </a:cubicBezTo>
                  <a:cubicBezTo>
                    <a:pt x="226" y="183"/>
                    <a:pt x="228" y="181"/>
                    <a:pt x="230" y="179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0" y="180"/>
                    <a:pt x="230" y="180"/>
                    <a:pt x="230" y="180"/>
                  </a:cubicBezTo>
                  <a:cubicBezTo>
                    <a:pt x="232" y="178"/>
                    <a:pt x="233" y="177"/>
                    <a:pt x="234" y="175"/>
                  </a:cubicBezTo>
                  <a:cubicBezTo>
                    <a:pt x="235" y="175"/>
                    <a:pt x="235" y="175"/>
                    <a:pt x="235" y="175"/>
                  </a:cubicBezTo>
                  <a:cubicBezTo>
                    <a:pt x="235" y="175"/>
                    <a:pt x="235" y="174"/>
                    <a:pt x="235" y="174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236" y="174"/>
                    <a:pt x="239" y="171"/>
                    <a:pt x="240" y="170"/>
                  </a:cubicBezTo>
                  <a:cubicBezTo>
                    <a:pt x="240" y="170"/>
                    <a:pt x="240" y="171"/>
                    <a:pt x="240" y="171"/>
                  </a:cubicBezTo>
                  <a:cubicBezTo>
                    <a:pt x="240" y="169"/>
                    <a:pt x="242" y="168"/>
                    <a:pt x="244" y="168"/>
                  </a:cubicBezTo>
                  <a:cubicBezTo>
                    <a:pt x="244" y="168"/>
                    <a:pt x="245" y="164"/>
                    <a:pt x="246" y="165"/>
                  </a:cubicBezTo>
                  <a:cubicBezTo>
                    <a:pt x="247" y="165"/>
                    <a:pt x="247" y="164"/>
                    <a:pt x="247" y="163"/>
                  </a:cubicBezTo>
                  <a:cubicBezTo>
                    <a:pt x="248" y="162"/>
                    <a:pt x="250" y="162"/>
                    <a:pt x="250" y="162"/>
                  </a:cubicBezTo>
                  <a:cubicBezTo>
                    <a:pt x="250" y="162"/>
                    <a:pt x="250" y="161"/>
                    <a:pt x="250" y="161"/>
                  </a:cubicBezTo>
                  <a:cubicBezTo>
                    <a:pt x="250" y="161"/>
                    <a:pt x="250" y="161"/>
                    <a:pt x="251" y="161"/>
                  </a:cubicBezTo>
                  <a:cubicBezTo>
                    <a:pt x="251" y="161"/>
                    <a:pt x="251" y="161"/>
                    <a:pt x="251" y="160"/>
                  </a:cubicBezTo>
                  <a:cubicBezTo>
                    <a:pt x="252" y="160"/>
                    <a:pt x="251" y="160"/>
                    <a:pt x="253" y="159"/>
                  </a:cubicBezTo>
                  <a:cubicBezTo>
                    <a:pt x="253" y="158"/>
                    <a:pt x="253" y="159"/>
                    <a:pt x="254" y="158"/>
                  </a:cubicBezTo>
                  <a:cubicBezTo>
                    <a:pt x="255" y="157"/>
                    <a:pt x="255" y="155"/>
                    <a:pt x="256" y="154"/>
                  </a:cubicBezTo>
                  <a:cubicBezTo>
                    <a:pt x="257" y="153"/>
                    <a:pt x="258" y="153"/>
                    <a:pt x="258" y="152"/>
                  </a:cubicBezTo>
                  <a:cubicBezTo>
                    <a:pt x="258" y="152"/>
                    <a:pt x="258" y="152"/>
                    <a:pt x="257" y="152"/>
                  </a:cubicBezTo>
                  <a:cubicBezTo>
                    <a:pt x="258" y="151"/>
                    <a:pt x="258" y="151"/>
                    <a:pt x="258" y="151"/>
                  </a:cubicBezTo>
                  <a:cubicBezTo>
                    <a:pt x="259" y="151"/>
                    <a:pt x="261" y="147"/>
                    <a:pt x="261" y="146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62" y="145"/>
                    <a:pt x="263" y="144"/>
                    <a:pt x="263" y="143"/>
                  </a:cubicBezTo>
                  <a:cubicBezTo>
                    <a:pt x="263" y="143"/>
                    <a:pt x="264" y="143"/>
                    <a:pt x="264" y="143"/>
                  </a:cubicBezTo>
                  <a:cubicBezTo>
                    <a:pt x="264" y="144"/>
                    <a:pt x="264" y="143"/>
                    <a:pt x="264" y="144"/>
                  </a:cubicBezTo>
                  <a:cubicBezTo>
                    <a:pt x="264" y="144"/>
                    <a:pt x="264" y="143"/>
                    <a:pt x="264" y="143"/>
                  </a:cubicBezTo>
                  <a:cubicBezTo>
                    <a:pt x="264" y="143"/>
                    <a:pt x="264" y="142"/>
                    <a:pt x="263" y="142"/>
                  </a:cubicBezTo>
                  <a:cubicBezTo>
                    <a:pt x="264" y="142"/>
                    <a:pt x="264" y="141"/>
                    <a:pt x="265" y="141"/>
                  </a:cubicBezTo>
                  <a:cubicBezTo>
                    <a:pt x="264" y="141"/>
                    <a:pt x="265" y="141"/>
                    <a:pt x="264" y="140"/>
                  </a:cubicBezTo>
                  <a:cubicBezTo>
                    <a:pt x="266" y="139"/>
                    <a:pt x="265" y="139"/>
                    <a:pt x="266" y="138"/>
                  </a:cubicBezTo>
                  <a:cubicBezTo>
                    <a:pt x="266" y="137"/>
                    <a:pt x="267" y="137"/>
                    <a:pt x="267" y="136"/>
                  </a:cubicBezTo>
                  <a:cubicBezTo>
                    <a:pt x="267" y="136"/>
                    <a:pt x="267" y="136"/>
                    <a:pt x="267" y="136"/>
                  </a:cubicBezTo>
                  <a:cubicBezTo>
                    <a:pt x="268" y="134"/>
                    <a:pt x="269" y="132"/>
                    <a:pt x="270" y="130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0" y="130"/>
                    <a:pt x="270" y="130"/>
                    <a:pt x="271" y="130"/>
                  </a:cubicBezTo>
                  <a:cubicBezTo>
                    <a:pt x="270" y="128"/>
                    <a:pt x="271" y="126"/>
                    <a:pt x="272" y="125"/>
                  </a:cubicBezTo>
                  <a:cubicBezTo>
                    <a:pt x="272" y="125"/>
                    <a:pt x="272" y="125"/>
                    <a:pt x="272" y="124"/>
                  </a:cubicBezTo>
                  <a:cubicBezTo>
                    <a:pt x="272" y="124"/>
                    <a:pt x="273" y="124"/>
                    <a:pt x="273" y="123"/>
                  </a:cubicBezTo>
                  <a:cubicBezTo>
                    <a:pt x="273" y="123"/>
                    <a:pt x="273" y="123"/>
                    <a:pt x="273" y="122"/>
                  </a:cubicBezTo>
                  <a:cubicBezTo>
                    <a:pt x="273" y="122"/>
                    <a:pt x="273" y="122"/>
                    <a:pt x="273" y="121"/>
                  </a:cubicBezTo>
                  <a:cubicBezTo>
                    <a:pt x="273" y="121"/>
                    <a:pt x="273" y="121"/>
                    <a:pt x="273" y="120"/>
                  </a:cubicBezTo>
                  <a:cubicBezTo>
                    <a:pt x="274" y="120"/>
                    <a:pt x="274" y="120"/>
                    <a:pt x="275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5" y="119"/>
                    <a:pt x="275" y="119"/>
                  </a:cubicBezTo>
                  <a:cubicBezTo>
                    <a:pt x="275" y="118"/>
                    <a:pt x="274" y="118"/>
                    <a:pt x="274" y="118"/>
                  </a:cubicBezTo>
                  <a:cubicBezTo>
                    <a:pt x="276" y="117"/>
                    <a:pt x="276" y="114"/>
                    <a:pt x="276" y="112"/>
                  </a:cubicBezTo>
                  <a:cubicBezTo>
                    <a:pt x="276" y="111"/>
                    <a:pt x="277" y="107"/>
                    <a:pt x="278" y="106"/>
                  </a:cubicBezTo>
                  <a:cubicBezTo>
                    <a:pt x="278" y="106"/>
                    <a:pt x="277" y="100"/>
                    <a:pt x="278" y="100"/>
                  </a:cubicBezTo>
                  <a:cubicBezTo>
                    <a:pt x="278" y="100"/>
                    <a:pt x="278" y="92"/>
                    <a:pt x="278" y="90"/>
                  </a:cubicBezTo>
                  <a:cubicBezTo>
                    <a:pt x="279" y="89"/>
                    <a:pt x="279" y="86"/>
                    <a:pt x="280" y="84"/>
                  </a:cubicBezTo>
                  <a:cubicBezTo>
                    <a:pt x="280" y="83"/>
                    <a:pt x="280" y="82"/>
                    <a:pt x="281" y="81"/>
                  </a:cubicBezTo>
                  <a:cubicBezTo>
                    <a:pt x="281" y="80"/>
                    <a:pt x="283" y="78"/>
                    <a:pt x="283" y="77"/>
                  </a:cubicBezTo>
                  <a:cubicBezTo>
                    <a:pt x="282" y="77"/>
                    <a:pt x="285" y="74"/>
                    <a:pt x="284" y="73"/>
                  </a:cubicBezTo>
                  <a:cubicBezTo>
                    <a:pt x="286" y="72"/>
                    <a:pt x="286" y="70"/>
                    <a:pt x="287" y="68"/>
                  </a:cubicBezTo>
                  <a:cubicBezTo>
                    <a:pt x="289" y="66"/>
                    <a:pt x="291" y="64"/>
                    <a:pt x="293" y="62"/>
                  </a:cubicBezTo>
                  <a:cubicBezTo>
                    <a:pt x="295" y="60"/>
                    <a:pt x="300" y="57"/>
                    <a:pt x="303" y="55"/>
                  </a:cubicBezTo>
                  <a:cubicBezTo>
                    <a:pt x="303" y="55"/>
                    <a:pt x="303" y="55"/>
                    <a:pt x="304" y="55"/>
                  </a:cubicBezTo>
                  <a:cubicBezTo>
                    <a:pt x="306" y="54"/>
                    <a:pt x="307" y="52"/>
                    <a:pt x="308" y="50"/>
                  </a:cubicBezTo>
                  <a:cubicBezTo>
                    <a:pt x="309" y="49"/>
                    <a:pt x="310" y="49"/>
                    <a:pt x="311" y="48"/>
                  </a:cubicBezTo>
                  <a:cubicBezTo>
                    <a:pt x="312" y="48"/>
                    <a:pt x="312" y="46"/>
                    <a:pt x="313" y="46"/>
                  </a:cubicBezTo>
                  <a:cubicBezTo>
                    <a:pt x="313" y="45"/>
                    <a:pt x="314" y="45"/>
                    <a:pt x="314" y="45"/>
                  </a:cubicBezTo>
                  <a:cubicBezTo>
                    <a:pt x="313" y="43"/>
                    <a:pt x="317" y="40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9" y="38"/>
                    <a:pt x="321" y="37"/>
                    <a:pt x="322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4" y="35"/>
                    <a:pt x="325" y="31"/>
                    <a:pt x="327" y="31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35" y="24"/>
                    <a:pt x="338" y="13"/>
                    <a:pt x="346" y="6"/>
                  </a:cubicBezTo>
                  <a:cubicBezTo>
                    <a:pt x="346" y="5"/>
                    <a:pt x="348" y="5"/>
                    <a:pt x="349" y="5"/>
                  </a:cubicBezTo>
                  <a:cubicBezTo>
                    <a:pt x="355" y="0"/>
                    <a:pt x="364" y="1"/>
                    <a:pt x="370" y="5"/>
                  </a:cubicBezTo>
                  <a:cubicBezTo>
                    <a:pt x="371" y="6"/>
                    <a:pt x="372" y="8"/>
                    <a:pt x="373" y="9"/>
                  </a:cubicBezTo>
                  <a:cubicBezTo>
                    <a:pt x="373" y="9"/>
                    <a:pt x="374" y="9"/>
                    <a:pt x="374" y="10"/>
                  </a:cubicBezTo>
                  <a:cubicBezTo>
                    <a:pt x="374" y="10"/>
                    <a:pt x="375" y="11"/>
                    <a:pt x="375" y="11"/>
                  </a:cubicBezTo>
                  <a:cubicBezTo>
                    <a:pt x="375" y="12"/>
                    <a:pt x="376" y="13"/>
                    <a:pt x="377" y="14"/>
                  </a:cubicBezTo>
                  <a:cubicBezTo>
                    <a:pt x="378" y="15"/>
                    <a:pt x="378" y="16"/>
                    <a:pt x="378" y="18"/>
                  </a:cubicBezTo>
                  <a:cubicBezTo>
                    <a:pt x="380" y="23"/>
                    <a:pt x="382" y="27"/>
                    <a:pt x="385" y="31"/>
                  </a:cubicBezTo>
                  <a:cubicBezTo>
                    <a:pt x="385" y="32"/>
                    <a:pt x="385" y="32"/>
                    <a:pt x="386" y="33"/>
                  </a:cubicBezTo>
                  <a:cubicBezTo>
                    <a:pt x="386" y="35"/>
                    <a:pt x="388" y="38"/>
                    <a:pt x="390" y="39"/>
                  </a:cubicBezTo>
                  <a:cubicBezTo>
                    <a:pt x="390" y="39"/>
                    <a:pt x="390" y="39"/>
                    <a:pt x="390" y="40"/>
                  </a:cubicBezTo>
                  <a:cubicBezTo>
                    <a:pt x="392" y="41"/>
                    <a:pt x="393" y="43"/>
                    <a:pt x="394" y="45"/>
                  </a:cubicBezTo>
                  <a:cubicBezTo>
                    <a:pt x="395" y="45"/>
                    <a:pt x="397" y="46"/>
                    <a:pt x="398" y="47"/>
                  </a:cubicBezTo>
                  <a:cubicBezTo>
                    <a:pt x="399" y="48"/>
                    <a:pt x="400" y="49"/>
                    <a:pt x="401" y="50"/>
                  </a:cubicBezTo>
                  <a:cubicBezTo>
                    <a:pt x="403" y="52"/>
                    <a:pt x="405" y="53"/>
                    <a:pt x="406" y="54"/>
                  </a:cubicBezTo>
                  <a:cubicBezTo>
                    <a:pt x="410" y="58"/>
                    <a:pt x="411" y="66"/>
                    <a:pt x="412" y="71"/>
                  </a:cubicBezTo>
                  <a:cubicBezTo>
                    <a:pt x="413" y="72"/>
                    <a:pt x="412" y="74"/>
                    <a:pt x="412" y="75"/>
                  </a:cubicBezTo>
                  <a:cubicBezTo>
                    <a:pt x="412" y="76"/>
                    <a:pt x="412" y="75"/>
                    <a:pt x="412" y="76"/>
                  </a:cubicBezTo>
                  <a:cubicBezTo>
                    <a:pt x="413" y="77"/>
                    <a:pt x="411" y="84"/>
                    <a:pt x="411" y="86"/>
                  </a:cubicBezTo>
                  <a:cubicBezTo>
                    <a:pt x="410" y="87"/>
                    <a:pt x="410" y="88"/>
                    <a:pt x="409" y="89"/>
                  </a:cubicBezTo>
                  <a:cubicBezTo>
                    <a:pt x="409" y="90"/>
                    <a:pt x="409" y="92"/>
                    <a:pt x="408" y="93"/>
                  </a:cubicBezTo>
                  <a:cubicBezTo>
                    <a:pt x="407" y="94"/>
                    <a:pt x="407" y="96"/>
                    <a:pt x="408" y="96"/>
                  </a:cubicBezTo>
                  <a:cubicBezTo>
                    <a:pt x="407" y="98"/>
                    <a:pt x="406" y="100"/>
                    <a:pt x="405" y="101"/>
                  </a:cubicBezTo>
                  <a:cubicBezTo>
                    <a:pt x="405" y="102"/>
                    <a:pt x="405" y="103"/>
                    <a:pt x="405" y="103"/>
                  </a:cubicBezTo>
                  <a:cubicBezTo>
                    <a:pt x="405" y="104"/>
                    <a:pt x="404" y="105"/>
                    <a:pt x="404" y="105"/>
                  </a:cubicBezTo>
                  <a:cubicBezTo>
                    <a:pt x="403" y="106"/>
                    <a:pt x="401" y="114"/>
                    <a:pt x="401" y="114"/>
                  </a:cubicBezTo>
                  <a:cubicBezTo>
                    <a:pt x="400" y="116"/>
                    <a:pt x="400" y="117"/>
                    <a:pt x="399" y="118"/>
                  </a:cubicBezTo>
                  <a:cubicBezTo>
                    <a:pt x="400" y="120"/>
                    <a:pt x="397" y="124"/>
                    <a:pt x="398" y="124"/>
                  </a:cubicBezTo>
                  <a:cubicBezTo>
                    <a:pt x="397" y="126"/>
                    <a:pt x="397" y="129"/>
                    <a:pt x="396" y="130"/>
                  </a:cubicBezTo>
                  <a:cubicBezTo>
                    <a:pt x="395" y="131"/>
                    <a:pt x="394" y="133"/>
                    <a:pt x="394" y="134"/>
                  </a:cubicBezTo>
                  <a:cubicBezTo>
                    <a:pt x="394" y="134"/>
                    <a:pt x="394" y="134"/>
                    <a:pt x="394" y="134"/>
                  </a:cubicBezTo>
                  <a:cubicBezTo>
                    <a:pt x="394" y="134"/>
                    <a:pt x="392" y="138"/>
                    <a:pt x="393" y="138"/>
                  </a:cubicBezTo>
                  <a:cubicBezTo>
                    <a:pt x="393" y="138"/>
                    <a:pt x="393" y="138"/>
                    <a:pt x="393" y="138"/>
                  </a:cubicBezTo>
                  <a:cubicBezTo>
                    <a:pt x="393" y="138"/>
                    <a:pt x="392" y="139"/>
                    <a:pt x="392" y="139"/>
                  </a:cubicBezTo>
                  <a:cubicBezTo>
                    <a:pt x="393" y="140"/>
                    <a:pt x="391" y="140"/>
                    <a:pt x="391" y="140"/>
                  </a:cubicBezTo>
                  <a:cubicBezTo>
                    <a:pt x="391" y="142"/>
                    <a:pt x="392" y="144"/>
                    <a:pt x="391" y="146"/>
                  </a:cubicBezTo>
                  <a:cubicBezTo>
                    <a:pt x="390" y="147"/>
                    <a:pt x="389" y="149"/>
                    <a:pt x="388" y="151"/>
                  </a:cubicBezTo>
                  <a:cubicBezTo>
                    <a:pt x="388" y="151"/>
                    <a:pt x="388" y="153"/>
                    <a:pt x="388" y="153"/>
                  </a:cubicBezTo>
                  <a:cubicBezTo>
                    <a:pt x="385" y="156"/>
                    <a:pt x="385" y="163"/>
                    <a:pt x="383" y="168"/>
                  </a:cubicBezTo>
                  <a:cubicBezTo>
                    <a:pt x="383" y="168"/>
                    <a:pt x="383" y="168"/>
                    <a:pt x="383" y="168"/>
                  </a:cubicBezTo>
                  <a:cubicBezTo>
                    <a:pt x="384" y="169"/>
                    <a:pt x="381" y="174"/>
                    <a:pt x="381" y="175"/>
                  </a:cubicBezTo>
                  <a:cubicBezTo>
                    <a:pt x="381" y="180"/>
                    <a:pt x="379" y="185"/>
                    <a:pt x="377" y="189"/>
                  </a:cubicBezTo>
                  <a:cubicBezTo>
                    <a:pt x="377" y="191"/>
                    <a:pt x="378" y="195"/>
                    <a:pt x="377" y="197"/>
                  </a:cubicBezTo>
                  <a:cubicBezTo>
                    <a:pt x="377" y="197"/>
                    <a:pt x="377" y="197"/>
                    <a:pt x="377" y="197"/>
                  </a:cubicBezTo>
                  <a:cubicBezTo>
                    <a:pt x="377" y="197"/>
                    <a:pt x="377" y="197"/>
                    <a:pt x="377" y="197"/>
                  </a:cubicBezTo>
                  <a:cubicBezTo>
                    <a:pt x="376" y="200"/>
                    <a:pt x="376" y="207"/>
                    <a:pt x="376" y="210"/>
                  </a:cubicBezTo>
                  <a:cubicBezTo>
                    <a:pt x="377" y="210"/>
                    <a:pt x="377" y="211"/>
                    <a:pt x="377" y="211"/>
                  </a:cubicBezTo>
                  <a:cubicBezTo>
                    <a:pt x="377" y="213"/>
                    <a:pt x="377" y="213"/>
                    <a:pt x="377" y="215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7" y="216"/>
                    <a:pt x="377" y="216"/>
                    <a:pt x="376" y="216"/>
                  </a:cubicBezTo>
                  <a:cubicBezTo>
                    <a:pt x="377" y="216"/>
                    <a:pt x="377" y="216"/>
                    <a:pt x="377" y="216"/>
                  </a:cubicBezTo>
                  <a:cubicBezTo>
                    <a:pt x="377" y="216"/>
                    <a:pt x="377" y="216"/>
                    <a:pt x="376" y="217"/>
                  </a:cubicBezTo>
                  <a:cubicBezTo>
                    <a:pt x="377" y="218"/>
                    <a:pt x="377" y="220"/>
                    <a:pt x="377" y="222"/>
                  </a:cubicBezTo>
                  <a:cubicBezTo>
                    <a:pt x="378" y="225"/>
                    <a:pt x="378" y="227"/>
                    <a:pt x="379" y="230"/>
                  </a:cubicBezTo>
                  <a:cubicBezTo>
                    <a:pt x="380" y="230"/>
                    <a:pt x="380" y="231"/>
                    <a:pt x="380" y="231"/>
                  </a:cubicBezTo>
                  <a:cubicBezTo>
                    <a:pt x="380" y="231"/>
                    <a:pt x="380" y="231"/>
                    <a:pt x="380" y="231"/>
                  </a:cubicBezTo>
                  <a:cubicBezTo>
                    <a:pt x="379" y="233"/>
                    <a:pt x="382" y="239"/>
                    <a:pt x="383" y="240"/>
                  </a:cubicBezTo>
                  <a:cubicBezTo>
                    <a:pt x="382" y="241"/>
                    <a:pt x="382" y="240"/>
                    <a:pt x="382" y="241"/>
                  </a:cubicBezTo>
                  <a:cubicBezTo>
                    <a:pt x="382" y="241"/>
                    <a:pt x="382" y="241"/>
                    <a:pt x="382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2"/>
                    <a:pt x="384" y="244"/>
                    <a:pt x="384" y="245"/>
                  </a:cubicBezTo>
                  <a:cubicBezTo>
                    <a:pt x="384" y="245"/>
                    <a:pt x="384" y="245"/>
                    <a:pt x="384" y="245"/>
                  </a:cubicBezTo>
                  <a:cubicBezTo>
                    <a:pt x="385" y="246"/>
                    <a:pt x="385" y="246"/>
                    <a:pt x="385" y="247"/>
                  </a:cubicBezTo>
                  <a:cubicBezTo>
                    <a:pt x="385" y="247"/>
                    <a:pt x="385" y="247"/>
                    <a:pt x="386" y="248"/>
                  </a:cubicBezTo>
                  <a:cubicBezTo>
                    <a:pt x="386" y="248"/>
                    <a:pt x="386" y="248"/>
                    <a:pt x="386" y="248"/>
                  </a:cubicBezTo>
                  <a:cubicBezTo>
                    <a:pt x="386" y="248"/>
                    <a:pt x="386" y="249"/>
                    <a:pt x="387" y="249"/>
                  </a:cubicBezTo>
                  <a:cubicBezTo>
                    <a:pt x="386" y="250"/>
                    <a:pt x="386" y="249"/>
                    <a:pt x="386" y="250"/>
                  </a:cubicBezTo>
                  <a:cubicBezTo>
                    <a:pt x="387" y="251"/>
                    <a:pt x="387" y="252"/>
                    <a:pt x="388" y="253"/>
                  </a:cubicBezTo>
                  <a:cubicBezTo>
                    <a:pt x="388" y="253"/>
                    <a:pt x="388" y="253"/>
                    <a:pt x="388" y="253"/>
                  </a:cubicBezTo>
                  <a:cubicBezTo>
                    <a:pt x="389" y="254"/>
                    <a:pt x="391" y="256"/>
                    <a:pt x="391" y="257"/>
                  </a:cubicBezTo>
                  <a:cubicBezTo>
                    <a:pt x="391" y="258"/>
                    <a:pt x="391" y="258"/>
                    <a:pt x="391" y="258"/>
                  </a:cubicBezTo>
                  <a:cubicBezTo>
                    <a:pt x="391" y="259"/>
                    <a:pt x="392" y="260"/>
                    <a:pt x="393" y="261"/>
                  </a:cubicBezTo>
                  <a:cubicBezTo>
                    <a:pt x="392" y="261"/>
                    <a:pt x="392" y="261"/>
                    <a:pt x="392" y="262"/>
                  </a:cubicBezTo>
                  <a:cubicBezTo>
                    <a:pt x="393" y="262"/>
                    <a:pt x="395" y="267"/>
                    <a:pt x="395" y="268"/>
                  </a:cubicBezTo>
                  <a:cubicBezTo>
                    <a:pt x="396" y="268"/>
                    <a:pt x="396" y="268"/>
                    <a:pt x="396" y="268"/>
                  </a:cubicBezTo>
                  <a:cubicBezTo>
                    <a:pt x="396" y="269"/>
                    <a:pt x="397" y="270"/>
                    <a:pt x="397" y="271"/>
                  </a:cubicBezTo>
                  <a:cubicBezTo>
                    <a:pt x="398" y="271"/>
                    <a:pt x="398" y="271"/>
                    <a:pt x="398" y="271"/>
                  </a:cubicBezTo>
                  <a:cubicBezTo>
                    <a:pt x="398" y="271"/>
                    <a:pt x="399" y="273"/>
                    <a:pt x="399" y="273"/>
                  </a:cubicBezTo>
                  <a:cubicBezTo>
                    <a:pt x="400" y="273"/>
                    <a:pt x="400" y="273"/>
                    <a:pt x="401" y="274"/>
                  </a:cubicBezTo>
                  <a:cubicBezTo>
                    <a:pt x="401" y="274"/>
                    <a:pt x="401" y="274"/>
                    <a:pt x="400" y="274"/>
                  </a:cubicBezTo>
                  <a:cubicBezTo>
                    <a:pt x="401" y="274"/>
                    <a:pt x="401" y="275"/>
                    <a:pt x="401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6"/>
                    <a:pt x="402" y="276"/>
                    <a:pt x="402" y="276"/>
                  </a:cubicBezTo>
                  <a:cubicBezTo>
                    <a:pt x="404" y="277"/>
                    <a:pt x="406" y="278"/>
                    <a:pt x="407" y="280"/>
                  </a:cubicBezTo>
                  <a:cubicBezTo>
                    <a:pt x="408" y="280"/>
                    <a:pt x="408" y="281"/>
                    <a:pt x="408" y="282"/>
                  </a:cubicBezTo>
                  <a:cubicBezTo>
                    <a:pt x="409" y="282"/>
                    <a:pt x="409" y="282"/>
                    <a:pt x="409" y="282"/>
                  </a:cubicBezTo>
                  <a:cubicBezTo>
                    <a:pt x="410" y="282"/>
                    <a:pt x="409" y="283"/>
                    <a:pt x="410" y="283"/>
                  </a:cubicBezTo>
                  <a:cubicBezTo>
                    <a:pt x="412" y="284"/>
                    <a:pt x="415" y="286"/>
                    <a:pt x="418" y="287"/>
                  </a:cubicBezTo>
                  <a:cubicBezTo>
                    <a:pt x="419" y="288"/>
                    <a:pt x="420" y="288"/>
                    <a:pt x="422" y="288"/>
                  </a:cubicBezTo>
                  <a:cubicBezTo>
                    <a:pt x="424" y="289"/>
                    <a:pt x="425" y="290"/>
                    <a:pt x="428" y="291"/>
                  </a:cubicBezTo>
                  <a:cubicBezTo>
                    <a:pt x="428" y="291"/>
                    <a:pt x="428" y="291"/>
                    <a:pt x="428" y="291"/>
                  </a:cubicBezTo>
                  <a:cubicBezTo>
                    <a:pt x="428" y="291"/>
                    <a:pt x="429" y="291"/>
                    <a:pt x="430" y="291"/>
                  </a:cubicBezTo>
                  <a:cubicBezTo>
                    <a:pt x="430" y="291"/>
                    <a:pt x="430" y="291"/>
                    <a:pt x="430" y="291"/>
                  </a:cubicBezTo>
                  <a:cubicBezTo>
                    <a:pt x="430" y="291"/>
                    <a:pt x="438" y="293"/>
                    <a:pt x="439" y="293"/>
                  </a:cubicBezTo>
                  <a:cubicBezTo>
                    <a:pt x="439" y="293"/>
                    <a:pt x="439" y="293"/>
                    <a:pt x="440" y="293"/>
                  </a:cubicBezTo>
                  <a:cubicBezTo>
                    <a:pt x="440" y="293"/>
                    <a:pt x="443" y="294"/>
                    <a:pt x="444" y="294"/>
                  </a:cubicBezTo>
                  <a:cubicBezTo>
                    <a:pt x="445" y="293"/>
                    <a:pt x="447" y="294"/>
                    <a:pt x="447" y="295"/>
                  </a:cubicBezTo>
                  <a:cubicBezTo>
                    <a:pt x="448" y="295"/>
                    <a:pt x="448" y="294"/>
                    <a:pt x="449" y="294"/>
                  </a:cubicBezTo>
                  <a:cubicBezTo>
                    <a:pt x="450" y="294"/>
                    <a:pt x="451" y="294"/>
                    <a:pt x="451" y="295"/>
                  </a:cubicBezTo>
                  <a:cubicBezTo>
                    <a:pt x="451" y="294"/>
                    <a:pt x="451" y="294"/>
                    <a:pt x="451" y="294"/>
                  </a:cubicBezTo>
                  <a:cubicBezTo>
                    <a:pt x="451" y="294"/>
                    <a:pt x="451" y="294"/>
                    <a:pt x="452" y="294"/>
                  </a:cubicBezTo>
                  <a:cubicBezTo>
                    <a:pt x="453" y="295"/>
                    <a:pt x="455" y="294"/>
                    <a:pt x="457" y="293"/>
                  </a:cubicBezTo>
                  <a:cubicBezTo>
                    <a:pt x="458" y="294"/>
                    <a:pt x="458" y="294"/>
                    <a:pt x="459" y="294"/>
                  </a:cubicBezTo>
                  <a:cubicBezTo>
                    <a:pt x="459" y="294"/>
                    <a:pt x="459" y="294"/>
                    <a:pt x="459" y="294"/>
                  </a:cubicBezTo>
                  <a:cubicBezTo>
                    <a:pt x="459" y="294"/>
                    <a:pt x="459" y="294"/>
                    <a:pt x="460" y="294"/>
                  </a:cubicBezTo>
                  <a:cubicBezTo>
                    <a:pt x="463" y="292"/>
                    <a:pt x="469" y="294"/>
                    <a:pt x="473" y="293"/>
                  </a:cubicBezTo>
                  <a:cubicBezTo>
                    <a:pt x="477" y="293"/>
                    <a:pt x="491" y="293"/>
                    <a:pt x="495" y="296"/>
                  </a:cubicBezTo>
                  <a:cubicBezTo>
                    <a:pt x="496" y="296"/>
                    <a:pt x="497" y="298"/>
                    <a:pt x="499" y="299"/>
                  </a:cubicBezTo>
                  <a:cubicBezTo>
                    <a:pt x="499" y="299"/>
                    <a:pt x="500" y="299"/>
                    <a:pt x="500" y="299"/>
                  </a:cubicBezTo>
                  <a:cubicBezTo>
                    <a:pt x="502" y="301"/>
                    <a:pt x="503" y="302"/>
                    <a:pt x="504" y="304"/>
                  </a:cubicBezTo>
                  <a:cubicBezTo>
                    <a:pt x="505" y="304"/>
                    <a:pt x="506" y="306"/>
                    <a:pt x="506" y="306"/>
                  </a:cubicBezTo>
                  <a:cubicBezTo>
                    <a:pt x="507" y="308"/>
                    <a:pt x="510" y="311"/>
                    <a:pt x="509" y="313"/>
                  </a:cubicBezTo>
                  <a:cubicBezTo>
                    <a:pt x="511" y="314"/>
                    <a:pt x="510" y="318"/>
                    <a:pt x="511" y="320"/>
                  </a:cubicBezTo>
                  <a:cubicBezTo>
                    <a:pt x="512" y="326"/>
                    <a:pt x="511" y="330"/>
                    <a:pt x="510" y="337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661">
              <a:extLst>
                <a:ext uri="{FF2B5EF4-FFF2-40B4-BE49-F238E27FC236}">
                  <a16:creationId xmlns:a16="http://schemas.microsoft.com/office/drawing/2014/main" id="{B80F6C66-294D-3937-CD52-DC98A9D1C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" y="43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662">
              <a:extLst>
                <a:ext uri="{FF2B5EF4-FFF2-40B4-BE49-F238E27FC236}">
                  <a16:creationId xmlns:a16="http://schemas.microsoft.com/office/drawing/2014/main" id="{A5BE253A-F24F-64E9-BC23-2ADB1CD1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" y="4334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663">
              <a:extLst>
                <a:ext uri="{FF2B5EF4-FFF2-40B4-BE49-F238E27FC236}">
                  <a16:creationId xmlns:a16="http://schemas.microsoft.com/office/drawing/2014/main" id="{CB9721A6-28B2-36C7-2DFA-0E63590A1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" y="43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664">
              <a:extLst>
                <a:ext uri="{FF2B5EF4-FFF2-40B4-BE49-F238E27FC236}">
                  <a16:creationId xmlns:a16="http://schemas.microsoft.com/office/drawing/2014/main" id="{D40BC035-3513-21A8-18B2-4866E4CDA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" y="4351"/>
              <a:ext cx="293" cy="779"/>
            </a:xfrm>
            <a:custGeom>
              <a:avLst/>
              <a:gdLst>
                <a:gd name="T0" fmla="*/ 44 w 121"/>
                <a:gd name="T1" fmla="*/ 50 h 321"/>
                <a:gd name="T2" fmla="*/ 53 w 121"/>
                <a:gd name="T3" fmla="*/ 36 h 321"/>
                <a:gd name="T4" fmla="*/ 54 w 121"/>
                <a:gd name="T5" fmla="*/ 36 h 321"/>
                <a:gd name="T6" fmla="*/ 59 w 121"/>
                <a:gd name="T7" fmla="*/ 27 h 321"/>
                <a:gd name="T8" fmla="*/ 62 w 121"/>
                <a:gd name="T9" fmla="*/ 20 h 321"/>
                <a:gd name="T10" fmla="*/ 66 w 121"/>
                <a:gd name="T11" fmla="*/ 15 h 321"/>
                <a:gd name="T12" fmla="*/ 71 w 121"/>
                <a:gd name="T13" fmla="*/ 11 h 321"/>
                <a:gd name="T14" fmla="*/ 73 w 121"/>
                <a:gd name="T15" fmla="*/ 9 h 321"/>
                <a:gd name="T16" fmla="*/ 77 w 121"/>
                <a:gd name="T17" fmla="*/ 6 h 321"/>
                <a:gd name="T18" fmla="*/ 83 w 121"/>
                <a:gd name="T19" fmla="*/ 3 h 321"/>
                <a:gd name="T20" fmla="*/ 86 w 121"/>
                <a:gd name="T21" fmla="*/ 2 h 321"/>
                <a:gd name="T22" fmla="*/ 96 w 121"/>
                <a:gd name="T23" fmla="*/ 1 h 321"/>
                <a:gd name="T24" fmla="*/ 96 w 121"/>
                <a:gd name="T25" fmla="*/ 0 h 321"/>
                <a:gd name="T26" fmla="*/ 102 w 121"/>
                <a:gd name="T27" fmla="*/ 1 h 321"/>
                <a:gd name="T28" fmla="*/ 107 w 121"/>
                <a:gd name="T29" fmla="*/ 2 h 321"/>
                <a:gd name="T30" fmla="*/ 108 w 121"/>
                <a:gd name="T31" fmla="*/ 3 h 321"/>
                <a:gd name="T32" fmla="*/ 111 w 121"/>
                <a:gd name="T33" fmla="*/ 5 h 321"/>
                <a:gd name="T34" fmla="*/ 111 w 121"/>
                <a:gd name="T35" fmla="*/ 5 h 321"/>
                <a:gd name="T36" fmla="*/ 116 w 121"/>
                <a:gd name="T37" fmla="*/ 9 h 321"/>
                <a:gd name="T38" fmla="*/ 117 w 121"/>
                <a:gd name="T39" fmla="*/ 11 h 321"/>
                <a:gd name="T40" fmla="*/ 118 w 121"/>
                <a:gd name="T41" fmla="*/ 12 h 321"/>
                <a:gd name="T42" fmla="*/ 121 w 121"/>
                <a:gd name="T43" fmla="*/ 23 h 321"/>
                <a:gd name="T44" fmla="*/ 121 w 121"/>
                <a:gd name="T45" fmla="*/ 23 h 321"/>
                <a:gd name="T46" fmla="*/ 91 w 121"/>
                <a:gd name="T47" fmla="*/ 6 h 321"/>
                <a:gd name="T48" fmla="*/ 81 w 121"/>
                <a:gd name="T49" fmla="*/ 9 h 321"/>
                <a:gd name="T50" fmla="*/ 75 w 121"/>
                <a:gd name="T51" fmla="*/ 13 h 321"/>
                <a:gd name="T52" fmla="*/ 62 w 121"/>
                <a:gd name="T53" fmla="*/ 33 h 321"/>
                <a:gd name="T54" fmla="*/ 57 w 121"/>
                <a:gd name="T55" fmla="*/ 39 h 321"/>
                <a:gd name="T56" fmla="*/ 53 w 121"/>
                <a:gd name="T57" fmla="*/ 46 h 321"/>
                <a:gd name="T58" fmla="*/ 51 w 121"/>
                <a:gd name="T59" fmla="*/ 49 h 321"/>
                <a:gd name="T60" fmla="*/ 39 w 121"/>
                <a:gd name="T61" fmla="*/ 61 h 321"/>
                <a:gd name="T62" fmla="*/ 36 w 121"/>
                <a:gd name="T63" fmla="*/ 64 h 321"/>
                <a:gd name="T64" fmla="*/ 28 w 121"/>
                <a:gd name="T65" fmla="*/ 72 h 321"/>
                <a:gd name="T66" fmla="*/ 13 w 121"/>
                <a:gd name="T67" fmla="*/ 115 h 321"/>
                <a:gd name="T68" fmla="*/ 21 w 121"/>
                <a:gd name="T69" fmla="*/ 144 h 321"/>
                <a:gd name="T70" fmla="*/ 26 w 121"/>
                <a:gd name="T71" fmla="*/ 153 h 321"/>
                <a:gd name="T72" fmla="*/ 30 w 121"/>
                <a:gd name="T73" fmla="*/ 231 h 321"/>
                <a:gd name="T74" fmla="*/ 27 w 121"/>
                <a:gd name="T75" fmla="*/ 245 h 321"/>
                <a:gd name="T76" fmla="*/ 24 w 121"/>
                <a:gd name="T77" fmla="*/ 252 h 321"/>
                <a:gd name="T78" fmla="*/ 18 w 121"/>
                <a:gd name="T79" fmla="*/ 267 h 321"/>
                <a:gd name="T80" fmla="*/ 14 w 121"/>
                <a:gd name="T81" fmla="*/ 274 h 321"/>
                <a:gd name="T82" fmla="*/ 6 w 121"/>
                <a:gd name="T83" fmla="*/ 305 h 321"/>
                <a:gd name="T84" fmla="*/ 9 w 121"/>
                <a:gd name="T85" fmla="*/ 317 h 321"/>
                <a:gd name="T86" fmla="*/ 7 w 121"/>
                <a:gd name="T87" fmla="*/ 321 h 321"/>
                <a:gd name="T88" fmla="*/ 3 w 121"/>
                <a:gd name="T89" fmla="*/ 288 h 321"/>
                <a:gd name="T90" fmla="*/ 6 w 121"/>
                <a:gd name="T91" fmla="*/ 279 h 321"/>
                <a:gd name="T92" fmla="*/ 16 w 121"/>
                <a:gd name="T93" fmla="*/ 261 h 321"/>
                <a:gd name="T94" fmla="*/ 19 w 121"/>
                <a:gd name="T95" fmla="*/ 250 h 321"/>
                <a:gd name="T96" fmla="*/ 20 w 121"/>
                <a:gd name="T97" fmla="*/ 249 h 321"/>
                <a:gd name="T98" fmla="*/ 22 w 121"/>
                <a:gd name="T99" fmla="*/ 243 h 321"/>
                <a:gd name="T100" fmla="*/ 26 w 121"/>
                <a:gd name="T101" fmla="*/ 233 h 321"/>
                <a:gd name="T102" fmla="*/ 29 w 121"/>
                <a:gd name="T103" fmla="*/ 219 h 321"/>
                <a:gd name="T104" fmla="*/ 30 w 121"/>
                <a:gd name="T105" fmla="*/ 216 h 321"/>
                <a:gd name="T106" fmla="*/ 31 w 121"/>
                <a:gd name="T107" fmla="*/ 194 h 321"/>
                <a:gd name="T108" fmla="*/ 31 w 121"/>
                <a:gd name="T109" fmla="*/ 186 h 321"/>
                <a:gd name="T110" fmla="*/ 29 w 121"/>
                <a:gd name="T111" fmla="*/ 178 h 321"/>
                <a:gd name="T112" fmla="*/ 27 w 121"/>
                <a:gd name="T113" fmla="*/ 168 h 321"/>
                <a:gd name="T114" fmla="*/ 23 w 121"/>
                <a:gd name="T115" fmla="*/ 158 h 321"/>
                <a:gd name="T116" fmla="*/ 12 w 121"/>
                <a:gd name="T117" fmla="*/ 87 h 321"/>
                <a:gd name="T118" fmla="*/ 19 w 121"/>
                <a:gd name="T119" fmla="*/ 73 h 321"/>
                <a:gd name="T120" fmla="*/ 39 w 121"/>
                <a:gd name="T121" fmla="*/ 5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" h="321">
                  <a:moveTo>
                    <a:pt x="44" y="51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47" y="48"/>
                    <a:pt x="51" y="40"/>
                    <a:pt x="54" y="36"/>
                  </a:cubicBezTo>
                  <a:cubicBezTo>
                    <a:pt x="54" y="36"/>
                    <a:pt x="53" y="36"/>
                    <a:pt x="53" y="36"/>
                  </a:cubicBezTo>
                  <a:cubicBezTo>
                    <a:pt x="53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4"/>
                    <a:pt x="57" y="29"/>
                    <a:pt x="59" y="27"/>
                  </a:cubicBezTo>
                  <a:cubicBezTo>
                    <a:pt x="60" y="26"/>
                    <a:pt x="60" y="24"/>
                    <a:pt x="60" y="22"/>
                  </a:cubicBezTo>
                  <a:cubicBezTo>
                    <a:pt x="61" y="21"/>
                    <a:pt x="62" y="21"/>
                    <a:pt x="62" y="20"/>
                  </a:cubicBezTo>
                  <a:cubicBezTo>
                    <a:pt x="63" y="19"/>
                    <a:pt x="64" y="17"/>
                    <a:pt x="65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8" y="13"/>
                    <a:pt x="69" y="12"/>
                    <a:pt x="70" y="11"/>
                  </a:cubicBezTo>
                  <a:cubicBezTo>
                    <a:pt x="70" y="11"/>
                    <a:pt x="71" y="11"/>
                    <a:pt x="71" y="11"/>
                  </a:cubicBezTo>
                  <a:cubicBezTo>
                    <a:pt x="71" y="10"/>
                    <a:pt x="71" y="10"/>
                    <a:pt x="71" y="9"/>
                  </a:cubicBezTo>
                  <a:cubicBezTo>
                    <a:pt x="72" y="9"/>
                    <a:pt x="72" y="9"/>
                    <a:pt x="73" y="9"/>
                  </a:cubicBezTo>
                  <a:cubicBezTo>
                    <a:pt x="73" y="9"/>
                    <a:pt x="73" y="8"/>
                    <a:pt x="73" y="8"/>
                  </a:cubicBezTo>
                  <a:cubicBezTo>
                    <a:pt x="74" y="7"/>
                    <a:pt x="76" y="6"/>
                    <a:pt x="77" y="6"/>
                  </a:cubicBezTo>
                  <a:cubicBezTo>
                    <a:pt x="78" y="5"/>
                    <a:pt x="80" y="4"/>
                    <a:pt x="81" y="3"/>
                  </a:cubicBezTo>
                  <a:cubicBezTo>
                    <a:pt x="82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4" y="2"/>
                    <a:pt x="85" y="2"/>
                    <a:pt x="86" y="2"/>
                  </a:cubicBezTo>
                  <a:cubicBezTo>
                    <a:pt x="86" y="2"/>
                    <a:pt x="86" y="2"/>
                    <a:pt x="87" y="2"/>
                  </a:cubicBezTo>
                  <a:cubicBezTo>
                    <a:pt x="88" y="1"/>
                    <a:pt x="94" y="0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6" y="1"/>
                    <a:pt x="96" y="0"/>
                  </a:cubicBezTo>
                  <a:cubicBezTo>
                    <a:pt x="97" y="1"/>
                    <a:pt x="102" y="0"/>
                    <a:pt x="103" y="1"/>
                  </a:cubicBezTo>
                  <a:cubicBezTo>
                    <a:pt x="103" y="1"/>
                    <a:pt x="103" y="1"/>
                    <a:pt x="102" y="1"/>
                  </a:cubicBezTo>
                  <a:cubicBezTo>
                    <a:pt x="103" y="1"/>
                    <a:pt x="104" y="1"/>
                    <a:pt x="105" y="1"/>
                  </a:cubicBezTo>
                  <a:cubicBezTo>
                    <a:pt x="105" y="1"/>
                    <a:pt x="106" y="2"/>
                    <a:pt x="107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8" y="3"/>
                  </a:cubicBezTo>
                  <a:cubicBezTo>
                    <a:pt x="109" y="3"/>
                    <a:pt x="109" y="4"/>
                    <a:pt x="111" y="4"/>
                  </a:cubicBezTo>
                  <a:cubicBezTo>
                    <a:pt x="111" y="4"/>
                    <a:pt x="111" y="5"/>
                    <a:pt x="111" y="5"/>
                  </a:cubicBezTo>
                  <a:cubicBezTo>
                    <a:pt x="111" y="5"/>
                    <a:pt x="111" y="5"/>
                    <a:pt x="112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6"/>
                    <a:pt x="113" y="6"/>
                    <a:pt x="114" y="7"/>
                  </a:cubicBezTo>
                  <a:cubicBezTo>
                    <a:pt x="114" y="8"/>
                    <a:pt x="115" y="9"/>
                    <a:pt x="116" y="9"/>
                  </a:cubicBezTo>
                  <a:cubicBezTo>
                    <a:pt x="116" y="9"/>
                    <a:pt x="117" y="10"/>
                    <a:pt x="117" y="10"/>
                  </a:cubicBezTo>
                  <a:cubicBezTo>
                    <a:pt x="117" y="10"/>
                    <a:pt x="116" y="10"/>
                    <a:pt x="117" y="11"/>
                  </a:cubicBezTo>
                  <a:cubicBezTo>
                    <a:pt x="117" y="11"/>
                    <a:pt x="118" y="11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1" y="14"/>
                    <a:pt x="121" y="18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6" y="16"/>
                    <a:pt x="112" y="10"/>
                    <a:pt x="103" y="6"/>
                  </a:cubicBezTo>
                  <a:cubicBezTo>
                    <a:pt x="100" y="5"/>
                    <a:pt x="95" y="6"/>
                    <a:pt x="91" y="6"/>
                  </a:cubicBezTo>
                  <a:cubicBezTo>
                    <a:pt x="89" y="5"/>
                    <a:pt x="86" y="7"/>
                    <a:pt x="84" y="8"/>
                  </a:cubicBezTo>
                  <a:cubicBezTo>
                    <a:pt x="84" y="8"/>
                    <a:pt x="81" y="8"/>
                    <a:pt x="81" y="9"/>
                  </a:cubicBezTo>
                  <a:cubicBezTo>
                    <a:pt x="82" y="9"/>
                    <a:pt x="82" y="9"/>
                    <a:pt x="81" y="9"/>
                  </a:cubicBezTo>
                  <a:cubicBezTo>
                    <a:pt x="79" y="10"/>
                    <a:pt x="76" y="12"/>
                    <a:pt x="75" y="13"/>
                  </a:cubicBezTo>
                  <a:cubicBezTo>
                    <a:pt x="70" y="17"/>
                    <a:pt x="62" y="26"/>
                    <a:pt x="61" y="33"/>
                  </a:cubicBezTo>
                  <a:cubicBezTo>
                    <a:pt x="61" y="33"/>
                    <a:pt x="62" y="33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0" y="35"/>
                    <a:pt x="59" y="36"/>
                    <a:pt x="57" y="39"/>
                  </a:cubicBezTo>
                  <a:cubicBezTo>
                    <a:pt x="57" y="39"/>
                    <a:pt x="56" y="40"/>
                    <a:pt x="56" y="40"/>
                  </a:cubicBezTo>
                  <a:cubicBezTo>
                    <a:pt x="55" y="42"/>
                    <a:pt x="54" y="45"/>
                    <a:pt x="53" y="46"/>
                  </a:cubicBezTo>
                  <a:cubicBezTo>
                    <a:pt x="53" y="46"/>
                    <a:pt x="52" y="46"/>
                    <a:pt x="52" y="47"/>
                  </a:cubicBezTo>
                  <a:cubicBezTo>
                    <a:pt x="52" y="47"/>
                    <a:pt x="52" y="48"/>
                    <a:pt x="51" y="49"/>
                  </a:cubicBezTo>
                  <a:cubicBezTo>
                    <a:pt x="50" y="51"/>
                    <a:pt x="48" y="52"/>
                    <a:pt x="47" y="54"/>
                  </a:cubicBezTo>
                  <a:cubicBezTo>
                    <a:pt x="46" y="56"/>
                    <a:pt x="41" y="60"/>
                    <a:pt x="39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7" y="63"/>
                    <a:pt x="36" y="63"/>
                    <a:pt x="36" y="64"/>
                  </a:cubicBezTo>
                  <a:cubicBezTo>
                    <a:pt x="34" y="66"/>
                    <a:pt x="32" y="67"/>
                    <a:pt x="30" y="69"/>
                  </a:cubicBezTo>
                  <a:cubicBezTo>
                    <a:pt x="30" y="70"/>
                    <a:pt x="29" y="71"/>
                    <a:pt x="28" y="72"/>
                  </a:cubicBezTo>
                  <a:cubicBezTo>
                    <a:pt x="27" y="73"/>
                    <a:pt x="24" y="75"/>
                    <a:pt x="23" y="76"/>
                  </a:cubicBezTo>
                  <a:cubicBezTo>
                    <a:pt x="16" y="86"/>
                    <a:pt x="9" y="101"/>
                    <a:pt x="13" y="115"/>
                  </a:cubicBezTo>
                  <a:cubicBezTo>
                    <a:pt x="13" y="117"/>
                    <a:pt x="13" y="121"/>
                    <a:pt x="13" y="123"/>
                  </a:cubicBezTo>
                  <a:cubicBezTo>
                    <a:pt x="16" y="129"/>
                    <a:pt x="18" y="137"/>
                    <a:pt x="21" y="144"/>
                  </a:cubicBezTo>
                  <a:cubicBezTo>
                    <a:pt x="21" y="144"/>
                    <a:pt x="21" y="144"/>
                    <a:pt x="22" y="144"/>
                  </a:cubicBezTo>
                  <a:cubicBezTo>
                    <a:pt x="21" y="146"/>
                    <a:pt x="25" y="152"/>
                    <a:pt x="26" y="153"/>
                  </a:cubicBezTo>
                  <a:cubicBezTo>
                    <a:pt x="30" y="160"/>
                    <a:pt x="31" y="168"/>
                    <a:pt x="34" y="177"/>
                  </a:cubicBezTo>
                  <a:cubicBezTo>
                    <a:pt x="38" y="194"/>
                    <a:pt x="36" y="216"/>
                    <a:pt x="30" y="231"/>
                  </a:cubicBezTo>
                  <a:cubicBezTo>
                    <a:pt x="29" y="234"/>
                    <a:pt x="29" y="237"/>
                    <a:pt x="28" y="239"/>
                  </a:cubicBezTo>
                  <a:cubicBezTo>
                    <a:pt x="27" y="241"/>
                    <a:pt x="28" y="244"/>
                    <a:pt x="27" y="245"/>
                  </a:cubicBezTo>
                  <a:cubicBezTo>
                    <a:pt x="26" y="245"/>
                    <a:pt x="26" y="246"/>
                    <a:pt x="26" y="246"/>
                  </a:cubicBezTo>
                  <a:cubicBezTo>
                    <a:pt x="26" y="247"/>
                    <a:pt x="25" y="250"/>
                    <a:pt x="24" y="252"/>
                  </a:cubicBezTo>
                  <a:cubicBezTo>
                    <a:pt x="25" y="253"/>
                    <a:pt x="22" y="255"/>
                    <a:pt x="21" y="257"/>
                  </a:cubicBezTo>
                  <a:cubicBezTo>
                    <a:pt x="20" y="260"/>
                    <a:pt x="20" y="264"/>
                    <a:pt x="18" y="267"/>
                  </a:cubicBezTo>
                  <a:cubicBezTo>
                    <a:pt x="17" y="269"/>
                    <a:pt x="15" y="270"/>
                    <a:pt x="14" y="272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9" y="281"/>
                    <a:pt x="8" y="290"/>
                    <a:pt x="6" y="298"/>
                  </a:cubicBezTo>
                  <a:cubicBezTo>
                    <a:pt x="6" y="300"/>
                    <a:pt x="8" y="303"/>
                    <a:pt x="6" y="305"/>
                  </a:cubicBezTo>
                  <a:cubicBezTo>
                    <a:pt x="7" y="307"/>
                    <a:pt x="8" y="311"/>
                    <a:pt x="9" y="313"/>
                  </a:cubicBezTo>
                  <a:cubicBezTo>
                    <a:pt x="9" y="314"/>
                    <a:pt x="10" y="316"/>
                    <a:pt x="9" y="317"/>
                  </a:cubicBezTo>
                  <a:cubicBezTo>
                    <a:pt x="10" y="318"/>
                    <a:pt x="11" y="320"/>
                    <a:pt x="12" y="321"/>
                  </a:cubicBezTo>
                  <a:cubicBezTo>
                    <a:pt x="10" y="321"/>
                    <a:pt x="9" y="321"/>
                    <a:pt x="7" y="321"/>
                  </a:cubicBezTo>
                  <a:cubicBezTo>
                    <a:pt x="3" y="313"/>
                    <a:pt x="0" y="301"/>
                    <a:pt x="3" y="292"/>
                  </a:cubicBezTo>
                  <a:cubicBezTo>
                    <a:pt x="3" y="291"/>
                    <a:pt x="3" y="289"/>
                    <a:pt x="3" y="288"/>
                  </a:cubicBezTo>
                  <a:cubicBezTo>
                    <a:pt x="4" y="286"/>
                    <a:pt x="5" y="284"/>
                    <a:pt x="6" y="282"/>
                  </a:cubicBezTo>
                  <a:cubicBezTo>
                    <a:pt x="6" y="281"/>
                    <a:pt x="6" y="280"/>
                    <a:pt x="6" y="279"/>
                  </a:cubicBezTo>
                  <a:cubicBezTo>
                    <a:pt x="7" y="277"/>
                    <a:pt x="9" y="274"/>
                    <a:pt x="10" y="272"/>
                  </a:cubicBezTo>
                  <a:cubicBezTo>
                    <a:pt x="11" y="269"/>
                    <a:pt x="13" y="264"/>
                    <a:pt x="16" y="261"/>
                  </a:cubicBezTo>
                  <a:cubicBezTo>
                    <a:pt x="16" y="261"/>
                    <a:pt x="16" y="257"/>
                    <a:pt x="17" y="256"/>
                  </a:cubicBezTo>
                  <a:cubicBezTo>
                    <a:pt x="17" y="255"/>
                    <a:pt x="18" y="252"/>
                    <a:pt x="19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50"/>
                    <a:pt x="20" y="249"/>
                    <a:pt x="20" y="249"/>
                  </a:cubicBezTo>
                  <a:cubicBezTo>
                    <a:pt x="21" y="247"/>
                    <a:pt x="21" y="246"/>
                    <a:pt x="22" y="245"/>
                  </a:cubicBezTo>
                  <a:cubicBezTo>
                    <a:pt x="22" y="244"/>
                    <a:pt x="22" y="244"/>
                    <a:pt x="22" y="243"/>
                  </a:cubicBezTo>
                  <a:cubicBezTo>
                    <a:pt x="23" y="241"/>
                    <a:pt x="24" y="235"/>
                    <a:pt x="25" y="234"/>
                  </a:cubicBezTo>
                  <a:cubicBezTo>
                    <a:pt x="25" y="234"/>
                    <a:pt x="25" y="234"/>
                    <a:pt x="26" y="233"/>
                  </a:cubicBezTo>
                  <a:cubicBezTo>
                    <a:pt x="26" y="233"/>
                    <a:pt x="29" y="221"/>
                    <a:pt x="30" y="220"/>
                  </a:cubicBezTo>
                  <a:cubicBezTo>
                    <a:pt x="29" y="220"/>
                    <a:pt x="30" y="220"/>
                    <a:pt x="29" y="219"/>
                  </a:cubicBezTo>
                  <a:cubicBezTo>
                    <a:pt x="30" y="218"/>
                    <a:pt x="30" y="218"/>
                    <a:pt x="30" y="217"/>
                  </a:cubicBezTo>
                  <a:cubicBezTo>
                    <a:pt x="30" y="217"/>
                    <a:pt x="30" y="217"/>
                    <a:pt x="30" y="216"/>
                  </a:cubicBezTo>
                  <a:cubicBezTo>
                    <a:pt x="31" y="215"/>
                    <a:pt x="30" y="212"/>
                    <a:pt x="31" y="210"/>
                  </a:cubicBezTo>
                  <a:cubicBezTo>
                    <a:pt x="32" y="206"/>
                    <a:pt x="32" y="199"/>
                    <a:pt x="31" y="194"/>
                  </a:cubicBezTo>
                  <a:cubicBezTo>
                    <a:pt x="31" y="192"/>
                    <a:pt x="31" y="191"/>
                    <a:pt x="31" y="190"/>
                  </a:cubicBezTo>
                  <a:cubicBezTo>
                    <a:pt x="31" y="188"/>
                    <a:pt x="31" y="187"/>
                    <a:pt x="31" y="186"/>
                  </a:cubicBezTo>
                  <a:cubicBezTo>
                    <a:pt x="30" y="185"/>
                    <a:pt x="30" y="183"/>
                    <a:pt x="30" y="182"/>
                  </a:cubicBezTo>
                  <a:cubicBezTo>
                    <a:pt x="31" y="181"/>
                    <a:pt x="29" y="179"/>
                    <a:pt x="29" y="178"/>
                  </a:cubicBezTo>
                  <a:cubicBezTo>
                    <a:pt x="29" y="177"/>
                    <a:pt x="28" y="176"/>
                    <a:pt x="28" y="175"/>
                  </a:cubicBezTo>
                  <a:cubicBezTo>
                    <a:pt x="27" y="173"/>
                    <a:pt x="27" y="170"/>
                    <a:pt x="27" y="168"/>
                  </a:cubicBezTo>
                  <a:cubicBezTo>
                    <a:pt x="26" y="166"/>
                    <a:pt x="25" y="165"/>
                    <a:pt x="25" y="164"/>
                  </a:cubicBezTo>
                  <a:cubicBezTo>
                    <a:pt x="24" y="162"/>
                    <a:pt x="24" y="159"/>
                    <a:pt x="23" y="158"/>
                  </a:cubicBezTo>
                  <a:cubicBezTo>
                    <a:pt x="12" y="137"/>
                    <a:pt x="1" y="111"/>
                    <a:pt x="11" y="88"/>
                  </a:cubicBezTo>
                  <a:cubicBezTo>
                    <a:pt x="12" y="88"/>
                    <a:pt x="11" y="88"/>
                    <a:pt x="12" y="87"/>
                  </a:cubicBezTo>
                  <a:cubicBezTo>
                    <a:pt x="11" y="85"/>
                    <a:pt x="17" y="78"/>
                    <a:pt x="18" y="76"/>
                  </a:cubicBezTo>
                  <a:cubicBezTo>
                    <a:pt x="18" y="76"/>
                    <a:pt x="19" y="74"/>
                    <a:pt x="19" y="73"/>
                  </a:cubicBezTo>
                  <a:cubicBezTo>
                    <a:pt x="20" y="72"/>
                    <a:pt x="23" y="71"/>
                    <a:pt x="24" y="69"/>
                  </a:cubicBezTo>
                  <a:cubicBezTo>
                    <a:pt x="28" y="65"/>
                    <a:pt x="34" y="59"/>
                    <a:pt x="39" y="55"/>
                  </a:cubicBezTo>
                  <a:cubicBezTo>
                    <a:pt x="40" y="54"/>
                    <a:pt x="42" y="51"/>
                    <a:pt x="44" y="5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665">
              <a:extLst>
                <a:ext uri="{FF2B5EF4-FFF2-40B4-BE49-F238E27FC236}">
                  <a16:creationId xmlns:a16="http://schemas.microsoft.com/office/drawing/2014/main" id="{67D3ACD0-CB31-BDA0-ADDD-DE2605C93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7" y="435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666">
              <a:extLst>
                <a:ext uri="{FF2B5EF4-FFF2-40B4-BE49-F238E27FC236}">
                  <a16:creationId xmlns:a16="http://schemas.microsoft.com/office/drawing/2014/main" id="{6E782E10-AC22-E97F-FF7C-03530626B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0" y="43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667">
              <a:extLst>
                <a:ext uri="{FF2B5EF4-FFF2-40B4-BE49-F238E27FC236}">
                  <a16:creationId xmlns:a16="http://schemas.microsoft.com/office/drawing/2014/main" id="{D10158D0-1F8E-C300-1FC6-CBFCC6238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1" y="4368"/>
              <a:ext cx="1408" cy="762"/>
            </a:xfrm>
            <a:custGeom>
              <a:avLst/>
              <a:gdLst>
                <a:gd name="T0" fmla="*/ 473 w 581"/>
                <a:gd name="T1" fmla="*/ 17 h 314"/>
                <a:gd name="T2" fmla="*/ 445 w 581"/>
                <a:gd name="T3" fmla="*/ 17 h 314"/>
                <a:gd name="T4" fmla="*/ 426 w 581"/>
                <a:gd name="T5" fmla="*/ 10 h 314"/>
                <a:gd name="T6" fmla="*/ 380 w 581"/>
                <a:gd name="T7" fmla="*/ 30 h 314"/>
                <a:gd name="T8" fmla="*/ 366 w 581"/>
                <a:gd name="T9" fmla="*/ 52 h 314"/>
                <a:gd name="T10" fmla="*/ 357 w 581"/>
                <a:gd name="T11" fmla="*/ 74 h 314"/>
                <a:gd name="T12" fmla="*/ 335 w 581"/>
                <a:gd name="T13" fmla="*/ 98 h 314"/>
                <a:gd name="T14" fmla="*/ 246 w 581"/>
                <a:gd name="T15" fmla="*/ 131 h 314"/>
                <a:gd name="T16" fmla="*/ 234 w 581"/>
                <a:gd name="T17" fmla="*/ 143 h 314"/>
                <a:gd name="T18" fmla="*/ 227 w 581"/>
                <a:gd name="T19" fmla="*/ 163 h 314"/>
                <a:gd name="T20" fmla="*/ 190 w 581"/>
                <a:gd name="T21" fmla="*/ 220 h 314"/>
                <a:gd name="T22" fmla="*/ 175 w 581"/>
                <a:gd name="T23" fmla="*/ 228 h 314"/>
                <a:gd name="T24" fmla="*/ 133 w 581"/>
                <a:gd name="T25" fmla="*/ 245 h 314"/>
                <a:gd name="T26" fmla="*/ 113 w 581"/>
                <a:gd name="T27" fmla="*/ 247 h 314"/>
                <a:gd name="T28" fmla="*/ 59 w 581"/>
                <a:gd name="T29" fmla="*/ 251 h 314"/>
                <a:gd name="T30" fmla="*/ 21 w 581"/>
                <a:gd name="T31" fmla="*/ 258 h 314"/>
                <a:gd name="T32" fmla="*/ 9 w 581"/>
                <a:gd name="T33" fmla="*/ 271 h 314"/>
                <a:gd name="T34" fmla="*/ 14 w 581"/>
                <a:gd name="T35" fmla="*/ 298 h 314"/>
                <a:gd name="T36" fmla="*/ 20 w 581"/>
                <a:gd name="T37" fmla="*/ 314 h 314"/>
                <a:gd name="T38" fmla="*/ 15 w 581"/>
                <a:gd name="T39" fmla="*/ 256 h 314"/>
                <a:gd name="T40" fmla="*/ 44 w 581"/>
                <a:gd name="T41" fmla="*/ 246 h 314"/>
                <a:gd name="T42" fmla="*/ 80 w 581"/>
                <a:gd name="T43" fmla="*/ 247 h 314"/>
                <a:gd name="T44" fmla="*/ 118 w 581"/>
                <a:gd name="T45" fmla="*/ 243 h 314"/>
                <a:gd name="T46" fmla="*/ 148 w 581"/>
                <a:gd name="T47" fmla="*/ 234 h 314"/>
                <a:gd name="T48" fmla="*/ 173 w 581"/>
                <a:gd name="T49" fmla="*/ 224 h 314"/>
                <a:gd name="T50" fmla="*/ 204 w 581"/>
                <a:gd name="T51" fmla="*/ 194 h 314"/>
                <a:gd name="T52" fmla="*/ 221 w 581"/>
                <a:gd name="T53" fmla="*/ 163 h 314"/>
                <a:gd name="T54" fmla="*/ 230 w 581"/>
                <a:gd name="T55" fmla="*/ 140 h 314"/>
                <a:gd name="T56" fmla="*/ 315 w 581"/>
                <a:gd name="T57" fmla="*/ 103 h 314"/>
                <a:gd name="T58" fmla="*/ 352 w 581"/>
                <a:gd name="T59" fmla="*/ 72 h 314"/>
                <a:gd name="T60" fmla="*/ 365 w 581"/>
                <a:gd name="T61" fmla="*/ 47 h 314"/>
                <a:gd name="T62" fmla="*/ 385 w 581"/>
                <a:gd name="T63" fmla="*/ 15 h 314"/>
                <a:gd name="T64" fmla="*/ 470 w 581"/>
                <a:gd name="T65" fmla="*/ 12 h 314"/>
                <a:gd name="T66" fmla="*/ 518 w 581"/>
                <a:gd name="T67" fmla="*/ 24 h 314"/>
                <a:gd name="T68" fmla="*/ 570 w 581"/>
                <a:gd name="T69" fmla="*/ 55 h 314"/>
                <a:gd name="T70" fmla="*/ 558 w 581"/>
                <a:gd name="T71" fmla="*/ 92 h 314"/>
                <a:gd name="T72" fmla="*/ 517 w 581"/>
                <a:gd name="T73" fmla="*/ 94 h 314"/>
                <a:gd name="T74" fmla="*/ 503 w 581"/>
                <a:gd name="T75" fmla="*/ 95 h 314"/>
                <a:gd name="T76" fmla="*/ 477 w 581"/>
                <a:gd name="T77" fmla="*/ 104 h 314"/>
                <a:gd name="T78" fmla="*/ 465 w 581"/>
                <a:gd name="T79" fmla="*/ 119 h 314"/>
                <a:gd name="T80" fmla="*/ 452 w 581"/>
                <a:gd name="T81" fmla="*/ 156 h 314"/>
                <a:gd name="T82" fmla="*/ 445 w 581"/>
                <a:gd name="T83" fmla="*/ 198 h 314"/>
                <a:gd name="T84" fmla="*/ 443 w 581"/>
                <a:gd name="T85" fmla="*/ 216 h 314"/>
                <a:gd name="T86" fmla="*/ 431 w 581"/>
                <a:gd name="T87" fmla="*/ 243 h 314"/>
                <a:gd name="T88" fmla="*/ 410 w 581"/>
                <a:gd name="T89" fmla="*/ 253 h 314"/>
                <a:gd name="T90" fmla="*/ 389 w 581"/>
                <a:gd name="T91" fmla="*/ 257 h 314"/>
                <a:gd name="T92" fmla="*/ 358 w 581"/>
                <a:gd name="T93" fmla="*/ 269 h 314"/>
                <a:gd name="T94" fmla="*/ 339 w 581"/>
                <a:gd name="T95" fmla="*/ 286 h 314"/>
                <a:gd name="T96" fmla="*/ 323 w 581"/>
                <a:gd name="T97" fmla="*/ 308 h 314"/>
                <a:gd name="T98" fmla="*/ 319 w 581"/>
                <a:gd name="T99" fmla="*/ 305 h 314"/>
                <a:gd name="T100" fmla="*/ 376 w 581"/>
                <a:gd name="T101" fmla="*/ 254 h 314"/>
                <a:gd name="T102" fmla="*/ 417 w 581"/>
                <a:gd name="T103" fmla="*/ 247 h 314"/>
                <a:gd name="T104" fmla="*/ 437 w 581"/>
                <a:gd name="T105" fmla="*/ 223 h 314"/>
                <a:gd name="T106" fmla="*/ 438 w 581"/>
                <a:gd name="T107" fmla="*/ 204 h 314"/>
                <a:gd name="T108" fmla="*/ 444 w 581"/>
                <a:gd name="T109" fmla="*/ 158 h 314"/>
                <a:gd name="T110" fmla="*/ 446 w 581"/>
                <a:gd name="T111" fmla="*/ 146 h 314"/>
                <a:gd name="T112" fmla="*/ 455 w 581"/>
                <a:gd name="T113" fmla="*/ 128 h 314"/>
                <a:gd name="T114" fmla="*/ 486 w 581"/>
                <a:gd name="T115" fmla="*/ 94 h 314"/>
                <a:gd name="T116" fmla="*/ 523 w 581"/>
                <a:gd name="T117" fmla="*/ 89 h 314"/>
                <a:gd name="T118" fmla="*/ 574 w 581"/>
                <a:gd name="T119" fmla="*/ 79 h 314"/>
                <a:gd name="T120" fmla="*/ 563 w 581"/>
                <a:gd name="T121" fmla="*/ 56 h 314"/>
                <a:gd name="T122" fmla="*/ 534 w 581"/>
                <a:gd name="T123" fmla="*/ 37 h 314"/>
                <a:gd name="T124" fmla="*/ 501 w 581"/>
                <a:gd name="T125" fmla="*/ 2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1" h="314">
                  <a:moveTo>
                    <a:pt x="501" y="23"/>
                  </a:moveTo>
                  <a:cubicBezTo>
                    <a:pt x="501" y="23"/>
                    <a:pt x="501" y="23"/>
                    <a:pt x="501" y="24"/>
                  </a:cubicBezTo>
                  <a:cubicBezTo>
                    <a:pt x="501" y="24"/>
                    <a:pt x="501" y="24"/>
                    <a:pt x="500" y="24"/>
                  </a:cubicBezTo>
                  <a:cubicBezTo>
                    <a:pt x="498" y="20"/>
                    <a:pt x="483" y="19"/>
                    <a:pt x="478" y="19"/>
                  </a:cubicBezTo>
                  <a:cubicBezTo>
                    <a:pt x="477" y="18"/>
                    <a:pt x="476" y="17"/>
                    <a:pt x="473" y="17"/>
                  </a:cubicBezTo>
                  <a:cubicBezTo>
                    <a:pt x="470" y="17"/>
                    <a:pt x="467" y="17"/>
                    <a:pt x="464" y="17"/>
                  </a:cubicBezTo>
                  <a:cubicBezTo>
                    <a:pt x="463" y="17"/>
                    <a:pt x="463" y="18"/>
                    <a:pt x="462" y="18"/>
                  </a:cubicBezTo>
                  <a:cubicBezTo>
                    <a:pt x="459" y="17"/>
                    <a:pt x="457" y="18"/>
                    <a:pt x="454" y="18"/>
                  </a:cubicBezTo>
                  <a:cubicBezTo>
                    <a:pt x="454" y="18"/>
                    <a:pt x="453" y="18"/>
                    <a:pt x="452" y="17"/>
                  </a:cubicBezTo>
                  <a:cubicBezTo>
                    <a:pt x="450" y="17"/>
                    <a:pt x="447" y="18"/>
                    <a:pt x="445" y="17"/>
                  </a:cubicBezTo>
                  <a:cubicBezTo>
                    <a:pt x="444" y="17"/>
                    <a:pt x="444" y="16"/>
                    <a:pt x="443" y="16"/>
                  </a:cubicBezTo>
                  <a:cubicBezTo>
                    <a:pt x="443" y="16"/>
                    <a:pt x="443" y="16"/>
                    <a:pt x="442" y="16"/>
                  </a:cubicBezTo>
                  <a:cubicBezTo>
                    <a:pt x="442" y="16"/>
                    <a:pt x="439" y="15"/>
                    <a:pt x="439" y="15"/>
                  </a:cubicBezTo>
                  <a:cubicBezTo>
                    <a:pt x="438" y="15"/>
                    <a:pt x="438" y="14"/>
                    <a:pt x="437" y="14"/>
                  </a:cubicBezTo>
                  <a:cubicBezTo>
                    <a:pt x="434" y="13"/>
                    <a:pt x="430" y="11"/>
                    <a:pt x="426" y="10"/>
                  </a:cubicBezTo>
                  <a:cubicBezTo>
                    <a:pt x="425" y="9"/>
                    <a:pt x="423" y="7"/>
                    <a:pt x="421" y="7"/>
                  </a:cubicBezTo>
                  <a:cubicBezTo>
                    <a:pt x="420" y="7"/>
                    <a:pt x="419" y="6"/>
                    <a:pt x="418" y="6"/>
                  </a:cubicBezTo>
                  <a:cubicBezTo>
                    <a:pt x="407" y="3"/>
                    <a:pt x="399" y="10"/>
                    <a:pt x="392" y="14"/>
                  </a:cubicBezTo>
                  <a:cubicBezTo>
                    <a:pt x="388" y="18"/>
                    <a:pt x="386" y="22"/>
                    <a:pt x="383" y="27"/>
                  </a:cubicBezTo>
                  <a:cubicBezTo>
                    <a:pt x="382" y="28"/>
                    <a:pt x="381" y="29"/>
                    <a:pt x="380" y="30"/>
                  </a:cubicBezTo>
                  <a:cubicBezTo>
                    <a:pt x="379" y="31"/>
                    <a:pt x="378" y="32"/>
                    <a:pt x="378" y="33"/>
                  </a:cubicBezTo>
                  <a:cubicBezTo>
                    <a:pt x="378" y="33"/>
                    <a:pt x="378" y="33"/>
                    <a:pt x="378" y="34"/>
                  </a:cubicBezTo>
                  <a:cubicBezTo>
                    <a:pt x="378" y="34"/>
                    <a:pt x="377" y="34"/>
                    <a:pt x="377" y="35"/>
                  </a:cubicBezTo>
                  <a:cubicBezTo>
                    <a:pt x="374" y="38"/>
                    <a:pt x="373" y="42"/>
                    <a:pt x="371" y="46"/>
                  </a:cubicBezTo>
                  <a:cubicBezTo>
                    <a:pt x="370" y="48"/>
                    <a:pt x="367" y="50"/>
                    <a:pt x="366" y="52"/>
                  </a:cubicBezTo>
                  <a:cubicBezTo>
                    <a:pt x="365" y="56"/>
                    <a:pt x="365" y="58"/>
                    <a:pt x="363" y="61"/>
                  </a:cubicBezTo>
                  <a:cubicBezTo>
                    <a:pt x="362" y="63"/>
                    <a:pt x="361" y="65"/>
                    <a:pt x="360" y="66"/>
                  </a:cubicBezTo>
                  <a:cubicBezTo>
                    <a:pt x="360" y="67"/>
                    <a:pt x="359" y="68"/>
                    <a:pt x="359" y="69"/>
                  </a:cubicBezTo>
                  <a:cubicBezTo>
                    <a:pt x="359" y="69"/>
                    <a:pt x="358" y="70"/>
                    <a:pt x="358" y="70"/>
                  </a:cubicBezTo>
                  <a:cubicBezTo>
                    <a:pt x="357" y="71"/>
                    <a:pt x="357" y="72"/>
                    <a:pt x="357" y="74"/>
                  </a:cubicBezTo>
                  <a:cubicBezTo>
                    <a:pt x="356" y="75"/>
                    <a:pt x="355" y="75"/>
                    <a:pt x="354" y="76"/>
                  </a:cubicBezTo>
                  <a:cubicBezTo>
                    <a:pt x="354" y="78"/>
                    <a:pt x="353" y="79"/>
                    <a:pt x="352" y="80"/>
                  </a:cubicBezTo>
                  <a:cubicBezTo>
                    <a:pt x="350" y="83"/>
                    <a:pt x="348" y="86"/>
                    <a:pt x="347" y="90"/>
                  </a:cubicBezTo>
                  <a:cubicBezTo>
                    <a:pt x="342" y="92"/>
                    <a:pt x="342" y="93"/>
                    <a:pt x="339" y="95"/>
                  </a:cubicBezTo>
                  <a:cubicBezTo>
                    <a:pt x="338" y="96"/>
                    <a:pt x="336" y="96"/>
                    <a:pt x="335" y="98"/>
                  </a:cubicBezTo>
                  <a:cubicBezTo>
                    <a:pt x="335" y="98"/>
                    <a:pt x="335" y="98"/>
                    <a:pt x="335" y="98"/>
                  </a:cubicBezTo>
                  <a:cubicBezTo>
                    <a:pt x="316" y="110"/>
                    <a:pt x="291" y="112"/>
                    <a:pt x="269" y="120"/>
                  </a:cubicBezTo>
                  <a:cubicBezTo>
                    <a:pt x="268" y="120"/>
                    <a:pt x="267" y="120"/>
                    <a:pt x="266" y="120"/>
                  </a:cubicBezTo>
                  <a:cubicBezTo>
                    <a:pt x="262" y="122"/>
                    <a:pt x="257" y="123"/>
                    <a:pt x="253" y="126"/>
                  </a:cubicBezTo>
                  <a:cubicBezTo>
                    <a:pt x="250" y="127"/>
                    <a:pt x="248" y="129"/>
                    <a:pt x="246" y="131"/>
                  </a:cubicBezTo>
                  <a:cubicBezTo>
                    <a:pt x="245" y="132"/>
                    <a:pt x="243" y="132"/>
                    <a:pt x="242" y="133"/>
                  </a:cubicBezTo>
                  <a:cubicBezTo>
                    <a:pt x="242" y="134"/>
                    <a:pt x="242" y="134"/>
                    <a:pt x="242" y="135"/>
                  </a:cubicBezTo>
                  <a:cubicBezTo>
                    <a:pt x="241" y="135"/>
                    <a:pt x="241" y="135"/>
                    <a:pt x="240" y="136"/>
                  </a:cubicBezTo>
                  <a:cubicBezTo>
                    <a:pt x="239" y="137"/>
                    <a:pt x="239" y="137"/>
                    <a:pt x="238" y="138"/>
                  </a:cubicBezTo>
                  <a:cubicBezTo>
                    <a:pt x="237" y="140"/>
                    <a:pt x="235" y="141"/>
                    <a:pt x="234" y="143"/>
                  </a:cubicBezTo>
                  <a:cubicBezTo>
                    <a:pt x="233" y="145"/>
                    <a:pt x="233" y="147"/>
                    <a:pt x="232" y="148"/>
                  </a:cubicBezTo>
                  <a:cubicBezTo>
                    <a:pt x="232" y="148"/>
                    <a:pt x="232" y="148"/>
                    <a:pt x="232" y="149"/>
                  </a:cubicBezTo>
                  <a:cubicBezTo>
                    <a:pt x="231" y="149"/>
                    <a:pt x="231" y="150"/>
                    <a:pt x="231" y="150"/>
                  </a:cubicBezTo>
                  <a:cubicBezTo>
                    <a:pt x="231" y="152"/>
                    <a:pt x="230" y="153"/>
                    <a:pt x="229" y="154"/>
                  </a:cubicBezTo>
                  <a:cubicBezTo>
                    <a:pt x="229" y="155"/>
                    <a:pt x="227" y="162"/>
                    <a:pt x="227" y="163"/>
                  </a:cubicBezTo>
                  <a:cubicBezTo>
                    <a:pt x="226" y="165"/>
                    <a:pt x="225" y="167"/>
                    <a:pt x="224" y="170"/>
                  </a:cubicBezTo>
                  <a:cubicBezTo>
                    <a:pt x="223" y="173"/>
                    <a:pt x="220" y="176"/>
                    <a:pt x="219" y="179"/>
                  </a:cubicBezTo>
                  <a:cubicBezTo>
                    <a:pt x="218" y="181"/>
                    <a:pt x="218" y="183"/>
                    <a:pt x="217" y="185"/>
                  </a:cubicBezTo>
                  <a:cubicBezTo>
                    <a:pt x="209" y="196"/>
                    <a:pt x="202" y="208"/>
                    <a:pt x="192" y="217"/>
                  </a:cubicBezTo>
                  <a:cubicBezTo>
                    <a:pt x="191" y="217"/>
                    <a:pt x="191" y="219"/>
                    <a:pt x="190" y="220"/>
                  </a:cubicBezTo>
                  <a:cubicBezTo>
                    <a:pt x="188" y="221"/>
                    <a:pt x="187" y="221"/>
                    <a:pt x="186" y="222"/>
                  </a:cubicBezTo>
                  <a:cubicBezTo>
                    <a:pt x="186" y="222"/>
                    <a:pt x="185" y="222"/>
                    <a:pt x="185" y="223"/>
                  </a:cubicBezTo>
                  <a:cubicBezTo>
                    <a:pt x="185" y="223"/>
                    <a:pt x="184" y="223"/>
                    <a:pt x="183" y="224"/>
                  </a:cubicBezTo>
                  <a:cubicBezTo>
                    <a:pt x="183" y="224"/>
                    <a:pt x="183" y="225"/>
                    <a:pt x="182" y="225"/>
                  </a:cubicBezTo>
                  <a:cubicBezTo>
                    <a:pt x="180" y="227"/>
                    <a:pt x="178" y="227"/>
                    <a:pt x="175" y="228"/>
                  </a:cubicBezTo>
                  <a:cubicBezTo>
                    <a:pt x="173" y="230"/>
                    <a:pt x="170" y="232"/>
                    <a:pt x="167" y="233"/>
                  </a:cubicBezTo>
                  <a:cubicBezTo>
                    <a:pt x="165" y="234"/>
                    <a:pt x="163" y="234"/>
                    <a:pt x="161" y="235"/>
                  </a:cubicBezTo>
                  <a:cubicBezTo>
                    <a:pt x="158" y="236"/>
                    <a:pt x="155" y="237"/>
                    <a:pt x="153" y="238"/>
                  </a:cubicBezTo>
                  <a:cubicBezTo>
                    <a:pt x="152" y="238"/>
                    <a:pt x="151" y="238"/>
                    <a:pt x="150" y="238"/>
                  </a:cubicBezTo>
                  <a:cubicBezTo>
                    <a:pt x="145" y="240"/>
                    <a:pt x="139" y="243"/>
                    <a:pt x="133" y="245"/>
                  </a:cubicBezTo>
                  <a:cubicBezTo>
                    <a:pt x="131" y="245"/>
                    <a:pt x="128" y="245"/>
                    <a:pt x="126" y="245"/>
                  </a:cubicBezTo>
                  <a:cubicBezTo>
                    <a:pt x="124" y="246"/>
                    <a:pt x="122" y="247"/>
                    <a:pt x="119" y="247"/>
                  </a:cubicBezTo>
                  <a:cubicBezTo>
                    <a:pt x="119" y="247"/>
                    <a:pt x="118" y="247"/>
                    <a:pt x="118" y="247"/>
                  </a:cubicBezTo>
                  <a:cubicBezTo>
                    <a:pt x="118" y="247"/>
                    <a:pt x="117" y="247"/>
                    <a:pt x="117" y="248"/>
                  </a:cubicBezTo>
                  <a:cubicBezTo>
                    <a:pt x="115" y="248"/>
                    <a:pt x="114" y="248"/>
                    <a:pt x="113" y="247"/>
                  </a:cubicBezTo>
                  <a:cubicBezTo>
                    <a:pt x="107" y="248"/>
                    <a:pt x="101" y="249"/>
                    <a:pt x="95" y="250"/>
                  </a:cubicBezTo>
                  <a:cubicBezTo>
                    <a:pt x="94" y="251"/>
                    <a:pt x="92" y="250"/>
                    <a:pt x="92" y="250"/>
                  </a:cubicBezTo>
                  <a:cubicBezTo>
                    <a:pt x="87" y="251"/>
                    <a:pt x="81" y="251"/>
                    <a:pt x="76" y="252"/>
                  </a:cubicBezTo>
                  <a:cubicBezTo>
                    <a:pt x="74" y="253"/>
                    <a:pt x="65" y="251"/>
                    <a:pt x="63" y="251"/>
                  </a:cubicBezTo>
                  <a:cubicBezTo>
                    <a:pt x="62" y="251"/>
                    <a:pt x="60" y="251"/>
                    <a:pt x="59" y="251"/>
                  </a:cubicBezTo>
                  <a:cubicBezTo>
                    <a:pt x="57" y="252"/>
                    <a:pt x="55" y="251"/>
                    <a:pt x="54" y="251"/>
                  </a:cubicBezTo>
                  <a:cubicBezTo>
                    <a:pt x="51" y="250"/>
                    <a:pt x="49" y="251"/>
                    <a:pt x="47" y="251"/>
                  </a:cubicBezTo>
                  <a:cubicBezTo>
                    <a:pt x="45" y="251"/>
                    <a:pt x="43" y="251"/>
                    <a:pt x="41" y="251"/>
                  </a:cubicBezTo>
                  <a:cubicBezTo>
                    <a:pt x="40" y="251"/>
                    <a:pt x="38" y="251"/>
                    <a:pt x="36" y="251"/>
                  </a:cubicBezTo>
                  <a:cubicBezTo>
                    <a:pt x="30" y="253"/>
                    <a:pt x="25" y="255"/>
                    <a:pt x="21" y="258"/>
                  </a:cubicBezTo>
                  <a:cubicBezTo>
                    <a:pt x="19" y="260"/>
                    <a:pt x="16" y="261"/>
                    <a:pt x="14" y="263"/>
                  </a:cubicBezTo>
                  <a:cubicBezTo>
                    <a:pt x="13" y="263"/>
                    <a:pt x="11" y="266"/>
                    <a:pt x="11" y="266"/>
                  </a:cubicBezTo>
                  <a:cubicBezTo>
                    <a:pt x="11" y="267"/>
                    <a:pt x="11" y="268"/>
                    <a:pt x="11" y="268"/>
                  </a:cubicBezTo>
                  <a:cubicBezTo>
                    <a:pt x="11" y="269"/>
                    <a:pt x="10" y="270"/>
                    <a:pt x="9" y="270"/>
                  </a:cubicBezTo>
                  <a:cubicBezTo>
                    <a:pt x="9" y="271"/>
                    <a:pt x="9" y="271"/>
                    <a:pt x="9" y="271"/>
                  </a:cubicBezTo>
                  <a:cubicBezTo>
                    <a:pt x="9" y="272"/>
                    <a:pt x="9" y="273"/>
                    <a:pt x="9" y="274"/>
                  </a:cubicBezTo>
                  <a:cubicBezTo>
                    <a:pt x="9" y="274"/>
                    <a:pt x="8" y="275"/>
                    <a:pt x="8" y="275"/>
                  </a:cubicBezTo>
                  <a:cubicBezTo>
                    <a:pt x="7" y="277"/>
                    <a:pt x="8" y="280"/>
                    <a:pt x="9" y="283"/>
                  </a:cubicBezTo>
                  <a:cubicBezTo>
                    <a:pt x="9" y="284"/>
                    <a:pt x="8" y="285"/>
                    <a:pt x="9" y="287"/>
                  </a:cubicBezTo>
                  <a:cubicBezTo>
                    <a:pt x="10" y="291"/>
                    <a:pt x="12" y="294"/>
                    <a:pt x="14" y="298"/>
                  </a:cubicBezTo>
                  <a:cubicBezTo>
                    <a:pt x="15" y="299"/>
                    <a:pt x="15" y="301"/>
                    <a:pt x="16" y="303"/>
                  </a:cubicBezTo>
                  <a:cubicBezTo>
                    <a:pt x="18" y="305"/>
                    <a:pt x="20" y="308"/>
                    <a:pt x="23" y="310"/>
                  </a:cubicBezTo>
                  <a:cubicBezTo>
                    <a:pt x="24" y="311"/>
                    <a:pt x="27" y="312"/>
                    <a:pt x="28" y="314"/>
                  </a:cubicBezTo>
                  <a:cubicBezTo>
                    <a:pt x="25" y="314"/>
                    <a:pt x="22" y="314"/>
                    <a:pt x="20" y="314"/>
                  </a:cubicBezTo>
                  <a:cubicBezTo>
                    <a:pt x="20" y="314"/>
                    <a:pt x="20" y="314"/>
                    <a:pt x="20" y="314"/>
                  </a:cubicBezTo>
                  <a:cubicBezTo>
                    <a:pt x="17" y="313"/>
                    <a:pt x="12" y="306"/>
                    <a:pt x="10" y="303"/>
                  </a:cubicBezTo>
                  <a:cubicBezTo>
                    <a:pt x="10" y="301"/>
                    <a:pt x="10" y="300"/>
                    <a:pt x="9" y="299"/>
                  </a:cubicBezTo>
                  <a:cubicBezTo>
                    <a:pt x="3" y="289"/>
                    <a:pt x="0" y="276"/>
                    <a:pt x="7" y="265"/>
                  </a:cubicBezTo>
                  <a:cubicBezTo>
                    <a:pt x="8" y="264"/>
                    <a:pt x="8" y="263"/>
                    <a:pt x="8" y="263"/>
                  </a:cubicBezTo>
                  <a:cubicBezTo>
                    <a:pt x="10" y="260"/>
                    <a:pt x="12" y="257"/>
                    <a:pt x="15" y="256"/>
                  </a:cubicBezTo>
                  <a:cubicBezTo>
                    <a:pt x="16" y="255"/>
                    <a:pt x="17" y="255"/>
                    <a:pt x="18" y="255"/>
                  </a:cubicBezTo>
                  <a:cubicBezTo>
                    <a:pt x="22" y="252"/>
                    <a:pt x="25" y="250"/>
                    <a:pt x="30" y="248"/>
                  </a:cubicBezTo>
                  <a:cubicBezTo>
                    <a:pt x="31" y="248"/>
                    <a:pt x="32" y="248"/>
                    <a:pt x="33" y="248"/>
                  </a:cubicBezTo>
                  <a:cubicBezTo>
                    <a:pt x="36" y="247"/>
                    <a:pt x="38" y="246"/>
                    <a:pt x="41" y="246"/>
                  </a:cubicBezTo>
                  <a:cubicBezTo>
                    <a:pt x="41" y="246"/>
                    <a:pt x="43" y="247"/>
                    <a:pt x="44" y="246"/>
                  </a:cubicBezTo>
                  <a:cubicBezTo>
                    <a:pt x="49" y="246"/>
                    <a:pt x="55" y="246"/>
                    <a:pt x="60" y="247"/>
                  </a:cubicBezTo>
                  <a:cubicBezTo>
                    <a:pt x="62" y="247"/>
                    <a:pt x="63" y="247"/>
                    <a:pt x="65" y="247"/>
                  </a:cubicBezTo>
                  <a:cubicBezTo>
                    <a:pt x="67" y="247"/>
                    <a:pt x="72" y="247"/>
                    <a:pt x="75" y="247"/>
                  </a:cubicBezTo>
                  <a:cubicBezTo>
                    <a:pt x="76" y="247"/>
                    <a:pt x="76" y="247"/>
                    <a:pt x="77" y="247"/>
                  </a:cubicBezTo>
                  <a:cubicBezTo>
                    <a:pt x="78" y="247"/>
                    <a:pt x="79" y="247"/>
                    <a:pt x="80" y="247"/>
                  </a:cubicBezTo>
                  <a:cubicBezTo>
                    <a:pt x="83" y="247"/>
                    <a:pt x="85" y="246"/>
                    <a:pt x="88" y="246"/>
                  </a:cubicBezTo>
                  <a:cubicBezTo>
                    <a:pt x="90" y="245"/>
                    <a:pt x="92" y="245"/>
                    <a:pt x="94" y="245"/>
                  </a:cubicBezTo>
                  <a:cubicBezTo>
                    <a:pt x="95" y="246"/>
                    <a:pt x="98" y="245"/>
                    <a:pt x="99" y="244"/>
                  </a:cubicBezTo>
                  <a:cubicBezTo>
                    <a:pt x="102" y="244"/>
                    <a:pt x="105" y="244"/>
                    <a:pt x="107" y="243"/>
                  </a:cubicBezTo>
                  <a:cubicBezTo>
                    <a:pt x="111" y="243"/>
                    <a:pt x="114" y="243"/>
                    <a:pt x="118" y="243"/>
                  </a:cubicBezTo>
                  <a:cubicBezTo>
                    <a:pt x="119" y="242"/>
                    <a:pt x="121" y="241"/>
                    <a:pt x="123" y="241"/>
                  </a:cubicBezTo>
                  <a:cubicBezTo>
                    <a:pt x="126" y="240"/>
                    <a:pt x="130" y="241"/>
                    <a:pt x="134" y="240"/>
                  </a:cubicBezTo>
                  <a:cubicBezTo>
                    <a:pt x="134" y="239"/>
                    <a:pt x="135" y="238"/>
                    <a:pt x="136" y="238"/>
                  </a:cubicBezTo>
                  <a:cubicBezTo>
                    <a:pt x="137" y="238"/>
                    <a:pt x="138" y="238"/>
                    <a:pt x="139" y="238"/>
                  </a:cubicBezTo>
                  <a:cubicBezTo>
                    <a:pt x="142" y="237"/>
                    <a:pt x="145" y="235"/>
                    <a:pt x="148" y="234"/>
                  </a:cubicBezTo>
                  <a:cubicBezTo>
                    <a:pt x="150" y="233"/>
                    <a:pt x="151" y="234"/>
                    <a:pt x="153" y="233"/>
                  </a:cubicBezTo>
                  <a:cubicBezTo>
                    <a:pt x="155" y="232"/>
                    <a:pt x="157" y="231"/>
                    <a:pt x="160" y="231"/>
                  </a:cubicBezTo>
                  <a:cubicBezTo>
                    <a:pt x="160" y="230"/>
                    <a:pt x="159" y="230"/>
                    <a:pt x="160" y="230"/>
                  </a:cubicBezTo>
                  <a:cubicBezTo>
                    <a:pt x="162" y="229"/>
                    <a:pt x="164" y="229"/>
                    <a:pt x="166" y="228"/>
                  </a:cubicBezTo>
                  <a:cubicBezTo>
                    <a:pt x="168" y="227"/>
                    <a:pt x="171" y="226"/>
                    <a:pt x="173" y="224"/>
                  </a:cubicBezTo>
                  <a:cubicBezTo>
                    <a:pt x="175" y="224"/>
                    <a:pt x="177" y="224"/>
                    <a:pt x="177" y="222"/>
                  </a:cubicBezTo>
                  <a:cubicBezTo>
                    <a:pt x="180" y="222"/>
                    <a:pt x="182" y="219"/>
                    <a:pt x="184" y="218"/>
                  </a:cubicBezTo>
                  <a:cubicBezTo>
                    <a:pt x="188" y="215"/>
                    <a:pt x="191" y="211"/>
                    <a:pt x="195" y="206"/>
                  </a:cubicBezTo>
                  <a:cubicBezTo>
                    <a:pt x="196" y="205"/>
                    <a:pt x="198" y="203"/>
                    <a:pt x="200" y="201"/>
                  </a:cubicBezTo>
                  <a:cubicBezTo>
                    <a:pt x="202" y="199"/>
                    <a:pt x="203" y="196"/>
                    <a:pt x="204" y="194"/>
                  </a:cubicBezTo>
                  <a:cubicBezTo>
                    <a:pt x="205" y="193"/>
                    <a:pt x="206" y="193"/>
                    <a:pt x="206" y="192"/>
                  </a:cubicBezTo>
                  <a:cubicBezTo>
                    <a:pt x="207" y="191"/>
                    <a:pt x="207" y="189"/>
                    <a:pt x="208" y="188"/>
                  </a:cubicBezTo>
                  <a:cubicBezTo>
                    <a:pt x="209" y="186"/>
                    <a:pt x="211" y="185"/>
                    <a:pt x="212" y="183"/>
                  </a:cubicBezTo>
                  <a:cubicBezTo>
                    <a:pt x="214" y="179"/>
                    <a:pt x="215" y="176"/>
                    <a:pt x="217" y="172"/>
                  </a:cubicBezTo>
                  <a:cubicBezTo>
                    <a:pt x="218" y="169"/>
                    <a:pt x="220" y="166"/>
                    <a:pt x="221" y="163"/>
                  </a:cubicBezTo>
                  <a:cubicBezTo>
                    <a:pt x="221" y="162"/>
                    <a:pt x="221" y="161"/>
                    <a:pt x="222" y="161"/>
                  </a:cubicBezTo>
                  <a:cubicBezTo>
                    <a:pt x="222" y="159"/>
                    <a:pt x="223" y="157"/>
                    <a:pt x="224" y="155"/>
                  </a:cubicBezTo>
                  <a:cubicBezTo>
                    <a:pt x="224" y="155"/>
                    <a:pt x="224" y="155"/>
                    <a:pt x="223" y="154"/>
                  </a:cubicBezTo>
                  <a:cubicBezTo>
                    <a:pt x="224" y="154"/>
                    <a:pt x="226" y="149"/>
                    <a:pt x="225" y="149"/>
                  </a:cubicBezTo>
                  <a:cubicBezTo>
                    <a:pt x="227" y="146"/>
                    <a:pt x="228" y="143"/>
                    <a:pt x="230" y="140"/>
                  </a:cubicBezTo>
                  <a:cubicBezTo>
                    <a:pt x="233" y="135"/>
                    <a:pt x="240" y="129"/>
                    <a:pt x="245" y="125"/>
                  </a:cubicBezTo>
                  <a:cubicBezTo>
                    <a:pt x="248" y="122"/>
                    <a:pt x="254" y="119"/>
                    <a:pt x="259" y="118"/>
                  </a:cubicBezTo>
                  <a:cubicBezTo>
                    <a:pt x="261" y="117"/>
                    <a:pt x="263" y="117"/>
                    <a:pt x="264" y="117"/>
                  </a:cubicBezTo>
                  <a:cubicBezTo>
                    <a:pt x="276" y="112"/>
                    <a:pt x="291" y="109"/>
                    <a:pt x="304" y="105"/>
                  </a:cubicBezTo>
                  <a:cubicBezTo>
                    <a:pt x="308" y="104"/>
                    <a:pt x="311" y="104"/>
                    <a:pt x="315" y="103"/>
                  </a:cubicBezTo>
                  <a:cubicBezTo>
                    <a:pt x="318" y="102"/>
                    <a:pt x="320" y="100"/>
                    <a:pt x="323" y="99"/>
                  </a:cubicBezTo>
                  <a:cubicBezTo>
                    <a:pt x="324" y="98"/>
                    <a:pt x="325" y="98"/>
                    <a:pt x="326" y="98"/>
                  </a:cubicBezTo>
                  <a:cubicBezTo>
                    <a:pt x="329" y="96"/>
                    <a:pt x="332" y="94"/>
                    <a:pt x="335" y="92"/>
                  </a:cubicBezTo>
                  <a:cubicBezTo>
                    <a:pt x="338" y="91"/>
                    <a:pt x="340" y="87"/>
                    <a:pt x="343" y="86"/>
                  </a:cubicBezTo>
                  <a:cubicBezTo>
                    <a:pt x="345" y="81"/>
                    <a:pt x="349" y="77"/>
                    <a:pt x="352" y="72"/>
                  </a:cubicBezTo>
                  <a:cubicBezTo>
                    <a:pt x="353" y="70"/>
                    <a:pt x="359" y="60"/>
                    <a:pt x="358" y="59"/>
                  </a:cubicBezTo>
                  <a:cubicBezTo>
                    <a:pt x="359" y="57"/>
                    <a:pt x="361" y="55"/>
                    <a:pt x="362" y="52"/>
                  </a:cubicBezTo>
                  <a:cubicBezTo>
                    <a:pt x="361" y="52"/>
                    <a:pt x="361" y="52"/>
                    <a:pt x="361" y="51"/>
                  </a:cubicBezTo>
                  <a:cubicBezTo>
                    <a:pt x="362" y="50"/>
                    <a:pt x="362" y="49"/>
                    <a:pt x="363" y="48"/>
                  </a:cubicBezTo>
                  <a:cubicBezTo>
                    <a:pt x="364" y="48"/>
                    <a:pt x="365" y="47"/>
                    <a:pt x="365" y="47"/>
                  </a:cubicBezTo>
                  <a:cubicBezTo>
                    <a:pt x="366" y="45"/>
                    <a:pt x="366" y="44"/>
                    <a:pt x="367" y="42"/>
                  </a:cubicBezTo>
                  <a:cubicBezTo>
                    <a:pt x="369" y="38"/>
                    <a:pt x="372" y="34"/>
                    <a:pt x="374" y="30"/>
                  </a:cubicBezTo>
                  <a:cubicBezTo>
                    <a:pt x="375" y="28"/>
                    <a:pt x="377" y="26"/>
                    <a:pt x="378" y="25"/>
                  </a:cubicBezTo>
                  <a:cubicBezTo>
                    <a:pt x="379" y="23"/>
                    <a:pt x="379" y="21"/>
                    <a:pt x="380" y="20"/>
                  </a:cubicBezTo>
                  <a:cubicBezTo>
                    <a:pt x="381" y="18"/>
                    <a:pt x="383" y="17"/>
                    <a:pt x="385" y="15"/>
                  </a:cubicBezTo>
                  <a:cubicBezTo>
                    <a:pt x="390" y="8"/>
                    <a:pt x="398" y="4"/>
                    <a:pt x="407" y="1"/>
                  </a:cubicBezTo>
                  <a:cubicBezTo>
                    <a:pt x="411" y="0"/>
                    <a:pt x="415" y="1"/>
                    <a:pt x="418" y="1"/>
                  </a:cubicBezTo>
                  <a:cubicBezTo>
                    <a:pt x="420" y="1"/>
                    <a:pt x="425" y="3"/>
                    <a:pt x="426" y="4"/>
                  </a:cubicBezTo>
                  <a:cubicBezTo>
                    <a:pt x="433" y="7"/>
                    <a:pt x="439" y="10"/>
                    <a:pt x="448" y="12"/>
                  </a:cubicBezTo>
                  <a:cubicBezTo>
                    <a:pt x="455" y="14"/>
                    <a:pt x="462" y="11"/>
                    <a:pt x="470" y="12"/>
                  </a:cubicBezTo>
                  <a:cubicBezTo>
                    <a:pt x="474" y="13"/>
                    <a:pt x="481" y="14"/>
                    <a:pt x="485" y="14"/>
                  </a:cubicBezTo>
                  <a:cubicBezTo>
                    <a:pt x="486" y="14"/>
                    <a:pt x="487" y="14"/>
                    <a:pt x="488" y="14"/>
                  </a:cubicBezTo>
                  <a:cubicBezTo>
                    <a:pt x="491" y="15"/>
                    <a:pt x="493" y="16"/>
                    <a:pt x="495" y="17"/>
                  </a:cubicBezTo>
                  <a:cubicBezTo>
                    <a:pt x="497" y="17"/>
                    <a:pt x="500" y="17"/>
                    <a:pt x="502" y="18"/>
                  </a:cubicBezTo>
                  <a:cubicBezTo>
                    <a:pt x="507" y="19"/>
                    <a:pt x="513" y="21"/>
                    <a:pt x="518" y="24"/>
                  </a:cubicBezTo>
                  <a:cubicBezTo>
                    <a:pt x="522" y="26"/>
                    <a:pt x="525" y="26"/>
                    <a:pt x="528" y="28"/>
                  </a:cubicBezTo>
                  <a:cubicBezTo>
                    <a:pt x="532" y="30"/>
                    <a:pt x="537" y="34"/>
                    <a:pt x="541" y="36"/>
                  </a:cubicBezTo>
                  <a:cubicBezTo>
                    <a:pt x="550" y="41"/>
                    <a:pt x="558" y="46"/>
                    <a:pt x="565" y="51"/>
                  </a:cubicBezTo>
                  <a:cubicBezTo>
                    <a:pt x="566" y="52"/>
                    <a:pt x="566" y="53"/>
                    <a:pt x="567" y="54"/>
                  </a:cubicBezTo>
                  <a:cubicBezTo>
                    <a:pt x="568" y="54"/>
                    <a:pt x="569" y="55"/>
                    <a:pt x="570" y="55"/>
                  </a:cubicBezTo>
                  <a:cubicBezTo>
                    <a:pt x="574" y="60"/>
                    <a:pt x="581" y="69"/>
                    <a:pt x="579" y="78"/>
                  </a:cubicBezTo>
                  <a:cubicBezTo>
                    <a:pt x="578" y="79"/>
                    <a:pt x="578" y="81"/>
                    <a:pt x="578" y="82"/>
                  </a:cubicBezTo>
                  <a:cubicBezTo>
                    <a:pt x="575" y="86"/>
                    <a:pt x="571" y="87"/>
                    <a:pt x="567" y="89"/>
                  </a:cubicBezTo>
                  <a:cubicBezTo>
                    <a:pt x="564" y="90"/>
                    <a:pt x="562" y="92"/>
                    <a:pt x="559" y="92"/>
                  </a:cubicBezTo>
                  <a:cubicBezTo>
                    <a:pt x="558" y="92"/>
                    <a:pt x="559" y="92"/>
                    <a:pt x="558" y="92"/>
                  </a:cubicBezTo>
                  <a:cubicBezTo>
                    <a:pt x="556" y="93"/>
                    <a:pt x="554" y="92"/>
                    <a:pt x="552" y="93"/>
                  </a:cubicBezTo>
                  <a:cubicBezTo>
                    <a:pt x="549" y="93"/>
                    <a:pt x="547" y="93"/>
                    <a:pt x="543" y="93"/>
                  </a:cubicBezTo>
                  <a:cubicBezTo>
                    <a:pt x="542" y="93"/>
                    <a:pt x="538" y="94"/>
                    <a:pt x="535" y="94"/>
                  </a:cubicBezTo>
                  <a:cubicBezTo>
                    <a:pt x="534" y="94"/>
                    <a:pt x="534" y="94"/>
                    <a:pt x="533" y="94"/>
                  </a:cubicBezTo>
                  <a:cubicBezTo>
                    <a:pt x="529" y="94"/>
                    <a:pt x="522" y="94"/>
                    <a:pt x="517" y="94"/>
                  </a:cubicBezTo>
                  <a:cubicBezTo>
                    <a:pt x="517" y="94"/>
                    <a:pt x="517" y="94"/>
                    <a:pt x="517" y="94"/>
                  </a:cubicBezTo>
                  <a:cubicBezTo>
                    <a:pt x="518" y="94"/>
                    <a:pt x="518" y="94"/>
                    <a:pt x="518" y="94"/>
                  </a:cubicBezTo>
                  <a:cubicBezTo>
                    <a:pt x="518" y="94"/>
                    <a:pt x="518" y="94"/>
                    <a:pt x="517" y="94"/>
                  </a:cubicBezTo>
                  <a:cubicBezTo>
                    <a:pt x="516" y="95"/>
                    <a:pt x="506" y="95"/>
                    <a:pt x="504" y="95"/>
                  </a:cubicBezTo>
                  <a:cubicBezTo>
                    <a:pt x="504" y="95"/>
                    <a:pt x="504" y="95"/>
                    <a:pt x="503" y="95"/>
                  </a:cubicBezTo>
                  <a:cubicBezTo>
                    <a:pt x="502" y="95"/>
                    <a:pt x="499" y="96"/>
                    <a:pt x="499" y="96"/>
                  </a:cubicBezTo>
                  <a:cubicBezTo>
                    <a:pt x="497" y="97"/>
                    <a:pt x="495" y="97"/>
                    <a:pt x="493" y="97"/>
                  </a:cubicBezTo>
                  <a:cubicBezTo>
                    <a:pt x="490" y="98"/>
                    <a:pt x="487" y="100"/>
                    <a:pt x="485" y="101"/>
                  </a:cubicBezTo>
                  <a:cubicBezTo>
                    <a:pt x="484" y="101"/>
                    <a:pt x="483" y="101"/>
                    <a:pt x="483" y="101"/>
                  </a:cubicBezTo>
                  <a:cubicBezTo>
                    <a:pt x="481" y="102"/>
                    <a:pt x="478" y="103"/>
                    <a:pt x="477" y="104"/>
                  </a:cubicBezTo>
                  <a:cubicBezTo>
                    <a:pt x="476" y="105"/>
                    <a:pt x="476" y="106"/>
                    <a:pt x="475" y="107"/>
                  </a:cubicBezTo>
                  <a:cubicBezTo>
                    <a:pt x="472" y="110"/>
                    <a:pt x="469" y="113"/>
                    <a:pt x="466" y="116"/>
                  </a:cubicBezTo>
                  <a:cubicBezTo>
                    <a:pt x="466" y="117"/>
                    <a:pt x="466" y="118"/>
                    <a:pt x="464" y="119"/>
                  </a:cubicBezTo>
                  <a:cubicBezTo>
                    <a:pt x="464" y="119"/>
                    <a:pt x="464" y="119"/>
                    <a:pt x="464" y="119"/>
                  </a:cubicBezTo>
                  <a:cubicBezTo>
                    <a:pt x="465" y="119"/>
                    <a:pt x="465" y="119"/>
                    <a:pt x="465" y="119"/>
                  </a:cubicBezTo>
                  <a:cubicBezTo>
                    <a:pt x="463" y="122"/>
                    <a:pt x="461" y="126"/>
                    <a:pt x="459" y="130"/>
                  </a:cubicBezTo>
                  <a:cubicBezTo>
                    <a:pt x="456" y="135"/>
                    <a:pt x="453" y="142"/>
                    <a:pt x="450" y="147"/>
                  </a:cubicBezTo>
                  <a:cubicBezTo>
                    <a:pt x="449" y="149"/>
                    <a:pt x="450" y="151"/>
                    <a:pt x="449" y="154"/>
                  </a:cubicBezTo>
                  <a:cubicBezTo>
                    <a:pt x="451" y="154"/>
                    <a:pt x="452" y="154"/>
                    <a:pt x="452" y="155"/>
                  </a:cubicBezTo>
                  <a:cubicBezTo>
                    <a:pt x="452" y="155"/>
                    <a:pt x="452" y="156"/>
                    <a:pt x="452" y="156"/>
                  </a:cubicBezTo>
                  <a:cubicBezTo>
                    <a:pt x="449" y="158"/>
                    <a:pt x="446" y="162"/>
                    <a:pt x="447" y="166"/>
                  </a:cubicBezTo>
                  <a:cubicBezTo>
                    <a:pt x="446" y="167"/>
                    <a:pt x="447" y="166"/>
                    <a:pt x="446" y="167"/>
                  </a:cubicBezTo>
                  <a:cubicBezTo>
                    <a:pt x="447" y="167"/>
                    <a:pt x="446" y="172"/>
                    <a:pt x="446" y="173"/>
                  </a:cubicBezTo>
                  <a:cubicBezTo>
                    <a:pt x="447" y="174"/>
                    <a:pt x="445" y="181"/>
                    <a:pt x="445" y="184"/>
                  </a:cubicBezTo>
                  <a:cubicBezTo>
                    <a:pt x="444" y="188"/>
                    <a:pt x="444" y="194"/>
                    <a:pt x="445" y="198"/>
                  </a:cubicBezTo>
                  <a:cubicBezTo>
                    <a:pt x="445" y="199"/>
                    <a:pt x="445" y="199"/>
                    <a:pt x="445" y="199"/>
                  </a:cubicBezTo>
                  <a:cubicBezTo>
                    <a:pt x="444" y="201"/>
                    <a:pt x="444" y="203"/>
                    <a:pt x="445" y="205"/>
                  </a:cubicBezTo>
                  <a:cubicBezTo>
                    <a:pt x="444" y="207"/>
                    <a:pt x="443" y="213"/>
                    <a:pt x="443" y="216"/>
                  </a:cubicBezTo>
                  <a:cubicBezTo>
                    <a:pt x="443" y="216"/>
                    <a:pt x="444" y="216"/>
                    <a:pt x="444" y="216"/>
                  </a:cubicBezTo>
                  <a:cubicBezTo>
                    <a:pt x="444" y="216"/>
                    <a:pt x="444" y="216"/>
                    <a:pt x="443" y="216"/>
                  </a:cubicBezTo>
                  <a:cubicBezTo>
                    <a:pt x="441" y="218"/>
                    <a:pt x="443" y="221"/>
                    <a:pt x="441" y="224"/>
                  </a:cubicBezTo>
                  <a:cubicBezTo>
                    <a:pt x="439" y="228"/>
                    <a:pt x="438" y="232"/>
                    <a:pt x="436" y="236"/>
                  </a:cubicBezTo>
                  <a:cubicBezTo>
                    <a:pt x="435" y="238"/>
                    <a:pt x="434" y="238"/>
                    <a:pt x="434" y="239"/>
                  </a:cubicBezTo>
                  <a:cubicBezTo>
                    <a:pt x="433" y="240"/>
                    <a:pt x="432" y="241"/>
                    <a:pt x="431" y="241"/>
                  </a:cubicBezTo>
                  <a:cubicBezTo>
                    <a:pt x="431" y="242"/>
                    <a:pt x="431" y="242"/>
                    <a:pt x="431" y="243"/>
                  </a:cubicBezTo>
                  <a:cubicBezTo>
                    <a:pt x="430" y="245"/>
                    <a:pt x="425" y="248"/>
                    <a:pt x="423" y="249"/>
                  </a:cubicBezTo>
                  <a:cubicBezTo>
                    <a:pt x="421" y="250"/>
                    <a:pt x="419" y="249"/>
                    <a:pt x="417" y="250"/>
                  </a:cubicBezTo>
                  <a:cubicBezTo>
                    <a:pt x="416" y="250"/>
                    <a:pt x="416" y="251"/>
                    <a:pt x="415" y="251"/>
                  </a:cubicBezTo>
                  <a:cubicBezTo>
                    <a:pt x="414" y="251"/>
                    <a:pt x="413" y="251"/>
                    <a:pt x="411" y="252"/>
                  </a:cubicBezTo>
                  <a:cubicBezTo>
                    <a:pt x="411" y="252"/>
                    <a:pt x="410" y="253"/>
                    <a:pt x="410" y="253"/>
                  </a:cubicBezTo>
                  <a:cubicBezTo>
                    <a:pt x="409" y="254"/>
                    <a:pt x="403" y="254"/>
                    <a:pt x="402" y="254"/>
                  </a:cubicBezTo>
                  <a:cubicBezTo>
                    <a:pt x="402" y="254"/>
                    <a:pt x="402" y="254"/>
                    <a:pt x="402" y="254"/>
                  </a:cubicBezTo>
                  <a:cubicBezTo>
                    <a:pt x="399" y="255"/>
                    <a:pt x="397" y="254"/>
                    <a:pt x="395" y="254"/>
                  </a:cubicBezTo>
                  <a:cubicBezTo>
                    <a:pt x="394" y="255"/>
                    <a:pt x="392" y="256"/>
                    <a:pt x="390" y="256"/>
                  </a:cubicBezTo>
                  <a:cubicBezTo>
                    <a:pt x="390" y="257"/>
                    <a:pt x="390" y="256"/>
                    <a:pt x="389" y="257"/>
                  </a:cubicBezTo>
                  <a:cubicBezTo>
                    <a:pt x="389" y="257"/>
                    <a:pt x="389" y="257"/>
                    <a:pt x="389" y="258"/>
                  </a:cubicBezTo>
                  <a:cubicBezTo>
                    <a:pt x="385" y="258"/>
                    <a:pt x="381" y="261"/>
                    <a:pt x="377" y="262"/>
                  </a:cubicBezTo>
                  <a:cubicBezTo>
                    <a:pt x="375" y="262"/>
                    <a:pt x="373" y="263"/>
                    <a:pt x="371" y="263"/>
                  </a:cubicBezTo>
                  <a:cubicBezTo>
                    <a:pt x="368" y="264"/>
                    <a:pt x="365" y="266"/>
                    <a:pt x="363" y="267"/>
                  </a:cubicBezTo>
                  <a:cubicBezTo>
                    <a:pt x="361" y="268"/>
                    <a:pt x="359" y="268"/>
                    <a:pt x="358" y="269"/>
                  </a:cubicBezTo>
                  <a:cubicBezTo>
                    <a:pt x="357" y="269"/>
                    <a:pt x="357" y="270"/>
                    <a:pt x="356" y="271"/>
                  </a:cubicBezTo>
                  <a:cubicBezTo>
                    <a:pt x="355" y="272"/>
                    <a:pt x="354" y="273"/>
                    <a:pt x="353" y="274"/>
                  </a:cubicBezTo>
                  <a:cubicBezTo>
                    <a:pt x="351" y="275"/>
                    <a:pt x="348" y="276"/>
                    <a:pt x="347" y="278"/>
                  </a:cubicBezTo>
                  <a:cubicBezTo>
                    <a:pt x="347" y="278"/>
                    <a:pt x="347" y="278"/>
                    <a:pt x="347" y="279"/>
                  </a:cubicBezTo>
                  <a:cubicBezTo>
                    <a:pt x="344" y="280"/>
                    <a:pt x="341" y="284"/>
                    <a:pt x="339" y="286"/>
                  </a:cubicBezTo>
                  <a:cubicBezTo>
                    <a:pt x="338" y="287"/>
                    <a:pt x="337" y="288"/>
                    <a:pt x="336" y="288"/>
                  </a:cubicBezTo>
                  <a:cubicBezTo>
                    <a:pt x="336" y="290"/>
                    <a:pt x="335" y="290"/>
                    <a:pt x="334" y="291"/>
                  </a:cubicBezTo>
                  <a:cubicBezTo>
                    <a:pt x="334" y="291"/>
                    <a:pt x="334" y="292"/>
                    <a:pt x="333" y="293"/>
                  </a:cubicBezTo>
                  <a:cubicBezTo>
                    <a:pt x="332" y="295"/>
                    <a:pt x="330" y="297"/>
                    <a:pt x="329" y="299"/>
                  </a:cubicBezTo>
                  <a:cubicBezTo>
                    <a:pt x="327" y="301"/>
                    <a:pt x="325" y="306"/>
                    <a:pt x="323" y="308"/>
                  </a:cubicBezTo>
                  <a:cubicBezTo>
                    <a:pt x="314" y="314"/>
                    <a:pt x="305" y="314"/>
                    <a:pt x="291" y="314"/>
                  </a:cubicBezTo>
                  <a:cubicBezTo>
                    <a:pt x="291" y="314"/>
                    <a:pt x="291" y="314"/>
                    <a:pt x="291" y="314"/>
                  </a:cubicBezTo>
                  <a:cubicBezTo>
                    <a:pt x="291" y="314"/>
                    <a:pt x="291" y="314"/>
                    <a:pt x="291" y="314"/>
                  </a:cubicBezTo>
                  <a:cubicBezTo>
                    <a:pt x="292" y="312"/>
                    <a:pt x="296" y="312"/>
                    <a:pt x="299" y="311"/>
                  </a:cubicBezTo>
                  <a:cubicBezTo>
                    <a:pt x="305" y="309"/>
                    <a:pt x="314" y="308"/>
                    <a:pt x="319" y="305"/>
                  </a:cubicBezTo>
                  <a:cubicBezTo>
                    <a:pt x="321" y="303"/>
                    <a:pt x="324" y="297"/>
                    <a:pt x="326" y="294"/>
                  </a:cubicBezTo>
                  <a:cubicBezTo>
                    <a:pt x="327" y="293"/>
                    <a:pt x="328" y="292"/>
                    <a:pt x="329" y="291"/>
                  </a:cubicBezTo>
                  <a:cubicBezTo>
                    <a:pt x="330" y="289"/>
                    <a:pt x="332" y="286"/>
                    <a:pt x="334" y="283"/>
                  </a:cubicBezTo>
                  <a:cubicBezTo>
                    <a:pt x="336" y="280"/>
                    <a:pt x="340" y="278"/>
                    <a:pt x="343" y="276"/>
                  </a:cubicBezTo>
                  <a:cubicBezTo>
                    <a:pt x="352" y="267"/>
                    <a:pt x="362" y="259"/>
                    <a:pt x="376" y="254"/>
                  </a:cubicBezTo>
                  <a:cubicBezTo>
                    <a:pt x="378" y="254"/>
                    <a:pt x="381" y="253"/>
                    <a:pt x="383" y="252"/>
                  </a:cubicBezTo>
                  <a:cubicBezTo>
                    <a:pt x="385" y="252"/>
                    <a:pt x="387" y="252"/>
                    <a:pt x="389" y="251"/>
                  </a:cubicBezTo>
                  <a:cubicBezTo>
                    <a:pt x="391" y="251"/>
                    <a:pt x="392" y="250"/>
                    <a:pt x="394" y="250"/>
                  </a:cubicBezTo>
                  <a:cubicBezTo>
                    <a:pt x="397" y="250"/>
                    <a:pt x="401" y="249"/>
                    <a:pt x="404" y="249"/>
                  </a:cubicBezTo>
                  <a:cubicBezTo>
                    <a:pt x="408" y="248"/>
                    <a:pt x="412" y="248"/>
                    <a:pt x="417" y="247"/>
                  </a:cubicBezTo>
                  <a:cubicBezTo>
                    <a:pt x="418" y="246"/>
                    <a:pt x="419" y="245"/>
                    <a:pt x="420" y="245"/>
                  </a:cubicBezTo>
                  <a:cubicBezTo>
                    <a:pt x="423" y="244"/>
                    <a:pt x="429" y="240"/>
                    <a:pt x="430" y="237"/>
                  </a:cubicBezTo>
                  <a:cubicBezTo>
                    <a:pt x="430" y="237"/>
                    <a:pt x="430" y="237"/>
                    <a:pt x="430" y="237"/>
                  </a:cubicBezTo>
                  <a:cubicBezTo>
                    <a:pt x="431" y="236"/>
                    <a:pt x="431" y="234"/>
                    <a:pt x="432" y="233"/>
                  </a:cubicBezTo>
                  <a:cubicBezTo>
                    <a:pt x="433" y="230"/>
                    <a:pt x="435" y="226"/>
                    <a:pt x="437" y="223"/>
                  </a:cubicBezTo>
                  <a:cubicBezTo>
                    <a:pt x="437" y="222"/>
                    <a:pt x="437" y="221"/>
                    <a:pt x="438" y="220"/>
                  </a:cubicBezTo>
                  <a:cubicBezTo>
                    <a:pt x="437" y="220"/>
                    <a:pt x="437" y="220"/>
                    <a:pt x="437" y="220"/>
                  </a:cubicBezTo>
                  <a:cubicBezTo>
                    <a:pt x="439" y="217"/>
                    <a:pt x="439" y="212"/>
                    <a:pt x="439" y="209"/>
                  </a:cubicBezTo>
                  <a:cubicBezTo>
                    <a:pt x="439" y="208"/>
                    <a:pt x="439" y="206"/>
                    <a:pt x="439" y="205"/>
                  </a:cubicBezTo>
                  <a:cubicBezTo>
                    <a:pt x="439" y="204"/>
                    <a:pt x="439" y="204"/>
                    <a:pt x="438" y="204"/>
                  </a:cubicBezTo>
                  <a:cubicBezTo>
                    <a:pt x="440" y="204"/>
                    <a:pt x="440" y="204"/>
                    <a:pt x="440" y="203"/>
                  </a:cubicBezTo>
                  <a:cubicBezTo>
                    <a:pt x="440" y="202"/>
                    <a:pt x="440" y="199"/>
                    <a:pt x="440" y="198"/>
                  </a:cubicBezTo>
                  <a:cubicBezTo>
                    <a:pt x="440" y="197"/>
                    <a:pt x="440" y="196"/>
                    <a:pt x="440" y="195"/>
                  </a:cubicBezTo>
                  <a:cubicBezTo>
                    <a:pt x="440" y="193"/>
                    <a:pt x="440" y="189"/>
                    <a:pt x="440" y="187"/>
                  </a:cubicBezTo>
                  <a:cubicBezTo>
                    <a:pt x="441" y="177"/>
                    <a:pt x="441" y="167"/>
                    <a:pt x="444" y="158"/>
                  </a:cubicBezTo>
                  <a:cubicBezTo>
                    <a:pt x="444" y="157"/>
                    <a:pt x="444" y="157"/>
                    <a:pt x="444" y="156"/>
                  </a:cubicBezTo>
                  <a:cubicBezTo>
                    <a:pt x="444" y="155"/>
                    <a:pt x="445" y="153"/>
                    <a:pt x="445" y="151"/>
                  </a:cubicBezTo>
                  <a:cubicBezTo>
                    <a:pt x="445" y="151"/>
                    <a:pt x="445" y="150"/>
                    <a:pt x="445" y="150"/>
                  </a:cubicBezTo>
                  <a:cubicBezTo>
                    <a:pt x="445" y="149"/>
                    <a:pt x="446" y="147"/>
                    <a:pt x="446" y="146"/>
                  </a:cubicBezTo>
                  <a:cubicBezTo>
                    <a:pt x="446" y="146"/>
                    <a:pt x="446" y="146"/>
                    <a:pt x="446" y="146"/>
                  </a:cubicBezTo>
                  <a:cubicBezTo>
                    <a:pt x="447" y="145"/>
                    <a:pt x="447" y="144"/>
                    <a:pt x="447" y="143"/>
                  </a:cubicBezTo>
                  <a:cubicBezTo>
                    <a:pt x="447" y="143"/>
                    <a:pt x="447" y="143"/>
                    <a:pt x="447" y="143"/>
                  </a:cubicBezTo>
                  <a:cubicBezTo>
                    <a:pt x="448" y="143"/>
                    <a:pt x="449" y="138"/>
                    <a:pt x="449" y="138"/>
                  </a:cubicBezTo>
                  <a:cubicBezTo>
                    <a:pt x="451" y="137"/>
                    <a:pt x="450" y="136"/>
                    <a:pt x="451" y="134"/>
                  </a:cubicBezTo>
                  <a:cubicBezTo>
                    <a:pt x="452" y="132"/>
                    <a:pt x="453" y="130"/>
                    <a:pt x="455" y="128"/>
                  </a:cubicBezTo>
                  <a:cubicBezTo>
                    <a:pt x="455" y="127"/>
                    <a:pt x="455" y="125"/>
                    <a:pt x="456" y="124"/>
                  </a:cubicBezTo>
                  <a:cubicBezTo>
                    <a:pt x="456" y="122"/>
                    <a:pt x="458" y="120"/>
                    <a:pt x="459" y="119"/>
                  </a:cubicBezTo>
                  <a:cubicBezTo>
                    <a:pt x="464" y="112"/>
                    <a:pt x="467" y="105"/>
                    <a:pt x="474" y="100"/>
                  </a:cubicBezTo>
                  <a:cubicBezTo>
                    <a:pt x="475" y="99"/>
                    <a:pt x="476" y="99"/>
                    <a:pt x="477" y="98"/>
                  </a:cubicBezTo>
                  <a:cubicBezTo>
                    <a:pt x="479" y="97"/>
                    <a:pt x="484" y="94"/>
                    <a:pt x="486" y="94"/>
                  </a:cubicBezTo>
                  <a:cubicBezTo>
                    <a:pt x="486" y="94"/>
                    <a:pt x="486" y="94"/>
                    <a:pt x="486" y="95"/>
                  </a:cubicBezTo>
                  <a:cubicBezTo>
                    <a:pt x="490" y="93"/>
                    <a:pt x="495" y="92"/>
                    <a:pt x="500" y="91"/>
                  </a:cubicBezTo>
                  <a:cubicBezTo>
                    <a:pt x="503" y="90"/>
                    <a:pt x="506" y="91"/>
                    <a:pt x="510" y="90"/>
                  </a:cubicBezTo>
                  <a:cubicBezTo>
                    <a:pt x="510" y="90"/>
                    <a:pt x="511" y="90"/>
                    <a:pt x="512" y="90"/>
                  </a:cubicBezTo>
                  <a:cubicBezTo>
                    <a:pt x="516" y="90"/>
                    <a:pt x="519" y="89"/>
                    <a:pt x="523" y="89"/>
                  </a:cubicBezTo>
                  <a:cubicBezTo>
                    <a:pt x="524" y="89"/>
                    <a:pt x="526" y="89"/>
                    <a:pt x="528" y="90"/>
                  </a:cubicBezTo>
                  <a:cubicBezTo>
                    <a:pt x="532" y="90"/>
                    <a:pt x="540" y="89"/>
                    <a:pt x="544" y="89"/>
                  </a:cubicBezTo>
                  <a:cubicBezTo>
                    <a:pt x="546" y="89"/>
                    <a:pt x="549" y="89"/>
                    <a:pt x="551" y="88"/>
                  </a:cubicBezTo>
                  <a:cubicBezTo>
                    <a:pt x="555" y="88"/>
                    <a:pt x="559" y="88"/>
                    <a:pt x="563" y="86"/>
                  </a:cubicBezTo>
                  <a:cubicBezTo>
                    <a:pt x="567" y="85"/>
                    <a:pt x="572" y="83"/>
                    <a:pt x="574" y="79"/>
                  </a:cubicBezTo>
                  <a:cubicBezTo>
                    <a:pt x="577" y="74"/>
                    <a:pt x="573" y="66"/>
                    <a:pt x="570" y="62"/>
                  </a:cubicBezTo>
                  <a:cubicBezTo>
                    <a:pt x="570" y="62"/>
                    <a:pt x="570" y="61"/>
                    <a:pt x="569" y="61"/>
                  </a:cubicBezTo>
                  <a:cubicBezTo>
                    <a:pt x="569" y="60"/>
                    <a:pt x="569" y="61"/>
                    <a:pt x="568" y="60"/>
                  </a:cubicBezTo>
                  <a:cubicBezTo>
                    <a:pt x="568" y="60"/>
                    <a:pt x="568" y="59"/>
                    <a:pt x="568" y="58"/>
                  </a:cubicBezTo>
                  <a:cubicBezTo>
                    <a:pt x="566" y="57"/>
                    <a:pt x="565" y="57"/>
                    <a:pt x="563" y="56"/>
                  </a:cubicBezTo>
                  <a:cubicBezTo>
                    <a:pt x="560" y="53"/>
                    <a:pt x="557" y="51"/>
                    <a:pt x="553" y="49"/>
                  </a:cubicBezTo>
                  <a:cubicBezTo>
                    <a:pt x="552" y="48"/>
                    <a:pt x="551" y="47"/>
                    <a:pt x="550" y="46"/>
                  </a:cubicBezTo>
                  <a:cubicBezTo>
                    <a:pt x="549" y="46"/>
                    <a:pt x="548" y="45"/>
                    <a:pt x="547" y="45"/>
                  </a:cubicBezTo>
                  <a:cubicBezTo>
                    <a:pt x="547" y="45"/>
                    <a:pt x="546" y="44"/>
                    <a:pt x="546" y="44"/>
                  </a:cubicBezTo>
                  <a:cubicBezTo>
                    <a:pt x="542" y="41"/>
                    <a:pt x="538" y="40"/>
                    <a:pt x="534" y="37"/>
                  </a:cubicBezTo>
                  <a:cubicBezTo>
                    <a:pt x="532" y="36"/>
                    <a:pt x="530" y="34"/>
                    <a:pt x="528" y="33"/>
                  </a:cubicBezTo>
                  <a:cubicBezTo>
                    <a:pt x="526" y="32"/>
                    <a:pt x="524" y="32"/>
                    <a:pt x="523" y="31"/>
                  </a:cubicBezTo>
                  <a:cubicBezTo>
                    <a:pt x="522" y="30"/>
                    <a:pt x="522" y="30"/>
                    <a:pt x="522" y="30"/>
                  </a:cubicBezTo>
                  <a:cubicBezTo>
                    <a:pt x="519" y="29"/>
                    <a:pt x="517" y="29"/>
                    <a:pt x="515" y="28"/>
                  </a:cubicBezTo>
                  <a:cubicBezTo>
                    <a:pt x="511" y="26"/>
                    <a:pt x="506" y="24"/>
                    <a:pt x="501" y="23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668">
              <a:extLst>
                <a:ext uri="{FF2B5EF4-FFF2-40B4-BE49-F238E27FC236}">
                  <a16:creationId xmlns:a16="http://schemas.microsoft.com/office/drawing/2014/main" id="{B0123022-493E-BC2C-7391-5DB40AEAC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" y="437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669">
              <a:extLst>
                <a:ext uri="{FF2B5EF4-FFF2-40B4-BE49-F238E27FC236}">
                  <a16:creationId xmlns:a16="http://schemas.microsoft.com/office/drawing/2014/main" id="{A81224DE-5ECB-4207-5104-E6F02AD2E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6" y="4400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670">
              <a:extLst>
                <a:ext uri="{FF2B5EF4-FFF2-40B4-BE49-F238E27FC236}">
                  <a16:creationId xmlns:a16="http://schemas.microsoft.com/office/drawing/2014/main" id="{90A1AB6C-226B-0976-35FA-39A6A5B23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2" y="4405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671">
              <a:extLst>
                <a:ext uri="{FF2B5EF4-FFF2-40B4-BE49-F238E27FC236}">
                  <a16:creationId xmlns:a16="http://schemas.microsoft.com/office/drawing/2014/main" id="{C524F5FF-9B4E-BA1E-85D6-7171D8155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4407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672">
              <a:extLst>
                <a:ext uri="{FF2B5EF4-FFF2-40B4-BE49-F238E27FC236}">
                  <a16:creationId xmlns:a16="http://schemas.microsoft.com/office/drawing/2014/main" id="{6D6FCDC8-22C6-DAA1-EFA4-CA02A5853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" y="44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673">
              <a:extLst>
                <a:ext uri="{FF2B5EF4-FFF2-40B4-BE49-F238E27FC236}">
                  <a16:creationId xmlns:a16="http://schemas.microsoft.com/office/drawing/2014/main" id="{677D503B-CE2A-8675-7004-5EF890ED6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5" y="44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674">
              <a:extLst>
                <a:ext uri="{FF2B5EF4-FFF2-40B4-BE49-F238E27FC236}">
                  <a16:creationId xmlns:a16="http://schemas.microsoft.com/office/drawing/2014/main" id="{BE67FCD7-5CAF-C1EB-371D-30332D2CE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" y="4431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Oval 675">
              <a:extLst>
                <a:ext uri="{FF2B5EF4-FFF2-40B4-BE49-F238E27FC236}">
                  <a16:creationId xmlns:a16="http://schemas.microsoft.com/office/drawing/2014/main" id="{CD2C70C7-289A-1D4C-81BC-94D7715ED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4" y="4453"/>
              <a:ext cx="1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676">
              <a:extLst>
                <a:ext uri="{FF2B5EF4-FFF2-40B4-BE49-F238E27FC236}">
                  <a16:creationId xmlns:a16="http://schemas.microsoft.com/office/drawing/2014/main" id="{96608D7C-FEA2-DA12-7530-95F957B3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8" y="4458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677">
              <a:extLst>
                <a:ext uri="{FF2B5EF4-FFF2-40B4-BE49-F238E27FC236}">
                  <a16:creationId xmlns:a16="http://schemas.microsoft.com/office/drawing/2014/main" id="{2E095413-E1B4-4A3F-EC3D-CDF4F1284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" y="446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678">
              <a:extLst>
                <a:ext uri="{FF2B5EF4-FFF2-40B4-BE49-F238E27FC236}">
                  <a16:creationId xmlns:a16="http://schemas.microsoft.com/office/drawing/2014/main" id="{FC5A7F57-CF83-94AC-CD7B-E1DC5DFE4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4465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679">
              <a:extLst>
                <a:ext uri="{FF2B5EF4-FFF2-40B4-BE49-F238E27FC236}">
                  <a16:creationId xmlns:a16="http://schemas.microsoft.com/office/drawing/2014/main" id="{674ACE1F-6819-CF08-E115-F0C164EB9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2" y="4470"/>
              <a:ext cx="128" cy="590"/>
            </a:xfrm>
            <a:custGeom>
              <a:avLst/>
              <a:gdLst>
                <a:gd name="T0" fmla="*/ 29 w 53"/>
                <a:gd name="T1" fmla="*/ 32 h 243"/>
                <a:gd name="T2" fmla="*/ 32 w 53"/>
                <a:gd name="T3" fmla="*/ 27 h 243"/>
                <a:gd name="T4" fmla="*/ 35 w 53"/>
                <a:gd name="T5" fmla="*/ 23 h 243"/>
                <a:gd name="T6" fmla="*/ 46 w 53"/>
                <a:gd name="T7" fmla="*/ 11 h 243"/>
                <a:gd name="T8" fmla="*/ 53 w 53"/>
                <a:gd name="T9" fmla="*/ 0 h 243"/>
                <a:gd name="T10" fmla="*/ 53 w 53"/>
                <a:gd name="T11" fmla="*/ 10 h 243"/>
                <a:gd name="T12" fmla="*/ 44 w 53"/>
                <a:gd name="T13" fmla="*/ 20 h 243"/>
                <a:gd name="T14" fmla="*/ 37 w 53"/>
                <a:gd name="T15" fmla="*/ 28 h 243"/>
                <a:gd name="T16" fmla="*/ 35 w 53"/>
                <a:gd name="T17" fmla="*/ 33 h 243"/>
                <a:gd name="T18" fmla="*/ 23 w 53"/>
                <a:gd name="T19" fmla="*/ 51 h 243"/>
                <a:gd name="T20" fmla="*/ 14 w 53"/>
                <a:gd name="T21" fmla="*/ 69 h 243"/>
                <a:gd name="T22" fmla="*/ 13 w 53"/>
                <a:gd name="T23" fmla="*/ 76 h 243"/>
                <a:gd name="T24" fmla="*/ 7 w 53"/>
                <a:gd name="T25" fmla="*/ 96 h 243"/>
                <a:gd name="T26" fmla="*/ 6 w 53"/>
                <a:gd name="T27" fmla="*/ 111 h 243"/>
                <a:gd name="T28" fmla="*/ 6 w 53"/>
                <a:gd name="T29" fmla="*/ 128 h 243"/>
                <a:gd name="T30" fmla="*/ 12 w 53"/>
                <a:gd name="T31" fmla="*/ 156 h 243"/>
                <a:gd name="T32" fmla="*/ 16 w 53"/>
                <a:gd name="T33" fmla="*/ 165 h 243"/>
                <a:gd name="T34" fmla="*/ 21 w 53"/>
                <a:gd name="T35" fmla="*/ 176 h 243"/>
                <a:gd name="T36" fmla="*/ 24 w 53"/>
                <a:gd name="T37" fmla="*/ 182 h 243"/>
                <a:gd name="T38" fmla="*/ 25 w 53"/>
                <a:gd name="T39" fmla="*/ 183 h 243"/>
                <a:gd name="T40" fmla="*/ 33 w 53"/>
                <a:gd name="T41" fmla="*/ 198 h 243"/>
                <a:gd name="T42" fmla="*/ 39 w 53"/>
                <a:gd name="T43" fmla="*/ 210 h 243"/>
                <a:gd name="T44" fmla="*/ 44 w 53"/>
                <a:gd name="T45" fmla="*/ 217 h 243"/>
                <a:gd name="T46" fmla="*/ 53 w 53"/>
                <a:gd name="T47" fmla="*/ 239 h 243"/>
                <a:gd name="T48" fmla="*/ 47 w 53"/>
                <a:gd name="T49" fmla="*/ 233 h 243"/>
                <a:gd name="T50" fmla="*/ 43 w 53"/>
                <a:gd name="T51" fmla="*/ 225 h 243"/>
                <a:gd name="T52" fmla="*/ 33 w 53"/>
                <a:gd name="T53" fmla="*/ 210 h 243"/>
                <a:gd name="T54" fmla="*/ 26 w 53"/>
                <a:gd name="T55" fmla="*/ 194 h 243"/>
                <a:gd name="T56" fmla="*/ 22 w 53"/>
                <a:gd name="T57" fmla="*/ 187 h 243"/>
                <a:gd name="T58" fmla="*/ 17 w 53"/>
                <a:gd name="T59" fmla="*/ 177 h 243"/>
                <a:gd name="T60" fmla="*/ 8 w 53"/>
                <a:gd name="T61" fmla="*/ 158 h 243"/>
                <a:gd name="T62" fmla="*/ 6 w 53"/>
                <a:gd name="T63" fmla="*/ 152 h 243"/>
                <a:gd name="T64" fmla="*/ 3 w 53"/>
                <a:gd name="T65" fmla="*/ 143 h 243"/>
                <a:gd name="T66" fmla="*/ 2 w 53"/>
                <a:gd name="T67" fmla="*/ 139 h 243"/>
                <a:gd name="T68" fmla="*/ 1 w 53"/>
                <a:gd name="T69" fmla="*/ 122 h 243"/>
                <a:gd name="T70" fmla="*/ 2 w 53"/>
                <a:gd name="T71" fmla="*/ 112 h 243"/>
                <a:gd name="T72" fmla="*/ 2 w 53"/>
                <a:gd name="T73" fmla="*/ 107 h 243"/>
                <a:gd name="T74" fmla="*/ 3 w 53"/>
                <a:gd name="T75" fmla="*/ 94 h 243"/>
                <a:gd name="T76" fmla="*/ 6 w 53"/>
                <a:gd name="T77" fmla="*/ 78 h 243"/>
                <a:gd name="T78" fmla="*/ 7 w 53"/>
                <a:gd name="T79" fmla="*/ 78 h 243"/>
                <a:gd name="T80" fmla="*/ 8 w 53"/>
                <a:gd name="T81" fmla="*/ 75 h 243"/>
                <a:gd name="T82" fmla="*/ 12 w 53"/>
                <a:gd name="T83" fmla="*/ 62 h 243"/>
                <a:gd name="T84" fmla="*/ 16 w 53"/>
                <a:gd name="T85" fmla="*/ 52 h 243"/>
                <a:gd name="T86" fmla="*/ 18 w 53"/>
                <a:gd name="T87" fmla="*/ 48 h 243"/>
                <a:gd name="T88" fmla="*/ 19 w 53"/>
                <a:gd name="T89" fmla="*/ 48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" h="243">
                  <a:moveTo>
                    <a:pt x="24" y="40"/>
                  </a:moveTo>
                  <a:cubicBezTo>
                    <a:pt x="24" y="39"/>
                    <a:pt x="28" y="32"/>
                    <a:pt x="29" y="32"/>
                  </a:cubicBezTo>
                  <a:cubicBezTo>
                    <a:pt x="29" y="31"/>
                    <a:pt x="30" y="31"/>
                    <a:pt x="30" y="31"/>
                  </a:cubicBezTo>
                  <a:cubicBezTo>
                    <a:pt x="31" y="31"/>
                    <a:pt x="32" y="28"/>
                    <a:pt x="32" y="27"/>
                  </a:cubicBezTo>
                  <a:cubicBezTo>
                    <a:pt x="33" y="26"/>
                    <a:pt x="34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8" y="19"/>
                    <a:pt x="41" y="16"/>
                    <a:pt x="44" y="12"/>
                  </a:cubicBezTo>
                  <a:cubicBezTo>
                    <a:pt x="44" y="12"/>
                    <a:pt x="45" y="11"/>
                    <a:pt x="46" y="11"/>
                  </a:cubicBezTo>
                  <a:cubicBezTo>
                    <a:pt x="48" y="8"/>
                    <a:pt x="51" y="5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"/>
                    <a:pt x="53" y="7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0" y="11"/>
                    <a:pt x="49" y="14"/>
                    <a:pt x="48" y="16"/>
                  </a:cubicBezTo>
                  <a:cubicBezTo>
                    <a:pt x="47" y="18"/>
                    <a:pt x="45" y="19"/>
                    <a:pt x="44" y="20"/>
                  </a:cubicBezTo>
                  <a:cubicBezTo>
                    <a:pt x="43" y="21"/>
                    <a:pt x="43" y="23"/>
                    <a:pt x="42" y="24"/>
                  </a:cubicBezTo>
                  <a:cubicBezTo>
                    <a:pt x="41" y="25"/>
                    <a:pt x="38" y="26"/>
                    <a:pt x="37" y="28"/>
                  </a:cubicBezTo>
                  <a:cubicBezTo>
                    <a:pt x="36" y="29"/>
                    <a:pt x="36" y="31"/>
                    <a:pt x="35" y="32"/>
                  </a:cubicBezTo>
                  <a:cubicBezTo>
                    <a:pt x="35" y="32"/>
                    <a:pt x="35" y="33"/>
                    <a:pt x="35" y="33"/>
                  </a:cubicBezTo>
                  <a:cubicBezTo>
                    <a:pt x="32" y="37"/>
                    <a:pt x="29" y="40"/>
                    <a:pt x="26" y="43"/>
                  </a:cubicBezTo>
                  <a:cubicBezTo>
                    <a:pt x="25" y="46"/>
                    <a:pt x="24" y="48"/>
                    <a:pt x="23" y="51"/>
                  </a:cubicBezTo>
                  <a:cubicBezTo>
                    <a:pt x="21" y="53"/>
                    <a:pt x="18" y="56"/>
                    <a:pt x="17" y="59"/>
                  </a:cubicBezTo>
                  <a:cubicBezTo>
                    <a:pt x="16" y="63"/>
                    <a:pt x="16" y="66"/>
                    <a:pt x="14" y="69"/>
                  </a:cubicBezTo>
                  <a:cubicBezTo>
                    <a:pt x="14" y="69"/>
                    <a:pt x="14" y="69"/>
                    <a:pt x="15" y="69"/>
                  </a:cubicBezTo>
                  <a:cubicBezTo>
                    <a:pt x="14" y="70"/>
                    <a:pt x="13" y="75"/>
                    <a:pt x="13" y="76"/>
                  </a:cubicBezTo>
                  <a:cubicBezTo>
                    <a:pt x="11" y="80"/>
                    <a:pt x="7" y="90"/>
                    <a:pt x="8" y="94"/>
                  </a:cubicBezTo>
                  <a:cubicBezTo>
                    <a:pt x="8" y="94"/>
                    <a:pt x="7" y="95"/>
                    <a:pt x="7" y="96"/>
                  </a:cubicBezTo>
                  <a:cubicBezTo>
                    <a:pt x="7" y="98"/>
                    <a:pt x="7" y="100"/>
                    <a:pt x="7" y="101"/>
                  </a:cubicBezTo>
                  <a:cubicBezTo>
                    <a:pt x="7" y="105"/>
                    <a:pt x="6" y="109"/>
                    <a:pt x="6" y="111"/>
                  </a:cubicBezTo>
                  <a:cubicBezTo>
                    <a:pt x="6" y="113"/>
                    <a:pt x="6" y="115"/>
                    <a:pt x="6" y="117"/>
                  </a:cubicBezTo>
                  <a:cubicBezTo>
                    <a:pt x="5" y="120"/>
                    <a:pt x="6" y="125"/>
                    <a:pt x="6" y="128"/>
                  </a:cubicBezTo>
                  <a:cubicBezTo>
                    <a:pt x="6" y="130"/>
                    <a:pt x="5" y="132"/>
                    <a:pt x="6" y="135"/>
                  </a:cubicBezTo>
                  <a:cubicBezTo>
                    <a:pt x="8" y="141"/>
                    <a:pt x="9" y="150"/>
                    <a:pt x="12" y="156"/>
                  </a:cubicBezTo>
                  <a:cubicBezTo>
                    <a:pt x="13" y="157"/>
                    <a:pt x="12" y="160"/>
                    <a:pt x="13" y="161"/>
                  </a:cubicBezTo>
                  <a:cubicBezTo>
                    <a:pt x="14" y="163"/>
                    <a:pt x="15" y="164"/>
                    <a:pt x="16" y="165"/>
                  </a:cubicBezTo>
                  <a:cubicBezTo>
                    <a:pt x="16" y="166"/>
                    <a:pt x="16" y="165"/>
                    <a:pt x="16" y="166"/>
                  </a:cubicBezTo>
                  <a:cubicBezTo>
                    <a:pt x="18" y="167"/>
                    <a:pt x="20" y="174"/>
                    <a:pt x="21" y="176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80"/>
                    <a:pt x="23" y="181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5" y="182"/>
                    <a:pt x="25" y="182"/>
                    <a:pt x="25" y="183"/>
                  </a:cubicBezTo>
                  <a:cubicBezTo>
                    <a:pt x="26" y="183"/>
                    <a:pt x="26" y="185"/>
                    <a:pt x="26" y="186"/>
                  </a:cubicBezTo>
                  <a:cubicBezTo>
                    <a:pt x="28" y="190"/>
                    <a:pt x="31" y="194"/>
                    <a:pt x="33" y="198"/>
                  </a:cubicBezTo>
                  <a:cubicBezTo>
                    <a:pt x="34" y="200"/>
                    <a:pt x="34" y="201"/>
                    <a:pt x="36" y="203"/>
                  </a:cubicBezTo>
                  <a:cubicBezTo>
                    <a:pt x="36" y="205"/>
                    <a:pt x="38" y="208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40" y="212"/>
                    <a:pt x="42" y="214"/>
                    <a:pt x="44" y="217"/>
                  </a:cubicBezTo>
                  <a:cubicBezTo>
                    <a:pt x="46" y="220"/>
                    <a:pt x="47" y="223"/>
                    <a:pt x="49" y="226"/>
                  </a:cubicBezTo>
                  <a:cubicBezTo>
                    <a:pt x="52" y="229"/>
                    <a:pt x="53" y="233"/>
                    <a:pt x="53" y="239"/>
                  </a:cubicBezTo>
                  <a:cubicBezTo>
                    <a:pt x="53" y="240"/>
                    <a:pt x="53" y="241"/>
                    <a:pt x="53" y="243"/>
                  </a:cubicBezTo>
                  <a:cubicBezTo>
                    <a:pt x="52" y="241"/>
                    <a:pt x="49" y="234"/>
                    <a:pt x="47" y="233"/>
                  </a:cubicBezTo>
                  <a:cubicBezTo>
                    <a:pt x="46" y="232"/>
                    <a:pt x="46" y="230"/>
                    <a:pt x="45" y="228"/>
                  </a:cubicBezTo>
                  <a:cubicBezTo>
                    <a:pt x="45" y="227"/>
                    <a:pt x="44" y="226"/>
                    <a:pt x="43" y="225"/>
                  </a:cubicBezTo>
                  <a:cubicBezTo>
                    <a:pt x="43" y="224"/>
                    <a:pt x="43" y="223"/>
                    <a:pt x="42" y="222"/>
                  </a:cubicBezTo>
                  <a:cubicBezTo>
                    <a:pt x="41" y="218"/>
                    <a:pt x="36" y="214"/>
                    <a:pt x="33" y="210"/>
                  </a:cubicBezTo>
                  <a:cubicBezTo>
                    <a:pt x="33" y="209"/>
                    <a:pt x="34" y="208"/>
                    <a:pt x="33" y="207"/>
                  </a:cubicBezTo>
                  <a:cubicBezTo>
                    <a:pt x="30" y="203"/>
                    <a:pt x="28" y="198"/>
                    <a:pt x="26" y="194"/>
                  </a:cubicBezTo>
                  <a:cubicBezTo>
                    <a:pt x="25" y="193"/>
                    <a:pt x="23" y="190"/>
                    <a:pt x="22" y="188"/>
                  </a:cubicBezTo>
                  <a:cubicBezTo>
                    <a:pt x="22" y="188"/>
                    <a:pt x="22" y="187"/>
                    <a:pt x="22" y="187"/>
                  </a:cubicBezTo>
                  <a:cubicBezTo>
                    <a:pt x="21" y="184"/>
                    <a:pt x="19" y="182"/>
                    <a:pt x="18" y="180"/>
                  </a:cubicBezTo>
                  <a:cubicBezTo>
                    <a:pt x="18" y="179"/>
                    <a:pt x="18" y="178"/>
                    <a:pt x="17" y="177"/>
                  </a:cubicBezTo>
                  <a:cubicBezTo>
                    <a:pt x="14" y="171"/>
                    <a:pt x="10" y="166"/>
                    <a:pt x="8" y="160"/>
                  </a:cubicBezTo>
                  <a:cubicBezTo>
                    <a:pt x="8" y="160"/>
                    <a:pt x="8" y="159"/>
                    <a:pt x="8" y="158"/>
                  </a:cubicBezTo>
                  <a:cubicBezTo>
                    <a:pt x="8" y="156"/>
                    <a:pt x="7" y="155"/>
                    <a:pt x="6" y="154"/>
                  </a:cubicBezTo>
                  <a:cubicBezTo>
                    <a:pt x="6" y="153"/>
                    <a:pt x="6" y="153"/>
                    <a:pt x="6" y="152"/>
                  </a:cubicBezTo>
                  <a:cubicBezTo>
                    <a:pt x="5" y="149"/>
                    <a:pt x="4" y="146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3" y="142"/>
                    <a:pt x="3" y="142"/>
                    <a:pt x="3" y="141"/>
                  </a:cubicBezTo>
                  <a:cubicBezTo>
                    <a:pt x="3" y="140"/>
                    <a:pt x="2" y="140"/>
                    <a:pt x="2" y="139"/>
                  </a:cubicBezTo>
                  <a:cubicBezTo>
                    <a:pt x="1" y="138"/>
                    <a:pt x="0" y="130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9"/>
                    <a:pt x="1" y="115"/>
                    <a:pt x="2" y="113"/>
                  </a:cubicBezTo>
                  <a:cubicBezTo>
                    <a:pt x="2" y="113"/>
                    <a:pt x="2" y="113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1"/>
                    <a:pt x="2" y="109"/>
                    <a:pt x="2" y="107"/>
                  </a:cubicBezTo>
                  <a:cubicBezTo>
                    <a:pt x="2" y="107"/>
                    <a:pt x="2" y="106"/>
                    <a:pt x="2" y="105"/>
                  </a:cubicBezTo>
                  <a:cubicBezTo>
                    <a:pt x="3" y="103"/>
                    <a:pt x="3" y="98"/>
                    <a:pt x="3" y="94"/>
                  </a:cubicBezTo>
                  <a:cubicBezTo>
                    <a:pt x="3" y="93"/>
                    <a:pt x="4" y="91"/>
                    <a:pt x="3" y="90"/>
                  </a:cubicBezTo>
                  <a:cubicBezTo>
                    <a:pt x="5" y="86"/>
                    <a:pt x="5" y="83"/>
                    <a:pt x="6" y="78"/>
                  </a:cubicBezTo>
                  <a:cubicBezTo>
                    <a:pt x="7" y="78"/>
                    <a:pt x="7" y="79"/>
                    <a:pt x="7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7" y="77"/>
                    <a:pt x="7" y="76"/>
                    <a:pt x="8" y="75"/>
                  </a:cubicBezTo>
                  <a:cubicBezTo>
                    <a:pt x="8" y="75"/>
                    <a:pt x="8" y="76"/>
                    <a:pt x="8" y="75"/>
                  </a:cubicBezTo>
                  <a:cubicBezTo>
                    <a:pt x="9" y="72"/>
                    <a:pt x="10" y="65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1"/>
                    <a:pt x="13" y="57"/>
                    <a:pt x="14" y="55"/>
                  </a:cubicBezTo>
                  <a:cubicBezTo>
                    <a:pt x="14" y="54"/>
                    <a:pt x="16" y="53"/>
                    <a:pt x="16" y="52"/>
                  </a:cubicBezTo>
                  <a:cubicBezTo>
                    <a:pt x="16" y="52"/>
                    <a:pt x="16" y="52"/>
                    <a:pt x="16" y="51"/>
                  </a:cubicBezTo>
                  <a:cubicBezTo>
                    <a:pt x="16" y="51"/>
                    <a:pt x="18" y="49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8" y="47"/>
                    <a:pt x="22" y="40"/>
                    <a:pt x="24" y="4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680">
              <a:extLst>
                <a:ext uri="{FF2B5EF4-FFF2-40B4-BE49-F238E27FC236}">
                  <a16:creationId xmlns:a16="http://schemas.microsoft.com/office/drawing/2014/main" id="{1328FDAA-6871-6E6C-2968-816861CF2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" y="4472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681">
              <a:extLst>
                <a:ext uri="{FF2B5EF4-FFF2-40B4-BE49-F238E27FC236}">
                  <a16:creationId xmlns:a16="http://schemas.microsoft.com/office/drawing/2014/main" id="{BD78906C-5CDB-82EE-6F6D-4C5B6568B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4" y="4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682">
              <a:extLst>
                <a:ext uri="{FF2B5EF4-FFF2-40B4-BE49-F238E27FC236}">
                  <a16:creationId xmlns:a16="http://schemas.microsoft.com/office/drawing/2014/main" id="{F3D15B5B-CE72-D0A4-DA49-7EA4F354D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4475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683">
              <a:extLst>
                <a:ext uri="{FF2B5EF4-FFF2-40B4-BE49-F238E27FC236}">
                  <a16:creationId xmlns:a16="http://schemas.microsoft.com/office/drawing/2014/main" id="{4B53F3AC-5039-8F4D-A201-0AEEE7100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8" y="4487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684">
              <a:extLst>
                <a:ext uri="{FF2B5EF4-FFF2-40B4-BE49-F238E27FC236}">
                  <a16:creationId xmlns:a16="http://schemas.microsoft.com/office/drawing/2014/main" id="{ED25C3C6-C8CB-E8F0-777A-013BDF80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" y="4489"/>
              <a:ext cx="778" cy="641"/>
            </a:xfrm>
            <a:custGeom>
              <a:avLst/>
              <a:gdLst>
                <a:gd name="T0" fmla="*/ 285 w 321"/>
                <a:gd name="T1" fmla="*/ 148 h 264"/>
                <a:gd name="T2" fmla="*/ 290 w 321"/>
                <a:gd name="T3" fmla="*/ 163 h 264"/>
                <a:gd name="T4" fmla="*/ 292 w 321"/>
                <a:gd name="T5" fmla="*/ 168 h 264"/>
                <a:gd name="T6" fmla="*/ 293 w 321"/>
                <a:gd name="T7" fmla="*/ 172 h 264"/>
                <a:gd name="T8" fmla="*/ 302 w 321"/>
                <a:gd name="T9" fmla="*/ 188 h 264"/>
                <a:gd name="T10" fmla="*/ 304 w 321"/>
                <a:gd name="T11" fmla="*/ 191 h 264"/>
                <a:gd name="T12" fmla="*/ 312 w 321"/>
                <a:gd name="T13" fmla="*/ 205 h 264"/>
                <a:gd name="T14" fmla="*/ 315 w 321"/>
                <a:gd name="T15" fmla="*/ 212 h 264"/>
                <a:gd name="T16" fmla="*/ 315 w 321"/>
                <a:gd name="T17" fmla="*/ 213 h 264"/>
                <a:gd name="T18" fmla="*/ 317 w 321"/>
                <a:gd name="T19" fmla="*/ 220 h 264"/>
                <a:gd name="T20" fmla="*/ 318 w 321"/>
                <a:gd name="T21" fmla="*/ 230 h 264"/>
                <a:gd name="T22" fmla="*/ 320 w 321"/>
                <a:gd name="T23" fmla="*/ 241 h 264"/>
                <a:gd name="T24" fmla="*/ 320 w 321"/>
                <a:gd name="T25" fmla="*/ 246 h 264"/>
                <a:gd name="T26" fmla="*/ 319 w 321"/>
                <a:gd name="T27" fmla="*/ 256 h 264"/>
                <a:gd name="T28" fmla="*/ 318 w 321"/>
                <a:gd name="T29" fmla="*/ 262 h 264"/>
                <a:gd name="T30" fmla="*/ 318 w 321"/>
                <a:gd name="T31" fmla="*/ 263 h 264"/>
                <a:gd name="T32" fmla="*/ 315 w 321"/>
                <a:gd name="T33" fmla="*/ 252 h 264"/>
                <a:gd name="T34" fmla="*/ 314 w 321"/>
                <a:gd name="T35" fmla="*/ 230 h 264"/>
                <a:gd name="T36" fmla="*/ 310 w 321"/>
                <a:gd name="T37" fmla="*/ 214 h 264"/>
                <a:gd name="T38" fmla="*/ 294 w 321"/>
                <a:gd name="T39" fmla="*/ 182 h 264"/>
                <a:gd name="T40" fmla="*/ 280 w 321"/>
                <a:gd name="T41" fmla="*/ 147 h 264"/>
                <a:gd name="T42" fmla="*/ 280 w 321"/>
                <a:gd name="T43" fmla="*/ 124 h 264"/>
                <a:gd name="T44" fmla="*/ 297 w 321"/>
                <a:gd name="T45" fmla="*/ 66 h 264"/>
                <a:gd name="T46" fmla="*/ 309 w 321"/>
                <a:gd name="T47" fmla="*/ 24 h 264"/>
                <a:gd name="T48" fmla="*/ 268 w 321"/>
                <a:gd name="T49" fmla="*/ 35 h 264"/>
                <a:gd name="T50" fmla="*/ 265 w 321"/>
                <a:gd name="T51" fmla="*/ 41 h 264"/>
                <a:gd name="T52" fmla="*/ 264 w 321"/>
                <a:gd name="T53" fmla="*/ 44 h 264"/>
                <a:gd name="T54" fmla="*/ 261 w 321"/>
                <a:gd name="T55" fmla="*/ 49 h 264"/>
                <a:gd name="T56" fmla="*/ 249 w 321"/>
                <a:gd name="T57" fmla="*/ 85 h 264"/>
                <a:gd name="T58" fmla="*/ 239 w 321"/>
                <a:gd name="T59" fmla="*/ 107 h 264"/>
                <a:gd name="T60" fmla="*/ 226 w 321"/>
                <a:gd name="T61" fmla="*/ 130 h 264"/>
                <a:gd name="T62" fmla="*/ 202 w 321"/>
                <a:gd name="T63" fmla="*/ 154 h 264"/>
                <a:gd name="T64" fmla="*/ 157 w 321"/>
                <a:gd name="T65" fmla="*/ 179 h 264"/>
                <a:gd name="T66" fmla="*/ 110 w 321"/>
                <a:gd name="T67" fmla="*/ 194 h 264"/>
                <a:gd name="T68" fmla="*/ 53 w 321"/>
                <a:gd name="T69" fmla="*/ 233 h 264"/>
                <a:gd name="T70" fmla="*/ 7 w 321"/>
                <a:gd name="T71" fmla="*/ 257 h 264"/>
                <a:gd name="T72" fmla="*/ 6 w 321"/>
                <a:gd name="T73" fmla="*/ 252 h 264"/>
                <a:gd name="T74" fmla="*/ 37 w 321"/>
                <a:gd name="T75" fmla="*/ 234 h 264"/>
                <a:gd name="T76" fmla="*/ 66 w 321"/>
                <a:gd name="T77" fmla="*/ 223 h 264"/>
                <a:gd name="T78" fmla="*/ 82 w 321"/>
                <a:gd name="T79" fmla="*/ 211 h 264"/>
                <a:gd name="T80" fmla="*/ 114 w 321"/>
                <a:gd name="T81" fmla="*/ 186 h 264"/>
                <a:gd name="T82" fmla="*/ 144 w 321"/>
                <a:gd name="T83" fmla="*/ 175 h 264"/>
                <a:gd name="T84" fmla="*/ 188 w 321"/>
                <a:gd name="T85" fmla="*/ 158 h 264"/>
                <a:gd name="T86" fmla="*/ 215 w 321"/>
                <a:gd name="T87" fmla="*/ 136 h 264"/>
                <a:gd name="T88" fmla="*/ 246 w 321"/>
                <a:gd name="T89" fmla="*/ 80 h 264"/>
                <a:gd name="T90" fmla="*/ 253 w 321"/>
                <a:gd name="T91" fmla="*/ 61 h 264"/>
                <a:gd name="T92" fmla="*/ 254 w 321"/>
                <a:gd name="T93" fmla="*/ 58 h 264"/>
                <a:gd name="T94" fmla="*/ 256 w 321"/>
                <a:gd name="T95" fmla="*/ 53 h 264"/>
                <a:gd name="T96" fmla="*/ 258 w 321"/>
                <a:gd name="T97" fmla="*/ 46 h 264"/>
                <a:gd name="T98" fmla="*/ 261 w 321"/>
                <a:gd name="T99" fmla="*/ 41 h 264"/>
                <a:gd name="T100" fmla="*/ 267 w 321"/>
                <a:gd name="T101" fmla="*/ 32 h 264"/>
                <a:gd name="T102" fmla="*/ 268 w 321"/>
                <a:gd name="T103" fmla="*/ 30 h 264"/>
                <a:gd name="T104" fmla="*/ 269 w 321"/>
                <a:gd name="T105" fmla="*/ 27 h 264"/>
                <a:gd name="T106" fmla="*/ 271 w 321"/>
                <a:gd name="T107" fmla="*/ 25 h 264"/>
                <a:gd name="T108" fmla="*/ 272 w 321"/>
                <a:gd name="T109" fmla="*/ 24 h 264"/>
                <a:gd name="T110" fmla="*/ 280 w 321"/>
                <a:gd name="T111" fmla="*/ 15 h 264"/>
                <a:gd name="T112" fmla="*/ 283 w 321"/>
                <a:gd name="T113" fmla="*/ 12 h 264"/>
                <a:gd name="T114" fmla="*/ 283 w 321"/>
                <a:gd name="T115" fmla="*/ 11 h 264"/>
                <a:gd name="T116" fmla="*/ 315 w 321"/>
                <a:gd name="T117" fmla="*/ 24 h 264"/>
                <a:gd name="T118" fmla="*/ 302 w 321"/>
                <a:gd name="T119" fmla="*/ 68 h 264"/>
                <a:gd name="T120" fmla="*/ 287 w 321"/>
                <a:gd name="T121" fmla="*/ 108 h 264"/>
                <a:gd name="T122" fmla="*/ 284 w 321"/>
                <a:gd name="T123" fmla="*/ 12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1" h="264">
                  <a:moveTo>
                    <a:pt x="284" y="131"/>
                  </a:moveTo>
                  <a:cubicBezTo>
                    <a:pt x="284" y="131"/>
                    <a:pt x="285" y="131"/>
                    <a:pt x="285" y="131"/>
                  </a:cubicBezTo>
                  <a:cubicBezTo>
                    <a:pt x="285" y="131"/>
                    <a:pt x="285" y="131"/>
                    <a:pt x="285" y="131"/>
                  </a:cubicBezTo>
                  <a:cubicBezTo>
                    <a:pt x="284" y="133"/>
                    <a:pt x="285" y="137"/>
                    <a:pt x="284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4" y="142"/>
                    <a:pt x="286" y="146"/>
                    <a:pt x="285" y="148"/>
                  </a:cubicBezTo>
                  <a:cubicBezTo>
                    <a:pt x="285" y="148"/>
                    <a:pt x="286" y="150"/>
                    <a:pt x="286" y="151"/>
                  </a:cubicBezTo>
                  <a:cubicBezTo>
                    <a:pt x="286" y="151"/>
                    <a:pt x="286" y="151"/>
                    <a:pt x="286" y="151"/>
                  </a:cubicBezTo>
                  <a:cubicBezTo>
                    <a:pt x="287" y="153"/>
                    <a:pt x="286" y="155"/>
                    <a:pt x="287" y="155"/>
                  </a:cubicBezTo>
                  <a:cubicBezTo>
                    <a:pt x="288" y="157"/>
                    <a:pt x="289" y="161"/>
                    <a:pt x="289" y="162"/>
                  </a:cubicBezTo>
                  <a:cubicBezTo>
                    <a:pt x="289" y="162"/>
                    <a:pt x="289" y="162"/>
                    <a:pt x="289" y="163"/>
                  </a:cubicBezTo>
                  <a:cubicBezTo>
                    <a:pt x="289" y="163"/>
                    <a:pt x="289" y="163"/>
                    <a:pt x="290" y="163"/>
                  </a:cubicBezTo>
                  <a:cubicBezTo>
                    <a:pt x="289" y="163"/>
                    <a:pt x="289" y="163"/>
                    <a:pt x="289" y="163"/>
                  </a:cubicBezTo>
                  <a:cubicBezTo>
                    <a:pt x="289" y="163"/>
                    <a:pt x="290" y="163"/>
                    <a:pt x="290" y="163"/>
                  </a:cubicBezTo>
                  <a:cubicBezTo>
                    <a:pt x="289" y="164"/>
                    <a:pt x="290" y="167"/>
                    <a:pt x="291" y="167"/>
                  </a:cubicBezTo>
                  <a:cubicBezTo>
                    <a:pt x="291" y="167"/>
                    <a:pt x="291" y="167"/>
                    <a:pt x="291" y="167"/>
                  </a:cubicBezTo>
                  <a:cubicBezTo>
                    <a:pt x="291" y="167"/>
                    <a:pt x="291" y="168"/>
                    <a:pt x="291" y="168"/>
                  </a:cubicBezTo>
                  <a:cubicBezTo>
                    <a:pt x="291" y="168"/>
                    <a:pt x="291" y="168"/>
                    <a:pt x="292" y="168"/>
                  </a:cubicBezTo>
                  <a:cubicBezTo>
                    <a:pt x="292" y="169"/>
                    <a:pt x="292" y="169"/>
                    <a:pt x="292" y="169"/>
                  </a:cubicBezTo>
                  <a:cubicBezTo>
                    <a:pt x="292" y="169"/>
                    <a:pt x="292" y="169"/>
                    <a:pt x="293" y="170"/>
                  </a:cubicBezTo>
                  <a:cubicBezTo>
                    <a:pt x="292" y="170"/>
                    <a:pt x="292" y="170"/>
                    <a:pt x="293" y="171"/>
                  </a:cubicBezTo>
                  <a:cubicBezTo>
                    <a:pt x="293" y="171"/>
                    <a:pt x="293" y="170"/>
                    <a:pt x="293" y="171"/>
                  </a:cubicBezTo>
                  <a:cubicBezTo>
                    <a:pt x="293" y="171"/>
                    <a:pt x="293" y="172"/>
                    <a:pt x="293" y="173"/>
                  </a:cubicBezTo>
                  <a:cubicBezTo>
                    <a:pt x="293" y="173"/>
                    <a:pt x="293" y="172"/>
                    <a:pt x="293" y="172"/>
                  </a:cubicBezTo>
                  <a:cubicBezTo>
                    <a:pt x="294" y="172"/>
                    <a:pt x="294" y="172"/>
                    <a:pt x="294" y="172"/>
                  </a:cubicBezTo>
                  <a:cubicBezTo>
                    <a:pt x="294" y="173"/>
                    <a:pt x="294" y="173"/>
                    <a:pt x="294" y="173"/>
                  </a:cubicBezTo>
                  <a:cubicBezTo>
                    <a:pt x="294" y="174"/>
                    <a:pt x="294" y="174"/>
                    <a:pt x="294" y="174"/>
                  </a:cubicBezTo>
                  <a:cubicBezTo>
                    <a:pt x="297" y="177"/>
                    <a:pt x="298" y="181"/>
                    <a:pt x="300" y="185"/>
                  </a:cubicBezTo>
                  <a:cubicBezTo>
                    <a:pt x="301" y="185"/>
                    <a:pt x="302" y="188"/>
                    <a:pt x="302" y="188"/>
                  </a:cubicBezTo>
                  <a:cubicBezTo>
                    <a:pt x="302" y="188"/>
                    <a:pt x="302" y="188"/>
                    <a:pt x="302" y="188"/>
                  </a:cubicBezTo>
                  <a:cubicBezTo>
                    <a:pt x="302" y="188"/>
                    <a:pt x="302" y="188"/>
                    <a:pt x="303" y="188"/>
                  </a:cubicBezTo>
                  <a:cubicBezTo>
                    <a:pt x="303" y="188"/>
                    <a:pt x="303" y="188"/>
                    <a:pt x="303" y="188"/>
                  </a:cubicBezTo>
                  <a:cubicBezTo>
                    <a:pt x="303" y="189"/>
                    <a:pt x="303" y="189"/>
                    <a:pt x="303" y="189"/>
                  </a:cubicBezTo>
                  <a:cubicBezTo>
                    <a:pt x="303" y="189"/>
                    <a:pt x="303" y="189"/>
                    <a:pt x="304" y="190"/>
                  </a:cubicBezTo>
                  <a:cubicBezTo>
                    <a:pt x="304" y="190"/>
                    <a:pt x="304" y="190"/>
                    <a:pt x="303" y="191"/>
                  </a:cubicBezTo>
                  <a:cubicBezTo>
                    <a:pt x="304" y="191"/>
                    <a:pt x="304" y="191"/>
                    <a:pt x="304" y="191"/>
                  </a:cubicBezTo>
                  <a:cubicBezTo>
                    <a:pt x="304" y="192"/>
                    <a:pt x="304" y="191"/>
                    <a:pt x="304" y="192"/>
                  </a:cubicBezTo>
                  <a:cubicBezTo>
                    <a:pt x="306" y="192"/>
                    <a:pt x="307" y="195"/>
                    <a:pt x="308" y="196"/>
                  </a:cubicBezTo>
                  <a:cubicBezTo>
                    <a:pt x="308" y="196"/>
                    <a:pt x="308" y="196"/>
                    <a:pt x="307" y="197"/>
                  </a:cubicBezTo>
                  <a:cubicBezTo>
                    <a:pt x="308" y="197"/>
                    <a:pt x="308" y="197"/>
                    <a:pt x="308" y="198"/>
                  </a:cubicBezTo>
                  <a:cubicBezTo>
                    <a:pt x="308" y="198"/>
                    <a:pt x="308" y="198"/>
                    <a:pt x="308" y="198"/>
                  </a:cubicBezTo>
                  <a:cubicBezTo>
                    <a:pt x="310" y="199"/>
                    <a:pt x="311" y="203"/>
                    <a:pt x="312" y="205"/>
                  </a:cubicBezTo>
                  <a:cubicBezTo>
                    <a:pt x="312" y="205"/>
                    <a:pt x="312" y="205"/>
                    <a:pt x="311" y="205"/>
                  </a:cubicBezTo>
                  <a:cubicBezTo>
                    <a:pt x="311" y="205"/>
                    <a:pt x="312" y="205"/>
                    <a:pt x="312" y="205"/>
                  </a:cubicBezTo>
                  <a:cubicBezTo>
                    <a:pt x="312" y="205"/>
                    <a:pt x="312" y="205"/>
                    <a:pt x="312" y="206"/>
                  </a:cubicBezTo>
                  <a:cubicBezTo>
                    <a:pt x="312" y="206"/>
                    <a:pt x="313" y="207"/>
                    <a:pt x="313" y="208"/>
                  </a:cubicBezTo>
                  <a:cubicBezTo>
                    <a:pt x="313" y="208"/>
                    <a:pt x="313" y="208"/>
                    <a:pt x="313" y="208"/>
                  </a:cubicBezTo>
                  <a:cubicBezTo>
                    <a:pt x="314" y="210"/>
                    <a:pt x="314" y="210"/>
                    <a:pt x="315" y="212"/>
                  </a:cubicBezTo>
                  <a:cubicBezTo>
                    <a:pt x="314" y="212"/>
                    <a:pt x="314" y="212"/>
                    <a:pt x="314" y="212"/>
                  </a:cubicBezTo>
                  <a:cubicBezTo>
                    <a:pt x="314" y="212"/>
                    <a:pt x="315" y="213"/>
                    <a:pt x="315" y="213"/>
                  </a:cubicBezTo>
                  <a:cubicBezTo>
                    <a:pt x="315" y="213"/>
                    <a:pt x="315" y="213"/>
                    <a:pt x="315" y="213"/>
                  </a:cubicBezTo>
                  <a:cubicBezTo>
                    <a:pt x="315" y="213"/>
                    <a:pt x="315" y="213"/>
                    <a:pt x="314" y="213"/>
                  </a:cubicBezTo>
                  <a:cubicBezTo>
                    <a:pt x="314" y="213"/>
                    <a:pt x="314" y="213"/>
                    <a:pt x="314" y="213"/>
                  </a:cubicBezTo>
                  <a:cubicBezTo>
                    <a:pt x="314" y="213"/>
                    <a:pt x="315" y="213"/>
                    <a:pt x="315" y="213"/>
                  </a:cubicBezTo>
                  <a:cubicBezTo>
                    <a:pt x="315" y="214"/>
                    <a:pt x="315" y="214"/>
                    <a:pt x="316" y="215"/>
                  </a:cubicBezTo>
                  <a:cubicBezTo>
                    <a:pt x="316" y="215"/>
                    <a:pt x="315" y="216"/>
                    <a:pt x="315" y="216"/>
                  </a:cubicBezTo>
                  <a:cubicBezTo>
                    <a:pt x="315" y="216"/>
                    <a:pt x="315" y="216"/>
                    <a:pt x="316" y="216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7"/>
                    <a:pt x="317" y="218"/>
                    <a:pt x="317" y="219"/>
                  </a:cubicBezTo>
                  <a:cubicBezTo>
                    <a:pt x="317" y="219"/>
                    <a:pt x="317" y="219"/>
                    <a:pt x="317" y="220"/>
                  </a:cubicBezTo>
                  <a:cubicBezTo>
                    <a:pt x="317" y="220"/>
                    <a:pt x="317" y="220"/>
                    <a:pt x="316" y="220"/>
                  </a:cubicBezTo>
                  <a:cubicBezTo>
                    <a:pt x="317" y="222"/>
                    <a:pt x="317" y="222"/>
                    <a:pt x="317" y="222"/>
                  </a:cubicBezTo>
                  <a:cubicBezTo>
                    <a:pt x="317" y="222"/>
                    <a:pt x="317" y="222"/>
                    <a:pt x="317" y="222"/>
                  </a:cubicBezTo>
                  <a:cubicBezTo>
                    <a:pt x="317" y="222"/>
                    <a:pt x="317" y="222"/>
                    <a:pt x="318" y="222"/>
                  </a:cubicBezTo>
                  <a:cubicBezTo>
                    <a:pt x="318" y="222"/>
                    <a:pt x="317" y="223"/>
                    <a:pt x="317" y="223"/>
                  </a:cubicBezTo>
                  <a:cubicBezTo>
                    <a:pt x="319" y="224"/>
                    <a:pt x="318" y="229"/>
                    <a:pt x="318" y="230"/>
                  </a:cubicBezTo>
                  <a:cubicBezTo>
                    <a:pt x="319" y="230"/>
                    <a:pt x="319" y="230"/>
                    <a:pt x="319" y="230"/>
                  </a:cubicBezTo>
                  <a:cubicBezTo>
                    <a:pt x="319" y="230"/>
                    <a:pt x="319" y="230"/>
                    <a:pt x="319" y="231"/>
                  </a:cubicBezTo>
                  <a:cubicBezTo>
                    <a:pt x="319" y="231"/>
                    <a:pt x="319" y="232"/>
                    <a:pt x="319" y="233"/>
                  </a:cubicBezTo>
                  <a:cubicBezTo>
                    <a:pt x="319" y="233"/>
                    <a:pt x="319" y="233"/>
                    <a:pt x="320" y="233"/>
                  </a:cubicBezTo>
                  <a:cubicBezTo>
                    <a:pt x="320" y="233"/>
                    <a:pt x="320" y="233"/>
                    <a:pt x="320" y="233"/>
                  </a:cubicBezTo>
                  <a:cubicBezTo>
                    <a:pt x="319" y="234"/>
                    <a:pt x="320" y="239"/>
                    <a:pt x="320" y="241"/>
                  </a:cubicBezTo>
                  <a:cubicBezTo>
                    <a:pt x="320" y="241"/>
                    <a:pt x="320" y="241"/>
                    <a:pt x="320" y="241"/>
                  </a:cubicBezTo>
                  <a:cubicBezTo>
                    <a:pt x="320" y="241"/>
                    <a:pt x="320" y="241"/>
                    <a:pt x="320" y="241"/>
                  </a:cubicBezTo>
                  <a:cubicBezTo>
                    <a:pt x="320" y="241"/>
                    <a:pt x="320" y="241"/>
                    <a:pt x="320" y="241"/>
                  </a:cubicBezTo>
                  <a:cubicBezTo>
                    <a:pt x="320" y="241"/>
                    <a:pt x="320" y="242"/>
                    <a:pt x="320" y="242"/>
                  </a:cubicBezTo>
                  <a:cubicBezTo>
                    <a:pt x="320" y="243"/>
                    <a:pt x="320" y="244"/>
                    <a:pt x="320" y="245"/>
                  </a:cubicBezTo>
                  <a:cubicBezTo>
                    <a:pt x="320" y="245"/>
                    <a:pt x="319" y="246"/>
                    <a:pt x="320" y="246"/>
                  </a:cubicBezTo>
                  <a:cubicBezTo>
                    <a:pt x="320" y="247"/>
                    <a:pt x="320" y="247"/>
                    <a:pt x="320" y="247"/>
                  </a:cubicBezTo>
                  <a:cubicBezTo>
                    <a:pt x="319" y="247"/>
                    <a:pt x="320" y="247"/>
                    <a:pt x="320" y="248"/>
                  </a:cubicBezTo>
                  <a:cubicBezTo>
                    <a:pt x="320" y="248"/>
                    <a:pt x="319" y="248"/>
                    <a:pt x="320" y="248"/>
                  </a:cubicBezTo>
                  <a:cubicBezTo>
                    <a:pt x="320" y="249"/>
                    <a:pt x="320" y="249"/>
                    <a:pt x="319" y="249"/>
                  </a:cubicBezTo>
                  <a:cubicBezTo>
                    <a:pt x="321" y="250"/>
                    <a:pt x="319" y="254"/>
                    <a:pt x="320" y="255"/>
                  </a:cubicBezTo>
                  <a:cubicBezTo>
                    <a:pt x="319" y="256"/>
                    <a:pt x="319" y="255"/>
                    <a:pt x="319" y="256"/>
                  </a:cubicBezTo>
                  <a:cubicBezTo>
                    <a:pt x="319" y="257"/>
                    <a:pt x="319" y="258"/>
                    <a:pt x="319" y="259"/>
                  </a:cubicBezTo>
                  <a:cubicBezTo>
                    <a:pt x="318" y="259"/>
                    <a:pt x="319" y="259"/>
                    <a:pt x="318" y="260"/>
                  </a:cubicBezTo>
                  <a:cubicBezTo>
                    <a:pt x="318" y="260"/>
                    <a:pt x="318" y="260"/>
                    <a:pt x="318" y="260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318" y="261"/>
                    <a:pt x="318" y="261"/>
                    <a:pt x="318" y="262"/>
                  </a:cubicBezTo>
                  <a:cubicBezTo>
                    <a:pt x="318" y="262"/>
                    <a:pt x="318" y="262"/>
                    <a:pt x="318" y="262"/>
                  </a:cubicBezTo>
                  <a:cubicBezTo>
                    <a:pt x="318" y="262"/>
                    <a:pt x="319" y="262"/>
                    <a:pt x="319" y="262"/>
                  </a:cubicBezTo>
                  <a:cubicBezTo>
                    <a:pt x="319" y="262"/>
                    <a:pt x="319" y="262"/>
                    <a:pt x="319" y="262"/>
                  </a:cubicBezTo>
                  <a:cubicBezTo>
                    <a:pt x="318" y="262"/>
                    <a:pt x="318" y="262"/>
                    <a:pt x="318" y="262"/>
                  </a:cubicBezTo>
                  <a:cubicBezTo>
                    <a:pt x="318" y="263"/>
                    <a:pt x="318" y="262"/>
                    <a:pt x="318" y="263"/>
                  </a:cubicBezTo>
                  <a:cubicBezTo>
                    <a:pt x="318" y="263"/>
                    <a:pt x="318" y="263"/>
                    <a:pt x="318" y="263"/>
                  </a:cubicBezTo>
                  <a:cubicBezTo>
                    <a:pt x="318" y="263"/>
                    <a:pt x="318" y="263"/>
                    <a:pt x="318" y="263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6" y="264"/>
                    <a:pt x="315" y="264"/>
                    <a:pt x="313" y="264"/>
                  </a:cubicBezTo>
                  <a:cubicBezTo>
                    <a:pt x="313" y="264"/>
                    <a:pt x="313" y="264"/>
                    <a:pt x="313" y="264"/>
                  </a:cubicBezTo>
                  <a:cubicBezTo>
                    <a:pt x="314" y="262"/>
                    <a:pt x="315" y="254"/>
                    <a:pt x="315" y="252"/>
                  </a:cubicBezTo>
                  <a:cubicBezTo>
                    <a:pt x="315" y="252"/>
                    <a:pt x="315" y="252"/>
                    <a:pt x="315" y="252"/>
                  </a:cubicBezTo>
                  <a:cubicBezTo>
                    <a:pt x="315" y="252"/>
                    <a:pt x="315" y="252"/>
                    <a:pt x="315" y="252"/>
                  </a:cubicBezTo>
                  <a:cubicBezTo>
                    <a:pt x="315" y="251"/>
                    <a:pt x="315" y="250"/>
                    <a:pt x="315" y="250"/>
                  </a:cubicBezTo>
                  <a:cubicBezTo>
                    <a:pt x="315" y="250"/>
                    <a:pt x="315" y="250"/>
                    <a:pt x="315" y="249"/>
                  </a:cubicBezTo>
                  <a:cubicBezTo>
                    <a:pt x="315" y="249"/>
                    <a:pt x="315" y="249"/>
                    <a:pt x="315" y="249"/>
                  </a:cubicBezTo>
                  <a:cubicBezTo>
                    <a:pt x="315" y="247"/>
                    <a:pt x="315" y="240"/>
                    <a:pt x="315" y="237"/>
                  </a:cubicBezTo>
                  <a:cubicBezTo>
                    <a:pt x="316" y="235"/>
                    <a:pt x="314" y="233"/>
                    <a:pt x="315" y="231"/>
                  </a:cubicBezTo>
                  <a:cubicBezTo>
                    <a:pt x="314" y="231"/>
                    <a:pt x="314" y="230"/>
                    <a:pt x="314" y="230"/>
                  </a:cubicBezTo>
                  <a:cubicBezTo>
                    <a:pt x="314" y="230"/>
                    <a:pt x="314" y="230"/>
                    <a:pt x="314" y="230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5" y="230"/>
                    <a:pt x="315" y="230"/>
                    <a:pt x="315" y="230"/>
                  </a:cubicBezTo>
                  <a:cubicBezTo>
                    <a:pt x="315" y="230"/>
                    <a:pt x="314" y="230"/>
                    <a:pt x="314" y="230"/>
                  </a:cubicBezTo>
                  <a:cubicBezTo>
                    <a:pt x="315" y="229"/>
                    <a:pt x="313" y="226"/>
                    <a:pt x="313" y="226"/>
                  </a:cubicBezTo>
                  <a:cubicBezTo>
                    <a:pt x="314" y="222"/>
                    <a:pt x="311" y="217"/>
                    <a:pt x="310" y="214"/>
                  </a:cubicBezTo>
                  <a:cubicBezTo>
                    <a:pt x="310" y="213"/>
                    <a:pt x="310" y="212"/>
                    <a:pt x="309" y="211"/>
                  </a:cubicBezTo>
                  <a:cubicBezTo>
                    <a:pt x="309" y="209"/>
                    <a:pt x="308" y="205"/>
                    <a:pt x="306" y="203"/>
                  </a:cubicBezTo>
                  <a:cubicBezTo>
                    <a:pt x="305" y="201"/>
                    <a:pt x="303" y="197"/>
                    <a:pt x="302" y="195"/>
                  </a:cubicBezTo>
                  <a:cubicBezTo>
                    <a:pt x="301" y="193"/>
                    <a:pt x="299" y="191"/>
                    <a:pt x="297" y="190"/>
                  </a:cubicBezTo>
                  <a:cubicBezTo>
                    <a:pt x="296" y="188"/>
                    <a:pt x="295" y="184"/>
                    <a:pt x="294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293" y="181"/>
                    <a:pt x="291" y="178"/>
                    <a:pt x="290" y="176"/>
                  </a:cubicBezTo>
                  <a:cubicBezTo>
                    <a:pt x="289" y="173"/>
                    <a:pt x="288" y="170"/>
                    <a:pt x="286" y="167"/>
                  </a:cubicBezTo>
                  <a:cubicBezTo>
                    <a:pt x="286" y="167"/>
                    <a:pt x="285" y="167"/>
                    <a:pt x="285" y="167"/>
                  </a:cubicBezTo>
                  <a:cubicBezTo>
                    <a:pt x="286" y="166"/>
                    <a:pt x="284" y="161"/>
                    <a:pt x="284" y="160"/>
                  </a:cubicBezTo>
                  <a:cubicBezTo>
                    <a:pt x="283" y="159"/>
                    <a:pt x="281" y="152"/>
                    <a:pt x="280" y="149"/>
                  </a:cubicBezTo>
                  <a:cubicBezTo>
                    <a:pt x="280" y="148"/>
                    <a:pt x="281" y="147"/>
                    <a:pt x="280" y="147"/>
                  </a:cubicBezTo>
                  <a:cubicBezTo>
                    <a:pt x="281" y="146"/>
                    <a:pt x="281" y="147"/>
                    <a:pt x="281" y="146"/>
                  </a:cubicBezTo>
                  <a:cubicBezTo>
                    <a:pt x="280" y="145"/>
                    <a:pt x="281" y="144"/>
                    <a:pt x="281" y="143"/>
                  </a:cubicBezTo>
                  <a:cubicBezTo>
                    <a:pt x="280" y="143"/>
                    <a:pt x="280" y="143"/>
                    <a:pt x="280" y="142"/>
                  </a:cubicBezTo>
                  <a:cubicBezTo>
                    <a:pt x="281" y="140"/>
                    <a:pt x="279" y="134"/>
                    <a:pt x="280" y="131"/>
                  </a:cubicBezTo>
                  <a:cubicBezTo>
                    <a:pt x="280" y="130"/>
                    <a:pt x="280" y="130"/>
                    <a:pt x="280" y="130"/>
                  </a:cubicBezTo>
                  <a:cubicBezTo>
                    <a:pt x="281" y="128"/>
                    <a:pt x="280" y="126"/>
                    <a:pt x="280" y="124"/>
                  </a:cubicBezTo>
                  <a:cubicBezTo>
                    <a:pt x="281" y="121"/>
                    <a:pt x="282" y="117"/>
                    <a:pt x="281" y="114"/>
                  </a:cubicBezTo>
                  <a:cubicBezTo>
                    <a:pt x="281" y="113"/>
                    <a:pt x="282" y="111"/>
                    <a:pt x="282" y="110"/>
                  </a:cubicBezTo>
                  <a:cubicBezTo>
                    <a:pt x="284" y="103"/>
                    <a:pt x="285" y="97"/>
                    <a:pt x="288" y="91"/>
                  </a:cubicBezTo>
                  <a:cubicBezTo>
                    <a:pt x="289" y="88"/>
                    <a:pt x="289" y="85"/>
                    <a:pt x="290" y="83"/>
                  </a:cubicBezTo>
                  <a:cubicBezTo>
                    <a:pt x="291" y="79"/>
                    <a:pt x="293" y="75"/>
                    <a:pt x="295" y="72"/>
                  </a:cubicBezTo>
                  <a:cubicBezTo>
                    <a:pt x="296" y="70"/>
                    <a:pt x="296" y="68"/>
                    <a:pt x="297" y="66"/>
                  </a:cubicBezTo>
                  <a:cubicBezTo>
                    <a:pt x="297" y="66"/>
                    <a:pt x="298" y="65"/>
                    <a:pt x="299" y="64"/>
                  </a:cubicBezTo>
                  <a:cubicBezTo>
                    <a:pt x="299" y="63"/>
                    <a:pt x="299" y="61"/>
                    <a:pt x="300" y="60"/>
                  </a:cubicBezTo>
                  <a:cubicBezTo>
                    <a:pt x="300" y="60"/>
                    <a:pt x="300" y="60"/>
                    <a:pt x="300" y="60"/>
                  </a:cubicBezTo>
                  <a:cubicBezTo>
                    <a:pt x="304" y="56"/>
                    <a:pt x="306" y="46"/>
                    <a:pt x="307" y="40"/>
                  </a:cubicBezTo>
                  <a:cubicBezTo>
                    <a:pt x="307" y="35"/>
                    <a:pt x="310" y="30"/>
                    <a:pt x="310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09" y="24"/>
                    <a:pt x="310" y="24"/>
                  </a:cubicBezTo>
                  <a:cubicBezTo>
                    <a:pt x="310" y="23"/>
                    <a:pt x="310" y="19"/>
                    <a:pt x="310" y="19"/>
                  </a:cubicBezTo>
                  <a:cubicBezTo>
                    <a:pt x="311" y="14"/>
                    <a:pt x="308" y="9"/>
                    <a:pt x="306" y="6"/>
                  </a:cubicBezTo>
                  <a:cubicBezTo>
                    <a:pt x="301" y="6"/>
                    <a:pt x="298" y="8"/>
                    <a:pt x="294" y="10"/>
                  </a:cubicBezTo>
                  <a:cubicBezTo>
                    <a:pt x="283" y="14"/>
                    <a:pt x="274" y="25"/>
                    <a:pt x="269" y="35"/>
                  </a:cubicBezTo>
                  <a:cubicBezTo>
                    <a:pt x="269" y="35"/>
                    <a:pt x="269" y="35"/>
                    <a:pt x="268" y="35"/>
                  </a:cubicBezTo>
                  <a:cubicBezTo>
                    <a:pt x="268" y="35"/>
                    <a:pt x="268" y="35"/>
                    <a:pt x="268" y="36"/>
                  </a:cubicBezTo>
                  <a:cubicBezTo>
                    <a:pt x="268" y="36"/>
                    <a:pt x="268" y="36"/>
                    <a:pt x="268" y="36"/>
                  </a:cubicBezTo>
                  <a:cubicBezTo>
                    <a:pt x="268" y="37"/>
                    <a:pt x="267" y="37"/>
                    <a:pt x="267" y="37"/>
                  </a:cubicBezTo>
                  <a:cubicBezTo>
                    <a:pt x="267" y="38"/>
                    <a:pt x="267" y="38"/>
                    <a:pt x="266" y="39"/>
                  </a:cubicBezTo>
                  <a:cubicBezTo>
                    <a:pt x="266" y="39"/>
                    <a:pt x="266" y="39"/>
                    <a:pt x="266" y="39"/>
                  </a:cubicBezTo>
                  <a:cubicBezTo>
                    <a:pt x="266" y="40"/>
                    <a:pt x="265" y="41"/>
                    <a:pt x="265" y="41"/>
                  </a:cubicBezTo>
                  <a:cubicBezTo>
                    <a:pt x="264" y="41"/>
                    <a:pt x="264" y="41"/>
                    <a:pt x="264" y="42"/>
                  </a:cubicBezTo>
                  <a:cubicBezTo>
                    <a:pt x="264" y="42"/>
                    <a:pt x="264" y="42"/>
                    <a:pt x="265" y="42"/>
                  </a:cubicBezTo>
                  <a:cubicBezTo>
                    <a:pt x="264" y="42"/>
                    <a:pt x="264" y="42"/>
                    <a:pt x="264" y="42"/>
                  </a:cubicBezTo>
                  <a:cubicBezTo>
                    <a:pt x="264" y="43"/>
                    <a:pt x="264" y="43"/>
                    <a:pt x="264" y="43"/>
                  </a:cubicBezTo>
                  <a:cubicBezTo>
                    <a:pt x="264" y="43"/>
                    <a:pt x="264" y="43"/>
                    <a:pt x="263" y="43"/>
                  </a:cubicBezTo>
                  <a:cubicBezTo>
                    <a:pt x="264" y="43"/>
                    <a:pt x="264" y="43"/>
                    <a:pt x="264" y="44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64" y="44"/>
                    <a:pt x="263" y="44"/>
                    <a:pt x="263" y="45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263" y="47"/>
                    <a:pt x="261" y="49"/>
                    <a:pt x="261" y="49"/>
                  </a:cubicBezTo>
                  <a:cubicBezTo>
                    <a:pt x="261" y="50"/>
                    <a:pt x="260" y="52"/>
                    <a:pt x="260" y="53"/>
                  </a:cubicBezTo>
                  <a:cubicBezTo>
                    <a:pt x="259" y="55"/>
                    <a:pt x="258" y="58"/>
                    <a:pt x="257" y="60"/>
                  </a:cubicBezTo>
                  <a:cubicBezTo>
                    <a:pt x="257" y="60"/>
                    <a:pt x="257" y="60"/>
                    <a:pt x="257" y="61"/>
                  </a:cubicBezTo>
                  <a:cubicBezTo>
                    <a:pt x="257" y="62"/>
                    <a:pt x="256" y="64"/>
                    <a:pt x="255" y="65"/>
                  </a:cubicBezTo>
                  <a:cubicBezTo>
                    <a:pt x="254" y="70"/>
                    <a:pt x="253" y="75"/>
                    <a:pt x="251" y="79"/>
                  </a:cubicBezTo>
                  <a:cubicBezTo>
                    <a:pt x="250" y="80"/>
                    <a:pt x="250" y="83"/>
                    <a:pt x="249" y="85"/>
                  </a:cubicBezTo>
                  <a:cubicBezTo>
                    <a:pt x="249" y="86"/>
                    <a:pt x="248" y="87"/>
                    <a:pt x="248" y="87"/>
                  </a:cubicBezTo>
                  <a:cubicBezTo>
                    <a:pt x="248" y="87"/>
                    <a:pt x="248" y="88"/>
                    <a:pt x="248" y="88"/>
                  </a:cubicBezTo>
                  <a:cubicBezTo>
                    <a:pt x="247" y="90"/>
                    <a:pt x="246" y="92"/>
                    <a:pt x="245" y="94"/>
                  </a:cubicBezTo>
                  <a:cubicBezTo>
                    <a:pt x="244" y="95"/>
                    <a:pt x="243" y="97"/>
                    <a:pt x="242" y="98"/>
                  </a:cubicBezTo>
                  <a:cubicBezTo>
                    <a:pt x="241" y="100"/>
                    <a:pt x="240" y="103"/>
                    <a:pt x="239" y="105"/>
                  </a:cubicBezTo>
                  <a:cubicBezTo>
                    <a:pt x="239" y="105"/>
                    <a:pt x="239" y="107"/>
                    <a:pt x="239" y="107"/>
                  </a:cubicBezTo>
                  <a:cubicBezTo>
                    <a:pt x="238" y="108"/>
                    <a:pt x="237" y="111"/>
                    <a:pt x="237" y="112"/>
                  </a:cubicBezTo>
                  <a:cubicBezTo>
                    <a:pt x="236" y="113"/>
                    <a:pt x="236" y="115"/>
                    <a:pt x="236" y="116"/>
                  </a:cubicBezTo>
                  <a:cubicBezTo>
                    <a:pt x="234" y="119"/>
                    <a:pt x="232" y="121"/>
                    <a:pt x="230" y="124"/>
                  </a:cubicBezTo>
                  <a:cubicBezTo>
                    <a:pt x="229" y="125"/>
                    <a:pt x="229" y="126"/>
                    <a:pt x="229" y="127"/>
                  </a:cubicBezTo>
                  <a:cubicBezTo>
                    <a:pt x="228" y="128"/>
                    <a:pt x="226" y="129"/>
                    <a:pt x="226" y="130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130"/>
                    <a:pt x="226" y="130"/>
                    <a:pt x="227" y="130"/>
                  </a:cubicBezTo>
                  <a:cubicBezTo>
                    <a:pt x="227" y="130"/>
                    <a:pt x="227" y="130"/>
                    <a:pt x="227" y="131"/>
                  </a:cubicBezTo>
                  <a:cubicBezTo>
                    <a:pt x="224" y="131"/>
                    <a:pt x="223" y="134"/>
                    <a:pt x="222" y="135"/>
                  </a:cubicBezTo>
                  <a:cubicBezTo>
                    <a:pt x="220" y="138"/>
                    <a:pt x="218" y="140"/>
                    <a:pt x="216" y="142"/>
                  </a:cubicBezTo>
                  <a:cubicBezTo>
                    <a:pt x="211" y="146"/>
                    <a:pt x="207" y="149"/>
                    <a:pt x="203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1" y="154"/>
                    <a:pt x="200" y="155"/>
                    <a:pt x="200" y="155"/>
                  </a:cubicBezTo>
                  <a:cubicBezTo>
                    <a:pt x="199" y="156"/>
                    <a:pt x="198" y="157"/>
                    <a:pt x="197" y="157"/>
                  </a:cubicBezTo>
                  <a:cubicBezTo>
                    <a:pt x="196" y="158"/>
                    <a:pt x="196" y="158"/>
                    <a:pt x="196" y="159"/>
                  </a:cubicBezTo>
                  <a:cubicBezTo>
                    <a:pt x="193" y="161"/>
                    <a:pt x="190" y="162"/>
                    <a:pt x="187" y="163"/>
                  </a:cubicBezTo>
                  <a:cubicBezTo>
                    <a:pt x="186" y="164"/>
                    <a:pt x="185" y="165"/>
                    <a:pt x="184" y="166"/>
                  </a:cubicBezTo>
                  <a:cubicBezTo>
                    <a:pt x="176" y="171"/>
                    <a:pt x="167" y="176"/>
                    <a:pt x="157" y="179"/>
                  </a:cubicBezTo>
                  <a:cubicBezTo>
                    <a:pt x="155" y="179"/>
                    <a:pt x="153" y="179"/>
                    <a:pt x="151" y="179"/>
                  </a:cubicBezTo>
                  <a:cubicBezTo>
                    <a:pt x="150" y="180"/>
                    <a:pt x="148" y="181"/>
                    <a:pt x="146" y="181"/>
                  </a:cubicBezTo>
                  <a:cubicBezTo>
                    <a:pt x="144" y="180"/>
                    <a:pt x="140" y="180"/>
                    <a:pt x="137" y="181"/>
                  </a:cubicBezTo>
                  <a:cubicBezTo>
                    <a:pt x="132" y="183"/>
                    <a:pt x="127" y="185"/>
                    <a:pt x="121" y="187"/>
                  </a:cubicBezTo>
                  <a:cubicBezTo>
                    <a:pt x="119" y="188"/>
                    <a:pt x="119" y="189"/>
                    <a:pt x="117" y="190"/>
                  </a:cubicBezTo>
                  <a:cubicBezTo>
                    <a:pt x="115" y="192"/>
                    <a:pt x="112" y="192"/>
                    <a:pt x="110" y="194"/>
                  </a:cubicBezTo>
                  <a:cubicBezTo>
                    <a:pt x="107" y="196"/>
                    <a:pt x="104" y="198"/>
                    <a:pt x="102" y="200"/>
                  </a:cubicBezTo>
                  <a:cubicBezTo>
                    <a:pt x="99" y="202"/>
                    <a:pt x="97" y="204"/>
                    <a:pt x="94" y="206"/>
                  </a:cubicBezTo>
                  <a:cubicBezTo>
                    <a:pt x="93" y="207"/>
                    <a:pt x="91" y="209"/>
                    <a:pt x="89" y="210"/>
                  </a:cubicBezTo>
                  <a:cubicBezTo>
                    <a:pt x="84" y="217"/>
                    <a:pt x="78" y="221"/>
                    <a:pt x="70" y="225"/>
                  </a:cubicBezTo>
                  <a:cubicBezTo>
                    <a:pt x="69" y="226"/>
                    <a:pt x="68" y="228"/>
                    <a:pt x="67" y="228"/>
                  </a:cubicBezTo>
                  <a:cubicBezTo>
                    <a:pt x="62" y="231"/>
                    <a:pt x="58" y="231"/>
                    <a:pt x="53" y="233"/>
                  </a:cubicBezTo>
                  <a:cubicBezTo>
                    <a:pt x="50" y="234"/>
                    <a:pt x="48" y="235"/>
                    <a:pt x="46" y="236"/>
                  </a:cubicBezTo>
                  <a:cubicBezTo>
                    <a:pt x="44" y="237"/>
                    <a:pt x="42" y="237"/>
                    <a:pt x="40" y="237"/>
                  </a:cubicBezTo>
                  <a:cubicBezTo>
                    <a:pt x="38" y="238"/>
                    <a:pt x="34" y="239"/>
                    <a:pt x="32" y="240"/>
                  </a:cubicBezTo>
                  <a:cubicBezTo>
                    <a:pt x="28" y="242"/>
                    <a:pt x="24" y="241"/>
                    <a:pt x="20" y="243"/>
                  </a:cubicBezTo>
                  <a:cubicBezTo>
                    <a:pt x="19" y="244"/>
                    <a:pt x="16" y="247"/>
                    <a:pt x="16" y="247"/>
                  </a:cubicBezTo>
                  <a:cubicBezTo>
                    <a:pt x="12" y="250"/>
                    <a:pt x="9" y="253"/>
                    <a:pt x="7" y="257"/>
                  </a:cubicBezTo>
                  <a:cubicBezTo>
                    <a:pt x="6" y="259"/>
                    <a:pt x="6" y="259"/>
                    <a:pt x="6" y="260"/>
                  </a:cubicBezTo>
                  <a:cubicBezTo>
                    <a:pt x="5" y="261"/>
                    <a:pt x="5" y="262"/>
                    <a:pt x="4" y="262"/>
                  </a:cubicBezTo>
                  <a:cubicBezTo>
                    <a:pt x="4" y="263"/>
                    <a:pt x="4" y="264"/>
                    <a:pt x="4" y="264"/>
                  </a:cubicBezTo>
                  <a:cubicBezTo>
                    <a:pt x="3" y="264"/>
                    <a:pt x="1" y="264"/>
                    <a:pt x="0" y="264"/>
                  </a:cubicBezTo>
                  <a:cubicBezTo>
                    <a:pt x="0" y="258"/>
                    <a:pt x="3" y="255"/>
                    <a:pt x="6" y="251"/>
                  </a:cubicBezTo>
                  <a:cubicBezTo>
                    <a:pt x="6" y="251"/>
                    <a:pt x="6" y="251"/>
                    <a:pt x="6" y="252"/>
                  </a:cubicBezTo>
                  <a:cubicBezTo>
                    <a:pt x="6" y="249"/>
                    <a:pt x="12" y="244"/>
                    <a:pt x="14" y="243"/>
                  </a:cubicBezTo>
                  <a:cubicBezTo>
                    <a:pt x="14" y="241"/>
                    <a:pt x="16" y="242"/>
                    <a:pt x="17" y="240"/>
                  </a:cubicBezTo>
                  <a:cubicBezTo>
                    <a:pt x="18" y="240"/>
                    <a:pt x="18" y="239"/>
                    <a:pt x="18" y="239"/>
                  </a:cubicBezTo>
                  <a:cubicBezTo>
                    <a:pt x="19" y="238"/>
                    <a:pt x="21" y="238"/>
                    <a:pt x="23" y="238"/>
                  </a:cubicBezTo>
                  <a:cubicBezTo>
                    <a:pt x="26" y="237"/>
                    <a:pt x="30" y="235"/>
                    <a:pt x="34" y="234"/>
                  </a:cubicBezTo>
                  <a:cubicBezTo>
                    <a:pt x="35" y="234"/>
                    <a:pt x="36" y="234"/>
                    <a:pt x="37" y="234"/>
                  </a:cubicBezTo>
                  <a:cubicBezTo>
                    <a:pt x="38" y="233"/>
                    <a:pt x="40" y="232"/>
                    <a:pt x="42" y="232"/>
                  </a:cubicBezTo>
                  <a:cubicBezTo>
                    <a:pt x="43" y="232"/>
                    <a:pt x="45" y="232"/>
                    <a:pt x="46" y="232"/>
                  </a:cubicBezTo>
                  <a:cubicBezTo>
                    <a:pt x="48" y="231"/>
                    <a:pt x="50" y="229"/>
                    <a:pt x="52" y="228"/>
                  </a:cubicBezTo>
                  <a:cubicBezTo>
                    <a:pt x="52" y="228"/>
                    <a:pt x="55" y="228"/>
                    <a:pt x="55" y="228"/>
                  </a:cubicBezTo>
                  <a:cubicBezTo>
                    <a:pt x="57" y="227"/>
                    <a:pt x="58" y="226"/>
                    <a:pt x="60" y="226"/>
                  </a:cubicBezTo>
                  <a:cubicBezTo>
                    <a:pt x="62" y="225"/>
                    <a:pt x="64" y="224"/>
                    <a:pt x="66" y="223"/>
                  </a:cubicBezTo>
                  <a:cubicBezTo>
                    <a:pt x="66" y="223"/>
                    <a:pt x="67" y="222"/>
                    <a:pt x="68" y="222"/>
                  </a:cubicBezTo>
                  <a:cubicBezTo>
                    <a:pt x="71" y="219"/>
                    <a:pt x="75" y="218"/>
                    <a:pt x="77" y="215"/>
                  </a:cubicBezTo>
                  <a:cubicBezTo>
                    <a:pt x="79" y="214"/>
                    <a:pt x="80" y="212"/>
                    <a:pt x="81" y="212"/>
                  </a:cubicBezTo>
                  <a:cubicBezTo>
                    <a:pt x="81" y="211"/>
                    <a:pt x="82" y="211"/>
                    <a:pt x="82" y="211"/>
                  </a:cubicBezTo>
                  <a:cubicBezTo>
                    <a:pt x="82" y="211"/>
                    <a:pt x="82" y="211"/>
                    <a:pt x="82" y="211"/>
                  </a:cubicBezTo>
                  <a:cubicBezTo>
                    <a:pt x="82" y="211"/>
                    <a:pt x="82" y="211"/>
                    <a:pt x="82" y="211"/>
                  </a:cubicBezTo>
                  <a:cubicBezTo>
                    <a:pt x="82" y="211"/>
                    <a:pt x="82" y="211"/>
                    <a:pt x="82" y="211"/>
                  </a:cubicBezTo>
                  <a:cubicBezTo>
                    <a:pt x="88" y="205"/>
                    <a:pt x="95" y="199"/>
                    <a:pt x="101" y="195"/>
                  </a:cubicBezTo>
                  <a:cubicBezTo>
                    <a:pt x="103" y="194"/>
                    <a:pt x="104" y="192"/>
                    <a:pt x="106" y="191"/>
                  </a:cubicBezTo>
                  <a:cubicBezTo>
                    <a:pt x="106" y="190"/>
                    <a:pt x="108" y="190"/>
                    <a:pt x="108" y="190"/>
                  </a:cubicBezTo>
                  <a:cubicBezTo>
                    <a:pt x="109" y="189"/>
                    <a:pt x="110" y="188"/>
                    <a:pt x="111" y="188"/>
                  </a:cubicBezTo>
                  <a:cubicBezTo>
                    <a:pt x="112" y="187"/>
                    <a:pt x="113" y="187"/>
                    <a:pt x="114" y="186"/>
                  </a:cubicBezTo>
                  <a:cubicBezTo>
                    <a:pt x="117" y="184"/>
                    <a:pt x="119" y="183"/>
                    <a:pt x="122" y="181"/>
                  </a:cubicBezTo>
                  <a:cubicBezTo>
                    <a:pt x="123" y="181"/>
                    <a:pt x="124" y="181"/>
                    <a:pt x="125" y="180"/>
                  </a:cubicBezTo>
                  <a:cubicBezTo>
                    <a:pt x="126" y="180"/>
                    <a:pt x="128" y="179"/>
                    <a:pt x="128" y="179"/>
                  </a:cubicBezTo>
                  <a:cubicBezTo>
                    <a:pt x="128" y="179"/>
                    <a:pt x="128" y="179"/>
                    <a:pt x="129" y="180"/>
                  </a:cubicBezTo>
                  <a:cubicBezTo>
                    <a:pt x="130" y="178"/>
                    <a:pt x="133" y="178"/>
                    <a:pt x="135" y="177"/>
                  </a:cubicBezTo>
                  <a:cubicBezTo>
                    <a:pt x="137" y="177"/>
                    <a:pt x="141" y="176"/>
                    <a:pt x="144" y="175"/>
                  </a:cubicBezTo>
                  <a:cubicBezTo>
                    <a:pt x="145" y="176"/>
                    <a:pt x="147" y="176"/>
                    <a:pt x="148" y="176"/>
                  </a:cubicBezTo>
                  <a:cubicBezTo>
                    <a:pt x="150" y="175"/>
                    <a:pt x="154" y="175"/>
                    <a:pt x="157" y="173"/>
                  </a:cubicBezTo>
                  <a:cubicBezTo>
                    <a:pt x="159" y="172"/>
                    <a:pt x="166" y="172"/>
                    <a:pt x="166" y="169"/>
                  </a:cubicBezTo>
                  <a:cubicBezTo>
                    <a:pt x="168" y="170"/>
                    <a:pt x="169" y="169"/>
                    <a:pt x="171" y="168"/>
                  </a:cubicBezTo>
                  <a:cubicBezTo>
                    <a:pt x="174" y="166"/>
                    <a:pt x="177" y="165"/>
                    <a:pt x="180" y="163"/>
                  </a:cubicBezTo>
                  <a:cubicBezTo>
                    <a:pt x="183" y="162"/>
                    <a:pt x="185" y="159"/>
                    <a:pt x="188" y="158"/>
                  </a:cubicBezTo>
                  <a:cubicBezTo>
                    <a:pt x="188" y="158"/>
                    <a:pt x="188" y="158"/>
                    <a:pt x="188" y="158"/>
                  </a:cubicBezTo>
                  <a:cubicBezTo>
                    <a:pt x="188" y="158"/>
                    <a:pt x="188" y="158"/>
                    <a:pt x="188" y="158"/>
                  </a:cubicBezTo>
                  <a:cubicBezTo>
                    <a:pt x="190" y="155"/>
                    <a:pt x="194" y="154"/>
                    <a:pt x="196" y="152"/>
                  </a:cubicBezTo>
                  <a:cubicBezTo>
                    <a:pt x="201" y="149"/>
                    <a:pt x="205" y="145"/>
                    <a:pt x="209" y="141"/>
                  </a:cubicBezTo>
                  <a:cubicBezTo>
                    <a:pt x="211" y="139"/>
                    <a:pt x="213" y="139"/>
                    <a:pt x="214" y="136"/>
                  </a:cubicBezTo>
                  <a:cubicBezTo>
                    <a:pt x="214" y="136"/>
                    <a:pt x="215" y="136"/>
                    <a:pt x="215" y="136"/>
                  </a:cubicBezTo>
                  <a:cubicBezTo>
                    <a:pt x="216" y="135"/>
                    <a:pt x="217" y="134"/>
                    <a:pt x="218" y="134"/>
                  </a:cubicBezTo>
                  <a:cubicBezTo>
                    <a:pt x="218" y="133"/>
                    <a:pt x="221" y="128"/>
                    <a:pt x="222" y="127"/>
                  </a:cubicBezTo>
                  <a:cubicBezTo>
                    <a:pt x="226" y="123"/>
                    <a:pt x="230" y="117"/>
                    <a:pt x="232" y="111"/>
                  </a:cubicBezTo>
                  <a:cubicBezTo>
                    <a:pt x="234" y="108"/>
                    <a:pt x="234" y="103"/>
                    <a:pt x="236" y="99"/>
                  </a:cubicBezTo>
                  <a:cubicBezTo>
                    <a:pt x="238" y="95"/>
                    <a:pt x="241" y="91"/>
                    <a:pt x="243" y="87"/>
                  </a:cubicBezTo>
                  <a:cubicBezTo>
                    <a:pt x="244" y="85"/>
                    <a:pt x="245" y="80"/>
                    <a:pt x="246" y="80"/>
                  </a:cubicBezTo>
                  <a:cubicBezTo>
                    <a:pt x="248" y="76"/>
                    <a:pt x="248" y="73"/>
                    <a:pt x="250" y="70"/>
                  </a:cubicBezTo>
                  <a:cubicBezTo>
                    <a:pt x="250" y="69"/>
                    <a:pt x="251" y="65"/>
                    <a:pt x="252" y="64"/>
                  </a:cubicBezTo>
                  <a:cubicBezTo>
                    <a:pt x="252" y="64"/>
                    <a:pt x="252" y="64"/>
                    <a:pt x="251" y="64"/>
                  </a:cubicBezTo>
                  <a:cubicBezTo>
                    <a:pt x="252" y="64"/>
                    <a:pt x="252" y="64"/>
                    <a:pt x="252" y="63"/>
                  </a:cubicBezTo>
                  <a:cubicBezTo>
                    <a:pt x="252" y="63"/>
                    <a:pt x="252" y="63"/>
                    <a:pt x="252" y="63"/>
                  </a:cubicBezTo>
                  <a:cubicBezTo>
                    <a:pt x="252" y="62"/>
                    <a:pt x="252" y="61"/>
                    <a:pt x="253" y="61"/>
                  </a:cubicBezTo>
                  <a:cubicBezTo>
                    <a:pt x="253" y="61"/>
                    <a:pt x="253" y="61"/>
                    <a:pt x="253" y="61"/>
                  </a:cubicBezTo>
                  <a:cubicBezTo>
                    <a:pt x="253" y="61"/>
                    <a:pt x="253" y="60"/>
                    <a:pt x="253" y="60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4" y="60"/>
                    <a:pt x="253" y="60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4" y="59"/>
                    <a:pt x="254" y="59"/>
                    <a:pt x="254" y="58"/>
                  </a:cubicBezTo>
                  <a:cubicBezTo>
                    <a:pt x="254" y="57"/>
                    <a:pt x="254" y="56"/>
                    <a:pt x="255" y="55"/>
                  </a:cubicBezTo>
                  <a:cubicBezTo>
                    <a:pt x="255" y="55"/>
                    <a:pt x="255" y="55"/>
                    <a:pt x="255" y="55"/>
                  </a:cubicBezTo>
                  <a:cubicBezTo>
                    <a:pt x="255" y="55"/>
                    <a:pt x="255" y="54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6" y="53"/>
                    <a:pt x="256" y="53"/>
                    <a:pt x="256" y="53"/>
                  </a:cubicBezTo>
                  <a:cubicBezTo>
                    <a:pt x="256" y="53"/>
                    <a:pt x="256" y="53"/>
                    <a:pt x="256" y="53"/>
                  </a:cubicBezTo>
                  <a:cubicBezTo>
                    <a:pt x="256" y="53"/>
                    <a:pt x="256" y="53"/>
                    <a:pt x="256" y="52"/>
                  </a:cubicBezTo>
                  <a:cubicBezTo>
                    <a:pt x="256" y="52"/>
                    <a:pt x="256" y="53"/>
                    <a:pt x="256" y="52"/>
                  </a:cubicBezTo>
                  <a:cubicBezTo>
                    <a:pt x="256" y="52"/>
                    <a:pt x="256" y="52"/>
                    <a:pt x="256" y="51"/>
                  </a:cubicBezTo>
                  <a:cubicBezTo>
                    <a:pt x="257" y="50"/>
                    <a:pt x="257" y="49"/>
                    <a:pt x="258" y="47"/>
                  </a:cubicBezTo>
                  <a:cubicBezTo>
                    <a:pt x="258" y="47"/>
                    <a:pt x="258" y="47"/>
                    <a:pt x="258" y="47"/>
                  </a:cubicBezTo>
                  <a:cubicBezTo>
                    <a:pt x="258" y="46"/>
                    <a:pt x="258" y="46"/>
                    <a:pt x="258" y="46"/>
                  </a:cubicBezTo>
                  <a:cubicBezTo>
                    <a:pt x="259" y="46"/>
                    <a:pt x="258" y="46"/>
                    <a:pt x="259" y="46"/>
                  </a:cubicBezTo>
                  <a:cubicBezTo>
                    <a:pt x="259" y="46"/>
                    <a:pt x="259" y="46"/>
                    <a:pt x="259" y="46"/>
                  </a:cubicBezTo>
                  <a:cubicBezTo>
                    <a:pt x="259" y="45"/>
                    <a:pt x="259" y="46"/>
                    <a:pt x="259" y="45"/>
                  </a:cubicBezTo>
                  <a:cubicBezTo>
                    <a:pt x="259" y="45"/>
                    <a:pt x="260" y="45"/>
                    <a:pt x="260" y="45"/>
                  </a:cubicBezTo>
                  <a:cubicBezTo>
                    <a:pt x="260" y="44"/>
                    <a:pt x="261" y="43"/>
                    <a:pt x="261" y="42"/>
                  </a:cubicBezTo>
                  <a:cubicBezTo>
                    <a:pt x="261" y="41"/>
                    <a:pt x="261" y="41"/>
                    <a:pt x="261" y="41"/>
                  </a:cubicBezTo>
                  <a:cubicBezTo>
                    <a:pt x="262" y="40"/>
                    <a:pt x="263" y="39"/>
                    <a:pt x="264" y="36"/>
                  </a:cubicBezTo>
                  <a:cubicBezTo>
                    <a:pt x="264" y="37"/>
                    <a:pt x="265" y="37"/>
                    <a:pt x="265" y="37"/>
                  </a:cubicBezTo>
                  <a:cubicBezTo>
                    <a:pt x="264" y="36"/>
                    <a:pt x="264" y="36"/>
                    <a:pt x="264" y="36"/>
                  </a:cubicBezTo>
                  <a:cubicBezTo>
                    <a:pt x="265" y="35"/>
                    <a:pt x="265" y="34"/>
                    <a:pt x="266" y="34"/>
                  </a:cubicBezTo>
                  <a:cubicBezTo>
                    <a:pt x="266" y="33"/>
                    <a:pt x="266" y="33"/>
                    <a:pt x="266" y="33"/>
                  </a:cubicBezTo>
                  <a:cubicBezTo>
                    <a:pt x="266" y="33"/>
                    <a:pt x="267" y="32"/>
                    <a:pt x="267" y="32"/>
                  </a:cubicBezTo>
                  <a:cubicBezTo>
                    <a:pt x="267" y="32"/>
                    <a:pt x="267" y="32"/>
                    <a:pt x="267" y="32"/>
                  </a:cubicBezTo>
                  <a:cubicBezTo>
                    <a:pt x="268" y="31"/>
                    <a:pt x="268" y="31"/>
                    <a:pt x="269" y="30"/>
                  </a:cubicBezTo>
                  <a:cubicBezTo>
                    <a:pt x="269" y="30"/>
                    <a:pt x="269" y="30"/>
                    <a:pt x="269" y="30"/>
                  </a:cubicBezTo>
                  <a:cubicBezTo>
                    <a:pt x="268" y="31"/>
                    <a:pt x="268" y="30"/>
                    <a:pt x="268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68" y="30"/>
                    <a:pt x="269" y="29"/>
                    <a:pt x="269" y="29"/>
                  </a:cubicBezTo>
                  <a:cubicBezTo>
                    <a:pt x="269" y="30"/>
                    <a:pt x="269" y="29"/>
                    <a:pt x="269" y="30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69" y="29"/>
                    <a:pt x="269" y="28"/>
                    <a:pt x="269" y="28"/>
                  </a:cubicBezTo>
                  <a:cubicBezTo>
                    <a:pt x="269" y="28"/>
                    <a:pt x="269" y="28"/>
                    <a:pt x="269" y="27"/>
                  </a:cubicBezTo>
                  <a:cubicBezTo>
                    <a:pt x="269" y="27"/>
                    <a:pt x="269" y="27"/>
                    <a:pt x="270" y="27"/>
                  </a:cubicBezTo>
                  <a:cubicBezTo>
                    <a:pt x="270" y="27"/>
                    <a:pt x="270" y="27"/>
                    <a:pt x="270" y="27"/>
                  </a:cubicBezTo>
                  <a:cubicBezTo>
                    <a:pt x="270" y="26"/>
                    <a:pt x="270" y="26"/>
                    <a:pt x="270" y="26"/>
                  </a:cubicBezTo>
                  <a:cubicBezTo>
                    <a:pt x="271" y="26"/>
                    <a:pt x="271" y="26"/>
                    <a:pt x="271" y="26"/>
                  </a:cubicBezTo>
                  <a:cubicBezTo>
                    <a:pt x="271" y="26"/>
                    <a:pt x="271" y="26"/>
                    <a:pt x="271" y="26"/>
                  </a:cubicBezTo>
                  <a:cubicBezTo>
                    <a:pt x="271" y="25"/>
                    <a:pt x="271" y="26"/>
                    <a:pt x="271" y="25"/>
                  </a:cubicBezTo>
                  <a:cubicBezTo>
                    <a:pt x="271" y="25"/>
                    <a:pt x="271" y="25"/>
                    <a:pt x="271" y="25"/>
                  </a:cubicBezTo>
                  <a:cubicBezTo>
                    <a:pt x="271" y="25"/>
                    <a:pt x="271" y="25"/>
                    <a:pt x="271" y="25"/>
                  </a:cubicBezTo>
                  <a:cubicBezTo>
                    <a:pt x="272" y="25"/>
                    <a:pt x="272" y="25"/>
                    <a:pt x="272" y="25"/>
                  </a:cubicBezTo>
                  <a:cubicBezTo>
                    <a:pt x="272" y="25"/>
                    <a:pt x="272" y="25"/>
                    <a:pt x="271" y="25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72" y="24"/>
                    <a:pt x="272" y="24"/>
                    <a:pt x="272" y="23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4" y="22"/>
                    <a:pt x="274" y="21"/>
                    <a:pt x="274" y="20"/>
                  </a:cubicBezTo>
                  <a:cubicBezTo>
                    <a:pt x="275" y="20"/>
                    <a:pt x="276" y="20"/>
                    <a:pt x="276" y="20"/>
                  </a:cubicBezTo>
                  <a:cubicBezTo>
                    <a:pt x="276" y="20"/>
                    <a:pt x="277" y="18"/>
                    <a:pt x="277" y="18"/>
                  </a:cubicBezTo>
                  <a:cubicBezTo>
                    <a:pt x="278" y="17"/>
                    <a:pt x="278" y="16"/>
                    <a:pt x="280" y="15"/>
                  </a:cubicBezTo>
                  <a:cubicBezTo>
                    <a:pt x="280" y="15"/>
                    <a:pt x="279" y="15"/>
                    <a:pt x="279" y="15"/>
                  </a:cubicBezTo>
                  <a:cubicBezTo>
                    <a:pt x="281" y="15"/>
                    <a:pt x="281" y="15"/>
                    <a:pt x="282" y="14"/>
                  </a:cubicBezTo>
                  <a:cubicBezTo>
                    <a:pt x="282" y="14"/>
                    <a:pt x="282" y="14"/>
                    <a:pt x="282" y="15"/>
                  </a:cubicBezTo>
                  <a:cubicBezTo>
                    <a:pt x="282" y="14"/>
                    <a:pt x="282" y="13"/>
                    <a:pt x="282" y="13"/>
                  </a:cubicBezTo>
                  <a:cubicBezTo>
                    <a:pt x="283" y="13"/>
                    <a:pt x="283" y="13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1"/>
                    <a:pt x="283" y="11"/>
                  </a:cubicBezTo>
                  <a:cubicBezTo>
                    <a:pt x="284" y="11"/>
                    <a:pt x="284" y="10"/>
                    <a:pt x="285" y="9"/>
                  </a:cubicBezTo>
                  <a:cubicBezTo>
                    <a:pt x="290" y="7"/>
                    <a:pt x="293" y="4"/>
                    <a:pt x="299" y="2"/>
                  </a:cubicBezTo>
                  <a:cubicBezTo>
                    <a:pt x="302" y="1"/>
                    <a:pt x="306" y="0"/>
                    <a:pt x="308" y="0"/>
                  </a:cubicBezTo>
                  <a:cubicBezTo>
                    <a:pt x="312" y="2"/>
                    <a:pt x="314" y="9"/>
                    <a:pt x="315" y="12"/>
                  </a:cubicBezTo>
                  <a:cubicBezTo>
                    <a:pt x="315" y="15"/>
                    <a:pt x="315" y="17"/>
                    <a:pt x="316" y="18"/>
                  </a:cubicBezTo>
                  <a:cubicBezTo>
                    <a:pt x="316" y="19"/>
                    <a:pt x="315" y="23"/>
                    <a:pt x="315" y="24"/>
                  </a:cubicBezTo>
                  <a:cubicBezTo>
                    <a:pt x="315" y="26"/>
                    <a:pt x="315" y="29"/>
                    <a:pt x="314" y="30"/>
                  </a:cubicBezTo>
                  <a:cubicBezTo>
                    <a:pt x="313" y="37"/>
                    <a:pt x="311" y="46"/>
                    <a:pt x="308" y="54"/>
                  </a:cubicBezTo>
                  <a:cubicBezTo>
                    <a:pt x="308" y="55"/>
                    <a:pt x="308" y="56"/>
                    <a:pt x="307" y="58"/>
                  </a:cubicBezTo>
                  <a:cubicBezTo>
                    <a:pt x="307" y="59"/>
                    <a:pt x="305" y="62"/>
                    <a:pt x="304" y="63"/>
                  </a:cubicBezTo>
                  <a:cubicBezTo>
                    <a:pt x="304" y="64"/>
                    <a:pt x="304" y="64"/>
                    <a:pt x="304" y="65"/>
                  </a:cubicBezTo>
                  <a:cubicBezTo>
                    <a:pt x="303" y="66"/>
                    <a:pt x="303" y="67"/>
                    <a:pt x="302" y="68"/>
                  </a:cubicBezTo>
                  <a:cubicBezTo>
                    <a:pt x="300" y="74"/>
                    <a:pt x="297" y="79"/>
                    <a:pt x="294" y="85"/>
                  </a:cubicBezTo>
                  <a:cubicBezTo>
                    <a:pt x="294" y="85"/>
                    <a:pt x="293" y="90"/>
                    <a:pt x="293" y="91"/>
                  </a:cubicBezTo>
                  <a:cubicBezTo>
                    <a:pt x="292" y="93"/>
                    <a:pt x="291" y="96"/>
                    <a:pt x="290" y="99"/>
                  </a:cubicBezTo>
                  <a:cubicBezTo>
                    <a:pt x="290" y="101"/>
                    <a:pt x="289" y="102"/>
                    <a:pt x="289" y="103"/>
                  </a:cubicBezTo>
                  <a:cubicBezTo>
                    <a:pt x="289" y="103"/>
                    <a:pt x="289" y="103"/>
                    <a:pt x="288" y="103"/>
                  </a:cubicBezTo>
                  <a:cubicBezTo>
                    <a:pt x="289" y="104"/>
                    <a:pt x="288" y="107"/>
                    <a:pt x="287" y="108"/>
                  </a:cubicBezTo>
                  <a:cubicBezTo>
                    <a:pt x="286" y="113"/>
                    <a:pt x="286" y="117"/>
                    <a:pt x="285" y="121"/>
                  </a:cubicBezTo>
                  <a:cubicBezTo>
                    <a:pt x="285" y="121"/>
                    <a:pt x="285" y="121"/>
                    <a:pt x="285" y="121"/>
                  </a:cubicBezTo>
                  <a:cubicBezTo>
                    <a:pt x="285" y="121"/>
                    <a:pt x="285" y="121"/>
                    <a:pt x="285" y="121"/>
                  </a:cubicBezTo>
                  <a:cubicBezTo>
                    <a:pt x="285" y="121"/>
                    <a:pt x="285" y="121"/>
                    <a:pt x="285" y="122"/>
                  </a:cubicBezTo>
                  <a:cubicBezTo>
                    <a:pt x="286" y="122"/>
                    <a:pt x="285" y="126"/>
                    <a:pt x="285" y="128"/>
                  </a:cubicBezTo>
                  <a:cubicBezTo>
                    <a:pt x="285" y="128"/>
                    <a:pt x="285" y="128"/>
                    <a:pt x="284" y="128"/>
                  </a:cubicBezTo>
                  <a:cubicBezTo>
                    <a:pt x="285" y="129"/>
                    <a:pt x="285" y="129"/>
                    <a:pt x="285" y="129"/>
                  </a:cubicBezTo>
                  <a:cubicBezTo>
                    <a:pt x="285" y="130"/>
                    <a:pt x="285" y="130"/>
                    <a:pt x="284" y="130"/>
                  </a:cubicBezTo>
                  <a:cubicBezTo>
                    <a:pt x="284" y="130"/>
                    <a:pt x="284" y="130"/>
                    <a:pt x="284" y="130"/>
                  </a:cubicBezTo>
                  <a:cubicBezTo>
                    <a:pt x="284" y="130"/>
                    <a:pt x="284" y="130"/>
                    <a:pt x="284" y="13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685">
              <a:extLst>
                <a:ext uri="{FF2B5EF4-FFF2-40B4-BE49-F238E27FC236}">
                  <a16:creationId xmlns:a16="http://schemas.microsoft.com/office/drawing/2014/main" id="{771740F1-FBE8-79C3-B2D3-36734396C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8" y="4492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686">
              <a:extLst>
                <a:ext uri="{FF2B5EF4-FFF2-40B4-BE49-F238E27FC236}">
                  <a16:creationId xmlns:a16="http://schemas.microsoft.com/office/drawing/2014/main" id="{6C89ABF9-369E-7755-CB61-4308B8843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6" y="44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687">
              <a:extLst>
                <a:ext uri="{FF2B5EF4-FFF2-40B4-BE49-F238E27FC236}">
                  <a16:creationId xmlns:a16="http://schemas.microsoft.com/office/drawing/2014/main" id="{B5B65FFB-8785-AD6C-D261-A04BFA843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" y="4499"/>
              <a:ext cx="0" cy="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688">
              <a:extLst>
                <a:ext uri="{FF2B5EF4-FFF2-40B4-BE49-F238E27FC236}">
                  <a16:creationId xmlns:a16="http://schemas.microsoft.com/office/drawing/2014/main" id="{AB29719C-C0B9-CDC3-380F-AAFB74C40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" y="4506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689">
              <a:extLst>
                <a:ext uri="{FF2B5EF4-FFF2-40B4-BE49-F238E27FC236}">
                  <a16:creationId xmlns:a16="http://schemas.microsoft.com/office/drawing/2014/main" id="{0A27492F-9918-AC57-1FA9-F335E3AB2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" y="4509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690">
              <a:extLst>
                <a:ext uri="{FF2B5EF4-FFF2-40B4-BE49-F238E27FC236}">
                  <a16:creationId xmlns:a16="http://schemas.microsoft.com/office/drawing/2014/main" id="{830611BB-3966-E726-51A5-5F0C8F2CE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3" y="4492"/>
              <a:ext cx="631" cy="628"/>
            </a:xfrm>
            <a:custGeom>
              <a:avLst/>
              <a:gdLst>
                <a:gd name="T0" fmla="*/ 189 w 260"/>
                <a:gd name="T1" fmla="*/ 43 h 259"/>
                <a:gd name="T2" fmla="*/ 178 w 260"/>
                <a:gd name="T3" fmla="*/ 54 h 259"/>
                <a:gd name="T4" fmla="*/ 165 w 260"/>
                <a:gd name="T5" fmla="*/ 68 h 259"/>
                <a:gd name="T6" fmla="*/ 129 w 260"/>
                <a:gd name="T7" fmla="*/ 91 h 259"/>
                <a:gd name="T8" fmla="*/ 87 w 260"/>
                <a:gd name="T9" fmla="*/ 108 h 259"/>
                <a:gd name="T10" fmla="*/ 72 w 260"/>
                <a:gd name="T11" fmla="*/ 124 h 259"/>
                <a:gd name="T12" fmla="*/ 64 w 260"/>
                <a:gd name="T13" fmla="*/ 136 h 259"/>
                <a:gd name="T14" fmla="*/ 49 w 260"/>
                <a:gd name="T15" fmla="*/ 164 h 259"/>
                <a:gd name="T16" fmla="*/ 3 w 260"/>
                <a:gd name="T17" fmla="*/ 211 h 259"/>
                <a:gd name="T18" fmla="*/ 14 w 260"/>
                <a:gd name="T19" fmla="*/ 248 h 259"/>
                <a:gd name="T20" fmla="*/ 25 w 260"/>
                <a:gd name="T21" fmla="*/ 256 h 259"/>
                <a:gd name="T22" fmla="*/ 53 w 260"/>
                <a:gd name="T23" fmla="*/ 256 h 259"/>
                <a:gd name="T24" fmla="*/ 80 w 260"/>
                <a:gd name="T25" fmla="*/ 240 h 259"/>
                <a:gd name="T26" fmla="*/ 93 w 260"/>
                <a:gd name="T27" fmla="*/ 229 h 259"/>
                <a:gd name="T28" fmla="*/ 96 w 260"/>
                <a:gd name="T29" fmla="*/ 226 h 259"/>
                <a:gd name="T30" fmla="*/ 102 w 260"/>
                <a:gd name="T31" fmla="*/ 221 h 259"/>
                <a:gd name="T32" fmla="*/ 109 w 260"/>
                <a:gd name="T33" fmla="*/ 212 h 259"/>
                <a:gd name="T34" fmla="*/ 119 w 260"/>
                <a:gd name="T35" fmla="*/ 202 h 259"/>
                <a:gd name="T36" fmla="*/ 141 w 260"/>
                <a:gd name="T37" fmla="*/ 184 h 259"/>
                <a:gd name="T38" fmla="*/ 149 w 260"/>
                <a:gd name="T39" fmla="*/ 179 h 259"/>
                <a:gd name="T40" fmla="*/ 185 w 260"/>
                <a:gd name="T41" fmla="*/ 168 h 259"/>
                <a:gd name="T42" fmla="*/ 204 w 260"/>
                <a:gd name="T43" fmla="*/ 155 h 259"/>
                <a:gd name="T44" fmla="*/ 210 w 260"/>
                <a:gd name="T45" fmla="*/ 121 h 259"/>
                <a:gd name="T46" fmla="*/ 214 w 260"/>
                <a:gd name="T47" fmla="*/ 96 h 259"/>
                <a:gd name="T48" fmla="*/ 223 w 260"/>
                <a:gd name="T49" fmla="*/ 72 h 259"/>
                <a:gd name="T50" fmla="*/ 253 w 260"/>
                <a:gd name="T51" fmla="*/ 5 h 259"/>
                <a:gd name="T52" fmla="*/ 232 w 260"/>
                <a:gd name="T53" fmla="*/ 46 h 259"/>
                <a:gd name="T54" fmla="*/ 223 w 260"/>
                <a:gd name="T55" fmla="*/ 60 h 259"/>
                <a:gd name="T56" fmla="*/ 212 w 260"/>
                <a:gd name="T57" fmla="*/ 84 h 259"/>
                <a:gd name="T58" fmla="*/ 206 w 260"/>
                <a:gd name="T59" fmla="*/ 108 h 259"/>
                <a:gd name="T60" fmla="*/ 199 w 260"/>
                <a:gd name="T61" fmla="*/ 154 h 259"/>
                <a:gd name="T62" fmla="*/ 175 w 260"/>
                <a:gd name="T63" fmla="*/ 165 h 259"/>
                <a:gd name="T64" fmla="*/ 125 w 260"/>
                <a:gd name="T65" fmla="*/ 192 h 259"/>
                <a:gd name="T66" fmla="*/ 97 w 260"/>
                <a:gd name="T67" fmla="*/ 220 h 259"/>
                <a:gd name="T68" fmla="*/ 76 w 260"/>
                <a:gd name="T69" fmla="*/ 237 h 259"/>
                <a:gd name="T70" fmla="*/ 30 w 260"/>
                <a:gd name="T71" fmla="*/ 253 h 259"/>
                <a:gd name="T72" fmla="*/ 8 w 260"/>
                <a:gd name="T73" fmla="*/ 232 h 259"/>
                <a:gd name="T74" fmla="*/ 23 w 260"/>
                <a:gd name="T75" fmla="*/ 198 h 259"/>
                <a:gd name="T76" fmla="*/ 36 w 260"/>
                <a:gd name="T77" fmla="*/ 185 h 259"/>
                <a:gd name="T78" fmla="*/ 45 w 260"/>
                <a:gd name="T79" fmla="*/ 177 h 259"/>
                <a:gd name="T80" fmla="*/ 59 w 260"/>
                <a:gd name="T81" fmla="*/ 159 h 259"/>
                <a:gd name="T82" fmla="*/ 73 w 260"/>
                <a:gd name="T83" fmla="*/ 133 h 259"/>
                <a:gd name="T84" fmla="*/ 85 w 260"/>
                <a:gd name="T85" fmla="*/ 117 h 259"/>
                <a:gd name="T86" fmla="*/ 118 w 260"/>
                <a:gd name="T87" fmla="*/ 97 h 259"/>
                <a:gd name="T88" fmla="*/ 125 w 260"/>
                <a:gd name="T89" fmla="*/ 98 h 259"/>
                <a:gd name="T90" fmla="*/ 145 w 260"/>
                <a:gd name="T91" fmla="*/ 90 h 259"/>
                <a:gd name="T92" fmla="*/ 161 w 260"/>
                <a:gd name="T93" fmla="*/ 77 h 259"/>
                <a:gd name="T94" fmla="*/ 172 w 260"/>
                <a:gd name="T95" fmla="*/ 67 h 259"/>
                <a:gd name="T96" fmla="*/ 193 w 260"/>
                <a:gd name="T97" fmla="*/ 46 h 259"/>
                <a:gd name="T98" fmla="*/ 200 w 260"/>
                <a:gd name="T99" fmla="*/ 38 h 259"/>
                <a:gd name="T100" fmla="*/ 209 w 260"/>
                <a:gd name="T101" fmla="*/ 28 h 259"/>
                <a:gd name="T102" fmla="*/ 231 w 260"/>
                <a:gd name="T103" fmla="*/ 12 h 259"/>
                <a:gd name="T104" fmla="*/ 249 w 260"/>
                <a:gd name="T105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" h="259">
                  <a:moveTo>
                    <a:pt x="253" y="5"/>
                  </a:moveTo>
                  <a:cubicBezTo>
                    <a:pt x="245" y="0"/>
                    <a:pt x="232" y="6"/>
                    <a:pt x="226" y="9"/>
                  </a:cubicBezTo>
                  <a:cubicBezTo>
                    <a:pt x="212" y="16"/>
                    <a:pt x="203" y="27"/>
                    <a:pt x="193" y="38"/>
                  </a:cubicBezTo>
                  <a:cubicBezTo>
                    <a:pt x="192" y="39"/>
                    <a:pt x="191" y="41"/>
                    <a:pt x="189" y="43"/>
                  </a:cubicBezTo>
                  <a:cubicBezTo>
                    <a:pt x="188" y="44"/>
                    <a:pt x="187" y="45"/>
                    <a:pt x="185" y="46"/>
                  </a:cubicBezTo>
                  <a:cubicBezTo>
                    <a:pt x="185" y="46"/>
                    <a:pt x="185" y="47"/>
                    <a:pt x="185" y="47"/>
                  </a:cubicBezTo>
                  <a:cubicBezTo>
                    <a:pt x="184" y="48"/>
                    <a:pt x="184" y="48"/>
                    <a:pt x="183" y="48"/>
                  </a:cubicBezTo>
                  <a:cubicBezTo>
                    <a:pt x="182" y="50"/>
                    <a:pt x="180" y="53"/>
                    <a:pt x="178" y="54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6" y="58"/>
                    <a:pt x="172" y="61"/>
                    <a:pt x="169" y="64"/>
                  </a:cubicBezTo>
                  <a:cubicBezTo>
                    <a:pt x="168" y="64"/>
                    <a:pt x="169" y="65"/>
                    <a:pt x="168" y="65"/>
                  </a:cubicBezTo>
                  <a:cubicBezTo>
                    <a:pt x="168" y="66"/>
                    <a:pt x="166" y="67"/>
                    <a:pt x="165" y="68"/>
                  </a:cubicBezTo>
                  <a:cubicBezTo>
                    <a:pt x="165" y="68"/>
                    <a:pt x="165" y="68"/>
                    <a:pt x="165" y="69"/>
                  </a:cubicBezTo>
                  <a:cubicBezTo>
                    <a:pt x="157" y="75"/>
                    <a:pt x="149" y="81"/>
                    <a:pt x="141" y="86"/>
                  </a:cubicBezTo>
                  <a:cubicBezTo>
                    <a:pt x="140" y="87"/>
                    <a:pt x="139" y="87"/>
                    <a:pt x="138" y="87"/>
                  </a:cubicBezTo>
                  <a:cubicBezTo>
                    <a:pt x="135" y="89"/>
                    <a:pt x="131" y="90"/>
                    <a:pt x="129" y="91"/>
                  </a:cubicBezTo>
                  <a:cubicBezTo>
                    <a:pt x="125" y="93"/>
                    <a:pt x="121" y="92"/>
                    <a:pt x="118" y="92"/>
                  </a:cubicBezTo>
                  <a:cubicBezTo>
                    <a:pt x="114" y="93"/>
                    <a:pt x="111" y="94"/>
                    <a:pt x="108" y="96"/>
                  </a:cubicBezTo>
                  <a:cubicBezTo>
                    <a:pt x="107" y="96"/>
                    <a:pt x="103" y="97"/>
                    <a:pt x="102" y="98"/>
                  </a:cubicBezTo>
                  <a:cubicBezTo>
                    <a:pt x="97" y="102"/>
                    <a:pt x="91" y="104"/>
                    <a:pt x="87" y="108"/>
                  </a:cubicBezTo>
                  <a:cubicBezTo>
                    <a:pt x="85" y="110"/>
                    <a:pt x="83" y="113"/>
                    <a:pt x="81" y="115"/>
                  </a:cubicBezTo>
                  <a:cubicBezTo>
                    <a:pt x="80" y="116"/>
                    <a:pt x="79" y="116"/>
                    <a:pt x="78" y="117"/>
                  </a:cubicBezTo>
                  <a:cubicBezTo>
                    <a:pt x="77" y="117"/>
                    <a:pt x="77" y="119"/>
                    <a:pt x="76" y="120"/>
                  </a:cubicBezTo>
                  <a:cubicBezTo>
                    <a:pt x="75" y="121"/>
                    <a:pt x="73" y="122"/>
                    <a:pt x="72" y="124"/>
                  </a:cubicBezTo>
                  <a:cubicBezTo>
                    <a:pt x="70" y="128"/>
                    <a:pt x="68" y="132"/>
                    <a:pt x="65" y="135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5" y="135"/>
                    <a:pt x="65" y="135"/>
                    <a:pt x="65" y="134"/>
                  </a:cubicBezTo>
                  <a:cubicBezTo>
                    <a:pt x="64" y="135"/>
                    <a:pt x="65" y="135"/>
                    <a:pt x="64" y="136"/>
                  </a:cubicBezTo>
                  <a:cubicBezTo>
                    <a:pt x="63" y="137"/>
                    <a:pt x="63" y="138"/>
                    <a:pt x="62" y="139"/>
                  </a:cubicBezTo>
                  <a:cubicBezTo>
                    <a:pt x="61" y="140"/>
                    <a:pt x="61" y="142"/>
                    <a:pt x="60" y="143"/>
                  </a:cubicBezTo>
                  <a:cubicBezTo>
                    <a:pt x="57" y="149"/>
                    <a:pt x="55" y="156"/>
                    <a:pt x="51" y="162"/>
                  </a:cubicBezTo>
                  <a:cubicBezTo>
                    <a:pt x="51" y="163"/>
                    <a:pt x="50" y="163"/>
                    <a:pt x="49" y="164"/>
                  </a:cubicBezTo>
                  <a:cubicBezTo>
                    <a:pt x="46" y="168"/>
                    <a:pt x="42" y="174"/>
                    <a:pt x="38" y="178"/>
                  </a:cubicBezTo>
                  <a:cubicBezTo>
                    <a:pt x="35" y="180"/>
                    <a:pt x="32" y="182"/>
                    <a:pt x="29" y="184"/>
                  </a:cubicBezTo>
                  <a:cubicBezTo>
                    <a:pt x="26" y="187"/>
                    <a:pt x="24" y="192"/>
                    <a:pt x="20" y="194"/>
                  </a:cubicBezTo>
                  <a:cubicBezTo>
                    <a:pt x="15" y="197"/>
                    <a:pt x="5" y="205"/>
                    <a:pt x="3" y="211"/>
                  </a:cubicBezTo>
                  <a:cubicBezTo>
                    <a:pt x="0" y="218"/>
                    <a:pt x="0" y="228"/>
                    <a:pt x="3" y="235"/>
                  </a:cubicBezTo>
                  <a:cubicBezTo>
                    <a:pt x="4" y="235"/>
                    <a:pt x="5" y="236"/>
                    <a:pt x="6" y="237"/>
                  </a:cubicBezTo>
                  <a:cubicBezTo>
                    <a:pt x="6" y="238"/>
                    <a:pt x="7" y="239"/>
                    <a:pt x="8" y="240"/>
                  </a:cubicBezTo>
                  <a:cubicBezTo>
                    <a:pt x="9" y="242"/>
                    <a:pt x="12" y="248"/>
                    <a:pt x="14" y="248"/>
                  </a:cubicBezTo>
                  <a:cubicBezTo>
                    <a:pt x="14" y="248"/>
                    <a:pt x="14" y="248"/>
                    <a:pt x="14" y="249"/>
                  </a:cubicBezTo>
                  <a:cubicBezTo>
                    <a:pt x="17" y="250"/>
                    <a:pt x="18" y="252"/>
                    <a:pt x="20" y="253"/>
                  </a:cubicBezTo>
                  <a:cubicBezTo>
                    <a:pt x="22" y="253"/>
                    <a:pt x="23" y="254"/>
                    <a:pt x="24" y="255"/>
                  </a:cubicBezTo>
                  <a:cubicBezTo>
                    <a:pt x="24" y="255"/>
                    <a:pt x="25" y="255"/>
                    <a:pt x="25" y="256"/>
                  </a:cubicBezTo>
                  <a:cubicBezTo>
                    <a:pt x="26" y="256"/>
                    <a:pt x="27" y="257"/>
                    <a:pt x="28" y="258"/>
                  </a:cubicBezTo>
                  <a:cubicBezTo>
                    <a:pt x="32" y="259"/>
                    <a:pt x="38" y="259"/>
                    <a:pt x="42" y="259"/>
                  </a:cubicBezTo>
                  <a:cubicBezTo>
                    <a:pt x="44" y="258"/>
                    <a:pt x="46" y="259"/>
                    <a:pt x="48" y="258"/>
                  </a:cubicBezTo>
                  <a:cubicBezTo>
                    <a:pt x="50" y="258"/>
                    <a:pt x="51" y="256"/>
                    <a:pt x="53" y="256"/>
                  </a:cubicBezTo>
                  <a:cubicBezTo>
                    <a:pt x="56" y="255"/>
                    <a:pt x="61" y="253"/>
                    <a:pt x="63" y="252"/>
                  </a:cubicBezTo>
                  <a:cubicBezTo>
                    <a:pt x="64" y="252"/>
                    <a:pt x="63" y="252"/>
                    <a:pt x="63" y="251"/>
                  </a:cubicBezTo>
                  <a:cubicBezTo>
                    <a:pt x="70" y="249"/>
                    <a:pt x="74" y="244"/>
                    <a:pt x="80" y="24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80" y="240"/>
                    <a:pt x="87" y="235"/>
                    <a:pt x="87" y="235"/>
                  </a:cubicBezTo>
                  <a:cubicBezTo>
                    <a:pt x="87" y="235"/>
                    <a:pt x="87" y="235"/>
                    <a:pt x="87" y="235"/>
                  </a:cubicBezTo>
                  <a:cubicBezTo>
                    <a:pt x="87" y="233"/>
                    <a:pt x="90" y="231"/>
                    <a:pt x="92" y="230"/>
                  </a:cubicBezTo>
                  <a:cubicBezTo>
                    <a:pt x="92" y="230"/>
                    <a:pt x="92" y="230"/>
                    <a:pt x="93" y="229"/>
                  </a:cubicBezTo>
                  <a:cubicBezTo>
                    <a:pt x="93" y="229"/>
                    <a:pt x="93" y="229"/>
                    <a:pt x="93" y="229"/>
                  </a:cubicBezTo>
                  <a:cubicBezTo>
                    <a:pt x="93" y="229"/>
                    <a:pt x="93" y="229"/>
                    <a:pt x="93" y="229"/>
                  </a:cubicBezTo>
                  <a:cubicBezTo>
                    <a:pt x="94" y="228"/>
                    <a:pt x="95" y="227"/>
                    <a:pt x="95" y="226"/>
                  </a:cubicBezTo>
                  <a:cubicBezTo>
                    <a:pt x="95" y="226"/>
                    <a:pt x="95" y="226"/>
                    <a:pt x="96" y="226"/>
                  </a:cubicBezTo>
                  <a:cubicBezTo>
                    <a:pt x="96" y="227"/>
                    <a:pt x="96" y="227"/>
                    <a:pt x="96" y="227"/>
                  </a:cubicBezTo>
                  <a:cubicBezTo>
                    <a:pt x="97" y="226"/>
                    <a:pt x="96" y="226"/>
                    <a:pt x="96" y="225"/>
                  </a:cubicBezTo>
                  <a:cubicBezTo>
                    <a:pt x="97" y="224"/>
                    <a:pt x="99" y="223"/>
                    <a:pt x="100" y="223"/>
                  </a:cubicBezTo>
                  <a:cubicBezTo>
                    <a:pt x="101" y="222"/>
                    <a:pt x="101" y="221"/>
                    <a:pt x="102" y="221"/>
                  </a:cubicBezTo>
                  <a:cubicBezTo>
                    <a:pt x="102" y="220"/>
                    <a:pt x="104" y="220"/>
                    <a:pt x="104" y="219"/>
                  </a:cubicBezTo>
                  <a:cubicBezTo>
                    <a:pt x="105" y="218"/>
                    <a:pt x="105" y="217"/>
                    <a:pt x="105" y="217"/>
                  </a:cubicBezTo>
                  <a:cubicBezTo>
                    <a:pt x="106" y="216"/>
                    <a:pt x="107" y="216"/>
                    <a:pt x="108" y="215"/>
                  </a:cubicBezTo>
                  <a:cubicBezTo>
                    <a:pt x="108" y="215"/>
                    <a:pt x="109" y="213"/>
                    <a:pt x="109" y="212"/>
                  </a:cubicBezTo>
                  <a:cubicBezTo>
                    <a:pt x="110" y="211"/>
                    <a:pt x="112" y="210"/>
                    <a:pt x="113" y="209"/>
                  </a:cubicBezTo>
                  <a:cubicBezTo>
                    <a:pt x="114" y="208"/>
                    <a:pt x="115" y="206"/>
                    <a:pt x="116" y="205"/>
                  </a:cubicBezTo>
                  <a:cubicBezTo>
                    <a:pt x="116" y="204"/>
                    <a:pt x="117" y="204"/>
                    <a:pt x="118" y="204"/>
                  </a:cubicBezTo>
                  <a:cubicBezTo>
                    <a:pt x="119" y="203"/>
                    <a:pt x="118" y="202"/>
                    <a:pt x="119" y="202"/>
                  </a:cubicBezTo>
                  <a:cubicBezTo>
                    <a:pt x="119" y="201"/>
                    <a:pt x="120" y="202"/>
                    <a:pt x="120" y="202"/>
                  </a:cubicBezTo>
                  <a:cubicBezTo>
                    <a:pt x="122" y="201"/>
                    <a:pt x="123" y="199"/>
                    <a:pt x="125" y="198"/>
                  </a:cubicBezTo>
                  <a:cubicBezTo>
                    <a:pt x="127" y="196"/>
                    <a:pt x="131" y="190"/>
                    <a:pt x="134" y="190"/>
                  </a:cubicBezTo>
                  <a:cubicBezTo>
                    <a:pt x="134" y="188"/>
                    <a:pt x="138" y="185"/>
                    <a:pt x="141" y="184"/>
                  </a:cubicBezTo>
                  <a:cubicBezTo>
                    <a:pt x="141" y="184"/>
                    <a:pt x="141" y="184"/>
                    <a:pt x="141" y="183"/>
                  </a:cubicBezTo>
                  <a:cubicBezTo>
                    <a:pt x="143" y="183"/>
                    <a:pt x="143" y="182"/>
                    <a:pt x="144" y="181"/>
                  </a:cubicBezTo>
                  <a:cubicBezTo>
                    <a:pt x="145" y="181"/>
                    <a:pt x="146" y="181"/>
                    <a:pt x="147" y="181"/>
                  </a:cubicBezTo>
                  <a:cubicBezTo>
                    <a:pt x="148" y="180"/>
                    <a:pt x="148" y="180"/>
                    <a:pt x="149" y="179"/>
                  </a:cubicBezTo>
                  <a:cubicBezTo>
                    <a:pt x="150" y="179"/>
                    <a:pt x="150" y="179"/>
                    <a:pt x="151" y="179"/>
                  </a:cubicBezTo>
                  <a:cubicBezTo>
                    <a:pt x="152" y="178"/>
                    <a:pt x="154" y="177"/>
                    <a:pt x="155" y="176"/>
                  </a:cubicBezTo>
                  <a:cubicBezTo>
                    <a:pt x="156" y="176"/>
                    <a:pt x="159" y="176"/>
                    <a:pt x="160" y="175"/>
                  </a:cubicBezTo>
                  <a:cubicBezTo>
                    <a:pt x="165" y="171"/>
                    <a:pt x="180" y="169"/>
                    <a:pt x="185" y="168"/>
                  </a:cubicBezTo>
                  <a:cubicBezTo>
                    <a:pt x="186" y="168"/>
                    <a:pt x="187" y="168"/>
                    <a:pt x="188" y="168"/>
                  </a:cubicBezTo>
                  <a:cubicBezTo>
                    <a:pt x="192" y="166"/>
                    <a:pt x="195" y="164"/>
                    <a:pt x="198" y="161"/>
                  </a:cubicBezTo>
                  <a:cubicBezTo>
                    <a:pt x="200" y="160"/>
                    <a:pt x="203" y="159"/>
                    <a:pt x="203" y="157"/>
                  </a:cubicBezTo>
                  <a:cubicBezTo>
                    <a:pt x="204" y="156"/>
                    <a:pt x="203" y="156"/>
                    <a:pt x="204" y="155"/>
                  </a:cubicBezTo>
                  <a:cubicBezTo>
                    <a:pt x="205" y="152"/>
                    <a:pt x="209" y="148"/>
                    <a:pt x="209" y="145"/>
                  </a:cubicBezTo>
                  <a:cubicBezTo>
                    <a:pt x="209" y="144"/>
                    <a:pt x="209" y="143"/>
                    <a:pt x="209" y="143"/>
                  </a:cubicBezTo>
                  <a:cubicBezTo>
                    <a:pt x="210" y="141"/>
                    <a:pt x="210" y="139"/>
                    <a:pt x="211" y="137"/>
                  </a:cubicBezTo>
                  <a:cubicBezTo>
                    <a:pt x="211" y="135"/>
                    <a:pt x="210" y="122"/>
                    <a:pt x="210" y="121"/>
                  </a:cubicBezTo>
                  <a:cubicBezTo>
                    <a:pt x="210" y="121"/>
                    <a:pt x="210" y="116"/>
                    <a:pt x="210" y="115"/>
                  </a:cubicBezTo>
                  <a:cubicBezTo>
                    <a:pt x="210" y="114"/>
                    <a:pt x="210" y="112"/>
                    <a:pt x="210" y="110"/>
                  </a:cubicBezTo>
                  <a:cubicBezTo>
                    <a:pt x="211" y="108"/>
                    <a:pt x="211" y="107"/>
                    <a:pt x="212" y="105"/>
                  </a:cubicBezTo>
                  <a:cubicBezTo>
                    <a:pt x="211" y="104"/>
                    <a:pt x="214" y="97"/>
                    <a:pt x="214" y="96"/>
                  </a:cubicBezTo>
                  <a:cubicBezTo>
                    <a:pt x="214" y="96"/>
                    <a:pt x="215" y="89"/>
                    <a:pt x="215" y="89"/>
                  </a:cubicBezTo>
                  <a:cubicBezTo>
                    <a:pt x="218" y="85"/>
                    <a:pt x="219" y="80"/>
                    <a:pt x="222" y="75"/>
                  </a:cubicBezTo>
                  <a:cubicBezTo>
                    <a:pt x="222" y="75"/>
                    <a:pt x="223" y="74"/>
                    <a:pt x="223" y="74"/>
                  </a:cubicBezTo>
                  <a:cubicBezTo>
                    <a:pt x="223" y="73"/>
                    <a:pt x="223" y="73"/>
                    <a:pt x="223" y="72"/>
                  </a:cubicBezTo>
                  <a:cubicBezTo>
                    <a:pt x="224" y="72"/>
                    <a:pt x="224" y="71"/>
                    <a:pt x="225" y="70"/>
                  </a:cubicBezTo>
                  <a:cubicBezTo>
                    <a:pt x="225" y="69"/>
                    <a:pt x="225" y="67"/>
                    <a:pt x="226" y="65"/>
                  </a:cubicBezTo>
                  <a:cubicBezTo>
                    <a:pt x="233" y="50"/>
                    <a:pt x="249" y="40"/>
                    <a:pt x="256" y="27"/>
                  </a:cubicBezTo>
                  <a:cubicBezTo>
                    <a:pt x="260" y="19"/>
                    <a:pt x="259" y="9"/>
                    <a:pt x="253" y="5"/>
                  </a:cubicBezTo>
                  <a:close/>
                  <a:moveTo>
                    <a:pt x="242" y="36"/>
                  </a:moveTo>
                  <a:cubicBezTo>
                    <a:pt x="240" y="38"/>
                    <a:pt x="238" y="41"/>
                    <a:pt x="236" y="43"/>
                  </a:cubicBezTo>
                  <a:cubicBezTo>
                    <a:pt x="235" y="44"/>
                    <a:pt x="234" y="45"/>
                    <a:pt x="233" y="46"/>
                  </a:cubicBezTo>
                  <a:cubicBezTo>
                    <a:pt x="232" y="46"/>
                    <a:pt x="232" y="46"/>
                    <a:pt x="232" y="46"/>
                  </a:cubicBezTo>
                  <a:cubicBezTo>
                    <a:pt x="231" y="46"/>
                    <a:pt x="229" y="48"/>
                    <a:pt x="229" y="48"/>
                  </a:cubicBezTo>
                  <a:cubicBezTo>
                    <a:pt x="229" y="49"/>
                    <a:pt x="228" y="51"/>
                    <a:pt x="228" y="52"/>
                  </a:cubicBezTo>
                  <a:cubicBezTo>
                    <a:pt x="227" y="53"/>
                    <a:pt x="226" y="54"/>
                    <a:pt x="225" y="55"/>
                  </a:cubicBezTo>
                  <a:cubicBezTo>
                    <a:pt x="224" y="56"/>
                    <a:pt x="224" y="58"/>
                    <a:pt x="223" y="60"/>
                  </a:cubicBezTo>
                  <a:cubicBezTo>
                    <a:pt x="221" y="63"/>
                    <a:pt x="219" y="66"/>
                    <a:pt x="218" y="69"/>
                  </a:cubicBezTo>
                  <a:cubicBezTo>
                    <a:pt x="217" y="70"/>
                    <a:pt x="216" y="74"/>
                    <a:pt x="215" y="75"/>
                  </a:cubicBezTo>
                  <a:cubicBezTo>
                    <a:pt x="215" y="76"/>
                    <a:pt x="215" y="76"/>
                    <a:pt x="215" y="77"/>
                  </a:cubicBezTo>
                  <a:cubicBezTo>
                    <a:pt x="214" y="79"/>
                    <a:pt x="213" y="82"/>
                    <a:pt x="212" y="84"/>
                  </a:cubicBezTo>
                  <a:cubicBezTo>
                    <a:pt x="212" y="84"/>
                    <a:pt x="211" y="85"/>
                    <a:pt x="211" y="86"/>
                  </a:cubicBezTo>
                  <a:cubicBezTo>
                    <a:pt x="211" y="86"/>
                    <a:pt x="211" y="87"/>
                    <a:pt x="211" y="87"/>
                  </a:cubicBezTo>
                  <a:cubicBezTo>
                    <a:pt x="210" y="90"/>
                    <a:pt x="210" y="93"/>
                    <a:pt x="209" y="96"/>
                  </a:cubicBezTo>
                  <a:cubicBezTo>
                    <a:pt x="208" y="99"/>
                    <a:pt x="207" y="104"/>
                    <a:pt x="206" y="108"/>
                  </a:cubicBezTo>
                  <a:cubicBezTo>
                    <a:pt x="205" y="111"/>
                    <a:pt x="206" y="114"/>
                    <a:pt x="205" y="115"/>
                  </a:cubicBezTo>
                  <a:cubicBezTo>
                    <a:pt x="205" y="117"/>
                    <a:pt x="205" y="119"/>
                    <a:pt x="206" y="121"/>
                  </a:cubicBezTo>
                  <a:cubicBezTo>
                    <a:pt x="205" y="123"/>
                    <a:pt x="206" y="129"/>
                    <a:pt x="206" y="131"/>
                  </a:cubicBezTo>
                  <a:cubicBezTo>
                    <a:pt x="208" y="136"/>
                    <a:pt x="202" y="151"/>
                    <a:pt x="199" y="154"/>
                  </a:cubicBezTo>
                  <a:cubicBezTo>
                    <a:pt x="198" y="156"/>
                    <a:pt x="197" y="156"/>
                    <a:pt x="195" y="158"/>
                  </a:cubicBezTo>
                  <a:cubicBezTo>
                    <a:pt x="194" y="159"/>
                    <a:pt x="191" y="161"/>
                    <a:pt x="189" y="162"/>
                  </a:cubicBezTo>
                  <a:cubicBezTo>
                    <a:pt x="186" y="163"/>
                    <a:pt x="183" y="164"/>
                    <a:pt x="180" y="165"/>
                  </a:cubicBezTo>
                  <a:cubicBezTo>
                    <a:pt x="178" y="165"/>
                    <a:pt x="177" y="165"/>
                    <a:pt x="175" y="165"/>
                  </a:cubicBezTo>
                  <a:cubicBezTo>
                    <a:pt x="169" y="167"/>
                    <a:pt x="161" y="169"/>
                    <a:pt x="156" y="172"/>
                  </a:cubicBezTo>
                  <a:cubicBezTo>
                    <a:pt x="155" y="172"/>
                    <a:pt x="146" y="175"/>
                    <a:pt x="145" y="176"/>
                  </a:cubicBezTo>
                  <a:cubicBezTo>
                    <a:pt x="138" y="180"/>
                    <a:pt x="133" y="185"/>
                    <a:pt x="127" y="189"/>
                  </a:cubicBezTo>
                  <a:cubicBezTo>
                    <a:pt x="126" y="189"/>
                    <a:pt x="125" y="191"/>
                    <a:pt x="125" y="192"/>
                  </a:cubicBezTo>
                  <a:cubicBezTo>
                    <a:pt x="121" y="195"/>
                    <a:pt x="117" y="198"/>
                    <a:pt x="113" y="201"/>
                  </a:cubicBezTo>
                  <a:cubicBezTo>
                    <a:pt x="108" y="205"/>
                    <a:pt x="106" y="212"/>
                    <a:pt x="101" y="215"/>
                  </a:cubicBezTo>
                  <a:cubicBezTo>
                    <a:pt x="101" y="216"/>
                    <a:pt x="101" y="216"/>
                    <a:pt x="101" y="216"/>
                  </a:cubicBezTo>
                  <a:cubicBezTo>
                    <a:pt x="99" y="217"/>
                    <a:pt x="98" y="219"/>
                    <a:pt x="97" y="220"/>
                  </a:cubicBezTo>
                  <a:cubicBezTo>
                    <a:pt x="96" y="221"/>
                    <a:pt x="95" y="220"/>
                    <a:pt x="95" y="221"/>
                  </a:cubicBezTo>
                  <a:cubicBezTo>
                    <a:pt x="94" y="221"/>
                    <a:pt x="94" y="222"/>
                    <a:pt x="94" y="223"/>
                  </a:cubicBezTo>
                  <a:cubicBezTo>
                    <a:pt x="91" y="225"/>
                    <a:pt x="89" y="227"/>
                    <a:pt x="87" y="229"/>
                  </a:cubicBezTo>
                  <a:cubicBezTo>
                    <a:pt x="84" y="232"/>
                    <a:pt x="80" y="234"/>
                    <a:pt x="76" y="237"/>
                  </a:cubicBezTo>
                  <a:cubicBezTo>
                    <a:pt x="73" y="239"/>
                    <a:pt x="71" y="242"/>
                    <a:pt x="68" y="244"/>
                  </a:cubicBezTo>
                  <a:cubicBezTo>
                    <a:pt x="66" y="245"/>
                    <a:pt x="64" y="246"/>
                    <a:pt x="62" y="247"/>
                  </a:cubicBezTo>
                  <a:cubicBezTo>
                    <a:pt x="56" y="251"/>
                    <a:pt x="49" y="254"/>
                    <a:pt x="39" y="254"/>
                  </a:cubicBezTo>
                  <a:cubicBezTo>
                    <a:pt x="37" y="254"/>
                    <a:pt x="33" y="254"/>
                    <a:pt x="30" y="253"/>
                  </a:cubicBezTo>
                  <a:cubicBezTo>
                    <a:pt x="27" y="252"/>
                    <a:pt x="25" y="250"/>
                    <a:pt x="22" y="248"/>
                  </a:cubicBezTo>
                  <a:cubicBezTo>
                    <a:pt x="20" y="247"/>
                    <a:pt x="18" y="246"/>
                    <a:pt x="15" y="244"/>
                  </a:cubicBezTo>
                  <a:cubicBezTo>
                    <a:pt x="14" y="243"/>
                    <a:pt x="14" y="242"/>
                    <a:pt x="13" y="240"/>
                  </a:cubicBezTo>
                  <a:cubicBezTo>
                    <a:pt x="12" y="238"/>
                    <a:pt x="9" y="235"/>
                    <a:pt x="8" y="232"/>
                  </a:cubicBezTo>
                  <a:cubicBezTo>
                    <a:pt x="7" y="232"/>
                    <a:pt x="5" y="223"/>
                    <a:pt x="5" y="222"/>
                  </a:cubicBezTo>
                  <a:cubicBezTo>
                    <a:pt x="6" y="221"/>
                    <a:pt x="6" y="221"/>
                    <a:pt x="6" y="220"/>
                  </a:cubicBezTo>
                  <a:cubicBezTo>
                    <a:pt x="7" y="217"/>
                    <a:pt x="6" y="215"/>
                    <a:pt x="7" y="213"/>
                  </a:cubicBezTo>
                  <a:cubicBezTo>
                    <a:pt x="9" y="208"/>
                    <a:pt x="18" y="201"/>
                    <a:pt x="23" y="198"/>
                  </a:cubicBezTo>
                  <a:cubicBezTo>
                    <a:pt x="23" y="197"/>
                    <a:pt x="24" y="197"/>
                    <a:pt x="24" y="196"/>
                  </a:cubicBezTo>
                  <a:cubicBezTo>
                    <a:pt x="26" y="195"/>
                    <a:pt x="30" y="192"/>
                    <a:pt x="31" y="190"/>
                  </a:cubicBezTo>
                  <a:cubicBezTo>
                    <a:pt x="32" y="189"/>
                    <a:pt x="33" y="187"/>
                    <a:pt x="34" y="186"/>
                  </a:cubicBezTo>
                  <a:cubicBezTo>
                    <a:pt x="34" y="186"/>
                    <a:pt x="35" y="186"/>
                    <a:pt x="36" y="185"/>
                  </a:cubicBezTo>
                  <a:cubicBezTo>
                    <a:pt x="36" y="185"/>
                    <a:pt x="36" y="184"/>
                    <a:pt x="37" y="184"/>
                  </a:cubicBezTo>
                  <a:cubicBezTo>
                    <a:pt x="38" y="183"/>
                    <a:pt x="38" y="183"/>
                    <a:pt x="39" y="183"/>
                  </a:cubicBezTo>
                  <a:cubicBezTo>
                    <a:pt x="41" y="181"/>
                    <a:pt x="43" y="180"/>
                    <a:pt x="44" y="178"/>
                  </a:cubicBezTo>
                  <a:cubicBezTo>
                    <a:pt x="44" y="178"/>
                    <a:pt x="45" y="177"/>
                    <a:pt x="45" y="177"/>
                  </a:cubicBezTo>
                  <a:cubicBezTo>
                    <a:pt x="46" y="176"/>
                    <a:pt x="47" y="176"/>
                    <a:pt x="47" y="175"/>
                  </a:cubicBezTo>
                  <a:cubicBezTo>
                    <a:pt x="48" y="174"/>
                    <a:pt x="48" y="173"/>
                    <a:pt x="49" y="172"/>
                  </a:cubicBezTo>
                  <a:cubicBezTo>
                    <a:pt x="50" y="171"/>
                    <a:pt x="52" y="170"/>
                    <a:pt x="53" y="169"/>
                  </a:cubicBezTo>
                  <a:cubicBezTo>
                    <a:pt x="55" y="166"/>
                    <a:pt x="57" y="162"/>
                    <a:pt x="59" y="159"/>
                  </a:cubicBezTo>
                  <a:cubicBezTo>
                    <a:pt x="60" y="157"/>
                    <a:pt x="60" y="154"/>
                    <a:pt x="61" y="153"/>
                  </a:cubicBezTo>
                  <a:cubicBezTo>
                    <a:pt x="63" y="150"/>
                    <a:pt x="64" y="144"/>
                    <a:pt x="66" y="140"/>
                  </a:cubicBezTo>
                  <a:cubicBezTo>
                    <a:pt x="67" y="140"/>
                    <a:pt x="68" y="139"/>
                    <a:pt x="68" y="139"/>
                  </a:cubicBezTo>
                  <a:cubicBezTo>
                    <a:pt x="70" y="136"/>
                    <a:pt x="71" y="134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4" y="130"/>
                    <a:pt x="75" y="128"/>
                    <a:pt x="77" y="126"/>
                  </a:cubicBezTo>
                  <a:cubicBezTo>
                    <a:pt x="79" y="123"/>
                    <a:pt x="81" y="121"/>
                    <a:pt x="83" y="118"/>
                  </a:cubicBezTo>
                  <a:cubicBezTo>
                    <a:pt x="84" y="118"/>
                    <a:pt x="85" y="117"/>
                    <a:pt x="85" y="117"/>
                  </a:cubicBezTo>
                  <a:cubicBezTo>
                    <a:pt x="89" y="114"/>
                    <a:pt x="91" y="110"/>
                    <a:pt x="95" y="107"/>
                  </a:cubicBezTo>
                  <a:cubicBezTo>
                    <a:pt x="96" y="106"/>
                    <a:pt x="98" y="106"/>
                    <a:pt x="100" y="105"/>
                  </a:cubicBezTo>
                  <a:cubicBezTo>
                    <a:pt x="104" y="102"/>
                    <a:pt x="108" y="100"/>
                    <a:pt x="113" y="98"/>
                  </a:cubicBezTo>
                  <a:cubicBezTo>
                    <a:pt x="115" y="98"/>
                    <a:pt x="116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6"/>
                    <a:pt x="120" y="96"/>
                    <a:pt x="121" y="96"/>
                  </a:cubicBezTo>
                  <a:cubicBezTo>
                    <a:pt x="123" y="96"/>
                    <a:pt x="124" y="97"/>
                    <a:pt x="125" y="98"/>
                  </a:cubicBezTo>
                  <a:cubicBezTo>
                    <a:pt x="127" y="97"/>
                    <a:pt x="129" y="95"/>
                    <a:pt x="131" y="95"/>
                  </a:cubicBezTo>
                  <a:cubicBezTo>
                    <a:pt x="133" y="94"/>
                    <a:pt x="135" y="94"/>
                    <a:pt x="137" y="94"/>
                  </a:cubicBezTo>
                  <a:cubicBezTo>
                    <a:pt x="138" y="93"/>
                    <a:pt x="139" y="92"/>
                    <a:pt x="140" y="91"/>
                  </a:cubicBezTo>
                  <a:cubicBezTo>
                    <a:pt x="142" y="91"/>
                    <a:pt x="143" y="90"/>
                    <a:pt x="145" y="90"/>
                  </a:cubicBezTo>
                  <a:cubicBezTo>
                    <a:pt x="148" y="88"/>
                    <a:pt x="150" y="85"/>
                    <a:pt x="153" y="84"/>
                  </a:cubicBezTo>
                  <a:cubicBezTo>
                    <a:pt x="154" y="83"/>
                    <a:pt x="156" y="82"/>
                    <a:pt x="158" y="80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9" y="79"/>
                    <a:pt x="160" y="78"/>
                    <a:pt x="161" y="77"/>
                  </a:cubicBezTo>
                  <a:cubicBezTo>
                    <a:pt x="162" y="77"/>
                    <a:pt x="162" y="76"/>
                    <a:pt x="162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5" y="75"/>
                    <a:pt x="169" y="71"/>
                    <a:pt x="170" y="70"/>
                  </a:cubicBezTo>
                  <a:cubicBezTo>
                    <a:pt x="171" y="69"/>
                    <a:pt x="171" y="68"/>
                    <a:pt x="172" y="67"/>
                  </a:cubicBezTo>
                  <a:cubicBezTo>
                    <a:pt x="173" y="66"/>
                    <a:pt x="175" y="65"/>
                    <a:pt x="176" y="63"/>
                  </a:cubicBezTo>
                  <a:cubicBezTo>
                    <a:pt x="177" y="63"/>
                    <a:pt x="176" y="62"/>
                    <a:pt x="177" y="61"/>
                  </a:cubicBezTo>
                  <a:cubicBezTo>
                    <a:pt x="180" y="59"/>
                    <a:pt x="184" y="57"/>
                    <a:pt x="186" y="54"/>
                  </a:cubicBezTo>
                  <a:cubicBezTo>
                    <a:pt x="188" y="51"/>
                    <a:pt x="190" y="48"/>
                    <a:pt x="193" y="46"/>
                  </a:cubicBezTo>
                  <a:cubicBezTo>
                    <a:pt x="193" y="45"/>
                    <a:pt x="195" y="45"/>
                    <a:pt x="196" y="44"/>
                  </a:cubicBezTo>
                  <a:cubicBezTo>
                    <a:pt x="196" y="43"/>
                    <a:pt x="196" y="42"/>
                    <a:pt x="197" y="42"/>
                  </a:cubicBezTo>
                  <a:cubicBezTo>
                    <a:pt x="197" y="41"/>
                    <a:pt x="198" y="41"/>
                    <a:pt x="199" y="40"/>
                  </a:cubicBezTo>
                  <a:cubicBezTo>
                    <a:pt x="199" y="39"/>
                    <a:pt x="200" y="39"/>
                    <a:pt x="200" y="38"/>
                  </a:cubicBezTo>
                  <a:cubicBezTo>
                    <a:pt x="201" y="37"/>
                    <a:pt x="202" y="37"/>
                    <a:pt x="203" y="36"/>
                  </a:cubicBezTo>
                  <a:cubicBezTo>
                    <a:pt x="204" y="35"/>
                    <a:pt x="205" y="33"/>
                    <a:pt x="206" y="32"/>
                  </a:cubicBezTo>
                  <a:cubicBezTo>
                    <a:pt x="206" y="31"/>
                    <a:pt x="206" y="30"/>
                    <a:pt x="207" y="29"/>
                  </a:cubicBezTo>
                  <a:cubicBezTo>
                    <a:pt x="207" y="29"/>
                    <a:pt x="208" y="28"/>
                    <a:pt x="209" y="28"/>
                  </a:cubicBezTo>
                  <a:cubicBezTo>
                    <a:pt x="211" y="27"/>
                    <a:pt x="213" y="24"/>
                    <a:pt x="213" y="23"/>
                  </a:cubicBezTo>
                  <a:cubicBezTo>
                    <a:pt x="214" y="22"/>
                    <a:pt x="216" y="21"/>
                    <a:pt x="218" y="20"/>
                  </a:cubicBezTo>
                  <a:cubicBezTo>
                    <a:pt x="221" y="18"/>
                    <a:pt x="225" y="14"/>
                    <a:pt x="229" y="12"/>
                  </a:cubicBezTo>
                  <a:cubicBezTo>
                    <a:pt x="230" y="12"/>
                    <a:pt x="231" y="12"/>
                    <a:pt x="231" y="12"/>
                  </a:cubicBezTo>
                  <a:cubicBezTo>
                    <a:pt x="233" y="11"/>
                    <a:pt x="236" y="9"/>
                    <a:pt x="239" y="9"/>
                  </a:cubicBezTo>
                  <a:cubicBezTo>
                    <a:pt x="243" y="9"/>
                    <a:pt x="246" y="7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250" y="9"/>
                    <a:pt x="250" y="9"/>
                    <a:pt x="249" y="9"/>
                  </a:cubicBezTo>
                  <a:cubicBezTo>
                    <a:pt x="250" y="9"/>
                    <a:pt x="250" y="10"/>
                    <a:pt x="251" y="10"/>
                  </a:cubicBezTo>
                  <a:cubicBezTo>
                    <a:pt x="251" y="10"/>
                    <a:pt x="252" y="11"/>
                    <a:pt x="252" y="11"/>
                  </a:cubicBezTo>
                  <a:cubicBezTo>
                    <a:pt x="255" y="23"/>
                    <a:pt x="248" y="30"/>
                    <a:pt x="242" y="36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Oval 691">
              <a:extLst>
                <a:ext uri="{FF2B5EF4-FFF2-40B4-BE49-F238E27FC236}">
                  <a16:creationId xmlns:a16="http://schemas.microsoft.com/office/drawing/2014/main" id="{5EA2BB93-C065-D8EA-F545-5ED765F74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9" y="4516"/>
              <a:ext cx="1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692">
              <a:extLst>
                <a:ext uri="{FF2B5EF4-FFF2-40B4-BE49-F238E27FC236}">
                  <a16:creationId xmlns:a16="http://schemas.microsoft.com/office/drawing/2014/main" id="{F80F06E9-00AD-0D2F-D535-E002D10DF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" y="451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693">
              <a:extLst>
                <a:ext uri="{FF2B5EF4-FFF2-40B4-BE49-F238E27FC236}">
                  <a16:creationId xmlns:a16="http://schemas.microsoft.com/office/drawing/2014/main" id="{A164DC4F-B713-A72C-8D9D-2E732D586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" y="4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694">
              <a:extLst>
                <a:ext uri="{FF2B5EF4-FFF2-40B4-BE49-F238E27FC236}">
                  <a16:creationId xmlns:a16="http://schemas.microsoft.com/office/drawing/2014/main" id="{7911BB93-AD17-8E70-F391-2DA616701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5" y="45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695">
              <a:extLst>
                <a:ext uri="{FF2B5EF4-FFF2-40B4-BE49-F238E27FC236}">
                  <a16:creationId xmlns:a16="http://schemas.microsoft.com/office/drawing/2014/main" id="{C3CCE34F-68A9-6474-F3D9-05C26E4EE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" y="453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696">
              <a:extLst>
                <a:ext uri="{FF2B5EF4-FFF2-40B4-BE49-F238E27FC236}">
                  <a16:creationId xmlns:a16="http://schemas.microsoft.com/office/drawing/2014/main" id="{FC11F374-7424-7F98-BBB5-3777BF0B7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" y="4531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697">
              <a:extLst>
                <a:ext uri="{FF2B5EF4-FFF2-40B4-BE49-F238E27FC236}">
                  <a16:creationId xmlns:a16="http://schemas.microsoft.com/office/drawing/2014/main" id="{BA1B797E-5A9F-F635-818F-51C3A9A45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45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Oval 698">
              <a:extLst>
                <a:ext uri="{FF2B5EF4-FFF2-40B4-BE49-F238E27FC236}">
                  <a16:creationId xmlns:a16="http://schemas.microsoft.com/office/drawing/2014/main" id="{D2151D3D-EE4C-29AD-26F0-F347355A0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4540"/>
              <a:ext cx="1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699">
              <a:extLst>
                <a:ext uri="{FF2B5EF4-FFF2-40B4-BE49-F238E27FC236}">
                  <a16:creationId xmlns:a16="http://schemas.microsoft.com/office/drawing/2014/main" id="{8E1BBC19-C82A-7B2A-381B-04A37447E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" y="454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700">
              <a:extLst>
                <a:ext uri="{FF2B5EF4-FFF2-40B4-BE49-F238E27FC236}">
                  <a16:creationId xmlns:a16="http://schemas.microsoft.com/office/drawing/2014/main" id="{8649D029-E84F-EE49-BA82-67969F51A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8" y="45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701">
              <a:extLst>
                <a:ext uri="{FF2B5EF4-FFF2-40B4-BE49-F238E27FC236}">
                  <a16:creationId xmlns:a16="http://schemas.microsoft.com/office/drawing/2014/main" id="{60FEB8B1-FDBE-9111-F077-F8A796FBE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545"/>
              <a:ext cx="1057" cy="585"/>
            </a:xfrm>
            <a:custGeom>
              <a:avLst/>
              <a:gdLst>
                <a:gd name="T0" fmla="*/ 354 w 436"/>
                <a:gd name="T1" fmla="*/ 231 h 241"/>
                <a:gd name="T2" fmla="*/ 370 w 436"/>
                <a:gd name="T3" fmla="*/ 206 h 241"/>
                <a:gd name="T4" fmla="*/ 378 w 436"/>
                <a:gd name="T5" fmla="*/ 193 h 241"/>
                <a:gd name="T6" fmla="*/ 428 w 436"/>
                <a:gd name="T7" fmla="*/ 118 h 241"/>
                <a:gd name="T8" fmla="*/ 422 w 436"/>
                <a:gd name="T9" fmla="*/ 76 h 241"/>
                <a:gd name="T10" fmla="*/ 418 w 436"/>
                <a:gd name="T11" fmla="*/ 53 h 241"/>
                <a:gd name="T12" fmla="*/ 386 w 436"/>
                <a:gd name="T13" fmla="*/ 6 h 241"/>
                <a:gd name="T14" fmla="*/ 309 w 436"/>
                <a:gd name="T15" fmla="*/ 31 h 241"/>
                <a:gd name="T16" fmla="*/ 264 w 436"/>
                <a:gd name="T17" fmla="*/ 35 h 241"/>
                <a:gd name="T18" fmla="*/ 212 w 436"/>
                <a:gd name="T19" fmla="*/ 72 h 241"/>
                <a:gd name="T20" fmla="*/ 206 w 436"/>
                <a:gd name="T21" fmla="*/ 80 h 241"/>
                <a:gd name="T22" fmla="*/ 199 w 436"/>
                <a:gd name="T23" fmla="*/ 89 h 241"/>
                <a:gd name="T24" fmla="*/ 195 w 436"/>
                <a:gd name="T25" fmla="*/ 95 h 241"/>
                <a:gd name="T26" fmla="*/ 194 w 436"/>
                <a:gd name="T27" fmla="*/ 97 h 241"/>
                <a:gd name="T28" fmla="*/ 185 w 436"/>
                <a:gd name="T29" fmla="*/ 120 h 241"/>
                <a:gd name="T30" fmla="*/ 177 w 436"/>
                <a:gd name="T31" fmla="*/ 144 h 241"/>
                <a:gd name="T32" fmla="*/ 166 w 436"/>
                <a:gd name="T33" fmla="*/ 160 h 241"/>
                <a:gd name="T34" fmla="*/ 155 w 436"/>
                <a:gd name="T35" fmla="*/ 169 h 241"/>
                <a:gd name="T36" fmla="*/ 149 w 436"/>
                <a:gd name="T37" fmla="*/ 175 h 241"/>
                <a:gd name="T38" fmla="*/ 145 w 436"/>
                <a:gd name="T39" fmla="*/ 178 h 241"/>
                <a:gd name="T40" fmla="*/ 116 w 436"/>
                <a:gd name="T41" fmla="*/ 192 h 241"/>
                <a:gd name="T42" fmla="*/ 108 w 436"/>
                <a:gd name="T43" fmla="*/ 195 h 241"/>
                <a:gd name="T44" fmla="*/ 83 w 436"/>
                <a:gd name="T45" fmla="*/ 197 h 241"/>
                <a:gd name="T46" fmla="*/ 79 w 436"/>
                <a:gd name="T47" fmla="*/ 197 h 241"/>
                <a:gd name="T48" fmla="*/ 66 w 436"/>
                <a:gd name="T49" fmla="*/ 197 h 241"/>
                <a:gd name="T50" fmla="*/ 55 w 436"/>
                <a:gd name="T51" fmla="*/ 197 h 241"/>
                <a:gd name="T52" fmla="*/ 43 w 436"/>
                <a:gd name="T53" fmla="*/ 196 h 241"/>
                <a:gd name="T54" fmla="*/ 28 w 436"/>
                <a:gd name="T55" fmla="*/ 198 h 241"/>
                <a:gd name="T56" fmla="*/ 0 w 436"/>
                <a:gd name="T57" fmla="*/ 204 h 241"/>
                <a:gd name="T58" fmla="*/ 27 w 436"/>
                <a:gd name="T59" fmla="*/ 193 h 241"/>
                <a:gd name="T60" fmla="*/ 67 w 436"/>
                <a:gd name="T61" fmla="*/ 192 h 241"/>
                <a:gd name="T62" fmla="*/ 96 w 436"/>
                <a:gd name="T63" fmla="*/ 192 h 241"/>
                <a:gd name="T64" fmla="*/ 127 w 436"/>
                <a:gd name="T65" fmla="*/ 183 h 241"/>
                <a:gd name="T66" fmla="*/ 158 w 436"/>
                <a:gd name="T67" fmla="*/ 163 h 241"/>
                <a:gd name="T68" fmla="*/ 179 w 436"/>
                <a:gd name="T69" fmla="*/ 121 h 241"/>
                <a:gd name="T70" fmla="*/ 189 w 436"/>
                <a:gd name="T71" fmla="*/ 97 h 241"/>
                <a:gd name="T72" fmla="*/ 211 w 436"/>
                <a:gd name="T73" fmla="*/ 65 h 241"/>
                <a:gd name="T74" fmla="*/ 235 w 436"/>
                <a:gd name="T75" fmla="*/ 45 h 241"/>
                <a:gd name="T76" fmla="*/ 271 w 436"/>
                <a:gd name="T77" fmla="*/ 29 h 241"/>
                <a:gd name="T78" fmla="*/ 315 w 436"/>
                <a:gd name="T79" fmla="*/ 26 h 241"/>
                <a:gd name="T80" fmla="*/ 373 w 436"/>
                <a:gd name="T81" fmla="*/ 7 h 241"/>
                <a:gd name="T82" fmla="*/ 418 w 436"/>
                <a:gd name="T83" fmla="*/ 9 h 241"/>
                <a:gd name="T84" fmla="*/ 425 w 436"/>
                <a:gd name="T85" fmla="*/ 29 h 241"/>
                <a:gd name="T86" fmla="*/ 425 w 436"/>
                <a:gd name="T87" fmla="*/ 69 h 241"/>
                <a:gd name="T88" fmla="*/ 432 w 436"/>
                <a:gd name="T89" fmla="*/ 91 h 241"/>
                <a:gd name="T90" fmla="*/ 430 w 436"/>
                <a:gd name="T91" fmla="*/ 129 h 241"/>
                <a:gd name="T92" fmla="*/ 415 w 436"/>
                <a:gd name="T93" fmla="*/ 155 h 241"/>
                <a:gd name="T94" fmla="*/ 388 w 436"/>
                <a:gd name="T95" fmla="*/ 186 h 241"/>
                <a:gd name="T96" fmla="*/ 374 w 436"/>
                <a:gd name="T97" fmla="*/ 206 h 241"/>
                <a:gd name="T98" fmla="*/ 358 w 436"/>
                <a:gd name="T99" fmla="*/ 23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6" h="241">
                  <a:moveTo>
                    <a:pt x="357" y="241"/>
                  </a:moveTo>
                  <a:cubicBezTo>
                    <a:pt x="355" y="241"/>
                    <a:pt x="353" y="241"/>
                    <a:pt x="352" y="241"/>
                  </a:cubicBezTo>
                  <a:cubicBezTo>
                    <a:pt x="352" y="241"/>
                    <a:pt x="352" y="241"/>
                    <a:pt x="352" y="241"/>
                  </a:cubicBezTo>
                  <a:cubicBezTo>
                    <a:pt x="353" y="240"/>
                    <a:pt x="353" y="233"/>
                    <a:pt x="354" y="231"/>
                  </a:cubicBezTo>
                  <a:cubicBezTo>
                    <a:pt x="356" y="228"/>
                    <a:pt x="358" y="224"/>
                    <a:pt x="360" y="221"/>
                  </a:cubicBezTo>
                  <a:cubicBezTo>
                    <a:pt x="360" y="220"/>
                    <a:pt x="361" y="219"/>
                    <a:pt x="361" y="218"/>
                  </a:cubicBezTo>
                  <a:cubicBezTo>
                    <a:pt x="362" y="218"/>
                    <a:pt x="363" y="217"/>
                    <a:pt x="363" y="216"/>
                  </a:cubicBezTo>
                  <a:cubicBezTo>
                    <a:pt x="365" y="213"/>
                    <a:pt x="367" y="208"/>
                    <a:pt x="370" y="206"/>
                  </a:cubicBezTo>
                  <a:cubicBezTo>
                    <a:pt x="369" y="204"/>
                    <a:pt x="372" y="203"/>
                    <a:pt x="372" y="202"/>
                  </a:cubicBezTo>
                  <a:cubicBezTo>
                    <a:pt x="373" y="201"/>
                    <a:pt x="374" y="200"/>
                    <a:pt x="375" y="199"/>
                  </a:cubicBezTo>
                  <a:cubicBezTo>
                    <a:pt x="375" y="198"/>
                    <a:pt x="375" y="198"/>
                    <a:pt x="375" y="197"/>
                  </a:cubicBezTo>
                  <a:cubicBezTo>
                    <a:pt x="376" y="196"/>
                    <a:pt x="378" y="194"/>
                    <a:pt x="378" y="193"/>
                  </a:cubicBezTo>
                  <a:cubicBezTo>
                    <a:pt x="380" y="188"/>
                    <a:pt x="387" y="181"/>
                    <a:pt x="390" y="177"/>
                  </a:cubicBezTo>
                  <a:cubicBezTo>
                    <a:pt x="397" y="168"/>
                    <a:pt x="404" y="159"/>
                    <a:pt x="412" y="152"/>
                  </a:cubicBezTo>
                  <a:cubicBezTo>
                    <a:pt x="414" y="150"/>
                    <a:pt x="415" y="146"/>
                    <a:pt x="417" y="144"/>
                  </a:cubicBezTo>
                  <a:cubicBezTo>
                    <a:pt x="423" y="137"/>
                    <a:pt x="426" y="129"/>
                    <a:pt x="428" y="118"/>
                  </a:cubicBezTo>
                  <a:cubicBezTo>
                    <a:pt x="428" y="115"/>
                    <a:pt x="430" y="110"/>
                    <a:pt x="430" y="106"/>
                  </a:cubicBezTo>
                  <a:cubicBezTo>
                    <a:pt x="429" y="98"/>
                    <a:pt x="426" y="93"/>
                    <a:pt x="424" y="86"/>
                  </a:cubicBezTo>
                  <a:cubicBezTo>
                    <a:pt x="424" y="83"/>
                    <a:pt x="423" y="80"/>
                    <a:pt x="422" y="78"/>
                  </a:cubicBezTo>
                  <a:cubicBezTo>
                    <a:pt x="422" y="77"/>
                    <a:pt x="422" y="77"/>
                    <a:pt x="422" y="76"/>
                  </a:cubicBezTo>
                  <a:cubicBezTo>
                    <a:pt x="422" y="76"/>
                    <a:pt x="421" y="75"/>
                    <a:pt x="421" y="75"/>
                  </a:cubicBezTo>
                  <a:cubicBezTo>
                    <a:pt x="421" y="75"/>
                    <a:pt x="420" y="72"/>
                    <a:pt x="421" y="72"/>
                  </a:cubicBezTo>
                  <a:cubicBezTo>
                    <a:pt x="418" y="67"/>
                    <a:pt x="418" y="63"/>
                    <a:pt x="417" y="57"/>
                  </a:cubicBezTo>
                  <a:cubicBezTo>
                    <a:pt x="417" y="56"/>
                    <a:pt x="417" y="54"/>
                    <a:pt x="418" y="53"/>
                  </a:cubicBezTo>
                  <a:cubicBezTo>
                    <a:pt x="416" y="45"/>
                    <a:pt x="422" y="33"/>
                    <a:pt x="419" y="24"/>
                  </a:cubicBezTo>
                  <a:cubicBezTo>
                    <a:pt x="418" y="21"/>
                    <a:pt x="418" y="17"/>
                    <a:pt x="416" y="15"/>
                  </a:cubicBezTo>
                  <a:cubicBezTo>
                    <a:pt x="411" y="8"/>
                    <a:pt x="401" y="4"/>
                    <a:pt x="390" y="6"/>
                  </a:cubicBezTo>
                  <a:cubicBezTo>
                    <a:pt x="388" y="6"/>
                    <a:pt x="387" y="6"/>
                    <a:pt x="386" y="6"/>
                  </a:cubicBezTo>
                  <a:cubicBezTo>
                    <a:pt x="375" y="10"/>
                    <a:pt x="368" y="16"/>
                    <a:pt x="358" y="20"/>
                  </a:cubicBezTo>
                  <a:cubicBezTo>
                    <a:pt x="355" y="22"/>
                    <a:pt x="352" y="23"/>
                    <a:pt x="349" y="24"/>
                  </a:cubicBezTo>
                  <a:cubicBezTo>
                    <a:pt x="341" y="27"/>
                    <a:pt x="330" y="28"/>
                    <a:pt x="321" y="30"/>
                  </a:cubicBezTo>
                  <a:cubicBezTo>
                    <a:pt x="317" y="31"/>
                    <a:pt x="313" y="30"/>
                    <a:pt x="309" y="31"/>
                  </a:cubicBezTo>
                  <a:cubicBezTo>
                    <a:pt x="307" y="32"/>
                    <a:pt x="302" y="31"/>
                    <a:pt x="300" y="30"/>
                  </a:cubicBezTo>
                  <a:cubicBezTo>
                    <a:pt x="299" y="30"/>
                    <a:pt x="296" y="31"/>
                    <a:pt x="293" y="31"/>
                  </a:cubicBezTo>
                  <a:cubicBezTo>
                    <a:pt x="290" y="30"/>
                    <a:pt x="283" y="30"/>
                    <a:pt x="279" y="31"/>
                  </a:cubicBezTo>
                  <a:cubicBezTo>
                    <a:pt x="274" y="33"/>
                    <a:pt x="269" y="33"/>
                    <a:pt x="264" y="35"/>
                  </a:cubicBezTo>
                  <a:cubicBezTo>
                    <a:pt x="262" y="36"/>
                    <a:pt x="259" y="38"/>
                    <a:pt x="256" y="39"/>
                  </a:cubicBezTo>
                  <a:cubicBezTo>
                    <a:pt x="246" y="43"/>
                    <a:pt x="238" y="48"/>
                    <a:pt x="230" y="54"/>
                  </a:cubicBezTo>
                  <a:cubicBezTo>
                    <a:pt x="226" y="57"/>
                    <a:pt x="223" y="61"/>
                    <a:pt x="220" y="64"/>
                  </a:cubicBezTo>
                  <a:cubicBezTo>
                    <a:pt x="217" y="67"/>
                    <a:pt x="215" y="69"/>
                    <a:pt x="212" y="72"/>
                  </a:cubicBezTo>
                  <a:cubicBezTo>
                    <a:pt x="211" y="73"/>
                    <a:pt x="211" y="73"/>
                    <a:pt x="210" y="73"/>
                  </a:cubicBezTo>
                  <a:cubicBezTo>
                    <a:pt x="210" y="74"/>
                    <a:pt x="210" y="74"/>
                    <a:pt x="210" y="74"/>
                  </a:cubicBezTo>
                  <a:cubicBezTo>
                    <a:pt x="210" y="75"/>
                    <a:pt x="209" y="75"/>
                    <a:pt x="208" y="76"/>
                  </a:cubicBezTo>
                  <a:cubicBezTo>
                    <a:pt x="207" y="77"/>
                    <a:pt x="207" y="79"/>
                    <a:pt x="206" y="80"/>
                  </a:cubicBezTo>
                  <a:cubicBezTo>
                    <a:pt x="205" y="82"/>
                    <a:pt x="203" y="83"/>
                    <a:pt x="202" y="85"/>
                  </a:cubicBezTo>
                  <a:cubicBezTo>
                    <a:pt x="203" y="85"/>
                    <a:pt x="203" y="86"/>
                    <a:pt x="203" y="86"/>
                  </a:cubicBezTo>
                  <a:cubicBezTo>
                    <a:pt x="201" y="86"/>
                    <a:pt x="200" y="88"/>
                    <a:pt x="199" y="89"/>
                  </a:cubicBezTo>
                  <a:cubicBezTo>
                    <a:pt x="199" y="89"/>
                    <a:pt x="200" y="89"/>
                    <a:pt x="199" y="89"/>
                  </a:cubicBezTo>
                  <a:cubicBezTo>
                    <a:pt x="198" y="91"/>
                    <a:pt x="196" y="93"/>
                    <a:pt x="196" y="95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6" y="95"/>
                    <a:pt x="196" y="95"/>
                    <a:pt x="195" y="95"/>
                  </a:cubicBezTo>
                  <a:cubicBezTo>
                    <a:pt x="195" y="95"/>
                    <a:pt x="195" y="95"/>
                    <a:pt x="195" y="9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94" y="99"/>
                    <a:pt x="191" y="103"/>
                    <a:pt x="190" y="106"/>
                  </a:cubicBezTo>
                  <a:cubicBezTo>
                    <a:pt x="188" y="108"/>
                    <a:pt x="188" y="112"/>
                    <a:pt x="186" y="115"/>
                  </a:cubicBezTo>
                  <a:cubicBezTo>
                    <a:pt x="186" y="116"/>
                    <a:pt x="186" y="117"/>
                    <a:pt x="185" y="119"/>
                  </a:cubicBezTo>
                  <a:cubicBezTo>
                    <a:pt x="185" y="119"/>
                    <a:pt x="185" y="119"/>
                    <a:pt x="185" y="120"/>
                  </a:cubicBezTo>
                  <a:cubicBezTo>
                    <a:pt x="183" y="124"/>
                    <a:pt x="182" y="129"/>
                    <a:pt x="180" y="134"/>
                  </a:cubicBezTo>
                  <a:cubicBezTo>
                    <a:pt x="180" y="135"/>
                    <a:pt x="180" y="135"/>
                    <a:pt x="180" y="136"/>
                  </a:cubicBezTo>
                  <a:cubicBezTo>
                    <a:pt x="179" y="138"/>
                    <a:pt x="179" y="141"/>
                    <a:pt x="178" y="143"/>
                  </a:cubicBezTo>
                  <a:cubicBezTo>
                    <a:pt x="177" y="143"/>
                    <a:pt x="177" y="143"/>
                    <a:pt x="177" y="144"/>
                  </a:cubicBezTo>
                  <a:cubicBezTo>
                    <a:pt x="176" y="145"/>
                    <a:pt x="175" y="148"/>
                    <a:pt x="174" y="149"/>
                  </a:cubicBezTo>
                  <a:cubicBezTo>
                    <a:pt x="173" y="151"/>
                    <a:pt x="171" y="152"/>
                    <a:pt x="171" y="153"/>
                  </a:cubicBezTo>
                  <a:cubicBezTo>
                    <a:pt x="169" y="155"/>
                    <a:pt x="168" y="158"/>
                    <a:pt x="166" y="159"/>
                  </a:cubicBezTo>
                  <a:cubicBezTo>
                    <a:pt x="166" y="160"/>
                    <a:pt x="166" y="160"/>
                    <a:pt x="166" y="160"/>
                  </a:cubicBezTo>
                  <a:cubicBezTo>
                    <a:pt x="164" y="163"/>
                    <a:pt x="161" y="165"/>
                    <a:pt x="159" y="168"/>
                  </a:cubicBezTo>
                  <a:cubicBezTo>
                    <a:pt x="158" y="168"/>
                    <a:pt x="157" y="170"/>
                    <a:pt x="156" y="170"/>
                  </a:cubicBezTo>
                  <a:cubicBezTo>
                    <a:pt x="156" y="170"/>
                    <a:pt x="156" y="170"/>
                    <a:pt x="156" y="169"/>
                  </a:cubicBezTo>
                  <a:cubicBezTo>
                    <a:pt x="156" y="169"/>
                    <a:pt x="156" y="169"/>
                    <a:pt x="155" y="169"/>
                  </a:cubicBezTo>
                  <a:cubicBezTo>
                    <a:pt x="155" y="170"/>
                    <a:pt x="155" y="170"/>
                    <a:pt x="155" y="172"/>
                  </a:cubicBezTo>
                  <a:cubicBezTo>
                    <a:pt x="154" y="172"/>
                    <a:pt x="154" y="172"/>
                    <a:pt x="154" y="172"/>
                  </a:cubicBezTo>
                  <a:cubicBezTo>
                    <a:pt x="153" y="173"/>
                    <a:pt x="152" y="174"/>
                    <a:pt x="151" y="175"/>
                  </a:cubicBezTo>
                  <a:cubicBezTo>
                    <a:pt x="150" y="175"/>
                    <a:pt x="150" y="175"/>
                    <a:pt x="149" y="175"/>
                  </a:cubicBezTo>
                  <a:cubicBezTo>
                    <a:pt x="149" y="175"/>
                    <a:pt x="150" y="175"/>
                    <a:pt x="150" y="176"/>
                  </a:cubicBezTo>
                  <a:cubicBezTo>
                    <a:pt x="149" y="176"/>
                    <a:pt x="148" y="176"/>
                    <a:pt x="148" y="176"/>
                  </a:cubicBezTo>
                  <a:cubicBezTo>
                    <a:pt x="148" y="176"/>
                    <a:pt x="148" y="177"/>
                    <a:pt x="148" y="177"/>
                  </a:cubicBezTo>
                  <a:cubicBezTo>
                    <a:pt x="148" y="177"/>
                    <a:pt x="146" y="178"/>
                    <a:pt x="145" y="178"/>
                  </a:cubicBezTo>
                  <a:cubicBezTo>
                    <a:pt x="145" y="178"/>
                    <a:pt x="145" y="178"/>
                    <a:pt x="145" y="179"/>
                  </a:cubicBezTo>
                  <a:cubicBezTo>
                    <a:pt x="144" y="180"/>
                    <a:pt x="140" y="183"/>
                    <a:pt x="139" y="183"/>
                  </a:cubicBezTo>
                  <a:cubicBezTo>
                    <a:pt x="135" y="186"/>
                    <a:pt x="131" y="186"/>
                    <a:pt x="127" y="188"/>
                  </a:cubicBezTo>
                  <a:cubicBezTo>
                    <a:pt x="124" y="189"/>
                    <a:pt x="120" y="193"/>
                    <a:pt x="116" y="192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16" y="192"/>
                    <a:pt x="116" y="193"/>
                    <a:pt x="117" y="193"/>
                  </a:cubicBezTo>
                  <a:cubicBezTo>
                    <a:pt x="115" y="193"/>
                    <a:pt x="111" y="194"/>
                    <a:pt x="110" y="195"/>
                  </a:cubicBezTo>
                  <a:cubicBezTo>
                    <a:pt x="109" y="195"/>
                    <a:pt x="108" y="195"/>
                    <a:pt x="108" y="195"/>
                  </a:cubicBezTo>
                  <a:cubicBezTo>
                    <a:pt x="107" y="195"/>
                    <a:pt x="107" y="196"/>
                    <a:pt x="106" y="196"/>
                  </a:cubicBezTo>
                  <a:cubicBezTo>
                    <a:pt x="105" y="195"/>
                    <a:pt x="103" y="196"/>
                    <a:pt x="101" y="196"/>
                  </a:cubicBezTo>
                  <a:cubicBezTo>
                    <a:pt x="96" y="196"/>
                    <a:pt x="88" y="198"/>
                    <a:pt x="83" y="197"/>
                  </a:cubicBezTo>
                  <a:cubicBezTo>
                    <a:pt x="83" y="197"/>
                    <a:pt x="83" y="197"/>
                    <a:pt x="83" y="197"/>
                  </a:cubicBezTo>
                  <a:cubicBezTo>
                    <a:pt x="83" y="197"/>
                    <a:pt x="83" y="197"/>
                    <a:pt x="82" y="197"/>
                  </a:cubicBezTo>
                  <a:cubicBezTo>
                    <a:pt x="82" y="197"/>
                    <a:pt x="82" y="197"/>
                    <a:pt x="82" y="197"/>
                  </a:cubicBezTo>
                  <a:cubicBezTo>
                    <a:pt x="82" y="197"/>
                    <a:pt x="82" y="197"/>
                    <a:pt x="82" y="197"/>
                  </a:cubicBezTo>
                  <a:cubicBezTo>
                    <a:pt x="81" y="197"/>
                    <a:pt x="80" y="197"/>
                    <a:pt x="79" y="197"/>
                  </a:cubicBezTo>
                  <a:cubicBezTo>
                    <a:pt x="79" y="197"/>
                    <a:pt x="76" y="198"/>
                    <a:pt x="75" y="197"/>
                  </a:cubicBezTo>
                  <a:cubicBezTo>
                    <a:pt x="75" y="197"/>
                    <a:pt x="75" y="197"/>
                    <a:pt x="74" y="197"/>
                  </a:cubicBezTo>
                  <a:cubicBezTo>
                    <a:pt x="73" y="197"/>
                    <a:pt x="72" y="198"/>
                    <a:pt x="70" y="198"/>
                  </a:cubicBezTo>
                  <a:cubicBezTo>
                    <a:pt x="69" y="197"/>
                    <a:pt x="68" y="197"/>
                    <a:pt x="66" y="197"/>
                  </a:cubicBezTo>
                  <a:cubicBezTo>
                    <a:pt x="66" y="197"/>
                    <a:pt x="66" y="197"/>
                    <a:pt x="66" y="196"/>
                  </a:cubicBezTo>
                  <a:cubicBezTo>
                    <a:pt x="67" y="196"/>
                    <a:pt x="67" y="196"/>
                    <a:pt x="67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4" y="198"/>
                    <a:pt x="58" y="197"/>
                    <a:pt x="55" y="197"/>
                  </a:cubicBezTo>
                  <a:cubicBezTo>
                    <a:pt x="55" y="196"/>
                    <a:pt x="55" y="196"/>
                    <a:pt x="54" y="196"/>
                  </a:cubicBezTo>
                  <a:cubicBezTo>
                    <a:pt x="53" y="197"/>
                    <a:pt x="52" y="196"/>
                    <a:pt x="50" y="196"/>
                  </a:cubicBezTo>
                  <a:cubicBezTo>
                    <a:pt x="48" y="196"/>
                    <a:pt x="45" y="196"/>
                    <a:pt x="43" y="197"/>
                  </a:cubicBezTo>
                  <a:cubicBezTo>
                    <a:pt x="43" y="197"/>
                    <a:pt x="43" y="196"/>
                    <a:pt x="43" y="196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42" y="196"/>
                    <a:pt x="40" y="197"/>
                    <a:pt x="40" y="197"/>
                  </a:cubicBezTo>
                  <a:cubicBezTo>
                    <a:pt x="39" y="197"/>
                    <a:pt x="39" y="197"/>
                    <a:pt x="38" y="196"/>
                  </a:cubicBezTo>
                  <a:cubicBezTo>
                    <a:pt x="35" y="197"/>
                    <a:pt x="32" y="197"/>
                    <a:pt x="28" y="198"/>
                  </a:cubicBezTo>
                  <a:cubicBezTo>
                    <a:pt x="27" y="198"/>
                    <a:pt x="26" y="198"/>
                    <a:pt x="24" y="198"/>
                  </a:cubicBezTo>
                  <a:cubicBezTo>
                    <a:pt x="18" y="200"/>
                    <a:pt x="9" y="204"/>
                    <a:pt x="4" y="207"/>
                  </a:cubicBezTo>
                  <a:cubicBezTo>
                    <a:pt x="3" y="208"/>
                    <a:pt x="1" y="208"/>
                    <a:pt x="0" y="209"/>
                  </a:cubicBezTo>
                  <a:cubicBezTo>
                    <a:pt x="0" y="207"/>
                    <a:pt x="0" y="205"/>
                    <a:pt x="0" y="204"/>
                  </a:cubicBezTo>
                  <a:cubicBezTo>
                    <a:pt x="0" y="204"/>
                    <a:pt x="0" y="204"/>
                    <a:pt x="1" y="204"/>
                  </a:cubicBezTo>
                  <a:cubicBezTo>
                    <a:pt x="3" y="201"/>
                    <a:pt x="6" y="201"/>
                    <a:pt x="9" y="199"/>
                  </a:cubicBezTo>
                  <a:cubicBezTo>
                    <a:pt x="12" y="197"/>
                    <a:pt x="16" y="196"/>
                    <a:pt x="20" y="194"/>
                  </a:cubicBezTo>
                  <a:cubicBezTo>
                    <a:pt x="22" y="194"/>
                    <a:pt x="25" y="194"/>
                    <a:pt x="27" y="193"/>
                  </a:cubicBezTo>
                  <a:cubicBezTo>
                    <a:pt x="31" y="193"/>
                    <a:pt x="34" y="192"/>
                    <a:pt x="38" y="192"/>
                  </a:cubicBezTo>
                  <a:cubicBezTo>
                    <a:pt x="40" y="192"/>
                    <a:pt x="41" y="192"/>
                    <a:pt x="43" y="192"/>
                  </a:cubicBezTo>
                  <a:cubicBezTo>
                    <a:pt x="47" y="191"/>
                    <a:pt x="53" y="191"/>
                    <a:pt x="56" y="191"/>
                  </a:cubicBezTo>
                  <a:cubicBezTo>
                    <a:pt x="59" y="192"/>
                    <a:pt x="63" y="191"/>
                    <a:pt x="67" y="192"/>
                  </a:cubicBezTo>
                  <a:cubicBezTo>
                    <a:pt x="70" y="193"/>
                    <a:pt x="74" y="193"/>
                    <a:pt x="75" y="193"/>
                  </a:cubicBezTo>
                  <a:cubicBezTo>
                    <a:pt x="76" y="193"/>
                    <a:pt x="77" y="193"/>
                    <a:pt x="78" y="193"/>
                  </a:cubicBezTo>
                  <a:cubicBezTo>
                    <a:pt x="82" y="193"/>
                    <a:pt x="87" y="193"/>
                    <a:pt x="91" y="192"/>
                  </a:cubicBezTo>
                  <a:cubicBezTo>
                    <a:pt x="93" y="192"/>
                    <a:pt x="94" y="192"/>
                    <a:pt x="96" y="192"/>
                  </a:cubicBezTo>
                  <a:cubicBezTo>
                    <a:pt x="98" y="191"/>
                    <a:pt x="101" y="192"/>
                    <a:pt x="104" y="191"/>
                  </a:cubicBezTo>
                  <a:cubicBezTo>
                    <a:pt x="106" y="191"/>
                    <a:pt x="109" y="190"/>
                    <a:pt x="111" y="189"/>
                  </a:cubicBezTo>
                  <a:cubicBezTo>
                    <a:pt x="112" y="189"/>
                    <a:pt x="112" y="189"/>
                    <a:pt x="113" y="189"/>
                  </a:cubicBezTo>
                  <a:cubicBezTo>
                    <a:pt x="118" y="187"/>
                    <a:pt x="123" y="185"/>
                    <a:pt x="127" y="183"/>
                  </a:cubicBezTo>
                  <a:cubicBezTo>
                    <a:pt x="129" y="183"/>
                    <a:pt x="136" y="180"/>
                    <a:pt x="138" y="178"/>
                  </a:cubicBezTo>
                  <a:cubicBezTo>
                    <a:pt x="140" y="177"/>
                    <a:pt x="142" y="175"/>
                    <a:pt x="144" y="174"/>
                  </a:cubicBezTo>
                  <a:cubicBezTo>
                    <a:pt x="144" y="173"/>
                    <a:pt x="145" y="172"/>
                    <a:pt x="145" y="172"/>
                  </a:cubicBezTo>
                  <a:cubicBezTo>
                    <a:pt x="149" y="169"/>
                    <a:pt x="155" y="166"/>
                    <a:pt x="158" y="163"/>
                  </a:cubicBezTo>
                  <a:cubicBezTo>
                    <a:pt x="162" y="157"/>
                    <a:pt x="166" y="151"/>
                    <a:pt x="170" y="145"/>
                  </a:cubicBezTo>
                  <a:cubicBezTo>
                    <a:pt x="171" y="143"/>
                    <a:pt x="172" y="142"/>
                    <a:pt x="173" y="141"/>
                  </a:cubicBezTo>
                  <a:cubicBezTo>
                    <a:pt x="175" y="137"/>
                    <a:pt x="175" y="132"/>
                    <a:pt x="177" y="128"/>
                  </a:cubicBezTo>
                  <a:cubicBezTo>
                    <a:pt x="177" y="126"/>
                    <a:pt x="178" y="123"/>
                    <a:pt x="179" y="121"/>
                  </a:cubicBezTo>
                  <a:cubicBezTo>
                    <a:pt x="179" y="120"/>
                    <a:pt x="181" y="119"/>
                    <a:pt x="181" y="118"/>
                  </a:cubicBezTo>
                  <a:cubicBezTo>
                    <a:pt x="181" y="117"/>
                    <a:pt x="181" y="115"/>
                    <a:pt x="181" y="114"/>
                  </a:cubicBezTo>
                  <a:cubicBezTo>
                    <a:pt x="182" y="112"/>
                    <a:pt x="183" y="110"/>
                    <a:pt x="184" y="108"/>
                  </a:cubicBezTo>
                  <a:cubicBezTo>
                    <a:pt x="186" y="104"/>
                    <a:pt x="187" y="100"/>
                    <a:pt x="189" y="97"/>
                  </a:cubicBezTo>
                  <a:cubicBezTo>
                    <a:pt x="190" y="95"/>
                    <a:pt x="190" y="94"/>
                    <a:pt x="191" y="92"/>
                  </a:cubicBezTo>
                  <a:cubicBezTo>
                    <a:pt x="192" y="90"/>
                    <a:pt x="194" y="88"/>
                    <a:pt x="196" y="86"/>
                  </a:cubicBezTo>
                  <a:cubicBezTo>
                    <a:pt x="199" y="82"/>
                    <a:pt x="201" y="78"/>
                    <a:pt x="204" y="75"/>
                  </a:cubicBezTo>
                  <a:cubicBezTo>
                    <a:pt x="207" y="71"/>
                    <a:pt x="208" y="68"/>
                    <a:pt x="211" y="65"/>
                  </a:cubicBezTo>
                  <a:cubicBezTo>
                    <a:pt x="212" y="64"/>
                    <a:pt x="213" y="63"/>
                    <a:pt x="214" y="62"/>
                  </a:cubicBezTo>
                  <a:cubicBezTo>
                    <a:pt x="217" y="60"/>
                    <a:pt x="219" y="57"/>
                    <a:pt x="221" y="55"/>
                  </a:cubicBezTo>
                  <a:cubicBezTo>
                    <a:pt x="223" y="54"/>
                    <a:pt x="224" y="53"/>
                    <a:pt x="225" y="51"/>
                  </a:cubicBezTo>
                  <a:cubicBezTo>
                    <a:pt x="226" y="51"/>
                    <a:pt x="233" y="46"/>
                    <a:pt x="235" y="45"/>
                  </a:cubicBezTo>
                  <a:cubicBezTo>
                    <a:pt x="239" y="41"/>
                    <a:pt x="245" y="38"/>
                    <a:pt x="250" y="36"/>
                  </a:cubicBezTo>
                  <a:cubicBezTo>
                    <a:pt x="254" y="34"/>
                    <a:pt x="259" y="33"/>
                    <a:pt x="263" y="30"/>
                  </a:cubicBezTo>
                  <a:cubicBezTo>
                    <a:pt x="264" y="30"/>
                    <a:pt x="265" y="30"/>
                    <a:pt x="265" y="30"/>
                  </a:cubicBezTo>
                  <a:cubicBezTo>
                    <a:pt x="267" y="30"/>
                    <a:pt x="269" y="29"/>
                    <a:pt x="271" y="29"/>
                  </a:cubicBezTo>
                  <a:cubicBezTo>
                    <a:pt x="279" y="26"/>
                    <a:pt x="287" y="26"/>
                    <a:pt x="295" y="26"/>
                  </a:cubicBezTo>
                  <a:cubicBezTo>
                    <a:pt x="296" y="26"/>
                    <a:pt x="297" y="26"/>
                    <a:pt x="298" y="26"/>
                  </a:cubicBezTo>
                  <a:cubicBezTo>
                    <a:pt x="302" y="26"/>
                    <a:pt x="306" y="26"/>
                    <a:pt x="310" y="26"/>
                  </a:cubicBezTo>
                  <a:cubicBezTo>
                    <a:pt x="311" y="26"/>
                    <a:pt x="313" y="26"/>
                    <a:pt x="315" y="26"/>
                  </a:cubicBezTo>
                  <a:cubicBezTo>
                    <a:pt x="328" y="23"/>
                    <a:pt x="340" y="23"/>
                    <a:pt x="352" y="17"/>
                  </a:cubicBezTo>
                  <a:cubicBezTo>
                    <a:pt x="353" y="17"/>
                    <a:pt x="355" y="16"/>
                    <a:pt x="356" y="16"/>
                  </a:cubicBezTo>
                  <a:cubicBezTo>
                    <a:pt x="360" y="14"/>
                    <a:pt x="363" y="12"/>
                    <a:pt x="366" y="10"/>
                  </a:cubicBezTo>
                  <a:cubicBezTo>
                    <a:pt x="368" y="9"/>
                    <a:pt x="371" y="8"/>
                    <a:pt x="373" y="7"/>
                  </a:cubicBezTo>
                  <a:cubicBezTo>
                    <a:pt x="374" y="6"/>
                    <a:pt x="378" y="4"/>
                    <a:pt x="379" y="4"/>
                  </a:cubicBezTo>
                  <a:cubicBezTo>
                    <a:pt x="381" y="3"/>
                    <a:pt x="386" y="1"/>
                    <a:pt x="389" y="2"/>
                  </a:cubicBezTo>
                  <a:cubicBezTo>
                    <a:pt x="392" y="1"/>
                    <a:pt x="397" y="0"/>
                    <a:pt x="400" y="1"/>
                  </a:cubicBezTo>
                  <a:cubicBezTo>
                    <a:pt x="407" y="2"/>
                    <a:pt x="413" y="5"/>
                    <a:pt x="418" y="9"/>
                  </a:cubicBezTo>
                  <a:cubicBezTo>
                    <a:pt x="419" y="10"/>
                    <a:pt x="420" y="11"/>
                    <a:pt x="421" y="12"/>
                  </a:cubicBezTo>
                  <a:cubicBezTo>
                    <a:pt x="422" y="14"/>
                    <a:pt x="423" y="18"/>
                    <a:pt x="424" y="21"/>
                  </a:cubicBezTo>
                  <a:cubicBezTo>
                    <a:pt x="424" y="22"/>
                    <a:pt x="424" y="23"/>
                    <a:pt x="424" y="24"/>
                  </a:cubicBezTo>
                  <a:cubicBezTo>
                    <a:pt x="425" y="26"/>
                    <a:pt x="425" y="27"/>
                    <a:pt x="425" y="29"/>
                  </a:cubicBezTo>
                  <a:cubicBezTo>
                    <a:pt x="424" y="34"/>
                    <a:pt x="423" y="40"/>
                    <a:pt x="422" y="44"/>
                  </a:cubicBezTo>
                  <a:cubicBezTo>
                    <a:pt x="422" y="47"/>
                    <a:pt x="423" y="56"/>
                    <a:pt x="422" y="58"/>
                  </a:cubicBezTo>
                  <a:cubicBezTo>
                    <a:pt x="423" y="60"/>
                    <a:pt x="422" y="62"/>
                    <a:pt x="423" y="65"/>
                  </a:cubicBezTo>
                  <a:cubicBezTo>
                    <a:pt x="424" y="67"/>
                    <a:pt x="424" y="68"/>
                    <a:pt x="425" y="69"/>
                  </a:cubicBezTo>
                  <a:cubicBezTo>
                    <a:pt x="425" y="71"/>
                    <a:pt x="426" y="73"/>
                    <a:pt x="426" y="74"/>
                  </a:cubicBezTo>
                  <a:cubicBezTo>
                    <a:pt x="427" y="76"/>
                    <a:pt x="427" y="78"/>
                    <a:pt x="428" y="80"/>
                  </a:cubicBezTo>
                  <a:cubicBezTo>
                    <a:pt x="429" y="81"/>
                    <a:pt x="428" y="83"/>
                    <a:pt x="429" y="85"/>
                  </a:cubicBezTo>
                  <a:cubicBezTo>
                    <a:pt x="430" y="87"/>
                    <a:pt x="431" y="89"/>
                    <a:pt x="432" y="91"/>
                  </a:cubicBezTo>
                  <a:cubicBezTo>
                    <a:pt x="433" y="97"/>
                    <a:pt x="434" y="102"/>
                    <a:pt x="435" y="107"/>
                  </a:cubicBezTo>
                  <a:cubicBezTo>
                    <a:pt x="436" y="110"/>
                    <a:pt x="434" y="114"/>
                    <a:pt x="433" y="116"/>
                  </a:cubicBezTo>
                  <a:cubicBezTo>
                    <a:pt x="433" y="118"/>
                    <a:pt x="433" y="119"/>
                    <a:pt x="433" y="121"/>
                  </a:cubicBezTo>
                  <a:cubicBezTo>
                    <a:pt x="432" y="124"/>
                    <a:pt x="431" y="126"/>
                    <a:pt x="430" y="129"/>
                  </a:cubicBezTo>
                  <a:cubicBezTo>
                    <a:pt x="430" y="129"/>
                    <a:pt x="430" y="130"/>
                    <a:pt x="430" y="130"/>
                  </a:cubicBezTo>
                  <a:cubicBezTo>
                    <a:pt x="429" y="131"/>
                    <a:pt x="429" y="132"/>
                    <a:pt x="429" y="132"/>
                  </a:cubicBezTo>
                  <a:cubicBezTo>
                    <a:pt x="428" y="134"/>
                    <a:pt x="428" y="136"/>
                    <a:pt x="427" y="137"/>
                  </a:cubicBezTo>
                  <a:cubicBezTo>
                    <a:pt x="424" y="144"/>
                    <a:pt x="418" y="149"/>
                    <a:pt x="415" y="155"/>
                  </a:cubicBezTo>
                  <a:cubicBezTo>
                    <a:pt x="415" y="155"/>
                    <a:pt x="415" y="155"/>
                    <a:pt x="415" y="155"/>
                  </a:cubicBezTo>
                  <a:cubicBezTo>
                    <a:pt x="412" y="155"/>
                    <a:pt x="411" y="159"/>
                    <a:pt x="409" y="161"/>
                  </a:cubicBezTo>
                  <a:cubicBezTo>
                    <a:pt x="405" y="165"/>
                    <a:pt x="401" y="169"/>
                    <a:pt x="398" y="174"/>
                  </a:cubicBezTo>
                  <a:cubicBezTo>
                    <a:pt x="395" y="178"/>
                    <a:pt x="392" y="182"/>
                    <a:pt x="388" y="186"/>
                  </a:cubicBezTo>
                  <a:cubicBezTo>
                    <a:pt x="388" y="186"/>
                    <a:pt x="388" y="187"/>
                    <a:pt x="388" y="187"/>
                  </a:cubicBezTo>
                  <a:cubicBezTo>
                    <a:pt x="387" y="189"/>
                    <a:pt x="384" y="192"/>
                    <a:pt x="383" y="194"/>
                  </a:cubicBezTo>
                  <a:cubicBezTo>
                    <a:pt x="380" y="197"/>
                    <a:pt x="379" y="200"/>
                    <a:pt x="377" y="203"/>
                  </a:cubicBezTo>
                  <a:cubicBezTo>
                    <a:pt x="376" y="204"/>
                    <a:pt x="375" y="205"/>
                    <a:pt x="374" y="206"/>
                  </a:cubicBezTo>
                  <a:cubicBezTo>
                    <a:pt x="373" y="207"/>
                    <a:pt x="372" y="209"/>
                    <a:pt x="371" y="211"/>
                  </a:cubicBezTo>
                  <a:cubicBezTo>
                    <a:pt x="370" y="213"/>
                    <a:pt x="368" y="215"/>
                    <a:pt x="367" y="216"/>
                  </a:cubicBezTo>
                  <a:cubicBezTo>
                    <a:pt x="365" y="220"/>
                    <a:pt x="363" y="224"/>
                    <a:pt x="361" y="227"/>
                  </a:cubicBezTo>
                  <a:cubicBezTo>
                    <a:pt x="360" y="230"/>
                    <a:pt x="359" y="233"/>
                    <a:pt x="358" y="237"/>
                  </a:cubicBezTo>
                  <a:cubicBezTo>
                    <a:pt x="358" y="238"/>
                    <a:pt x="357" y="239"/>
                    <a:pt x="357" y="24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702">
              <a:extLst>
                <a:ext uri="{FF2B5EF4-FFF2-40B4-BE49-F238E27FC236}">
                  <a16:creationId xmlns:a16="http://schemas.microsoft.com/office/drawing/2014/main" id="{42995F26-C48B-72B7-7538-CFD2D3A0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" y="4572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703">
              <a:extLst>
                <a:ext uri="{FF2B5EF4-FFF2-40B4-BE49-F238E27FC236}">
                  <a16:creationId xmlns:a16="http://schemas.microsoft.com/office/drawing/2014/main" id="{903C088B-D815-1072-C6E6-AA2F8FDA4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" y="4577"/>
              <a:ext cx="591" cy="553"/>
            </a:xfrm>
            <a:custGeom>
              <a:avLst/>
              <a:gdLst>
                <a:gd name="T0" fmla="*/ 166 w 244"/>
                <a:gd name="T1" fmla="*/ 220 h 228"/>
                <a:gd name="T2" fmla="*/ 169 w 244"/>
                <a:gd name="T3" fmla="*/ 202 h 228"/>
                <a:gd name="T4" fmla="*/ 179 w 244"/>
                <a:gd name="T5" fmla="*/ 179 h 228"/>
                <a:gd name="T6" fmla="*/ 187 w 244"/>
                <a:gd name="T7" fmla="*/ 168 h 228"/>
                <a:gd name="T8" fmla="*/ 193 w 244"/>
                <a:gd name="T9" fmla="*/ 161 h 228"/>
                <a:gd name="T10" fmla="*/ 203 w 244"/>
                <a:gd name="T11" fmla="*/ 153 h 228"/>
                <a:gd name="T12" fmla="*/ 210 w 244"/>
                <a:gd name="T13" fmla="*/ 147 h 228"/>
                <a:gd name="T14" fmla="*/ 224 w 244"/>
                <a:gd name="T15" fmla="*/ 139 h 228"/>
                <a:gd name="T16" fmla="*/ 237 w 244"/>
                <a:gd name="T17" fmla="*/ 123 h 228"/>
                <a:gd name="T18" fmla="*/ 221 w 244"/>
                <a:gd name="T19" fmla="*/ 100 h 228"/>
                <a:gd name="T20" fmla="*/ 204 w 244"/>
                <a:gd name="T21" fmla="*/ 84 h 228"/>
                <a:gd name="T22" fmla="*/ 196 w 244"/>
                <a:gd name="T23" fmla="*/ 71 h 228"/>
                <a:gd name="T24" fmla="*/ 189 w 244"/>
                <a:gd name="T25" fmla="*/ 56 h 228"/>
                <a:gd name="T26" fmla="*/ 185 w 244"/>
                <a:gd name="T27" fmla="*/ 48 h 228"/>
                <a:gd name="T28" fmla="*/ 178 w 244"/>
                <a:gd name="T29" fmla="*/ 33 h 228"/>
                <a:gd name="T30" fmla="*/ 168 w 244"/>
                <a:gd name="T31" fmla="*/ 19 h 228"/>
                <a:gd name="T32" fmla="*/ 145 w 244"/>
                <a:gd name="T33" fmla="*/ 7 h 228"/>
                <a:gd name="T34" fmla="*/ 124 w 244"/>
                <a:gd name="T35" fmla="*/ 14 h 228"/>
                <a:gd name="T36" fmla="*/ 115 w 244"/>
                <a:gd name="T37" fmla="*/ 16 h 228"/>
                <a:gd name="T38" fmla="*/ 76 w 244"/>
                <a:gd name="T39" fmla="*/ 21 h 228"/>
                <a:gd name="T40" fmla="*/ 45 w 244"/>
                <a:gd name="T41" fmla="*/ 49 h 228"/>
                <a:gd name="T42" fmla="*/ 37 w 244"/>
                <a:gd name="T43" fmla="*/ 78 h 228"/>
                <a:gd name="T44" fmla="*/ 40 w 244"/>
                <a:gd name="T45" fmla="*/ 101 h 228"/>
                <a:gd name="T46" fmla="*/ 39 w 244"/>
                <a:gd name="T47" fmla="*/ 144 h 228"/>
                <a:gd name="T48" fmla="*/ 34 w 244"/>
                <a:gd name="T49" fmla="*/ 153 h 228"/>
                <a:gd name="T50" fmla="*/ 30 w 244"/>
                <a:gd name="T51" fmla="*/ 162 h 228"/>
                <a:gd name="T52" fmla="*/ 18 w 244"/>
                <a:gd name="T53" fmla="*/ 178 h 228"/>
                <a:gd name="T54" fmla="*/ 7 w 244"/>
                <a:gd name="T55" fmla="*/ 208 h 228"/>
                <a:gd name="T56" fmla="*/ 11 w 244"/>
                <a:gd name="T57" fmla="*/ 223 h 228"/>
                <a:gd name="T58" fmla="*/ 9 w 244"/>
                <a:gd name="T59" fmla="*/ 228 h 228"/>
                <a:gd name="T60" fmla="*/ 3 w 244"/>
                <a:gd name="T61" fmla="*/ 196 h 228"/>
                <a:gd name="T62" fmla="*/ 10 w 244"/>
                <a:gd name="T63" fmla="*/ 179 h 228"/>
                <a:gd name="T64" fmla="*/ 17 w 244"/>
                <a:gd name="T65" fmla="*/ 170 h 228"/>
                <a:gd name="T66" fmla="*/ 36 w 244"/>
                <a:gd name="T67" fmla="*/ 113 h 228"/>
                <a:gd name="T68" fmla="*/ 35 w 244"/>
                <a:gd name="T69" fmla="*/ 96 h 228"/>
                <a:gd name="T70" fmla="*/ 34 w 244"/>
                <a:gd name="T71" fmla="*/ 82 h 228"/>
                <a:gd name="T72" fmla="*/ 47 w 244"/>
                <a:gd name="T73" fmla="*/ 38 h 228"/>
                <a:gd name="T74" fmla="*/ 60 w 244"/>
                <a:gd name="T75" fmla="*/ 26 h 228"/>
                <a:gd name="T76" fmla="*/ 63 w 244"/>
                <a:gd name="T77" fmla="*/ 24 h 228"/>
                <a:gd name="T78" fmla="*/ 66 w 244"/>
                <a:gd name="T79" fmla="*/ 22 h 228"/>
                <a:gd name="T80" fmla="*/ 68 w 244"/>
                <a:gd name="T81" fmla="*/ 20 h 228"/>
                <a:gd name="T82" fmla="*/ 72 w 244"/>
                <a:gd name="T83" fmla="*/ 18 h 228"/>
                <a:gd name="T84" fmla="*/ 92 w 244"/>
                <a:gd name="T85" fmla="*/ 11 h 228"/>
                <a:gd name="T86" fmla="*/ 108 w 244"/>
                <a:gd name="T87" fmla="*/ 13 h 228"/>
                <a:gd name="T88" fmla="*/ 114 w 244"/>
                <a:gd name="T89" fmla="*/ 11 h 228"/>
                <a:gd name="T90" fmla="*/ 130 w 244"/>
                <a:gd name="T91" fmla="*/ 5 h 228"/>
                <a:gd name="T92" fmla="*/ 146 w 244"/>
                <a:gd name="T93" fmla="*/ 1 h 228"/>
                <a:gd name="T94" fmla="*/ 174 w 244"/>
                <a:gd name="T95" fmla="*/ 18 h 228"/>
                <a:gd name="T96" fmla="*/ 187 w 244"/>
                <a:gd name="T97" fmla="*/ 43 h 228"/>
                <a:gd name="T98" fmla="*/ 199 w 244"/>
                <a:gd name="T99" fmla="*/ 62 h 228"/>
                <a:gd name="T100" fmla="*/ 210 w 244"/>
                <a:gd name="T101" fmla="*/ 85 h 228"/>
                <a:gd name="T102" fmla="*/ 227 w 244"/>
                <a:gd name="T103" fmla="*/ 97 h 228"/>
                <a:gd name="T104" fmla="*/ 238 w 244"/>
                <a:gd name="T105" fmla="*/ 106 h 228"/>
                <a:gd name="T106" fmla="*/ 224 w 244"/>
                <a:gd name="T107" fmla="*/ 144 h 228"/>
                <a:gd name="T108" fmla="*/ 209 w 244"/>
                <a:gd name="T109" fmla="*/ 154 h 228"/>
                <a:gd name="T110" fmla="*/ 194 w 244"/>
                <a:gd name="T111" fmla="*/ 168 h 228"/>
                <a:gd name="T112" fmla="*/ 186 w 244"/>
                <a:gd name="T113" fmla="*/ 178 h 228"/>
                <a:gd name="T114" fmla="*/ 177 w 244"/>
                <a:gd name="T115" fmla="*/ 194 h 228"/>
                <a:gd name="T116" fmla="*/ 170 w 244"/>
                <a:gd name="T117" fmla="*/ 221 h 228"/>
                <a:gd name="T118" fmla="*/ 165 w 244"/>
                <a:gd name="T11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4" h="228">
                  <a:moveTo>
                    <a:pt x="165" y="228"/>
                  </a:moveTo>
                  <a:cubicBezTo>
                    <a:pt x="165" y="225"/>
                    <a:pt x="165" y="223"/>
                    <a:pt x="166" y="221"/>
                  </a:cubicBezTo>
                  <a:cubicBezTo>
                    <a:pt x="166" y="221"/>
                    <a:pt x="166" y="220"/>
                    <a:pt x="166" y="220"/>
                  </a:cubicBezTo>
                  <a:cubicBezTo>
                    <a:pt x="165" y="218"/>
                    <a:pt x="166" y="215"/>
                    <a:pt x="167" y="213"/>
                  </a:cubicBezTo>
                  <a:cubicBezTo>
                    <a:pt x="168" y="210"/>
                    <a:pt x="167" y="208"/>
                    <a:pt x="167" y="206"/>
                  </a:cubicBezTo>
                  <a:cubicBezTo>
                    <a:pt x="168" y="205"/>
                    <a:pt x="169" y="203"/>
                    <a:pt x="169" y="202"/>
                  </a:cubicBezTo>
                  <a:cubicBezTo>
                    <a:pt x="169" y="201"/>
                    <a:pt x="169" y="200"/>
                    <a:pt x="170" y="198"/>
                  </a:cubicBezTo>
                  <a:cubicBezTo>
                    <a:pt x="170" y="197"/>
                    <a:pt x="172" y="193"/>
                    <a:pt x="172" y="191"/>
                  </a:cubicBezTo>
                  <a:cubicBezTo>
                    <a:pt x="173" y="188"/>
                    <a:pt x="176" y="179"/>
                    <a:pt x="179" y="179"/>
                  </a:cubicBezTo>
                  <a:cubicBezTo>
                    <a:pt x="179" y="179"/>
                    <a:pt x="179" y="178"/>
                    <a:pt x="180" y="178"/>
                  </a:cubicBezTo>
                  <a:cubicBezTo>
                    <a:pt x="181" y="178"/>
                    <a:pt x="181" y="175"/>
                    <a:pt x="182" y="174"/>
                  </a:cubicBezTo>
                  <a:cubicBezTo>
                    <a:pt x="183" y="172"/>
                    <a:pt x="185" y="170"/>
                    <a:pt x="187" y="168"/>
                  </a:cubicBezTo>
                  <a:cubicBezTo>
                    <a:pt x="187" y="168"/>
                    <a:pt x="188" y="167"/>
                    <a:pt x="189" y="167"/>
                  </a:cubicBezTo>
                  <a:cubicBezTo>
                    <a:pt x="189" y="166"/>
                    <a:pt x="190" y="165"/>
                    <a:pt x="190" y="164"/>
                  </a:cubicBezTo>
                  <a:cubicBezTo>
                    <a:pt x="191" y="163"/>
                    <a:pt x="192" y="162"/>
                    <a:pt x="193" y="161"/>
                  </a:cubicBezTo>
                  <a:cubicBezTo>
                    <a:pt x="193" y="161"/>
                    <a:pt x="193" y="162"/>
                    <a:pt x="193" y="161"/>
                  </a:cubicBezTo>
                  <a:cubicBezTo>
                    <a:pt x="195" y="159"/>
                    <a:pt x="197" y="159"/>
                    <a:pt x="198" y="157"/>
                  </a:cubicBezTo>
                  <a:cubicBezTo>
                    <a:pt x="200" y="156"/>
                    <a:pt x="201" y="155"/>
                    <a:pt x="203" y="153"/>
                  </a:cubicBezTo>
                  <a:cubicBezTo>
                    <a:pt x="203" y="153"/>
                    <a:pt x="204" y="152"/>
                    <a:pt x="204" y="152"/>
                  </a:cubicBezTo>
                  <a:cubicBezTo>
                    <a:pt x="205" y="151"/>
                    <a:pt x="205" y="151"/>
                    <a:pt x="206" y="151"/>
                  </a:cubicBezTo>
                  <a:cubicBezTo>
                    <a:pt x="207" y="150"/>
                    <a:pt x="208" y="148"/>
                    <a:pt x="210" y="147"/>
                  </a:cubicBezTo>
                  <a:cubicBezTo>
                    <a:pt x="212" y="146"/>
                    <a:pt x="214" y="145"/>
                    <a:pt x="216" y="144"/>
                  </a:cubicBezTo>
                  <a:cubicBezTo>
                    <a:pt x="218" y="143"/>
                    <a:pt x="219" y="141"/>
                    <a:pt x="221" y="140"/>
                  </a:cubicBezTo>
                  <a:cubicBezTo>
                    <a:pt x="222" y="140"/>
                    <a:pt x="223" y="140"/>
                    <a:pt x="224" y="139"/>
                  </a:cubicBezTo>
                  <a:cubicBezTo>
                    <a:pt x="225" y="138"/>
                    <a:pt x="226" y="135"/>
                    <a:pt x="228" y="134"/>
                  </a:cubicBezTo>
                  <a:cubicBezTo>
                    <a:pt x="229" y="134"/>
                    <a:pt x="229" y="133"/>
                    <a:pt x="230" y="133"/>
                  </a:cubicBezTo>
                  <a:cubicBezTo>
                    <a:pt x="232" y="132"/>
                    <a:pt x="236" y="126"/>
                    <a:pt x="237" y="123"/>
                  </a:cubicBezTo>
                  <a:cubicBezTo>
                    <a:pt x="237" y="122"/>
                    <a:pt x="237" y="121"/>
                    <a:pt x="237" y="120"/>
                  </a:cubicBezTo>
                  <a:cubicBezTo>
                    <a:pt x="237" y="115"/>
                    <a:pt x="236" y="113"/>
                    <a:pt x="233" y="110"/>
                  </a:cubicBezTo>
                  <a:cubicBezTo>
                    <a:pt x="230" y="106"/>
                    <a:pt x="226" y="103"/>
                    <a:pt x="221" y="100"/>
                  </a:cubicBezTo>
                  <a:cubicBezTo>
                    <a:pt x="220" y="99"/>
                    <a:pt x="218" y="97"/>
                    <a:pt x="216" y="96"/>
                  </a:cubicBezTo>
                  <a:cubicBezTo>
                    <a:pt x="213" y="93"/>
                    <a:pt x="208" y="91"/>
                    <a:pt x="206" y="87"/>
                  </a:cubicBezTo>
                  <a:cubicBezTo>
                    <a:pt x="205" y="86"/>
                    <a:pt x="204" y="85"/>
                    <a:pt x="204" y="84"/>
                  </a:cubicBezTo>
                  <a:cubicBezTo>
                    <a:pt x="203" y="83"/>
                    <a:pt x="203" y="81"/>
                    <a:pt x="203" y="80"/>
                  </a:cubicBezTo>
                  <a:cubicBezTo>
                    <a:pt x="201" y="79"/>
                    <a:pt x="201" y="77"/>
                    <a:pt x="200" y="75"/>
                  </a:cubicBezTo>
                  <a:cubicBezTo>
                    <a:pt x="199" y="74"/>
                    <a:pt x="197" y="73"/>
                    <a:pt x="196" y="71"/>
                  </a:cubicBezTo>
                  <a:cubicBezTo>
                    <a:pt x="196" y="70"/>
                    <a:pt x="196" y="70"/>
                    <a:pt x="196" y="68"/>
                  </a:cubicBezTo>
                  <a:cubicBezTo>
                    <a:pt x="195" y="67"/>
                    <a:pt x="193" y="62"/>
                    <a:pt x="193" y="61"/>
                  </a:cubicBezTo>
                  <a:cubicBezTo>
                    <a:pt x="192" y="59"/>
                    <a:pt x="189" y="58"/>
                    <a:pt x="189" y="56"/>
                  </a:cubicBezTo>
                  <a:cubicBezTo>
                    <a:pt x="188" y="56"/>
                    <a:pt x="189" y="55"/>
                    <a:pt x="188" y="54"/>
                  </a:cubicBezTo>
                  <a:cubicBezTo>
                    <a:pt x="188" y="53"/>
                    <a:pt x="187" y="52"/>
                    <a:pt x="186" y="51"/>
                  </a:cubicBezTo>
                  <a:cubicBezTo>
                    <a:pt x="186" y="50"/>
                    <a:pt x="186" y="49"/>
                    <a:pt x="185" y="48"/>
                  </a:cubicBezTo>
                  <a:cubicBezTo>
                    <a:pt x="185" y="47"/>
                    <a:pt x="184" y="47"/>
                    <a:pt x="184" y="46"/>
                  </a:cubicBezTo>
                  <a:cubicBezTo>
                    <a:pt x="183" y="45"/>
                    <a:pt x="182" y="44"/>
                    <a:pt x="182" y="43"/>
                  </a:cubicBezTo>
                  <a:cubicBezTo>
                    <a:pt x="180" y="40"/>
                    <a:pt x="180" y="37"/>
                    <a:pt x="178" y="33"/>
                  </a:cubicBezTo>
                  <a:cubicBezTo>
                    <a:pt x="177" y="32"/>
                    <a:pt x="176" y="30"/>
                    <a:pt x="174" y="29"/>
                  </a:cubicBezTo>
                  <a:cubicBezTo>
                    <a:pt x="174" y="28"/>
                    <a:pt x="173" y="25"/>
                    <a:pt x="172" y="24"/>
                  </a:cubicBezTo>
                  <a:cubicBezTo>
                    <a:pt x="171" y="22"/>
                    <a:pt x="169" y="21"/>
                    <a:pt x="168" y="19"/>
                  </a:cubicBezTo>
                  <a:cubicBezTo>
                    <a:pt x="165" y="16"/>
                    <a:pt x="162" y="13"/>
                    <a:pt x="159" y="11"/>
                  </a:cubicBezTo>
                  <a:cubicBezTo>
                    <a:pt x="157" y="10"/>
                    <a:pt x="155" y="10"/>
                    <a:pt x="153" y="9"/>
                  </a:cubicBezTo>
                  <a:cubicBezTo>
                    <a:pt x="151" y="8"/>
                    <a:pt x="148" y="6"/>
                    <a:pt x="145" y="7"/>
                  </a:cubicBezTo>
                  <a:cubicBezTo>
                    <a:pt x="142" y="7"/>
                    <a:pt x="140" y="8"/>
                    <a:pt x="138" y="9"/>
                  </a:cubicBezTo>
                  <a:cubicBezTo>
                    <a:pt x="137" y="9"/>
                    <a:pt x="131" y="11"/>
                    <a:pt x="131" y="11"/>
                  </a:cubicBezTo>
                  <a:cubicBezTo>
                    <a:pt x="128" y="12"/>
                    <a:pt x="126" y="13"/>
                    <a:pt x="124" y="14"/>
                  </a:cubicBezTo>
                  <a:cubicBezTo>
                    <a:pt x="123" y="15"/>
                    <a:pt x="121" y="15"/>
                    <a:pt x="120" y="15"/>
                  </a:cubicBezTo>
                  <a:cubicBezTo>
                    <a:pt x="119" y="15"/>
                    <a:pt x="118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1" y="17"/>
                    <a:pt x="107" y="18"/>
                    <a:pt x="104" y="19"/>
                  </a:cubicBezTo>
                  <a:cubicBezTo>
                    <a:pt x="103" y="19"/>
                    <a:pt x="95" y="17"/>
                    <a:pt x="93" y="17"/>
                  </a:cubicBezTo>
                  <a:cubicBezTo>
                    <a:pt x="88" y="17"/>
                    <a:pt x="81" y="20"/>
                    <a:pt x="76" y="21"/>
                  </a:cubicBezTo>
                  <a:cubicBezTo>
                    <a:pt x="72" y="23"/>
                    <a:pt x="68" y="27"/>
                    <a:pt x="64" y="30"/>
                  </a:cubicBezTo>
                  <a:cubicBezTo>
                    <a:pt x="62" y="31"/>
                    <a:pt x="60" y="32"/>
                    <a:pt x="57" y="34"/>
                  </a:cubicBezTo>
                  <a:cubicBezTo>
                    <a:pt x="52" y="38"/>
                    <a:pt x="49" y="43"/>
                    <a:pt x="45" y="49"/>
                  </a:cubicBezTo>
                  <a:cubicBezTo>
                    <a:pt x="43" y="52"/>
                    <a:pt x="39" y="57"/>
                    <a:pt x="37" y="61"/>
                  </a:cubicBezTo>
                  <a:cubicBezTo>
                    <a:pt x="37" y="62"/>
                    <a:pt x="37" y="62"/>
                    <a:pt x="37" y="63"/>
                  </a:cubicBezTo>
                  <a:cubicBezTo>
                    <a:pt x="36" y="69"/>
                    <a:pt x="36" y="72"/>
                    <a:pt x="37" y="78"/>
                  </a:cubicBezTo>
                  <a:cubicBezTo>
                    <a:pt x="38" y="79"/>
                    <a:pt x="37" y="81"/>
                    <a:pt x="38" y="83"/>
                  </a:cubicBezTo>
                  <a:cubicBezTo>
                    <a:pt x="38" y="83"/>
                    <a:pt x="38" y="85"/>
                    <a:pt x="38" y="87"/>
                  </a:cubicBezTo>
                  <a:cubicBezTo>
                    <a:pt x="39" y="92"/>
                    <a:pt x="39" y="97"/>
                    <a:pt x="40" y="101"/>
                  </a:cubicBezTo>
                  <a:cubicBezTo>
                    <a:pt x="40" y="104"/>
                    <a:pt x="40" y="107"/>
                    <a:pt x="40" y="109"/>
                  </a:cubicBezTo>
                  <a:cubicBezTo>
                    <a:pt x="41" y="111"/>
                    <a:pt x="42" y="122"/>
                    <a:pt x="42" y="123"/>
                  </a:cubicBezTo>
                  <a:cubicBezTo>
                    <a:pt x="40" y="129"/>
                    <a:pt x="41" y="137"/>
                    <a:pt x="39" y="144"/>
                  </a:cubicBezTo>
                  <a:cubicBezTo>
                    <a:pt x="38" y="145"/>
                    <a:pt x="38" y="145"/>
                    <a:pt x="37" y="146"/>
                  </a:cubicBezTo>
                  <a:cubicBezTo>
                    <a:pt x="37" y="148"/>
                    <a:pt x="37" y="150"/>
                    <a:pt x="36" y="152"/>
                  </a:cubicBezTo>
                  <a:cubicBezTo>
                    <a:pt x="36" y="152"/>
                    <a:pt x="35" y="152"/>
                    <a:pt x="34" y="153"/>
                  </a:cubicBezTo>
                  <a:cubicBezTo>
                    <a:pt x="34" y="153"/>
                    <a:pt x="35" y="153"/>
                    <a:pt x="35" y="154"/>
                  </a:cubicBezTo>
                  <a:cubicBezTo>
                    <a:pt x="34" y="155"/>
                    <a:pt x="33" y="156"/>
                    <a:pt x="32" y="157"/>
                  </a:cubicBezTo>
                  <a:cubicBezTo>
                    <a:pt x="31" y="158"/>
                    <a:pt x="31" y="160"/>
                    <a:pt x="30" y="162"/>
                  </a:cubicBezTo>
                  <a:cubicBezTo>
                    <a:pt x="28" y="164"/>
                    <a:pt x="26" y="166"/>
                    <a:pt x="24" y="168"/>
                  </a:cubicBezTo>
                  <a:cubicBezTo>
                    <a:pt x="23" y="171"/>
                    <a:pt x="20" y="175"/>
                    <a:pt x="18" y="177"/>
                  </a:cubicBezTo>
                  <a:cubicBezTo>
                    <a:pt x="18" y="178"/>
                    <a:pt x="18" y="177"/>
                    <a:pt x="18" y="178"/>
                  </a:cubicBezTo>
                  <a:cubicBezTo>
                    <a:pt x="13" y="182"/>
                    <a:pt x="10" y="190"/>
                    <a:pt x="8" y="198"/>
                  </a:cubicBezTo>
                  <a:cubicBezTo>
                    <a:pt x="7" y="200"/>
                    <a:pt x="7" y="204"/>
                    <a:pt x="6" y="205"/>
                  </a:cubicBezTo>
                  <a:cubicBezTo>
                    <a:pt x="6" y="206"/>
                    <a:pt x="7" y="207"/>
                    <a:pt x="7" y="208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7" y="210"/>
                    <a:pt x="7" y="212"/>
                    <a:pt x="7" y="214"/>
                  </a:cubicBezTo>
                  <a:cubicBezTo>
                    <a:pt x="8" y="217"/>
                    <a:pt x="9" y="220"/>
                    <a:pt x="11" y="223"/>
                  </a:cubicBezTo>
                  <a:cubicBezTo>
                    <a:pt x="11" y="223"/>
                    <a:pt x="11" y="223"/>
                    <a:pt x="11" y="223"/>
                  </a:cubicBezTo>
                  <a:cubicBezTo>
                    <a:pt x="12" y="225"/>
                    <a:pt x="14" y="226"/>
                    <a:pt x="15" y="228"/>
                  </a:cubicBezTo>
                  <a:cubicBezTo>
                    <a:pt x="13" y="228"/>
                    <a:pt x="11" y="228"/>
                    <a:pt x="9" y="228"/>
                  </a:cubicBezTo>
                  <a:cubicBezTo>
                    <a:pt x="8" y="226"/>
                    <a:pt x="6" y="224"/>
                    <a:pt x="5" y="222"/>
                  </a:cubicBezTo>
                  <a:cubicBezTo>
                    <a:pt x="1" y="215"/>
                    <a:pt x="0" y="204"/>
                    <a:pt x="3" y="197"/>
                  </a:cubicBezTo>
                  <a:cubicBezTo>
                    <a:pt x="4" y="197"/>
                    <a:pt x="3" y="197"/>
                    <a:pt x="3" y="196"/>
                  </a:cubicBezTo>
                  <a:cubicBezTo>
                    <a:pt x="3" y="196"/>
                    <a:pt x="3" y="193"/>
                    <a:pt x="4" y="192"/>
                  </a:cubicBezTo>
                  <a:cubicBezTo>
                    <a:pt x="5" y="191"/>
                    <a:pt x="5" y="189"/>
                    <a:pt x="6" y="186"/>
                  </a:cubicBezTo>
                  <a:cubicBezTo>
                    <a:pt x="7" y="184"/>
                    <a:pt x="9" y="181"/>
                    <a:pt x="10" y="179"/>
                  </a:cubicBezTo>
                  <a:cubicBezTo>
                    <a:pt x="11" y="178"/>
                    <a:pt x="11" y="177"/>
                    <a:pt x="12" y="176"/>
                  </a:cubicBezTo>
                  <a:cubicBezTo>
                    <a:pt x="12" y="177"/>
                    <a:pt x="12" y="177"/>
                    <a:pt x="13" y="177"/>
                  </a:cubicBezTo>
                  <a:cubicBezTo>
                    <a:pt x="13" y="174"/>
                    <a:pt x="16" y="172"/>
                    <a:pt x="17" y="170"/>
                  </a:cubicBezTo>
                  <a:cubicBezTo>
                    <a:pt x="22" y="163"/>
                    <a:pt x="26" y="157"/>
                    <a:pt x="31" y="150"/>
                  </a:cubicBezTo>
                  <a:cubicBezTo>
                    <a:pt x="32" y="149"/>
                    <a:pt x="32" y="146"/>
                    <a:pt x="32" y="145"/>
                  </a:cubicBezTo>
                  <a:cubicBezTo>
                    <a:pt x="37" y="136"/>
                    <a:pt x="38" y="124"/>
                    <a:pt x="36" y="113"/>
                  </a:cubicBezTo>
                  <a:cubicBezTo>
                    <a:pt x="35" y="109"/>
                    <a:pt x="36" y="106"/>
                    <a:pt x="36" y="102"/>
                  </a:cubicBezTo>
                  <a:cubicBezTo>
                    <a:pt x="36" y="101"/>
                    <a:pt x="35" y="99"/>
                    <a:pt x="35" y="9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4" y="95"/>
                  </a:cubicBezTo>
                  <a:cubicBezTo>
                    <a:pt x="35" y="94"/>
                    <a:pt x="35" y="93"/>
                    <a:pt x="35" y="92"/>
                  </a:cubicBezTo>
                  <a:cubicBezTo>
                    <a:pt x="34" y="91"/>
                    <a:pt x="34" y="84"/>
                    <a:pt x="34" y="82"/>
                  </a:cubicBezTo>
                  <a:cubicBezTo>
                    <a:pt x="31" y="74"/>
                    <a:pt x="30" y="66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7" y="51"/>
                    <a:pt x="42" y="44"/>
                    <a:pt x="47" y="38"/>
                  </a:cubicBezTo>
                  <a:cubicBezTo>
                    <a:pt x="48" y="37"/>
                    <a:pt x="52" y="32"/>
                    <a:pt x="52" y="33"/>
                  </a:cubicBezTo>
                  <a:cubicBezTo>
                    <a:pt x="54" y="31"/>
                    <a:pt x="57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5"/>
                    <a:pt x="62" y="25"/>
                    <a:pt x="63" y="24"/>
                  </a:cubicBezTo>
                  <a:cubicBezTo>
                    <a:pt x="62" y="24"/>
                    <a:pt x="62" y="24"/>
                    <a:pt x="62" y="23"/>
                  </a:cubicBezTo>
                  <a:cubicBezTo>
                    <a:pt x="63" y="23"/>
                    <a:pt x="64" y="22"/>
                    <a:pt x="65" y="22"/>
                  </a:cubicBezTo>
                  <a:cubicBezTo>
                    <a:pt x="65" y="22"/>
                    <a:pt x="66" y="22"/>
                    <a:pt x="66" y="22"/>
                  </a:cubicBezTo>
                  <a:cubicBezTo>
                    <a:pt x="66" y="22"/>
                    <a:pt x="66" y="22"/>
                    <a:pt x="66" y="21"/>
                  </a:cubicBezTo>
                  <a:cubicBezTo>
                    <a:pt x="67" y="21"/>
                    <a:pt x="67" y="21"/>
                    <a:pt x="68" y="21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8"/>
                    <a:pt x="71" y="18"/>
                    <a:pt x="72" y="18"/>
                  </a:cubicBezTo>
                  <a:cubicBezTo>
                    <a:pt x="73" y="18"/>
                    <a:pt x="73" y="17"/>
                    <a:pt x="74" y="17"/>
                  </a:cubicBezTo>
                  <a:cubicBezTo>
                    <a:pt x="75" y="16"/>
                    <a:pt x="77" y="16"/>
                    <a:pt x="79" y="15"/>
                  </a:cubicBezTo>
                  <a:cubicBezTo>
                    <a:pt x="82" y="14"/>
                    <a:pt x="87" y="12"/>
                    <a:pt x="92" y="11"/>
                  </a:cubicBezTo>
                  <a:cubicBezTo>
                    <a:pt x="92" y="11"/>
                    <a:pt x="99" y="12"/>
                    <a:pt x="99" y="12"/>
                  </a:cubicBezTo>
                  <a:cubicBezTo>
                    <a:pt x="100" y="12"/>
                    <a:pt x="102" y="14"/>
                    <a:pt x="104" y="13"/>
                  </a:cubicBezTo>
                  <a:cubicBezTo>
                    <a:pt x="105" y="13"/>
                    <a:pt x="108" y="13"/>
                    <a:pt x="108" y="13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1"/>
                    <a:pt x="111" y="11"/>
                    <a:pt x="112" y="11"/>
                  </a:cubicBezTo>
                  <a:cubicBezTo>
                    <a:pt x="113" y="11"/>
                    <a:pt x="113" y="11"/>
                    <a:pt x="114" y="11"/>
                  </a:cubicBezTo>
                  <a:cubicBezTo>
                    <a:pt x="115" y="11"/>
                    <a:pt x="117" y="10"/>
                    <a:pt x="118" y="10"/>
                  </a:cubicBezTo>
                  <a:cubicBezTo>
                    <a:pt x="120" y="10"/>
                    <a:pt x="123" y="9"/>
                    <a:pt x="126" y="8"/>
                  </a:cubicBezTo>
                  <a:cubicBezTo>
                    <a:pt x="127" y="7"/>
                    <a:pt x="128" y="6"/>
                    <a:pt x="130" y="5"/>
                  </a:cubicBezTo>
                  <a:cubicBezTo>
                    <a:pt x="131" y="5"/>
                    <a:pt x="131" y="5"/>
                    <a:pt x="132" y="5"/>
                  </a:cubicBezTo>
                  <a:cubicBezTo>
                    <a:pt x="133" y="4"/>
                    <a:pt x="137" y="2"/>
                    <a:pt x="138" y="3"/>
                  </a:cubicBezTo>
                  <a:cubicBezTo>
                    <a:pt x="140" y="2"/>
                    <a:pt x="143" y="0"/>
                    <a:pt x="146" y="1"/>
                  </a:cubicBezTo>
                  <a:cubicBezTo>
                    <a:pt x="151" y="2"/>
                    <a:pt x="156" y="4"/>
                    <a:pt x="161" y="6"/>
                  </a:cubicBezTo>
                  <a:cubicBezTo>
                    <a:pt x="165" y="8"/>
                    <a:pt x="167" y="11"/>
                    <a:pt x="170" y="15"/>
                  </a:cubicBezTo>
                  <a:cubicBezTo>
                    <a:pt x="171" y="16"/>
                    <a:pt x="173" y="16"/>
                    <a:pt x="174" y="18"/>
                  </a:cubicBezTo>
                  <a:cubicBezTo>
                    <a:pt x="174" y="18"/>
                    <a:pt x="177" y="22"/>
                    <a:pt x="176" y="22"/>
                  </a:cubicBezTo>
                  <a:cubicBezTo>
                    <a:pt x="179" y="26"/>
                    <a:pt x="183" y="30"/>
                    <a:pt x="184" y="34"/>
                  </a:cubicBezTo>
                  <a:cubicBezTo>
                    <a:pt x="185" y="38"/>
                    <a:pt x="186" y="40"/>
                    <a:pt x="187" y="43"/>
                  </a:cubicBezTo>
                  <a:cubicBezTo>
                    <a:pt x="189" y="48"/>
                    <a:pt x="193" y="51"/>
                    <a:pt x="195" y="55"/>
                  </a:cubicBezTo>
                  <a:cubicBezTo>
                    <a:pt x="196" y="57"/>
                    <a:pt x="196" y="59"/>
                    <a:pt x="197" y="61"/>
                  </a:cubicBezTo>
                  <a:cubicBezTo>
                    <a:pt x="198" y="61"/>
                    <a:pt x="198" y="61"/>
                    <a:pt x="199" y="62"/>
                  </a:cubicBezTo>
                  <a:cubicBezTo>
                    <a:pt x="199" y="63"/>
                    <a:pt x="200" y="65"/>
                    <a:pt x="200" y="66"/>
                  </a:cubicBezTo>
                  <a:cubicBezTo>
                    <a:pt x="201" y="68"/>
                    <a:pt x="202" y="69"/>
                    <a:pt x="203" y="70"/>
                  </a:cubicBezTo>
                  <a:cubicBezTo>
                    <a:pt x="205" y="75"/>
                    <a:pt x="207" y="80"/>
                    <a:pt x="210" y="85"/>
                  </a:cubicBezTo>
                  <a:cubicBezTo>
                    <a:pt x="212" y="88"/>
                    <a:pt x="217" y="91"/>
                    <a:pt x="220" y="93"/>
                  </a:cubicBezTo>
                  <a:cubicBezTo>
                    <a:pt x="221" y="94"/>
                    <a:pt x="223" y="94"/>
                    <a:pt x="224" y="95"/>
                  </a:cubicBezTo>
                  <a:cubicBezTo>
                    <a:pt x="225" y="96"/>
                    <a:pt x="226" y="97"/>
                    <a:pt x="227" y="97"/>
                  </a:cubicBezTo>
                  <a:cubicBezTo>
                    <a:pt x="228" y="97"/>
                    <a:pt x="228" y="97"/>
                    <a:pt x="229" y="97"/>
                  </a:cubicBezTo>
                  <a:cubicBezTo>
                    <a:pt x="231" y="98"/>
                    <a:pt x="232" y="101"/>
                    <a:pt x="234" y="102"/>
                  </a:cubicBezTo>
                  <a:cubicBezTo>
                    <a:pt x="235" y="103"/>
                    <a:pt x="237" y="104"/>
                    <a:pt x="238" y="106"/>
                  </a:cubicBezTo>
                  <a:cubicBezTo>
                    <a:pt x="240" y="108"/>
                    <a:pt x="244" y="113"/>
                    <a:pt x="242" y="117"/>
                  </a:cubicBezTo>
                  <a:cubicBezTo>
                    <a:pt x="243" y="118"/>
                    <a:pt x="243" y="121"/>
                    <a:pt x="243" y="122"/>
                  </a:cubicBezTo>
                  <a:cubicBezTo>
                    <a:pt x="241" y="133"/>
                    <a:pt x="232" y="139"/>
                    <a:pt x="224" y="144"/>
                  </a:cubicBezTo>
                  <a:cubicBezTo>
                    <a:pt x="222" y="145"/>
                    <a:pt x="220" y="148"/>
                    <a:pt x="218" y="149"/>
                  </a:cubicBezTo>
                  <a:cubicBezTo>
                    <a:pt x="217" y="150"/>
                    <a:pt x="215" y="150"/>
                    <a:pt x="213" y="150"/>
                  </a:cubicBezTo>
                  <a:cubicBezTo>
                    <a:pt x="212" y="152"/>
                    <a:pt x="211" y="153"/>
                    <a:pt x="209" y="154"/>
                  </a:cubicBezTo>
                  <a:cubicBezTo>
                    <a:pt x="206" y="157"/>
                    <a:pt x="203" y="160"/>
                    <a:pt x="200" y="162"/>
                  </a:cubicBezTo>
                  <a:cubicBezTo>
                    <a:pt x="199" y="164"/>
                    <a:pt x="197" y="164"/>
                    <a:pt x="195" y="165"/>
                  </a:cubicBezTo>
                  <a:cubicBezTo>
                    <a:pt x="195" y="166"/>
                    <a:pt x="195" y="167"/>
                    <a:pt x="194" y="168"/>
                  </a:cubicBezTo>
                  <a:cubicBezTo>
                    <a:pt x="193" y="169"/>
                    <a:pt x="192" y="169"/>
                    <a:pt x="191" y="170"/>
                  </a:cubicBezTo>
                  <a:cubicBezTo>
                    <a:pt x="191" y="171"/>
                    <a:pt x="191" y="172"/>
                    <a:pt x="190" y="172"/>
                  </a:cubicBezTo>
                  <a:cubicBezTo>
                    <a:pt x="189" y="174"/>
                    <a:pt x="187" y="176"/>
                    <a:pt x="186" y="178"/>
                  </a:cubicBezTo>
                  <a:cubicBezTo>
                    <a:pt x="185" y="179"/>
                    <a:pt x="185" y="180"/>
                    <a:pt x="184" y="181"/>
                  </a:cubicBezTo>
                  <a:cubicBezTo>
                    <a:pt x="182" y="183"/>
                    <a:pt x="180" y="185"/>
                    <a:pt x="179" y="187"/>
                  </a:cubicBezTo>
                  <a:cubicBezTo>
                    <a:pt x="178" y="189"/>
                    <a:pt x="178" y="191"/>
                    <a:pt x="177" y="194"/>
                  </a:cubicBezTo>
                  <a:cubicBezTo>
                    <a:pt x="176" y="196"/>
                    <a:pt x="175" y="199"/>
                    <a:pt x="174" y="201"/>
                  </a:cubicBezTo>
                  <a:cubicBezTo>
                    <a:pt x="172" y="205"/>
                    <a:pt x="173" y="212"/>
                    <a:pt x="171" y="217"/>
                  </a:cubicBezTo>
                  <a:cubicBezTo>
                    <a:pt x="171" y="218"/>
                    <a:pt x="171" y="220"/>
                    <a:pt x="170" y="221"/>
                  </a:cubicBezTo>
                  <a:cubicBezTo>
                    <a:pt x="170" y="221"/>
                    <a:pt x="170" y="222"/>
                    <a:pt x="170" y="222"/>
                  </a:cubicBezTo>
                  <a:cubicBezTo>
                    <a:pt x="171" y="223"/>
                    <a:pt x="170" y="226"/>
                    <a:pt x="170" y="228"/>
                  </a:cubicBezTo>
                  <a:cubicBezTo>
                    <a:pt x="168" y="228"/>
                    <a:pt x="166" y="228"/>
                    <a:pt x="165" y="228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704">
              <a:extLst>
                <a:ext uri="{FF2B5EF4-FFF2-40B4-BE49-F238E27FC236}">
                  <a16:creationId xmlns:a16="http://schemas.microsoft.com/office/drawing/2014/main" id="{5C18CA8B-2AB3-33BB-6275-F6C232962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8" y="4587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705">
              <a:extLst>
                <a:ext uri="{FF2B5EF4-FFF2-40B4-BE49-F238E27FC236}">
                  <a16:creationId xmlns:a16="http://schemas.microsoft.com/office/drawing/2014/main" id="{4808D109-FC32-3051-D676-688A51719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" y="4591"/>
              <a:ext cx="3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706">
              <a:extLst>
                <a:ext uri="{FF2B5EF4-FFF2-40B4-BE49-F238E27FC236}">
                  <a16:creationId xmlns:a16="http://schemas.microsoft.com/office/drawing/2014/main" id="{0F0EB719-71AE-1E0E-2492-2068E5384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" y="4596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707">
              <a:extLst>
                <a:ext uri="{FF2B5EF4-FFF2-40B4-BE49-F238E27FC236}">
                  <a16:creationId xmlns:a16="http://schemas.microsoft.com/office/drawing/2014/main" id="{D00CCFC6-2761-AA4F-DBA5-1B670CD85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" y="4596"/>
              <a:ext cx="2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708">
              <a:extLst>
                <a:ext uri="{FF2B5EF4-FFF2-40B4-BE49-F238E27FC236}">
                  <a16:creationId xmlns:a16="http://schemas.microsoft.com/office/drawing/2014/main" id="{50A37C99-093D-078F-BF7B-2F353E47C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4601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Oval 709">
              <a:extLst>
                <a:ext uri="{FF2B5EF4-FFF2-40B4-BE49-F238E27FC236}">
                  <a16:creationId xmlns:a16="http://schemas.microsoft.com/office/drawing/2014/main" id="{E0E6CBAE-2204-1B73-11C4-6E15999F5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" y="4604"/>
              <a:ext cx="1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710">
              <a:extLst>
                <a:ext uri="{FF2B5EF4-FFF2-40B4-BE49-F238E27FC236}">
                  <a16:creationId xmlns:a16="http://schemas.microsoft.com/office/drawing/2014/main" id="{CF405B31-A370-D829-2C1D-91551C16D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" y="460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711">
              <a:extLst>
                <a:ext uri="{FF2B5EF4-FFF2-40B4-BE49-F238E27FC236}">
                  <a16:creationId xmlns:a16="http://schemas.microsoft.com/office/drawing/2014/main" id="{B0498C2E-89F4-1F77-7EBA-80D5E8B3D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" y="46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712">
              <a:extLst>
                <a:ext uri="{FF2B5EF4-FFF2-40B4-BE49-F238E27FC236}">
                  <a16:creationId xmlns:a16="http://schemas.microsoft.com/office/drawing/2014/main" id="{E627AB68-A3C4-EDF8-2098-A7F6CFF7E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" y="4611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713">
              <a:extLst>
                <a:ext uri="{FF2B5EF4-FFF2-40B4-BE49-F238E27FC236}">
                  <a16:creationId xmlns:a16="http://schemas.microsoft.com/office/drawing/2014/main" id="{67DCBD58-9781-EE18-FEB6-B2CBAD451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" y="4618"/>
              <a:ext cx="48" cy="286"/>
            </a:xfrm>
            <a:custGeom>
              <a:avLst/>
              <a:gdLst>
                <a:gd name="T0" fmla="*/ 20 w 20"/>
                <a:gd name="T1" fmla="*/ 0 h 118"/>
                <a:gd name="T2" fmla="*/ 20 w 20"/>
                <a:gd name="T3" fmla="*/ 8 h 118"/>
                <a:gd name="T4" fmla="*/ 13 w 20"/>
                <a:gd name="T5" fmla="*/ 19 h 118"/>
                <a:gd name="T6" fmla="*/ 12 w 20"/>
                <a:gd name="T7" fmla="*/ 19 h 118"/>
                <a:gd name="T8" fmla="*/ 12 w 20"/>
                <a:gd name="T9" fmla="*/ 21 h 118"/>
                <a:gd name="T10" fmla="*/ 10 w 20"/>
                <a:gd name="T11" fmla="*/ 27 h 118"/>
                <a:gd name="T12" fmla="*/ 5 w 20"/>
                <a:gd name="T13" fmla="*/ 60 h 118"/>
                <a:gd name="T14" fmla="*/ 6 w 20"/>
                <a:gd name="T15" fmla="*/ 73 h 118"/>
                <a:gd name="T16" fmla="*/ 7 w 20"/>
                <a:gd name="T17" fmla="*/ 81 h 118"/>
                <a:gd name="T18" fmla="*/ 9 w 20"/>
                <a:gd name="T19" fmla="*/ 90 h 118"/>
                <a:gd name="T20" fmla="*/ 10 w 20"/>
                <a:gd name="T21" fmla="*/ 91 h 118"/>
                <a:gd name="T22" fmla="*/ 11 w 20"/>
                <a:gd name="T23" fmla="*/ 95 h 118"/>
                <a:gd name="T24" fmla="*/ 13 w 20"/>
                <a:gd name="T25" fmla="*/ 98 h 118"/>
                <a:gd name="T26" fmla="*/ 14 w 20"/>
                <a:gd name="T27" fmla="*/ 101 h 118"/>
                <a:gd name="T28" fmla="*/ 15 w 20"/>
                <a:gd name="T29" fmla="*/ 102 h 118"/>
                <a:gd name="T30" fmla="*/ 16 w 20"/>
                <a:gd name="T31" fmla="*/ 104 h 118"/>
                <a:gd name="T32" fmla="*/ 16 w 20"/>
                <a:gd name="T33" fmla="*/ 105 h 118"/>
                <a:gd name="T34" fmla="*/ 17 w 20"/>
                <a:gd name="T35" fmla="*/ 107 h 118"/>
                <a:gd name="T36" fmla="*/ 20 w 20"/>
                <a:gd name="T37" fmla="*/ 111 h 118"/>
                <a:gd name="T38" fmla="*/ 20 w 20"/>
                <a:gd name="T39" fmla="*/ 118 h 118"/>
                <a:gd name="T40" fmla="*/ 20 w 20"/>
                <a:gd name="T41" fmla="*/ 118 h 118"/>
                <a:gd name="T42" fmla="*/ 20 w 20"/>
                <a:gd name="T43" fmla="*/ 118 h 118"/>
                <a:gd name="T44" fmla="*/ 13 w 20"/>
                <a:gd name="T45" fmla="*/ 108 h 118"/>
                <a:gd name="T46" fmla="*/ 12 w 20"/>
                <a:gd name="T47" fmla="*/ 106 h 118"/>
                <a:gd name="T48" fmla="*/ 11 w 20"/>
                <a:gd name="T49" fmla="*/ 104 h 118"/>
                <a:gd name="T50" fmla="*/ 10 w 20"/>
                <a:gd name="T51" fmla="*/ 102 h 118"/>
                <a:gd name="T52" fmla="*/ 6 w 20"/>
                <a:gd name="T53" fmla="*/ 95 h 118"/>
                <a:gd name="T54" fmla="*/ 5 w 20"/>
                <a:gd name="T55" fmla="*/ 91 h 118"/>
                <a:gd name="T56" fmla="*/ 1 w 20"/>
                <a:gd name="T57" fmla="*/ 71 h 118"/>
                <a:gd name="T58" fmla="*/ 1 w 20"/>
                <a:gd name="T59" fmla="*/ 70 h 118"/>
                <a:gd name="T60" fmla="*/ 0 w 20"/>
                <a:gd name="T61" fmla="*/ 60 h 118"/>
                <a:gd name="T62" fmla="*/ 0 w 20"/>
                <a:gd name="T63" fmla="*/ 55 h 118"/>
                <a:gd name="T64" fmla="*/ 0 w 20"/>
                <a:gd name="T65" fmla="*/ 54 h 118"/>
                <a:gd name="T66" fmla="*/ 0 w 20"/>
                <a:gd name="T67" fmla="*/ 50 h 118"/>
                <a:gd name="T68" fmla="*/ 3 w 20"/>
                <a:gd name="T69" fmla="*/ 36 h 118"/>
                <a:gd name="T70" fmla="*/ 3 w 20"/>
                <a:gd name="T71" fmla="*/ 33 h 118"/>
                <a:gd name="T72" fmla="*/ 5 w 20"/>
                <a:gd name="T73" fmla="*/ 31 h 118"/>
                <a:gd name="T74" fmla="*/ 5 w 20"/>
                <a:gd name="T75" fmla="*/ 28 h 118"/>
                <a:gd name="T76" fmla="*/ 7 w 20"/>
                <a:gd name="T77" fmla="*/ 24 h 118"/>
                <a:gd name="T78" fmla="*/ 7 w 20"/>
                <a:gd name="T79" fmla="*/ 22 h 118"/>
                <a:gd name="T80" fmla="*/ 8 w 20"/>
                <a:gd name="T81" fmla="*/ 19 h 118"/>
                <a:gd name="T82" fmla="*/ 9 w 20"/>
                <a:gd name="T83" fmla="*/ 16 h 118"/>
                <a:gd name="T84" fmla="*/ 10 w 20"/>
                <a:gd name="T85" fmla="*/ 15 h 118"/>
                <a:gd name="T86" fmla="*/ 10 w 20"/>
                <a:gd name="T87" fmla="*/ 13 h 118"/>
                <a:gd name="T88" fmla="*/ 13 w 20"/>
                <a:gd name="T89" fmla="*/ 11 h 118"/>
                <a:gd name="T90" fmla="*/ 12 w 20"/>
                <a:gd name="T91" fmla="*/ 11 h 118"/>
                <a:gd name="T92" fmla="*/ 12 w 20"/>
                <a:gd name="T93" fmla="*/ 11 h 118"/>
                <a:gd name="T94" fmla="*/ 20 w 20"/>
                <a:gd name="T9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" h="118">
                  <a:moveTo>
                    <a:pt x="20" y="0"/>
                  </a:moveTo>
                  <a:cubicBezTo>
                    <a:pt x="20" y="3"/>
                    <a:pt x="20" y="5"/>
                    <a:pt x="20" y="8"/>
                  </a:cubicBezTo>
                  <a:cubicBezTo>
                    <a:pt x="17" y="11"/>
                    <a:pt x="15" y="15"/>
                    <a:pt x="13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2" y="23"/>
                    <a:pt x="11" y="25"/>
                    <a:pt x="10" y="27"/>
                  </a:cubicBezTo>
                  <a:cubicBezTo>
                    <a:pt x="7" y="36"/>
                    <a:pt x="3" y="50"/>
                    <a:pt x="5" y="60"/>
                  </a:cubicBezTo>
                  <a:cubicBezTo>
                    <a:pt x="6" y="64"/>
                    <a:pt x="5" y="71"/>
                    <a:pt x="6" y="73"/>
                  </a:cubicBezTo>
                  <a:cubicBezTo>
                    <a:pt x="5" y="75"/>
                    <a:pt x="7" y="79"/>
                    <a:pt x="7" y="81"/>
                  </a:cubicBezTo>
                  <a:cubicBezTo>
                    <a:pt x="8" y="83"/>
                    <a:pt x="8" y="87"/>
                    <a:pt x="9" y="90"/>
                  </a:cubicBezTo>
                  <a:cubicBezTo>
                    <a:pt x="9" y="90"/>
                    <a:pt x="10" y="91"/>
                    <a:pt x="10" y="91"/>
                  </a:cubicBezTo>
                  <a:cubicBezTo>
                    <a:pt x="10" y="93"/>
                    <a:pt x="11" y="94"/>
                    <a:pt x="11" y="95"/>
                  </a:cubicBezTo>
                  <a:cubicBezTo>
                    <a:pt x="11" y="96"/>
                    <a:pt x="12" y="97"/>
                    <a:pt x="13" y="98"/>
                  </a:cubicBezTo>
                  <a:cubicBezTo>
                    <a:pt x="13" y="99"/>
                    <a:pt x="13" y="100"/>
                    <a:pt x="14" y="101"/>
                  </a:cubicBezTo>
                  <a:cubicBezTo>
                    <a:pt x="14" y="101"/>
                    <a:pt x="15" y="102"/>
                    <a:pt x="15" y="102"/>
                  </a:cubicBezTo>
                  <a:cubicBezTo>
                    <a:pt x="15" y="103"/>
                    <a:pt x="15" y="104"/>
                    <a:pt x="16" y="104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7" y="105"/>
                    <a:pt x="17" y="106"/>
                    <a:pt x="17" y="107"/>
                  </a:cubicBezTo>
                  <a:cubicBezTo>
                    <a:pt x="18" y="108"/>
                    <a:pt x="19" y="109"/>
                    <a:pt x="20" y="111"/>
                  </a:cubicBezTo>
                  <a:cubicBezTo>
                    <a:pt x="20" y="113"/>
                    <a:pt x="20" y="116"/>
                    <a:pt x="20" y="118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18" y="116"/>
                    <a:pt x="14" y="110"/>
                    <a:pt x="13" y="108"/>
                  </a:cubicBezTo>
                  <a:cubicBezTo>
                    <a:pt x="12" y="107"/>
                    <a:pt x="12" y="106"/>
                    <a:pt x="12" y="106"/>
                  </a:cubicBezTo>
                  <a:cubicBezTo>
                    <a:pt x="12" y="105"/>
                    <a:pt x="11" y="105"/>
                    <a:pt x="11" y="104"/>
                  </a:cubicBezTo>
                  <a:cubicBezTo>
                    <a:pt x="11" y="104"/>
                    <a:pt x="10" y="103"/>
                    <a:pt x="10" y="102"/>
                  </a:cubicBezTo>
                  <a:cubicBezTo>
                    <a:pt x="9" y="100"/>
                    <a:pt x="7" y="97"/>
                    <a:pt x="6" y="95"/>
                  </a:cubicBezTo>
                  <a:cubicBezTo>
                    <a:pt x="5" y="93"/>
                    <a:pt x="6" y="91"/>
                    <a:pt x="5" y="91"/>
                  </a:cubicBezTo>
                  <a:cubicBezTo>
                    <a:pt x="3" y="86"/>
                    <a:pt x="1" y="77"/>
                    <a:pt x="1" y="71"/>
                  </a:cubicBezTo>
                  <a:cubicBezTo>
                    <a:pt x="1" y="71"/>
                    <a:pt x="1" y="70"/>
                    <a:pt x="1" y="70"/>
                  </a:cubicBezTo>
                  <a:cubicBezTo>
                    <a:pt x="0" y="69"/>
                    <a:pt x="0" y="60"/>
                    <a:pt x="0" y="60"/>
                  </a:cubicBezTo>
                  <a:cubicBezTo>
                    <a:pt x="0" y="60"/>
                    <a:pt x="0" y="55"/>
                    <a:pt x="0" y="55"/>
                  </a:cubicBezTo>
                  <a:cubicBezTo>
                    <a:pt x="0" y="54"/>
                    <a:pt x="0" y="55"/>
                    <a:pt x="0" y="54"/>
                  </a:cubicBezTo>
                  <a:cubicBezTo>
                    <a:pt x="0" y="53"/>
                    <a:pt x="0" y="51"/>
                    <a:pt x="0" y="50"/>
                  </a:cubicBezTo>
                  <a:cubicBezTo>
                    <a:pt x="1" y="46"/>
                    <a:pt x="2" y="41"/>
                    <a:pt x="3" y="36"/>
                  </a:cubicBezTo>
                  <a:cubicBezTo>
                    <a:pt x="3" y="35"/>
                    <a:pt x="3" y="35"/>
                    <a:pt x="3" y="33"/>
                  </a:cubicBezTo>
                  <a:cubicBezTo>
                    <a:pt x="4" y="33"/>
                    <a:pt x="4" y="32"/>
                    <a:pt x="5" y="31"/>
                  </a:cubicBezTo>
                  <a:cubicBezTo>
                    <a:pt x="5" y="30"/>
                    <a:pt x="5" y="29"/>
                    <a:pt x="5" y="28"/>
                  </a:cubicBezTo>
                  <a:cubicBezTo>
                    <a:pt x="5" y="27"/>
                    <a:pt x="6" y="25"/>
                    <a:pt x="7" y="24"/>
                  </a:cubicBezTo>
                  <a:cubicBezTo>
                    <a:pt x="7" y="24"/>
                    <a:pt x="7" y="23"/>
                    <a:pt x="7" y="22"/>
                  </a:cubicBezTo>
                  <a:cubicBezTo>
                    <a:pt x="7" y="21"/>
                    <a:pt x="8" y="20"/>
                    <a:pt x="8" y="19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5"/>
                    <a:pt x="10" y="15"/>
                  </a:cubicBezTo>
                  <a:cubicBezTo>
                    <a:pt x="10" y="14"/>
                    <a:pt x="9" y="14"/>
                    <a:pt x="10" y="13"/>
                  </a:cubicBezTo>
                  <a:cubicBezTo>
                    <a:pt x="11" y="13"/>
                    <a:pt x="12" y="12"/>
                    <a:pt x="13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8"/>
                    <a:pt x="17" y="4"/>
                    <a:pt x="2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714">
              <a:extLst>
                <a:ext uri="{FF2B5EF4-FFF2-40B4-BE49-F238E27FC236}">
                  <a16:creationId xmlns:a16="http://schemas.microsoft.com/office/drawing/2014/main" id="{395F040C-9627-C3E8-292C-F698FAE56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" y="4620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Oval 715">
              <a:extLst>
                <a:ext uri="{FF2B5EF4-FFF2-40B4-BE49-F238E27FC236}">
                  <a16:creationId xmlns:a16="http://schemas.microsoft.com/office/drawing/2014/main" id="{474B3CF2-05BC-0768-0FCA-FAF3BAADA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5" y="4625"/>
              <a:ext cx="1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716">
              <a:extLst>
                <a:ext uri="{FF2B5EF4-FFF2-40B4-BE49-F238E27FC236}">
                  <a16:creationId xmlns:a16="http://schemas.microsoft.com/office/drawing/2014/main" id="{9059E085-4138-11A1-E778-7C1907BB1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" y="4630"/>
              <a:ext cx="0" cy="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717">
              <a:extLst>
                <a:ext uri="{FF2B5EF4-FFF2-40B4-BE49-F238E27FC236}">
                  <a16:creationId xmlns:a16="http://schemas.microsoft.com/office/drawing/2014/main" id="{4F510CAE-1BC4-0205-1E83-2242A630D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" y="4633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718">
              <a:extLst>
                <a:ext uri="{FF2B5EF4-FFF2-40B4-BE49-F238E27FC236}">
                  <a16:creationId xmlns:a16="http://schemas.microsoft.com/office/drawing/2014/main" id="{F1974419-6837-5FB9-1DB5-F80105558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" y="4633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719">
              <a:extLst>
                <a:ext uri="{FF2B5EF4-FFF2-40B4-BE49-F238E27FC236}">
                  <a16:creationId xmlns:a16="http://schemas.microsoft.com/office/drawing/2014/main" id="{004EABC7-9E01-3E43-5E87-DE3072D32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7" y="4637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720">
              <a:extLst>
                <a:ext uri="{FF2B5EF4-FFF2-40B4-BE49-F238E27FC236}">
                  <a16:creationId xmlns:a16="http://schemas.microsoft.com/office/drawing/2014/main" id="{E1A49E9C-D0B3-714D-9DE5-2A47E7F90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" y="46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721">
              <a:extLst>
                <a:ext uri="{FF2B5EF4-FFF2-40B4-BE49-F238E27FC236}">
                  <a16:creationId xmlns:a16="http://schemas.microsoft.com/office/drawing/2014/main" id="{79448D03-9721-4109-F4BE-EA92A7298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3" y="4650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722">
              <a:extLst>
                <a:ext uri="{FF2B5EF4-FFF2-40B4-BE49-F238E27FC236}">
                  <a16:creationId xmlns:a16="http://schemas.microsoft.com/office/drawing/2014/main" id="{61C349E1-30FD-FE18-59C2-BBB00D6F6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" y="4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723">
              <a:extLst>
                <a:ext uri="{FF2B5EF4-FFF2-40B4-BE49-F238E27FC236}">
                  <a16:creationId xmlns:a16="http://schemas.microsoft.com/office/drawing/2014/main" id="{561826B5-AAC4-A507-740C-A44E2009D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" y="4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724">
              <a:extLst>
                <a:ext uri="{FF2B5EF4-FFF2-40B4-BE49-F238E27FC236}">
                  <a16:creationId xmlns:a16="http://schemas.microsoft.com/office/drawing/2014/main" id="{7647F008-D063-8085-50A6-7AC9E3CFB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" y="46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725">
              <a:extLst>
                <a:ext uri="{FF2B5EF4-FFF2-40B4-BE49-F238E27FC236}">
                  <a16:creationId xmlns:a16="http://schemas.microsoft.com/office/drawing/2014/main" id="{8C4D7668-E956-BEFF-C54B-FB2A55F2F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" y="4669"/>
              <a:ext cx="875" cy="461"/>
            </a:xfrm>
            <a:custGeom>
              <a:avLst/>
              <a:gdLst>
                <a:gd name="T0" fmla="*/ 282 w 361"/>
                <a:gd name="T1" fmla="*/ 181 h 190"/>
                <a:gd name="T2" fmla="*/ 288 w 361"/>
                <a:gd name="T3" fmla="*/ 165 h 190"/>
                <a:gd name="T4" fmla="*/ 303 w 361"/>
                <a:gd name="T5" fmla="*/ 137 h 190"/>
                <a:gd name="T6" fmla="*/ 317 w 361"/>
                <a:gd name="T7" fmla="*/ 120 h 190"/>
                <a:gd name="T8" fmla="*/ 326 w 361"/>
                <a:gd name="T9" fmla="*/ 110 h 190"/>
                <a:gd name="T10" fmla="*/ 342 w 361"/>
                <a:gd name="T11" fmla="*/ 89 h 190"/>
                <a:gd name="T12" fmla="*/ 355 w 361"/>
                <a:gd name="T13" fmla="*/ 60 h 190"/>
                <a:gd name="T14" fmla="*/ 356 w 361"/>
                <a:gd name="T15" fmla="*/ 44 h 190"/>
                <a:gd name="T16" fmla="*/ 347 w 361"/>
                <a:gd name="T17" fmla="*/ 26 h 190"/>
                <a:gd name="T18" fmla="*/ 329 w 361"/>
                <a:gd name="T19" fmla="*/ 11 h 190"/>
                <a:gd name="T20" fmla="*/ 317 w 361"/>
                <a:gd name="T21" fmla="*/ 9 h 190"/>
                <a:gd name="T22" fmla="*/ 229 w 361"/>
                <a:gd name="T23" fmla="*/ 28 h 190"/>
                <a:gd name="T24" fmla="*/ 197 w 361"/>
                <a:gd name="T25" fmla="*/ 63 h 190"/>
                <a:gd name="T26" fmla="*/ 191 w 361"/>
                <a:gd name="T27" fmla="*/ 81 h 190"/>
                <a:gd name="T28" fmla="*/ 193 w 361"/>
                <a:gd name="T29" fmla="*/ 104 h 190"/>
                <a:gd name="T30" fmla="*/ 188 w 361"/>
                <a:gd name="T31" fmla="*/ 131 h 190"/>
                <a:gd name="T32" fmla="*/ 179 w 361"/>
                <a:gd name="T33" fmla="*/ 148 h 190"/>
                <a:gd name="T34" fmla="*/ 177 w 361"/>
                <a:gd name="T35" fmla="*/ 152 h 190"/>
                <a:gd name="T36" fmla="*/ 165 w 361"/>
                <a:gd name="T37" fmla="*/ 162 h 190"/>
                <a:gd name="T38" fmla="*/ 147 w 361"/>
                <a:gd name="T39" fmla="*/ 174 h 190"/>
                <a:gd name="T40" fmla="*/ 144 w 361"/>
                <a:gd name="T41" fmla="*/ 175 h 190"/>
                <a:gd name="T42" fmla="*/ 131 w 361"/>
                <a:gd name="T43" fmla="*/ 180 h 190"/>
                <a:gd name="T44" fmla="*/ 111 w 361"/>
                <a:gd name="T45" fmla="*/ 184 h 190"/>
                <a:gd name="T46" fmla="*/ 97 w 361"/>
                <a:gd name="T47" fmla="*/ 184 h 190"/>
                <a:gd name="T48" fmla="*/ 79 w 361"/>
                <a:gd name="T49" fmla="*/ 183 h 190"/>
                <a:gd name="T50" fmla="*/ 57 w 361"/>
                <a:gd name="T51" fmla="*/ 179 h 190"/>
                <a:gd name="T52" fmla="*/ 52 w 361"/>
                <a:gd name="T53" fmla="*/ 178 h 190"/>
                <a:gd name="T54" fmla="*/ 45 w 361"/>
                <a:gd name="T55" fmla="*/ 178 h 190"/>
                <a:gd name="T56" fmla="*/ 37 w 361"/>
                <a:gd name="T57" fmla="*/ 180 h 190"/>
                <a:gd name="T58" fmla="*/ 14 w 361"/>
                <a:gd name="T59" fmla="*/ 188 h 190"/>
                <a:gd name="T60" fmla="*/ 1 w 361"/>
                <a:gd name="T61" fmla="*/ 190 h 190"/>
                <a:gd name="T62" fmla="*/ 29 w 361"/>
                <a:gd name="T63" fmla="*/ 176 h 190"/>
                <a:gd name="T64" fmla="*/ 57 w 361"/>
                <a:gd name="T65" fmla="*/ 174 h 190"/>
                <a:gd name="T66" fmla="*/ 72 w 361"/>
                <a:gd name="T67" fmla="*/ 177 h 190"/>
                <a:gd name="T68" fmla="*/ 102 w 361"/>
                <a:gd name="T69" fmla="*/ 180 h 190"/>
                <a:gd name="T70" fmla="*/ 126 w 361"/>
                <a:gd name="T71" fmla="*/ 178 h 190"/>
                <a:gd name="T72" fmla="*/ 157 w 361"/>
                <a:gd name="T73" fmla="*/ 163 h 190"/>
                <a:gd name="T74" fmla="*/ 183 w 361"/>
                <a:gd name="T75" fmla="*/ 131 h 190"/>
                <a:gd name="T76" fmla="*/ 188 w 361"/>
                <a:gd name="T77" fmla="*/ 116 h 190"/>
                <a:gd name="T78" fmla="*/ 185 w 361"/>
                <a:gd name="T79" fmla="*/ 87 h 190"/>
                <a:gd name="T80" fmla="*/ 192 w 361"/>
                <a:gd name="T81" fmla="*/ 61 h 190"/>
                <a:gd name="T82" fmla="*/ 205 w 361"/>
                <a:gd name="T83" fmla="*/ 44 h 190"/>
                <a:gd name="T84" fmla="*/ 235 w 361"/>
                <a:gd name="T85" fmla="*/ 19 h 190"/>
                <a:gd name="T86" fmla="*/ 271 w 361"/>
                <a:gd name="T87" fmla="*/ 4 h 190"/>
                <a:gd name="T88" fmla="*/ 297 w 361"/>
                <a:gd name="T89" fmla="*/ 1 h 190"/>
                <a:gd name="T90" fmla="*/ 317 w 361"/>
                <a:gd name="T91" fmla="*/ 4 h 190"/>
                <a:gd name="T92" fmla="*/ 328 w 361"/>
                <a:gd name="T93" fmla="*/ 5 h 190"/>
                <a:gd name="T94" fmla="*/ 354 w 361"/>
                <a:gd name="T95" fmla="*/ 30 h 190"/>
                <a:gd name="T96" fmla="*/ 359 w 361"/>
                <a:gd name="T97" fmla="*/ 59 h 190"/>
                <a:gd name="T98" fmla="*/ 355 w 361"/>
                <a:gd name="T99" fmla="*/ 73 h 190"/>
                <a:gd name="T100" fmla="*/ 351 w 361"/>
                <a:gd name="T101" fmla="*/ 81 h 190"/>
                <a:gd name="T102" fmla="*/ 338 w 361"/>
                <a:gd name="T103" fmla="*/ 104 h 190"/>
                <a:gd name="T104" fmla="*/ 323 w 361"/>
                <a:gd name="T105" fmla="*/ 119 h 190"/>
                <a:gd name="T106" fmla="*/ 313 w 361"/>
                <a:gd name="T107" fmla="*/ 131 h 190"/>
                <a:gd name="T108" fmla="*/ 293 w 361"/>
                <a:gd name="T109" fmla="*/ 16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1" h="190">
                  <a:moveTo>
                    <a:pt x="284" y="190"/>
                  </a:moveTo>
                  <a:cubicBezTo>
                    <a:pt x="282" y="190"/>
                    <a:pt x="281" y="190"/>
                    <a:pt x="279" y="190"/>
                  </a:cubicBezTo>
                  <a:cubicBezTo>
                    <a:pt x="279" y="187"/>
                    <a:pt x="281" y="183"/>
                    <a:pt x="282" y="181"/>
                  </a:cubicBezTo>
                  <a:cubicBezTo>
                    <a:pt x="282" y="180"/>
                    <a:pt x="282" y="179"/>
                    <a:pt x="282" y="178"/>
                  </a:cubicBezTo>
                  <a:cubicBezTo>
                    <a:pt x="283" y="176"/>
                    <a:pt x="284" y="175"/>
                    <a:pt x="284" y="174"/>
                  </a:cubicBezTo>
                  <a:cubicBezTo>
                    <a:pt x="286" y="171"/>
                    <a:pt x="287" y="168"/>
                    <a:pt x="288" y="165"/>
                  </a:cubicBezTo>
                  <a:cubicBezTo>
                    <a:pt x="290" y="162"/>
                    <a:pt x="291" y="158"/>
                    <a:pt x="292" y="155"/>
                  </a:cubicBezTo>
                  <a:cubicBezTo>
                    <a:pt x="294" y="152"/>
                    <a:pt x="297" y="148"/>
                    <a:pt x="299" y="146"/>
                  </a:cubicBezTo>
                  <a:cubicBezTo>
                    <a:pt x="300" y="143"/>
                    <a:pt x="302" y="140"/>
                    <a:pt x="303" y="137"/>
                  </a:cubicBezTo>
                  <a:cubicBezTo>
                    <a:pt x="306" y="133"/>
                    <a:pt x="310" y="129"/>
                    <a:pt x="313" y="125"/>
                  </a:cubicBezTo>
                  <a:cubicBezTo>
                    <a:pt x="314" y="124"/>
                    <a:pt x="315" y="122"/>
                    <a:pt x="316" y="120"/>
                  </a:cubicBezTo>
                  <a:cubicBezTo>
                    <a:pt x="316" y="120"/>
                    <a:pt x="317" y="120"/>
                    <a:pt x="317" y="120"/>
                  </a:cubicBezTo>
                  <a:cubicBezTo>
                    <a:pt x="318" y="119"/>
                    <a:pt x="319" y="117"/>
                    <a:pt x="319" y="116"/>
                  </a:cubicBezTo>
                  <a:cubicBezTo>
                    <a:pt x="320" y="116"/>
                    <a:pt x="321" y="116"/>
                    <a:pt x="322" y="115"/>
                  </a:cubicBezTo>
                  <a:cubicBezTo>
                    <a:pt x="323" y="114"/>
                    <a:pt x="325" y="111"/>
                    <a:pt x="326" y="110"/>
                  </a:cubicBezTo>
                  <a:cubicBezTo>
                    <a:pt x="329" y="106"/>
                    <a:pt x="333" y="103"/>
                    <a:pt x="336" y="100"/>
                  </a:cubicBezTo>
                  <a:cubicBezTo>
                    <a:pt x="337" y="97"/>
                    <a:pt x="339" y="95"/>
                    <a:pt x="340" y="93"/>
                  </a:cubicBezTo>
                  <a:cubicBezTo>
                    <a:pt x="341" y="92"/>
                    <a:pt x="341" y="90"/>
                    <a:pt x="342" y="89"/>
                  </a:cubicBezTo>
                  <a:cubicBezTo>
                    <a:pt x="345" y="85"/>
                    <a:pt x="348" y="79"/>
                    <a:pt x="350" y="74"/>
                  </a:cubicBezTo>
                  <a:cubicBezTo>
                    <a:pt x="350" y="72"/>
                    <a:pt x="351" y="70"/>
                    <a:pt x="352" y="69"/>
                  </a:cubicBezTo>
                  <a:cubicBezTo>
                    <a:pt x="353" y="66"/>
                    <a:pt x="354" y="62"/>
                    <a:pt x="355" y="60"/>
                  </a:cubicBezTo>
                  <a:cubicBezTo>
                    <a:pt x="355" y="58"/>
                    <a:pt x="355" y="56"/>
                    <a:pt x="355" y="53"/>
                  </a:cubicBezTo>
                  <a:cubicBezTo>
                    <a:pt x="355" y="52"/>
                    <a:pt x="355" y="51"/>
                    <a:pt x="355" y="50"/>
                  </a:cubicBezTo>
                  <a:cubicBezTo>
                    <a:pt x="355" y="48"/>
                    <a:pt x="356" y="45"/>
                    <a:pt x="356" y="44"/>
                  </a:cubicBezTo>
                  <a:cubicBezTo>
                    <a:pt x="355" y="41"/>
                    <a:pt x="353" y="37"/>
                    <a:pt x="351" y="34"/>
                  </a:cubicBezTo>
                  <a:cubicBezTo>
                    <a:pt x="351" y="33"/>
                    <a:pt x="351" y="33"/>
                    <a:pt x="351" y="32"/>
                  </a:cubicBezTo>
                  <a:cubicBezTo>
                    <a:pt x="350" y="30"/>
                    <a:pt x="348" y="28"/>
                    <a:pt x="347" y="26"/>
                  </a:cubicBezTo>
                  <a:cubicBezTo>
                    <a:pt x="347" y="26"/>
                    <a:pt x="347" y="25"/>
                    <a:pt x="347" y="25"/>
                  </a:cubicBezTo>
                  <a:cubicBezTo>
                    <a:pt x="344" y="21"/>
                    <a:pt x="339" y="16"/>
                    <a:pt x="335" y="13"/>
                  </a:cubicBezTo>
                  <a:cubicBezTo>
                    <a:pt x="333" y="12"/>
                    <a:pt x="331" y="11"/>
                    <a:pt x="329" y="11"/>
                  </a:cubicBezTo>
                  <a:cubicBezTo>
                    <a:pt x="328" y="11"/>
                    <a:pt x="327" y="11"/>
                    <a:pt x="326" y="11"/>
                  </a:cubicBezTo>
                  <a:cubicBezTo>
                    <a:pt x="325" y="10"/>
                    <a:pt x="323" y="9"/>
                    <a:pt x="322" y="9"/>
                  </a:cubicBezTo>
                  <a:cubicBezTo>
                    <a:pt x="320" y="9"/>
                    <a:pt x="319" y="9"/>
                    <a:pt x="317" y="9"/>
                  </a:cubicBezTo>
                  <a:cubicBezTo>
                    <a:pt x="300" y="2"/>
                    <a:pt x="270" y="7"/>
                    <a:pt x="253" y="14"/>
                  </a:cubicBezTo>
                  <a:cubicBezTo>
                    <a:pt x="247" y="16"/>
                    <a:pt x="243" y="20"/>
                    <a:pt x="238" y="23"/>
                  </a:cubicBezTo>
                  <a:cubicBezTo>
                    <a:pt x="235" y="25"/>
                    <a:pt x="232" y="26"/>
                    <a:pt x="229" y="28"/>
                  </a:cubicBezTo>
                  <a:cubicBezTo>
                    <a:pt x="225" y="31"/>
                    <a:pt x="220" y="38"/>
                    <a:pt x="215" y="40"/>
                  </a:cubicBezTo>
                  <a:cubicBezTo>
                    <a:pt x="215" y="40"/>
                    <a:pt x="215" y="40"/>
                    <a:pt x="215" y="41"/>
                  </a:cubicBezTo>
                  <a:cubicBezTo>
                    <a:pt x="209" y="48"/>
                    <a:pt x="202" y="54"/>
                    <a:pt x="197" y="63"/>
                  </a:cubicBezTo>
                  <a:cubicBezTo>
                    <a:pt x="197" y="64"/>
                    <a:pt x="196" y="64"/>
                    <a:pt x="195" y="65"/>
                  </a:cubicBezTo>
                  <a:cubicBezTo>
                    <a:pt x="195" y="67"/>
                    <a:pt x="195" y="69"/>
                    <a:pt x="195" y="70"/>
                  </a:cubicBezTo>
                  <a:cubicBezTo>
                    <a:pt x="193" y="74"/>
                    <a:pt x="192" y="77"/>
                    <a:pt x="191" y="81"/>
                  </a:cubicBezTo>
                  <a:cubicBezTo>
                    <a:pt x="191" y="83"/>
                    <a:pt x="191" y="85"/>
                    <a:pt x="191" y="86"/>
                  </a:cubicBezTo>
                  <a:cubicBezTo>
                    <a:pt x="191" y="87"/>
                    <a:pt x="191" y="87"/>
                    <a:pt x="192" y="88"/>
                  </a:cubicBezTo>
                  <a:cubicBezTo>
                    <a:pt x="191" y="89"/>
                    <a:pt x="193" y="101"/>
                    <a:pt x="193" y="104"/>
                  </a:cubicBezTo>
                  <a:cubicBezTo>
                    <a:pt x="195" y="109"/>
                    <a:pt x="192" y="116"/>
                    <a:pt x="191" y="121"/>
                  </a:cubicBezTo>
                  <a:cubicBezTo>
                    <a:pt x="191" y="122"/>
                    <a:pt x="191" y="123"/>
                    <a:pt x="191" y="124"/>
                  </a:cubicBezTo>
                  <a:cubicBezTo>
                    <a:pt x="190" y="125"/>
                    <a:pt x="189" y="129"/>
                    <a:pt x="188" y="131"/>
                  </a:cubicBezTo>
                  <a:cubicBezTo>
                    <a:pt x="188" y="131"/>
                    <a:pt x="188" y="132"/>
                    <a:pt x="188" y="133"/>
                  </a:cubicBezTo>
                  <a:cubicBezTo>
                    <a:pt x="185" y="138"/>
                    <a:pt x="183" y="144"/>
                    <a:pt x="178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9"/>
                  </a:cubicBezTo>
                  <a:cubicBezTo>
                    <a:pt x="177" y="149"/>
                    <a:pt x="177" y="151"/>
                    <a:pt x="176" y="151"/>
                  </a:cubicBezTo>
                  <a:cubicBezTo>
                    <a:pt x="177" y="151"/>
                    <a:pt x="176" y="151"/>
                    <a:pt x="177" y="152"/>
                  </a:cubicBezTo>
                  <a:cubicBezTo>
                    <a:pt x="174" y="154"/>
                    <a:pt x="171" y="160"/>
                    <a:pt x="167" y="160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67" y="162"/>
                    <a:pt x="166" y="162"/>
                    <a:pt x="165" y="162"/>
                  </a:cubicBezTo>
                  <a:cubicBezTo>
                    <a:pt x="165" y="164"/>
                    <a:pt x="162" y="166"/>
                    <a:pt x="160" y="167"/>
                  </a:cubicBezTo>
                  <a:cubicBezTo>
                    <a:pt x="160" y="167"/>
                    <a:pt x="160" y="167"/>
                    <a:pt x="160" y="167"/>
                  </a:cubicBezTo>
                  <a:cubicBezTo>
                    <a:pt x="157" y="170"/>
                    <a:pt x="151" y="173"/>
                    <a:pt x="147" y="174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7" y="174"/>
                    <a:pt x="147" y="174"/>
                    <a:pt x="146" y="174"/>
                  </a:cubicBezTo>
                  <a:cubicBezTo>
                    <a:pt x="146" y="175"/>
                    <a:pt x="145" y="174"/>
                    <a:pt x="144" y="175"/>
                  </a:cubicBezTo>
                  <a:cubicBezTo>
                    <a:pt x="143" y="176"/>
                    <a:pt x="143" y="176"/>
                    <a:pt x="142" y="177"/>
                  </a:cubicBezTo>
                  <a:cubicBezTo>
                    <a:pt x="140" y="178"/>
                    <a:pt x="135" y="180"/>
                    <a:pt x="133" y="180"/>
                  </a:cubicBezTo>
                  <a:cubicBezTo>
                    <a:pt x="132" y="181"/>
                    <a:pt x="131" y="180"/>
                    <a:pt x="131" y="180"/>
                  </a:cubicBezTo>
                  <a:cubicBezTo>
                    <a:pt x="130" y="181"/>
                    <a:pt x="123" y="183"/>
                    <a:pt x="121" y="182"/>
                  </a:cubicBezTo>
                  <a:cubicBezTo>
                    <a:pt x="121" y="183"/>
                    <a:pt x="120" y="183"/>
                    <a:pt x="120" y="183"/>
                  </a:cubicBezTo>
                  <a:cubicBezTo>
                    <a:pt x="117" y="184"/>
                    <a:pt x="113" y="183"/>
                    <a:pt x="111" y="184"/>
                  </a:cubicBezTo>
                  <a:cubicBezTo>
                    <a:pt x="110" y="184"/>
                    <a:pt x="109" y="184"/>
                    <a:pt x="107" y="185"/>
                  </a:cubicBezTo>
                  <a:cubicBezTo>
                    <a:pt x="106" y="185"/>
                    <a:pt x="105" y="185"/>
                    <a:pt x="103" y="184"/>
                  </a:cubicBezTo>
                  <a:cubicBezTo>
                    <a:pt x="101" y="184"/>
                    <a:pt x="99" y="184"/>
                    <a:pt x="97" y="184"/>
                  </a:cubicBezTo>
                  <a:cubicBezTo>
                    <a:pt x="93" y="184"/>
                    <a:pt x="88" y="183"/>
                    <a:pt x="85" y="182"/>
                  </a:cubicBezTo>
                  <a:cubicBezTo>
                    <a:pt x="84" y="182"/>
                    <a:pt x="81" y="183"/>
                    <a:pt x="79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5" y="184"/>
                    <a:pt x="70" y="181"/>
                    <a:pt x="66" y="180"/>
                  </a:cubicBezTo>
                  <a:cubicBezTo>
                    <a:pt x="64" y="179"/>
                    <a:pt x="62" y="180"/>
                    <a:pt x="60" y="180"/>
                  </a:cubicBezTo>
                  <a:cubicBezTo>
                    <a:pt x="59" y="180"/>
                    <a:pt x="58" y="179"/>
                    <a:pt x="57" y="179"/>
                  </a:cubicBezTo>
                  <a:cubicBezTo>
                    <a:pt x="57" y="178"/>
                    <a:pt x="57" y="178"/>
                    <a:pt x="56" y="178"/>
                  </a:cubicBezTo>
                  <a:cubicBezTo>
                    <a:pt x="55" y="178"/>
                    <a:pt x="55" y="178"/>
                    <a:pt x="54" y="178"/>
                  </a:cubicBezTo>
                  <a:cubicBezTo>
                    <a:pt x="53" y="179"/>
                    <a:pt x="52" y="178"/>
                    <a:pt x="52" y="178"/>
                  </a:cubicBezTo>
                  <a:cubicBezTo>
                    <a:pt x="52" y="178"/>
                    <a:pt x="49" y="178"/>
                    <a:pt x="48" y="178"/>
                  </a:cubicBezTo>
                  <a:cubicBezTo>
                    <a:pt x="48" y="179"/>
                    <a:pt x="48" y="178"/>
                    <a:pt x="47" y="178"/>
                  </a:cubicBezTo>
                  <a:cubicBezTo>
                    <a:pt x="47" y="178"/>
                    <a:pt x="46" y="178"/>
                    <a:pt x="45" y="178"/>
                  </a:cubicBezTo>
                  <a:cubicBezTo>
                    <a:pt x="45" y="178"/>
                    <a:pt x="45" y="178"/>
                    <a:pt x="44" y="178"/>
                  </a:cubicBezTo>
                  <a:cubicBezTo>
                    <a:pt x="43" y="179"/>
                    <a:pt x="39" y="179"/>
                    <a:pt x="38" y="179"/>
                  </a:cubicBezTo>
                  <a:cubicBezTo>
                    <a:pt x="37" y="179"/>
                    <a:pt x="37" y="179"/>
                    <a:pt x="37" y="180"/>
                  </a:cubicBezTo>
                  <a:cubicBezTo>
                    <a:pt x="32" y="179"/>
                    <a:pt x="28" y="182"/>
                    <a:pt x="24" y="183"/>
                  </a:cubicBezTo>
                  <a:cubicBezTo>
                    <a:pt x="23" y="184"/>
                    <a:pt x="21" y="184"/>
                    <a:pt x="20" y="184"/>
                  </a:cubicBezTo>
                  <a:cubicBezTo>
                    <a:pt x="18" y="185"/>
                    <a:pt x="16" y="187"/>
                    <a:pt x="14" y="188"/>
                  </a:cubicBezTo>
                  <a:cubicBezTo>
                    <a:pt x="13" y="188"/>
                    <a:pt x="11" y="190"/>
                    <a:pt x="10" y="190"/>
                  </a:cubicBezTo>
                  <a:cubicBezTo>
                    <a:pt x="7" y="190"/>
                    <a:pt x="3" y="190"/>
                    <a:pt x="0" y="190"/>
                  </a:cubicBezTo>
                  <a:cubicBezTo>
                    <a:pt x="0" y="190"/>
                    <a:pt x="1" y="190"/>
                    <a:pt x="1" y="190"/>
                  </a:cubicBezTo>
                  <a:cubicBezTo>
                    <a:pt x="3" y="188"/>
                    <a:pt x="7" y="186"/>
                    <a:pt x="10" y="184"/>
                  </a:cubicBezTo>
                  <a:cubicBezTo>
                    <a:pt x="12" y="183"/>
                    <a:pt x="14" y="181"/>
                    <a:pt x="17" y="180"/>
                  </a:cubicBezTo>
                  <a:cubicBezTo>
                    <a:pt x="20" y="179"/>
                    <a:pt x="25" y="177"/>
                    <a:pt x="29" y="176"/>
                  </a:cubicBezTo>
                  <a:cubicBezTo>
                    <a:pt x="33" y="175"/>
                    <a:pt x="37" y="175"/>
                    <a:pt x="42" y="174"/>
                  </a:cubicBezTo>
                  <a:cubicBezTo>
                    <a:pt x="43" y="174"/>
                    <a:pt x="44" y="174"/>
                    <a:pt x="45" y="174"/>
                  </a:cubicBezTo>
                  <a:cubicBezTo>
                    <a:pt x="49" y="173"/>
                    <a:pt x="53" y="173"/>
                    <a:pt x="57" y="174"/>
                  </a:cubicBezTo>
                  <a:cubicBezTo>
                    <a:pt x="59" y="174"/>
                    <a:pt x="61" y="175"/>
                    <a:pt x="64" y="175"/>
                  </a:cubicBezTo>
                  <a:cubicBezTo>
                    <a:pt x="68" y="175"/>
                    <a:pt x="68" y="175"/>
                    <a:pt x="68" y="175"/>
                  </a:cubicBezTo>
                  <a:cubicBezTo>
                    <a:pt x="70" y="176"/>
                    <a:pt x="71" y="177"/>
                    <a:pt x="72" y="177"/>
                  </a:cubicBezTo>
                  <a:cubicBezTo>
                    <a:pt x="74" y="178"/>
                    <a:pt x="76" y="178"/>
                    <a:pt x="78" y="178"/>
                  </a:cubicBezTo>
                  <a:cubicBezTo>
                    <a:pt x="81" y="179"/>
                    <a:pt x="83" y="177"/>
                    <a:pt x="87" y="178"/>
                  </a:cubicBezTo>
                  <a:cubicBezTo>
                    <a:pt x="92" y="179"/>
                    <a:pt x="96" y="180"/>
                    <a:pt x="102" y="180"/>
                  </a:cubicBezTo>
                  <a:cubicBezTo>
                    <a:pt x="104" y="180"/>
                    <a:pt x="105" y="180"/>
                    <a:pt x="106" y="180"/>
                  </a:cubicBezTo>
                  <a:cubicBezTo>
                    <a:pt x="111" y="179"/>
                    <a:pt x="118" y="179"/>
                    <a:pt x="123" y="178"/>
                  </a:cubicBezTo>
                  <a:cubicBezTo>
                    <a:pt x="124" y="178"/>
                    <a:pt x="125" y="178"/>
                    <a:pt x="126" y="178"/>
                  </a:cubicBezTo>
                  <a:cubicBezTo>
                    <a:pt x="129" y="176"/>
                    <a:pt x="133" y="175"/>
                    <a:pt x="137" y="174"/>
                  </a:cubicBezTo>
                  <a:cubicBezTo>
                    <a:pt x="139" y="173"/>
                    <a:pt x="142" y="171"/>
                    <a:pt x="144" y="170"/>
                  </a:cubicBezTo>
                  <a:cubicBezTo>
                    <a:pt x="149" y="168"/>
                    <a:pt x="153" y="166"/>
                    <a:pt x="157" y="163"/>
                  </a:cubicBezTo>
                  <a:cubicBezTo>
                    <a:pt x="159" y="163"/>
                    <a:pt x="160" y="161"/>
                    <a:pt x="161" y="159"/>
                  </a:cubicBezTo>
                  <a:cubicBezTo>
                    <a:pt x="164" y="157"/>
                    <a:pt x="168" y="155"/>
                    <a:pt x="170" y="152"/>
                  </a:cubicBezTo>
                  <a:cubicBezTo>
                    <a:pt x="175" y="147"/>
                    <a:pt x="180" y="138"/>
                    <a:pt x="183" y="131"/>
                  </a:cubicBezTo>
                  <a:cubicBezTo>
                    <a:pt x="183" y="130"/>
                    <a:pt x="184" y="130"/>
                    <a:pt x="184" y="129"/>
                  </a:cubicBezTo>
                  <a:cubicBezTo>
                    <a:pt x="184" y="127"/>
                    <a:pt x="185" y="126"/>
                    <a:pt x="186" y="124"/>
                  </a:cubicBezTo>
                  <a:cubicBezTo>
                    <a:pt x="187" y="121"/>
                    <a:pt x="187" y="118"/>
                    <a:pt x="188" y="116"/>
                  </a:cubicBezTo>
                  <a:cubicBezTo>
                    <a:pt x="188" y="113"/>
                    <a:pt x="188" y="110"/>
                    <a:pt x="188" y="108"/>
                  </a:cubicBezTo>
                  <a:cubicBezTo>
                    <a:pt x="188" y="106"/>
                    <a:pt x="188" y="104"/>
                    <a:pt x="188" y="102"/>
                  </a:cubicBezTo>
                  <a:cubicBezTo>
                    <a:pt x="189" y="97"/>
                    <a:pt x="186" y="91"/>
                    <a:pt x="185" y="87"/>
                  </a:cubicBezTo>
                  <a:cubicBezTo>
                    <a:pt x="185" y="84"/>
                    <a:pt x="186" y="76"/>
                    <a:pt x="188" y="73"/>
                  </a:cubicBezTo>
                  <a:cubicBezTo>
                    <a:pt x="188" y="72"/>
                    <a:pt x="189" y="71"/>
                    <a:pt x="189" y="70"/>
                  </a:cubicBezTo>
                  <a:cubicBezTo>
                    <a:pt x="190" y="67"/>
                    <a:pt x="190" y="64"/>
                    <a:pt x="192" y="61"/>
                  </a:cubicBezTo>
                  <a:cubicBezTo>
                    <a:pt x="193" y="60"/>
                    <a:pt x="194" y="59"/>
                    <a:pt x="195" y="58"/>
                  </a:cubicBezTo>
                  <a:cubicBezTo>
                    <a:pt x="196" y="55"/>
                    <a:pt x="198" y="53"/>
                    <a:pt x="200" y="50"/>
                  </a:cubicBezTo>
                  <a:cubicBezTo>
                    <a:pt x="201" y="48"/>
                    <a:pt x="204" y="46"/>
                    <a:pt x="205" y="44"/>
                  </a:cubicBezTo>
                  <a:cubicBezTo>
                    <a:pt x="211" y="38"/>
                    <a:pt x="217" y="32"/>
                    <a:pt x="224" y="26"/>
                  </a:cubicBezTo>
                  <a:cubicBezTo>
                    <a:pt x="225" y="25"/>
                    <a:pt x="227" y="24"/>
                    <a:pt x="228" y="23"/>
                  </a:cubicBezTo>
                  <a:cubicBezTo>
                    <a:pt x="231" y="21"/>
                    <a:pt x="233" y="21"/>
                    <a:pt x="235" y="19"/>
                  </a:cubicBezTo>
                  <a:cubicBezTo>
                    <a:pt x="235" y="19"/>
                    <a:pt x="236" y="18"/>
                    <a:pt x="237" y="18"/>
                  </a:cubicBezTo>
                  <a:cubicBezTo>
                    <a:pt x="240" y="16"/>
                    <a:pt x="244" y="13"/>
                    <a:pt x="248" y="11"/>
                  </a:cubicBezTo>
                  <a:cubicBezTo>
                    <a:pt x="255" y="7"/>
                    <a:pt x="263" y="6"/>
                    <a:pt x="271" y="4"/>
                  </a:cubicBezTo>
                  <a:cubicBezTo>
                    <a:pt x="275" y="3"/>
                    <a:pt x="280" y="2"/>
                    <a:pt x="284" y="2"/>
                  </a:cubicBezTo>
                  <a:cubicBezTo>
                    <a:pt x="285" y="2"/>
                    <a:pt x="285" y="1"/>
                    <a:pt x="286" y="1"/>
                  </a:cubicBezTo>
                  <a:cubicBezTo>
                    <a:pt x="289" y="0"/>
                    <a:pt x="293" y="1"/>
                    <a:pt x="297" y="1"/>
                  </a:cubicBezTo>
                  <a:cubicBezTo>
                    <a:pt x="298" y="1"/>
                    <a:pt x="300" y="1"/>
                    <a:pt x="301" y="1"/>
                  </a:cubicBezTo>
                  <a:cubicBezTo>
                    <a:pt x="304" y="1"/>
                    <a:pt x="308" y="2"/>
                    <a:pt x="310" y="2"/>
                  </a:cubicBezTo>
                  <a:cubicBezTo>
                    <a:pt x="312" y="2"/>
                    <a:pt x="315" y="3"/>
                    <a:pt x="317" y="4"/>
                  </a:cubicBezTo>
                  <a:cubicBezTo>
                    <a:pt x="318" y="4"/>
                    <a:pt x="319" y="4"/>
                    <a:pt x="319" y="4"/>
                  </a:cubicBezTo>
                  <a:cubicBezTo>
                    <a:pt x="321" y="3"/>
                    <a:pt x="323" y="4"/>
                    <a:pt x="324" y="5"/>
                  </a:cubicBezTo>
                  <a:cubicBezTo>
                    <a:pt x="325" y="5"/>
                    <a:pt x="327" y="5"/>
                    <a:pt x="328" y="5"/>
                  </a:cubicBezTo>
                  <a:cubicBezTo>
                    <a:pt x="330" y="6"/>
                    <a:pt x="333" y="7"/>
                    <a:pt x="335" y="8"/>
                  </a:cubicBezTo>
                  <a:cubicBezTo>
                    <a:pt x="340" y="10"/>
                    <a:pt x="347" y="16"/>
                    <a:pt x="349" y="20"/>
                  </a:cubicBezTo>
                  <a:cubicBezTo>
                    <a:pt x="351" y="22"/>
                    <a:pt x="355" y="28"/>
                    <a:pt x="354" y="30"/>
                  </a:cubicBezTo>
                  <a:cubicBezTo>
                    <a:pt x="358" y="33"/>
                    <a:pt x="359" y="41"/>
                    <a:pt x="361" y="46"/>
                  </a:cubicBezTo>
                  <a:cubicBezTo>
                    <a:pt x="361" y="46"/>
                    <a:pt x="360" y="50"/>
                    <a:pt x="360" y="52"/>
                  </a:cubicBezTo>
                  <a:cubicBezTo>
                    <a:pt x="360" y="53"/>
                    <a:pt x="359" y="57"/>
                    <a:pt x="359" y="59"/>
                  </a:cubicBezTo>
                  <a:cubicBezTo>
                    <a:pt x="359" y="60"/>
                    <a:pt x="359" y="62"/>
                    <a:pt x="359" y="63"/>
                  </a:cubicBezTo>
                  <a:cubicBezTo>
                    <a:pt x="358" y="64"/>
                    <a:pt x="357" y="65"/>
                    <a:pt x="357" y="67"/>
                  </a:cubicBezTo>
                  <a:cubicBezTo>
                    <a:pt x="356" y="68"/>
                    <a:pt x="356" y="72"/>
                    <a:pt x="355" y="73"/>
                  </a:cubicBezTo>
                  <a:cubicBezTo>
                    <a:pt x="355" y="74"/>
                    <a:pt x="354" y="75"/>
                    <a:pt x="353" y="76"/>
                  </a:cubicBezTo>
                  <a:cubicBezTo>
                    <a:pt x="353" y="77"/>
                    <a:pt x="352" y="80"/>
                    <a:pt x="352" y="80"/>
                  </a:cubicBezTo>
                  <a:cubicBezTo>
                    <a:pt x="352" y="81"/>
                    <a:pt x="351" y="81"/>
                    <a:pt x="351" y="81"/>
                  </a:cubicBezTo>
                  <a:cubicBezTo>
                    <a:pt x="350" y="83"/>
                    <a:pt x="350" y="85"/>
                    <a:pt x="349" y="86"/>
                  </a:cubicBezTo>
                  <a:cubicBezTo>
                    <a:pt x="347" y="90"/>
                    <a:pt x="343" y="96"/>
                    <a:pt x="341" y="100"/>
                  </a:cubicBezTo>
                  <a:cubicBezTo>
                    <a:pt x="340" y="101"/>
                    <a:pt x="338" y="103"/>
                    <a:pt x="338" y="104"/>
                  </a:cubicBezTo>
                  <a:cubicBezTo>
                    <a:pt x="338" y="104"/>
                    <a:pt x="338" y="104"/>
                    <a:pt x="338" y="104"/>
                  </a:cubicBezTo>
                  <a:cubicBezTo>
                    <a:pt x="333" y="107"/>
                    <a:pt x="331" y="111"/>
                    <a:pt x="328" y="115"/>
                  </a:cubicBezTo>
                  <a:cubicBezTo>
                    <a:pt x="327" y="116"/>
                    <a:pt x="325" y="118"/>
                    <a:pt x="323" y="119"/>
                  </a:cubicBezTo>
                  <a:cubicBezTo>
                    <a:pt x="322" y="120"/>
                    <a:pt x="321" y="123"/>
                    <a:pt x="319" y="125"/>
                  </a:cubicBezTo>
                  <a:cubicBezTo>
                    <a:pt x="318" y="126"/>
                    <a:pt x="316" y="128"/>
                    <a:pt x="315" y="130"/>
                  </a:cubicBezTo>
                  <a:cubicBezTo>
                    <a:pt x="315" y="130"/>
                    <a:pt x="314" y="130"/>
                    <a:pt x="313" y="131"/>
                  </a:cubicBezTo>
                  <a:cubicBezTo>
                    <a:pt x="313" y="131"/>
                    <a:pt x="313" y="132"/>
                    <a:pt x="313" y="133"/>
                  </a:cubicBezTo>
                  <a:cubicBezTo>
                    <a:pt x="310" y="136"/>
                    <a:pt x="308" y="139"/>
                    <a:pt x="305" y="143"/>
                  </a:cubicBezTo>
                  <a:cubicBezTo>
                    <a:pt x="301" y="151"/>
                    <a:pt x="296" y="157"/>
                    <a:pt x="293" y="165"/>
                  </a:cubicBezTo>
                  <a:cubicBezTo>
                    <a:pt x="290" y="173"/>
                    <a:pt x="285" y="181"/>
                    <a:pt x="284" y="19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726">
              <a:extLst>
                <a:ext uri="{FF2B5EF4-FFF2-40B4-BE49-F238E27FC236}">
                  <a16:creationId xmlns:a16="http://schemas.microsoft.com/office/drawing/2014/main" id="{D901615B-FB05-D28C-CF30-6FE647220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" y="4671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727">
              <a:extLst>
                <a:ext uri="{FF2B5EF4-FFF2-40B4-BE49-F238E27FC236}">
                  <a16:creationId xmlns:a16="http://schemas.microsoft.com/office/drawing/2014/main" id="{4C7B3562-1959-AE0A-47FB-1E051B017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0" y="4676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728">
              <a:extLst>
                <a:ext uri="{FF2B5EF4-FFF2-40B4-BE49-F238E27FC236}">
                  <a16:creationId xmlns:a16="http://schemas.microsoft.com/office/drawing/2014/main" id="{EB344F97-E4C2-38D3-7D30-288A8E897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" y="46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729">
              <a:extLst>
                <a:ext uri="{FF2B5EF4-FFF2-40B4-BE49-F238E27FC236}">
                  <a16:creationId xmlns:a16="http://schemas.microsoft.com/office/drawing/2014/main" id="{DF8553DA-9B59-A84C-6B17-566995D3A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46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730">
              <a:extLst>
                <a:ext uri="{FF2B5EF4-FFF2-40B4-BE49-F238E27FC236}">
                  <a16:creationId xmlns:a16="http://schemas.microsoft.com/office/drawing/2014/main" id="{247608E9-5E79-4F81-76A1-83B5B6737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" y="469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731">
              <a:extLst>
                <a:ext uri="{FF2B5EF4-FFF2-40B4-BE49-F238E27FC236}">
                  <a16:creationId xmlns:a16="http://schemas.microsoft.com/office/drawing/2014/main" id="{277692C5-9624-369B-BF7C-B116B81D4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" y="4698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732">
              <a:extLst>
                <a:ext uri="{FF2B5EF4-FFF2-40B4-BE49-F238E27FC236}">
                  <a16:creationId xmlns:a16="http://schemas.microsoft.com/office/drawing/2014/main" id="{FD06E73F-115B-162B-F161-8D3BDA594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" y="47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733">
              <a:extLst>
                <a:ext uri="{FF2B5EF4-FFF2-40B4-BE49-F238E27FC236}">
                  <a16:creationId xmlns:a16="http://schemas.microsoft.com/office/drawing/2014/main" id="{9D8D05D5-E38C-0842-DEF9-98526AC28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4705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734">
              <a:extLst>
                <a:ext uri="{FF2B5EF4-FFF2-40B4-BE49-F238E27FC236}">
                  <a16:creationId xmlns:a16="http://schemas.microsoft.com/office/drawing/2014/main" id="{420B7580-005E-210F-CF2D-E28582093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3" y="4713"/>
              <a:ext cx="301" cy="417"/>
            </a:xfrm>
            <a:custGeom>
              <a:avLst/>
              <a:gdLst>
                <a:gd name="T0" fmla="*/ 62 w 124"/>
                <a:gd name="T1" fmla="*/ 24 h 172"/>
                <a:gd name="T2" fmla="*/ 72 w 124"/>
                <a:gd name="T3" fmla="*/ 43 h 172"/>
                <a:gd name="T4" fmla="*/ 83 w 124"/>
                <a:gd name="T5" fmla="*/ 49 h 172"/>
                <a:gd name="T6" fmla="*/ 98 w 124"/>
                <a:gd name="T7" fmla="*/ 53 h 172"/>
                <a:gd name="T8" fmla="*/ 120 w 124"/>
                <a:gd name="T9" fmla="*/ 87 h 172"/>
                <a:gd name="T10" fmla="*/ 119 w 124"/>
                <a:gd name="T11" fmla="*/ 90 h 172"/>
                <a:gd name="T12" fmla="*/ 116 w 124"/>
                <a:gd name="T13" fmla="*/ 99 h 172"/>
                <a:gd name="T14" fmla="*/ 111 w 124"/>
                <a:gd name="T15" fmla="*/ 107 h 172"/>
                <a:gd name="T16" fmla="*/ 103 w 124"/>
                <a:gd name="T17" fmla="*/ 138 h 172"/>
                <a:gd name="T18" fmla="*/ 98 w 124"/>
                <a:gd name="T19" fmla="*/ 160 h 172"/>
                <a:gd name="T20" fmla="*/ 92 w 124"/>
                <a:gd name="T21" fmla="*/ 167 h 172"/>
                <a:gd name="T22" fmla="*/ 88 w 124"/>
                <a:gd name="T23" fmla="*/ 172 h 172"/>
                <a:gd name="T24" fmla="*/ 81 w 124"/>
                <a:gd name="T25" fmla="*/ 172 h 172"/>
                <a:gd name="T26" fmla="*/ 85 w 124"/>
                <a:gd name="T27" fmla="*/ 168 h 172"/>
                <a:gd name="T28" fmla="*/ 93 w 124"/>
                <a:gd name="T29" fmla="*/ 157 h 172"/>
                <a:gd name="T30" fmla="*/ 97 w 124"/>
                <a:gd name="T31" fmla="*/ 146 h 172"/>
                <a:gd name="T32" fmla="*/ 99 w 124"/>
                <a:gd name="T33" fmla="*/ 128 h 172"/>
                <a:gd name="T34" fmla="*/ 99 w 124"/>
                <a:gd name="T35" fmla="*/ 128 h 172"/>
                <a:gd name="T36" fmla="*/ 103 w 124"/>
                <a:gd name="T37" fmla="*/ 111 h 172"/>
                <a:gd name="T38" fmla="*/ 110 w 124"/>
                <a:gd name="T39" fmla="*/ 99 h 172"/>
                <a:gd name="T40" fmla="*/ 114 w 124"/>
                <a:gd name="T41" fmla="*/ 89 h 172"/>
                <a:gd name="T42" fmla="*/ 111 w 124"/>
                <a:gd name="T43" fmla="*/ 64 h 172"/>
                <a:gd name="T44" fmla="*/ 97 w 124"/>
                <a:gd name="T45" fmla="*/ 59 h 172"/>
                <a:gd name="T46" fmla="*/ 67 w 124"/>
                <a:gd name="T47" fmla="*/ 44 h 172"/>
                <a:gd name="T48" fmla="*/ 61 w 124"/>
                <a:gd name="T49" fmla="*/ 38 h 172"/>
                <a:gd name="T50" fmla="*/ 51 w 124"/>
                <a:gd name="T51" fmla="*/ 11 h 172"/>
                <a:gd name="T52" fmla="*/ 33 w 124"/>
                <a:gd name="T53" fmla="*/ 14 h 172"/>
                <a:gd name="T54" fmla="*/ 27 w 124"/>
                <a:gd name="T55" fmla="*/ 29 h 172"/>
                <a:gd name="T56" fmla="*/ 26 w 124"/>
                <a:gd name="T57" fmla="*/ 48 h 172"/>
                <a:gd name="T58" fmla="*/ 26 w 124"/>
                <a:gd name="T59" fmla="*/ 56 h 172"/>
                <a:gd name="T60" fmla="*/ 27 w 124"/>
                <a:gd name="T61" fmla="*/ 66 h 172"/>
                <a:gd name="T62" fmla="*/ 32 w 124"/>
                <a:gd name="T63" fmla="*/ 97 h 172"/>
                <a:gd name="T64" fmla="*/ 31 w 124"/>
                <a:gd name="T65" fmla="*/ 111 h 172"/>
                <a:gd name="T66" fmla="*/ 28 w 124"/>
                <a:gd name="T67" fmla="*/ 118 h 172"/>
                <a:gd name="T68" fmla="*/ 21 w 124"/>
                <a:gd name="T69" fmla="*/ 130 h 172"/>
                <a:gd name="T70" fmla="*/ 13 w 124"/>
                <a:gd name="T71" fmla="*/ 138 h 172"/>
                <a:gd name="T72" fmla="*/ 7 w 124"/>
                <a:gd name="T73" fmla="*/ 151 h 172"/>
                <a:gd name="T74" fmla="*/ 14 w 124"/>
                <a:gd name="T75" fmla="*/ 164 h 172"/>
                <a:gd name="T76" fmla="*/ 13 w 124"/>
                <a:gd name="T77" fmla="*/ 166 h 172"/>
                <a:gd name="T78" fmla="*/ 16 w 124"/>
                <a:gd name="T79" fmla="*/ 172 h 172"/>
                <a:gd name="T80" fmla="*/ 2 w 124"/>
                <a:gd name="T81" fmla="*/ 148 h 172"/>
                <a:gd name="T82" fmla="*/ 21 w 124"/>
                <a:gd name="T83" fmla="*/ 123 h 172"/>
                <a:gd name="T84" fmla="*/ 24 w 124"/>
                <a:gd name="T85" fmla="*/ 115 h 172"/>
                <a:gd name="T86" fmla="*/ 27 w 124"/>
                <a:gd name="T87" fmla="*/ 88 h 172"/>
                <a:gd name="T88" fmla="*/ 26 w 124"/>
                <a:gd name="T89" fmla="*/ 88 h 172"/>
                <a:gd name="T90" fmla="*/ 22 w 124"/>
                <a:gd name="T91" fmla="*/ 67 h 172"/>
                <a:gd name="T92" fmla="*/ 22 w 124"/>
                <a:gd name="T93" fmla="*/ 61 h 172"/>
                <a:gd name="T94" fmla="*/ 22 w 124"/>
                <a:gd name="T95" fmla="*/ 28 h 172"/>
                <a:gd name="T96" fmla="*/ 26 w 124"/>
                <a:gd name="T97" fmla="*/ 15 h 172"/>
                <a:gd name="T98" fmla="*/ 35 w 124"/>
                <a:gd name="T99" fmla="*/ 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172">
                  <a:moveTo>
                    <a:pt x="41" y="0"/>
                  </a:moveTo>
                  <a:cubicBezTo>
                    <a:pt x="54" y="1"/>
                    <a:pt x="59" y="13"/>
                    <a:pt x="62" y="24"/>
                  </a:cubicBezTo>
                  <a:cubicBezTo>
                    <a:pt x="63" y="27"/>
                    <a:pt x="64" y="30"/>
                    <a:pt x="65" y="34"/>
                  </a:cubicBezTo>
                  <a:cubicBezTo>
                    <a:pt x="66" y="37"/>
                    <a:pt x="70" y="41"/>
                    <a:pt x="72" y="43"/>
                  </a:cubicBezTo>
                  <a:cubicBezTo>
                    <a:pt x="74" y="45"/>
                    <a:pt x="78" y="47"/>
                    <a:pt x="81" y="48"/>
                  </a:cubicBezTo>
                  <a:cubicBezTo>
                    <a:pt x="82" y="48"/>
                    <a:pt x="82" y="49"/>
                    <a:pt x="83" y="49"/>
                  </a:cubicBezTo>
                  <a:cubicBezTo>
                    <a:pt x="87" y="51"/>
                    <a:pt x="91" y="51"/>
                    <a:pt x="95" y="53"/>
                  </a:cubicBezTo>
                  <a:cubicBezTo>
                    <a:pt x="96" y="53"/>
                    <a:pt x="97" y="53"/>
                    <a:pt x="98" y="53"/>
                  </a:cubicBezTo>
                  <a:cubicBezTo>
                    <a:pt x="105" y="56"/>
                    <a:pt x="113" y="58"/>
                    <a:pt x="117" y="63"/>
                  </a:cubicBezTo>
                  <a:cubicBezTo>
                    <a:pt x="120" y="68"/>
                    <a:pt x="124" y="79"/>
                    <a:pt x="120" y="87"/>
                  </a:cubicBezTo>
                  <a:cubicBezTo>
                    <a:pt x="120" y="88"/>
                    <a:pt x="119" y="88"/>
                    <a:pt x="119" y="89"/>
                  </a:cubicBezTo>
                  <a:cubicBezTo>
                    <a:pt x="119" y="89"/>
                    <a:pt x="119" y="90"/>
                    <a:pt x="119" y="90"/>
                  </a:cubicBezTo>
                  <a:cubicBezTo>
                    <a:pt x="119" y="91"/>
                    <a:pt x="118" y="91"/>
                    <a:pt x="118" y="92"/>
                  </a:cubicBezTo>
                  <a:cubicBezTo>
                    <a:pt x="117" y="94"/>
                    <a:pt x="117" y="97"/>
                    <a:pt x="116" y="99"/>
                  </a:cubicBezTo>
                  <a:cubicBezTo>
                    <a:pt x="115" y="100"/>
                    <a:pt x="114" y="102"/>
                    <a:pt x="113" y="103"/>
                  </a:cubicBezTo>
                  <a:cubicBezTo>
                    <a:pt x="112" y="104"/>
                    <a:pt x="112" y="106"/>
                    <a:pt x="111" y="107"/>
                  </a:cubicBezTo>
                  <a:cubicBezTo>
                    <a:pt x="109" y="111"/>
                    <a:pt x="107" y="115"/>
                    <a:pt x="105" y="120"/>
                  </a:cubicBezTo>
                  <a:cubicBezTo>
                    <a:pt x="103" y="125"/>
                    <a:pt x="103" y="132"/>
                    <a:pt x="103" y="138"/>
                  </a:cubicBezTo>
                  <a:cubicBezTo>
                    <a:pt x="103" y="140"/>
                    <a:pt x="101" y="144"/>
                    <a:pt x="102" y="145"/>
                  </a:cubicBezTo>
                  <a:cubicBezTo>
                    <a:pt x="100" y="149"/>
                    <a:pt x="100" y="155"/>
                    <a:pt x="98" y="160"/>
                  </a:cubicBezTo>
                  <a:cubicBezTo>
                    <a:pt x="97" y="161"/>
                    <a:pt x="95" y="163"/>
                    <a:pt x="94" y="164"/>
                  </a:cubicBezTo>
                  <a:cubicBezTo>
                    <a:pt x="93" y="165"/>
                    <a:pt x="92" y="166"/>
                    <a:pt x="92" y="167"/>
                  </a:cubicBezTo>
                  <a:cubicBezTo>
                    <a:pt x="91" y="168"/>
                    <a:pt x="89" y="170"/>
                    <a:pt x="88" y="171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6" y="172"/>
                    <a:pt x="83" y="172"/>
                    <a:pt x="81" y="172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1" y="172"/>
                  </a:cubicBezTo>
                  <a:cubicBezTo>
                    <a:pt x="82" y="170"/>
                    <a:pt x="84" y="169"/>
                    <a:pt x="85" y="168"/>
                  </a:cubicBezTo>
                  <a:cubicBezTo>
                    <a:pt x="86" y="167"/>
                    <a:pt x="86" y="166"/>
                    <a:pt x="87" y="165"/>
                  </a:cubicBezTo>
                  <a:cubicBezTo>
                    <a:pt x="88" y="162"/>
                    <a:pt x="91" y="160"/>
                    <a:pt x="93" y="157"/>
                  </a:cubicBezTo>
                  <a:cubicBezTo>
                    <a:pt x="94" y="156"/>
                    <a:pt x="94" y="153"/>
                    <a:pt x="95" y="151"/>
                  </a:cubicBezTo>
                  <a:cubicBezTo>
                    <a:pt x="95" y="149"/>
                    <a:pt x="96" y="147"/>
                    <a:pt x="97" y="146"/>
                  </a:cubicBezTo>
                  <a:cubicBezTo>
                    <a:pt x="97" y="145"/>
                    <a:pt x="97" y="144"/>
                    <a:pt x="97" y="143"/>
                  </a:cubicBezTo>
                  <a:cubicBezTo>
                    <a:pt x="98" y="139"/>
                    <a:pt x="98" y="133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9" y="128"/>
                  </a:cubicBezTo>
                  <a:cubicBezTo>
                    <a:pt x="99" y="126"/>
                    <a:pt x="99" y="124"/>
                    <a:pt x="99" y="123"/>
                  </a:cubicBezTo>
                  <a:cubicBezTo>
                    <a:pt x="100" y="119"/>
                    <a:pt x="101" y="115"/>
                    <a:pt x="103" y="111"/>
                  </a:cubicBezTo>
                  <a:cubicBezTo>
                    <a:pt x="104" y="109"/>
                    <a:pt x="106" y="106"/>
                    <a:pt x="108" y="103"/>
                  </a:cubicBezTo>
                  <a:cubicBezTo>
                    <a:pt x="108" y="102"/>
                    <a:pt x="109" y="100"/>
                    <a:pt x="110" y="99"/>
                  </a:cubicBezTo>
                  <a:cubicBezTo>
                    <a:pt x="110" y="98"/>
                    <a:pt x="111" y="97"/>
                    <a:pt x="112" y="96"/>
                  </a:cubicBezTo>
                  <a:cubicBezTo>
                    <a:pt x="113" y="94"/>
                    <a:pt x="113" y="91"/>
                    <a:pt x="114" y="89"/>
                  </a:cubicBezTo>
                  <a:cubicBezTo>
                    <a:pt x="117" y="83"/>
                    <a:pt x="118" y="75"/>
                    <a:pt x="114" y="69"/>
                  </a:cubicBezTo>
                  <a:cubicBezTo>
                    <a:pt x="113" y="67"/>
                    <a:pt x="112" y="65"/>
                    <a:pt x="111" y="64"/>
                  </a:cubicBezTo>
                  <a:cubicBezTo>
                    <a:pt x="109" y="62"/>
                    <a:pt x="104" y="60"/>
                    <a:pt x="101" y="59"/>
                  </a:cubicBezTo>
                  <a:cubicBezTo>
                    <a:pt x="99" y="59"/>
                    <a:pt x="98" y="59"/>
                    <a:pt x="97" y="59"/>
                  </a:cubicBezTo>
                  <a:cubicBezTo>
                    <a:pt x="95" y="58"/>
                    <a:pt x="90" y="57"/>
                    <a:pt x="88" y="56"/>
                  </a:cubicBezTo>
                  <a:cubicBezTo>
                    <a:pt x="81" y="54"/>
                    <a:pt x="71" y="50"/>
                    <a:pt x="67" y="44"/>
                  </a:cubicBezTo>
                  <a:cubicBezTo>
                    <a:pt x="66" y="43"/>
                    <a:pt x="65" y="42"/>
                    <a:pt x="64" y="40"/>
                  </a:cubicBezTo>
                  <a:cubicBezTo>
                    <a:pt x="63" y="39"/>
                    <a:pt x="62" y="39"/>
                    <a:pt x="61" y="38"/>
                  </a:cubicBezTo>
                  <a:cubicBezTo>
                    <a:pt x="58" y="32"/>
                    <a:pt x="57" y="24"/>
                    <a:pt x="54" y="17"/>
                  </a:cubicBezTo>
                  <a:cubicBezTo>
                    <a:pt x="54" y="15"/>
                    <a:pt x="52" y="13"/>
                    <a:pt x="51" y="11"/>
                  </a:cubicBezTo>
                  <a:cubicBezTo>
                    <a:pt x="50" y="9"/>
                    <a:pt x="45" y="4"/>
                    <a:pt x="41" y="6"/>
                  </a:cubicBezTo>
                  <a:cubicBezTo>
                    <a:pt x="37" y="7"/>
                    <a:pt x="35" y="11"/>
                    <a:pt x="33" y="14"/>
                  </a:cubicBezTo>
                  <a:cubicBezTo>
                    <a:pt x="31" y="17"/>
                    <a:pt x="29" y="19"/>
                    <a:pt x="27" y="23"/>
                  </a:cubicBezTo>
                  <a:cubicBezTo>
                    <a:pt x="27" y="25"/>
                    <a:pt x="27" y="27"/>
                    <a:pt x="27" y="29"/>
                  </a:cubicBezTo>
                  <a:cubicBezTo>
                    <a:pt x="26" y="31"/>
                    <a:pt x="24" y="36"/>
                    <a:pt x="25" y="40"/>
                  </a:cubicBezTo>
                  <a:cubicBezTo>
                    <a:pt x="25" y="43"/>
                    <a:pt x="26" y="45"/>
                    <a:pt x="26" y="48"/>
                  </a:cubicBezTo>
                  <a:cubicBezTo>
                    <a:pt x="26" y="50"/>
                    <a:pt x="26" y="51"/>
                    <a:pt x="27" y="53"/>
                  </a:cubicBezTo>
                  <a:cubicBezTo>
                    <a:pt x="27" y="54"/>
                    <a:pt x="27" y="55"/>
                    <a:pt x="26" y="56"/>
                  </a:cubicBezTo>
                  <a:cubicBezTo>
                    <a:pt x="27" y="58"/>
                    <a:pt x="27" y="60"/>
                    <a:pt x="27" y="63"/>
                  </a:cubicBezTo>
                  <a:cubicBezTo>
                    <a:pt x="27" y="64"/>
                    <a:pt x="27" y="65"/>
                    <a:pt x="27" y="66"/>
                  </a:cubicBezTo>
                  <a:cubicBezTo>
                    <a:pt x="28" y="70"/>
                    <a:pt x="29" y="76"/>
                    <a:pt x="30" y="80"/>
                  </a:cubicBezTo>
                  <a:cubicBezTo>
                    <a:pt x="31" y="84"/>
                    <a:pt x="33" y="94"/>
                    <a:pt x="32" y="97"/>
                  </a:cubicBezTo>
                  <a:cubicBezTo>
                    <a:pt x="33" y="99"/>
                    <a:pt x="34" y="101"/>
                    <a:pt x="33" y="104"/>
                  </a:cubicBezTo>
                  <a:cubicBezTo>
                    <a:pt x="32" y="106"/>
                    <a:pt x="31" y="109"/>
                    <a:pt x="31" y="111"/>
                  </a:cubicBezTo>
                  <a:cubicBezTo>
                    <a:pt x="30" y="112"/>
                    <a:pt x="30" y="114"/>
                    <a:pt x="30" y="116"/>
                  </a:cubicBezTo>
                  <a:cubicBezTo>
                    <a:pt x="29" y="117"/>
                    <a:pt x="28" y="117"/>
                    <a:pt x="28" y="118"/>
                  </a:cubicBezTo>
                  <a:cubicBezTo>
                    <a:pt x="27" y="120"/>
                    <a:pt x="27" y="122"/>
                    <a:pt x="26" y="124"/>
                  </a:cubicBezTo>
                  <a:cubicBezTo>
                    <a:pt x="25" y="126"/>
                    <a:pt x="23" y="128"/>
                    <a:pt x="21" y="130"/>
                  </a:cubicBezTo>
                  <a:cubicBezTo>
                    <a:pt x="20" y="131"/>
                    <a:pt x="19" y="131"/>
                    <a:pt x="18" y="132"/>
                  </a:cubicBezTo>
                  <a:cubicBezTo>
                    <a:pt x="17" y="134"/>
                    <a:pt x="15" y="136"/>
                    <a:pt x="13" y="138"/>
                  </a:cubicBezTo>
                  <a:cubicBezTo>
                    <a:pt x="12" y="140"/>
                    <a:pt x="12" y="142"/>
                    <a:pt x="10" y="144"/>
                  </a:cubicBezTo>
                  <a:cubicBezTo>
                    <a:pt x="9" y="146"/>
                    <a:pt x="7" y="148"/>
                    <a:pt x="7" y="151"/>
                  </a:cubicBezTo>
                  <a:cubicBezTo>
                    <a:pt x="7" y="157"/>
                    <a:pt x="11" y="160"/>
                    <a:pt x="13" y="165"/>
                  </a:cubicBezTo>
                  <a:cubicBezTo>
                    <a:pt x="13" y="165"/>
                    <a:pt x="13" y="165"/>
                    <a:pt x="14" y="164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5"/>
                    <a:pt x="13" y="165"/>
                    <a:pt x="13" y="166"/>
                  </a:cubicBezTo>
                  <a:cubicBezTo>
                    <a:pt x="14" y="168"/>
                    <a:pt x="15" y="170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4" y="172"/>
                    <a:pt x="12" y="172"/>
                    <a:pt x="11" y="172"/>
                  </a:cubicBezTo>
                  <a:cubicBezTo>
                    <a:pt x="9" y="165"/>
                    <a:pt x="0" y="157"/>
                    <a:pt x="2" y="148"/>
                  </a:cubicBezTo>
                  <a:cubicBezTo>
                    <a:pt x="5" y="140"/>
                    <a:pt x="11" y="133"/>
                    <a:pt x="16" y="127"/>
                  </a:cubicBezTo>
                  <a:cubicBezTo>
                    <a:pt x="18" y="125"/>
                    <a:pt x="20" y="124"/>
                    <a:pt x="21" y="123"/>
                  </a:cubicBezTo>
                  <a:cubicBezTo>
                    <a:pt x="21" y="123"/>
                    <a:pt x="24" y="116"/>
                    <a:pt x="24" y="116"/>
                  </a:cubicBezTo>
                  <a:cubicBezTo>
                    <a:pt x="25" y="115"/>
                    <a:pt x="24" y="116"/>
                    <a:pt x="24" y="115"/>
                  </a:cubicBezTo>
                  <a:cubicBezTo>
                    <a:pt x="25" y="111"/>
                    <a:pt x="27" y="108"/>
                    <a:pt x="28" y="103"/>
                  </a:cubicBezTo>
                  <a:cubicBezTo>
                    <a:pt x="29" y="100"/>
                    <a:pt x="28" y="90"/>
                    <a:pt x="27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86"/>
                    <a:pt x="26" y="84"/>
                    <a:pt x="25" y="82"/>
                  </a:cubicBezTo>
                  <a:cubicBezTo>
                    <a:pt x="25" y="77"/>
                    <a:pt x="24" y="72"/>
                    <a:pt x="22" y="67"/>
                  </a:cubicBezTo>
                  <a:cubicBezTo>
                    <a:pt x="22" y="64"/>
                    <a:pt x="22" y="63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1" y="58"/>
                    <a:pt x="22" y="52"/>
                    <a:pt x="21" y="48"/>
                  </a:cubicBezTo>
                  <a:cubicBezTo>
                    <a:pt x="20" y="41"/>
                    <a:pt x="20" y="34"/>
                    <a:pt x="22" y="28"/>
                  </a:cubicBezTo>
                  <a:cubicBezTo>
                    <a:pt x="23" y="25"/>
                    <a:pt x="22" y="23"/>
                    <a:pt x="23" y="20"/>
                  </a:cubicBezTo>
                  <a:cubicBezTo>
                    <a:pt x="24" y="19"/>
                    <a:pt x="25" y="17"/>
                    <a:pt x="26" y="15"/>
                  </a:cubicBezTo>
                  <a:cubicBezTo>
                    <a:pt x="28" y="12"/>
                    <a:pt x="29" y="8"/>
                    <a:pt x="33" y="6"/>
                  </a:cubicBezTo>
                  <a:cubicBezTo>
                    <a:pt x="34" y="5"/>
                    <a:pt x="34" y="3"/>
                    <a:pt x="35" y="3"/>
                  </a:cubicBezTo>
                  <a:cubicBezTo>
                    <a:pt x="37" y="1"/>
                    <a:pt x="39" y="1"/>
                    <a:pt x="4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735">
              <a:extLst>
                <a:ext uri="{FF2B5EF4-FFF2-40B4-BE49-F238E27FC236}">
                  <a16:creationId xmlns:a16="http://schemas.microsoft.com/office/drawing/2014/main" id="{6E78B00D-1BFD-E42C-62B5-53583F8BE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6" y="4720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736">
              <a:extLst>
                <a:ext uri="{FF2B5EF4-FFF2-40B4-BE49-F238E27FC236}">
                  <a16:creationId xmlns:a16="http://schemas.microsoft.com/office/drawing/2014/main" id="{2B363F3B-3E1A-65E4-21B6-D84507DD5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" y="4732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737">
              <a:extLst>
                <a:ext uri="{FF2B5EF4-FFF2-40B4-BE49-F238E27FC236}">
                  <a16:creationId xmlns:a16="http://schemas.microsoft.com/office/drawing/2014/main" id="{21146564-2A43-0BF6-A7A5-E2EBB382E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3" y="4735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738">
              <a:extLst>
                <a:ext uri="{FF2B5EF4-FFF2-40B4-BE49-F238E27FC236}">
                  <a16:creationId xmlns:a16="http://schemas.microsoft.com/office/drawing/2014/main" id="{117A086C-6582-4EBE-CACE-85DFA9DBC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" y="4739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739">
              <a:extLst>
                <a:ext uri="{FF2B5EF4-FFF2-40B4-BE49-F238E27FC236}">
                  <a16:creationId xmlns:a16="http://schemas.microsoft.com/office/drawing/2014/main" id="{27AF5753-C745-9A10-2D76-3AFE4DD92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" y="4742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740">
              <a:extLst>
                <a:ext uri="{FF2B5EF4-FFF2-40B4-BE49-F238E27FC236}">
                  <a16:creationId xmlns:a16="http://schemas.microsoft.com/office/drawing/2014/main" id="{73335362-9841-2CED-173F-CBEF19077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3" y="4756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741">
              <a:extLst>
                <a:ext uri="{FF2B5EF4-FFF2-40B4-BE49-F238E27FC236}">
                  <a16:creationId xmlns:a16="http://schemas.microsoft.com/office/drawing/2014/main" id="{A90D5AA9-4E74-83D6-0B81-C3250D24B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" y="4764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742">
              <a:extLst>
                <a:ext uri="{FF2B5EF4-FFF2-40B4-BE49-F238E27FC236}">
                  <a16:creationId xmlns:a16="http://schemas.microsoft.com/office/drawing/2014/main" id="{612060AF-1A93-DEF4-B89E-891C2EEFA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" y="4764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743">
              <a:extLst>
                <a:ext uri="{FF2B5EF4-FFF2-40B4-BE49-F238E27FC236}">
                  <a16:creationId xmlns:a16="http://schemas.microsoft.com/office/drawing/2014/main" id="{75F71DC3-2B8A-1752-951F-84B67888C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" y="4769"/>
              <a:ext cx="342" cy="361"/>
            </a:xfrm>
            <a:custGeom>
              <a:avLst/>
              <a:gdLst>
                <a:gd name="T0" fmla="*/ 121 w 141"/>
                <a:gd name="T1" fmla="*/ 1 h 149"/>
                <a:gd name="T2" fmla="*/ 140 w 141"/>
                <a:gd name="T3" fmla="*/ 29 h 149"/>
                <a:gd name="T4" fmla="*/ 138 w 141"/>
                <a:gd name="T5" fmla="*/ 37 h 149"/>
                <a:gd name="T6" fmla="*/ 137 w 141"/>
                <a:gd name="T7" fmla="*/ 40 h 149"/>
                <a:gd name="T8" fmla="*/ 131 w 141"/>
                <a:gd name="T9" fmla="*/ 51 h 149"/>
                <a:gd name="T10" fmla="*/ 129 w 141"/>
                <a:gd name="T11" fmla="*/ 54 h 149"/>
                <a:gd name="T12" fmla="*/ 126 w 141"/>
                <a:gd name="T13" fmla="*/ 59 h 149"/>
                <a:gd name="T14" fmla="*/ 120 w 141"/>
                <a:gd name="T15" fmla="*/ 64 h 149"/>
                <a:gd name="T16" fmla="*/ 116 w 141"/>
                <a:gd name="T17" fmla="*/ 67 h 149"/>
                <a:gd name="T18" fmla="*/ 116 w 141"/>
                <a:gd name="T19" fmla="*/ 68 h 149"/>
                <a:gd name="T20" fmla="*/ 110 w 141"/>
                <a:gd name="T21" fmla="*/ 72 h 149"/>
                <a:gd name="T22" fmla="*/ 101 w 141"/>
                <a:gd name="T23" fmla="*/ 81 h 149"/>
                <a:gd name="T24" fmla="*/ 96 w 141"/>
                <a:gd name="T25" fmla="*/ 88 h 149"/>
                <a:gd name="T26" fmla="*/ 92 w 141"/>
                <a:gd name="T27" fmla="*/ 95 h 149"/>
                <a:gd name="T28" fmla="*/ 84 w 141"/>
                <a:gd name="T29" fmla="*/ 114 h 149"/>
                <a:gd name="T30" fmla="*/ 81 w 141"/>
                <a:gd name="T31" fmla="*/ 124 h 149"/>
                <a:gd name="T32" fmla="*/ 76 w 141"/>
                <a:gd name="T33" fmla="*/ 149 h 149"/>
                <a:gd name="T34" fmla="*/ 71 w 141"/>
                <a:gd name="T35" fmla="*/ 149 h 149"/>
                <a:gd name="T36" fmla="*/ 74 w 141"/>
                <a:gd name="T37" fmla="*/ 134 h 149"/>
                <a:gd name="T38" fmla="*/ 87 w 141"/>
                <a:gd name="T39" fmla="*/ 93 h 149"/>
                <a:gd name="T40" fmla="*/ 95 w 141"/>
                <a:gd name="T41" fmla="*/ 82 h 149"/>
                <a:gd name="T42" fmla="*/ 100 w 141"/>
                <a:gd name="T43" fmla="*/ 76 h 149"/>
                <a:gd name="T44" fmla="*/ 112 w 141"/>
                <a:gd name="T45" fmla="*/ 65 h 149"/>
                <a:gd name="T46" fmla="*/ 129 w 141"/>
                <a:gd name="T47" fmla="*/ 46 h 149"/>
                <a:gd name="T48" fmla="*/ 110 w 141"/>
                <a:gd name="T49" fmla="*/ 6 h 149"/>
                <a:gd name="T50" fmla="*/ 97 w 141"/>
                <a:gd name="T51" fmla="*/ 7 h 149"/>
                <a:gd name="T52" fmla="*/ 91 w 141"/>
                <a:gd name="T53" fmla="*/ 9 h 149"/>
                <a:gd name="T54" fmla="*/ 85 w 141"/>
                <a:gd name="T55" fmla="*/ 12 h 149"/>
                <a:gd name="T56" fmla="*/ 81 w 141"/>
                <a:gd name="T57" fmla="*/ 14 h 149"/>
                <a:gd name="T58" fmla="*/ 72 w 141"/>
                <a:gd name="T59" fmla="*/ 22 h 149"/>
                <a:gd name="T60" fmla="*/ 70 w 141"/>
                <a:gd name="T61" fmla="*/ 23 h 149"/>
                <a:gd name="T62" fmla="*/ 64 w 141"/>
                <a:gd name="T63" fmla="*/ 29 h 149"/>
                <a:gd name="T64" fmla="*/ 61 w 141"/>
                <a:gd name="T65" fmla="*/ 32 h 149"/>
                <a:gd name="T66" fmla="*/ 57 w 141"/>
                <a:gd name="T67" fmla="*/ 38 h 149"/>
                <a:gd name="T68" fmla="*/ 54 w 141"/>
                <a:gd name="T69" fmla="*/ 43 h 149"/>
                <a:gd name="T70" fmla="*/ 49 w 141"/>
                <a:gd name="T71" fmla="*/ 61 h 149"/>
                <a:gd name="T72" fmla="*/ 47 w 141"/>
                <a:gd name="T73" fmla="*/ 76 h 149"/>
                <a:gd name="T74" fmla="*/ 43 w 141"/>
                <a:gd name="T75" fmla="*/ 108 h 149"/>
                <a:gd name="T76" fmla="*/ 25 w 141"/>
                <a:gd name="T77" fmla="*/ 133 h 149"/>
                <a:gd name="T78" fmla="*/ 17 w 141"/>
                <a:gd name="T79" fmla="*/ 142 h 149"/>
                <a:gd name="T80" fmla="*/ 13 w 141"/>
                <a:gd name="T81" fmla="*/ 145 h 149"/>
                <a:gd name="T82" fmla="*/ 0 w 141"/>
                <a:gd name="T83" fmla="*/ 149 h 149"/>
                <a:gd name="T84" fmla="*/ 0 w 141"/>
                <a:gd name="T85" fmla="*/ 149 h 149"/>
                <a:gd name="T86" fmla="*/ 16 w 141"/>
                <a:gd name="T87" fmla="*/ 135 h 149"/>
                <a:gd name="T88" fmla="*/ 42 w 141"/>
                <a:gd name="T89" fmla="*/ 88 h 149"/>
                <a:gd name="T90" fmla="*/ 42 w 141"/>
                <a:gd name="T91" fmla="*/ 72 h 149"/>
                <a:gd name="T92" fmla="*/ 42 w 141"/>
                <a:gd name="T93" fmla="*/ 69 h 149"/>
                <a:gd name="T94" fmla="*/ 43 w 141"/>
                <a:gd name="T95" fmla="*/ 62 h 149"/>
                <a:gd name="T96" fmla="*/ 46 w 141"/>
                <a:gd name="T97" fmla="*/ 52 h 149"/>
                <a:gd name="T98" fmla="*/ 66 w 141"/>
                <a:gd name="T99" fmla="*/ 20 h 149"/>
                <a:gd name="T100" fmla="*/ 76 w 141"/>
                <a:gd name="T101" fmla="*/ 11 h 149"/>
                <a:gd name="T102" fmla="*/ 95 w 141"/>
                <a:gd name="T103" fmla="*/ 3 h 149"/>
                <a:gd name="T104" fmla="*/ 110 w 141"/>
                <a:gd name="T10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49">
                  <a:moveTo>
                    <a:pt x="110" y="0"/>
                  </a:moveTo>
                  <a:cubicBezTo>
                    <a:pt x="113" y="0"/>
                    <a:pt x="117" y="1"/>
                    <a:pt x="121" y="1"/>
                  </a:cubicBezTo>
                  <a:cubicBezTo>
                    <a:pt x="125" y="1"/>
                    <a:pt x="131" y="3"/>
                    <a:pt x="134" y="5"/>
                  </a:cubicBezTo>
                  <a:cubicBezTo>
                    <a:pt x="139" y="10"/>
                    <a:pt x="141" y="21"/>
                    <a:pt x="140" y="29"/>
                  </a:cubicBezTo>
                  <a:cubicBezTo>
                    <a:pt x="140" y="31"/>
                    <a:pt x="138" y="33"/>
                    <a:pt x="138" y="34"/>
                  </a:cubicBezTo>
                  <a:cubicBezTo>
                    <a:pt x="138" y="35"/>
                    <a:pt x="138" y="36"/>
                    <a:pt x="138" y="37"/>
                  </a:cubicBezTo>
                  <a:cubicBezTo>
                    <a:pt x="138" y="37"/>
                    <a:pt x="137" y="37"/>
                    <a:pt x="137" y="37"/>
                  </a:cubicBezTo>
                  <a:cubicBezTo>
                    <a:pt x="137" y="38"/>
                    <a:pt x="137" y="39"/>
                    <a:pt x="137" y="40"/>
                  </a:cubicBezTo>
                  <a:cubicBezTo>
                    <a:pt x="136" y="42"/>
                    <a:pt x="135" y="45"/>
                    <a:pt x="134" y="46"/>
                  </a:cubicBezTo>
                  <a:cubicBezTo>
                    <a:pt x="133" y="48"/>
                    <a:pt x="131" y="49"/>
                    <a:pt x="131" y="51"/>
                  </a:cubicBezTo>
                  <a:cubicBezTo>
                    <a:pt x="131" y="51"/>
                    <a:pt x="131" y="51"/>
                    <a:pt x="131" y="52"/>
                  </a:cubicBezTo>
                  <a:cubicBezTo>
                    <a:pt x="130" y="52"/>
                    <a:pt x="129" y="53"/>
                    <a:pt x="129" y="54"/>
                  </a:cubicBezTo>
                  <a:cubicBezTo>
                    <a:pt x="129" y="54"/>
                    <a:pt x="129" y="55"/>
                    <a:pt x="129" y="55"/>
                  </a:cubicBezTo>
                  <a:cubicBezTo>
                    <a:pt x="127" y="56"/>
                    <a:pt x="126" y="57"/>
                    <a:pt x="126" y="59"/>
                  </a:cubicBezTo>
                  <a:cubicBezTo>
                    <a:pt x="125" y="59"/>
                    <a:pt x="121" y="62"/>
                    <a:pt x="120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5"/>
                    <a:pt x="117" y="66"/>
                    <a:pt x="116" y="67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4" y="69"/>
                    <a:pt x="113" y="70"/>
                    <a:pt x="111" y="72"/>
                  </a:cubicBezTo>
                  <a:cubicBezTo>
                    <a:pt x="111" y="72"/>
                    <a:pt x="111" y="72"/>
                    <a:pt x="110" y="72"/>
                  </a:cubicBezTo>
                  <a:cubicBezTo>
                    <a:pt x="110" y="72"/>
                    <a:pt x="110" y="73"/>
                    <a:pt x="109" y="73"/>
                  </a:cubicBezTo>
                  <a:cubicBezTo>
                    <a:pt x="107" y="76"/>
                    <a:pt x="103" y="78"/>
                    <a:pt x="101" y="81"/>
                  </a:cubicBezTo>
                  <a:cubicBezTo>
                    <a:pt x="100" y="83"/>
                    <a:pt x="99" y="85"/>
                    <a:pt x="98" y="87"/>
                  </a:cubicBezTo>
                  <a:cubicBezTo>
                    <a:pt x="97" y="87"/>
                    <a:pt x="97" y="88"/>
                    <a:pt x="96" y="88"/>
                  </a:cubicBezTo>
                  <a:cubicBezTo>
                    <a:pt x="96" y="89"/>
                    <a:pt x="96" y="90"/>
                    <a:pt x="95" y="91"/>
                  </a:cubicBezTo>
                  <a:cubicBezTo>
                    <a:pt x="94" y="93"/>
                    <a:pt x="93" y="94"/>
                    <a:pt x="92" y="95"/>
                  </a:cubicBezTo>
                  <a:cubicBezTo>
                    <a:pt x="90" y="100"/>
                    <a:pt x="88" y="104"/>
                    <a:pt x="86" y="108"/>
                  </a:cubicBezTo>
                  <a:cubicBezTo>
                    <a:pt x="85" y="109"/>
                    <a:pt x="85" y="112"/>
                    <a:pt x="84" y="114"/>
                  </a:cubicBezTo>
                  <a:cubicBezTo>
                    <a:pt x="84" y="114"/>
                    <a:pt x="83" y="115"/>
                    <a:pt x="83" y="116"/>
                  </a:cubicBezTo>
                  <a:cubicBezTo>
                    <a:pt x="82" y="119"/>
                    <a:pt x="81" y="122"/>
                    <a:pt x="81" y="124"/>
                  </a:cubicBezTo>
                  <a:cubicBezTo>
                    <a:pt x="79" y="130"/>
                    <a:pt x="79" y="135"/>
                    <a:pt x="78" y="141"/>
                  </a:cubicBezTo>
                  <a:cubicBezTo>
                    <a:pt x="78" y="144"/>
                    <a:pt x="77" y="146"/>
                    <a:pt x="76" y="149"/>
                  </a:cubicBezTo>
                  <a:cubicBezTo>
                    <a:pt x="75" y="149"/>
                    <a:pt x="73" y="149"/>
                    <a:pt x="71" y="149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71" y="148"/>
                    <a:pt x="71" y="147"/>
                    <a:pt x="72" y="146"/>
                  </a:cubicBezTo>
                  <a:cubicBezTo>
                    <a:pt x="73" y="142"/>
                    <a:pt x="73" y="138"/>
                    <a:pt x="74" y="134"/>
                  </a:cubicBezTo>
                  <a:cubicBezTo>
                    <a:pt x="75" y="131"/>
                    <a:pt x="75" y="128"/>
                    <a:pt x="76" y="125"/>
                  </a:cubicBezTo>
                  <a:cubicBezTo>
                    <a:pt x="79" y="113"/>
                    <a:pt x="82" y="103"/>
                    <a:pt x="87" y="93"/>
                  </a:cubicBezTo>
                  <a:cubicBezTo>
                    <a:pt x="89" y="91"/>
                    <a:pt x="91" y="88"/>
                    <a:pt x="92" y="86"/>
                  </a:cubicBezTo>
                  <a:cubicBezTo>
                    <a:pt x="93" y="85"/>
                    <a:pt x="94" y="83"/>
                    <a:pt x="95" y="82"/>
                  </a:cubicBezTo>
                  <a:cubicBezTo>
                    <a:pt x="96" y="81"/>
                    <a:pt x="96" y="81"/>
                    <a:pt x="96" y="80"/>
                  </a:cubicBezTo>
                  <a:cubicBezTo>
                    <a:pt x="97" y="79"/>
                    <a:pt x="99" y="77"/>
                    <a:pt x="100" y="76"/>
                  </a:cubicBezTo>
                  <a:cubicBezTo>
                    <a:pt x="100" y="75"/>
                    <a:pt x="100" y="74"/>
                    <a:pt x="101" y="73"/>
                  </a:cubicBezTo>
                  <a:cubicBezTo>
                    <a:pt x="104" y="70"/>
                    <a:pt x="108" y="68"/>
                    <a:pt x="112" y="65"/>
                  </a:cubicBezTo>
                  <a:cubicBezTo>
                    <a:pt x="113" y="64"/>
                    <a:pt x="114" y="63"/>
                    <a:pt x="115" y="62"/>
                  </a:cubicBezTo>
                  <a:cubicBezTo>
                    <a:pt x="120" y="57"/>
                    <a:pt x="125" y="52"/>
                    <a:pt x="129" y="46"/>
                  </a:cubicBezTo>
                  <a:cubicBezTo>
                    <a:pt x="134" y="37"/>
                    <a:pt x="140" y="15"/>
                    <a:pt x="130" y="8"/>
                  </a:cubicBezTo>
                  <a:cubicBezTo>
                    <a:pt x="124" y="6"/>
                    <a:pt x="117" y="5"/>
                    <a:pt x="110" y="6"/>
                  </a:cubicBezTo>
                  <a:cubicBezTo>
                    <a:pt x="109" y="6"/>
                    <a:pt x="108" y="5"/>
                    <a:pt x="106" y="5"/>
                  </a:cubicBezTo>
                  <a:cubicBezTo>
                    <a:pt x="103" y="6"/>
                    <a:pt x="100" y="6"/>
                    <a:pt x="97" y="7"/>
                  </a:cubicBezTo>
                  <a:cubicBezTo>
                    <a:pt x="95" y="8"/>
                    <a:pt x="94" y="9"/>
                    <a:pt x="91" y="9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0" y="10"/>
                    <a:pt x="88" y="10"/>
                    <a:pt x="87" y="11"/>
                  </a:cubicBezTo>
                  <a:cubicBezTo>
                    <a:pt x="86" y="11"/>
                    <a:pt x="85" y="12"/>
                    <a:pt x="85" y="12"/>
                  </a:cubicBezTo>
                  <a:cubicBezTo>
                    <a:pt x="84" y="12"/>
                    <a:pt x="83" y="13"/>
                    <a:pt x="82" y="13"/>
                  </a:cubicBezTo>
                  <a:cubicBezTo>
                    <a:pt x="82" y="13"/>
                    <a:pt x="82" y="14"/>
                    <a:pt x="81" y="14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5" y="18"/>
                    <a:pt x="74" y="20"/>
                    <a:pt x="72" y="22"/>
                  </a:cubicBezTo>
                  <a:cubicBezTo>
                    <a:pt x="71" y="22"/>
                    <a:pt x="71" y="22"/>
                    <a:pt x="70" y="22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69" y="23"/>
                  </a:cubicBezTo>
                  <a:cubicBezTo>
                    <a:pt x="67" y="25"/>
                    <a:pt x="66" y="27"/>
                    <a:pt x="64" y="29"/>
                  </a:cubicBezTo>
                  <a:cubicBezTo>
                    <a:pt x="63" y="29"/>
                    <a:pt x="63" y="30"/>
                    <a:pt x="63" y="31"/>
                  </a:cubicBezTo>
                  <a:cubicBezTo>
                    <a:pt x="63" y="31"/>
                    <a:pt x="62" y="32"/>
                    <a:pt x="61" y="32"/>
                  </a:cubicBezTo>
                  <a:cubicBezTo>
                    <a:pt x="61" y="33"/>
                    <a:pt x="60" y="34"/>
                    <a:pt x="60" y="34"/>
                  </a:cubicBezTo>
                  <a:cubicBezTo>
                    <a:pt x="59" y="35"/>
                    <a:pt x="58" y="37"/>
                    <a:pt x="57" y="38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6" y="41"/>
                    <a:pt x="55" y="42"/>
                    <a:pt x="54" y="43"/>
                  </a:cubicBezTo>
                  <a:cubicBezTo>
                    <a:pt x="54" y="44"/>
                    <a:pt x="54" y="45"/>
                    <a:pt x="54" y="46"/>
                  </a:cubicBezTo>
                  <a:cubicBezTo>
                    <a:pt x="52" y="50"/>
                    <a:pt x="50" y="56"/>
                    <a:pt x="49" y="61"/>
                  </a:cubicBezTo>
                  <a:cubicBezTo>
                    <a:pt x="48" y="64"/>
                    <a:pt x="48" y="67"/>
                    <a:pt x="47" y="71"/>
                  </a:cubicBezTo>
                  <a:cubicBezTo>
                    <a:pt x="47" y="72"/>
                    <a:pt x="47" y="74"/>
                    <a:pt x="47" y="76"/>
                  </a:cubicBezTo>
                  <a:cubicBezTo>
                    <a:pt x="47" y="79"/>
                    <a:pt x="48" y="87"/>
                    <a:pt x="47" y="91"/>
                  </a:cubicBezTo>
                  <a:cubicBezTo>
                    <a:pt x="46" y="97"/>
                    <a:pt x="45" y="103"/>
                    <a:pt x="43" y="108"/>
                  </a:cubicBezTo>
                  <a:cubicBezTo>
                    <a:pt x="40" y="116"/>
                    <a:pt x="35" y="122"/>
                    <a:pt x="30" y="128"/>
                  </a:cubicBezTo>
                  <a:cubicBezTo>
                    <a:pt x="29" y="130"/>
                    <a:pt x="26" y="131"/>
                    <a:pt x="25" y="133"/>
                  </a:cubicBezTo>
                  <a:cubicBezTo>
                    <a:pt x="24" y="134"/>
                    <a:pt x="20" y="139"/>
                    <a:pt x="19" y="138"/>
                  </a:cubicBezTo>
                  <a:cubicBezTo>
                    <a:pt x="19" y="140"/>
                    <a:pt x="18" y="141"/>
                    <a:pt x="17" y="142"/>
                  </a:cubicBezTo>
                  <a:cubicBezTo>
                    <a:pt x="16" y="143"/>
                    <a:pt x="14" y="143"/>
                    <a:pt x="13" y="144"/>
                  </a:cubicBezTo>
                  <a:cubicBezTo>
                    <a:pt x="13" y="144"/>
                    <a:pt x="13" y="145"/>
                    <a:pt x="13" y="145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6" y="149"/>
                    <a:pt x="3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46"/>
                    <a:pt x="8" y="143"/>
                    <a:pt x="12" y="140"/>
                  </a:cubicBezTo>
                  <a:cubicBezTo>
                    <a:pt x="13" y="139"/>
                    <a:pt x="15" y="137"/>
                    <a:pt x="16" y="135"/>
                  </a:cubicBezTo>
                  <a:cubicBezTo>
                    <a:pt x="26" y="125"/>
                    <a:pt x="35" y="117"/>
                    <a:pt x="40" y="101"/>
                  </a:cubicBezTo>
                  <a:cubicBezTo>
                    <a:pt x="41" y="97"/>
                    <a:pt x="42" y="92"/>
                    <a:pt x="42" y="88"/>
                  </a:cubicBezTo>
                  <a:cubicBezTo>
                    <a:pt x="42" y="86"/>
                    <a:pt x="42" y="85"/>
                    <a:pt x="42" y="84"/>
                  </a:cubicBezTo>
                  <a:cubicBezTo>
                    <a:pt x="43" y="79"/>
                    <a:pt x="40" y="76"/>
                    <a:pt x="42" y="72"/>
                  </a:cubicBezTo>
                  <a:cubicBezTo>
                    <a:pt x="42" y="71"/>
                    <a:pt x="42" y="71"/>
                    <a:pt x="43" y="71"/>
                  </a:cubicBezTo>
                  <a:cubicBezTo>
                    <a:pt x="43" y="70"/>
                    <a:pt x="42" y="69"/>
                    <a:pt x="42" y="69"/>
                  </a:cubicBezTo>
                  <a:cubicBezTo>
                    <a:pt x="42" y="68"/>
                    <a:pt x="43" y="67"/>
                    <a:pt x="43" y="66"/>
                  </a:cubicBezTo>
                  <a:cubicBezTo>
                    <a:pt x="44" y="65"/>
                    <a:pt x="43" y="63"/>
                    <a:pt x="43" y="62"/>
                  </a:cubicBezTo>
                  <a:cubicBezTo>
                    <a:pt x="43" y="60"/>
                    <a:pt x="44" y="58"/>
                    <a:pt x="45" y="56"/>
                  </a:cubicBezTo>
                  <a:cubicBezTo>
                    <a:pt x="45" y="55"/>
                    <a:pt x="45" y="53"/>
                    <a:pt x="46" y="52"/>
                  </a:cubicBezTo>
                  <a:cubicBezTo>
                    <a:pt x="48" y="46"/>
                    <a:pt x="49" y="40"/>
                    <a:pt x="53" y="35"/>
                  </a:cubicBezTo>
                  <a:cubicBezTo>
                    <a:pt x="57" y="29"/>
                    <a:pt x="61" y="24"/>
                    <a:pt x="66" y="20"/>
                  </a:cubicBezTo>
                  <a:cubicBezTo>
                    <a:pt x="68" y="18"/>
                    <a:pt x="70" y="16"/>
                    <a:pt x="72" y="14"/>
                  </a:cubicBezTo>
                  <a:cubicBezTo>
                    <a:pt x="73" y="13"/>
                    <a:pt x="75" y="12"/>
                    <a:pt x="76" y="11"/>
                  </a:cubicBezTo>
                  <a:cubicBezTo>
                    <a:pt x="80" y="9"/>
                    <a:pt x="84" y="6"/>
                    <a:pt x="88" y="4"/>
                  </a:cubicBezTo>
                  <a:cubicBezTo>
                    <a:pt x="90" y="4"/>
                    <a:pt x="92" y="4"/>
                    <a:pt x="95" y="3"/>
                  </a:cubicBezTo>
                  <a:cubicBezTo>
                    <a:pt x="96" y="3"/>
                    <a:pt x="99" y="2"/>
                    <a:pt x="101" y="1"/>
                  </a:cubicBezTo>
                  <a:cubicBezTo>
                    <a:pt x="104" y="1"/>
                    <a:pt x="107" y="1"/>
                    <a:pt x="11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744">
              <a:extLst>
                <a:ext uri="{FF2B5EF4-FFF2-40B4-BE49-F238E27FC236}">
                  <a16:creationId xmlns:a16="http://schemas.microsoft.com/office/drawing/2014/main" id="{662492AF-EDEE-28E6-F837-A14194F03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4810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745">
              <a:extLst>
                <a:ext uri="{FF2B5EF4-FFF2-40B4-BE49-F238E27FC236}">
                  <a16:creationId xmlns:a16="http://schemas.microsoft.com/office/drawing/2014/main" id="{4EC5D6E1-038A-AD1B-6578-3B675FD6A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5" y="48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746">
              <a:extLst>
                <a:ext uri="{FF2B5EF4-FFF2-40B4-BE49-F238E27FC236}">
                  <a16:creationId xmlns:a16="http://schemas.microsoft.com/office/drawing/2014/main" id="{9578B82E-1FC0-DA5B-184D-39A859368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2" y="4817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747">
              <a:extLst>
                <a:ext uri="{FF2B5EF4-FFF2-40B4-BE49-F238E27FC236}">
                  <a16:creationId xmlns:a16="http://schemas.microsoft.com/office/drawing/2014/main" id="{A079130C-C2D0-A46A-113F-62A2CCD80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8" y="483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748">
              <a:extLst>
                <a:ext uri="{FF2B5EF4-FFF2-40B4-BE49-F238E27FC236}">
                  <a16:creationId xmlns:a16="http://schemas.microsoft.com/office/drawing/2014/main" id="{3253D6EC-FA51-472B-F13B-BAF7A3A5D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" y="4836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749">
              <a:extLst>
                <a:ext uri="{FF2B5EF4-FFF2-40B4-BE49-F238E27FC236}">
                  <a16:creationId xmlns:a16="http://schemas.microsoft.com/office/drawing/2014/main" id="{CD106A65-5269-B0BF-79DD-62F1E2147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4861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750">
              <a:extLst>
                <a:ext uri="{FF2B5EF4-FFF2-40B4-BE49-F238E27FC236}">
                  <a16:creationId xmlns:a16="http://schemas.microsoft.com/office/drawing/2014/main" id="{90BF92D8-E906-9F00-BA30-87D67DDBC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4863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751">
              <a:extLst>
                <a:ext uri="{FF2B5EF4-FFF2-40B4-BE49-F238E27FC236}">
                  <a16:creationId xmlns:a16="http://schemas.microsoft.com/office/drawing/2014/main" id="{8D583648-B513-C573-5B23-F4A0B4E19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2" y="4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752">
              <a:extLst>
                <a:ext uri="{FF2B5EF4-FFF2-40B4-BE49-F238E27FC236}">
                  <a16:creationId xmlns:a16="http://schemas.microsoft.com/office/drawing/2014/main" id="{C2AB6E16-7939-82BB-E9AE-16DDFA1C3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" y="4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753">
              <a:extLst>
                <a:ext uri="{FF2B5EF4-FFF2-40B4-BE49-F238E27FC236}">
                  <a16:creationId xmlns:a16="http://schemas.microsoft.com/office/drawing/2014/main" id="{9CC5D6DF-4B4A-EA4C-75EB-A24EB8C9E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6" y="48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754">
              <a:extLst>
                <a:ext uri="{FF2B5EF4-FFF2-40B4-BE49-F238E27FC236}">
                  <a16:creationId xmlns:a16="http://schemas.microsoft.com/office/drawing/2014/main" id="{03765473-14BC-D3F5-2D20-446A93AEE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" y="4902"/>
              <a:ext cx="3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755">
              <a:extLst>
                <a:ext uri="{FF2B5EF4-FFF2-40B4-BE49-F238E27FC236}">
                  <a16:creationId xmlns:a16="http://schemas.microsoft.com/office/drawing/2014/main" id="{7CE6985A-EABD-334C-F294-719E5998B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" y="4924"/>
              <a:ext cx="480" cy="206"/>
            </a:xfrm>
            <a:custGeom>
              <a:avLst/>
              <a:gdLst>
                <a:gd name="T0" fmla="*/ 56 w 198"/>
                <a:gd name="T1" fmla="*/ 41 h 85"/>
                <a:gd name="T2" fmla="*/ 61 w 198"/>
                <a:gd name="T3" fmla="*/ 39 h 85"/>
                <a:gd name="T4" fmla="*/ 62 w 198"/>
                <a:gd name="T5" fmla="*/ 40 h 85"/>
                <a:gd name="T6" fmla="*/ 63 w 198"/>
                <a:gd name="T7" fmla="*/ 40 h 85"/>
                <a:gd name="T8" fmla="*/ 68 w 198"/>
                <a:gd name="T9" fmla="*/ 38 h 85"/>
                <a:gd name="T10" fmla="*/ 73 w 198"/>
                <a:gd name="T11" fmla="*/ 37 h 85"/>
                <a:gd name="T12" fmla="*/ 75 w 198"/>
                <a:gd name="T13" fmla="*/ 37 h 85"/>
                <a:gd name="T14" fmla="*/ 95 w 198"/>
                <a:gd name="T15" fmla="*/ 33 h 85"/>
                <a:gd name="T16" fmla="*/ 103 w 198"/>
                <a:gd name="T17" fmla="*/ 29 h 85"/>
                <a:gd name="T18" fmla="*/ 114 w 198"/>
                <a:gd name="T19" fmla="*/ 23 h 85"/>
                <a:gd name="T20" fmla="*/ 124 w 198"/>
                <a:gd name="T21" fmla="*/ 14 h 85"/>
                <a:gd name="T22" fmla="*/ 160 w 198"/>
                <a:gd name="T23" fmla="*/ 2 h 85"/>
                <a:gd name="T24" fmla="*/ 176 w 198"/>
                <a:gd name="T25" fmla="*/ 5 h 85"/>
                <a:gd name="T26" fmla="*/ 187 w 198"/>
                <a:gd name="T27" fmla="*/ 14 h 85"/>
                <a:gd name="T28" fmla="*/ 191 w 198"/>
                <a:gd name="T29" fmla="*/ 26 h 85"/>
                <a:gd name="T30" fmla="*/ 192 w 198"/>
                <a:gd name="T31" fmla="*/ 33 h 85"/>
                <a:gd name="T32" fmla="*/ 193 w 198"/>
                <a:gd name="T33" fmla="*/ 33 h 85"/>
                <a:gd name="T34" fmla="*/ 195 w 198"/>
                <a:gd name="T35" fmla="*/ 41 h 85"/>
                <a:gd name="T36" fmla="*/ 198 w 198"/>
                <a:gd name="T37" fmla="*/ 53 h 85"/>
                <a:gd name="T38" fmla="*/ 198 w 198"/>
                <a:gd name="T39" fmla="*/ 54 h 85"/>
                <a:gd name="T40" fmla="*/ 198 w 198"/>
                <a:gd name="T41" fmla="*/ 65 h 85"/>
                <a:gd name="T42" fmla="*/ 193 w 198"/>
                <a:gd name="T43" fmla="*/ 85 h 85"/>
                <a:gd name="T44" fmla="*/ 191 w 198"/>
                <a:gd name="T45" fmla="*/ 78 h 85"/>
                <a:gd name="T46" fmla="*/ 192 w 198"/>
                <a:gd name="T47" fmla="*/ 47 h 85"/>
                <a:gd name="T48" fmla="*/ 189 w 198"/>
                <a:gd name="T49" fmla="*/ 36 h 85"/>
                <a:gd name="T50" fmla="*/ 171 w 198"/>
                <a:gd name="T51" fmla="*/ 8 h 85"/>
                <a:gd name="T52" fmla="*/ 161 w 198"/>
                <a:gd name="T53" fmla="*/ 7 h 85"/>
                <a:gd name="T54" fmla="*/ 136 w 198"/>
                <a:gd name="T55" fmla="*/ 13 h 85"/>
                <a:gd name="T56" fmla="*/ 128 w 198"/>
                <a:gd name="T57" fmla="*/ 18 h 85"/>
                <a:gd name="T58" fmla="*/ 98 w 198"/>
                <a:gd name="T59" fmla="*/ 36 h 85"/>
                <a:gd name="T60" fmla="*/ 71 w 198"/>
                <a:gd name="T61" fmla="*/ 41 h 85"/>
                <a:gd name="T62" fmla="*/ 47 w 198"/>
                <a:gd name="T63" fmla="*/ 52 h 85"/>
                <a:gd name="T64" fmla="*/ 19 w 198"/>
                <a:gd name="T65" fmla="*/ 71 h 85"/>
                <a:gd name="T66" fmla="*/ 7 w 198"/>
                <a:gd name="T67" fmla="*/ 85 h 85"/>
                <a:gd name="T68" fmla="*/ 5 w 198"/>
                <a:gd name="T69" fmla="*/ 79 h 85"/>
                <a:gd name="T70" fmla="*/ 24 w 198"/>
                <a:gd name="T71" fmla="*/ 60 h 85"/>
                <a:gd name="T72" fmla="*/ 25 w 198"/>
                <a:gd name="T73" fmla="*/ 59 h 85"/>
                <a:gd name="T74" fmla="*/ 28 w 198"/>
                <a:gd name="T75" fmla="*/ 56 h 85"/>
                <a:gd name="T76" fmla="*/ 30 w 198"/>
                <a:gd name="T77" fmla="*/ 56 h 85"/>
                <a:gd name="T78" fmla="*/ 34 w 198"/>
                <a:gd name="T79" fmla="*/ 52 h 85"/>
                <a:gd name="T80" fmla="*/ 40 w 198"/>
                <a:gd name="T81" fmla="*/ 48 h 85"/>
                <a:gd name="T82" fmla="*/ 42 w 198"/>
                <a:gd name="T83" fmla="*/ 48 h 85"/>
                <a:gd name="T84" fmla="*/ 45 w 198"/>
                <a:gd name="T85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8" h="85">
                  <a:moveTo>
                    <a:pt x="45" y="45"/>
                  </a:moveTo>
                  <a:cubicBezTo>
                    <a:pt x="48" y="45"/>
                    <a:pt x="50" y="43"/>
                    <a:pt x="52" y="42"/>
                  </a:cubicBezTo>
                  <a:cubicBezTo>
                    <a:pt x="53" y="41"/>
                    <a:pt x="55" y="42"/>
                    <a:pt x="56" y="41"/>
                  </a:cubicBezTo>
                  <a:cubicBezTo>
                    <a:pt x="57" y="41"/>
                    <a:pt x="59" y="39"/>
                    <a:pt x="60" y="40"/>
                  </a:cubicBezTo>
                  <a:cubicBezTo>
                    <a:pt x="60" y="40"/>
                    <a:pt x="60" y="40"/>
                    <a:pt x="60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40"/>
                    <a:pt x="61" y="40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3" y="40"/>
                    <a:pt x="63" y="40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4" y="39"/>
                    <a:pt x="65" y="40"/>
                    <a:pt x="66" y="39"/>
                  </a:cubicBezTo>
                  <a:cubicBezTo>
                    <a:pt x="67" y="39"/>
                    <a:pt x="67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72" y="37"/>
                    <a:pt x="73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8"/>
                    <a:pt x="73" y="37"/>
                    <a:pt x="74" y="37"/>
                  </a:cubicBezTo>
                  <a:cubicBezTo>
                    <a:pt x="74" y="37"/>
                    <a:pt x="74" y="37"/>
                    <a:pt x="75" y="37"/>
                  </a:cubicBezTo>
                  <a:cubicBezTo>
                    <a:pt x="78" y="36"/>
                    <a:pt x="79" y="35"/>
                    <a:pt x="83" y="34"/>
                  </a:cubicBezTo>
                  <a:cubicBezTo>
                    <a:pt x="86" y="33"/>
                    <a:pt x="89" y="34"/>
                    <a:pt x="92" y="33"/>
                  </a:cubicBezTo>
                  <a:cubicBezTo>
                    <a:pt x="93" y="33"/>
                    <a:pt x="94" y="33"/>
                    <a:pt x="95" y="33"/>
                  </a:cubicBezTo>
                  <a:cubicBezTo>
                    <a:pt x="96" y="32"/>
                    <a:pt x="97" y="31"/>
                    <a:pt x="99" y="30"/>
                  </a:cubicBezTo>
                  <a:cubicBezTo>
                    <a:pt x="99" y="30"/>
                    <a:pt x="99" y="31"/>
                    <a:pt x="100" y="31"/>
                  </a:cubicBezTo>
                  <a:cubicBezTo>
                    <a:pt x="101" y="30"/>
                    <a:pt x="102" y="29"/>
                    <a:pt x="103" y="29"/>
                  </a:cubicBezTo>
                  <a:cubicBezTo>
                    <a:pt x="104" y="29"/>
                    <a:pt x="104" y="29"/>
                    <a:pt x="105" y="29"/>
                  </a:cubicBezTo>
                  <a:cubicBezTo>
                    <a:pt x="108" y="27"/>
                    <a:pt x="111" y="25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6" y="22"/>
                    <a:pt x="117" y="19"/>
                    <a:pt x="119" y="18"/>
                  </a:cubicBezTo>
                  <a:cubicBezTo>
                    <a:pt x="119" y="18"/>
                    <a:pt x="120" y="18"/>
                    <a:pt x="121" y="17"/>
                  </a:cubicBezTo>
                  <a:cubicBezTo>
                    <a:pt x="122" y="17"/>
                    <a:pt x="123" y="15"/>
                    <a:pt x="124" y="14"/>
                  </a:cubicBezTo>
                  <a:cubicBezTo>
                    <a:pt x="127" y="13"/>
                    <a:pt x="129" y="12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8" y="5"/>
                    <a:pt x="153" y="0"/>
                    <a:pt x="160" y="2"/>
                  </a:cubicBezTo>
                  <a:cubicBezTo>
                    <a:pt x="164" y="2"/>
                    <a:pt x="167" y="2"/>
                    <a:pt x="170" y="4"/>
                  </a:cubicBezTo>
                  <a:cubicBezTo>
                    <a:pt x="170" y="4"/>
                    <a:pt x="171" y="4"/>
                    <a:pt x="171" y="3"/>
                  </a:cubicBezTo>
                  <a:cubicBezTo>
                    <a:pt x="172" y="4"/>
                    <a:pt x="175" y="4"/>
                    <a:pt x="176" y="5"/>
                  </a:cubicBezTo>
                  <a:cubicBezTo>
                    <a:pt x="178" y="6"/>
                    <a:pt x="183" y="9"/>
                    <a:pt x="184" y="11"/>
                  </a:cubicBezTo>
                  <a:cubicBezTo>
                    <a:pt x="185" y="12"/>
                    <a:pt x="185" y="14"/>
                    <a:pt x="187" y="14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6" y="15"/>
                    <a:pt x="186" y="14"/>
                    <a:pt x="186" y="15"/>
                  </a:cubicBezTo>
                  <a:cubicBezTo>
                    <a:pt x="188" y="16"/>
                    <a:pt x="191" y="24"/>
                    <a:pt x="190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26"/>
                    <a:pt x="191" y="27"/>
                    <a:pt x="191" y="27"/>
                  </a:cubicBezTo>
                  <a:cubicBezTo>
                    <a:pt x="191" y="27"/>
                    <a:pt x="191" y="27"/>
                    <a:pt x="191" y="28"/>
                  </a:cubicBezTo>
                  <a:cubicBezTo>
                    <a:pt x="191" y="29"/>
                    <a:pt x="193" y="31"/>
                    <a:pt x="192" y="33"/>
                  </a:cubicBezTo>
                  <a:cubicBezTo>
                    <a:pt x="192" y="33"/>
                    <a:pt x="192" y="33"/>
                    <a:pt x="193" y="33"/>
                  </a:cubicBezTo>
                  <a:cubicBezTo>
                    <a:pt x="193" y="33"/>
                    <a:pt x="192" y="33"/>
                    <a:pt x="192" y="33"/>
                  </a:cubicBezTo>
                  <a:cubicBezTo>
                    <a:pt x="192" y="33"/>
                    <a:pt x="193" y="33"/>
                    <a:pt x="193" y="33"/>
                  </a:cubicBezTo>
                  <a:cubicBezTo>
                    <a:pt x="193" y="35"/>
                    <a:pt x="194" y="36"/>
                    <a:pt x="194" y="37"/>
                  </a:cubicBezTo>
                  <a:cubicBezTo>
                    <a:pt x="194" y="38"/>
                    <a:pt x="194" y="38"/>
                    <a:pt x="194" y="39"/>
                  </a:cubicBezTo>
                  <a:cubicBezTo>
                    <a:pt x="195" y="39"/>
                    <a:pt x="195" y="40"/>
                    <a:pt x="195" y="41"/>
                  </a:cubicBezTo>
                  <a:cubicBezTo>
                    <a:pt x="195" y="41"/>
                    <a:pt x="195" y="41"/>
                    <a:pt x="195" y="41"/>
                  </a:cubicBezTo>
                  <a:cubicBezTo>
                    <a:pt x="196" y="41"/>
                    <a:pt x="197" y="50"/>
                    <a:pt x="197" y="51"/>
                  </a:cubicBezTo>
                  <a:cubicBezTo>
                    <a:pt x="197" y="51"/>
                    <a:pt x="198" y="53"/>
                    <a:pt x="198" y="53"/>
                  </a:cubicBezTo>
                  <a:cubicBezTo>
                    <a:pt x="197" y="54"/>
                    <a:pt x="198" y="53"/>
                    <a:pt x="197" y="54"/>
                  </a:cubicBezTo>
                  <a:cubicBezTo>
                    <a:pt x="197" y="54"/>
                    <a:pt x="198" y="54"/>
                    <a:pt x="198" y="54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8" y="55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1"/>
                    <a:pt x="198" y="64"/>
                    <a:pt x="198" y="65"/>
                  </a:cubicBezTo>
                  <a:cubicBezTo>
                    <a:pt x="198" y="65"/>
                    <a:pt x="198" y="66"/>
                    <a:pt x="198" y="66"/>
                  </a:cubicBezTo>
                  <a:cubicBezTo>
                    <a:pt x="197" y="70"/>
                    <a:pt x="197" y="75"/>
                    <a:pt x="195" y="79"/>
                  </a:cubicBezTo>
                  <a:cubicBezTo>
                    <a:pt x="194" y="81"/>
                    <a:pt x="194" y="85"/>
                    <a:pt x="193" y="85"/>
                  </a:cubicBezTo>
                  <a:cubicBezTo>
                    <a:pt x="192" y="85"/>
                    <a:pt x="190" y="85"/>
                    <a:pt x="189" y="85"/>
                  </a:cubicBezTo>
                  <a:cubicBezTo>
                    <a:pt x="189" y="85"/>
                    <a:pt x="189" y="85"/>
                    <a:pt x="189" y="85"/>
                  </a:cubicBezTo>
                  <a:cubicBezTo>
                    <a:pt x="190" y="84"/>
                    <a:pt x="191" y="79"/>
                    <a:pt x="191" y="78"/>
                  </a:cubicBezTo>
                  <a:cubicBezTo>
                    <a:pt x="194" y="74"/>
                    <a:pt x="194" y="62"/>
                    <a:pt x="193" y="57"/>
                  </a:cubicBezTo>
                  <a:cubicBezTo>
                    <a:pt x="193" y="57"/>
                    <a:pt x="193" y="57"/>
                    <a:pt x="194" y="57"/>
                  </a:cubicBezTo>
                  <a:cubicBezTo>
                    <a:pt x="192" y="54"/>
                    <a:pt x="193" y="51"/>
                    <a:pt x="192" y="47"/>
                  </a:cubicBezTo>
                  <a:cubicBezTo>
                    <a:pt x="192" y="45"/>
                    <a:pt x="190" y="41"/>
                    <a:pt x="190" y="39"/>
                  </a:cubicBezTo>
                  <a:cubicBezTo>
                    <a:pt x="190" y="39"/>
                    <a:pt x="190" y="39"/>
                    <a:pt x="190" y="39"/>
                  </a:cubicBezTo>
                  <a:cubicBezTo>
                    <a:pt x="190" y="38"/>
                    <a:pt x="189" y="36"/>
                    <a:pt x="189" y="36"/>
                  </a:cubicBezTo>
                  <a:cubicBezTo>
                    <a:pt x="189" y="35"/>
                    <a:pt x="188" y="34"/>
                    <a:pt x="188" y="33"/>
                  </a:cubicBezTo>
                  <a:cubicBezTo>
                    <a:pt x="186" y="26"/>
                    <a:pt x="184" y="19"/>
                    <a:pt x="181" y="14"/>
                  </a:cubicBezTo>
                  <a:cubicBezTo>
                    <a:pt x="179" y="11"/>
                    <a:pt x="174" y="10"/>
                    <a:pt x="171" y="8"/>
                  </a:cubicBezTo>
                  <a:cubicBezTo>
                    <a:pt x="170" y="7"/>
                    <a:pt x="166" y="7"/>
                    <a:pt x="166" y="7"/>
                  </a:cubicBezTo>
                  <a:cubicBezTo>
                    <a:pt x="166" y="7"/>
                    <a:pt x="166" y="7"/>
                    <a:pt x="165" y="7"/>
                  </a:cubicBezTo>
                  <a:cubicBezTo>
                    <a:pt x="163" y="6"/>
                    <a:pt x="163" y="7"/>
                    <a:pt x="161" y="7"/>
                  </a:cubicBezTo>
                  <a:cubicBezTo>
                    <a:pt x="157" y="6"/>
                    <a:pt x="148" y="6"/>
                    <a:pt x="144" y="9"/>
                  </a:cubicBezTo>
                  <a:cubicBezTo>
                    <a:pt x="142" y="10"/>
                    <a:pt x="140" y="10"/>
                    <a:pt x="138" y="11"/>
                  </a:cubicBezTo>
                  <a:cubicBezTo>
                    <a:pt x="138" y="12"/>
                    <a:pt x="137" y="13"/>
                    <a:pt x="136" y="13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3" y="14"/>
                    <a:pt x="132" y="15"/>
                    <a:pt x="131" y="16"/>
                  </a:cubicBezTo>
                  <a:cubicBezTo>
                    <a:pt x="130" y="17"/>
                    <a:pt x="129" y="17"/>
                    <a:pt x="128" y="18"/>
                  </a:cubicBezTo>
                  <a:cubicBezTo>
                    <a:pt x="123" y="20"/>
                    <a:pt x="120" y="25"/>
                    <a:pt x="115" y="28"/>
                  </a:cubicBezTo>
                  <a:cubicBezTo>
                    <a:pt x="113" y="30"/>
                    <a:pt x="110" y="31"/>
                    <a:pt x="108" y="32"/>
                  </a:cubicBezTo>
                  <a:cubicBezTo>
                    <a:pt x="105" y="33"/>
                    <a:pt x="101" y="35"/>
                    <a:pt x="98" y="36"/>
                  </a:cubicBezTo>
                  <a:cubicBezTo>
                    <a:pt x="95" y="37"/>
                    <a:pt x="93" y="37"/>
                    <a:pt x="90" y="37"/>
                  </a:cubicBezTo>
                  <a:cubicBezTo>
                    <a:pt x="85" y="39"/>
                    <a:pt x="80" y="40"/>
                    <a:pt x="75" y="41"/>
                  </a:cubicBezTo>
                  <a:cubicBezTo>
                    <a:pt x="74" y="41"/>
                    <a:pt x="73" y="41"/>
                    <a:pt x="71" y="41"/>
                  </a:cubicBezTo>
                  <a:cubicBezTo>
                    <a:pt x="69" y="42"/>
                    <a:pt x="68" y="43"/>
                    <a:pt x="66" y="43"/>
                  </a:cubicBezTo>
                  <a:cubicBezTo>
                    <a:pt x="63" y="44"/>
                    <a:pt x="61" y="43"/>
                    <a:pt x="58" y="44"/>
                  </a:cubicBezTo>
                  <a:cubicBezTo>
                    <a:pt x="54" y="46"/>
                    <a:pt x="51" y="49"/>
                    <a:pt x="47" y="52"/>
                  </a:cubicBezTo>
                  <a:cubicBezTo>
                    <a:pt x="44" y="54"/>
                    <a:pt x="40" y="55"/>
                    <a:pt x="37" y="57"/>
                  </a:cubicBezTo>
                  <a:cubicBezTo>
                    <a:pt x="34" y="60"/>
                    <a:pt x="31" y="63"/>
                    <a:pt x="28" y="65"/>
                  </a:cubicBezTo>
                  <a:cubicBezTo>
                    <a:pt x="25" y="67"/>
                    <a:pt x="22" y="69"/>
                    <a:pt x="19" y="71"/>
                  </a:cubicBezTo>
                  <a:cubicBezTo>
                    <a:pt x="16" y="74"/>
                    <a:pt x="13" y="78"/>
                    <a:pt x="11" y="81"/>
                  </a:cubicBezTo>
                  <a:cubicBezTo>
                    <a:pt x="10" y="82"/>
                    <a:pt x="9" y="82"/>
                    <a:pt x="9" y="82"/>
                  </a:cubicBezTo>
                  <a:cubicBezTo>
                    <a:pt x="8" y="83"/>
                    <a:pt x="8" y="85"/>
                    <a:pt x="7" y="85"/>
                  </a:cubicBezTo>
                  <a:cubicBezTo>
                    <a:pt x="5" y="85"/>
                    <a:pt x="3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" y="83"/>
                    <a:pt x="3" y="81"/>
                    <a:pt x="5" y="79"/>
                  </a:cubicBezTo>
                  <a:cubicBezTo>
                    <a:pt x="7" y="78"/>
                    <a:pt x="9" y="77"/>
                    <a:pt x="10" y="75"/>
                  </a:cubicBezTo>
                  <a:cubicBezTo>
                    <a:pt x="10" y="73"/>
                    <a:pt x="19" y="66"/>
                    <a:pt x="21" y="63"/>
                  </a:cubicBezTo>
                  <a:cubicBezTo>
                    <a:pt x="22" y="62"/>
                    <a:pt x="24" y="61"/>
                    <a:pt x="24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60"/>
                    <a:pt x="25" y="60"/>
                    <a:pt x="26" y="60"/>
                  </a:cubicBezTo>
                  <a:cubicBezTo>
                    <a:pt x="25" y="59"/>
                    <a:pt x="26" y="60"/>
                    <a:pt x="25" y="59"/>
                  </a:cubicBezTo>
                  <a:cubicBezTo>
                    <a:pt x="27" y="59"/>
                    <a:pt x="27" y="58"/>
                    <a:pt x="28" y="58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6"/>
                  </a:cubicBezTo>
                  <a:cubicBezTo>
                    <a:pt x="29" y="56"/>
                    <a:pt x="29" y="56"/>
                    <a:pt x="30" y="56"/>
                  </a:cubicBezTo>
                  <a:cubicBezTo>
                    <a:pt x="30" y="55"/>
                    <a:pt x="30" y="56"/>
                    <a:pt x="30" y="55"/>
                  </a:cubicBezTo>
                  <a:cubicBezTo>
                    <a:pt x="30" y="55"/>
                    <a:pt x="30" y="56"/>
                    <a:pt x="30" y="56"/>
                  </a:cubicBezTo>
                  <a:cubicBezTo>
                    <a:pt x="30" y="56"/>
                    <a:pt x="30" y="55"/>
                    <a:pt x="30" y="55"/>
                  </a:cubicBezTo>
                  <a:cubicBezTo>
                    <a:pt x="30" y="55"/>
                    <a:pt x="30" y="55"/>
                    <a:pt x="30" y="54"/>
                  </a:cubicBezTo>
                  <a:cubicBezTo>
                    <a:pt x="33" y="54"/>
                    <a:pt x="32" y="53"/>
                    <a:pt x="34" y="52"/>
                  </a:cubicBezTo>
                  <a:cubicBezTo>
                    <a:pt x="35" y="51"/>
                    <a:pt x="37" y="50"/>
                    <a:pt x="37" y="50"/>
                  </a:cubicBezTo>
                  <a:cubicBezTo>
                    <a:pt x="38" y="49"/>
                    <a:pt x="39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7"/>
                    <a:pt x="41" y="48"/>
                    <a:pt x="41" y="47"/>
                  </a:cubicBezTo>
                  <a:cubicBezTo>
                    <a:pt x="41" y="47"/>
                    <a:pt x="42" y="47"/>
                    <a:pt x="42" y="48"/>
                  </a:cubicBezTo>
                  <a:cubicBezTo>
                    <a:pt x="42" y="47"/>
                    <a:pt x="44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5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756">
              <a:extLst>
                <a:ext uri="{FF2B5EF4-FFF2-40B4-BE49-F238E27FC236}">
                  <a16:creationId xmlns:a16="http://schemas.microsoft.com/office/drawing/2014/main" id="{5C796911-A7FD-15F7-AC5D-9C2885898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8" y="4929"/>
              <a:ext cx="114" cy="201"/>
            </a:xfrm>
            <a:custGeom>
              <a:avLst/>
              <a:gdLst>
                <a:gd name="T0" fmla="*/ 42 w 47"/>
                <a:gd name="T1" fmla="*/ 3 h 83"/>
                <a:gd name="T2" fmla="*/ 36 w 47"/>
                <a:gd name="T3" fmla="*/ 0 h 83"/>
                <a:gd name="T4" fmla="*/ 29 w 47"/>
                <a:gd name="T5" fmla="*/ 3 h 83"/>
                <a:gd name="T6" fmla="*/ 18 w 47"/>
                <a:gd name="T7" fmla="*/ 17 h 83"/>
                <a:gd name="T8" fmla="*/ 13 w 47"/>
                <a:gd name="T9" fmla="*/ 30 h 83"/>
                <a:gd name="T10" fmla="*/ 13 w 47"/>
                <a:gd name="T11" fmla="*/ 30 h 83"/>
                <a:gd name="T12" fmla="*/ 10 w 47"/>
                <a:gd name="T13" fmla="*/ 39 h 83"/>
                <a:gd name="T14" fmla="*/ 1 w 47"/>
                <a:gd name="T15" fmla="*/ 53 h 83"/>
                <a:gd name="T16" fmla="*/ 0 w 47"/>
                <a:gd name="T17" fmla="*/ 61 h 83"/>
                <a:gd name="T18" fmla="*/ 8 w 47"/>
                <a:gd name="T19" fmla="*/ 83 h 83"/>
                <a:gd name="T20" fmla="*/ 12 w 47"/>
                <a:gd name="T21" fmla="*/ 83 h 83"/>
                <a:gd name="T22" fmla="*/ 25 w 47"/>
                <a:gd name="T23" fmla="*/ 70 h 83"/>
                <a:gd name="T24" fmla="*/ 35 w 47"/>
                <a:gd name="T25" fmla="*/ 56 h 83"/>
                <a:gd name="T26" fmla="*/ 35 w 47"/>
                <a:gd name="T27" fmla="*/ 49 h 83"/>
                <a:gd name="T28" fmla="*/ 38 w 47"/>
                <a:gd name="T29" fmla="*/ 29 h 83"/>
                <a:gd name="T30" fmla="*/ 42 w 47"/>
                <a:gd name="T31" fmla="*/ 3 h 83"/>
                <a:gd name="T32" fmla="*/ 31 w 47"/>
                <a:gd name="T33" fmla="*/ 35 h 83"/>
                <a:gd name="T34" fmla="*/ 30 w 47"/>
                <a:gd name="T35" fmla="*/ 43 h 83"/>
                <a:gd name="T36" fmla="*/ 30 w 47"/>
                <a:gd name="T37" fmla="*/ 49 h 83"/>
                <a:gd name="T38" fmla="*/ 30 w 47"/>
                <a:gd name="T39" fmla="*/ 54 h 83"/>
                <a:gd name="T40" fmla="*/ 23 w 47"/>
                <a:gd name="T41" fmla="*/ 64 h 83"/>
                <a:gd name="T42" fmla="*/ 22 w 47"/>
                <a:gd name="T43" fmla="*/ 66 h 83"/>
                <a:gd name="T44" fmla="*/ 20 w 47"/>
                <a:gd name="T45" fmla="*/ 68 h 83"/>
                <a:gd name="T46" fmla="*/ 15 w 47"/>
                <a:gd name="T47" fmla="*/ 77 h 83"/>
                <a:gd name="T48" fmla="*/ 10 w 47"/>
                <a:gd name="T49" fmla="*/ 79 h 83"/>
                <a:gd name="T50" fmla="*/ 6 w 47"/>
                <a:gd name="T51" fmla="*/ 73 h 83"/>
                <a:gd name="T52" fmla="*/ 6 w 47"/>
                <a:gd name="T53" fmla="*/ 54 h 83"/>
                <a:gd name="T54" fmla="*/ 9 w 47"/>
                <a:gd name="T55" fmla="*/ 48 h 83"/>
                <a:gd name="T56" fmla="*/ 12 w 47"/>
                <a:gd name="T57" fmla="*/ 45 h 83"/>
                <a:gd name="T58" fmla="*/ 12 w 47"/>
                <a:gd name="T59" fmla="*/ 43 h 83"/>
                <a:gd name="T60" fmla="*/ 16 w 47"/>
                <a:gd name="T61" fmla="*/ 38 h 83"/>
                <a:gd name="T62" fmla="*/ 16 w 47"/>
                <a:gd name="T63" fmla="*/ 34 h 83"/>
                <a:gd name="T64" fmla="*/ 30 w 47"/>
                <a:gd name="T65" fmla="*/ 8 h 83"/>
                <a:gd name="T66" fmla="*/ 34 w 47"/>
                <a:gd name="T67" fmla="*/ 6 h 83"/>
                <a:gd name="T68" fmla="*/ 37 w 47"/>
                <a:gd name="T69" fmla="*/ 6 h 83"/>
                <a:gd name="T70" fmla="*/ 39 w 47"/>
                <a:gd name="T71" fmla="*/ 7 h 83"/>
                <a:gd name="T72" fmla="*/ 35 w 47"/>
                <a:gd name="T73" fmla="*/ 20 h 83"/>
                <a:gd name="T74" fmla="*/ 31 w 47"/>
                <a:gd name="T7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83">
                  <a:moveTo>
                    <a:pt x="42" y="3"/>
                  </a:moveTo>
                  <a:cubicBezTo>
                    <a:pt x="41" y="1"/>
                    <a:pt x="38" y="0"/>
                    <a:pt x="36" y="0"/>
                  </a:cubicBezTo>
                  <a:cubicBezTo>
                    <a:pt x="33" y="1"/>
                    <a:pt x="31" y="2"/>
                    <a:pt x="29" y="3"/>
                  </a:cubicBezTo>
                  <a:cubicBezTo>
                    <a:pt x="25" y="6"/>
                    <a:pt x="20" y="12"/>
                    <a:pt x="18" y="17"/>
                  </a:cubicBezTo>
                  <a:cubicBezTo>
                    <a:pt x="16" y="21"/>
                    <a:pt x="16" y="26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3"/>
                    <a:pt x="11" y="37"/>
                    <a:pt x="10" y="39"/>
                  </a:cubicBezTo>
                  <a:cubicBezTo>
                    <a:pt x="7" y="43"/>
                    <a:pt x="2" y="47"/>
                    <a:pt x="1" y="53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0" y="70"/>
                    <a:pt x="1" y="81"/>
                    <a:pt x="8" y="83"/>
                  </a:cubicBezTo>
                  <a:cubicBezTo>
                    <a:pt x="9" y="83"/>
                    <a:pt x="10" y="83"/>
                    <a:pt x="12" y="83"/>
                  </a:cubicBezTo>
                  <a:cubicBezTo>
                    <a:pt x="20" y="83"/>
                    <a:pt x="22" y="75"/>
                    <a:pt x="25" y="70"/>
                  </a:cubicBezTo>
                  <a:cubicBezTo>
                    <a:pt x="28" y="65"/>
                    <a:pt x="33" y="62"/>
                    <a:pt x="35" y="56"/>
                  </a:cubicBezTo>
                  <a:cubicBezTo>
                    <a:pt x="35" y="54"/>
                    <a:pt x="36" y="51"/>
                    <a:pt x="35" y="49"/>
                  </a:cubicBezTo>
                  <a:cubicBezTo>
                    <a:pt x="35" y="41"/>
                    <a:pt x="36" y="36"/>
                    <a:pt x="38" y="29"/>
                  </a:cubicBezTo>
                  <a:cubicBezTo>
                    <a:pt x="40" y="21"/>
                    <a:pt x="47" y="11"/>
                    <a:pt x="42" y="3"/>
                  </a:cubicBezTo>
                  <a:close/>
                  <a:moveTo>
                    <a:pt x="31" y="35"/>
                  </a:moveTo>
                  <a:cubicBezTo>
                    <a:pt x="29" y="38"/>
                    <a:pt x="31" y="40"/>
                    <a:pt x="30" y="43"/>
                  </a:cubicBezTo>
                  <a:cubicBezTo>
                    <a:pt x="30" y="45"/>
                    <a:pt x="30" y="48"/>
                    <a:pt x="30" y="49"/>
                  </a:cubicBezTo>
                  <a:cubicBezTo>
                    <a:pt x="30" y="50"/>
                    <a:pt x="30" y="53"/>
                    <a:pt x="30" y="54"/>
                  </a:cubicBezTo>
                  <a:cubicBezTo>
                    <a:pt x="29" y="59"/>
                    <a:pt x="24" y="61"/>
                    <a:pt x="23" y="64"/>
                  </a:cubicBezTo>
                  <a:cubicBezTo>
                    <a:pt x="23" y="64"/>
                    <a:pt x="22" y="65"/>
                    <a:pt x="22" y="66"/>
                  </a:cubicBezTo>
                  <a:cubicBezTo>
                    <a:pt x="21" y="67"/>
                    <a:pt x="21" y="67"/>
                    <a:pt x="20" y="68"/>
                  </a:cubicBezTo>
                  <a:cubicBezTo>
                    <a:pt x="18" y="71"/>
                    <a:pt x="17" y="75"/>
                    <a:pt x="15" y="77"/>
                  </a:cubicBezTo>
                  <a:cubicBezTo>
                    <a:pt x="14" y="78"/>
                    <a:pt x="12" y="79"/>
                    <a:pt x="10" y="79"/>
                  </a:cubicBezTo>
                  <a:cubicBezTo>
                    <a:pt x="8" y="78"/>
                    <a:pt x="7" y="75"/>
                    <a:pt x="6" y="73"/>
                  </a:cubicBezTo>
                  <a:cubicBezTo>
                    <a:pt x="4" y="70"/>
                    <a:pt x="4" y="61"/>
                    <a:pt x="6" y="54"/>
                  </a:cubicBezTo>
                  <a:cubicBezTo>
                    <a:pt x="6" y="52"/>
                    <a:pt x="8" y="50"/>
                    <a:pt x="9" y="48"/>
                  </a:cubicBezTo>
                  <a:cubicBezTo>
                    <a:pt x="10" y="47"/>
                    <a:pt x="11" y="46"/>
                    <a:pt x="12" y="45"/>
                  </a:cubicBezTo>
                  <a:cubicBezTo>
                    <a:pt x="12" y="44"/>
                    <a:pt x="12" y="43"/>
                    <a:pt x="12" y="43"/>
                  </a:cubicBezTo>
                  <a:cubicBezTo>
                    <a:pt x="13" y="42"/>
                    <a:pt x="15" y="40"/>
                    <a:pt x="16" y="38"/>
                  </a:cubicBezTo>
                  <a:cubicBezTo>
                    <a:pt x="16" y="37"/>
                    <a:pt x="16" y="35"/>
                    <a:pt x="16" y="34"/>
                  </a:cubicBezTo>
                  <a:cubicBezTo>
                    <a:pt x="21" y="24"/>
                    <a:pt x="22" y="15"/>
                    <a:pt x="30" y="8"/>
                  </a:cubicBezTo>
                  <a:cubicBezTo>
                    <a:pt x="32" y="7"/>
                    <a:pt x="33" y="6"/>
                    <a:pt x="34" y="6"/>
                  </a:cubicBezTo>
                  <a:cubicBezTo>
                    <a:pt x="35" y="6"/>
                    <a:pt x="36" y="6"/>
                    <a:pt x="37" y="6"/>
                  </a:cubicBezTo>
                  <a:cubicBezTo>
                    <a:pt x="38" y="6"/>
                    <a:pt x="38" y="7"/>
                    <a:pt x="39" y="7"/>
                  </a:cubicBezTo>
                  <a:cubicBezTo>
                    <a:pt x="40" y="14"/>
                    <a:pt x="37" y="15"/>
                    <a:pt x="35" y="20"/>
                  </a:cubicBezTo>
                  <a:cubicBezTo>
                    <a:pt x="34" y="25"/>
                    <a:pt x="32" y="30"/>
                    <a:pt x="31" y="35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757">
              <a:extLst>
                <a:ext uri="{FF2B5EF4-FFF2-40B4-BE49-F238E27FC236}">
                  <a16:creationId xmlns:a16="http://schemas.microsoft.com/office/drawing/2014/main" id="{F491904D-0603-CDCB-48CC-A70E56950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3" y="4963"/>
              <a:ext cx="117" cy="167"/>
            </a:xfrm>
            <a:custGeom>
              <a:avLst/>
              <a:gdLst>
                <a:gd name="T0" fmla="*/ 15 w 48"/>
                <a:gd name="T1" fmla="*/ 0 h 69"/>
                <a:gd name="T2" fmla="*/ 24 w 48"/>
                <a:gd name="T3" fmla="*/ 5 h 69"/>
                <a:gd name="T4" fmla="*/ 25 w 48"/>
                <a:gd name="T5" fmla="*/ 7 h 69"/>
                <a:gd name="T6" fmla="*/ 26 w 48"/>
                <a:gd name="T7" fmla="*/ 8 h 69"/>
                <a:gd name="T8" fmla="*/ 30 w 48"/>
                <a:gd name="T9" fmla="*/ 20 h 69"/>
                <a:gd name="T10" fmla="*/ 30 w 48"/>
                <a:gd name="T11" fmla="*/ 20 h 69"/>
                <a:gd name="T12" fmla="*/ 33 w 48"/>
                <a:gd name="T13" fmla="*/ 25 h 69"/>
                <a:gd name="T14" fmla="*/ 33 w 48"/>
                <a:gd name="T15" fmla="*/ 28 h 69"/>
                <a:gd name="T16" fmla="*/ 38 w 48"/>
                <a:gd name="T17" fmla="*/ 37 h 69"/>
                <a:gd name="T18" fmla="*/ 39 w 48"/>
                <a:gd name="T19" fmla="*/ 38 h 69"/>
                <a:gd name="T20" fmla="*/ 39 w 48"/>
                <a:gd name="T21" fmla="*/ 39 h 69"/>
                <a:gd name="T22" fmla="*/ 41 w 48"/>
                <a:gd name="T23" fmla="*/ 41 h 69"/>
                <a:gd name="T24" fmla="*/ 42 w 48"/>
                <a:gd name="T25" fmla="*/ 46 h 69"/>
                <a:gd name="T26" fmla="*/ 43 w 48"/>
                <a:gd name="T27" fmla="*/ 47 h 69"/>
                <a:gd name="T28" fmla="*/ 44 w 48"/>
                <a:gd name="T29" fmla="*/ 51 h 69"/>
                <a:gd name="T30" fmla="*/ 45 w 48"/>
                <a:gd name="T31" fmla="*/ 55 h 69"/>
                <a:gd name="T32" fmla="*/ 45 w 48"/>
                <a:gd name="T33" fmla="*/ 55 h 69"/>
                <a:gd name="T34" fmla="*/ 45 w 48"/>
                <a:gd name="T35" fmla="*/ 69 h 69"/>
                <a:gd name="T36" fmla="*/ 40 w 48"/>
                <a:gd name="T37" fmla="*/ 69 h 69"/>
                <a:gd name="T38" fmla="*/ 40 w 48"/>
                <a:gd name="T39" fmla="*/ 69 h 69"/>
                <a:gd name="T40" fmla="*/ 40 w 48"/>
                <a:gd name="T41" fmla="*/ 66 h 69"/>
                <a:gd name="T42" fmla="*/ 39 w 48"/>
                <a:gd name="T43" fmla="*/ 54 h 69"/>
                <a:gd name="T44" fmla="*/ 25 w 48"/>
                <a:gd name="T45" fmla="*/ 21 h 69"/>
                <a:gd name="T46" fmla="*/ 19 w 48"/>
                <a:gd name="T47" fmla="*/ 7 h 69"/>
                <a:gd name="T48" fmla="*/ 15 w 48"/>
                <a:gd name="T49" fmla="*/ 6 h 69"/>
                <a:gd name="T50" fmla="*/ 11 w 48"/>
                <a:gd name="T51" fmla="*/ 12 h 69"/>
                <a:gd name="T52" fmla="*/ 7 w 48"/>
                <a:gd name="T53" fmla="*/ 26 h 69"/>
                <a:gd name="T54" fmla="*/ 8 w 48"/>
                <a:gd name="T55" fmla="*/ 27 h 69"/>
                <a:gd name="T56" fmla="*/ 7 w 48"/>
                <a:gd name="T57" fmla="*/ 31 h 69"/>
                <a:gd name="T58" fmla="*/ 7 w 48"/>
                <a:gd name="T59" fmla="*/ 35 h 69"/>
                <a:gd name="T60" fmla="*/ 6 w 48"/>
                <a:gd name="T61" fmla="*/ 37 h 69"/>
                <a:gd name="T62" fmla="*/ 5 w 48"/>
                <a:gd name="T63" fmla="*/ 50 h 69"/>
                <a:gd name="T64" fmla="*/ 7 w 48"/>
                <a:gd name="T65" fmla="*/ 56 h 69"/>
                <a:gd name="T66" fmla="*/ 8 w 48"/>
                <a:gd name="T67" fmla="*/ 60 h 69"/>
                <a:gd name="T68" fmla="*/ 12 w 48"/>
                <a:gd name="T69" fmla="*/ 67 h 69"/>
                <a:gd name="T70" fmla="*/ 15 w 48"/>
                <a:gd name="T71" fmla="*/ 69 h 69"/>
                <a:gd name="T72" fmla="*/ 9 w 48"/>
                <a:gd name="T73" fmla="*/ 69 h 69"/>
                <a:gd name="T74" fmla="*/ 6 w 48"/>
                <a:gd name="T75" fmla="*/ 66 h 69"/>
                <a:gd name="T76" fmla="*/ 5 w 48"/>
                <a:gd name="T77" fmla="*/ 65 h 69"/>
                <a:gd name="T78" fmla="*/ 3 w 48"/>
                <a:gd name="T79" fmla="*/ 59 h 69"/>
                <a:gd name="T80" fmla="*/ 3 w 48"/>
                <a:gd name="T81" fmla="*/ 58 h 69"/>
                <a:gd name="T82" fmla="*/ 1 w 48"/>
                <a:gd name="T83" fmla="*/ 54 h 69"/>
                <a:gd name="T84" fmla="*/ 1 w 48"/>
                <a:gd name="T85" fmla="*/ 52 h 69"/>
                <a:gd name="T86" fmla="*/ 0 w 48"/>
                <a:gd name="T87" fmla="*/ 47 h 69"/>
                <a:gd name="T88" fmla="*/ 1 w 48"/>
                <a:gd name="T89" fmla="*/ 40 h 69"/>
                <a:gd name="T90" fmla="*/ 1 w 48"/>
                <a:gd name="T91" fmla="*/ 37 h 69"/>
                <a:gd name="T92" fmla="*/ 1 w 48"/>
                <a:gd name="T93" fmla="*/ 29 h 69"/>
                <a:gd name="T94" fmla="*/ 2 w 48"/>
                <a:gd name="T95" fmla="*/ 29 h 69"/>
                <a:gd name="T96" fmla="*/ 3 w 48"/>
                <a:gd name="T97" fmla="*/ 21 h 69"/>
                <a:gd name="T98" fmla="*/ 3 w 48"/>
                <a:gd name="T99" fmla="*/ 20 h 69"/>
                <a:gd name="T100" fmla="*/ 5 w 48"/>
                <a:gd name="T101" fmla="*/ 14 h 69"/>
                <a:gd name="T102" fmla="*/ 5 w 48"/>
                <a:gd name="T103" fmla="*/ 12 h 69"/>
                <a:gd name="T104" fmla="*/ 13 w 48"/>
                <a:gd name="T105" fmla="*/ 1 h 69"/>
                <a:gd name="T106" fmla="*/ 15 w 48"/>
                <a:gd name="T10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69">
                  <a:moveTo>
                    <a:pt x="15" y="0"/>
                  </a:moveTo>
                  <a:cubicBezTo>
                    <a:pt x="20" y="0"/>
                    <a:pt x="22" y="2"/>
                    <a:pt x="24" y="5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8"/>
                    <a:pt x="26" y="8"/>
                  </a:cubicBezTo>
                  <a:cubicBezTo>
                    <a:pt x="26" y="10"/>
                    <a:pt x="29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1"/>
                    <a:pt x="32" y="24"/>
                    <a:pt x="33" y="25"/>
                  </a:cubicBezTo>
                  <a:cubicBezTo>
                    <a:pt x="33" y="26"/>
                    <a:pt x="33" y="27"/>
                    <a:pt x="33" y="28"/>
                  </a:cubicBezTo>
                  <a:cubicBezTo>
                    <a:pt x="34" y="29"/>
                    <a:pt x="38" y="36"/>
                    <a:pt x="38" y="37"/>
                  </a:cubicBezTo>
                  <a:cubicBezTo>
                    <a:pt x="38" y="37"/>
                    <a:pt x="39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40" y="41"/>
                    <a:pt x="41" y="41"/>
                  </a:cubicBezTo>
                  <a:cubicBezTo>
                    <a:pt x="41" y="42"/>
                    <a:pt x="42" y="46"/>
                    <a:pt x="42" y="46"/>
                  </a:cubicBezTo>
                  <a:cubicBezTo>
                    <a:pt x="42" y="46"/>
                    <a:pt x="43" y="47"/>
                    <a:pt x="43" y="47"/>
                  </a:cubicBezTo>
                  <a:cubicBezTo>
                    <a:pt x="44" y="48"/>
                    <a:pt x="44" y="50"/>
                    <a:pt x="44" y="51"/>
                  </a:cubicBezTo>
                  <a:cubicBezTo>
                    <a:pt x="44" y="52"/>
                    <a:pt x="45" y="54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9"/>
                    <a:pt x="48" y="64"/>
                    <a:pt x="45" y="69"/>
                  </a:cubicBezTo>
                  <a:cubicBezTo>
                    <a:pt x="43" y="69"/>
                    <a:pt x="42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8"/>
                    <a:pt x="40" y="67"/>
                    <a:pt x="40" y="66"/>
                  </a:cubicBezTo>
                  <a:cubicBezTo>
                    <a:pt x="42" y="61"/>
                    <a:pt x="40" y="59"/>
                    <a:pt x="39" y="54"/>
                  </a:cubicBezTo>
                  <a:cubicBezTo>
                    <a:pt x="38" y="43"/>
                    <a:pt x="29" y="32"/>
                    <a:pt x="25" y="21"/>
                  </a:cubicBezTo>
                  <a:cubicBezTo>
                    <a:pt x="24" y="18"/>
                    <a:pt x="21" y="8"/>
                    <a:pt x="19" y="7"/>
                  </a:cubicBezTo>
                  <a:cubicBezTo>
                    <a:pt x="18" y="6"/>
                    <a:pt x="17" y="6"/>
                    <a:pt x="15" y="6"/>
                  </a:cubicBezTo>
                  <a:cubicBezTo>
                    <a:pt x="14" y="8"/>
                    <a:pt x="12" y="10"/>
                    <a:pt x="11" y="12"/>
                  </a:cubicBezTo>
                  <a:cubicBezTo>
                    <a:pt x="8" y="16"/>
                    <a:pt x="8" y="21"/>
                    <a:pt x="7" y="26"/>
                  </a:cubicBezTo>
                  <a:cubicBezTo>
                    <a:pt x="7" y="26"/>
                    <a:pt x="7" y="26"/>
                    <a:pt x="8" y="27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3"/>
                    <a:pt x="8" y="33"/>
                    <a:pt x="7" y="35"/>
                  </a:cubicBezTo>
                  <a:cubicBezTo>
                    <a:pt x="7" y="36"/>
                    <a:pt x="6" y="36"/>
                    <a:pt x="6" y="37"/>
                  </a:cubicBezTo>
                  <a:cubicBezTo>
                    <a:pt x="5" y="41"/>
                    <a:pt x="6" y="46"/>
                    <a:pt x="5" y="50"/>
                  </a:cubicBezTo>
                  <a:cubicBezTo>
                    <a:pt x="5" y="52"/>
                    <a:pt x="6" y="54"/>
                    <a:pt x="7" y="56"/>
                  </a:cubicBezTo>
                  <a:cubicBezTo>
                    <a:pt x="7" y="57"/>
                    <a:pt x="8" y="59"/>
                    <a:pt x="8" y="60"/>
                  </a:cubicBezTo>
                  <a:cubicBezTo>
                    <a:pt x="9" y="62"/>
                    <a:pt x="11" y="64"/>
                    <a:pt x="12" y="67"/>
                  </a:cubicBezTo>
                  <a:cubicBezTo>
                    <a:pt x="13" y="68"/>
                    <a:pt x="15" y="68"/>
                    <a:pt x="15" y="69"/>
                  </a:cubicBezTo>
                  <a:cubicBezTo>
                    <a:pt x="13" y="69"/>
                    <a:pt x="11" y="69"/>
                    <a:pt x="9" y="69"/>
                  </a:cubicBezTo>
                  <a:cubicBezTo>
                    <a:pt x="8" y="68"/>
                    <a:pt x="7" y="67"/>
                    <a:pt x="6" y="66"/>
                  </a:cubicBezTo>
                  <a:cubicBezTo>
                    <a:pt x="6" y="66"/>
                    <a:pt x="5" y="65"/>
                    <a:pt x="5" y="65"/>
                  </a:cubicBezTo>
                  <a:cubicBezTo>
                    <a:pt x="4" y="65"/>
                    <a:pt x="3" y="60"/>
                    <a:pt x="3" y="59"/>
                  </a:cubicBezTo>
                  <a:cubicBezTo>
                    <a:pt x="3" y="59"/>
                    <a:pt x="3" y="59"/>
                    <a:pt x="3" y="58"/>
                  </a:cubicBezTo>
                  <a:cubicBezTo>
                    <a:pt x="3" y="57"/>
                    <a:pt x="1" y="56"/>
                    <a:pt x="1" y="54"/>
                  </a:cubicBezTo>
                  <a:cubicBezTo>
                    <a:pt x="1" y="54"/>
                    <a:pt x="1" y="53"/>
                    <a:pt x="1" y="52"/>
                  </a:cubicBezTo>
                  <a:cubicBezTo>
                    <a:pt x="1" y="51"/>
                    <a:pt x="1" y="48"/>
                    <a:pt x="0" y="47"/>
                  </a:cubicBezTo>
                  <a:cubicBezTo>
                    <a:pt x="0" y="47"/>
                    <a:pt x="1" y="41"/>
                    <a:pt x="1" y="40"/>
                  </a:cubicBezTo>
                  <a:cubicBezTo>
                    <a:pt x="1" y="39"/>
                    <a:pt x="1" y="38"/>
                    <a:pt x="1" y="37"/>
                  </a:cubicBezTo>
                  <a:cubicBezTo>
                    <a:pt x="1" y="36"/>
                    <a:pt x="2" y="31"/>
                    <a:pt x="1" y="29"/>
                  </a:cubicBezTo>
                  <a:cubicBezTo>
                    <a:pt x="1" y="29"/>
                    <a:pt x="2" y="29"/>
                    <a:pt x="2" y="29"/>
                  </a:cubicBezTo>
                  <a:cubicBezTo>
                    <a:pt x="1" y="27"/>
                    <a:pt x="3" y="23"/>
                    <a:pt x="3" y="21"/>
                  </a:cubicBezTo>
                  <a:cubicBezTo>
                    <a:pt x="4" y="20"/>
                    <a:pt x="3" y="21"/>
                    <a:pt x="3" y="20"/>
                  </a:cubicBezTo>
                  <a:cubicBezTo>
                    <a:pt x="3" y="18"/>
                    <a:pt x="4" y="16"/>
                    <a:pt x="5" y="14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6" y="9"/>
                    <a:pt x="11" y="3"/>
                    <a:pt x="13" y="1"/>
                  </a:cubicBezTo>
                  <a:cubicBezTo>
                    <a:pt x="13" y="1"/>
                    <a:pt x="14" y="0"/>
                    <a:pt x="15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758">
              <a:extLst>
                <a:ext uri="{FF2B5EF4-FFF2-40B4-BE49-F238E27FC236}">
                  <a16:creationId xmlns:a16="http://schemas.microsoft.com/office/drawing/2014/main" id="{7BB2A912-D9BE-F1BF-73FE-A4AC82C9A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2" y="49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759">
              <a:extLst>
                <a:ext uri="{FF2B5EF4-FFF2-40B4-BE49-F238E27FC236}">
                  <a16:creationId xmlns:a16="http://schemas.microsoft.com/office/drawing/2014/main" id="{EE5F4515-B347-DB89-AC91-6E6C55E51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1" y="49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760">
              <a:extLst>
                <a:ext uri="{FF2B5EF4-FFF2-40B4-BE49-F238E27FC236}">
                  <a16:creationId xmlns:a16="http://schemas.microsoft.com/office/drawing/2014/main" id="{F7F61EB2-633E-850E-DFD3-17ADE8760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2" y="49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761">
              <a:extLst>
                <a:ext uri="{FF2B5EF4-FFF2-40B4-BE49-F238E27FC236}">
                  <a16:creationId xmlns:a16="http://schemas.microsoft.com/office/drawing/2014/main" id="{E1DC9EE0-3A01-CD2E-24E5-A2471646B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" y="49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762">
              <a:extLst>
                <a:ext uri="{FF2B5EF4-FFF2-40B4-BE49-F238E27FC236}">
                  <a16:creationId xmlns:a16="http://schemas.microsoft.com/office/drawing/2014/main" id="{6886DF5F-BEC9-180E-6069-3DA04815C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" y="5011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763">
              <a:extLst>
                <a:ext uri="{FF2B5EF4-FFF2-40B4-BE49-F238E27FC236}">
                  <a16:creationId xmlns:a16="http://schemas.microsoft.com/office/drawing/2014/main" id="{E46B7B1C-4E71-7D68-F212-006C3B7EC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" y="50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Oval 764">
              <a:extLst>
                <a:ext uri="{FF2B5EF4-FFF2-40B4-BE49-F238E27FC236}">
                  <a16:creationId xmlns:a16="http://schemas.microsoft.com/office/drawing/2014/main" id="{245F67D0-B32E-AB55-AB2E-3128C4336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0" y="5016"/>
              <a:ext cx="1" cy="1"/>
            </a:xfrm>
            <a:prstGeom prst="ellipse">
              <a:avLst/>
            </a:pr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765">
              <a:extLst>
                <a:ext uri="{FF2B5EF4-FFF2-40B4-BE49-F238E27FC236}">
                  <a16:creationId xmlns:a16="http://schemas.microsoft.com/office/drawing/2014/main" id="{54DCA8B8-3DB5-3491-965F-85F6E919D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50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766">
              <a:extLst>
                <a:ext uri="{FF2B5EF4-FFF2-40B4-BE49-F238E27FC236}">
                  <a16:creationId xmlns:a16="http://schemas.microsoft.com/office/drawing/2014/main" id="{2E0366EA-D668-74E6-B247-D9711969A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" y="501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767">
              <a:extLst>
                <a:ext uri="{FF2B5EF4-FFF2-40B4-BE49-F238E27FC236}">
                  <a16:creationId xmlns:a16="http://schemas.microsoft.com/office/drawing/2014/main" id="{DB351FC2-B37E-3FD1-6225-11E507989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502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768">
              <a:extLst>
                <a:ext uri="{FF2B5EF4-FFF2-40B4-BE49-F238E27FC236}">
                  <a16:creationId xmlns:a16="http://schemas.microsoft.com/office/drawing/2014/main" id="{4B0F87F5-619E-A371-FE94-C48219060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" y="5021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769">
              <a:extLst>
                <a:ext uri="{FF2B5EF4-FFF2-40B4-BE49-F238E27FC236}">
                  <a16:creationId xmlns:a16="http://schemas.microsoft.com/office/drawing/2014/main" id="{9A2ECB6E-8E0C-8827-58B9-587E8FB20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0" y="5028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770">
              <a:extLst>
                <a:ext uri="{FF2B5EF4-FFF2-40B4-BE49-F238E27FC236}">
                  <a16:creationId xmlns:a16="http://schemas.microsoft.com/office/drawing/2014/main" id="{6D5C92A6-ED6C-F5DE-A97A-78270DFB4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7" y="50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771">
              <a:extLst>
                <a:ext uri="{FF2B5EF4-FFF2-40B4-BE49-F238E27FC236}">
                  <a16:creationId xmlns:a16="http://schemas.microsoft.com/office/drawing/2014/main" id="{6A9A8239-05B5-412A-6EFD-63C179745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" y="5045"/>
              <a:ext cx="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772">
              <a:extLst>
                <a:ext uri="{FF2B5EF4-FFF2-40B4-BE49-F238E27FC236}">
                  <a16:creationId xmlns:a16="http://schemas.microsoft.com/office/drawing/2014/main" id="{EF129007-FFDE-4897-77AB-24483ACA2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1" y="5045"/>
              <a:ext cx="267" cy="85"/>
            </a:xfrm>
            <a:custGeom>
              <a:avLst/>
              <a:gdLst>
                <a:gd name="T0" fmla="*/ 93 w 110"/>
                <a:gd name="T1" fmla="*/ 1 h 35"/>
                <a:gd name="T2" fmla="*/ 100 w 110"/>
                <a:gd name="T3" fmla="*/ 4 h 35"/>
                <a:gd name="T4" fmla="*/ 101 w 110"/>
                <a:gd name="T5" fmla="*/ 3 h 35"/>
                <a:gd name="T6" fmla="*/ 101 w 110"/>
                <a:gd name="T7" fmla="*/ 4 h 35"/>
                <a:gd name="T8" fmla="*/ 107 w 110"/>
                <a:gd name="T9" fmla="*/ 20 h 35"/>
                <a:gd name="T10" fmla="*/ 108 w 110"/>
                <a:gd name="T11" fmla="*/ 21 h 35"/>
                <a:gd name="T12" fmla="*/ 108 w 110"/>
                <a:gd name="T13" fmla="*/ 24 h 35"/>
                <a:gd name="T14" fmla="*/ 107 w 110"/>
                <a:gd name="T15" fmla="*/ 24 h 35"/>
                <a:gd name="T16" fmla="*/ 108 w 110"/>
                <a:gd name="T17" fmla="*/ 24 h 35"/>
                <a:gd name="T18" fmla="*/ 106 w 110"/>
                <a:gd name="T19" fmla="*/ 33 h 35"/>
                <a:gd name="T20" fmla="*/ 105 w 110"/>
                <a:gd name="T21" fmla="*/ 35 h 35"/>
                <a:gd name="T22" fmla="*/ 100 w 110"/>
                <a:gd name="T23" fmla="*/ 35 h 35"/>
                <a:gd name="T24" fmla="*/ 100 w 110"/>
                <a:gd name="T25" fmla="*/ 35 h 35"/>
                <a:gd name="T26" fmla="*/ 102 w 110"/>
                <a:gd name="T27" fmla="*/ 25 h 35"/>
                <a:gd name="T28" fmla="*/ 103 w 110"/>
                <a:gd name="T29" fmla="*/ 22 h 35"/>
                <a:gd name="T30" fmla="*/ 103 w 110"/>
                <a:gd name="T31" fmla="*/ 17 h 35"/>
                <a:gd name="T32" fmla="*/ 101 w 110"/>
                <a:gd name="T33" fmla="*/ 10 h 35"/>
                <a:gd name="T34" fmla="*/ 85 w 110"/>
                <a:gd name="T35" fmla="*/ 6 h 35"/>
                <a:gd name="T36" fmla="*/ 64 w 110"/>
                <a:gd name="T37" fmla="*/ 15 h 35"/>
                <a:gd name="T38" fmla="*/ 59 w 110"/>
                <a:gd name="T39" fmla="*/ 18 h 35"/>
                <a:gd name="T40" fmla="*/ 54 w 110"/>
                <a:gd name="T41" fmla="*/ 21 h 35"/>
                <a:gd name="T42" fmla="*/ 48 w 110"/>
                <a:gd name="T43" fmla="*/ 23 h 35"/>
                <a:gd name="T44" fmla="*/ 34 w 110"/>
                <a:gd name="T45" fmla="*/ 27 h 35"/>
                <a:gd name="T46" fmla="*/ 29 w 110"/>
                <a:gd name="T47" fmla="*/ 28 h 35"/>
                <a:gd name="T48" fmla="*/ 29 w 110"/>
                <a:gd name="T49" fmla="*/ 29 h 35"/>
                <a:gd name="T50" fmla="*/ 18 w 110"/>
                <a:gd name="T51" fmla="*/ 30 h 35"/>
                <a:gd name="T52" fmla="*/ 8 w 110"/>
                <a:gd name="T53" fmla="*/ 35 h 35"/>
                <a:gd name="T54" fmla="*/ 0 w 110"/>
                <a:gd name="T55" fmla="*/ 35 h 35"/>
                <a:gd name="T56" fmla="*/ 0 w 110"/>
                <a:gd name="T57" fmla="*/ 35 h 35"/>
                <a:gd name="T58" fmla="*/ 8 w 110"/>
                <a:gd name="T59" fmla="*/ 31 h 35"/>
                <a:gd name="T60" fmla="*/ 8 w 110"/>
                <a:gd name="T61" fmla="*/ 29 h 35"/>
                <a:gd name="T62" fmla="*/ 13 w 110"/>
                <a:gd name="T63" fmla="*/ 27 h 35"/>
                <a:gd name="T64" fmla="*/ 13 w 110"/>
                <a:gd name="T65" fmla="*/ 28 h 35"/>
                <a:gd name="T66" fmla="*/ 13 w 110"/>
                <a:gd name="T67" fmla="*/ 27 h 35"/>
                <a:gd name="T68" fmla="*/ 17 w 110"/>
                <a:gd name="T69" fmla="*/ 26 h 35"/>
                <a:gd name="T70" fmla="*/ 19 w 110"/>
                <a:gd name="T71" fmla="*/ 26 h 35"/>
                <a:gd name="T72" fmla="*/ 22 w 110"/>
                <a:gd name="T73" fmla="*/ 25 h 35"/>
                <a:gd name="T74" fmla="*/ 23 w 110"/>
                <a:gd name="T75" fmla="*/ 25 h 35"/>
                <a:gd name="T76" fmla="*/ 27 w 110"/>
                <a:gd name="T77" fmla="*/ 25 h 35"/>
                <a:gd name="T78" fmla="*/ 26 w 110"/>
                <a:gd name="T79" fmla="*/ 24 h 35"/>
                <a:gd name="T80" fmla="*/ 27 w 110"/>
                <a:gd name="T81" fmla="*/ 24 h 35"/>
                <a:gd name="T82" fmla="*/ 36 w 110"/>
                <a:gd name="T83" fmla="*/ 22 h 35"/>
                <a:gd name="T84" fmla="*/ 38 w 110"/>
                <a:gd name="T85" fmla="*/ 21 h 35"/>
                <a:gd name="T86" fmla="*/ 41 w 110"/>
                <a:gd name="T87" fmla="*/ 21 h 35"/>
                <a:gd name="T88" fmla="*/ 47 w 110"/>
                <a:gd name="T89" fmla="*/ 18 h 35"/>
                <a:gd name="T90" fmla="*/ 53 w 110"/>
                <a:gd name="T91" fmla="*/ 16 h 35"/>
                <a:gd name="T92" fmla="*/ 59 w 110"/>
                <a:gd name="T93" fmla="*/ 12 h 35"/>
                <a:gd name="T94" fmla="*/ 66 w 110"/>
                <a:gd name="T95" fmla="*/ 7 h 35"/>
                <a:gd name="T96" fmla="*/ 67 w 110"/>
                <a:gd name="T97" fmla="*/ 8 h 35"/>
                <a:gd name="T98" fmla="*/ 68 w 110"/>
                <a:gd name="T99" fmla="*/ 7 h 35"/>
                <a:gd name="T100" fmla="*/ 68 w 110"/>
                <a:gd name="T101" fmla="*/ 7 h 35"/>
                <a:gd name="T102" fmla="*/ 74 w 110"/>
                <a:gd name="T103" fmla="*/ 5 h 35"/>
                <a:gd name="T104" fmla="*/ 74 w 110"/>
                <a:gd name="T105" fmla="*/ 4 h 35"/>
                <a:gd name="T106" fmla="*/ 77 w 110"/>
                <a:gd name="T107" fmla="*/ 3 h 35"/>
                <a:gd name="T108" fmla="*/ 84 w 110"/>
                <a:gd name="T109" fmla="*/ 1 h 35"/>
                <a:gd name="T110" fmla="*/ 89 w 110"/>
                <a:gd name="T111" fmla="*/ 1 h 35"/>
                <a:gd name="T112" fmla="*/ 93 w 110"/>
                <a:gd name="T1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35">
                  <a:moveTo>
                    <a:pt x="93" y="1"/>
                  </a:moveTo>
                  <a:cubicBezTo>
                    <a:pt x="96" y="1"/>
                    <a:pt x="99" y="2"/>
                    <a:pt x="100" y="4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3"/>
                    <a:pt x="101" y="4"/>
                    <a:pt x="101" y="4"/>
                  </a:cubicBezTo>
                  <a:cubicBezTo>
                    <a:pt x="104" y="4"/>
                    <a:pt x="110" y="15"/>
                    <a:pt x="107" y="20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2"/>
                    <a:pt x="108" y="23"/>
                    <a:pt x="108" y="24"/>
                  </a:cubicBezTo>
                  <a:cubicBezTo>
                    <a:pt x="108" y="24"/>
                    <a:pt x="108" y="24"/>
                    <a:pt x="107" y="24"/>
                  </a:cubicBezTo>
                  <a:cubicBezTo>
                    <a:pt x="107" y="24"/>
                    <a:pt x="107" y="24"/>
                    <a:pt x="108" y="24"/>
                  </a:cubicBezTo>
                  <a:cubicBezTo>
                    <a:pt x="107" y="26"/>
                    <a:pt x="107" y="31"/>
                    <a:pt x="106" y="33"/>
                  </a:cubicBezTo>
                  <a:cubicBezTo>
                    <a:pt x="106" y="33"/>
                    <a:pt x="106" y="35"/>
                    <a:pt x="105" y="35"/>
                  </a:cubicBezTo>
                  <a:cubicBezTo>
                    <a:pt x="103" y="35"/>
                    <a:pt x="102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2"/>
                    <a:pt x="103" y="29"/>
                    <a:pt x="102" y="25"/>
                  </a:cubicBezTo>
                  <a:cubicBezTo>
                    <a:pt x="102" y="24"/>
                    <a:pt x="103" y="22"/>
                    <a:pt x="103" y="22"/>
                  </a:cubicBezTo>
                  <a:cubicBezTo>
                    <a:pt x="104" y="21"/>
                    <a:pt x="103" y="18"/>
                    <a:pt x="103" y="17"/>
                  </a:cubicBezTo>
                  <a:cubicBezTo>
                    <a:pt x="102" y="14"/>
                    <a:pt x="102" y="11"/>
                    <a:pt x="101" y="10"/>
                  </a:cubicBezTo>
                  <a:cubicBezTo>
                    <a:pt x="98" y="6"/>
                    <a:pt x="91" y="4"/>
                    <a:pt x="85" y="6"/>
                  </a:cubicBezTo>
                  <a:cubicBezTo>
                    <a:pt x="77" y="8"/>
                    <a:pt x="71" y="10"/>
                    <a:pt x="64" y="15"/>
                  </a:cubicBezTo>
                  <a:cubicBezTo>
                    <a:pt x="62" y="16"/>
                    <a:pt x="61" y="17"/>
                    <a:pt x="59" y="18"/>
                  </a:cubicBezTo>
                  <a:cubicBezTo>
                    <a:pt x="58" y="19"/>
                    <a:pt x="56" y="20"/>
                    <a:pt x="54" y="21"/>
                  </a:cubicBezTo>
                  <a:cubicBezTo>
                    <a:pt x="52" y="21"/>
                    <a:pt x="50" y="21"/>
                    <a:pt x="48" y="23"/>
                  </a:cubicBezTo>
                  <a:cubicBezTo>
                    <a:pt x="45" y="24"/>
                    <a:pt x="38" y="27"/>
                    <a:pt x="34" y="27"/>
                  </a:cubicBezTo>
                  <a:cubicBezTo>
                    <a:pt x="32" y="27"/>
                    <a:pt x="31" y="29"/>
                    <a:pt x="29" y="28"/>
                  </a:cubicBezTo>
                  <a:cubicBezTo>
                    <a:pt x="29" y="28"/>
                    <a:pt x="29" y="28"/>
                    <a:pt x="29" y="29"/>
                  </a:cubicBezTo>
                  <a:cubicBezTo>
                    <a:pt x="27" y="30"/>
                    <a:pt x="21" y="30"/>
                    <a:pt x="18" y="30"/>
                  </a:cubicBezTo>
                  <a:cubicBezTo>
                    <a:pt x="14" y="31"/>
                    <a:pt x="11" y="34"/>
                    <a:pt x="8" y="35"/>
                  </a:cubicBezTo>
                  <a:cubicBezTo>
                    <a:pt x="5" y="35"/>
                    <a:pt x="3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4"/>
                    <a:pt x="5" y="31"/>
                    <a:pt x="8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10" y="29"/>
                    <a:pt x="11" y="28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5" y="27"/>
                    <a:pt x="15" y="26"/>
                    <a:pt x="17" y="26"/>
                  </a:cubicBezTo>
                  <a:cubicBezTo>
                    <a:pt x="17" y="26"/>
                    <a:pt x="18" y="26"/>
                    <a:pt x="19" y="26"/>
                  </a:cubicBezTo>
                  <a:cubicBezTo>
                    <a:pt x="20" y="26"/>
                    <a:pt x="21" y="25"/>
                    <a:pt x="22" y="25"/>
                  </a:cubicBezTo>
                  <a:cubicBezTo>
                    <a:pt x="22" y="25"/>
                    <a:pt x="23" y="25"/>
                    <a:pt x="23" y="25"/>
                  </a:cubicBezTo>
                  <a:cubicBezTo>
                    <a:pt x="24" y="25"/>
                    <a:pt x="26" y="25"/>
                    <a:pt x="27" y="25"/>
                  </a:cubicBezTo>
                  <a:cubicBezTo>
                    <a:pt x="27" y="24"/>
                    <a:pt x="27" y="24"/>
                    <a:pt x="26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9" y="23"/>
                    <a:pt x="33" y="23"/>
                    <a:pt x="36" y="22"/>
                  </a:cubicBezTo>
                  <a:cubicBezTo>
                    <a:pt x="36" y="22"/>
                    <a:pt x="37" y="21"/>
                    <a:pt x="38" y="21"/>
                  </a:cubicBezTo>
                  <a:cubicBezTo>
                    <a:pt x="39" y="21"/>
                    <a:pt x="40" y="21"/>
                    <a:pt x="41" y="21"/>
                  </a:cubicBezTo>
                  <a:cubicBezTo>
                    <a:pt x="43" y="20"/>
                    <a:pt x="45" y="19"/>
                    <a:pt x="47" y="18"/>
                  </a:cubicBezTo>
                  <a:cubicBezTo>
                    <a:pt x="48" y="18"/>
                    <a:pt x="51" y="17"/>
                    <a:pt x="53" y="16"/>
                  </a:cubicBezTo>
                  <a:cubicBezTo>
                    <a:pt x="55" y="15"/>
                    <a:pt x="57" y="13"/>
                    <a:pt x="59" y="12"/>
                  </a:cubicBezTo>
                  <a:cubicBezTo>
                    <a:pt x="62" y="10"/>
                    <a:pt x="65" y="10"/>
                    <a:pt x="66" y="7"/>
                  </a:cubicBezTo>
                  <a:cubicBezTo>
                    <a:pt x="67" y="7"/>
                    <a:pt x="67" y="8"/>
                    <a:pt x="67" y="8"/>
                  </a:cubicBezTo>
                  <a:cubicBezTo>
                    <a:pt x="67" y="7"/>
                    <a:pt x="67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9" y="7"/>
                    <a:pt x="73" y="4"/>
                    <a:pt x="74" y="5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5" y="4"/>
                    <a:pt x="76" y="3"/>
                    <a:pt x="77" y="3"/>
                  </a:cubicBezTo>
                  <a:cubicBezTo>
                    <a:pt x="79" y="3"/>
                    <a:pt x="81" y="2"/>
                    <a:pt x="84" y="1"/>
                  </a:cubicBezTo>
                  <a:cubicBezTo>
                    <a:pt x="86" y="0"/>
                    <a:pt x="88" y="1"/>
                    <a:pt x="89" y="1"/>
                  </a:cubicBezTo>
                  <a:cubicBezTo>
                    <a:pt x="91" y="0"/>
                    <a:pt x="92" y="2"/>
                    <a:pt x="93" y="1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773">
              <a:extLst>
                <a:ext uri="{FF2B5EF4-FFF2-40B4-BE49-F238E27FC236}">
                  <a16:creationId xmlns:a16="http://schemas.microsoft.com/office/drawing/2014/main" id="{B3C8FBC9-E873-859A-88ED-5B201E336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5048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774">
              <a:extLst>
                <a:ext uri="{FF2B5EF4-FFF2-40B4-BE49-F238E27FC236}">
                  <a16:creationId xmlns:a16="http://schemas.microsoft.com/office/drawing/2014/main" id="{44D365AC-12F1-4EA6-DA1B-2DE54BF8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9" y="505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775">
              <a:extLst>
                <a:ext uri="{FF2B5EF4-FFF2-40B4-BE49-F238E27FC236}">
                  <a16:creationId xmlns:a16="http://schemas.microsoft.com/office/drawing/2014/main" id="{34726950-BBBF-7A5C-BAFB-3A19B7FD4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" y="50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776">
              <a:extLst>
                <a:ext uri="{FF2B5EF4-FFF2-40B4-BE49-F238E27FC236}">
                  <a16:creationId xmlns:a16="http://schemas.microsoft.com/office/drawing/2014/main" id="{85762DD3-A0CC-F386-365D-A6D7A2DD7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" y="5060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777">
              <a:extLst>
                <a:ext uri="{FF2B5EF4-FFF2-40B4-BE49-F238E27FC236}">
                  <a16:creationId xmlns:a16="http://schemas.microsoft.com/office/drawing/2014/main" id="{6AE1918C-AF18-B5D9-F386-D746A4752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" y="50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778">
              <a:extLst>
                <a:ext uri="{FF2B5EF4-FFF2-40B4-BE49-F238E27FC236}">
                  <a16:creationId xmlns:a16="http://schemas.microsoft.com/office/drawing/2014/main" id="{6EBD7FB3-887D-2D8A-653C-223F6E190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2" y="5101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779">
              <a:extLst>
                <a:ext uri="{FF2B5EF4-FFF2-40B4-BE49-F238E27FC236}">
                  <a16:creationId xmlns:a16="http://schemas.microsoft.com/office/drawing/2014/main" id="{EB8FA763-3C2F-5F95-15CE-C79E5399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" y="5106"/>
              <a:ext cx="160" cy="24"/>
            </a:xfrm>
            <a:custGeom>
              <a:avLst/>
              <a:gdLst>
                <a:gd name="T0" fmla="*/ 33 w 66"/>
                <a:gd name="T1" fmla="*/ 0 h 10"/>
                <a:gd name="T2" fmla="*/ 46 w 66"/>
                <a:gd name="T3" fmla="*/ 1 h 10"/>
                <a:gd name="T4" fmla="*/ 49 w 66"/>
                <a:gd name="T5" fmla="*/ 1 h 10"/>
                <a:gd name="T6" fmla="*/ 50 w 66"/>
                <a:gd name="T7" fmla="*/ 2 h 10"/>
                <a:gd name="T8" fmla="*/ 58 w 66"/>
                <a:gd name="T9" fmla="*/ 5 h 10"/>
                <a:gd name="T10" fmla="*/ 59 w 66"/>
                <a:gd name="T11" fmla="*/ 4 h 10"/>
                <a:gd name="T12" fmla="*/ 66 w 66"/>
                <a:gd name="T13" fmla="*/ 10 h 10"/>
                <a:gd name="T14" fmla="*/ 59 w 66"/>
                <a:gd name="T15" fmla="*/ 10 h 10"/>
                <a:gd name="T16" fmla="*/ 49 w 66"/>
                <a:gd name="T17" fmla="*/ 7 h 10"/>
                <a:gd name="T18" fmla="*/ 33 w 66"/>
                <a:gd name="T19" fmla="*/ 5 h 10"/>
                <a:gd name="T20" fmla="*/ 24 w 66"/>
                <a:gd name="T21" fmla="*/ 6 h 10"/>
                <a:gd name="T22" fmla="*/ 11 w 66"/>
                <a:gd name="T23" fmla="*/ 10 h 10"/>
                <a:gd name="T24" fmla="*/ 0 w 66"/>
                <a:gd name="T25" fmla="*/ 10 h 10"/>
                <a:gd name="T26" fmla="*/ 0 w 66"/>
                <a:gd name="T27" fmla="*/ 10 h 10"/>
                <a:gd name="T28" fmla="*/ 0 w 66"/>
                <a:gd name="T29" fmla="*/ 10 h 10"/>
                <a:gd name="T30" fmla="*/ 14 w 66"/>
                <a:gd name="T31" fmla="*/ 5 h 10"/>
                <a:gd name="T32" fmla="*/ 14 w 66"/>
                <a:gd name="T33" fmla="*/ 4 h 10"/>
                <a:gd name="T34" fmla="*/ 16 w 66"/>
                <a:gd name="T35" fmla="*/ 4 h 10"/>
                <a:gd name="T36" fmla="*/ 16 w 66"/>
                <a:gd name="T37" fmla="*/ 3 h 10"/>
                <a:gd name="T38" fmla="*/ 26 w 66"/>
                <a:gd name="T39" fmla="*/ 0 h 10"/>
                <a:gd name="T40" fmla="*/ 28 w 66"/>
                <a:gd name="T41" fmla="*/ 1 h 10"/>
                <a:gd name="T42" fmla="*/ 30 w 66"/>
                <a:gd name="T43" fmla="*/ 0 h 10"/>
                <a:gd name="T44" fmla="*/ 33 w 66"/>
                <a:gd name="T4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10">
                  <a:moveTo>
                    <a:pt x="33" y="0"/>
                  </a:moveTo>
                  <a:cubicBezTo>
                    <a:pt x="38" y="0"/>
                    <a:pt x="43" y="0"/>
                    <a:pt x="46" y="1"/>
                  </a:cubicBezTo>
                  <a:cubicBezTo>
                    <a:pt x="47" y="1"/>
                    <a:pt x="48" y="1"/>
                    <a:pt x="49" y="1"/>
                  </a:cubicBezTo>
                  <a:cubicBezTo>
                    <a:pt x="49" y="1"/>
                    <a:pt x="50" y="2"/>
                    <a:pt x="50" y="2"/>
                  </a:cubicBezTo>
                  <a:cubicBezTo>
                    <a:pt x="53" y="3"/>
                    <a:pt x="56" y="3"/>
                    <a:pt x="58" y="5"/>
                  </a:cubicBezTo>
                  <a:cubicBezTo>
                    <a:pt x="58" y="4"/>
                    <a:pt x="58" y="4"/>
                    <a:pt x="59" y="4"/>
                  </a:cubicBezTo>
                  <a:cubicBezTo>
                    <a:pt x="60" y="6"/>
                    <a:pt x="65" y="7"/>
                    <a:pt x="66" y="10"/>
                  </a:cubicBezTo>
                  <a:cubicBezTo>
                    <a:pt x="63" y="10"/>
                    <a:pt x="61" y="10"/>
                    <a:pt x="59" y="10"/>
                  </a:cubicBezTo>
                  <a:cubicBezTo>
                    <a:pt x="57" y="8"/>
                    <a:pt x="52" y="8"/>
                    <a:pt x="49" y="7"/>
                  </a:cubicBezTo>
                  <a:cubicBezTo>
                    <a:pt x="44" y="5"/>
                    <a:pt x="39" y="5"/>
                    <a:pt x="33" y="5"/>
                  </a:cubicBezTo>
                  <a:cubicBezTo>
                    <a:pt x="30" y="5"/>
                    <a:pt x="27" y="5"/>
                    <a:pt x="24" y="6"/>
                  </a:cubicBezTo>
                  <a:cubicBezTo>
                    <a:pt x="20" y="7"/>
                    <a:pt x="16" y="9"/>
                    <a:pt x="11" y="10"/>
                  </a:cubicBezTo>
                  <a:cubicBezTo>
                    <a:pt x="7" y="10"/>
                    <a:pt x="3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11" y="4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7" y="3"/>
                    <a:pt x="26" y="1"/>
                    <a:pt x="26" y="0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28" y="1"/>
                    <a:pt x="29" y="0"/>
                    <a:pt x="30" y="0"/>
                  </a:cubicBezTo>
                  <a:cubicBezTo>
                    <a:pt x="30" y="0"/>
                    <a:pt x="32" y="0"/>
                    <a:pt x="33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780">
              <a:extLst>
                <a:ext uri="{FF2B5EF4-FFF2-40B4-BE49-F238E27FC236}">
                  <a16:creationId xmlns:a16="http://schemas.microsoft.com/office/drawing/2014/main" id="{3953A5B4-2E59-3434-A8D0-C4838998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" y="51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781">
              <a:extLst>
                <a:ext uri="{FF2B5EF4-FFF2-40B4-BE49-F238E27FC236}">
                  <a16:creationId xmlns:a16="http://schemas.microsoft.com/office/drawing/2014/main" id="{09367905-3B95-ADE6-443A-52F7A8BC6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1" y="51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782">
              <a:extLst>
                <a:ext uri="{FF2B5EF4-FFF2-40B4-BE49-F238E27FC236}">
                  <a16:creationId xmlns:a16="http://schemas.microsoft.com/office/drawing/2014/main" id="{70C65522-1325-A00F-E6E2-AC04E2FA0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" y="51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chemeClr val="accent2">
                  <a:lumMod val="20000"/>
                  <a:lumOff val="80000"/>
                  <a:alpha val="26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BC0902-FB1D-E7AC-0B06-B272CD9BD4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单击输入标题内容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9BD55D9E-32F4-6561-007A-97342B2795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562" y="3406141"/>
            <a:ext cx="5372418" cy="2769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DD8A5E8D-3F88-BFF1-BEEE-8DBBB88714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EAE6FF16-1D59-A771-EA0D-ED68DFBCD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DB579F-5A76-14DE-630B-68FE65D838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单击输入结束语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F63A7A1-15F7-35EE-07BE-1C270CA68E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4562" y="3406141"/>
            <a:ext cx="5372418" cy="2769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AB32E69-86E1-358D-C76D-54D9503A3C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FF1AD2C-7840-5FD5-61DD-45671B0E25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665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照镜子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332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ZHAO </a:t>
            </a:r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JINGzi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0"/>
            <a:ext cx="308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话不多说，喜欢上述设计扫码联系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BuHe_YG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73FB20-8A9F-B668-5128-597F2013D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787" y="645872"/>
            <a:ext cx="1966225" cy="19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7D8E74-A075-69E0-30FA-161FBE473420}"/>
              </a:ext>
            </a:extLst>
          </p:cNvPr>
          <p:cNvSpPr/>
          <p:nvPr/>
        </p:nvSpPr>
        <p:spPr>
          <a:xfrm>
            <a:off x="658813" y="356838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照镜子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02AF4B-0018-D6A4-5F44-2DE2779458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19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3217804-4A90-1885-CE9F-2189FCE05D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19DED98-C7A1-9B28-F105-FFD0AFDC3C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1F8116D-8341-038E-AF2B-229A73FA9BE2}"/>
              </a:ext>
            </a:extLst>
          </p:cNvPr>
          <p:cNvGrpSpPr/>
          <p:nvPr/>
        </p:nvGrpSpPr>
        <p:grpSpPr>
          <a:xfrm>
            <a:off x="6715845" y="1436914"/>
            <a:ext cx="4349163" cy="937452"/>
            <a:chOff x="6715845" y="1344706"/>
            <a:chExt cx="4349163" cy="9374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D01FA52-C226-DAE0-35FF-BD4858B031B3}"/>
                </a:ext>
              </a:extLst>
            </p:cNvPr>
            <p:cNvSpPr/>
            <p:nvPr/>
          </p:nvSpPr>
          <p:spPr>
            <a:xfrm>
              <a:off x="6715845" y="1344706"/>
              <a:ext cx="4349163" cy="937452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76200" dist="381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5F0FA3-4DBB-8720-3C3A-5C4AF5103888}"/>
                </a:ext>
              </a:extLst>
            </p:cNvPr>
            <p:cNvSpPr txBox="1"/>
            <p:nvPr/>
          </p:nvSpPr>
          <p:spPr>
            <a:xfrm>
              <a:off x="6954050" y="1536433"/>
              <a:ext cx="61555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rgbClr val="FFFFFF"/>
                  </a:solidFill>
                  <a:latin typeface="+mj-lt"/>
                </a:rPr>
                <a:t>01</a:t>
              </a:r>
              <a:endParaRPr lang="zh-CN" altLang="en-US" sz="3600" dirty="0">
                <a:solidFill>
                  <a:srgbClr val="FFFFFF"/>
                </a:solidFill>
                <a:latin typeface="+mj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80E5B8C-B328-45EC-C9F0-FADA1F97D090}"/>
                </a:ext>
              </a:extLst>
            </p:cNvPr>
            <p:cNvGrpSpPr/>
            <p:nvPr/>
          </p:nvGrpSpPr>
          <p:grpSpPr>
            <a:xfrm>
              <a:off x="7807808" y="1490516"/>
              <a:ext cx="3026679" cy="645832"/>
              <a:chOff x="7807808" y="1490702"/>
              <a:chExt cx="3026679" cy="645832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16C1E1C-ECBA-285B-3E4B-959F0EA737B2}"/>
                  </a:ext>
                </a:extLst>
              </p:cNvPr>
              <p:cNvSpPr txBox="1"/>
              <p:nvPr/>
            </p:nvSpPr>
            <p:spPr>
              <a:xfrm>
                <a:off x="7807808" y="1490702"/>
                <a:ext cx="246221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FFFF"/>
                    </a:solidFill>
                    <a:latin typeface="+mj-ea"/>
                    <a:ea typeface="+mj-ea"/>
                  </a:rPr>
                  <a:t>单击此处输入标题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64E6EC9-3045-EC7E-B538-E78DEE0B5151}"/>
                  </a:ext>
                </a:extLst>
              </p:cNvPr>
              <p:cNvSpPr txBox="1"/>
              <p:nvPr/>
            </p:nvSpPr>
            <p:spPr>
              <a:xfrm>
                <a:off x="7807808" y="1920379"/>
                <a:ext cx="3026679" cy="2161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to enter the title content</a:t>
                </a: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D058D80-C288-ED98-451B-BDE7BE59F1FE}"/>
              </a:ext>
            </a:extLst>
          </p:cNvPr>
          <p:cNvGrpSpPr/>
          <p:nvPr/>
        </p:nvGrpSpPr>
        <p:grpSpPr>
          <a:xfrm>
            <a:off x="6715845" y="2566093"/>
            <a:ext cx="4349163" cy="937452"/>
            <a:chOff x="6715845" y="2473885"/>
            <a:chExt cx="4349163" cy="93745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26F64C3-918A-1DC7-803B-DFF98C10CD15}"/>
                </a:ext>
              </a:extLst>
            </p:cNvPr>
            <p:cNvSpPr/>
            <p:nvPr/>
          </p:nvSpPr>
          <p:spPr>
            <a:xfrm>
              <a:off x="6715845" y="2473885"/>
              <a:ext cx="4349163" cy="9374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461C52C-921A-C1FE-A4B6-677132E88398}"/>
                </a:ext>
              </a:extLst>
            </p:cNvPr>
            <p:cNvSpPr txBox="1"/>
            <p:nvPr/>
          </p:nvSpPr>
          <p:spPr>
            <a:xfrm>
              <a:off x="6954050" y="2665612"/>
              <a:ext cx="61555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/>
                  </a:solidFill>
                  <a:latin typeface="+mj-lt"/>
                </a:rPr>
                <a:t>02</a:t>
              </a:r>
              <a:endParaRPr lang="zh-CN" altLang="en-US" sz="3600" dirty="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C643968-3191-5583-D7E2-E46FF4030F58}"/>
                </a:ext>
              </a:extLst>
            </p:cNvPr>
            <p:cNvGrpSpPr/>
            <p:nvPr/>
          </p:nvGrpSpPr>
          <p:grpSpPr>
            <a:xfrm>
              <a:off x="7807808" y="2619695"/>
              <a:ext cx="3026679" cy="645832"/>
              <a:chOff x="7807808" y="1490702"/>
              <a:chExt cx="3026679" cy="645832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CE784D29-5C5C-E70A-1B22-6F386DFC54AE}"/>
                  </a:ext>
                </a:extLst>
              </p:cNvPr>
              <p:cNvSpPr txBox="1"/>
              <p:nvPr/>
            </p:nvSpPr>
            <p:spPr>
              <a:xfrm>
                <a:off x="7807808" y="1490702"/>
                <a:ext cx="246221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单击此处输入标题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F8D9330-64D2-40D5-49A0-C855E9282B3E}"/>
                  </a:ext>
                </a:extLst>
              </p:cNvPr>
              <p:cNvSpPr txBox="1"/>
              <p:nvPr/>
            </p:nvSpPr>
            <p:spPr>
              <a:xfrm>
                <a:off x="7807808" y="1920379"/>
                <a:ext cx="3026679" cy="2161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to enter the title content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28158A1-CEA6-791F-ED15-D7E404967914}"/>
              </a:ext>
            </a:extLst>
          </p:cNvPr>
          <p:cNvGrpSpPr/>
          <p:nvPr/>
        </p:nvGrpSpPr>
        <p:grpSpPr>
          <a:xfrm>
            <a:off x="6715845" y="3695272"/>
            <a:ext cx="4349163" cy="937452"/>
            <a:chOff x="6715845" y="3603064"/>
            <a:chExt cx="4349163" cy="937452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7BBDD3F-6456-0DBC-5C99-F657531ACD1B}"/>
                </a:ext>
              </a:extLst>
            </p:cNvPr>
            <p:cNvSpPr/>
            <p:nvPr/>
          </p:nvSpPr>
          <p:spPr>
            <a:xfrm>
              <a:off x="6715845" y="3603064"/>
              <a:ext cx="4349163" cy="9374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80A1DD0-C2FA-9FA0-8757-C87E74BD884B}"/>
                </a:ext>
              </a:extLst>
            </p:cNvPr>
            <p:cNvSpPr txBox="1"/>
            <p:nvPr/>
          </p:nvSpPr>
          <p:spPr>
            <a:xfrm>
              <a:off x="6954050" y="3794791"/>
              <a:ext cx="61555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/>
                  </a:solidFill>
                  <a:latin typeface="+mj-lt"/>
                </a:rPr>
                <a:t>03</a:t>
              </a:r>
              <a:endParaRPr lang="zh-CN" altLang="en-US" sz="3600" dirty="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C012DB7-3522-82E6-2940-4489EBC810A3}"/>
                </a:ext>
              </a:extLst>
            </p:cNvPr>
            <p:cNvGrpSpPr/>
            <p:nvPr/>
          </p:nvGrpSpPr>
          <p:grpSpPr>
            <a:xfrm>
              <a:off x="7807808" y="3748874"/>
              <a:ext cx="3026679" cy="645832"/>
              <a:chOff x="7807808" y="1490702"/>
              <a:chExt cx="3026679" cy="64583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600D428-2F8B-901F-9A48-7C199C42C3F6}"/>
                  </a:ext>
                </a:extLst>
              </p:cNvPr>
              <p:cNvSpPr txBox="1"/>
              <p:nvPr/>
            </p:nvSpPr>
            <p:spPr>
              <a:xfrm>
                <a:off x="7807808" y="1490702"/>
                <a:ext cx="246221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单击此处输入标题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03BB102C-2143-9C2A-EB44-25C50024FF62}"/>
                  </a:ext>
                </a:extLst>
              </p:cNvPr>
              <p:cNvSpPr txBox="1"/>
              <p:nvPr/>
            </p:nvSpPr>
            <p:spPr>
              <a:xfrm>
                <a:off x="7807808" y="1920379"/>
                <a:ext cx="3026679" cy="2161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to enter the title content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016FE12-3018-5721-B137-36933C319483}"/>
              </a:ext>
            </a:extLst>
          </p:cNvPr>
          <p:cNvGrpSpPr/>
          <p:nvPr/>
        </p:nvGrpSpPr>
        <p:grpSpPr>
          <a:xfrm>
            <a:off x="6715845" y="4824451"/>
            <a:ext cx="4349163" cy="937452"/>
            <a:chOff x="6715845" y="4732243"/>
            <a:chExt cx="4349163" cy="93745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C487F14-D714-0CBA-0113-924E01A9ACF2}"/>
                </a:ext>
              </a:extLst>
            </p:cNvPr>
            <p:cNvSpPr/>
            <p:nvPr/>
          </p:nvSpPr>
          <p:spPr>
            <a:xfrm>
              <a:off x="6715845" y="4732243"/>
              <a:ext cx="4349163" cy="9374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9F1350F-7876-211A-2F18-BA6E866EB96F}"/>
                </a:ext>
              </a:extLst>
            </p:cNvPr>
            <p:cNvSpPr txBox="1"/>
            <p:nvPr/>
          </p:nvSpPr>
          <p:spPr>
            <a:xfrm>
              <a:off x="6954050" y="4923970"/>
              <a:ext cx="61555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/>
                  </a:solidFill>
                  <a:latin typeface="+mj-lt"/>
                </a:rPr>
                <a:t>04</a:t>
              </a:r>
              <a:endParaRPr lang="zh-CN" altLang="en-US" sz="3600" dirty="0">
                <a:solidFill>
                  <a:schemeClr val="accent2"/>
                </a:solidFill>
                <a:latin typeface="+mj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0B31B06-1A23-B779-A37E-7DD8D061298D}"/>
                </a:ext>
              </a:extLst>
            </p:cNvPr>
            <p:cNvGrpSpPr/>
            <p:nvPr/>
          </p:nvGrpSpPr>
          <p:grpSpPr>
            <a:xfrm>
              <a:off x="7807808" y="4878053"/>
              <a:ext cx="3026679" cy="645832"/>
              <a:chOff x="7807808" y="1490702"/>
              <a:chExt cx="3026679" cy="64583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C0A8F2D5-1218-A70E-C979-D47DCE7C7950}"/>
                  </a:ext>
                </a:extLst>
              </p:cNvPr>
              <p:cNvSpPr txBox="1"/>
              <p:nvPr/>
            </p:nvSpPr>
            <p:spPr>
              <a:xfrm>
                <a:off x="7807808" y="1490702"/>
                <a:ext cx="246221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单击此处输入标题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B6E2B4D-CBD4-7F28-C3EB-401319F598DF}"/>
                  </a:ext>
                </a:extLst>
              </p:cNvPr>
              <p:cNvSpPr txBox="1"/>
              <p:nvPr/>
            </p:nvSpPr>
            <p:spPr>
              <a:xfrm>
                <a:off x="7807808" y="1920379"/>
                <a:ext cx="3026679" cy="2161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1400" dirty="0">
                    <a:latin typeface="+mj-lt"/>
                  </a:rPr>
                  <a:t>Click to enter the title content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9D0EC12A-6410-8026-F026-E87D901124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488F9B0A-D14D-D09D-23F6-A7306CF220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14918C8C-C46C-9516-1703-B1B3438706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5D877520-7FF5-E4D4-B569-9D2B14FBB1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>
                <a:latin typeface="+mj-ea"/>
                <a:ea typeface="+mj-ea"/>
              </a:rPr>
              <a:t>Click to enter the title content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46AF52E-EC75-9595-D2DC-580917D318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23998" y="4700440"/>
            <a:ext cx="5582292" cy="6107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单击此处输入您的正文，文字是您思想的提炼，为了最终演示发布的良好效果，请尽量言简意赅的阐述观点。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80741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862CB83-6FBC-1017-BF20-FD752601FC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6EC52E-59F2-9B64-56E1-D31A63D675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4705" y="1016000"/>
            <a:ext cx="3551538" cy="2215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6FF1AA-DA8F-A69D-840D-EF1EAA49F85B}"/>
              </a:ext>
            </a:extLst>
          </p:cNvPr>
          <p:cNvSpPr txBox="1"/>
          <p:nvPr/>
        </p:nvSpPr>
        <p:spPr>
          <a:xfrm>
            <a:off x="1137236" y="162390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8" name="文本占位符 13">
            <a:extLst>
              <a:ext uri="{FF2B5EF4-FFF2-40B4-BE49-F238E27FC236}">
                <a16:creationId xmlns:a16="http://schemas.microsoft.com/office/drawing/2014/main" id="{4741682F-1182-70A4-D492-9DEDE2B0205C}"/>
              </a:ext>
            </a:extLst>
          </p:cNvPr>
          <p:cNvSpPr txBox="1">
            <a:spLocks/>
          </p:cNvSpPr>
          <p:nvPr/>
        </p:nvSpPr>
        <p:spPr>
          <a:xfrm>
            <a:off x="1137236" y="2128865"/>
            <a:ext cx="4848626" cy="4959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单击此处输入您的正文，文字是您思想的提炼，为了最终演示发布的良好效果，请尽量言简意赅的阐述观点。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3676CDC-9FE3-82AA-4AB2-3CA7B48D7D14}"/>
              </a:ext>
            </a:extLst>
          </p:cNvPr>
          <p:cNvGrpSpPr/>
          <p:nvPr/>
        </p:nvGrpSpPr>
        <p:grpSpPr>
          <a:xfrm>
            <a:off x="1137236" y="3233234"/>
            <a:ext cx="655938" cy="631530"/>
            <a:chOff x="1137236" y="3155978"/>
            <a:chExt cx="655938" cy="63153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CD40A2D-90A9-28EA-229D-BF89F8EE5EBF}"/>
                </a:ext>
              </a:extLst>
            </p:cNvPr>
            <p:cNvSpPr/>
            <p:nvPr/>
          </p:nvSpPr>
          <p:spPr>
            <a:xfrm>
              <a:off x="1137236" y="3155978"/>
              <a:ext cx="655938" cy="631530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4" name="图形 13" descr="城市 纯色填充">
              <a:extLst>
                <a:ext uri="{FF2B5EF4-FFF2-40B4-BE49-F238E27FC236}">
                  <a16:creationId xmlns:a16="http://schemas.microsoft.com/office/drawing/2014/main" id="{E11B33DD-306C-1A1F-F786-D2E7B0658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7253" y="3223791"/>
              <a:ext cx="495905" cy="495905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6B1C9D5-A39B-6E8D-14E6-C91BF5C70BB2}"/>
              </a:ext>
            </a:extLst>
          </p:cNvPr>
          <p:cNvGrpSpPr/>
          <p:nvPr/>
        </p:nvGrpSpPr>
        <p:grpSpPr>
          <a:xfrm>
            <a:off x="1137236" y="4385839"/>
            <a:ext cx="655938" cy="631530"/>
            <a:chOff x="1137236" y="4308583"/>
            <a:chExt cx="655938" cy="63153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C6E347A-F609-176D-5571-81E51E987906}"/>
                </a:ext>
              </a:extLst>
            </p:cNvPr>
            <p:cNvSpPr/>
            <p:nvPr/>
          </p:nvSpPr>
          <p:spPr>
            <a:xfrm>
              <a:off x="1137236" y="4308583"/>
              <a:ext cx="655938" cy="631530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6" name="图形 15" descr="场记板 纯色填充">
              <a:extLst>
                <a:ext uri="{FF2B5EF4-FFF2-40B4-BE49-F238E27FC236}">
                  <a16:creationId xmlns:a16="http://schemas.microsoft.com/office/drawing/2014/main" id="{7082A71F-E51A-14F5-A0EA-F806A6F38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17253" y="4376396"/>
              <a:ext cx="495905" cy="495905"/>
            </a:xfrm>
            <a:prstGeom prst="rect">
              <a:avLst/>
            </a:prstGeom>
          </p:spPr>
        </p:pic>
      </p:grp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21FFF471-27F4-9BA5-5F61-533827339266}"/>
              </a:ext>
            </a:extLst>
          </p:cNvPr>
          <p:cNvSpPr txBox="1">
            <a:spLocks/>
          </p:cNvSpPr>
          <p:nvPr/>
        </p:nvSpPr>
        <p:spPr>
          <a:xfrm>
            <a:off x="1996136" y="3301047"/>
            <a:ext cx="3205955" cy="4959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单击此处输入您的正文，文字是您思想的提炼。</a:t>
            </a:r>
          </a:p>
        </p:txBody>
      </p:sp>
      <p:sp>
        <p:nvSpPr>
          <p:cNvPr id="20" name="文本占位符 13">
            <a:extLst>
              <a:ext uri="{FF2B5EF4-FFF2-40B4-BE49-F238E27FC236}">
                <a16:creationId xmlns:a16="http://schemas.microsoft.com/office/drawing/2014/main" id="{5C852C63-5D7D-5F98-1488-F3DB756FD739}"/>
              </a:ext>
            </a:extLst>
          </p:cNvPr>
          <p:cNvSpPr txBox="1">
            <a:spLocks/>
          </p:cNvSpPr>
          <p:nvPr/>
        </p:nvSpPr>
        <p:spPr>
          <a:xfrm>
            <a:off x="1996136" y="4453652"/>
            <a:ext cx="3205955" cy="4959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3F002E3-2DE0-6A6C-F21B-5F2D4FDF7EA8}"/>
              </a:ext>
            </a:extLst>
          </p:cNvPr>
          <p:cNvSpPr/>
          <p:nvPr/>
        </p:nvSpPr>
        <p:spPr>
          <a:xfrm>
            <a:off x="6800370" y="1598279"/>
            <a:ext cx="2259106" cy="3980329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4DBE031-7880-2FB0-D32F-EBF7E5BAC85F}"/>
              </a:ext>
            </a:extLst>
          </p:cNvPr>
          <p:cNvSpPr/>
          <p:nvPr/>
        </p:nvSpPr>
        <p:spPr>
          <a:xfrm>
            <a:off x="9274082" y="1598279"/>
            <a:ext cx="2259106" cy="3980329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形 25" descr="教室 纯色填充">
            <a:extLst>
              <a:ext uri="{FF2B5EF4-FFF2-40B4-BE49-F238E27FC236}">
                <a16:creationId xmlns:a16="http://schemas.microsoft.com/office/drawing/2014/main" id="{C837A7BC-27F2-139F-6F01-8025798C76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21796" y="1847025"/>
            <a:ext cx="563679" cy="563679"/>
          </a:xfrm>
          <a:prstGeom prst="rect">
            <a:avLst/>
          </a:prstGeom>
        </p:spPr>
      </p:pic>
      <p:pic>
        <p:nvPicPr>
          <p:cNvPr id="28" name="图形 27" descr="客户评价 纯色填充">
            <a:extLst>
              <a:ext uri="{FF2B5EF4-FFF2-40B4-BE49-F238E27FC236}">
                <a16:creationId xmlns:a16="http://schemas.microsoft.com/office/drawing/2014/main" id="{67BDD09B-92F9-DB4D-62B8-191DC0AC3C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48084" y="1847025"/>
            <a:ext cx="563679" cy="563679"/>
          </a:xfrm>
          <a:prstGeom prst="rect">
            <a:avLst/>
          </a:prstGeom>
        </p:spPr>
      </p:pic>
      <p:sp>
        <p:nvSpPr>
          <p:cNvPr id="30" name="文本占位符 13">
            <a:extLst>
              <a:ext uri="{FF2B5EF4-FFF2-40B4-BE49-F238E27FC236}">
                <a16:creationId xmlns:a16="http://schemas.microsoft.com/office/drawing/2014/main" id="{4DFBE2C5-0A83-F8E4-40EF-B1951FDC5E4A}"/>
              </a:ext>
            </a:extLst>
          </p:cNvPr>
          <p:cNvSpPr txBox="1">
            <a:spLocks/>
          </p:cNvSpPr>
          <p:nvPr/>
        </p:nvSpPr>
        <p:spPr>
          <a:xfrm>
            <a:off x="7122036" y="2699428"/>
            <a:ext cx="1615775" cy="15300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rgbClr val="FFFFFF"/>
                </a:solidFill>
              </a:rPr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7A73FC1-8A5A-7D66-8165-1C092C8F2EFD}"/>
              </a:ext>
            </a:extLst>
          </p:cNvPr>
          <p:cNvSpPr txBox="1"/>
          <p:nvPr/>
        </p:nvSpPr>
        <p:spPr>
          <a:xfrm>
            <a:off x="7597299" y="4701604"/>
            <a:ext cx="66524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FFFF"/>
                </a:solidFill>
                <a:latin typeface="+mj-ea"/>
                <a:ea typeface="+mj-ea"/>
              </a:rPr>
              <a:t>60%</a:t>
            </a:r>
            <a:endParaRPr lang="zh-CN" altLang="en-US" sz="24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53DF45D-C235-18DF-04F6-127EE2AB6442}"/>
              </a:ext>
            </a:extLst>
          </p:cNvPr>
          <p:cNvSpPr txBox="1"/>
          <p:nvPr/>
        </p:nvSpPr>
        <p:spPr>
          <a:xfrm>
            <a:off x="10071011" y="4701604"/>
            <a:ext cx="66524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60%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文本占位符 13">
            <a:extLst>
              <a:ext uri="{FF2B5EF4-FFF2-40B4-BE49-F238E27FC236}">
                <a16:creationId xmlns:a16="http://schemas.microsoft.com/office/drawing/2014/main" id="{59EBF916-9764-208B-DA88-2BCC5B247F58}"/>
              </a:ext>
            </a:extLst>
          </p:cNvPr>
          <p:cNvSpPr txBox="1">
            <a:spLocks/>
          </p:cNvSpPr>
          <p:nvPr/>
        </p:nvSpPr>
        <p:spPr>
          <a:xfrm>
            <a:off x="9595746" y="2699428"/>
            <a:ext cx="1615775" cy="15300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/>
              <a:t>单击此处输入您的正文，文字是您思想的提炼，为了最终演示发布的良好效果，请尽量言简意赅的阐述观点。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2518817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5851BC-2A9E-4219-C27B-DDA0FA9167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C00082-4A41-B449-2C5A-C43611EA31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4705" y="1016000"/>
            <a:ext cx="3551538" cy="2215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EBC099F-F361-D0A6-47A1-A883F623504C}"/>
              </a:ext>
            </a:extLst>
          </p:cNvPr>
          <p:cNvGrpSpPr/>
          <p:nvPr/>
        </p:nvGrpSpPr>
        <p:grpSpPr>
          <a:xfrm>
            <a:off x="4500310" y="2188891"/>
            <a:ext cx="3166138" cy="2936180"/>
            <a:chOff x="4500310" y="2188891"/>
            <a:chExt cx="3166138" cy="293618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DA564A9-4B74-4A28-DECC-6543D3BB4BAC}"/>
                </a:ext>
              </a:extLst>
            </p:cNvPr>
            <p:cNvSpPr/>
            <p:nvPr/>
          </p:nvSpPr>
          <p:spPr>
            <a:xfrm>
              <a:off x="4500310" y="2188891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44F9395-5DDD-D3FA-EF58-4758A725E47B}"/>
                </a:ext>
              </a:extLst>
            </p:cNvPr>
            <p:cNvSpPr/>
            <p:nvPr/>
          </p:nvSpPr>
          <p:spPr>
            <a:xfrm>
              <a:off x="6376741" y="2188891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90E37A6-528F-3DA8-5C0E-F18295EF3EFC}"/>
                </a:ext>
              </a:extLst>
            </p:cNvPr>
            <p:cNvSpPr/>
            <p:nvPr/>
          </p:nvSpPr>
          <p:spPr>
            <a:xfrm>
              <a:off x="4500310" y="3883355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D2AE094-A3D2-147C-A351-608AE96F597A}"/>
                </a:ext>
              </a:extLst>
            </p:cNvPr>
            <p:cNvSpPr/>
            <p:nvPr/>
          </p:nvSpPr>
          <p:spPr>
            <a:xfrm>
              <a:off x="6376741" y="3883355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4875FFC-B16E-5F3C-35BD-0A308BCF3741}"/>
                </a:ext>
              </a:extLst>
            </p:cNvPr>
            <p:cNvSpPr txBox="1"/>
            <p:nvPr/>
          </p:nvSpPr>
          <p:spPr>
            <a:xfrm>
              <a:off x="4693757" y="254813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BF8B39B-43B4-9FF3-ADAD-AD55887E2B2A}"/>
                </a:ext>
              </a:extLst>
            </p:cNvPr>
            <p:cNvSpPr txBox="1"/>
            <p:nvPr/>
          </p:nvSpPr>
          <p:spPr>
            <a:xfrm>
              <a:off x="6570188" y="2548139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7AF9BD-4EDA-A2C4-2F9E-1FD03BF22CB6}"/>
                </a:ext>
              </a:extLst>
            </p:cNvPr>
            <p:cNvSpPr txBox="1"/>
            <p:nvPr/>
          </p:nvSpPr>
          <p:spPr>
            <a:xfrm>
              <a:off x="4693757" y="425849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203793B-DF14-844F-B10B-F75834085468}"/>
                </a:ext>
              </a:extLst>
            </p:cNvPr>
            <p:cNvSpPr txBox="1"/>
            <p:nvPr/>
          </p:nvSpPr>
          <p:spPr>
            <a:xfrm>
              <a:off x="6570188" y="425849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5557EB4-6820-EBA4-0BBD-76C415F12E88}"/>
              </a:ext>
            </a:extLst>
          </p:cNvPr>
          <p:cNvGrpSpPr/>
          <p:nvPr/>
        </p:nvGrpSpPr>
        <p:grpSpPr>
          <a:xfrm>
            <a:off x="710065" y="2188891"/>
            <a:ext cx="3610773" cy="1241716"/>
            <a:chOff x="917533" y="2188891"/>
            <a:chExt cx="3610773" cy="12417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5F5AF3B-074B-B3B1-B56B-76F9DF9B10DE}"/>
                </a:ext>
              </a:extLst>
            </p:cNvPr>
            <p:cNvSpPr txBox="1"/>
            <p:nvPr/>
          </p:nvSpPr>
          <p:spPr>
            <a:xfrm>
              <a:off x="3502384" y="2188891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4" name="文本占位符 13">
              <a:extLst>
                <a:ext uri="{FF2B5EF4-FFF2-40B4-BE49-F238E27FC236}">
                  <a16:creationId xmlns:a16="http://schemas.microsoft.com/office/drawing/2014/main" id="{1EF709EE-8C4A-E43B-F515-8231F2DB40F2}"/>
                </a:ext>
              </a:extLst>
            </p:cNvPr>
            <p:cNvSpPr txBox="1">
              <a:spLocks/>
            </p:cNvSpPr>
            <p:nvPr/>
          </p:nvSpPr>
          <p:spPr>
            <a:xfrm>
              <a:off x="917533" y="2676170"/>
              <a:ext cx="3610773" cy="75443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B793E61-3057-94A3-FE8C-4E6DF8860C0A}"/>
              </a:ext>
            </a:extLst>
          </p:cNvPr>
          <p:cNvGrpSpPr/>
          <p:nvPr/>
        </p:nvGrpSpPr>
        <p:grpSpPr>
          <a:xfrm>
            <a:off x="710065" y="3883355"/>
            <a:ext cx="3610773" cy="1241716"/>
            <a:chOff x="917533" y="2188891"/>
            <a:chExt cx="3610773" cy="124171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C604E15-9685-664D-D31A-39DA56DD4E21}"/>
                </a:ext>
              </a:extLst>
            </p:cNvPr>
            <p:cNvSpPr txBox="1"/>
            <p:nvPr/>
          </p:nvSpPr>
          <p:spPr>
            <a:xfrm>
              <a:off x="3502384" y="2188891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9" name="文本占位符 13">
              <a:extLst>
                <a:ext uri="{FF2B5EF4-FFF2-40B4-BE49-F238E27FC236}">
                  <a16:creationId xmlns:a16="http://schemas.microsoft.com/office/drawing/2014/main" id="{C1519995-C463-E473-B470-AEA3EE221817}"/>
                </a:ext>
              </a:extLst>
            </p:cNvPr>
            <p:cNvSpPr txBox="1">
              <a:spLocks/>
            </p:cNvSpPr>
            <p:nvPr/>
          </p:nvSpPr>
          <p:spPr>
            <a:xfrm>
              <a:off x="917533" y="2676170"/>
              <a:ext cx="3610773" cy="75443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D8B4C5A-42E8-C088-0C8A-D82260C7BC61}"/>
              </a:ext>
            </a:extLst>
          </p:cNvPr>
          <p:cNvGrpSpPr/>
          <p:nvPr/>
        </p:nvGrpSpPr>
        <p:grpSpPr>
          <a:xfrm>
            <a:off x="7845920" y="2188891"/>
            <a:ext cx="3610773" cy="1241716"/>
            <a:chOff x="7646136" y="2188891"/>
            <a:chExt cx="3610773" cy="124171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2A9AD61-462D-1A79-DC90-560FBC523470}"/>
                </a:ext>
              </a:extLst>
            </p:cNvPr>
            <p:cNvSpPr txBox="1"/>
            <p:nvPr/>
          </p:nvSpPr>
          <p:spPr>
            <a:xfrm>
              <a:off x="7646136" y="2188891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2" name="文本占位符 13">
              <a:extLst>
                <a:ext uri="{FF2B5EF4-FFF2-40B4-BE49-F238E27FC236}">
                  <a16:creationId xmlns:a16="http://schemas.microsoft.com/office/drawing/2014/main" id="{F0255472-746D-3E0B-82B9-0C6D06683482}"/>
                </a:ext>
              </a:extLst>
            </p:cNvPr>
            <p:cNvSpPr txBox="1">
              <a:spLocks/>
            </p:cNvSpPr>
            <p:nvPr/>
          </p:nvSpPr>
          <p:spPr>
            <a:xfrm>
              <a:off x="7646136" y="2676170"/>
              <a:ext cx="3610773" cy="75443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D7DC2FD-7136-BC73-7887-C82E462AF87F}"/>
              </a:ext>
            </a:extLst>
          </p:cNvPr>
          <p:cNvGrpSpPr/>
          <p:nvPr/>
        </p:nvGrpSpPr>
        <p:grpSpPr>
          <a:xfrm>
            <a:off x="7845920" y="3899248"/>
            <a:ext cx="3610773" cy="1241716"/>
            <a:chOff x="7646136" y="2188891"/>
            <a:chExt cx="3610773" cy="124171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0F017D4-5766-37C4-888A-B4E50F02AA43}"/>
                </a:ext>
              </a:extLst>
            </p:cNvPr>
            <p:cNvSpPr txBox="1"/>
            <p:nvPr/>
          </p:nvSpPr>
          <p:spPr>
            <a:xfrm>
              <a:off x="7646136" y="2188891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6" name="文本占位符 13">
              <a:extLst>
                <a:ext uri="{FF2B5EF4-FFF2-40B4-BE49-F238E27FC236}">
                  <a16:creationId xmlns:a16="http://schemas.microsoft.com/office/drawing/2014/main" id="{BE7B08FE-0B5A-E62F-7B81-0A643BA512C5}"/>
                </a:ext>
              </a:extLst>
            </p:cNvPr>
            <p:cNvSpPr txBox="1">
              <a:spLocks/>
            </p:cNvSpPr>
            <p:nvPr/>
          </p:nvSpPr>
          <p:spPr>
            <a:xfrm>
              <a:off x="7646136" y="2676170"/>
              <a:ext cx="3610773" cy="75443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118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CF622E-BB62-3085-FE61-4574CD9B8C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71FD075-C01E-AE38-36DA-AB4220A8BB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4705" y="1016000"/>
            <a:ext cx="3551538" cy="2215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47E913E-68B4-8E3D-5F4A-5D3F54676F8F}"/>
              </a:ext>
            </a:extLst>
          </p:cNvPr>
          <p:cNvGrpSpPr/>
          <p:nvPr/>
        </p:nvGrpSpPr>
        <p:grpSpPr>
          <a:xfrm>
            <a:off x="1084569" y="1682896"/>
            <a:ext cx="2653532" cy="4133121"/>
            <a:chOff x="1084569" y="1682896"/>
            <a:chExt cx="2653532" cy="413312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2F4D5DB1-DDBD-FBD0-9F1B-A3FAD2D1A548}"/>
                </a:ext>
              </a:extLst>
            </p:cNvPr>
            <p:cNvSpPr/>
            <p:nvPr/>
          </p:nvSpPr>
          <p:spPr>
            <a:xfrm>
              <a:off x="1217151" y="2475917"/>
              <a:ext cx="2520950" cy="33401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B1DB895-FE9E-41F5-11D1-D81D89512BFA}"/>
                </a:ext>
              </a:extLst>
            </p:cNvPr>
            <p:cNvSpPr/>
            <p:nvPr/>
          </p:nvSpPr>
          <p:spPr>
            <a:xfrm>
              <a:off x="1084569" y="1682896"/>
              <a:ext cx="2471351" cy="3975786"/>
            </a:xfrm>
            <a:custGeom>
              <a:avLst/>
              <a:gdLst>
                <a:gd name="connsiteX0" fmla="*/ 0 w 2471351"/>
                <a:gd name="connsiteY0" fmla="*/ 0 h 3975786"/>
                <a:gd name="connsiteX1" fmla="*/ 2046653 w 2471351"/>
                <a:gd name="connsiteY1" fmla="*/ 0 h 3975786"/>
                <a:gd name="connsiteX2" fmla="*/ 2471351 w 2471351"/>
                <a:gd name="connsiteY2" fmla="*/ 358475 h 3975786"/>
                <a:gd name="connsiteX3" fmla="*/ 2471351 w 2471351"/>
                <a:gd name="connsiteY3" fmla="*/ 3975786 h 3975786"/>
                <a:gd name="connsiteX4" fmla="*/ 0 w 2471351"/>
                <a:gd name="connsiteY4" fmla="*/ 3975786 h 3975786"/>
                <a:gd name="connsiteX5" fmla="*/ 0 w 2471351"/>
                <a:gd name="connsiteY5" fmla="*/ 0 h 397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1351" h="3975786">
                  <a:moveTo>
                    <a:pt x="0" y="0"/>
                  </a:moveTo>
                  <a:lnTo>
                    <a:pt x="2046653" y="0"/>
                  </a:lnTo>
                  <a:lnTo>
                    <a:pt x="2471351" y="358475"/>
                  </a:lnTo>
                  <a:lnTo>
                    <a:pt x="2471351" y="3975786"/>
                  </a:lnTo>
                  <a:lnTo>
                    <a:pt x="0" y="39757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CEDEFF7-AE7C-FE8D-1371-64817B290D25}"/>
                </a:ext>
              </a:extLst>
            </p:cNvPr>
            <p:cNvSpPr txBox="1"/>
            <p:nvPr/>
          </p:nvSpPr>
          <p:spPr>
            <a:xfrm>
              <a:off x="1315532" y="3193475"/>
              <a:ext cx="1892363" cy="12715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单击此处输入您的正文，文字是您思想的提炼，为了最终演示发布的良好效果，请尽量言简意赅的阐述观点。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C8935EF-799A-1F4F-6AF1-C527727C4FA8}"/>
                </a:ext>
              </a:extLst>
            </p:cNvPr>
            <p:cNvSpPr txBox="1"/>
            <p:nvPr/>
          </p:nvSpPr>
          <p:spPr>
            <a:xfrm>
              <a:off x="1315532" y="2226962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D3D4E0E-293F-6391-81B7-B5F53BF6120D}"/>
                </a:ext>
              </a:extLst>
            </p:cNvPr>
            <p:cNvCxnSpPr>
              <a:cxnSpLocks/>
            </p:cNvCxnSpPr>
            <p:nvPr/>
          </p:nvCxnSpPr>
          <p:spPr>
            <a:xfrm>
              <a:off x="1315532" y="2641566"/>
              <a:ext cx="560438" cy="0"/>
            </a:xfrm>
            <a:prstGeom prst="line">
              <a:avLst/>
            </a:prstGeom>
            <a:ln w="317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266D6230-95B5-A77B-BCC3-626F5D3A8882}"/>
                </a:ext>
              </a:extLst>
            </p:cNvPr>
            <p:cNvSpPr/>
            <p:nvPr/>
          </p:nvSpPr>
          <p:spPr>
            <a:xfrm>
              <a:off x="2077135" y="5137982"/>
              <a:ext cx="1660966" cy="67803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1DC51F8-24F1-FCE1-3C93-67E4C79759FA}"/>
                </a:ext>
              </a:extLst>
            </p:cNvPr>
            <p:cNvSpPr txBox="1"/>
            <p:nvPr/>
          </p:nvSpPr>
          <p:spPr>
            <a:xfrm>
              <a:off x="2873041" y="5200464"/>
              <a:ext cx="682879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4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+mj-lt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71599E9-ABDE-9E6F-EA70-62ACEFD659B8}"/>
              </a:ext>
            </a:extLst>
          </p:cNvPr>
          <p:cNvGrpSpPr/>
          <p:nvPr/>
        </p:nvGrpSpPr>
        <p:grpSpPr>
          <a:xfrm>
            <a:off x="4769234" y="1663014"/>
            <a:ext cx="2653532" cy="4153003"/>
            <a:chOff x="4769234" y="1663014"/>
            <a:chExt cx="2653532" cy="415300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EAE3FAE-9076-5825-1D01-032DFDDA0F31}"/>
                </a:ext>
              </a:extLst>
            </p:cNvPr>
            <p:cNvSpPr/>
            <p:nvPr/>
          </p:nvSpPr>
          <p:spPr>
            <a:xfrm>
              <a:off x="4901816" y="2456035"/>
              <a:ext cx="2520950" cy="33401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D1E0068-0C92-B3EF-9E72-740333E42F98}"/>
                </a:ext>
              </a:extLst>
            </p:cNvPr>
            <p:cNvSpPr/>
            <p:nvPr/>
          </p:nvSpPr>
          <p:spPr>
            <a:xfrm>
              <a:off x="4769234" y="1663014"/>
              <a:ext cx="2471351" cy="3975786"/>
            </a:xfrm>
            <a:custGeom>
              <a:avLst/>
              <a:gdLst>
                <a:gd name="connsiteX0" fmla="*/ 0 w 2471351"/>
                <a:gd name="connsiteY0" fmla="*/ 0 h 3975786"/>
                <a:gd name="connsiteX1" fmla="*/ 2046653 w 2471351"/>
                <a:gd name="connsiteY1" fmla="*/ 0 h 3975786"/>
                <a:gd name="connsiteX2" fmla="*/ 2471351 w 2471351"/>
                <a:gd name="connsiteY2" fmla="*/ 358475 h 3975786"/>
                <a:gd name="connsiteX3" fmla="*/ 2471351 w 2471351"/>
                <a:gd name="connsiteY3" fmla="*/ 3975786 h 3975786"/>
                <a:gd name="connsiteX4" fmla="*/ 0 w 2471351"/>
                <a:gd name="connsiteY4" fmla="*/ 3975786 h 3975786"/>
                <a:gd name="connsiteX5" fmla="*/ 0 w 2471351"/>
                <a:gd name="connsiteY5" fmla="*/ 0 h 397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1351" h="3975786">
                  <a:moveTo>
                    <a:pt x="0" y="0"/>
                  </a:moveTo>
                  <a:lnTo>
                    <a:pt x="2046653" y="0"/>
                  </a:lnTo>
                  <a:lnTo>
                    <a:pt x="2471351" y="358475"/>
                  </a:lnTo>
                  <a:lnTo>
                    <a:pt x="2471351" y="3975786"/>
                  </a:lnTo>
                  <a:lnTo>
                    <a:pt x="0" y="39757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C05862C-76CF-80B3-6732-550F245880DC}"/>
                </a:ext>
              </a:extLst>
            </p:cNvPr>
            <p:cNvSpPr txBox="1"/>
            <p:nvPr/>
          </p:nvSpPr>
          <p:spPr>
            <a:xfrm>
              <a:off x="4940206" y="2240281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04B8417-D158-6B0C-A416-A880AA7D8B37}"/>
                </a:ext>
              </a:extLst>
            </p:cNvPr>
            <p:cNvCxnSpPr>
              <a:cxnSpLocks/>
            </p:cNvCxnSpPr>
            <p:nvPr/>
          </p:nvCxnSpPr>
          <p:spPr>
            <a:xfrm>
              <a:off x="4940206" y="2641566"/>
              <a:ext cx="560438" cy="0"/>
            </a:xfrm>
            <a:prstGeom prst="line">
              <a:avLst/>
            </a:prstGeom>
            <a:ln w="317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B654B14-4836-338C-8159-3421AF5325C1}"/>
                </a:ext>
              </a:extLst>
            </p:cNvPr>
            <p:cNvSpPr txBox="1"/>
            <p:nvPr/>
          </p:nvSpPr>
          <p:spPr>
            <a:xfrm>
              <a:off x="4940206" y="3193475"/>
              <a:ext cx="1892363" cy="12715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单击此处输入您的正文，文字是您思想的提炼，为了最终演示发布的良好效果，请尽量言简意赅的阐述观点。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07DF5F8B-0074-54FF-452C-069AAAF334C3}"/>
                </a:ext>
              </a:extLst>
            </p:cNvPr>
            <p:cNvSpPr/>
            <p:nvPr/>
          </p:nvSpPr>
          <p:spPr>
            <a:xfrm>
              <a:off x="5761800" y="5118100"/>
              <a:ext cx="1660966" cy="67803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E5157A4-8CB3-B523-7879-620C313D4495}"/>
                </a:ext>
              </a:extLst>
            </p:cNvPr>
            <p:cNvSpPr txBox="1"/>
            <p:nvPr/>
          </p:nvSpPr>
          <p:spPr>
            <a:xfrm>
              <a:off x="6557706" y="5200464"/>
              <a:ext cx="682879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4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+mj-lt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F1532E-DE4D-6625-2EB7-642486CC4AD3}"/>
              </a:ext>
            </a:extLst>
          </p:cNvPr>
          <p:cNvGrpSpPr/>
          <p:nvPr/>
        </p:nvGrpSpPr>
        <p:grpSpPr>
          <a:xfrm>
            <a:off x="8453899" y="1663014"/>
            <a:ext cx="2653532" cy="4153003"/>
            <a:chOff x="8453899" y="1663014"/>
            <a:chExt cx="2653532" cy="415300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3D4599E-7982-4002-2F18-9F4FF862C8D7}"/>
                </a:ext>
              </a:extLst>
            </p:cNvPr>
            <p:cNvSpPr/>
            <p:nvPr/>
          </p:nvSpPr>
          <p:spPr>
            <a:xfrm>
              <a:off x="8586481" y="2456035"/>
              <a:ext cx="2520950" cy="33401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57C2C2C-927E-6C03-6DAF-758AE4AC0462}"/>
                </a:ext>
              </a:extLst>
            </p:cNvPr>
            <p:cNvSpPr/>
            <p:nvPr/>
          </p:nvSpPr>
          <p:spPr>
            <a:xfrm>
              <a:off x="8453899" y="1663014"/>
              <a:ext cx="2471351" cy="3975786"/>
            </a:xfrm>
            <a:custGeom>
              <a:avLst/>
              <a:gdLst>
                <a:gd name="connsiteX0" fmla="*/ 0 w 2471351"/>
                <a:gd name="connsiteY0" fmla="*/ 0 h 3975786"/>
                <a:gd name="connsiteX1" fmla="*/ 2046653 w 2471351"/>
                <a:gd name="connsiteY1" fmla="*/ 0 h 3975786"/>
                <a:gd name="connsiteX2" fmla="*/ 2471351 w 2471351"/>
                <a:gd name="connsiteY2" fmla="*/ 358475 h 3975786"/>
                <a:gd name="connsiteX3" fmla="*/ 2471351 w 2471351"/>
                <a:gd name="connsiteY3" fmla="*/ 3975786 h 3975786"/>
                <a:gd name="connsiteX4" fmla="*/ 0 w 2471351"/>
                <a:gd name="connsiteY4" fmla="*/ 3975786 h 3975786"/>
                <a:gd name="connsiteX5" fmla="*/ 0 w 2471351"/>
                <a:gd name="connsiteY5" fmla="*/ 0 h 397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71351" h="3975786">
                  <a:moveTo>
                    <a:pt x="0" y="0"/>
                  </a:moveTo>
                  <a:lnTo>
                    <a:pt x="2046653" y="0"/>
                  </a:lnTo>
                  <a:lnTo>
                    <a:pt x="2471351" y="358475"/>
                  </a:lnTo>
                  <a:lnTo>
                    <a:pt x="2471351" y="3975786"/>
                  </a:lnTo>
                  <a:lnTo>
                    <a:pt x="0" y="39757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CBF72BB-E8EB-E322-B7E2-42498CFDB8F4}"/>
                </a:ext>
              </a:extLst>
            </p:cNvPr>
            <p:cNvSpPr txBox="1"/>
            <p:nvPr/>
          </p:nvSpPr>
          <p:spPr>
            <a:xfrm>
              <a:off x="8713898" y="2226962"/>
              <a:ext cx="923330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78656CC-439C-5BA7-7AB7-94F9AB09FD63}"/>
                </a:ext>
              </a:extLst>
            </p:cNvPr>
            <p:cNvCxnSpPr>
              <a:cxnSpLocks/>
            </p:cNvCxnSpPr>
            <p:nvPr/>
          </p:nvCxnSpPr>
          <p:spPr>
            <a:xfrm>
              <a:off x="8713898" y="2641566"/>
              <a:ext cx="560438" cy="0"/>
            </a:xfrm>
            <a:prstGeom prst="line">
              <a:avLst/>
            </a:prstGeom>
            <a:ln w="317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F03A17-9803-46BA-776A-9ADA101E500C}"/>
                </a:ext>
              </a:extLst>
            </p:cNvPr>
            <p:cNvSpPr txBox="1"/>
            <p:nvPr/>
          </p:nvSpPr>
          <p:spPr>
            <a:xfrm>
              <a:off x="8713898" y="3193475"/>
              <a:ext cx="1892363" cy="12715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</a:rPr>
                <a:t>单击此处输入您的正文，文字是您思想的提炼，为了最终演示发布的良好效果，请尽量言简意赅的阐述观点。</a:t>
              </a: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94CE9C97-20FC-70F1-4BD2-1979C5AA77FF}"/>
                </a:ext>
              </a:extLst>
            </p:cNvPr>
            <p:cNvSpPr/>
            <p:nvPr/>
          </p:nvSpPr>
          <p:spPr>
            <a:xfrm>
              <a:off x="9446465" y="5118100"/>
              <a:ext cx="1660966" cy="67803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A9BB77D-1130-5E73-9DA3-8DC0E2F29448}"/>
                </a:ext>
              </a:extLst>
            </p:cNvPr>
            <p:cNvSpPr txBox="1"/>
            <p:nvPr/>
          </p:nvSpPr>
          <p:spPr>
            <a:xfrm>
              <a:off x="10242371" y="5200464"/>
              <a:ext cx="682879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4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+mj-lt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053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02B2EBC-6193-0BEC-4C96-DD5FA53123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A6288C-DEBC-F6BF-C4EB-5E4DFDA5C1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4705" y="1016000"/>
            <a:ext cx="3551538" cy="2215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D051DC3-F98C-F948-319A-FCCFBBE7462F}"/>
              </a:ext>
            </a:extLst>
          </p:cNvPr>
          <p:cNvGrpSpPr/>
          <p:nvPr/>
        </p:nvGrpSpPr>
        <p:grpSpPr>
          <a:xfrm>
            <a:off x="1703321" y="2187284"/>
            <a:ext cx="1289707" cy="1241716"/>
            <a:chOff x="1703321" y="2187284"/>
            <a:chExt cx="1289707" cy="1241716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BA15F48-D853-247C-B3A7-FCCC703EC7BE}"/>
                </a:ext>
              </a:extLst>
            </p:cNvPr>
            <p:cNvSpPr/>
            <p:nvPr/>
          </p:nvSpPr>
          <p:spPr>
            <a:xfrm>
              <a:off x="1703321" y="2187284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" name="图形 10" descr="头上的大脑 纯色填充">
              <a:extLst>
                <a:ext uri="{FF2B5EF4-FFF2-40B4-BE49-F238E27FC236}">
                  <a16:creationId xmlns:a16="http://schemas.microsoft.com/office/drawing/2014/main" id="{283FE1C6-90E0-3522-C204-18CC1B1E4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90974" y="2350942"/>
              <a:ext cx="914400" cy="914400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ED25AC4-FBDC-C0FC-D7E4-BC53B6A64708}"/>
              </a:ext>
            </a:extLst>
          </p:cNvPr>
          <p:cNvGrpSpPr/>
          <p:nvPr/>
        </p:nvGrpSpPr>
        <p:grpSpPr>
          <a:xfrm>
            <a:off x="4179041" y="2187284"/>
            <a:ext cx="1289707" cy="1241716"/>
            <a:chOff x="4179041" y="2187284"/>
            <a:chExt cx="1289707" cy="124171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ECA87AA-9ED7-D1E0-1EE1-C07E9FD4FF49}"/>
                </a:ext>
              </a:extLst>
            </p:cNvPr>
            <p:cNvSpPr/>
            <p:nvPr/>
          </p:nvSpPr>
          <p:spPr>
            <a:xfrm>
              <a:off x="4179041" y="2187284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12" descr="呼叫中心 纯色填充">
              <a:extLst>
                <a:ext uri="{FF2B5EF4-FFF2-40B4-BE49-F238E27FC236}">
                  <a16:creationId xmlns:a16="http://schemas.microsoft.com/office/drawing/2014/main" id="{192BB1C9-D52A-2C2E-9CEA-1D864856C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66694" y="2350942"/>
              <a:ext cx="914400" cy="914400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ABC25F3-1332-7DC2-0615-D73F4DCE03C0}"/>
              </a:ext>
            </a:extLst>
          </p:cNvPr>
          <p:cNvGrpSpPr/>
          <p:nvPr/>
        </p:nvGrpSpPr>
        <p:grpSpPr>
          <a:xfrm>
            <a:off x="6654761" y="2187284"/>
            <a:ext cx="1289707" cy="1241716"/>
            <a:chOff x="6654761" y="2187284"/>
            <a:chExt cx="1289707" cy="124171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B70C3C6-3924-77CE-7A6B-806CCBB91AD3}"/>
                </a:ext>
              </a:extLst>
            </p:cNvPr>
            <p:cNvSpPr/>
            <p:nvPr/>
          </p:nvSpPr>
          <p:spPr>
            <a:xfrm>
              <a:off x="6654761" y="2187284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形 14" descr="照相机 纯色填充">
              <a:extLst>
                <a:ext uri="{FF2B5EF4-FFF2-40B4-BE49-F238E27FC236}">
                  <a16:creationId xmlns:a16="http://schemas.microsoft.com/office/drawing/2014/main" id="{B2FBC036-28BC-9593-5125-FAB7319B80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42414" y="2350942"/>
              <a:ext cx="914400" cy="914400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346AEE4-4992-AAB3-DCE9-FFC12F1EC135}"/>
              </a:ext>
            </a:extLst>
          </p:cNvPr>
          <p:cNvGrpSpPr/>
          <p:nvPr/>
        </p:nvGrpSpPr>
        <p:grpSpPr>
          <a:xfrm>
            <a:off x="9130481" y="2187284"/>
            <a:ext cx="1289707" cy="1241716"/>
            <a:chOff x="9130481" y="2187284"/>
            <a:chExt cx="1289707" cy="124171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AF54256-DBC4-484B-4B69-3F5CDE7B0790}"/>
                </a:ext>
              </a:extLst>
            </p:cNvPr>
            <p:cNvSpPr/>
            <p:nvPr/>
          </p:nvSpPr>
          <p:spPr>
            <a:xfrm>
              <a:off x="9130481" y="2187284"/>
              <a:ext cx="1289707" cy="1241716"/>
            </a:xfrm>
            <a:prstGeom prst="rect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50800" dist="50800" dir="54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形 16" descr="聊天 纯色填充">
              <a:extLst>
                <a:ext uri="{FF2B5EF4-FFF2-40B4-BE49-F238E27FC236}">
                  <a16:creationId xmlns:a16="http://schemas.microsoft.com/office/drawing/2014/main" id="{F1B39632-B02A-8A18-08B4-8F884B1D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318134" y="2350942"/>
              <a:ext cx="914400" cy="914400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5E11C40-2EC9-7220-E889-9CDA6BAFE7CF}"/>
              </a:ext>
            </a:extLst>
          </p:cNvPr>
          <p:cNvGrpSpPr/>
          <p:nvPr/>
        </p:nvGrpSpPr>
        <p:grpSpPr>
          <a:xfrm>
            <a:off x="1510614" y="3702646"/>
            <a:ext cx="1675120" cy="1335860"/>
            <a:chOff x="1510614" y="3702646"/>
            <a:chExt cx="1675120" cy="133586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BD0474F-DE04-6950-5C91-53F041DCB1E4}"/>
                </a:ext>
              </a:extLst>
            </p:cNvPr>
            <p:cNvSpPr txBox="1"/>
            <p:nvPr/>
          </p:nvSpPr>
          <p:spPr>
            <a:xfrm>
              <a:off x="1835213" y="370264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占位符 13">
              <a:extLst>
                <a:ext uri="{FF2B5EF4-FFF2-40B4-BE49-F238E27FC236}">
                  <a16:creationId xmlns:a16="http://schemas.microsoft.com/office/drawing/2014/main" id="{DA75ADEB-3009-20BE-B4A1-A0C39F236AA3}"/>
                </a:ext>
              </a:extLst>
            </p:cNvPr>
            <p:cNvSpPr txBox="1">
              <a:spLocks/>
            </p:cNvSpPr>
            <p:nvPr/>
          </p:nvSpPr>
          <p:spPr>
            <a:xfrm>
              <a:off x="1510614" y="4284069"/>
              <a:ext cx="1675120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7D406486-EF99-CA50-D623-688EE25242D3}"/>
                </a:ext>
              </a:extLst>
            </p:cNvPr>
            <p:cNvCxnSpPr/>
            <p:nvPr/>
          </p:nvCxnSpPr>
          <p:spPr>
            <a:xfrm>
              <a:off x="1890974" y="4064854"/>
              <a:ext cx="914400" cy="0"/>
            </a:xfrm>
            <a:prstGeom prst="line">
              <a:avLst/>
            </a:prstGeom>
            <a:ln w="317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C16EDBF-5438-F593-F981-5F1B08D32D15}"/>
              </a:ext>
            </a:extLst>
          </p:cNvPr>
          <p:cNvGrpSpPr/>
          <p:nvPr/>
        </p:nvGrpSpPr>
        <p:grpSpPr>
          <a:xfrm>
            <a:off x="3986334" y="3702646"/>
            <a:ext cx="1675120" cy="1335860"/>
            <a:chOff x="1510614" y="3702646"/>
            <a:chExt cx="1675120" cy="133586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FE5932D-6E64-0326-6D15-B0A3AFBA625B}"/>
                </a:ext>
              </a:extLst>
            </p:cNvPr>
            <p:cNvSpPr txBox="1"/>
            <p:nvPr/>
          </p:nvSpPr>
          <p:spPr>
            <a:xfrm>
              <a:off x="1835213" y="370264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0" name="文本占位符 13">
              <a:extLst>
                <a:ext uri="{FF2B5EF4-FFF2-40B4-BE49-F238E27FC236}">
                  <a16:creationId xmlns:a16="http://schemas.microsoft.com/office/drawing/2014/main" id="{73CCD74D-E841-63D4-4F7A-12C917016F72}"/>
                </a:ext>
              </a:extLst>
            </p:cNvPr>
            <p:cNvSpPr txBox="1">
              <a:spLocks/>
            </p:cNvSpPr>
            <p:nvPr/>
          </p:nvSpPr>
          <p:spPr>
            <a:xfrm>
              <a:off x="1510614" y="4284069"/>
              <a:ext cx="1675120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FF1176C-2089-AEF8-4405-7D904793D165}"/>
                </a:ext>
              </a:extLst>
            </p:cNvPr>
            <p:cNvCxnSpPr/>
            <p:nvPr/>
          </p:nvCxnSpPr>
          <p:spPr>
            <a:xfrm>
              <a:off x="1890974" y="4064854"/>
              <a:ext cx="914400" cy="0"/>
            </a:xfrm>
            <a:prstGeom prst="line">
              <a:avLst/>
            </a:prstGeom>
            <a:ln w="317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99E353D-D840-31D1-864A-1A0D0CB09FBA}"/>
              </a:ext>
            </a:extLst>
          </p:cNvPr>
          <p:cNvGrpSpPr/>
          <p:nvPr/>
        </p:nvGrpSpPr>
        <p:grpSpPr>
          <a:xfrm>
            <a:off x="6462054" y="3702646"/>
            <a:ext cx="1675120" cy="1335860"/>
            <a:chOff x="1510614" y="3702646"/>
            <a:chExt cx="1675120" cy="133586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5895592-383A-EF86-E8D9-33EB877D6237}"/>
                </a:ext>
              </a:extLst>
            </p:cNvPr>
            <p:cNvSpPr txBox="1"/>
            <p:nvPr/>
          </p:nvSpPr>
          <p:spPr>
            <a:xfrm>
              <a:off x="1835213" y="370264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4" name="文本占位符 13">
              <a:extLst>
                <a:ext uri="{FF2B5EF4-FFF2-40B4-BE49-F238E27FC236}">
                  <a16:creationId xmlns:a16="http://schemas.microsoft.com/office/drawing/2014/main" id="{C044A9E9-6169-18A3-B914-094A060C1947}"/>
                </a:ext>
              </a:extLst>
            </p:cNvPr>
            <p:cNvSpPr txBox="1">
              <a:spLocks/>
            </p:cNvSpPr>
            <p:nvPr/>
          </p:nvSpPr>
          <p:spPr>
            <a:xfrm>
              <a:off x="1510614" y="4284069"/>
              <a:ext cx="1675120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46CBACF7-5E8E-F52C-B37B-28998DFF6B77}"/>
                </a:ext>
              </a:extLst>
            </p:cNvPr>
            <p:cNvCxnSpPr/>
            <p:nvPr/>
          </p:nvCxnSpPr>
          <p:spPr>
            <a:xfrm>
              <a:off x="1890974" y="4064854"/>
              <a:ext cx="914400" cy="0"/>
            </a:xfrm>
            <a:prstGeom prst="line">
              <a:avLst/>
            </a:prstGeom>
            <a:ln w="317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4528901-5249-B1A2-46CA-F05C26893465}"/>
              </a:ext>
            </a:extLst>
          </p:cNvPr>
          <p:cNvGrpSpPr/>
          <p:nvPr/>
        </p:nvGrpSpPr>
        <p:grpSpPr>
          <a:xfrm>
            <a:off x="8937774" y="3702646"/>
            <a:ext cx="1675120" cy="1335860"/>
            <a:chOff x="1510614" y="3702646"/>
            <a:chExt cx="1675120" cy="133586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A09058A-DBAD-6DAA-0D6E-CC63B512A696}"/>
                </a:ext>
              </a:extLst>
            </p:cNvPr>
            <p:cNvSpPr txBox="1"/>
            <p:nvPr/>
          </p:nvSpPr>
          <p:spPr>
            <a:xfrm>
              <a:off x="1835213" y="370264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8" name="文本占位符 13">
              <a:extLst>
                <a:ext uri="{FF2B5EF4-FFF2-40B4-BE49-F238E27FC236}">
                  <a16:creationId xmlns:a16="http://schemas.microsoft.com/office/drawing/2014/main" id="{EEDC11A9-CB7C-BDEE-73AB-3423EF369C65}"/>
                </a:ext>
              </a:extLst>
            </p:cNvPr>
            <p:cNvSpPr txBox="1">
              <a:spLocks/>
            </p:cNvSpPr>
            <p:nvPr/>
          </p:nvSpPr>
          <p:spPr>
            <a:xfrm>
              <a:off x="1510614" y="4284069"/>
              <a:ext cx="1675120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单击此处输入您的正文，文字是您思想的提炼。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2AE9C41-2E51-87A1-CC86-E352A5E7D0EF}"/>
                </a:ext>
              </a:extLst>
            </p:cNvPr>
            <p:cNvCxnSpPr/>
            <p:nvPr/>
          </p:nvCxnSpPr>
          <p:spPr>
            <a:xfrm>
              <a:off x="1890974" y="4064854"/>
              <a:ext cx="914400" cy="0"/>
            </a:xfrm>
            <a:prstGeom prst="line">
              <a:avLst/>
            </a:prstGeom>
            <a:ln w="317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180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1E3586C-C4A4-B3F6-9B06-A08F2B01E8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3319E4-C663-4AFA-0EC8-56271289E0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4705" y="1016000"/>
            <a:ext cx="3551538" cy="2215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17BCAED-CA9A-4A23-FDBA-231B81242623}"/>
              </a:ext>
            </a:extLst>
          </p:cNvPr>
          <p:cNvGrpSpPr/>
          <p:nvPr/>
        </p:nvGrpSpPr>
        <p:grpSpPr>
          <a:xfrm>
            <a:off x="717269" y="2119761"/>
            <a:ext cx="5283203" cy="3298327"/>
            <a:chOff x="717269" y="2119761"/>
            <a:chExt cx="5283203" cy="3298327"/>
          </a:xfrm>
        </p:grpSpPr>
        <p:sp>
          <p:nvSpPr>
            <p:cNvPr id="5" name="椭圆 5">
              <a:extLst>
                <a:ext uri="{FF2B5EF4-FFF2-40B4-BE49-F238E27FC236}">
                  <a16:creationId xmlns:a16="http://schemas.microsoft.com/office/drawing/2014/main" id="{8F7613E5-ACF6-1ECB-3EC6-C0B14C74DAE6}"/>
                </a:ext>
              </a:extLst>
            </p:cNvPr>
            <p:cNvSpPr/>
            <p:nvPr/>
          </p:nvSpPr>
          <p:spPr>
            <a:xfrm flipH="1">
              <a:off x="3465550" y="2891208"/>
              <a:ext cx="518657" cy="2526880"/>
            </a:xfrm>
            <a:custGeom>
              <a:avLst/>
              <a:gdLst>
                <a:gd name="connsiteX0" fmla="*/ 0 w 549364"/>
                <a:gd name="connsiteY0" fmla="*/ 1314318 h 2628636"/>
                <a:gd name="connsiteX1" fmla="*/ 274682 w 549364"/>
                <a:gd name="connsiteY1" fmla="*/ 0 h 2628636"/>
                <a:gd name="connsiteX2" fmla="*/ 549364 w 549364"/>
                <a:gd name="connsiteY2" fmla="*/ 1314318 h 2628636"/>
                <a:gd name="connsiteX3" fmla="*/ 274682 w 549364"/>
                <a:gd name="connsiteY3" fmla="*/ 2628636 h 2628636"/>
                <a:gd name="connsiteX4" fmla="*/ 0 w 549364"/>
                <a:gd name="connsiteY4" fmla="*/ 1314318 h 2628636"/>
                <a:gd name="connsiteX0" fmla="*/ 19528 w 568892"/>
                <a:gd name="connsiteY0" fmla="*/ 1397545 h 2711863"/>
                <a:gd name="connsiteX1" fmla="*/ 52518 w 568892"/>
                <a:gd name="connsiteY1" fmla="*/ 272771 h 2711863"/>
                <a:gd name="connsiteX2" fmla="*/ 294210 w 568892"/>
                <a:gd name="connsiteY2" fmla="*/ 83227 h 2711863"/>
                <a:gd name="connsiteX3" fmla="*/ 568892 w 568892"/>
                <a:gd name="connsiteY3" fmla="*/ 1397545 h 2711863"/>
                <a:gd name="connsiteX4" fmla="*/ 294210 w 568892"/>
                <a:gd name="connsiteY4" fmla="*/ 2711863 h 2711863"/>
                <a:gd name="connsiteX5" fmla="*/ 19528 w 568892"/>
                <a:gd name="connsiteY5" fmla="*/ 1397545 h 2711863"/>
                <a:gd name="connsiteX0" fmla="*/ 19528 w 568892"/>
                <a:gd name="connsiteY0" fmla="*/ 1369053 h 2683371"/>
                <a:gd name="connsiteX1" fmla="*/ 52518 w 568892"/>
                <a:gd name="connsiteY1" fmla="*/ 244279 h 2683371"/>
                <a:gd name="connsiteX2" fmla="*/ 385650 w 568892"/>
                <a:gd name="connsiteY2" fmla="*/ 92835 h 2683371"/>
                <a:gd name="connsiteX3" fmla="*/ 568892 w 568892"/>
                <a:gd name="connsiteY3" fmla="*/ 1369053 h 2683371"/>
                <a:gd name="connsiteX4" fmla="*/ 294210 w 568892"/>
                <a:gd name="connsiteY4" fmla="*/ 2683371 h 2683371"/>
                <a:gd name="connsiteX5" fmla="*/ 19528 w 568892"/>
                <a:gd name="connsiteY5" fmla="*/ 1369053 h 2683371"/>
                <a:gd name="connsiteX0" fmla="*/ 19528 w 626591"/>
                <a:gd name="connsiteY0" fmla="*/ 1307045 h 2621363"/>
                <a:gd name="connsiteX1" fmla="*/ 52518 w 626591"/>
                <a:gd name="connsiteY1" fmla="*/ 182271 h 2621363"/>
                <a:gd name="connsiteX2" fmla="*/ 385650 w 626591"/>
                <a:gd name="connsiteY2" fmla="*/ 30827 h 2621363"/>
                <a:gd name="connsiteX3" fmla="*/ 616398 w 626591"/>
                <a:gd name="connsiteY3" fmla="*/ 468022 h 2621363"/>
                <a:gd name="connsiteX4" fmla="*/ 568892 w 626591"/>
                <a:gd name="connsiteY4" fmla="*/ 1307045 h 2621363"/>
                <a:gd name="connsiteX5" fmla="*/ 294210 w 626591"/>
                <a:gd name="connsiteY5" fmla="*/ 2621363 h 2621363"/>
                <a:gd name="connsiteX6" fmla="*/ 19528 w 626591"/>
                <a:gd name="connsiteY6" fmla="*/ 1307045 h 2621363"/>
                <a:gd name="connsiteX0" fmla="*/ 19528 w 626591"/>
                <a:gd name="connsiteY0" fmla="*/ 1259037 h 2573355"/>
                <a:gd name="connsiteX1" fmla="*/ 52518 w 626591"/>
                <a:gd name="connsiteY1" fmla="*/ 134263 h 2573355"/>
                <a:gd name="connsiteX2" fmla="*/ 381840 w 626591"/>
                <a:gd name="connsiteY2" fmla="*/ 66639 h 2573355"/>
                <a:gd name="connsiteX3" fmla="*/ 616398 w 626591"/>
                <a:gd name="connsiteY3" fmla="*/ 420014 h 2573355"/>
                <a:gd name="connsiteX4" fmla="*/ 568892 w 626591"/>
                <a:gd name="connsiteY4" fmla="*/ 1259037 h 2573355"/>
                <a:gd name="connsiteX5" fmla="*/ 294210 w 626591"/>
                <a:gd name="connsiteY5" fmla="*/ 2573355 h 2573355"/>
                <a:gd name="connsiteX6" fmla="*/ 19528 w 626591"/>
                <a:gd name="connsiteY6" fmla="*/ 1259037 h 2573355"/>
                <a:gd name="connsiteX0" fmla="*/ 19528 w 595761"/>
                <a:gd name="connsiteY0" fmla="*/ 1253385 h 2567703"/>
                <a:gd name="connsiteX1" fmla="*/ 52518 w 595761"/>
                <a:gd name="connsiteY1" fmla="*/ 128611 h 2567703"/>
                <a:gd name="connsiteX2" fmla="*/ 381840 w 595761"/>
                <a:gd name="connsiteY2" fmla="*/ 60987 h 2567703"/>
                <a:gd name="connsiteX3" fmla="*/ 574488 w 595761"/>
                <a:gd name="connsiteY3" fmla="*/ 315302 h 2567703"/>
                <a:gd name="connsiteX4" fmla="*/ 568892 w 595761"/>
                <a:gd name="connsiteY4" fmla="*/ 1253385 h 2567703"/>
                <a:gd name="connsiteX5" fmla="*/ 294210 w 595761"/>
                <a:gd name="connsiteY5" fmla="*/ 2567703 h 2567703"/>
                <a:gd name="connsiteX6" fmla="*/ 19528 w 595761"/>
                <a:gd name="connsiteY6" fmla="*/ 1253385 h 2567703"/>
                <a:gd name="connsiteX0" fmla="*/ 19528 w 600422"/>
                <a:gd name="connsiteY0" fmla="*/ 1253385 h 2567703"/>
                <a:gd name="connsiteX1" fmla="*/ 52518 w 600422"/>
                <a:gd name="connsiteY1" fmla="*/ 128611 h 2567703"/>
                <a:gd name="connsiteX2" fmla="*/ 381840 w 600422"/>
                <a:gd name="connsiteY2" fmla="*/ 60987 h 2567703"/>
                <a:gd name="connsiteX3" fmla="*/ 574488 w 600422"/>
                <a:gd name="connsiteY3" fmla="*/ 315302 h 2567703"/>
                <a:gd name="connsiteX4" fmla="*/ 568892 w 600422"/>
                <a:gd name="connsiteY4" fmla="*/ 1253385 h 2567703"/>
                <a:gd name="connsiteX5" fmla="*/ 294210 w 600422"/>
                <a:gd name="connsiteY5" fmla="*/ 2567703 h 2567703"/>
                <a:gd name="connsiteX6" fmla="*/ 19528 w 600422"/>
                <a:gd name="connsiteY6" fmla="*/ 1253385 h 2567703"/>
                <a:gd name="connsiteX0" fmla="*/ 19528 w 580580"/>
                <a:gd name="connsiteY0" fmla="*/ 1253385 h 2567703"/>
                <a:gd name="connsiteX1" fmla="*/ 52518 w 580580"/>
                <a:gd name="connsiteY1" fmla="*/ 128611 h 2567703"/>
                <a:gd name="connsiteX2" fmla="*/ 381840 w 580580"/>
                <a:gd name="connsiteY2" fmla="*/ 60987 h 2567703"/>
                <a:gd name="connsiteX3" fmla="*/ 574488 w 580580"/>
                <a:gd name="connsiteY3" fmla="*/ 315302 h 2567703"/>
                <a:gd name="connsiteX4" fmla="*/ 490667 w 580580"/>
                <a:gd name="connsiteY4" fmla="*/ 753452 h 2567703"/>
                <a:gd name="connsiteX5" fmla="*/ 568892 w 580580"/>
                <a:gd name="connsiteY5" fmla="*/ 1253385 h 2567703"/>
                <a:gd name="connsiteX6" fmla="*/ 294210 w 580580"/>
                <a:gd name="connsiteY6" fmla="*/ 2567703 h 2567703"/>
                <a:gd name="connsiteX7" fmla="*/ 19528 w 580580"/>
                <a:gd name="connsiteY7" fmla="*/ 1253385 h 2567703"/>
                <a:gd name="connsiteX0" fmla="*/ 19528 w 580090"/>
                <a:gd name="connsiteY0" fmla="*/ 1253385 h 2567703"/>
                <a:gd name="connsiteX1" fmla="*/ 52518 w 580090"/>
                <a:gd name="connsiteY1" fmla="*/ 128611 h 2567703"/>
                <a:gd name="connsiteX2" fmla="*/ 381840 w 580090"/>
                <a:gd name="connsiteY2" fmla="*/ 60987 h 2567703"/>
                <a:gd name="connsiteX3" fmla="*/ 574488 w 580090"/>
                <a:gd name="connsiteY3" fmla="*/ 315302 h 2567703"/>
                <a:gd name="connsiteX4" fmla="*/ 490667 w 580090"/>
                <a:gd name="connsiteY4" fmla="*/ 753452 h 2567703"/>
                <a:gd name="connsiteX5" fmla="*/ 568892 w 580090"/>
                <a:gd name="connsiteY5" fmla="*/ 1253385 h 2567703"/>
                <a:gd name="connsiteX6" fmla="*/ 294210 w 580090"/>
                <a:gd name="connsiteY6" fmla="*/ 2567703 h 2567703"/>
                <a:gd name="connsiteX7" fmla="*/ 19528 w 580090"/>
                <a:gd name="connsiteY7" fmla="*/ 1253385 h 2567703"/>
                <a:gd name="connsiteX0" fmla="*/ 19528 w 578049"/>
                <a:gd name="connsiteY0" fmla="*/ 1253385 h 2567703"/>
                <a:gd name="connsiteX1" fmla="*/ 52518 w 578049"/>
                <a:gd name="connsiteY1" fmla="*/ 128611 h 2567703"/>
                <a:gd name="connsiteX2" fmla="*/ 381840 w 578049"/>
                <a:gd name="connsiteY2" fmla="*/ 60987 h 2567703"/>
                <a:gd name="connsiteX3" fmla="*/ 574488 w 578049"/>
                <a:gd name="connsiteY3" fmla="*/ 315302 h 2567703"/>
                <a:gd name="connsiteX4" fmla="*/ 452567 w 578049"/>
                <a:gd name="connsiteY4" fmla="*/ 753452 h 2567703"/>
                <a:gd name="connsiteX5" fmla="*/ 568892 w 578049"/>
                <a:gd name="connsiteY5" fmla="*/ 1253385 h 2567703"/>
                <a:gd name="connsiteX6" fmla="*/ 294210 w 578049"/>
                <a:gd name="connsiteY6" fmla="*/ 2567703 h 2567703"/>
                <a:gd name="connsiteX7" fmla="*/ 19528 w 578049"/>
                <a:gd name="connsiteY7" fmla="*/ 1253385 h 2567703"/>
                <a:gd name="connsiteX0" fmla="*/ 19528 w 575235"/>
                <a:gd name="connsiteY0" fmla="*/ 1253385 h 2567704"/>
                <a:gd name="connsiteX1" fmla="*/ 52518 w 575235"/>
                <a:gd name="connsiteY1" fmla="*/ 128611 h 2567704"/>
                <a:gd name="connsiteX2" fmla="*/ 381840 w 575235"/>
                <a:gd name="connsiteY2" fmla="*/ 60987 h 2567704"/>
                <a:gd name="connsiteX3" fmla="*/ 574488 w 575235"/>
                <a:gd name="connsiteY3" fmla="*/ 315302 h 2567704"/>
                <a:gd name="connsiteX4" fmla="*/ 452567 w 575235"/>
                <a:gd name="connsiteY4" fmla="*/ 753452 h 2567704"/>
                <a:gd name="connsiteX5" fmla="*/ 561272 w 575235"/>
                <a:gd name="connsiteY5" fmla="*/ 1261005 h 2567704"/>
                <a:gd name="connsiteX6" fmla="*/ 294210 w 575235"/>
                <a:gd name="connsiteY6" fmla="*/ 2567703 h 2567704"/>
                <a:gd name="connsiteX7" fmla="*/ 19528 w 575235"/>
                <a:gd name="connsiteY7" fmla="*/ 1253385 h 2567704"/>
                <a:gd name="connsiteX0" fmla="*/ 19528 w 575235"/>
                <a:gd name="connsiteY0" fmla="*/ 1253385 h 2567704"/>
                <a:gd name="connsiteX1" fmla="*/ 52518 w 575235"/>
                <a:gd name="connsiteY1" fmla="*/ 128611 h 2567704"/>
                <a:gd name="connsiteX2" fmla="*/ 381840 w 575235"/>
                <a:gd name="connsiteY2" fmla="*/ 60987 h 2567704"/>
                <a:gd name="connsiteX3" fmla="*/ 574488 w 575235"/>
                <a:gd name="connsiteY3" fmla="*/ 315302 h 2567704"/>
                <a:gd name="connsiteX4" fmla="*/ 452567 w 575235"/>
                <a:gd name="connsiteY4" fmla="*/ 753452 h 2567704"/>
                <a:gd name="connsiteX5" fmla="*/ 561272 w 575235"/>
                <a:gd name="connsiteY5" fmla="*/ 1261005 h 2567704"/>
                <a:gd name="connsiteX6" fmla="*/ 294210 w 575235"/>
                <a:gd name="connsiteY6" fmla="*/ 2567703 h 2567704"/>
                <a:gd name="connsiteX7" fmla="*/ 19528 w 575235"/>
                <a:gd name="connsiteY7" fmla="*/ 1253385 h 2567704"/>
                <a:gd name="connsiteX0" fmla="*/ 19528 w 575235"/>
                <a:gd name="connsiteY0" fmla="*/ 1253385 h 2572677"/>
                <a:gd name="connsiteX1" fmla="*/ 52518 w 575235"/>
                <a:gd name="connsiteY1" fmla="*/ 128611 h 2572677"/>
                <a:gd name="connsiteX2" fmla="*/ 381840 w 575235"/>
                <a:gd name="connsiteY2" fmla="*/ 60987 h 2572677"/>
                <a:gd name="connsiteX3" fmla="*/ 574488 w 575235"/>
                <a:gd name="connsiteY3" fmla="*/ 315302 h 2572677"/>
                <a:gd name="connsiteX4" fmla="*/ 452567 w 575235"/>
                <a:gd name="connsiteY4" fmla="*/ 753452 h 2572677"/>
                <a:gd name="connsiteX5" fmla="*/ 561272 w 575235"/>
                <a:gd name="connsiteY5" fmla="*/ 1261005 h 2572677"/>
                <a:gd name="connsiteX6" fmla="*/ 437328 w 575235"/>
                <a:gd name="connsiteY6" fmla="*/ 1686901 h 2572677"/>
                <a:gd name="connsiteX7" fmla="*/ 294210 w 575235"/>
                <a:gd name="connsiteY7" fmla="*/ 2567703 h 2572677"/>
                <a:gd name="connsiteX8" fmla="*/ 19528 w 575235"/>
                <a:gd name="connsiteY8" fmla="*/ 1253385 h 2572677"/>
                <a:gd name="connsiteX0" fmla="*/ 19528 w 575235"/>
                <a:gd name="connsiteY0" fmla="*/ 1253385 h 2572226"/>
                <a:gd name="connsiteX1" fmla="*/ 52518 w 575235"/>
                <a:gd name="connsiteY1" fmla="*/ 128611 h 2572226"/>
                <a:gd name="connsiteX2" fmla="*/ 381840 w 575235"/>
                <a:gd name="connsiteY2" fmla="*/ 60987 h 2572226"/>
                <a:gd name="connsiteX3" fmla="*/ 574488 w 575235"/>
                <a:gd name="connsiteY3" fmla="*/ 315302 h 2572226"/>
                <a:gd name="connsiteX4" fmla="*/ 452567 w 575235"/>
                <a:gd name="connsiteY4" fmla="*/ 753452 h 2572226"/>
                <a:gd name="connsiteX5" fmla="*/ 561272 w 575235"/>
                <a:gd name="connsiteY5" fmla="*/ 1261005 h 2572226"/>
                <a:gd name="connsiteX6" fmla="*/ 437328 w 575235"/>
                <a:gd name="connsiteY6" fmla="*/ 1686901 h 2572226"/>
                <a:gd name="connsiteX7" fmla="*/ 294210 w 575235"/>
                <a:gd name="connsiteY7" fmla="*/ 2567703 h 2572226"/>
                <a:gd name="connsiteX8" fmla="*/ 19528 w 575235"/>
                <a:gd name="connsiteY8" fmla="*/ 1253385 h 2572226"/>
                <a:gd name="connsiteX0" fmla="*/ 19528 w 575235"/>
                <a:gd name="connsiteY0" fmla="*/ 1253385 h 2602216"/>
                <a:gd name="connsiteX1" fmla="*/ 52518 w 575235"/>
                <a:gd name="connsiteY1" fmla="*/ 128611 h 2602216"/>
                <a:gd name="connsiteX2" fmla="*/ 381840 w 575235"/>
                <a:gd name="connsiteY2" fmla="*/ 60987 h 2602216"/>
                <a:gd name="connsiteX3" fmla="*/ 574488 w 575235"/>
                <a:gd name="connsiteY3" fmla="*/ 315302 h 2602216"/>
                <a:gd name="connsiteX4" fmla="*/ 452567 w 575235"/>
                <a:gd name="connsiteY4" fmla="*/ 753452 h 2602216"/>
                <a:gd name="connsiteX5" fmla="*/ 561272 w 575235"/>
                <a:gd name="connsiteY5" fmla="*/ 1261005 h 2602216"/>
                <a:gd name="connsiteX6" fmla="*/ 437328 w 575235"/>
                <a:gd name="connsiteY6" fmla="*/ 1686901 h 2602216"/>
                <a:gd name="connsiteX7" fmla="*/ 551628 w 575235"/>
                <a:gd name="connsiteY7" fmla="*/ 2174581 h 2602216"/>
                <a:gd name="connsiteX8" fmla="*/ 294210 w 575235"/>
                <a:gd name="connsiteY8" fmla="*/ 2567703 h 2602216"/>
                <a:gd name="connsiteX9" fmla="*/ 19528 w 575235"/>
                <a:gd name="connsiteY9" fmla="*/ 1253385 h 2602216"/>
                <a:gd name="connsiteX0" fmla="*/ 19528 w 575235"/>
                <a:gd name="connsiteY0" fmla="*/ 1253385 h 2603945"/>
                <a:gd name="connsiteX1" fmla="*/ 52518 w 575235"/>
                <a:gd name="connsiteY1" fmla="*/ 128611 h 2603945"/>
                <a:gd name="connsiteX2" fmla="*/ 381840 w 575235"/>
                <a:gd name="connsiteY2" fmla="*/ 60987 h 2603945"/>
                <a:gd name="connsiteX3" fmla="*/ 574488 w 575235"/>
                <a:gd name="connsiteY3" fmla="*/ 315302 h 2603945"/>
                <a:gd name="connsiteX4" fmla="*/ 452567 w 575235"/>
                <a:gd name="connsiteY4" fmla="*/ 753452 h 2603945"/>
                <a:gd name="connsiteX5" fmla="*/ 561272 w 575235"/>
                <a:gd name="connsiteY5" fmla="*/ 1261005 h 2603945"/>
                <a:gd name="connsiteX6" fmla="*/ 437328 w 575235"/>
                <a:gd name="connsiteY6" fmla="*/ 1686901 h 2603945"/>
                <a:gd name="connsiteX7" fmla="*/ 551628 w 575235"/>
                <a:gd name="connsiteY7" fmla="*/ 2174581 h 2603945"/>
                <a:gd name="connsiteX8" fmla="*/ 294210 w 575235"/>
                <a:gd name="connsiteY8" fmla="*/ 2567703 h 2603945"/>
                <a:gd name="connsiteX9" fmla="*/ 19528 w 575235"/>
                <a:gd name="connsiteY9" fmla="*/ 1253385 h 2603945"/>
                <a:gd name="connsiteX0" fmla="*/ 16426 w 572133"/>
                <a:gd name="connsiteY0" fmla="*/ 1253385 h 2537910"/>
                <a:gd name="connsiteX1" fmla="*/ 49416 w 572133"/>
                <a:gd name="connsiteY1" fmla="*/ 128611 h 2537910"/>
                <a:gd name="connsiteX2" fmla="*/ 378738 w 572133"/>
                <a:gd name="connsiteY2" fmla="*/ 60987 h 2537910"/>
                <a:gd name="connsiteX3" fmla="*/ 571386 w 572133"/>
                <a:gd name="connsiteY3" fmla="*/ 315302 h 2537910"/>
                <a:gd name="connsiteX4" fmla="*/ 449465 w 572133"/>
                <a:gd name="connsiteY4" fmla="*/ 753452 h 2537910"/>
                <a:gd name="connsiteX5" fmla="*/ 558170 w 572133"/>
                <a:gd name="connsiteY5" fmla="*/ 1261005 h 2537910"/>
                <a:gd name="connsiteX6" fmla="*/ 434226 w 572133"/>
                <a:gd name="connsiteY6" fmla="*/ 1686901 h 2537910"/>
                <a:gd name="connsiteX7" fmla="*/ 548526 w 572133"/>
                <a:gd name="connsiteY7" fmla="*/ 2174581 h 2537910"/>
                <a:gd name="connsiteX8" fmla="*/ 249198 w 572133"/>
                <a:gd name="connsiteY8" fmla="*/ 2499123 h 2537910"/>
                <a:gd name="connsiteX9" fmla="*/ 16426 w 572133"/>
                <a:gd name="connsiteY9" fmla="*/ 1253385 h 2537910"/>
                <a:gd name="connsiteX0" fmla="*/ 16426 w 572133"/>
                <a:gd name="connsiteY0" fmla="*/ 1253385 h 2531179"/>
                <a:gd name="connsiteX1" fmla="*/ 49416 w 572133"/>
                <a:gd name="connsiteY1" fmla="*/ 128611 h 2531179"/>
                <a:gd name="connsiteX2" fmla="*/ 378738 w 572133"/>
                <a:gd name="connsiteY2" fmla="*/ 60987 h 2531179"/>
                <a:gd name="connsiteX3" fmla="*/ 571386 w 572133"/>
                <a:gd name="connsiteY3" fmla="*/ 315302 h 2531179"/>
                <a:gd name="connsiteX4" fmla="*/ 449465 w 572133"/>
                <a:gd name="connsiteY4" fmla="*/ 753452 h 2531179"/>
                <a:gd name="connsiteX5" fmla="*/ 558170 w 572133"/>
                <a:gd name="connsiteY5" fmla="*/ 1261005 h 2531179"/>
                <a:gd name="connsiteX6" fmla="*/ 434226 w 572133"/>
                <a:gd name="connsiteY6" fmla="*/ 1686901 h 2531179"/>
                <a:gd name="connsiteX7" fmla="*/ 548526 w 572133"/>
                <a:gd name="connsiteY7" fmla="*/ 2174581 h 2531179"/>
                <a:gd name="connsiteX8" fmla="*/ 249198 w 572133"/>
                <a:gd name="connsiteY8" fmla="*/ 2499123 h 2531179"/>
                <a:gd name="connsiteX9" fmla="*/ 16426 w 572133"/>
                <a:gd name="connsiteY9" fmla="*/ 1253385 h 2531179"/>
                <a:gd name="connsiteX0" fmla="*/ 14328 w 570035"/>
                <a:gd name="connsiteY0" fmla="*/ 1253385 h 2499992"/>
                <a:gd name="connsiteX1" fmla="*/ 47318 w 570035"/>
                <a:gd name="connsiteY1" fmla="*/ 128611 h 2499992"/>
                <a:gd name="connsiteX2" fmla="*/ 376640 w 570035"/>
                <a:gd name="connsiteY2" fmla="*/ 60987 h 2499992"/>
                <a:gd name="connsiteX3" fmla="*/ 569288 w 570035"/>
                <a:gd name="connsiteY3" fmla="*/ 315302 h 2499992"/>
                <a:gd name="connsiteX4" fmla="*/ 447367 w 570035"/>
                <a:gd name="connsiteY4" fmla="*/ 753452 h 2499992"/>
                <a:gd name="connsiteX5" fmla="*/ 556072 w 570035"/>
                <a:gd name="connsiteY5" fmla="*/ 1261005 h 2499992"/>
                <a:gd name="connsiteX6" fmla="*/ 432128 w 570035"/>
                <a:gd name="connsiteY6" fmla="*/ 1686901 h 2499992"/>
                <a:gd name="connsiteX7" fmla="*/ 546428 w 570035"/>
                <a:gd name="connsiteY7" fmla="*/ 2174581 h 2499992"/>
                <a:gd name="connsiteX8" fmla="*/ 247100 w 570035"/>
                <a:gd name="connsiteY8" fmla="*/ 2499123 h 2499992"/>
                <a:gd name="connsiteX9" fmla="*/ 218768 w 570035"/>
                <a:gd name="connsiteY9" fmla="*/ 2079332 h 2499992"/>
                <a:gd name="connsiteX10" fmla="*/ 14328 w 570035"/>
                <a:gd name="connsiteY10" fmla="*/ 1253385 h 2499992"/>
                <a:gd name="connsiteX0" fmla="*/ 14328 w 570035"/>
                <a:gd name="connsiteY0" fmla="*/ 1253385 h 2499992"/>
                <a:gd name="connsiteX1" fmla="*/ 47318 w 570035"/>
                <a:gd name="connsiteY1" fmla="*/ 128611 h 2499992"/>
                <a:gd name="connsiteX2" fmla="*/ 376640 w 570035"/>
                <a:gd name="connsiteY2" fmla="*/ 60987 h 2499992"/>
                <a:gd name="connsiteX3" fmla="*/ 569288 w 570035"/>
                <a:gd name="connsiteY3" fmla="*/ 315302 h 2499992"/>
                <a:gd name="connsiteX4" fmla="*/ 447367 w 570035"/>
                <a:gd name="connsiteY4" fmla="*/ 753452 h 2499992"/>
                <a:gd name="connsiteX5" fmla="*/ 556072 w 570035"/>
                <a:gd name="connsiteY5" fmla="*/ 1261005 h 2499992"/>
                <a:gd name="connsiteX6" fmla="*/ 432128 w 570035"/>
                <a:gd name="connsiteY6" fmla="*/ 1686901 h 2499992"/>
                <a:gd name="connsiteX7" fmla="*/ 546428 w 570035"/>
                <a:gd name="connsiteY7" fmla="*/ 2174581 h 2499992"/>
                <a:gd name="connsiteX8" fmla="*/ 247100 w 570035"/>
                <a:gd name="connsiteY8" fmla="*/ 2499123 h 2499992"/>
                <a:gd name="connsiteX9" fmla="*/ 218768 w 570035"/>
                <a:gd name="connsiteY9" fmla="*/ 2079332 h 2499992"/>
                <a:gd name="connsiteX10" fmla="*/ 14328 w 570035"/>
                <a:gd name="connsiteY10" fmla="*/ 1253385 h 2499992"/>
                <a:gd name="connsiteX0" fmla="*/ 79541 w 536188"/>
                <a:gd name="connsiteY0" fmla="*/ 1645815 h 2499992"/>
                <a:gd name="connsiteX1" fmla="*/ 13471 w 536188"/>
                <a:gd name="connsiteY1" fmla="*/ 128611 h 2499992"/>
                <a:gd name="connsiteX2" fmla="*/ 342793 w 536188"/>
                <a:gd name="connsiteY2" fmla="*/ 60987 h 2499992"/>
                <a:gd name="connsiteX3" fmla="*/ 535441 w 536188"/>
                <a:gd name="connsiteY3" fmla="*/ 315302 h 2499992"/>
                <a:gd name="connsiteX4" fmla="*/ 413520 w 536188"/>
                <a:gd name="connsiteY4" fmla="*/ 753452 h 2499992"/>
                <a:gd name="connsiteX5" fmla="*/ 522225 w 536188"/>
                <a:gd name="connsiteY5" fmla="*/ 1261005 h 2499992"/>
                <a:gd name="connsiteX6" fmla="*/ 398281 w 536188"/>
                <a:gd name="connsiteY6" fmla="*/ 1686901 h 2499992"/>
                <a:gd name="connsiteX7" fmla="*/ 512581 w 536188"/>
                <a:gd name="connsiteY7" fmla="*/ 2174581 h 2499992"/>
                <a:gd name="connsiteX8" fmla="*/ 213253 w 536188"/>
                <a:gd name="connsiteY8" fmla="*/ 2499123 h 2499992"/>
                <a:gd name="connsiteX9" fmla="*/ 184921 w 536188"/>
                <a:gd name="connsiteY9" fmla="*/ 2079332 h 2499992"/>
                <a:gd name="connsiteX10" fmla="*/ 79541 w 536188"/>
                <a:gd name="connsiteY10" fmla="*/ 1645815 h 2499992"/>
                <a:gd name="connsiteX0" fmla="*/ 75528 w 532175"/>
                <a:gd name="connsiteY0" fmla="*/ 1645815 h 2499992"/>
                <a:gd name="connsiteX1" fmla="*/ 9458 w 532175"/>
                <a:gd name="connsiteY1" fmla="*/ 128611 h 2499992"/>
                <a:gd name="connsiteX2" fmla="*/ 338780 w 532175"/>
                <a:gd name="connsiteY2" fmla="*/ 60987 h 2499992"/>
                <a:gd name="connsiteX3" fmla="*/ 531428 w 532175"/>
                <a:gd name="connsiteY3" fmla="*/ 315302 h 2499992"/>
                <a:gd name="connsiteX4" fmla="*/ 409507 w 532175"/>
                <a:gd name="connsiteY4" fmla="*/ 753452 h 2499992"/>
                <a:gd name="connsiteX5" fmla="*/ 518212 w 532175"/>
                <a:gd name="connsiteY5" fmla="*/ 1261005 h 2499992"/>
                <a:gd name="connsiteX6" fmla="*/ 394268 w 532175"/>
                <a:gd name="connsiteY6" fmla="*/ 1686901 h 2499992"/>
                <a:gd name="connsiteX7" fmla="*/ 508568 w 532175"/>
                <a:gd name="connsiteY7" fmla="*/ 2174581 h 2499992"/>
                <a:gd name="connsiteX8" fmla="*/ 209240 w 532175"/>
                <a:gd name="connsiteY8" fmla="*/ 2499123 h 2499992"/>
                <a:gd name="connsiteX9" fmla="*/ 180908 w 532175"/>
                <a:gd name="connsiteY9" fmla="*/ 2079332 h 2499992"/>
                <a:gd name="connsiteX10" fmla="*/ 75528 w 532175"/>
                <a:gd name="connsiteY10" fmla="*/ 1645815 h 2499992"/>
                <a:gd name="connsiteX0" fmla="*/ 40275 w 535022"/>
                <a:gd name="connsiteY0" fmla="*/ 1649625 h 2499992"/>
                <a:gd name="connsiteX1" fmla="*/ 12305 w 535022"/>
                <a:gd name="connsiteY1" fmla="*/ 128611 h 2499992"/>
                <a:gd name="connsiteX2" fmla="*/ 341627 w 535022"/>
                <a:gd name="connsiteY2" fmla="*/ 60987 h 2499992"/>
                <a:gd name="connsiteX3" fmla="*/ 534275 w 535022"/>
                <a:gd name="connsiteY3" fmla="*/ 315302 h 2499992"/>
                <a:gd name="connsiteX4" fmla="*/ 412354 w 535022"/>
                <a:gd name="connsiteY4" fmla="*/ 753452 h 2499992"/>
                <a:gd name="connsiteX5" fmla="*/ 521059 w 535022"/>
                <a:gd name="connsiteY5" fmla="*/ 1261005 h 2499992"/>
                <a:gd name="connsiteX6" fmla="*/ 397115 w 535022"/>
                <a:gd name="connsiteY6" fmla="*/ 1686901 h 2499992"/>
                <a:gd name="connsiteX7" fmla="*/ 511415 w 535022"/>
                <a:gd name="connsiteY7" fmla="*/ 2174581 h 2499992"/>
                <a:gd name="connsiteX8" fmla="*/ 212087 w 535022"/>
                <a:gd name="connsiteY8" fmla="*/ 2499123 h 2499992"/>
                <a:gd name="connsiteX9" fmla="*/ 183755 w 535022"/>
                <a:gd name="connsiteY9" fmla="*/ 2079332 h 2499992"/>
                <a:gd name="connsiteX10" fmla="*/ 40275 w 535022"/>
                <a:gd name="connsiteY10" fmla="*/ 1649625 h 2499992"/>
                <a:gd name="connsiteX0" fmla="*/ 45460 w 540207"/>
                <a:gd name="connsiteY0" fmla="*/ 1649625 h 2499992"/>
                <a:gd name="connsiteX1" fmla="*/ 17490 w 540207"/>
                <a:gd name="connsiteY1" fmla="*/ 128611 h 2499992"/>
                <a:gd name="connsiteX2" fmla="*/ 346812 w 540207"/>
                <a:gd name="connsiteY2" fmla="*/ 60987 h 2499992"/>
                <a:gd name="connsiteX3" fmla="*/ 539460 w 540207"/>
                <a:gd name="connsiteY3" fmla="*/ 315302 h 2499992"/>
                <a:gd name="connsiteX4" fmla="*/ 417539 w 540207"/>
                <a:gd name="connsiteY4" fmla="*/ 753452 h 2499992"/>
                <a:gd name="connsiteX5" fmla="*/ 526244 w 540207"/>
                <a:gd name="connsiteY5" fmla="*/ 1261005 h 2499992"/>
                <a:gd name="connsiteX6" fmla="*/ 402300 w 540207"/>
                <a:gd name="connsiteY6" fmla="*/ 1686901 h 2499992"/>
                <a:gd name="connsiteX7" fmla="*/ 516600 w 540207"/>
                <a:gd name="connsiteY7" fmla="*/ 2174581 h 2499992"/>
                <a:gd name="connsiteX8" fmla="*/ 217272 w 540207"/>
                <a:gd name="connsiteY8" fmla="*/ 2499123 h 2499992"/>
                <a:gd name="connsiteX9" fmla="*/ 188940 w 540207"/>
                <a:gd name="connsiteY9" fmla="*/ 2079332 h 2499992"/>
                <a:gd name="connsiteX10" fmla="*/ 45460 w 540207"/>
                <a:gd name="connsiteY10" fmla="*/ 1649625 h 2499992"/>
                <a:gd name="connsiteX0" fmla="*/ 39583 w 534330"/>
                <a:gd name="connsiteY0" fmla="*/ 1647246 h 2497613"/>
                <a:gd name="connsiteX1" fmla="*/ 122103 w 534330"/>
                <a:gd name="connsiteY1" fmla="*/ 1322573 h 2497613"/>
                <a:gd name="connsiteX2" fmla="*/ 11613 w 534330"/>
                <a:gd name="connsiteY2" fmla="*/ 126232 h 2497613"/>
                <a:gd name="connsiteX3" fmla="*/ 340935 w 534330"/>
                <a:gd name="connsiteY3" fmla="*/ 58608 h 2497613"/>
                <a:gd name="connsiteX4" fmla="*/ 533583 w 534330"/>
                <a:gd name="connsiteY4" fmla="*/ 312923 h 2497613"/>
                <a:gd name="connsiteX5" fmla="*/ 411662 w 534330"/>
                <a:gd name="connsiteY5" fmla="*/ 751073 h 2497613"/>
                <a:gd name="connsiteX6" fmla="*/ 520367 w 534330"/>
                <a:gd name="connsiteY6" fmla="*/ 1258626 h 2497613"/>
                <a:gd name="connsiteX7" fmla="*/ 396423 w 534330"/>
                <a:gd name="connsiteY7" fmla="*/ 1684522 h 2497613"/>
                <a:gd name="connsiteX8" fmla="*/ 510723 w 534330"/>
                <a:gd name="connsiteY8" fmla="*/ 2172202 h 2497613"/>
                <a:gd name="connsiteX9" fmla="*/ 211395 w 534330"/>
                <a:gd name="connsiteY9" fmla="*/ 2496744 h 2497613"/>
                <a:gd name="connsiteX10" fmla="*/ 183063 w 534330"/>
                <a:gd name="connsiteY10" fmla="*/ 2076953 h 2497613"/>
                <a:gd name="connsiteX11" fmla="*/ 39583 w 534330"/>
                <a:gd name="connsiteY11" fmla="*/ 1647246 h 2497613"/>
                <a:gd name="connsiteX0" fmla="*/ 91609 w 586356"/>
                <a:gd name="connsiteY0" fmla="*/ 1604249 h 2454616"/>
                <a:gd name="connsiteX1" fmla="*/ 174129 w 586356"/>
                <a:gd name="connsiteY1" fmla="*/ 1279576 h 2454616"/>
                <a:gd name="connsiteX2" fmla="*/ 6488 w 586356"/>
                <a:gd name="connsiteY2" fmla="*/ 643306 h 2454616"/>
                <a:gd name="connsiteX3" fmla="*/ 63639 w 586356"/>
                <a:gd name="connsiteY3" fmla="*/ 83235 h 2454616"/>
                <a:gd name="connsiteX4" fmla="*/ 392961 w 586356"/>
                <a:gd name="connsiteY4" fmla="*/ 15611 h 2454616"/>
                <a:gd name="connsiteX5" fmla="*/ 585609 w 586356"/>
                <a:gd name="connsiteY5" fmla="*/ 269926 h 2454616"/>
                <a:gd name="connsiteX6" fmla="*/ 463688 w 586356"/>
                <a:gd name="connsiteY6" fmla="*/ 708076 h 2454616"/>
                <a:gd name="connsiteX7" fmla="*/ 572393 w 586356"/>
                <a:gd name="connsiteY7" fmla="*/ 1215629 h 2454616"/>
                <a:gd name="connsiteX8" fmla="*/ 448449 w 586356"/>
                <a:gd name="connsiteY8" fmla="*/ 1641525 h 2454616"/>
                <a:gd name="connsiteX9" fmla="*/ 562749 w 586356"/>
                <a:gd name="connsiteY9" fmla="*/ 2129205 h 2454616"/>
                <a:gd name="connsiteX10" fmla="*/ 263421 w 586356"/>
                <a:gd name="connsiteY10" fmla="*/ 2453747 h 2454616"/>
                <a:gd name="connsiteX11" fmla="*/ 235089 w 586356"/>
                <a:gd name="connsiteY11" fmla="*/ 2033956 h 2454616"/>
                <a:gd name="connsiteX12" fmla="*/ 91609 w 586356"/>
                <a:gd name="connsiteY12" fmla="*/ 1604249 h 2454616"/>
                <a:gd name="connsiteX0" fmla="*/ 87019 w 581766"/>
                <a:gd name="connsiteY0" fmla="*/ 1658228 h 2508595"/>
                <a:gd name="connsiteX1" fmla="*/ 169539 w 581766"/>
                <a:gd name="connsiteY1" fmla="*/ 1333555 h 2508595"/>
                <a:gd name="connsiteX2" fmla="*/ 1898 w 581766"/>
                <a:gd name="connsiteY2" fmla="*/ 697285 h 2508595"/>
                <a:gd name="connsiteX3" fmla="*/ 158109 w 581766"/>
                <a:gd name="connsiteY3" fmla="*/ 41964 h 2508595"/>
                <a:gd name="connsiteX4" fmla="*/ 388371 w 581766"/>
                <a:gd name="connsiteY4" fmla="*/ 69590 h 2508595"/>
                <a:gd name="connsiteX5" fmla="*/ 581019 w 581766"/>
                <a:gd name="connsiteY5" fmla="*/ 323905 h 2508595"/>
                <a:gd name="connsiteX6" fmla="*/ 459098 w 581766"/>
                <a:gd name="connsiteY6" fmla="*/ 762055 h 2508595"/>
                <a:gd name="connsiteX7" fmla="*/ 567803 w 581766"/>
                <a:gd name="connsiteY7" fmla="*/ 1269608 h 2508595"/>
                <a:gd name="connsiteX8" fmla="*/ 443859 w 581766"/>
                <a:gd name="connsiteY8" fmla="*/ 1695504 h 2508595"/>
                <a:gd name="connsiteX9" fmla="*/ 558159 w 581766"/>
                <a:gd name="connsiteY9" fmla="*/ 2183184 h 2508595"/>
                <a:gd name="connsiteX10" fmla="*/ 258831 w 581766"/>
                <a:gd name="connsiteY10" fmla="*/ 2507726 h 2508595"/>
                <a:gd name="connsiteX11" fmla="*/ 230499 w 581766"/>
                <a:gd name="connsiteY11" fmla="*/ 2087935 h 2508595"/>
                <a:gd name="connsiteX12" fmla="*/ 87019 w 581766"/>
                <a:gd name="connsiteY12" fmla="*/ 1658228 h 2508595"/>
                <a:gd name="connsiteX0" fmla="*/ 45951 w 540698"/>
                <a:gd name="connsiteY0" fmla="*/ 1658228 h 2508595"/>
                <a:gd name="connsiteX1" fmla="*/ 128471 w 540698"/>
                <a:gd name="connsiteY1" fmla="*/ 1333555 h 2508595"/>
                <a:gd name="connsiteX2" fmla="*/ 2740 w 540698"/>
                <a:gd name="connsiteY2" fmla="*/ 899215 h 2508595"/>
                <a:gd name="connsiteX3" fmla="*/ 117041 w 540698"/>
                <a:gd name="connsiteY3" fmla="*/ 41964 h 2508595"/>
                <a:gd name="connsiteX4" fmla="*/ 347303 w 540698"/>
                <a:gd name="connsiteY4" fmla="*/ 69590 h 2508595"/>
                <a:gd name="connsiteX5" fmla="*/ 539951 w 540698"/>
                <a:gd name="connsiteY5" fmla="*/ 323905 h 2508595"/>
                <a:gd name="connsiteX6" fmla="*/ 418030 w 540698"/>
                <a:gd name="connsiteY6" fmla="*/ 762055 h 2508595"/>
                <a:gd name="connsiteX7" fmla="*/ 526735 w 540698"/>
                <a:gd name="connsiteY7" fmla="*/ 1269608 h 2508595"/>
                <a:gd name="connsiteX8" fmla="*/ 402791 w 540698"/>
                <a:gd name="connsiteY8" fmla="*/ 1695504 h 2508595"/>
                <a:gd name="connsiteX9" fmla="*/ 517091 w 540698"/>
                <a:gd name="connsiteY9" fmla="*/ 2183184 h 2508595"/>
                <a:gd name="connsiteX10" fmla="*/ 217763 w 540698"/>
                <a:gd name="connsiteY10" fmla="*/ 2507726 h 2508595"/>
                <a:gd name="connsiteX11" fmla="*/ 189431 w 540698"/>
                <a:gd name="connsiteY11" fmla="*/ 2087935 h 2508595"/>
                <a:gd name="connsiteX12" fmla="*/ 45951 w 540698"/>
                <a:gd name="connsiteY12" fmla="*/ 1658228 h 2508595"/>
                <a:gd name="connsiteX0" fmla="*/ 44256 w 539003"/>
                <a:gd name="connsiteY0" fmla="*/ 1645848 h 2496215"/>
                <a:gd name="connsiteX1" fmla="*/ 126776 w 539003"/>
                <a:gd name="connsiteY1" fmla="*/ 1321175 h 2496215"/>
                <a:gd name="connsiteX2" fmla="*/ 1045 w 539003"/>
                <a:gd name="connsiteY2" fmla="*/ 886835 h 2496215"/>
                <a:gd name="connsiteX3" fmla="*/ 161065 w 539003"/>
                <a:gd name="connsiteY3" fmla="*/ 471545 h 2496215"/>
                <a:gd name="connsiteX4" fmla="*/ 115346 w 539003"/>
                <a:gd name="connsiteY4" fmla="*/ 29584 h 2496215"/>
                <a:gd name="connsiteX5" fmla="*/ 345608 w 539003"/>
                <a:gd name="connsiteY5" fmla="*/ 57210 h 2496215"/>
                <a:gd name="connsiteX6" fmla="*/ 538256 w 539003"/>
                <a:gd name="connsiteY6" fmla="*/ 311525 h 2496215"/>
                <a:gd name="connsiteX7" fmla="*/ 416335 w 539003"/>
                <a:gd name="connsiteY7" fmla="*/ 749675 h 2496215"/>
                <a:gd name="connsiteX8" fmla="*/ 525040 w 539003"/>
                <a:gd name="connsiteY8" fmla="*/ 1257228 h 2496215"/>
                <a:gd name="connsiteX9" fmla="*/ 401096 w 539003"/>
                <a:gd name="connsiteY9" fmla="*/ 1683124 h 2496215"/>
                <a:gd name="connsiteX10" fmla="*/ 515396 w 539003"/>
                <a:gd name="connsiteY10" fmla="*/ 2170804 h 2496215"/>
                <a:gd name="connsiteX11" fmla="*/ 216068 w 539003"/>
                <a:gd name="connsiteY11" fmla="*/ 2495346 h 2496215"/>
                <a:gd name="connsiteX12" fmla="*/ 187736 w 539003"/>
                <a:gd name="connsiteY12" fmla="*/ 2075555 h 2496215"/>
                <a:gd name="connsiteX13" fmla="*/ 44256 w 539003"/>
                <a:gd name="connsiteY13" fmla="*/ 1645848 h 2496215"/>
                <a:gd name="connsiteX0" fmla="*/ 44256 w 539003"/>
                <a:gd name="connsiteY0" fmla="*/ 1689683 h 2540050"/>
                <a:gd name="connsiteX1" fmla="*/ 126776 w 539003"/>
                <a:gd name="connsiteY1" fmla="*/ 1365010 h 2540050"/>
                <a:gd name="connsiteX2" fmla="*/ 1045 w 539003"/>
                <a:gd name="connsiteY2" fmla="*/ 930670 h 2540050"/>
                <a:gd name="connsiteX3" fmla="*/ 161065 w 539003"/>
                <a:gd name="connsiteY3" fmla="*/ 515380 h 2540050"/>
                <a:gd name="connsiteX4" fmla="*/ 81056 w 539003"/>
                <a:gd name="connsiteY4" fmla="*/ 20079 h 2540050"/>
                <a:gd name="connsiteX5" fmla="*/ 345608 w 539003"/>
                <a:gd name="connsiteY5" fmla="*/ 101045 h 2540050"/>
                <a:gd name="connsiteX6" fmla="*/ 538256 w 539003"/>
                <a:gd name="connsiteY6" fmla="*/ 355360 h 2540050"/>
                <a:gd name="connsiteX7" fmla="*/ 416335 w 539003"/>
                <a:gd name="connsiteY7" fmla="*/ 793510 h 2540050"/>
                <a:gd name="connsiteX8" fmla="*/ 525040 w 539003"/>
                <a:gd name="connsiteY8" fmla="*/ 1301063 h 2540050"/>
                <a:gd name="connsiteX9" fmla="*/ 401096 w 539003"/>
                <a:gd name="connsiteY9" fmla="*/ 1726959 h 2540050"/>
                <a:gd name="connsiteX10" fmla="*/ 515396 w 539003"/>
                <a:gd name="connsiteY10" fmla="*/ 2214639 h 2540050"/>
                <a:gd name="connsiteX11" fmla="*/ 216068 w 539003"/>
                <a:gd name="connsiteY11" fmla="*/ 2539181 h 2540050"/>
                <a:gd name="connsiteX12" fmla="*/ 187736 w 539003"/>
                <a:gd name="connsiteY12" fmla="*/ 2119390 h 2540050"/>
                <a:gd name="connsiteX13" fmla="*/ 44256 w 539003"/>
                <a:gd name="connsiteY13" fmla="*/ 1689683 h 2540050"/>
                <a:gd name="connsiteX0" fmla="*/ 44256 w 539003"/>
                <a:gd name="connsiteY0" fmla="*/ 1700965 h 2551332"/>
                <a:gd name="connsiteX1" fmla="*/ 126776 w 539003"/>
                <a:gd name="connsiteY1" fmla="*/ 1376292 h 2551332"/>
                <a:gd name="connsiteX2" fmla="*/ 1045 w 539003"/>
                <a:gd name="connsiteY2" fmla="*/ 941952 h 2551332"/>
                <a:gd name="connsiteX3" fmla="*/ 161065 w 539003"/>
                <a:gd name="connsiteY3" fmla="*/ 526662 h 2551332"/>
                <a:gd name="connsiteX4" fmla="*/ 81056 w 539003"/>
                <a:gd name="connsiteY4" fmla="*/ 31361 h 2551332"/>
                <a:gd name="connsiteX5" fmla="*/ 345608 w 539003"/>
                <a:gd name="connsiteY5" fmla="*/ 112327 h 2551332"/>
                <a:gd name="connsiteX6" fmla="*/ 538256 w 539003"/>
                <a:gd name="connsiteY6" fmla="*/ 366642 h 2551332"/>
                <a:gd name="connsiteX7" fmla="*/ 416335 w 539003"/>
                <a:gd name="connsiteY7" fmla="*/ 804792 h 2551332"/>
                <a:gd name="connsiteX8" fmla="*/ 525040 w 539003"/>
                <a:gd name="connsiteY8" fmla="*/ 1312345 h 2551332"/>
                <a:gd name="connsiteX9" fmla="*/ 401096 w 539003"/>
                <a:gd name="connsiteY9" fmla="*/ 1738241 h 2551332"/>
                <a:gd name="connsiteX10" fmla="*/ 515396 w 539003"/>
                <a:gd name="connsiteY10" fmla="*/ 2225921 h 2551332"/>
                <a:gd name="connsiteX11" fmla="*/ 216068 w 539003"/>
                <a:gd name="connsiteY11" fmla="*/ 2550463 h 2551332"/>
                <a:gd name="connsiteX12" fmla="*/ 187736 w 539003"/>
                <a:gd name="connsiteY12" fmla="*/ 2130672 h 2551332"/>
                <a:gd name="connsiteX13" fmla="*/ 44256 w 539003"/>
                <a:gd name="connsiteY13" fmla="*/ 1700965 h 2551332"/>
                <a:gd name="connsiteX0" fmla="*/ 52165 w 546912"/>
                <a:gd name="connsiteY0" fmla="*/ 1727566 h 2577933"/>
                <a:gd name="connsiteX1" fmla="*/ 134685 w 546912"/>
                <a:gd name="connsiteY1" fmla="*/ 1402893 h 2577933"/>
                <a:gd name="connsiteX2" fmla="*/ 8954 w 546912"/>
                <a:gd name="connsiteY2" fmla="*/ 96855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52165 w 546912"/>
                <a:gd name="connsiteY13" fmla="*/ 1727566 h 2577933"/>
                <a:gd name="connsiteX0" fmla="*/ 52165 w 546912"/>
                <a:gd name="connsiteY0" fmla="*/ 1727566 h 2577933"/>
                <a:gd name="connsiteX1" fmla="*/ 134685 w 546912"/>
                <a:gd name="connsiteY1" fmla="*/ 140289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52165 w 546912"/>
                <a:gd name="connsiteY13" fmla="*/ 1727566 h 2577933"/>
                <a:gd name="connsiteX0" fmla="*/ 52165 w 546912"/>
                <a:gd name="connsiteY0" fmla="*/ 1727566 h 2577933"/>
                <a:gd name="connsiteX1" fmla="*/ 218505 w 546912"/>
                <a:gd name="connsiteY1" fmla="*/ 130764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52165 w 546912"/>
                <a:gd name="connsiteY13" fmla="*/ 1727566 h 2577933"/>
                <a:gd name="connsiteX0" fmla="*/ 10255 w 546912"/>
                <a:gd name="connsiteY0" fmla="*/ 1731376 h 2577933"/>
                <a:gd name="connsiteX1" fmla="*/ 218505 w 546912"/>
                <a:gd name="connsiteY1" fmla="*/ 130764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10255 w 546912"/>
                <a:gd name="connsiteY13" fmla="*/ 1731376 h 2577933"/>
                <a:gd name="connsiteX0" fmla="*/ 10255 w 546912"/>
                <a:gd name="connsiteY0" fmla="*/ 1731376 h 2577933"/>
                <a:gd name="connsiteX1" fmla="*/ 218505 w 546912"/>
                <a:gd name="connsiteY1" fmla="*/ 130764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10255 w 546912"/>
                <a:gd name="connsiteY13" fmla="*/ 1731376 h 2577933"/>
                <a:gd name="connsiteX0" fmla="*/ 10255 w 546912"/>
                <a:gd name="connsiteY0" fmla="*/ 1731376 h 2596924"/>
                <a:gd name="connsiteX1" fmla="*/ 218505 w 546912"/>
                <a:gd name="connsiteY1" fmla="*/ 1307643 h 2596924"/>
                <a:gd name="connsiteX2" fmla="*/ 66104 w 546912"/>
                <a:gd name="connsiteY2" fmla="*/ 976173 h 2596924"/>
                <a:gd name="connsiteX3" fmla="*/ 168974 w 546912"/>
                <a:gd name="connsiteY3" fmla="*/ 553263 h 2596924"/>
                <a:gd name="connsiteX4" fmla="*/ 31815 w 546912"/>
                <a:gd name="connsiteY4" fmla="*/ 27482 h 2596924"/>
                <a:gd name="connsiteX5" fmla="*/ 353517 w 546912"/>
                <a:gd name="connsiteY5" fmla="*/ 138928 h 2596924"/>
                <a:gd name="connsiteX6" fmla="*/ 546165 w 546912"/>
                <a:gd name="connsiteY6" fmla="*/ 393243 h 2596924"/>
                <a:gd name="connsiteX7" fmla="*/ 424244 w 546912"/>
                <a:gd name="connsiteY7" fmla="*/ 831393 h 2596924"/>
                <a:gd name="connsiteX8" fmla="*/ 532949 w 546912"/>
                <a:gd name="connsiteY8" fmla="*/ 1338946 h 2596924"/>
                <a:gd name="connsiteX9" fmla="*/ 409005 w 546912"/>
                <a:gd name="connsiteY9" fmla="*/ 1764842 h 2596924"/>
                <a:gd name="connsiteX10" fmla="*/ 523305 w 546912"/>
                <a:gd name="connsiteY10" fmla="*/ 2252522 h 2596924"/>
                <a:gd name="connsiteX11" fmla="*/ 170637 w 546912"/>
                <a:gd name="connsiteY11" fmla="*/ 2596114 h 2596924"/>
                <a:gd name="connsiteX12" fmla="*/ 195645 w 546912"/>
                <a:gd name="connsiteY12" fmla="*/ 2157273 h 2596924"/>
                <a:gd name="connsiteX13" fmla="*/ 10255 w 546912"/>
                <a:gd name="connsiteY13" fmla="*/ 1731376 h 2596924"/>
                <a:gd name="connsiteX0" fmla="*/ 10255 w 546912"/>
                <a:gd name="connsiteY0" fmla="*/ 1731376 h 2619345"/>
                <a:gd name="connsiteX1" fmla="*/ 218505 w 546912"/>
                <a:gd name="connsiteY1" fmla="*/ 1307643 h 2619345"/>
                <a:gd name="connsiteX2" fmla="*/ 66104 w 546912"/>
                <a:gd name="connsiteY2" fmla="*/ 976173 h 2619345"/>
                <a:gd name="connsiteX3" fmla="*/ 168974 w 546912"/>
                <a:gd name="connsiteY3" fmla="*/ 553263 h 2619345"/>
                <a:gd name="connsiteX4" fmla="*/ 31815 w 546912"/>
                <a:gd name="connsiteY4" fmla="*/ 27482 h 2619345"/>
                <a:gd name="connsiteX5" fmla="*/ 353517 w 546912"/>
                <a:gd name="connsiteY5" fmla="*/ 138928 h 2619345"/>
                <a:gd name="connsiteX6" fmla="*/ 546165 w 546912"/>
                <a:gd name="connsiteY6" fmla="*/ 393243 h 2619345"/>
                <a:gd name="connsiteX7" fmla="*/ 424244 w 546912"/>
                <a:gd name="connsiteY7" fmla="*/ 831393 h 2619345"/>
                <a:gd name="connsiteX8" fmla="*/ 532949 w 546912"/>
                <a:gd name="connsiteY8" fmla="*/ 1338946 h 2619345"/>
                <a:gd name="connsiteX9" fmla="*/ 409005 w 546912"/>
                <a:gd name="connsiteY9" fmla="*/ 1764842 h 2619345"/>
                <a:gd name="connsiteX10" fmla="*/ 523305 w 546912"/>
                <a:gd name="connsiteY10" fmla="*/ 2252522 h 2619345"/>
                <a:gd name="connsiteX11" fmla="*/ 170637 w 546912"/>
                <a:gd name="connsiteY11" fmla="*/ 2596114 h 2619345"/>
                <a:gd name="connsiteX12" fmla="*/ 195645 w 546912"/>
                <a:gd name="connsiteY12" fmla="*/ 2157273 h 2619345"/>
                <a:gd name="connsiteX13" fmla="*/ 10255 w 546912"/>
                <a:gd name="connsiteY13" fmla="*/ 1731376 h 2619345"/>
                <a:gd name="connsiteX0" fmla="*/ 10255 w 546912"/>
                <a:gd name="connsiteY0" fmla="*/ 1731376 h 2596720"/>
                <a:gd name="connsiteX1" fmla="*/ 218505 w 546912"/>
                <a:gd name="connsiteY1" fmla="*/ 1307643 h 2596720"/>
                <a:gd name="connsiteX2" fmla="*/ 66104 w 546912"/>
                <a:gd name="connsiteY2" fmla="*/ 976173 h 2596720"/>
                <a:gd name="connsiteX3" fmla="*/ 168974 w 546912"/>
                <a:gd name="connsiteY3" fmla="*/ 553263 h 2596720"/>
                <a:gd name="connsiteX4" fmla="*/ 31815 w 546912"/>
                <a:gd name="connsiteY4" fmla="*/ 27482 h 2596720"/>
                <a:gd name="connsiteX5" fmla="*/ 353517 w 546912"/>
                <a:gd name="connsiteY5" fmla="*/ 138928 h 2596720"/>
                <a:gd name="connsiteX6" fmla="*/ 546165 w 546912"/>
                <a:gd name="connsiteY6" fmla="*/ 393243 h 2596720"/>
                <a:gd name="connsiteX7" fmla="*/ 424244 w 546912"/>
                <a:gd name="connsiteY7" fmla="*/ 831393 h 2596720"/>
                <a:gd name="connsiteX8" fmla="*/ 532949 w 546912"/>
                <a:gd name="connsiteY8" fmla="*/ 1338946 h 2596720"/>
                <a:gd name="connsiteX9" fmla="*/ 409005 w 546912"/>
                <a:gd name="connsiteY9" fmla="*/ 1764842 h 2596720"/>
                <a:gd name="connsiteX10" fmla="*/ 523305 w 546912"/>
                <a:gd name="connsiteY10" fmla="*/ 2241092 h 2596720"/>
                <a:gd name="connsiteX11" fmla="*/ 170637 w 546912"/>
                <a:gd name="connsiteY11" fmla="*/ 2596114 h 2596720"/>
                <a:gd name="connsiteX12" fmla="*/ 195645 w 546912"/>
                <a:gd name="connsiteY12" fmla="*/ 2157273 h 2596720"/>
                <a:gd name="connsiteX13" fmla="*/ 10255 w 546912"/>
                <a:gd name="connsiteY13" fmla="*/ 1731376 h 2596720"/>
                <a:gd name="connsiteX0" fmla="*/ 10255 w 552035"/>
                <a:gd name="connsiteY0" fmla="*/ 1731376 h 2596720"/>
                <a:gd name="connsiteX1" fmla="*/ 218505 w 552035"/>
                <a:gd name="connsiteY1" fmla="*/ 1307643 h 2596720"/>
                <a:gd name="connsiteX2" fmla="*/ 66104 w 552035"/>
                <a:gd name="connsiteY2" fmla="*/ 976173 h 2596720"/>
                <a:gd name="connsiteX3" fmla="*/ 168974 w 552035"/>
                <a:gd name="connsiteY3" fmla="*/ 553263 h 2596720"/>
                <a:gd name="connsiteX4" fmla="*/ 31815 w 552035"/>
                <a:gd name="connsiteY4" fmla="*/ 27482 h 2596720"/>
                <a:gd name="connsiteX5" fmla="*/ 353517 w 552035"/>
                <a:gd name="connsiteY5" fmla="*/ 138928 h 2596720"/>
                <a:gd name="connsiteX6" fmla="*/ 546165 w 552035"/>
                <a:gd name="connsiteY6" fmla="*/ 393243 h 2596720"/>
                <a:gd name="connsiteX7" fmla="*/ 424244 w 552035"/>
                <a:gd name="connsiteY7" fmla="*/ 831393 h 2596720"/>
                <a:gd name="connsiteX8" fmla="*/ 551999 w 552035"/>
                <a:gd name="connsiteY8" fmla="*/ 1422766 h 2596720"/>
                <a:gd name="connsiteX9" fmla="*/ 409005 w 552035"/>
                <a:gd name="connsiteY9" fmla="*/ 1764842 h 2596720"/>
                <a:gd name="connsiteX10" fmla="*/ 523305 w 552035"/>
                <a:gd name="connsiteY10" fmla="*/ 2241092 h 2596720"/>
                <a:gd name="connsiteX11" fmla="*/ 170637 w 552035"/>
                <a:gd name="connsiteY11" fmla="*/ 2596114 h 2596720"/>
                <a:gd name="connsiteX12" fmla="*/ 195645 w 552035"/>
                <a:gd name="connsiteY12" fmla="*/ 2157273 h 2596720"/>
                <a:gd name="connsiteX13" fmla="*/ 10255 w 552035"/>
                <a:gd name="connsiteY13" fmla="*/ 1731376 h 2596720"/>
                <a:gd name="connsiteX0" fmla="*/ 10255 w 552007"/>
                <a:gd name="connsiteY0" fmla="*/ 1731376 h 2596720"/>
                <a:gd name="connsiteX1" fmla="*/ 218505 w 552007"/>
                <a:gd name="connsiteY1" fmla="*/ 1307643 h 2596720"/>
                <a:gd name="connsiteX2" fmla="*/ 66104 w 552007"/>
                <a:gd name="connsiteY2" fmla="*/ 976173 h 2596720"/>
                <a:gd name="connsiteX3" fmla="*/ 168974 w 552007"/>
                <a:gd name="connsiteY3" fmla="*/ 553263 h 2596720"/>
                <a:gd name="connsiteX4" fmla="*/ 31815 w 552007"/>
                <a:gd name="connsiteY4" fmla="*/ 27482 h 2596720"/>
                <a:gd name="connsiteX5" fmla="*/ 353517 w 552007"/>
                <a:gd name="connsiteY5" fmla="*/ 138928 h 2596720"/>
                <a:gd name="connsiteX6" fmla="*/ 546165 w 552007"/>
                <a:gd name="connsiteY6" fmla="*/ 393243 h 2596720"/>
                <a:gd name="connsiteX7" fmla="*/ 416624 w 552007"/>
                <a:gd name="connsiteY7" fmla="*/ 1124763 h 2596720"/>
                <a:gd name="connsiteX8" fmla="*/ 551999 w 552007"/>
                <a:gd name="connsiteY8" fmla="*/ 1422766 h 2596720"/>
                <a:gd name="connsiteX9" fmla="*/ 409005 w 552007"/>
                <a:gd name="connsiteY9" fmla="*/ 1764842 h 2596720"/>
                <a:gd name="connsiteX10" fmla="*/ 523305 w 552007"/>
                <a:gd name="connsiteY10" fmla="*/ 2241092 h 2596720"/>
                <a:gd name="connsiteX11" fmla="*/ 170637 w 552007"/>
                <a:gd name="connsiteY11" fmla="*/ 2596114 h 2596720"/>
                <a:gd name="connsiteX12" fmla="*/ 195645 w 552007"/>
                <a:gd name="connsiteY12" fmla="*/ 2157273 h 2596720"/>
                <a:gd name="connsiteX13" fmla="*/ 10255 w 552007"/>
                <a:gd name="connsiteY13" fmla="*/ 1731376 h 2596720"/>
                <a:gd name="connsiteX0" fmla="*/ 10255 w 588528"/>
                <a:gd name="connsiteY0" fmla="*/ 1742061 h 2607405"/>
                <a:gd name="connsiteX1" fmla="*/ 218505 w 588528"/>
                <a:gd name="connsiteY1" fmla="*/ 1318328 h 2607405"/>
                <a:gd name="connsiteX2" fmla="*/ 66104 w 588528"/>
                <a:gd name="connsiteY2" fmla="*/ 986858 h 2607405"/>
                <a:gd name="connsiteX3" fmla="*/ 168974 w 588528"/>
                <a:gd name="connsiteY3" fmla="*/ 563948 h 2607405"/>
                <a:gd name="connsiteX4" fmla="*/ 31815 w 588528"/>
                <a:gd name="connsiteY4" fmla="*/ 38167 h 2607405"/>
                <a:gd name="connsiteX5" fmla="*/ 353517 w 588528"/>
                <a:gd name="connsiteY5" fmla="*/ 149613 h 2607405"/>
                <a:gd name="connsiteX6" fmla="*/ 588075 w 588528"/>
                <a:gd name="connsiteY6" fmla="*/ 815408 h 2607405"/>
                <a:gd name="connsiteX7" fmla="*/ 416624 w 588528"/>
                <a:gd name="connsiteY7" fmla="*/ 1135448 h 2607405"/>
                <a:gd name="connsiteX8" fmla="*/ 551999 w 588528"/>
                <a:gd name="connsiteY8" fmla="*/ 1433451 h 2607405"/>
                <a:gd name="connsiteX9" fmla="*/ 409005 w 588528"/>
                <a:gd name="connsiteY9" fmla="*/ 1775527 h 2607405"/>
                <a:gd name="connsiteX10" fmla="*/ 523305 w 588528"/>
                <a:gd name="connsiteY10" fmla="*/ 2251777 h 2607405"/>
                <a:gd name="connsiteX11" fmla="*/ 170637 w 588528"/>
                <a:gd name="connsiteY11" fmla="*/ 2606799 h 2607405"/>
                <a:gd name="connsiteX12" fmla="*/ 195645 w 588528"/>
                <a:gd name="connsiteY12" fmla="*/ 2167958 h 2607405"/>
                <a:gd name="connsiteX13" fmla="*/ 10255 w 588528"/>
                <a:gd name="connsiteY13" fmla="*/ 1742061 h 2607405"/>
                <a:gd name="connsiteX0" fmla="*/ 10255 w 588160"/>
                <a:gd name="connsiteY0" fmla="*/ 1731841 h 2597185"/>
                <a:gd name="connsiteX1" fmla="*/ 218505 w 588160"/>
                <a:gd name="connsiteY1" fmla="*/ 1308108 h 2597185"/>
                <a:gd name="connsiteX2" fmla="*/ 66104 w 588160"/>
                <a:gd name="connsiteY2" fmla="*/ 976638 h 2597185"/>
                <a:gd name="connsiteX3" fmla="*/ 168974 w 588160"/>
                <a:gd name="connsiteY3" fmla="*/ 553728 h 2597185"/>
                <a:gd name="connsiteX4" fmla="*/ 31815 w 588160"/>
                <a:gd name="connsiteY4" fmla="*/ 27947 h 2597185"/>
                <a:gd name="connsiteX5" fmla="*/ 353517 w 588160"/>
                <a:gd name="connsiteY5" fmla="*/ 139393 h 2597185"/>
                <a:gd name="connsiteX6" fmla="*/ 389953 w 588160"/>
                <a:gd name="connsiteY6" fmla="*/ 416569 h 2597185"/>
                <a:gd name="connsiteX7" fmla="*/ 588075 w 588160"/>
                <a:gd name="connsiteY7" fmla="*/ 805188 h 2597185"/>
                <a:gd name="connsiteX8" fmla="*/ 416624 w 588160"/>
                <a:gd name="connsiteY8" fmla="*/ 1125228 h 2597185"/>
                <a:gd name="connsiteX9" fmla="*/ 551999 w 588160"/>
                <a:gd name="connsiteY9" fmla="*/ 1423231 h 2597185"/>
                <a:gd name="connsiteX10" fmla="*/ 409005 w 588160"/>
                <a:gd name="connsiteY10" fmla="*/ 1765307 h 2597185"/>
                <a:gd name="connsiteX11" fmla="*/ 523305 w 588160"/>
                <a:gd name="connsiteY11" fmla="*/ 2241557 h 2597185"/>
                <a:gd name="connsiteX12" fmla="*/ 170637 w 588160"/>
                <a:gd name="connsiteY12" fmla="*/ 2596579 h 2597185"/>
                <a:gd name="connsiteX13" fmla="*/ 195645 w 588160"/>
                <a:gd name="connsiteY13" fmla="*/ 2157738 h 2597185"/>
                <a:gd name="connsiteX14" fmla="*/ 10255 w 588160"/>
                <a:gd name="connsiteY14" fmla="*/ 1731841 h 2597185"/>
                <a:gd name="connsiteX0" fmla="*/ 66 w 577971"/>
                <a:gd name="connsiteY0" fmla="*/ 1757124 h 2622468"/>
                <a:gd name="connsiteX1" fmla="*/ 208316 w 577971"/>
                <a:gd name="connsiteY1" fmla="*/ 1333391 h 2622468"/>
                <a:gd name="connsiteX2" fmla="*/ 55915 w 577971"/>
                <a:gd name="connsiteY2" fmla="*/ 1001921 h 2622468"/>
                <a:gd name="connsiteX3" fmla="*/ 158785 w 577971"/>
                <a:gd name="connsiteY3" fmla="*/ 579011 h 2622468"/>
                <a:gd name="connsiteX4" fmla="*/ 21626 w 577971"/>
                <a:gd name="connsiteY4" fmla="*/ 53230 h 2622468"/>
                <a:gd name="connsiteX5" fmla="*/ 377618 w 577971"/>
                <a:gd name="connsiteY5" fmla="*/ 61806 h 2622468"/>
                <a:gd name="connsiteX6" fmla="*/ 379764 w 577971"/>
                <a:gd name="connsiteY6" fmla="*/ 441852 h 2622468"/>
                <a:gd name="connsiteX7" fmla="*/ 577886 w 577971"/>
                <a:gd name="connsiteY7" fmla="*/ 830471 h 2622468"/>
                <a:gd name="connsiteX8" fmla="*/ 406435 w 577971"/>
                <a:gd name="connsiteY8" fmla="*/ 1150511 h 2622468"/>
                <a:gd name="connsiteX9" fmla="*/ 541810 w 577971"/>
                <a:gd name="connsiteY9" fmla="*/ 1448514 h 2622468"/>
                <a:gd name="connsiteX10" fmla="*/ 398816 w 577971"/>
                <a:gd name="connsiteY10" fmla="*/ 1790590 h 2622468"/>
                <a:gd name="connsiteX11" fmla="*/ 513116 w 577971"/>
                <a:gd name="connsiteY11" fmla="*/ 2266840 h 2622468"/>
                <a:gd name="connsiteX12" fmla="*/ 160448 w 577971"/>
                <a:gd name="connsiteY12" fmla="*/ 2621862 h 2622468"/>
                <a:gd name="connsiteX13" fmla="*/ 185456 w 577971"/>
                <a:gd name="connsiteY13" fmla="*/ 2183021 h 2622468"/>
                <a:gd name="connsiteX14" fmla="*/ 66 w 577971"/>
                <a:gd name="connsiteY14" fmla="*/ 1757124 h 2622468"/>
                <a:gd name="connsiteX0" fmla="*/ 66 w 597014"/>
                <a:gd name="connsiteY0" fmla="*/ 1757124 h 2622468"/>
                <a:gd name="connsiteX1" fmla="*/ 208316 w 597014"/>
                <a:gd name="connsiteY1" fmla="*/ 1333391 h 2622468"/>
                <a:gd name="connsiteX2" fmla="*/ 55915 w 597014"/>
                <a:gd name="connsiteY2" fmla="*/ 1001921 h 2622468"/>
                <a:gd name="connsiteX3" fmla="*/ 158785 w 597014"/>
                <a:gd name="connsiteY3" fmla="*/ 579011 h 2622468"/>
                <a:gd name="connsiteX4" fmla="*/ 21626 w 597014"/>
                <a:gd name="connsiteY4" fmla="*/ 53230 h 2622468"/>
                <a:gd name="connsiteX5" fmla="*/ 377618 w 597014"/>
                <a:gd name="connsiteY5" fmla="*/ 61806 h 2622468"/>
                <a:gd name="connsiteX6" fmla="*/ 379764 w 597014"/>
                <a:gd name="connsiteY6" fmla="*/ 441852 h 2622468"/>
                <a:gd name="connsiteX7" fmla="*/ 596936 w 597014"/>
                <a:gd name="connsiteY7" fmla="*/ 685691 h 2622468"/>
                <a:gd name="connsiteX8" fmla="*/ 406435 w 597014"/>
                <a:gd name="connsiteY8" fmla="*/ 1150511 h 2622468"/>
                <a:gd name="connsiteX9" fmla="*/ 541810 w 597014"/>
                <a:gd name="connsiteY9" fmla="*/ 1448514 h 2622468"/>
                <a:gd name="connsiteX10" fmla="*/ 398816 w 597014"/>
                <a:gd name="connsiteY10" fmla="*/ 1790590 h 2622468"/>
                <a:gd name="connsiteX11" fmla="*/ 513116 w 597014"/>
                <a:gd name="connsiteY11" fmla="*/ 2266840 h 2622468"/>
                <a:gd name="connsiteX12" fmla="*/ 160448 w 597014"/>
                <a:gd name="connsiteY12" fmla="*/ 2621862 h 2622468"/>
                <a:gd name="connsiteX13" fmla="*/ 185456 w 597014"/>
                <a:gd name="connsiteY13" fmla="*/ 2183021 h 2622468"/>
                <a:gd name="connsiteX14" fmla="*/ 66 w 597014"/>
                <a:gd name="connsiteY14" fmla="*/ 1757124 h 2622468"/>
                <a:gd name="connsiteX0" fmla="*/ 66 w 602307"/>
                <a:gd name="connsiteY0" fmla="*/ 1757124 h 2622468"/>
                <a:gd name="connsiteX1" fmla="*/ 208316 w 602307"/>
                <a:gd name="connsiteY1" fmla="*/ 1333391 h 2622468"/>
                <a:gd name="connsiteX2" fmla="*/ 55915 w 602307"/>
                <a:gd name="connsiteY2" fmla="*/ 1001921 h 2622468"/>
                <a:gd name="connsiteX3" fmla="*/ 158785 w 602307"/>
                <a:gd name="connsiteY3" fmla="*/ 579011 h 2622468"/>
                <a:gd name="connsiteX4" fmla="*/ 21626 w 602307"/>
                <a:gd name="connsiteY4" fmla="*/ 53230 h 2622468"/>
                <a:gd name="connsiteX5" fmla="*/ 377618 w 602307"/>
                <a:gd name="connsiteY5" fmla="*/ 61806 h 2622468"/>
                <a:gd name="connsiteX6" fmla="*/ 379764 w 602307"/>
                <a:gd name="connsiteY6" fmla="*/ 441852 h 2622468"/>
                <a:gd name="connsiteX7" fmla="*/ 596936 w 602307"/>
                <a:gd name="connsiteY7" fmla="*/ 685691 h 2622468"/>
                <a:gd name="connsiteX8" fmla="*/ 406435 w 602307"/>
                <a:gd name="connsiteY8" fmla="*/ 1150511 h 2622468"/>
                <a:gd name="connsiteX9" fmla="*/ 541810 w 602307"/>
                <a:gd name="connsiteY9" fmla="*/ 1448514 h 2622468"/>
                <a:gd name="connsiteX10" fmla="*/ 398816 w 602307"/>
                <a:gd name="connsiteY10" fmla="*/ 1790590 h 2622468"/>
                <a:gd name="connsiteX11" fmla="*/ 513116 w 602307"/>
                <a:gd name="connsiteY11" fmla="*/ 2266840 h 2622468"/>
                <a:gd name="connsiteX12" fmla="*/ 160448 w 602307"/>
                <a:gd name="connsiteY12" fmla="*/ 2621862 h 2622468"/>
                <a:gd name="connsiteX13" fmla="*/ 185456 w 602307"/>
                <a:gd name="connsiteY13" fmla="*/ 2183021 h 2622468"/>
                <a:gd name="connsiteX14" fmla="*/ 66 w 602307"/>
                <a:gd name="connsiteY14" fmla="*/ 1757124 h 2622468"/>
                <a:gd name="connsiteX0" fmla="*/ 66 w 596992"/>
                <a:gd name="connsiteY0" fmla="*/ 1757124 h 2622468"/>
                <a:gd name="connsiteX1" fmla="*/ 208316 w 596992"/>
                <a:gd name="connsiteY1" fmla="*/ 1333391 h 2622468"/>
                <a:gd name="connsiteX2" fmla="*/ 55915 w 596992"/>
                <a:gd name="connsiteY2" fmla="*/ 1001921 h 2622468"/>
                <a:gd name="connsiteX3" fmla="*/ 158785 w 596992"/>
                <a:gd name="connsiteY3" fmla="*/ 579011 h 2622468"/>
                <a:gd name="connsiteX4" fmla="*/ 21626 w 596992"/>
                <a:gd name="connsiteY4" fmla="*/ 53230 h 2622468"/>
                <a:gd name="connsiteX5" fmla="*/ 377618 w 596992"/>
                <a:gd name="connsiteY5" fmla="*/ 61806 h 2622468"/>
                <a:gd name="connsiteX6" fmla="*/ 379764 w 596992"/>
                <a:gd name="connsiteY6" fmla="*/ 441852 h 2622468"/>
                <a:gd name="connsiteX7" fmla="*/ 596936 w 596992"/>
                <a:gd name="connsiteY7" fmla="*/ 685691 h 2622468"/>
                <a:gd name="connsiteX8" fmla="*/ 402625 w 596992"/>
                <a:gd name="connsiteY8" fmla="*/ 1112411 h 2622468"/>
                <a:gd name="connsiteX9" fmla="*/ 541810 w 596992"/>
                <a:gd name="connsiteY9" fmla="*/ 1448514 h 2622468"/>
                <a:gd name="connsiteX10" fmla="*/ 398816 w 596992"/>
                <a:gd name="connsiteY10" fmla="*/ 1790590 h 2622468"/>
                <a:gd name="connsiteX11" fmla="*/ 513116 w 596992"/>
                <a:gd name="connsiteY11" fmla="*/ 2266840 h 2622468"/>
                <a:gd name="connsiteX12" fmla="*/ 160448 w 596992"/>
                <a:gd name="connsiteY12" fmla="*/ 2621862 h 2622468"/>
                <a:gd name="connsiteX13" fmla="*/ 185456 w 596992"/>
                <a:gd name="connsiteY13" fmla="*/ 2183021 h 2622468"/>
                <a:gd name="connsiteX14" fmla="*/ 66 w 596992"/>
                <a:gd name="connsiteY14" fmla="*/ 1757124 h 2622468"/>
                <a:gd name="connsiteX0" fmla="*/ 66 w 596992"/>
                <a:gd name="connsiteY0" fmla="*/ 1757124 h 2622468"/>
                <a:gd name="connsiteX1" fmla="*/ 208316 w 596992"/>
                <a:gd name="connsiteY1" fmla="*/ 1333391 h 2622468"/>
                <a:gd name="connsiteX2" fmla="*/ 55915 w 596992"/>
                <a:gd name="connsiteY2" fmla="*/ 1001921 h 2622468"/>
                <a:gd name="connsiteX3" fmla="*/ 158785 w 596992"/>
                <a:gd name="connsiteY3" fmla="*/ 579011 h 2622468"/>
                <a:gd name="connsiteX4" fmla="*/ 21626 w 596992"/>
                <a:gd name="connsiteY4" fmla="*/ 53230 h 2622468"/>
                <a:gd name="connsiteX5" fmla="*/ 377618 w 596992"/>
                <a:gd name="connsiteY5" fmla="*/ 61806 h 2622468"/>
                <a:gd name="connsiteX6" fmla="*/ 379764 w 596992"/>
                <a:gd name="connsiteY6" fmla="*/ 441852 h 2622468"/>
                <a:gd name="connsiteX7" fmla="*/ 596936 w 596992"/>
                <a:gd name="connsiteY7" fmla="*/ 685691 h 2622468"/>
                <a:gd name="connsiteX8" fmla="*/ 402625 w 596992"/>
                <a:gd name="connsiteY8" fmla="*/ 1112411 h 2622468"/>
                <a:gd name="connsiteX9" fmla="*/ 553240 w 596992"/>
                <a:gd name="connsiteY9" fmla="*/ 1406604 h 2622468"/>
                <a:gd name="connsiteX10" fmla="*/ 398816 w 596992"/>
                <a:gd name="connsiteY10" fmla="*/ 1790590 h 2622468"/>
                <a:gd name="connsiteX11" fmla="*/ 513116 w 596992"/>
                <a:gd name="connsiteY11" fmla="*/ 2266840 h 2622468"/>
                <a:gd name="connsiteX12" fmla="*/ 160448 w 596992"/>
                <a:gd name="connsiteY12" fmla="*/ 2621862 h 2622468"/>
                <a:gd name="connsiteX13" fmla="*/ 185456 w 596992"/>
                <a:gd name="connsiteY13" fmla="*/ 2183021 h 2622468"/>
                <a:gd name="connsiteX14" fmla="*/ 66 w 596992"/>
                <a:gd name="connsiteY14" fmla="*/ 1757124 h 2622468"/>
                <a:gd name="connsiteX0" fmla="*/ 66 w 596992"/>
                <a:gd name="connsiteY0" fmla="*/ 1757124 h 2622468"/>
                <a:gd name="connsiteX1" fmla="*/ 208316 w 596992"/>
                <a:gd name="connsiteY1" fmla="*/ 1333391 h 2622468"/>
                <a:gd name="connsiteX2" fmla="*/ 55915 w 596992"/>
                <a:gd name="connsiteY2" fmla="*/ 1001921 h 2622468"/>
                <a:gd name="connsiteX3" fmla="*/ 158785 w 596992"/>
                <a:gd name="connsiteY3" fmla="*/ 579011 h 2622468"/>
                <a:gd name="connsiteX4" fmla="*/ 21626 w 596992"/>
                <a:gd name="connsiteY4" fmla="*/ 53230 h 2622468"/>
                <a:gd name="connsiteX5" fmla="*/ 377618 w 596992"/>
                <a:gd name="connsiteY5" fmla="*/ 61806 h 2622468"/>
                <a:gd name="connsiteX6" fmla="*/ 379764 w 596992"/>
                <a:gd name="connsiteY6" fmla="*/ 441852 h 2622468"/>
                <a:gd name="connsiteX7" fmla="*/ 596936 w 596992"/>
                <a:gd name="connsiteY7" fmla="*/ 685691 h 2622468"/>
                <a:gd name="connsiteX8" fmla="*/ 402625 w 596992"/>
                <a:gd name="connsiteY8" fmla="*/ 1112411 h 2622468"/>
                <a:gd name="connsiteX9" fmla="*/ 553240 w 596992"/>
                <a:gd name="connsiteY9" fmla="*/ 1406604 h 2622468"/>
                <a:gd name="connsiteX10" fmla="*/ 398816 w 596992"/>
                <a:gd name="connsiteY10" fmla="*/ 1790590 h 2622468"/>
                <a:gd name="connsiteX11" fmla="*/ 513116 w 596992"/>
                <a:gd name="connsiteY11" fmla="*/ 2266840 h 2622468"/>
                <a:gd name="connsiteX12" fmla="*/ 160448 w 596992"/>
                <a:gd name="connsiteY12" fmla="*/ 2621862 h 2622468"/>
                <a:gd name="connsiteX13" fmla="*/ 185456 w 596992"/>
                <a:gd name="connsiteY13" fmla="*/ 2183021 h 2622468"/>
                <a:gd name="connsiteX14" fmla="*/ 66 w 596992"/>
                <a:gd name="connsiteY14" fmla="*/ 1757124 h 2622468"/>
                <a:gd name="connsiteX0" fmla="*/ 66 w 596992"/>
                <a:gd name="connsiteY0" fmla="*/ 1757124 h 2622411"/>
                <a:gd name="connsiteX1" fmla="*/ 208316 w 596992"/>
                <a:gd name="connsiteY1" fmla="*/ 1333391 h 2622411"/>
                <a:gd name="connsiteX2" fmla="*/ 55915 w 596992"/>
                <a:gd name="connsiteY2" fmla="*/ 1001921 h 2622411"/>
                <a:gd name="connsiteX3" fmla="*/ 158785 w 596992"/>
                <a:gd name="connsiteY3" fmla="*/ 579011 h 2622411"/>
                <a:gd name="connsiteX4" fmla="*/ 21626 w 596992"/>
                <a:gd name="connsiteY4" fmla="*/ 53230 h 2622411"/>
                <a:gd name="connsiteX5" fmla="*/ 377618 w 596992"/>
                <a:gd name="connsiteY5" fmla="*/ 61806 h 2622411"/>
                <a:gd name="connsiteX6" fmla="*/ 379764 w 596992"/>
                <a:gd name="connsiteY6" fmla="*/ 441852 h 2622411"/>
                <a:gd name="connsiteX7" fmla="*/ 596936 w 596992"/>
                <a:gd name="connsiteY7" fmla="*/ 685691 h 2622411"/>
                <a:gd name="connsiteX8" fmla="*/ 402625 w 596992"/>
                <a:gd name="connsiteY8" fmla="*/ 1112411 h 2622411"/>
                <a:gd name="connsiteX9" fmla="*/ 553240 w 596992"/>
                <a:gd name="connsiteY9" fmla="*/ 1406604 h 2622411"/>
                <a:gd name="connsiteX10" fmla="*/ 372146 w 596992"/>
                <a:gd name="connsiteY10" fmla="*/ 1942990 h 2622411"/>
                <a:gd name="connsiteX11" fmla="*/ 513116 w 596992"/>
                <a:gd name="connsiteY11" fmla="*/ 2266840 h 2622411"/>
                <a:gd name="connsiteX12" fmla="*/ 160448 w 596992"/>
                <a:gd name="connsiteY12" fmla="*/ 2621862 h 2622411"/>
                <a:gd name="connsiteX13" fmla="*/ 185456 w 596992"/>
                <a:gd name="connsiteY13" fmla="*/ 2183021 h 2622411"/>
                <a:gd name="connsiteX14" fmla="*/ 66 w 596992"/>
                <a:gd name="connsiteY14" fmla="*/ 1757124 h 2622411"/>
                <a:gd name="connsiteX0" fmla="*/ 66 w 596992"/>
                <a:gd name="connsiteY0" fmla="*/ 1757124 h 2622411"/>
                <a:gd name="connsiteX1" fmla="*/ 208316 w 596992"/>
                <a:gd name="connsiteY1" fmla="*/ 1333391 h 2622411"/>
                <a:gd name="connsiteX2" fmla="*/ 55915 w 596992"/>
                <a:gd name="connsiteY2" fmla="*/ 1001921 h 2622411"/>
                <a:gd name="connsiteX3" fmla="*/ 158785 w 596992"/>
                <a:gd name="connsiteY3" fmla="*/ 579011 h 2622411"/>
                <a:gd name="connsiteX4" fmla="*/ 21626 w 596992"/>
                <a:gd name="connsiteY4" fmla="*/ 53230 h 2622411"/>
                <a:gd name="connsiteX5" fmla="*/ 377618 w 596992"/>
                <a:gd name="connsiteY5" fmla="*/ 61806 h 2622411"/>
                <a:gd name="connsiteX6" fmla="*/ 379764 w 596992"/>
                <a:gd name="connsiteY6" fmla="*/ 441852 h 2622411"/>
                <a:gd name="connsiteX7" fmla="*/ 596936 w 596992"/>
                <a:gd name="connsiteY7" fmla="*/ 685691 h 2622411"/>
                <a:gd name="connsiteX8" fmla="*/ 402625 w 596992"/>
                <a:gd name="connsiteY8" fmla="*/ 1112411 h 2622411"/>
                <a:gd name="connsiteX9" fmla="*/ 553240 w 596992"/>
                <a:gd name="connsiteY9" fmla="*/ 1406604 h 2622411"/>
                <a:gd name="connsiteX10" fmla="*/ 372146 w 596992"/>
                <a:gd name="connsiteY10" fmla="*/ 1942990 h 2622411"/>
                <a:gd name="connsiteX11" fmla="*/ 513116 w 596992"/>
                <a:gd name="connsiteY11" fmla="*/ 2266840 h 2622411"/>
                <a:gd name="connsiteX12" fmla="*/ 160448 w 596992"/>
                <a:gd name="connsiteY12" fmla="*/ 2621862 h 2622411"/>
                <a:gd name="connsiteX13" fmla="*/ 185456 w 596992"/>
                <a:gd name="connsiteY13" fmla="*/ 2183021 h 2622411"/>
                <a:gd name="connsiteX14" fmla="*/ 66 w 596992"/>
                <a:gd name="connsiteY14" fmla="*/ 1757124 h 2622411"/>
                <a:gd name="connsiteX0" fmla="*/ 66 w 596992"/>
                <a:gd name="connsiteY0" fmla="*/ 1757124 h 2625599"/>
                <a:gd name="connsiteX1" fmla="*/ 208316 w 596992"/>
                <a:gd name="connsiteY1" fmla="*/ 1333391 h 2625599"/>
                <a:gd name="connsiteX2" fmla="*/ 55915 w 596992"/>
                <a:gd name="connsiteY2" fmla="*/ 1001921 h 2625599"/>
                <a:gd name="connsiteX3" fmla="*/ 158785 w 596992"/>
                <a:gd name="connsiteY3" fmla="*/ 579011 h 2625599"/>
                <a:gd name="connsiteX4" fmla="*/ 21626 w 596992"/>
                <a:gd name="connsiteY4" fmla="*/ 53230 h 2625599"/>
                <a:gd name="connsiteX5" fmla="*/ 377618 w 596992"/>
                <a:gd name="connsiteY5" fmla="*/ 61806 h 2625599"/>
                <a:gd name="connsiteX6" fmla="*/ 379764 w 596992"/>
                <a:gd name="connsiteY6" fmla="*/ 441852 h 2625599"/>
                <a:gd name="connsiteX7" fmla="*/ 596936 w 596992"/>
                <a:gd name="connsiteY7" fmla="*/ 685691 h 2625599"/>
                <a:gd name="connsiteX8" fmla="*/ 402625 w 596992"/>
                <a:gd name="connsiteY8" fmla="*/ 1112411 h 2625599"/>
                <a:gd name="connsiteX9" fmla="*/ 553240 w 596992"/>
                <a:gd name="connsiteY9" fmla="*/ 1406604 h 2625599"/>
                <a:gd name="connsiteX10" fmla="*/ 372146 w 596992"/>
                <a:gd name="connsiteY10" fmla="*/ 1942990 h 2625599"/>
                <a:gd name="connsiteX11" fmla="*/ 539786 w 596992"/>
                <a:gd name="connsiteY11" fmla="*/ 2369710 h 2625599"/>
                <a:gd name="connsiteX12" fmla="*/ 160448 w 596992"/>
                <a:gd name="connsiteY12" fmla="*/ 2621862 h 2625599"/>
                <a:gd name="connsiteX13" fmla="*/ 185456 w 596992"/>
                <a:gd name="connsiteY13" fmla="*/ 2183021 h 2625599"/>
                <a:gd name="connsiteX14" fmla="*/ 66 w 596992"/>
                <a:gd name="connsiteY14" fmla="*/ 1757124 h 2625599"/>
                <a:gd name="connsiteX0" fmla="*/ 66 w 596992"/>
                <a:gd name="connsiteY0" fmla="*/ 1757124 h 2628628"/>
                <a:gd name="connsiteX1" fmla="*/ 208316 w 596992"/>
                <a:gd name="connsiteY1" fmla="*/ 1333391 h 2628628"/>
                <a:gd name="connsiteX2" fmla="*/ 55915 w 596992"/>
                <a:gd name="connsiteY2" fmla="*/ 1001921 h 2628628"/>
                <a:gd name="connsiteX3" fmla="*/ 158785 w 596992"/>
                <a:gd name="connsiteY3" fmla="*/ 579011 h 2628628"/>
                <a:gd name="connsiteX4" fmla="*/ 21626 w 596992"/>
                <a:gd name="connsiteY4" fmla="*/ 53230 h 2628628"/>
                <a:gd name="connsiteX5" fmla="*/ 377618 w 596992"/>
                <a:gd name="connsiteY5" fmla="*/ 61806 h 2628628"/>
                <a:gd name="connsiteX6" fmla="*/ 379764 w 596992"/>
                <a:gd name="connsiteY6" fmla="*/ 441852 h 2628628"/>
                <a:gd name="connsiteX7" fmla="*/ 596936 w 596992"/>
                <a:gd name="connsiteY7" fmla="*/ 685691 h 2628628"/>
                <a:gd name="connsiteX8" fmla="*/ 402625 w 596992"/>
                <a:gd name="connsiteY8" fmla="*/ 1112411 h 2628628"/>
                <a:gd name="connsiteX9" fmla="*/ 553240 w 596992"/>
                <a:gd name="connsiteY9" fmla="*/ 1406604 h 2628628"/>
                <a:gd name="connsiteX10" fmla="*/ 372146 w 596992"/>
                <a:gd name="connsiteY10" fmla="*/ 1942990 h 2628628"/>
                <a:gd name="connsiteX11" fmla="*/ 539786 w 596992"/>
                <a:gd name="connsiteY11" fmla="*/ 2369710 h 2628628"/>
                <a:gd name="connsiteX12" fmla="*/ 160448 w 596992"/>
                <a:gd name="connsiteY12" fmla="*/ 2621862 h 2628628"/>
                <a:gd name="connsiteX13" fmla="*/ 185456 w 596992"/>
                <a:gd name="connsiteY13" fmla="*/ 2183021 h 2628628"/>
                <a:gd name="connsiteX14" fmla="*/ 66 w 596992"/>
                <a:gd name="connsiteY14" fmla="*/ 1757124 h 262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6992" h="2628628">
                  <a:moveTo>
                    <a:pt x="66" y="1757124"/>
                  </a:moveTo>
                  <a:cubicBezTo>
                    <a:pt x="3876" y="1615519"/>
                    <a:pt x="212978" y="1586893"/>
                    <a:pt x="208316" y="1333391"/>
                  </a:cubicBezTo>
                  <a:cubicBezTo>
                    <a:pt x="204289" y="1155454"/>
                    <a:pt x="74330" y="1201311"/>
                    <a:pt x="55915" y="1001921"/>
                  </a:cubicBezTo>
                  <a:cubicBezTo>
                    <a:pt x="40675" y="850156"/>
                    <a:pt x="139735" y="721886"/>
                    <a:pt x="158785" y="579011"/>
                  </a:cubicBezTo>
                  <a:cubicBezTo>
                    <a:pt x="177835" y="436136"/>
                    <a:pt x="-14846" y="139431"/>
                    <a:pt x="21626" y="53230"/>
                  </a:cubicBezTo>
                  <a:cubicBezTo>
                    <a:pt x="58098" y="-32971"/>
                    <a:pt x="317928" y="-2964"/>
                    <a:pt x="377618" y="61806"/>
                  </a:cubicBezTo>
                  <a:cubicBezTo>
                    <a:pt x="437308" y="126576"/>
                    <a:pt x="340671" y="330886"/>
                    <a:pt x="379764" y="441852"/>
                  </a:cubicBezTo>
                  <a:cubicBezTo>
                    <a:pt x="418857" y="552818"/>
                    <a:pt x="593126" y="573931"/>
                    <a:pt x="596936" y="685691"/>
                  </a:cubicBezTo>
                  <a:cubicBezTo>
                    <a:pt x="600746" y="797451"/>
                    <a:pt x="409908" y="992259"/>
                    <a:pt x="402625" y="1112411"/>
                  </a:cubicBezTo>
                  <a:cubicBezTo>
                    <a:pt x="395342" y="1232563"/>
                    <a:pt x="558320" y="1268174"/>
                    <a:pt x="553240" y="1406604"/>
                  </a:cubicBezTo>
                  <a:cubicBezTo>
                    <a:pt x="548160" y="1545034"/>
                    <a:pt x="374388" y="1782472"/>
                    <a:pt x="372146" y="1942990"/>
                  </a:cubicBezTo>
                  <a:cubicBezTo>
                    <a:pt x="369904" y="2103508"/>
                    <a:pt x="597929" y="2161315"/>
                    <a:pt x="539786" y="2369710"/>
                  </a:cubicBezTo>
                  <a:cubicBezTo>
                    <a:pt x="481643" y="2578105"/>
                    <a:pt x="219503" y="2652977"/>
                    <a:pt x="160448" y="2621862"/>
                  </a:cubicBezTo>
                  <a:cubicBezTo>
                    <a:pt x="101393" y="2590747"/>
                    <a:pt x="212186" y="2327144"/>
                    <a:pt x="185456" y="2183021"/>
                  </a:cubicBezTo>
                  <a:cubicBezTo>
                    <a:pt x="158726" y="2038898"/>
                    <a:pt x="-3744" y="1898729"/>
                    <a:pt x="66" y="175712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10000"/>
                  </a:schemeClr>
                </a:gs>
                <a:gs pos="62000">
                  <a:schemeClr val="accent2">
                    <a:lumMod val="20000"/>
                    <a:lumOff val="80000"/>
                    <a:alpha val="10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81F7291-917B-3BD6-3361-0A050AA8A38C}"/>
                </a:ext>
              </a:extLst>
            </p:cNvPr>
            <p:cNvGrpSpPr/>
            <p:nvPr/>
          </p:nvGrpSpPr>
          <p:grpSpPr>
            <a:xfrm>
              <a:off x="717269" y="2891208"/>
              <a:ext cx="5283202" cy="2483806"/>
              <a:chOff x="2324894" y="1656080"/>
              <a:chExt cx="7542210" cy="3545840"/>
            </a:xfrm>
          </p:grpSpPr>
          <p:sp>
            <p:nvSpPr>
              <p:cNvPr id="7" name="矩形: 圆顶角 6">
                <a:extLst>
                  <a:ext uri="{FF2B5EF4-FFF2-40B4-BE49-F238E27FC236}">
                    <a16:creationId xmlns:a16="http://schemas.microsoft.com/office/drawing/2014/main" id="{E0BCA076-22D3-E1B3-EE31-2841B94A4733}"/>
                  </a:ext>
                </a:extLst>
              </p:cNvPr>
              <p:cNvSpPr/>
              <p:nvPr/>
            </p:nvSpPr>
            <p:spPr>
              <a:xfrm>
                <a:off x="6346295" y="1656080"/>
                <a:ext cx="500589" cy="3545840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顶角 7">
                <a:extLst>
                  <a:ext uri="{FF2B5EF4-FFF2-40B4-BE49-F238E27FC236}">
                    <a16:creationId xmlns:a16="http://schemas.microsoft.com/office/drawing/2014/main" id="{05896388-6C9C-5CFF-6625-6B39402FDB33}"/>
                  </a:ext>
                </a:extLst>
              </p:cNvPr>
              <p:cNvSpPr/>
              <p:nvPr/>
            </p:nvSpPr>
            <p:spPr>
              <a:xfrm>
                <a:off x="5345115" y="2006492"/>
                <a:ext cx="500589" cy="3195428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顶角 8">
                <a:extLst>
                  <a:ext uri="{FF2B5EF4-FFF2-40B4-BE49-F238E27FC236}">
                    <a16:creationId xmlns:a16="http://schemas.microsoft.com/office/drawing/2014/main" id="{FB83F2F8-107D-A328-6671-F94FF5AC8504}"/>
                  </a:ext>
                </a:extLst>
              </p:cNvPr>
              <p:cNvSpPr/>
              <p:nvPr/>
            </p:nvSpPr>
            <p:spPr>
              <a:xfrm>
                <a:off x="4335594" y="2223414"/>
                <a:ext cx="500589" cy="2978506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: 圆顶角 9">
                <a:extLst>
                  <a:ext uri="{FF2B5EF4-FFF2-40B4-BE49-F238E27FC236}">
                    <a16:creationId xmlns:a16="http://schemas.microsoft.com/office/drawing/2014/main" id="{DD7CDE5E-9931-8CD8-05D4-1C7ACF775AF7}"/>
                  </a:ext>
                </a:extLst>
              </p:cNvPr>
              <p:cNvSpPr/>
              <p:nvPr/>
            </p:nvSpPr>
            <p:spPr>
              <a:xfrm>
                <a:off x="7355815" y="2365247"/>
                <a:ext cx="500589" cy="2836673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矩形: 圆顶角 10">
                <a:extLst>
                  <a:ext uri="{FF2B5EF4-FFF2-40B4-BE49-F238E27FC236}">
                    <a16:creationId xmlns:a16="http://schemas.microsoft.com/office/drawing/2014/main" id="{470B3922-1B30-A0BF-3051-E2CB20FC4808}"/>
                  </a:ext>
                </a:extLst>
              </p:cNvPr>
              <p:cNvSpPr/>
              <p:nvPr/>
            </p:nvSpPr>
            <p:spPr>
              <a:xfrm>
                <a:off x="3326074" y="3074416"/>
                <a:ext cx="508932" cy="2127504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顶角 11">
                <a:extLst>
                  <a:ext uri="{FF2B5EF4-FFF2-40B4-BE49-F238E27FC236}">
                    <a16:creationId xmlns:a16="http://schemas.microsoft.com/office/drawing/2014/main" id="{98EA6002-F773-518A-68D7-2C9C11D895DE}"/>
                  </a:ext>
                </a:extLst>
              </p:cNvPr>
              <p:cNvSpPr/>
              <p:nvPr/>
            </p:nvSpPr>
            <p:spPr>
              <a:xfrm>
                <a:off x="8356994" y="3074416"/>
                <a:ext cx="508932" cy="2127504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圆顶角 12">
                <a:extLst>
                  <a:ext uri="{FF2B5EF4-FFF2-40B4-BE49-F238E27FC236}">
                    <a16:creationId xmlns:a16="http://schemas.microsoft.com/office/drawing/2014/main" id="{1BB7DB20-EE63-B90D-AEA9-767560A2579B}"/>
                  </a:ext>
                </a:extLst>
              </p:cNvPr>
              <p:cNvSpPr/>
              <p:nvPr/>
            </p:nvSpPr>
            <p:spPr>
              <a:xfrm>
                <a:off x="2324894" y="3783584"/>
                <a:ext cx="500589" cy="1418336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: 圆顶角 13">
                <a:extLst>
                  <a:ext uri="{FF2B5EF4-FFF2-40B4-BE49-F238E27FC236}">
                    <a16:creationId xmlns:a16="http://schemas.microsoft.com/office/drawing/2014/main" id="{3836DE2B-19B3-6267-1B29-92670296A981}"/>
                  </a:ext>
                </a:extLst>
              </p:cNvPr>
              <p:cNvSpPr/>
              <p:nvPr/>
            </p:nvSpPr>
            <p:spPr>
              <a:xfrm>
                <a:off x="9366515" y="4350919"/>
                <a:ext cx="500589" cy="851001"/>
              </a:xfrm>
              <a:prstGeom prst="round2SameRect">
                <a:avLst>
                  <a:gd name="adj1" fmla="val 30400"/>
                  <a:gd name="adj2" fmla="val 0"/>
                </a:avLst>
              </a:prstGeom>
              <a:gradFill>
                <a:gsLst>
                  <a:gs pos="100000">
                    <a:srgbClr val="282538"/>
                  </a:gs>
                  <a:gs pos="0">
                    <a:schemeClr val="accent6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1F045EE-D60F-396F-EAE0-DE707D9DACB3}"/>
                </a:ext>
              </a:extLst>
            </p:cNvPr>
            <p:cNvSpPr/>
            <p:nvPr/>
          </p:nvSpPr>
          <p:spPr>
            <a:xfrm>
              <a:off x="3434843" y="2119761"/>
              <a:ext cx="549364" cy="688265"/>
            </a:xfrm>
            <a:custGeom>
              <a:avLst/>
              <a:gdLst>
                <a:gd name="connsiteX0" fmla="*/ 160749 w 549364"/>
                <a:gd name="connsiteY0" fmla="*/ 0 h 688265"/>
                <a:gd name="connsiteX1" fmla="*/ 388615 w 549364"/>
                <a:gd name="connsiteY1" fmla="*/ 0 h 688265"/>
                <a:gd name="connsiteX2" fmla="*/ 549364 w 549364"/>
                <a:gd name="connsiteY2" fmla="*/ 160749 h 688265"/>
                <a:gd name="connsiteX3" fmla="*/ 549364 w 549364"/>
                <a:gd name="connsiteY3" fmla="*/ 388615 h 688265"/>
                <a:gd name="connsiteX4" fmla="*/ 388615 w 549364"/>
                <a:gd name="connsiteY4" fmla="*/ 549364 h 688265"/>
                <a:gd name="connsiteX5" fmla="*/ 355245 w 549364"/>
                <a:gd name="connsiteY5" fmla="*/ 549364 h 688265"/>
                <a:gd name="connsiteX6" fmla="*/ 274682 w 549364"/>
                <a:gd name="connsiteY6" fmla="*/ 688265 h 688265"/>
                <a:gd name="connsiteX7" fmla="*/ 194120 w 549364"/>
                <a:gd name="connsiteY7" fmla="*/ 549364 h 688265"/>
                <a:gd name="connsiteX8" fmla="*/ 160749 w 549364"/>
                <a:gd name="connsiteY8" fmla="*/ 549364 h 688265"/>
                <a:gd name="connsiteX9" fmla="*/ 0 w 549364"/>
                <a:gd name="connsiteY9" fmla="*/ 388615 h 688265"/>
                <a:gd name="connsiteX10" fmla="*/ 0 w 549364"/>
                <a:gd name="connsiteY10" fmla="*/ 160749 h 688265"/>
                <a:gd name="connsiteX11" fmla="*/ 160749 w 549364"/>
                <a:gd name="connsiteY11" fmla="*/ 0 h 68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9364" h="688265">
                  <a:moveTo>
                    <a:pt x="160749" y="0"/>
                  </a:moveTo>
                  <a:lnTo>
                    <a:pt x="388615" y="0"/>
                  </a:lnTo>
                  <a:cubicBezTo>
                    <a:pt x="477394" y="0"/>
                    <a:pt x="549364" y="71970"/>
                    <a:pt x="549364" y="160749"/>
                  </a:cubicBezTo>
                  <a:lnTo>
                    <a:pt x="549364" y="388615"/>
                  </a:lnTo>
                  <a:cubicBezTo>
                    <a:pt x="549364" y="477394"/>
                    <a:pt x="477394" y="549364"/>
                    <a:pt x="388615" y="549364"/>
                  </a:cubicBezTo>
                  <a:lnTo>
                    <a:pt x="355245" y="549364"/>
                  </a:lnTo>
                  <a:lnTo>
                    <a:pt x="274682" y="688265"/>
                  </a:lnTo>
                  <a:lnTo>
                    <a:pt x="194120" y="549364"/>
                  </a:lnTo>
                  <a:lnTo>
                    <a:pt x="160749" y="549364"/>
                  </a:lnTo>
                  <a:cubicBezTo>
                    <a:pt x="71970" y="549364"/>
                    <a:pt x="0" y="477394"/>
                    <a:pt x="0" y="388615"/>
                  </a:cubicBezTo>
                  <a:lnTo>
                    <a:pt x="0" y="160749"/>
                  </a:lnTo>
                  <a:cubicBezTo>
                    <a:pt x="0" y="71970"/>
                    <a:pt x="71970" y="0"/>
                    <a:pt x="160749" y="0"/>
                  </a:cubicBezTo>
                  <a:close/>
                </a:path>
              </a:pathLst>
            </a:custGeom>
            <a:solidFill>
              <a:srgbClr val="F2F0F6"/>
            </a:solidFill>
            <a:ln>
              <a:noFill/>
            </a:ln>
            <a:effectLst>
              <a:outerShdw blurRad="139700" dist="76200" dir="2700000" sx="96000" sy="96000" algn="tl" rotWithShape="0">
                <a:schemeClr val="accent3">
                  <a:alpha val="6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A5AC75A-4019-F091-CFA7-7F603546FF93}"/>
                </a:ext>
              </a:extLst>
            </p:cNvPr>
            <p:cNvSpPr txBox="1"/>
            <p:nvPr/>
          </p:nvSpPr>
          <p:spPr>
            <a:xfrm>
              <a:off x="3502476" y="2290792"/>
              <a:ext cx="419987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2"/>
                  </a:solidFill>
                  <a:latin typeface="+mj-lt"/>
                </a:rPr>
                <a:t>65%</a:t>
              </a:r>
              <a:endParaRPr lang="zh-CN" altLang="en-US" sz="14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25" name="椭圆 5">
              <a:extLst>
                <a:ext uri="{FF2B5EF4-FFF2-40B4-BE49-F238E27FC236}">
                  <a16:creationId xmlns:a16="http://schemas.microsoft.com/office/drawing/2014/main" id="{73385EAF-B9F0-0FD5-16E3-9C1BCC783911}"/>
                </a:ext>
              </a:extLst>
            </p:cNvPr>
            <p:cNvSpPr/>
            <p:nvPr/>
          </p:nvSpPr>
          <p:spPr>
            <a:xfrm rot="10800000">
              <a:off x="3446501" y="2927130"/>
              <a:ext cx="468630" cy="2483806"/>
            </a:xfrm>
            <a:custGeom>
              <a:avLst/>
              <a:gdLst>
                <a:gd name="connsiteX0" fmla="*/ 0 w 549364"/>
                <a:gd name="connsiteY0" fmla="*/ 1314318 h 2628636"/>
                <a:gd name="connsiteX1" fmla="*/ 274682 w 549364"/>
                <a:gd name="connsiteY1" fmla="*/ 0 h 2628636"/>
                <a:gd name="connsiteX2" fmla="*/ 549364 w 549364"/>
                <a:gd name="connsiteY2" fmla="*/ 1314318 h 2628636"/>
                <a:gd name="connsiteX3" fmla="*/ 274682 w 549364"/>
                <a:gd name="connsiteY3" fmla="*/ 2628636 h 2628636"/>
                <a:gd name="connsiteX4" fmla="*/ 0 w 549364"/>
                <a:gd name="connsiteY4" fmla="*/ 1314318 h 2628636"/>
                <a:gd name="connsiteX0" fmla="*/ 19528 w 568892"/>
                <a:gd name="connsiteY0" fmla="*/ 1397545 h 2711863"/>
                <a:gd name="connsiteX1" fmla="*/ 52518 w 568892"/>
                <a:gd name="connsiteY1" fmla="*/ 272771 h 2711863"/>
                <a:gd name="connsiteX2" fmla="*/ 294210 w 568892"/>
                <a:gd name="connsiteY2" fmla="*/ 83227 h 2711863"/>
                <a:gd name="connsiteX3" fmla="*/ 568892 w 568892"/>
                <a:gd name="connsiteY3" fmla="*/ 1397545 h 2711863"/>
                <a:gd name="connsiteX4" fmla="*/ 294210 w 568892"/>
                <a:gd name="connsiteY4" fmla="*/ 2711863 h 2711863"/>
                <a:gd name="connsiteX5" fmla="*/ 19528 w 568892"/>
                <a:gd name="connsiteY5" fmla="*/ 1397545 h 2711863"/>
                <a:gd name="connsiteX0" fmla="*/ 19528 w 568892"/>
                <a:gd name="connsiteY0" fmla="*/ 1369053 h 2683371"/>
                <a:gd name="connsiteX1" fmla="*/ 52518 w 568892"/>
                <a:gd name="connsiteY1" fmla="*/ 244279 h 2683371"/>
                <a:gd name="connsiteX2" fmla="*/ 385650 w 568892"/>
                <a:gd name="connsiteY2" fmla="*/ 92835 h 2683371"/>
                <a:gd name="connsiteX3" fmla="*/ 568892 w 568892"/>
                <a:gd name="connsiteY3" fmla="*/ 1369053 h 2683371"/>
                <a:gd name="connsiteX4" fmla="*/ 294210 w 568892"/>
                <a:gd name="connsiteY4" fmla="*/ 2683371 h 2683371"/>
                <a:gd name="connsiteX5" fmla="*/ 19528 w 568892"/>
                <a:gd name="connsiteY5" fmla="*/ 1369053 h 2683371"/>
                <a:gd name="connsiteX0" fmla="*/ 19528 w 626591"/>
                <a:gd name="connsiteY0" fmla="*/ 1307045 h 2621363"/>
                <a:gd name="connsiteX1" fmla="*/ 52518 w 626591"/>
                <a:gd name="connsiteY1" fmla="*/ 182271 h 2621363"/>
                <a:gd name="connsiteX2" fmla="*/ 385650 w 626591"/>
                <a:gd name="connsiteY2" fmla="*/ 30827 h 2621363"/>
                <a:gd name="connsiteX3" fmla="*/ 616398 w 626591"/>
                <a:gd name="connsiteY3" fmla="*/ 468022 h 2621363"/>
                <a:gd name="connsiteX4" fmla="*/ 568892 w 626591"/>
                <a:gd name="connsiteY4" fmla="*/ 1307045 h 2621363"/>
                <a:gd name="connsiteX5" fmla="*/ 294210 w 626591"/>
                <a:gd name="connsiteY5" fmla="*/ 2621363 h 2621363"/>
                <a:gd name="connsiteX6" fmla="*/ 19528 w 626591"/>
                <a:gd name="connsiteY6" fmla="*/ 1307045 h 2621363"/>
                <a:gd name="connsiteX0" fmla="*/ 19528 w 626591"/>
                <a:gd name="connsiteY0" fmla="*/ 1259037 h 2573355"/>
                <a:gd name="connsiteX1" fmla="*/ 52518 w 626591"/>
                <a:gd name="connsiteY1" fmla="*/ 134263 h 2573355"/>
                <a:gd name="connsiteX2" fmla="*/ 381840 w 626591"/>
                <a:gd name="connsiteY2" fmla="*/ 66639 h 2573355"/>
                <a:gd name="connsiteX3" fmla="*/ 616398 w 626591"/>
                <a:gd name="connsiteY3" fmla="*/ 420014 h 2573355"/>
                <a:gd name="connsiteX4" fmla="*/ 568892 w 626591"/>
                <a:gd name="connsiteY4" fmla="*/ 1259037 h 2573355"/>
                <a:gd name="connsiteX5" fmla="*/ 294210 w 626591"/>
                <a:gd name="connsiteY5" fmla="*/ 2573355 h 2573355"/>
                <a:gd name="connsiteX6" fmla="*/ 19528 w 626591"/>
                <a:gd name="connsiteY6" fmla="*/ 1259037 h 2573355"/>
                <a:gd name="connsiteX0" fmla="*/ 19528 w 595761"/>
                <a:gd name="connsiteY0" fmla="*/ 1253385 h 2567703"/>
                <a:gd name="connsiteX1" fmla="*/ 52518 w 595761"/>
                <a:gd name="connsiteY1" fmla="*/ 128611 h 2567703"/>
                <a:gd name="connsiteX2" fmla="*/ 381840 w 595761"/>
                <a:gd name="connsiteY2" fmla="*/ 60987 h 2567703"/>
                <a:gd name="connsiteX3" fmla="*/ 574488 w 595761"/>
                <a:gd name="connsiteY3" fmla="*/ 315302 h 2567703"/>
                <a:gd name="connsiteX4" fmla="*/ 568892 w 595761"/>
                <a:gd name="connsiteY4" fmla="*/ 1253385 h 2567703"/>
                <a:gd name="connsiteX5" fmla="*/ 294210 w 595761"/>
                <a:gd name="connsiteY5" fmla="*/ 2567703 h 2567703"/>
                <a:gd name="connsiteX6" fmla="*/ 19528 w 595761"/>
                <a:gd name="connsiteY6" fmla="*/ 1253385 h 2567703"/>
                <a:gd name="connsiteX0" fmla="*/ 19528 w 600422"/>
                <a:gd name="connsiteY0" fmla="*/ 1253385 h 2567703"/>
                <a:gd name="connsiteX1" fmla="*/ 52518 w 600422"/>
                <a:gd name="connsiteY1" fmla="*/ 128611 h 2567703"/>
                <a:gd name="connsiteX2" fmla="*/ 381840 w 600422"/>
                <a:gd name="connsiteY2" fmla="*/ 60987 h 2567703"/>
                <a:gd name="connsiteX3" fmla="*/ 574488 w 600422"/>
                <a:gd name="connsiteY3" fmla="*/ 315302 h 2567703"/>
                <a:gd name="connsiteX4" fmla="*/ 568892 w 600422"/>
                <a:gd name="connsiteY4" fmla="*/ 1253385 h 2567703"/>
                <a:gd name="connsiteX5" fmla="*/ 294210 w 600422"/>
                <a:gd name="connsiteY5" fmla="*/ 2567703 h 2567703"/>
                <a:gd name="connsiteX6" fmla="*/ 19528 w 600422"/>
                <a:gd name="connsiteY6" fmla="*/ 1253385 h 2567703"/>
                <a:gd name="connsiteX0" fmla="*/ 19528 w 580580"/>
                <a:gd name="connsiteY0" fmla="*/ 1253385 h 2567703"/>
                <a:gd name="connsiteX1" fmla="*/ 52518 w 580580"/>
                <a:gd name="connsiteY1" fmla="*/ 128611 h 2567703"/>
                <a:gd name="connsiteX2" fmla="*/ 381840 w 580580"/>
                <a:gd name="connsiteY2" fmla="*/ 60987 h 2567703"/>
                <a:gd name="connsiteX3" fmla="*/ 574488 w 580580"/>
                <a:gd name="connsiteY3" fmla="*/ 315302 h 2567703"/>
                <a:gd name="connsiteX4" fmla="*/ 490667 w 580580"/>
                <a:gd name="connsiteY4" fmla="*/ 753452 h 2567703"/>
                <a:gd name="connsiteX5" fmla="*/ 568892 w 580580"/>
                <a:gd name="connsiteY5" fmla="*/ 1253385 h 2567703"/>
                <a:gd name="connsiteX6" fmla="*/ 294210 w 580580"/>
                <a:gd name="connsiteY6" fmla="*/ 2567703 h 2567703"/>
                <a:gd name="connsiteX7" fmla="*/ 19528 w 580580"/>
                <a:gd name="connsiteY7" fmla="*/ 1253385 h 2567703"/>
                <a:gd name="connsiteX0" fmla="*/ 19528 w 580090"/>
                <a:gd name="connsiteY0" fmla="*/ 1253385 h 2567703"/>
                <a:gd name="connsiteX1" fmla="*/ 52518 w 580090"/>
                <a:gd name="connsiteY1" fmla="*/ 128611 h 2567703"/>
                <a:gd name="connsiteX2" fmla="*/ 381840 w 580090"/>
                <a:gd name="connsiteY2" fmla="*/ 60987 h 2567703"/>
                <a:gd name="connsiteX3" fmla="*/ 574488 w 580090"/>
                <a:gd name="connsiteY3" fmla="*/ 315302 h 2567703"/>
                <a:gd name="connsiteX4" fmla="*/ 490667 w 580090"/>
                <a:gd name="connsiteY4" fmla="*/ 753452 h 2567703"/>
                <a:gd name="connsiteX5" fmla="*/ 568892 w 580090"/>
                <a:gd name="connsiteY5" fmla="*/ 1253385 h 2567703"/>
                <a:gd name="connsiteX6" fmla="*/ 294210 w 580090"/>
                <a:gd name="connsiteY6" fmla="*/ 2567703 h 2567703"/>
                <a:gd name="connsiteX7" fmla="*/ 19528 w 580090"/>
                <a:gd name="connsiteY7" fmla="*/ 1253385 h 2567703"/>
                <a:gd name="connsiteX0" fmla="*/ 19528 w 578049"/>
                <a:gd name="connsiteY0" fmla="*/ 1253385 h 2567703"/>
                <a:gd name="connsiteX1" fmla="*/ 52518 w 578049"/>
                <a:gd name="connsiteY1" fmla="*/ 128611 h 2567703"/>
                <a:gd name="connsiteX2" fmla="*/ 381840 w 578049"/>
                <a:gd name="connsiteY2" fmla="*/ 60987 h 2567703"/>
                <a:gd name="connsiteX3" fmla="*/ 574488 w 578049"/>
                <a:gd name="connsiteY3" fmla="*/ 315302 h 2567703"/>
                <a:gd name="connsiteX4" fmla="*/ 452567 w 578049"/>
                <a:gd name="connsiteY4" fmla="*/ 753452 h 2567703"/>
                <a:gd name="connsiteX5" fmla="*/ 568892 w 578049"/>
                <a:gd name="connsiteY5" fmla="*/ 1253385 h 2567703"/>
                <a:gd name="connsiteX6" fmla="*/ 294210 w 578049"/>
                <a:gd name="connsiteY6" fmla="*/ 2567703 h 2567703"/>
                <a:gd name="connsiteX7" fmla="*/ 19528 w 578049"/>
                <a:gd name="connsiteY7" fmla="*/ 1253385 h 2567703"/>
                <a:gd name="connsiteX0" fmla="*/ 19528 w 575235"/>
                <a:gd name="connsiteY0" fmla="*/ 1253385 h 2567704"/>
                <a:gd name="connsiteX1" fmla="*/ 52518 w 575235"/>
                <a:gd name="connsiteY1" fmla="*/ 128611 h 2567704"/>
                <a:gd name="connsiteX2" fmla="*/ 381840 w 575235"/>
                <a:gd name="connsiteY2" fmla="*/ 60987 h 2567704"/>
                <a:gd name="connsiteX3" fmla="*/ 574488 w 575235"/>
                <a:gd name="connsiteY3" fmla="*/ 315302 h 2567704"/>
                <a:gd name="connsiteX4" fmla="*/ 452567 w 575235"/>
                <a:gd name="connsiteY4" fmla="*/ 753452 h 2567704"/>
                <a:gd name="connsiteX5" fmla="*/ 561272 w 575235"/>
                <a:gd name="connsiteY5" fmla="*/ 1261005 h 2567704"/>
                <a:gd name="connsiteX6" fmla="*/ 294210 w 575235"/>
                <a:gd name="connsiteY6" fmla="*/ 2567703 h 2567704"/>
                <a:gd name="connsiteX7" fmla="*/ 19528 w 575235"/>
                <a:gd name="connsiteY7" fmla="*/ 1253385 h 2567704"/>
                <a:gd name="connsiteX0" fmla="*/ 19528 w 575235"/>
                <a:gd name="connsiteY0" fmla="*/ 1253385 h 2567704"/>
                <a:gd name="connsiteX1" fmla="*/ 52518 w 575235"/>
                <a:gd name="connsiteY1" fmla="*/ 128611 h 2567704"/>
                <a:gd name="connsiteX2" fmla="*/ 381840 w 575235"/>
                <a:gd name="connsiteY2" fmla="*/ 60987 h 2567704"/>
                <a:gd name="connsiteX3" fmla="*/ 574488 w 575235"/>
                <a:gd name="connsiteY3" fmla="*/ 315302 h 2567704"/>
                <a:gd name="connsiteX4" fmla="*/ 452567 w 575235"/>
                <a:gd name="connsiteY4" fmla="*/ 753452 h 2567704"/>
                <a:gd name="connsiteX5" fmla="*/ 561272 w 575235"/>
                <a:gd name="connsiteY5" fmla="*/ 1261005 h 2567704"/>
                <a:gd name="connsiteX6" fmla="*/ 294210 w 575235"/>
                <a:gd name="connsiteY6" fmla="*/ 2567703 h 2567704"/>
                <a:gd name="connsiteX7" fmla="*/ 19528 w 575235"/>
                <a:gd name="connsiteY7" fmla="*/ 1253385 h 2567704"/>
                <a:gd name="connsiteX0" fmla="*/ 19528 w 575235"/>
                <a:gd name="connsiteY0" fmla="*/ 1253385 h 2572677"/>
                <a:gd name="connsiteX1" fmla="*/ 52518 w 575235"/>
                <a:gd name="connsiteY1" fmla="*/ 128611 h 2572677"/>
                <a:gd name="connsiteX2" fmla="*/ 381840 w 575235"/>
                <a:gd name="connsiteY2" fmla="*/ 60987 h 2572677"/>
                <a:gd name="connsiteX3" fmla="*/ 574488 w 575235"/>
                <a:gd name="connsiteY3" fmla="*/ 315302 h 2572677"/>
                <a:gd name="connsiteX4" fmla="*/ 452567 w 575235"/>
                <a:gd name="connsiteY4" fmla="*/ 753452 h 2572677"/>
                <a:gd name="connsiteX5" fmla="*/ 561272 w 575235"/>
                <a:gd name="connsiteY5" fmla="*/ 1261005 h 2572677"/>
                <a:gd name="connsiteX6" fmla="*/ 437328 w 575235"/>
                <a:gd name="connsiteY6" fmla="*/ 1686901 h 2572677"/>
                <a:gd name="connsiteX7" fmla="*/ 294210 w 575235"/>
                <a:gd name="connsiteY7" fmla="*/ 2567703 h 2572677"/>
                <a:gd name="connsiteX8" fmla="*/ 19528 w 575235"/>
                <a:gd name="connsiteY8" fmla="*/ 1253385 h 2572677"/>
                <a:gd name="connsiteX0" fmla="*/ 19528 w 575235"/>
                <a:gd name="connsiteY0" fmla="*/ 1253385 h 2572226"/>
                <a:gd name="connsiteX1" fmla="*/ 52518 w 575235"/>
                <a:gd name="connsiteY1" fmla="*/ 128611 h 2572226"/>
                <a:gd name="connsiteX2" fmla="*/ 381840 w 575235"/>
                <a:gd name="connsiteY2" fmla="*/ 60987 h 2572226"/>
                <a:gd name="connsiteX3" fmla="*/ 574488 w 575235"/>
                <a:gd name="connsiteY3" fmla="*/ 315302 h 2572226"/>
                <a:gd name="connsiteX4" fmla="*/ 452567 w 575235"/>
                <a:gd name="connsiteY4" fmla="*/ 753452 h 2572226"/>
                <a:gd name="connsiteX5" fmla="*/ 561272 w 575235"/>
                <a:gd name="connsiteY5" fmla="*/ 1261005 h 2572226"/>
                <a:gd name="connsiteX6" fmla="*/ 437328 w 575235"/>
                <a:gd name="connsiteY6" fmla="*/ 1686901 h 2572226"/>
                <a:gd name="connsiteX7" fmla="*/ 294210 w 575235"/>
                <a:gd name="connsiteY7" fmla="*/ 2567703 h 2572226"/>
                <a:gd name="connsiteX8" fmla="*/ 19528 w 575235"/>
                <a:gd name="connsiteY8" fmla="*/ 1253385 h 2572226"/>
                <a:gd name="connsiteX0" fmla="*/ 19528 w 575235"/>
                <a:gd name="connsiteY0" fmla="*/ 1253385 h 2602216"/>
                <a:gd name="connsiteX1" fmla="*/ 52518 w 575235"/>
                <a:gd name="connsiteY1" fmla="*/ 128611 h 2602216"/>
                <a:gd name="connsiteX2" fmla="*/ 381840 w 575235"/>
                <a:gd name="connsiteY2" fmla="*/ 60987 h 2602216"/>
                <a:gd name="connsiteX3" fmla="*/ 574488 w 575235"/>
                <a:gd name="connsiteY3" fmla="*/ 315302 h 2602216"/>
                <a:gd name="connsiteX4" fmla="*/ 452567 w 575235"/>
                <a:gd name="connsiteY4" fmla="*/ 753452 h 2602216"/>
                <a:gd name="connsiteX5" fmla="*/ 561272 w 575235"/>
                <a:gd name="connsiteY5" fmla="*/ 1261005 h 2602216"/>
                <a:gd name="connsiteX6" fmla="*/ 437328 w 575235"/>
                <a:gd name="connsiteY6" fmla="*/ 1686901 h 2602216"/>
                <a:gd name="connsiteX7" fmla="*/ 551628 w 575235"/>
                <a:gd name="connsiteY7" fmla="*/ 2174581 h 2602216"/>
                <a:gd name="connsiteX8" fmla="*/ 294210 w 575235"/>
                <a:gd name="connsiteY8" fmla="*/ 2567703 h 2602216"/>
                <a:gd name="connsiteX9" fmla="*/ 19528 w 575235"/>
                <a:gd name="connsiteY9" fmla="*/ 1253385 h 2602216"/>
                <a:gd name="connsiteX0" fmla="*/ 19528 w 575235"/>
                <a:gd name="connsiteY0" fmla="*/ 1253385 h 2603945"/>
                <a:gd name="connsiteX1" fmla="*/ 52518 w 575235"/>
                <a:gd name="connsiteY1" fmla="*/ 128611 h 2603945"/>
                <a:gd name="connsiteX2" fmla="*/ 381840 w 575235"/>
                <a:gd name="connsiteY2" fmla="*/ 60987 h 2603945"/>
                <a:gd name="connsiteX3" fmla="*/ 574488 w 575235"/>
                <a:gd name="connsiteY3" fmla="*/ 315302 h 2603945"/>
                <a:gd name="connsiteX4" fmla="*/ 452567 w 575235"/>
                <a:gd name="connsiteY4" fmla="*/ 753452 h 2603945"/>
                <a:gd name="connsiteX5" fmla="*/ 561272 w 575235"/>
                <a:gd name="connsiteY5" fmla="*/ 1261005 h 2603945"/>
                <a:gd name="connsiteX6" fmla="*/ 437328 w 575235"/>
                <a:gd name="connsiteY6" fmla="*/ 1686901 h 2603945"/>
                <a:gd name="connsiteX7" fmla="*/ 551628 w 575235"/>
                <a:gd name="connsiteY7" fmla="*/ 2174581 h 2603945"/>
                <a:gd name="connsiteX8" fmla="*/ 294210 w 575235"/>
                <a:gd name="connsiteY8" fmla="*/ 2567703 h 2603945"/>
                <a:gd name="connsiteX9" fmla="*/ 19528 w 575235"/>
                <a:gd name="connsiteY9" fmla="*/ 1253385 h 2603945"/>
                <a:gd name="connsiteX0" fmla="*/ 16426 w 572133"/>
                <a:gd name="connsiteY0" fmla="*/ 1253385 h 2537910"/>
                <a:gd name="connsiteX1" fmla="*/ 49416 w 572133"/>
                <a:gd name="connsiteY1" fmla="*/ 128611 h 2537910"/>
                <a:gd name="connsiteX2" fmla="*/ 378738 w 572133"/>
                <a:gd name="connsiteY2" fmla="*/ 60987 h 2537910"/>
                <a:gd name="connsiteX3" fmla="*/ 571386 w 572133"/>
                <a:gd name="connsiteY3" fmla="*/ 315302 h 2537910"/>
                <a:gd name="connsiteX4" fmla="*/ 449465 w 572133"/>
                <a:gd name="connsiteY4" fmla="*/ 753452 h 2537910"/>
                <a:gd name="connsiteX5" fmla="*/ 558170 w 572133"/>
                <a:gd name="connsiteY5" fmla="*/ 1261005 h 2537910"/>
                <a:gd name="connsiteX6" fmla="*/ 434226 w 572133"/>
                <a:gd name="connsiteY6" fmla="*/ 1686901 h 2537910"/>
                <a:gd name="connsiteX7" fmla="*/ 548526 w 572133"/>
                <a:gd name="connsiteY7" fmla="*/ 2174581 h 2537910"/>
                <a:gd name="connsiteX8" fmla="*/ 249198 w 572133"/>
                <a:gd name="connsiteY8" fmla="*/ 2499123 h 2537910"/>
                <a:gd name="connsiteX9" fmla="*/ 16426 w 572133"/>
                <a:gd name="connsiteY9" fmla="*/ 1253385 h 2537910"/>
                <a:gd name="connsiteX0" fmla="*/ 16426 w 572133"/>
                <a:gd name="connsiteY0" fmla="*/ 1253385 h 2531179"/>
                <a:gd name="connsiteX1" fmla="*/ 49416 w 572133"/>
                <a:gd name="connsiteY1" fmla="*/ 128611 h 2531179"/>
                <a:gd name="connsiteX2" fmla="*/ 378738 w 572133"/>
                <a:gd name="connsiteY2" fmla="*/ 60987 h 2531179"/>
                <a:gd name="connsiteX3" fmla="*/ 571386 w 572133"/>
                <a:gd name="connsiteY3" fmla="*/ 315302 h 2531179"/>
                <a:gd name="connsiteX4" fmla="*/ 449465 w 572133"/>
                <a:gd name="connsiteY4" fmla="*/ 753452 h 2531179"/>
                <a:gd name="connsiteX5" fmla="*/ 558170 w 572133"/>
                <a:gd name="connsiteY5" fmla="*/ 1261005 h 2531179"/>
                <a:gd name="connsiteX6" fmla="*/ 434226 w 572133"/>
                <a:gd name="connsiteY6" fmla="*/ 1686901 h 2531179"/>
                <a:gd name="connsiteX7" fmla="*/ 548526 w 572133"/>
                <a:gd name="connsiteY7" fmla="*/ 2174581 h 2531179"/>
                <a:gd name="connsiteX8" fmla="*/ 249198 w 572133"/>
                <a:gd name="connsiteY8" fmla="*/ 2499123 h 2531179"/>
                <a:gd name="connsiteX9" fmla="*/ 16426 w 572133"/>
                <a:gd name="connsiteY9" fmla="*/ 1253385 h 2531179"/>
                <a:gd name="connsiteX0" fmla="*/ 14328 w 570035"/>
                <a:gd name="connsiteY0" fmla="*/ 1253385 h 2499992"/>
                <a:gd name="connsiteX1" fmla="*/ 47318 w 570035"/>
                <a:gd name="connsiteY1" fmla="*/ 128611 h 2499992"/>
                <a:gd name="connsiteX2" fmla="*/ 376640 w 570035"/>
                <a:gd name="connsiteY2" fmla="*/ 60987 h 2499992"/>
                <a:gd name="connsiteX3" fmla="*/ 569288 w 570035"/>
                <a:gd name="connsiteY3" fmla="*/ 315302 h 2499992"/>
                <a:gd name="connsiteX4" fmla="*/ 447367 w 570035"/>
                <a:gd name="connsiteY4" fmla="*/ 753452 h 2499992"/>
                <a:gd name="connsiteX5" fmla="*/ 556072 w 570035"/>
                <a:gd name="connsiteY5" fmla="*/ 1261005 h 2499992"/>
                <a:gd name="connsiteX6" fmla="*/ 432128 w 570035"/>
                <a:gd name="connsiteY6" fmla="*/ 1686901 h 2499992"/>
                <a:gd name="connsiteX7" fmla="*/ 546428 w 570035"/>
                <a:gd name="connsiteY7" fmla="*/ 2174581 h 2499992"/>
                <a:gd name="connsiteX8" fmla="*/ 247100 w 570035"/>
                <a:gd name="connsiteY8" fmla="*/ 2499123 h 2499992"/>
                <a:gd name="connsiteX9" fmla="*/ 218768 w 570035"/>
                <a:gd name="connsiteY9" fmla="*/ 2079332 h 2499992"/>
                <a:gd name="connsiteX10" fmla="*/ 14328 w 570035"/>
                <a:gd name="connsiteY10" fmla="*/ 1253385 h 2499992"/>
                <a:gd name="connsiteX0" fmla="*/ 14328 w 570035"/>
                <a:gd name="connsiteY0" fmla="*/ 1253385 h 2499992"/>
                <a:gd name="connsiteX1" fmla="*/ 47318 w 570035"/>
                <a:gd name="connsiteY1" fmla="*/ 128611 h 2499992"/>
                <a:gd name="connsiteX2" fmla="*/ 376640 w 570035"/>
                <a:gd name="connsiteY2" fmla="*/ 60987 h 2499992"/>
                <a:gd name="connsiteX3" fmla="*/ 569288 w 570035"/>
                <a:gd name="connsiteY3" fmla="*/ 315302 h 2499992"/>
                <a:gd name="connsiteX4" fmla="*/ 447367 w 570035"/>
                <a:gd name="connsiteY4" fmla="*/ 753452 h 2499992"/>
                <a:gd name="connsiteX5" fmla="*/ 556072 w 570035"/>
                <a:gd name="connsiteY5" fmla="*/ 1261005 h 2499992"/>
                <a:gd name="connsiteX6" fmla="*/ 432128 w 570035"/>
                <a:gd name="connsiteY6" fmla="*/ 1686901 h 2499992"/>
                <a:gd name="connsiteX7" fmla="*/ 546428 w 570035"/>
                <a:gd name="connsiteY7" fmla="*/ 2174581 h 2499992"/>
                <a:gd name="connsiteX8" fmla="*/ 247100 w 570035"/>
                <a:gd name="connsiteY8" fmla="*/ 2499123 h 2499992"/>
                <a:gd name="connsiteX9" fmla="*/ 218768 w 570035"/>
                <a:gd name="connsiteY9" fmla="*/ 2079332 h 2499992"/>
                <a:gd name="connsiteX10" fmla="*/ 14328 w 570035"/>
                <a:gd name="connsiteY10" fmla="*/ 1253385 h 2499992"/>
                <a:gd name="connsiteX0" fmla="*/ 79541 w 536188"/>
                <a:gd name="connsiteY0" fmla="*/ 1645815 h 2499992"/>
                <a:gd name="connsiteX1" fmla="*/ 13471 w 536188"/>
                <a:gd name="connsiteY1" fmla="*/ 128611 h 2499992"/>
                <a:gd name="connsiteX2" fmla="*/ 342793 w 536188"/>
                <a:gd name="connsiteY2" fmla="*/ 60987 h 2499992"/>
                <a:gd name="connsiteX3" fmla="*/ 535441 w 536188"/>
                <a:gd name="connsiteY3" fmla="*/ 315302 h 2499992"/>
                <a:gd name="connsiteX4" fmla="*/ 413520 w 536188"/>
                <a:gd name="connsiteY4" fmla="*/ 753452 h 2499992"/>
                <a:gd name="connsiteX5" fmla="*/ 522225 w 536188"/>
                <a:gd name="connsiteY5" fmla="*/ 1261005 h 2499992"/>
                <a:gd name="connsiteX6" fmla="*/ 398281 w 536188"/>
                <a:gd name="connsiteY6" fmla="*/ 1686901 h 2499992"/>
                <a:gd name="connsiteX7" fmla="*/ 512581 w 536188"/>
                <a:gd name="connsiteY7" fmla="*/ 2174581 h 2499992"/>
                <a:gd name="connsiteX8" fmla="*/ 213253 w 536188"/>
                <a:gd name="connsiteY8" fmla="*/ 2499123 h 2499992"/>
                <a:gd name="connsiteX9" fmla="*/ 184921 w 536188"/>
                <a:gd name="connsiteY9" fmla="*/ 2079332 h 2499992"/>
                <a:gd name="connsiteX10" fmla="*/ 79541 w 536188"/>
                <a:gd name="connsiteY10" fmla="*/ 1645815 h 2499992"/>
                <a:gd name="connsiteX0" fmla="*/ 75528 w 532175"/>
                <a:gd name="connsiteY0" fmla="*/ 1645815 h 2499992"/>
                <a:gd name="connsiteX1" fmla="*/ 9458 w 532175"/>
                <a:gd name="connsiteY1" fmla="*/ 128611 h 2499992"/>
                <a:gd name="connsiteX2" fmla="*/ 338780 w 532175"/>
                <a:gd name="connsiteY2" fmla="*/ 60987 h 2499992"/>
                <a:gd name="connsiteX3" fmla="*/ 531428 w 532175"/>
                <a:gd name="connsiteY3" fmla="*/ 315302 h 2499992"/>
                <a:gd name="connsiteX4" fmla="*/ 409507 w 532175"/>
                <a:gd name="connsiteY4" fmla="*/ 753452 h 2499992"/>
                <a:gd name="connsiteX5" fmla="*/ 518212 w 532175"/>
                <a:gd name="connsiteY5" fmla="*/ 1261005 h 2499992"/>
                <a:gd name="connsiteX6" fmla="*/ 394268 w 532175"/>
                <a:gd name="connsiteY6" fmla="*/ 1686901 h 2499992"/>
                <a:gd name="connsiteX7" fmla="*/ 508568 w 532175"/>
                <a:gd name="connsiteY7" fmla="*/ 2174581 h 2499992"/>
                <a:gd name="connsiteX8" fmla="*/ 209240 w 532175"/>
                <a:gd name="connsiteY8" fmla="*/ 2499123 h 2499992"/>
                <a:gd name="connsiteX9" fmla="*/ 180908 w 532175"/>
                <a:gd name="connsiteY9" fmla="*/ 2079332 h 2499992"/>
                <a:gd name="connsiteX10" fmla="*/ 75528 w 532175"/>
                <a:gd name="connsiteY10" fmla="*/ 1645815 h 2499992"/>
                <a:gd name="connsiteX0" fmla="*/ 40275 w 535022"/>
                <a:gd name="connsiteY0" fmla="*/ 1649625 h 2499992"/>
                <a:gd name="connsiteX1" fmla="*/ 12305 w 535022"/>
                <a:gd name="connsiteY1" fmla="*/ 128611 h 2499992"/>
                <a:gd name="connsiteX2" fmla="*/ 341627 w 535022"/>
                <a:gd name="connsiteY2" fmla="*/ 60987 h 2499992"/>
                <a:gd name="connsiteX3" fmla="*/ 534275 w 535022"/>
                <a:gd name="connsiteY3" fmla="*/ 315302 h 2499992"/>
                <a:gd name="connsiteX4" fmla="*/ 412354 w 535022"/>
                <a:gd name="connsiteY4" fmla="*/ 753452 h 2499992"/>
                <a:gd name="connsiteX5" fmla="*/ 521059 w 535022"/>
                <a:gd name="connsiteY5" fmla="*/ 1261005 h 2499992"/>
                <a:gd name="connsiteX6" fmla="*/ 397115 w 535022"/>
                <a:gd name="connsiteY6" fmla="*/ 1686901 h 2499992"/>
                <a:gd name="connsiteX7" fmla="*/ 511415 w 535022"/>
                <a:gd name="connsiteY7" fmla="*/ 2174581 h 2499992"/>
                <a:gd name="connsiteX8" fmla="*/ 212087 w 535022"/>
                <a:gd name="connsiteY8" fmla="*/ 2499123 h 2499992"/>
                <a:gd name="connsiteX9" fmla="*/ 183755 w 535022"/>
                <a:gd name="connsiteY9" fmla="*/ 2079332 h 2499992"/>
                <a:gd name="connsiteX10" fmla="*/ 40275 w 535022"/>
                <a:gd name="connsiteY10" fmla="*/ 1649625 h 2499992"/>
                <a:gd name="connsiteX0" fmla="*/ 45460 w 540207"/>
                <a:gd name="connsiteY0" fmla="*/ 1649625 h 2499992"/>
                <a:gd name="connsiteX1" fmla="*/ 17490 w 540207"/>
                <a:gd name="connsiteY1" fmla="*/ 128611 h 2499992"/>
                <a:gd name="connsiteX2" fmla="*/ 346812 w 540207"/>
                <a:gd name="connsiteY2" fmla="*/ 60987 h 2499992"/>
                <a:gd name="connsiteX3" fmla="*/ 539460 w 540207"/>
                <a:gd name="connsiteY3" fmla="*/ 315302 h 2499992"/>
                <a:gd name="connsiteX4" fmla="*/ 417539 w 540207"/>
                <a:gd name="connsiteY4" fmla="*/ 753452 h 2499992"/>
                <a:gd name="connsiteX5" fmla="*/ 526244 w 540207"/>
                <a:gd name="connsiteY5" fmla="*/ 1261005 h 2499992"/>
                <a:gd name="connsiteX6" fmla="*/ 402300 w 540207"/>
                <a:gd name="connsiteY6" fmla="*/ 1686901 h 2499992"/>
                <a:gd name="connsiteX7" fmla="*/ 516600 w 540207"/>
                <a:gd name="connsiteY7" fmla="*/ 2174581 h 2499992"/>
                <a:gd name="connsiteX8" fmla="*/ 217272 w 540207"/>
                <a:gd name="connsiteY8" fmla="*/ 2499123 h 2499992"/>
                <a:gd name="connsiteX9" fmla="*/ 188940 w 540207"/>
                <a:gd name="connsiteY9" fmla="*/ 2079332 h 2499992"/>
                <a:gd name="connsiteX10" fmla="*/ 45460 w 540207"/>
                <a:gd name="connsiteY10" fmla="*/ 1649625 h 2499992"/>
                <a:gd name="connsiteX0" fmla="*/ 39583 w 534330"/>
                <a:gd name="connsiteY0" fmla="*/ 1647246 h 2497613"/>
                <a:gd name="connsiteX1" fmla="*/ 122103 w 534330"/>
                <a:gd name="connsiteY1" fmla="*/ 1322573 h 2497613"/>
                <a:gd name="connsiteX2" fmla="*/ 11613 w 534330"/>
                <a:gd name="connsiteY2" fmla="*/ 126232 h 2497613"/>
                <a:gd name="connsiteX3" fmla="*/ 340935 w 534330"/>
                <a:gd name="connsiteY3" fmla="*/ 58608 h 2497613"/>
                <a:gd name="connsiteX4" fmla="*/ 533583 w 534330"/>
                <a:gd name="connsiteY4" fmla="*/ 312923 h 2497613"/>
                <a:gd name="connsiteX5" fmla="*/ 411662 w 534330"/>
                <a:gd name="connsiteY5" fmla="*/ 751073 h 2497613"/>
                <a:gd name="connsiteX6" fmla="*/ 520367 w 534330"/>
                <a:gd name="connsiteY6" fmla="*/ 1258626 h 2497613"/>
                <a:gd name="connsiteX7" fmla="*/ 396423 w 534330"/>
                <a:gd name="connsiteY7" fmla="*/ 1684522 h 2497613"/>
                <a:gd name="connsiteX8" fmla="*/ 510723 w 534330"/>
                <a:gd name="connsiteY8" fmla="*/ 2172202 h 2497613"/>
                <a:gd name="connsiteX9" fmla="*/ 211395 w 534330"/>
                <a:gd name="connsiteY9" fmla="*/ 2496744 h 2497613"/>
                <a:gd name="connsiteX10" fmla="*/ 183063 w 534330"/>
                <a:gd name="connsiteY10" fmla="*/ 2076953 h 2497613"/>
                <a:gd name="connsiteX11" fmla="*/ 39583 w 534330"/>
                <a:gd name="connsiteY11" fmla="*/ 1647246 h 2497613"/>
                <a:gd name="connsiteX0" fmla="*/ 91609 w 586356"/>
                <a:gd name="connsiteY0" fmla="*/ 1604249 h 2454616"/>
                <a:gd name="connsiteX1" fmla="*/ 174129 w 586356"/>
                <a:gd name="connsiteY1" fmla="*/ 1279576 h 2454616"/>
                <a:gd name="connsiteX2" fmla="*/ 6488 w 586356"/>
                <a:gd name="connsiteY2" fmla="*/ 643306 h 2454616"/>
                <a:gd name="connsiteX3" fmla="*/ 63639 w 586356"/>
                <a:gd name="connsiteY3" fmla="*/ 83235 h 2454616"/>
                <a:gd name="connsiteX4" fmla="*/ 392961 w 586356"/>
                <a:gd name="connsiteY4" fmla="*/ 15611 h 2454616"/>
                <a:gd name="connsiteX5" fmla="*/ 585609 w 586356"/>
                <a:gd name="connsiteY5" fmla="*/ 269926 h 2454616"/>
                <a:gd name="connsiteX6" fmla="*/ 463688 w 586356"/>
                <a:gd name="connsiteY6" fmla="*/ 708076 h 2454616"/>
                <a:gd name="connsiteX7" fmla="*/ 572393 w 586356"/>
                <a:gd name="connsiteY7" fmla="*/ 1215629 h 2454616"/>
                <a:gd name="connsiteX8" fmla="*/ 448449 w 586356"/>
                <a:gd name="connsiteY8" fmla="*/ 1641525 h 2454616"/>
                <a:gd name="connsiteX9" fmla="*/ 562749 w 586356"/>
                <a:gd name="connsiteY9" fmla="*/ 2129205 h 2454616"/>
                <a:gd name="connsiteX10" fmla="*/ 263421 w 586356"/>
                <a:gd name="connsiteY10" fmla="*/ 2453747 h 2454616"/>
                <a:gd name="connsiteX11" fmla="*/ 235089 w 586356"/>
                <a:gd name="connsiteY11" fmla="*/ 2033956 h 2454616"/>
                <a:gd name="connsiteX12" fmla="*/ 91609 w 586356"/>
                <a:gd name="connsiteY12" fmla="*/ 1604249 h 2454616"/>
                <a:gd name="connsiteX0" fmla="*/ 87019 w 581766"/>
                <a:gd name="connsiteY0" fmla="*/ 1658228 h 2508595"/>
                <a:gd name="connsiteX1" fmla="*/ 169539 w 581766"/>
                <a:gd name="connsiteY1" fmla="*/ 1333555 h 2508595"/>
                <a:gd name="connsiteX2" fmla="*/ 1898 w 581766"/>
                <a:gd name="connsiteY2" fmla="*/ 697285 h 2508595"/>
                <a:gd name="connsiteX3" fmla="*/ 158109 w 581766"/>
                <a:gd name="connsiteY3" fmla="*/ 41964 h 2508595"/>
                <a:gd name="connsiteX4" fmla="*/ 388371 w 581766"/>
                <a:gd name="connsiteY4" fmla="*/ 69590 h 2508595"/>
                <a:gd name="connsiteX5" fmla="*/ 581019 w 581766"/>
                <a:gd name="connsiteY5" fmla="*/ 323905 h 2508595"/>
                <a:gd name="connsiteX6" fmla="*/ 459098 w 581766"/>
                <a:gd name="connsiteY6" fmla="*/ 762055 h 2508595"/>
                <a:gd name="connsiteX7" fmla="*/ 567803 w 581766"/>
                <a:gd name="connsiteY7" fmla="*/ 1269608 h 2508595"/>
                <a:gd name="connsiteX8" fmla="*/ 443859 w 581766"/>
                <a:gd name="connsiteY8" fmla="*/ 1695504 h 2508595"/>
                <a:gd name="connsiteX9" fmla="*/ 558159 w 581766"/>
                <a:gd name="connsiteY9" fmla="*/ 2183184 h 2508595"/>
                <a:gd name="connsiteX10" fmla="*/ 258831 w 581766"/>
                <a:gd name="connsiteY10" fmla="*/ 2507726 h 2508595"/>
                <a:gd name="connsiteX11" fmla="*/ 230499 w 581766"/>
                <a:gd name="connsiteY11" fmla="*/ 2087935 h 2508595"/>
                <a:gd name="connsiteX12" fmla="*/ 87019 w 581766"/>
                <a:gd name="connsiteY12" fmla="*/ 1658228 h 2508595"/>
                <a:gd name="connsiteX0" fmla="*/ 45951 w 540698"/>
                <a:gd name="connsiteY0" fmla="*/ 1658228 h 2508595"/>
                <a:gd name="connsiteX1" fmla="*/ 128471 w 540698"/>
                <a:gd name="connsiteY1" fmla="*/ 1333555 h 2508595"/>
                <a:gd name="connsiteX2" fmla="*/ 2740 w 540698"/>
                <a:gd name="connsiteY2" fmla="*/ 899215 h 2508595"/>
                <a:gd name="connsiteX3" fmla="*/ 117041 w 540698"/>
                <a:gd name="connsiteY3" fmla="*/ 41964 h 2508595"/>
                <a:gd name="connsiteX4" fmla="*/ 347303 w 540698"/>
                <a:gd name="connsiteY4" fmla="*/ 69590 h 2508595"/>
                <a:gd name="connsiteX5" fmla="*/ 539951 w 540698"/>
                <a:gd name="connsiteY5" fmla="*/ 323905 h 2508595"/>
                <a:gd name="connsiteX6" fmla="*/ 418030 w 540698"/>
                <a:gd name="connsiteY6" fmla="*/ 762055 h 2508595"/>
                <a:gd name="connsiteX7" fmla="*/ 526735 w 540698"/>
                <a:gd name="connsiteY7" fmla="*/ 1269608 h 2508595"/>
                <a:gd name="connsiteX8" fmla="*/ 402791 w 540698"/>
                <a:gd name="connsiteY8" fmla="*/ 1695504 h 2508595"/>
                <a:gd name="connsiteX9" fmla="*/ 517091 w 540698"/>
                <a:gd name="connsiteY9" fmla="*/ 2183184 h 2508595"/>
                <a:gd name="connsiteX10" fmla="*/ 217763 w 540698"/>
                <a:gd name="connsiteY10" fmla="*/ 2507726 h 2508595"/>
                <a:gd name="connsiteX11" fmla="*/ 189431 w 540698"/>
                <a:gd name="connsiteY11" fmla="*/ 2087935 h 2508595"/>
                <a:gd name="connsiteX12" fmla="*/ 45951 w 540698"/>
                <a:gd name="connsiteY12" fmla="*/ 1658228 h 2508595"/>
                <a:gd name="connsiteX0" fmla="*/ 44256 w 539003"/>
                <a:gd name="connsiteY0" fmla="*/ 1645848 h 2496215"/>
                <a:gd name="connsiteX1" fmla="*/ 126776 w 539003"/>
                <a:gd name="connsiteY1" fmla="*/ 1321175 h 2496215"/>
                <a:gd name="connsiteX2" fmla="*/ 1045 w 539003"/>
                <a:gd name="connsiteY2" fmla="*/ 886835 h 2496215"/>
                <a:gd name="connsiteX3" fmla="*/ 161065 w 539003"/>
                <a:gd name="connsiteY3" fmla="*/ 471545 h 2496215"/>
                <a:gd name="connsiteX4" fmla="*/ 115346 w 539003"/>
                <a:gd name="connsiteY4" fmla="*/ 29584 h 2496215"/>
                <a:gd name="connsiteX5" fmla="*/ 345608 w 539003"/>
                <a:gd name="connsiteY5" fmla="*/ 57210 h 2496215"/>
                <a:gd name="connsiteX6" fmla="*/ 538256 w 539003"/>
                <a:gd name="connsiteY6" fmla="*/ 311525 h 2496215"/>
                <a:gd name="connsiteX7" fmla="*/ 416335 w 539003"/>
                <a:gd name="connsiteY7" fmla="*/ 749675 h 2496215"/>
                <a:gd name="connsiteX8" fmla="*/ 525040 w 539003"/>
                <a:gd name="connsiteY8" fmla="*/ 1257228 h 2496215"/>
                <a:gd name="connsiteX9" fmla="*/ 401096 w 539003"/>
                <a:gd name="connsiteY9" fmla="*/ 1683124 h 2496215"/>
                <a:gd name="connsiteX10" fmla="*/ 515396 w 539003"/>
                <a:gd name="connsiteY10" fmla="*/ 2170804 h 2496215"/>
                <a:gd name="connsiteX11" fmla="*/ 216068 w 539003"/>
                <a:gd name="connsiteY11" fmla="*/ 2495346 h 2496215"/>
                <a:gd name="connsiteX12" fmla="*/ 187736 w 539003"/>
                <a:gd name="connsiteY12" fmla="*/ 2075555 h 2496215"/>
                <a:gd name="connsiteX13" fmla="*/ 44256 w 539003"/>
                <a:gd name="connsiteY13" fmla="*/ 1645848 h 2496215"/>
                <a:gd name="connsiteX0" fmla="*/ 44256 w 539003"/>
                <a:gd name="connsiteY0" fmla="*/ 1689683 h 2540050"/>
                <a:gd name="connsiteX1" fmla="*/ 126776 w 539003"/>
                <a:gd name="connsiteY1" fmla="*/ 1365010 h 2540050"/>
                <a:gd name="connsiteX2" fmla="*/ 1045 w 539003"/>
                <a:gd name="connsiteY2" fmla="*/ 930670 h 2540050"/>
                <a:gd name="connsiteX3" fmla="*/ 161065 w 539003"/>
                <a:gd name="connsiteY3" fmla="*/ 515380 h 2540050"/>
                <a:gd name="connsiteX4" fmla="*/ 81056 w 539003"/>
                <a:gd name="connsiteY4" fmla="*/ 20079 h 2540050"/>
                <a:gd name="connsiteX5" fmla="*/ 345608 w 539003"/>
                <a:gd name="connsiteY5" fmla="*/ 101045 h 2540050"/>
                <a:gd name="connsiteX6" fmla="*/ 538256 w 539003"/>
                <a:gd name="connsiteY6" fmla="*/ 355360 h 2540050"/>
                <a:gd name="connsiteX7" fmla="*/ 416335 w 539003"/>
                <a:gd name="connsiteY7" fmla="*/ 793510 h 2540050"/>
                <a:gd name="connsiteX8" fmla="*/ 525040 w 539003"/>
                <a:gd name="connsiteY8" fmla="*/ 1301063 h 2540050"/>
                <a:gd name="connsiteX9" fmla="*/ 401096 w 539003"/>
                <a:gd name="connsiteY9" fmla="*/ 1726959 h 2540050"/>
                <a:gd name="connsiteX10" fmla="*/ 515396 w 539003"/>
                <a:gd name="connsiteY10" fmla="*/ 2214639 h 2540050"/>
                <a:gd name="connsiteX11" fmla="*/ 216068 w 539003"/>
                <a:gd name="connsiteY11" fmla="*/ 2539181 h 2540050"/>
                <a:gd name="connsiteX12" fmla="*/ 187736 w 539003"/>
                <a:gd name="connsiteY12" fmla="*/ 2119390 h 2540050"/>
                <a:gd name="connsiteX13" fmla="*/ 44256 w 539003"/>
                <a:gd name="connsiteY13" fmla="*/ 1689683 h 2540050"/>
                <a:gd name="connsiteX0" fmla="*/ 44256 w 539003"/>
                <a:gd name="connsiteY0" fmla="*/ 1700965 h 2551332"/>
                <a:gd name="connsiteX1" fmla="*/ 126776 w 539003"/>
                <a:gd name="connsiteY1" fmla="*/ 1376292 h 2551332"/>
                <a:gd name="connsiteX2" fmla="*/ 1045 w 539003"/>
                <a:gd name="connsiteY2" fmla="*/ 941952 h 2551332"/>
                <a:gd name="connsiteX3" fmla="*/ 161065 w 539003"/>
                <a:gd name="connsiteY3" fmla="*/ 526662 h 2551332"/>
                <a:gd name="connsiteX4" fmla="*/ 81056 w 539003"/>
                <a:gd name="connsiteY4" fmla="*/ 31361 h 2551332"/>
                <a:gd name="connsiteX5" fmla="*/ 345608 w 539003"/>
                <a:gd name="connsiteY5" fmla="*/ 112327 h 2551332"/>
                <a:gd name="connsiteX6" fmla="*/ 538256 w 539003"/>
                <a:gd name="connsiteY6" fmla="*/ 366642 h 2551332"/>
                <a:gd name="connsiteX7" fmla="*/ 416335 w 539003"/>
                <a:gd name="connsiteY7" fmla="*/ 804792 h 2551332"/>
                <a:gd name="connsiteX8" fmla="*/ 525040 w 539003"/>
                <a:gd name="connsiteY8" fmla="*/ 1312345 h 2551332"/>
                <a:gd name="connsiteX9" fmla="*/ 401096 w 539003"/>
                <a:gd name="connsiteY9" fmla="*/ 1738241 h 2551332"/>
                <a:gd name="connsiteX10" fmla="*/ 515396 w 539003"/>
                <a:gd name="connsiteY10" fmla="*/ 2225921 h 2551332"/>
                <a:gd name="connsiteX11" fmla="*/ 216068 w 539003"/>
                <a:gd name="connsiteY11" fmla="*/ 2550463 h 2551332"/>
                <a:gd name="connsiteX12" fmla="*/ 187736 w 539003"/>
                <a:gd name="connsiteY12" fmla="*/ 2130672 h 2551332"/>
                <a:gd name="connsiteX13" fmla="*/ 44256 w 539003"/>
                <a:gd name="connsiteY13" fmla="*/ 1700965 h 2551332"/>
                <a:gd name="connsiteX0" fmla="*/ 52165 w 546912"/>
                <a:gd name="connsiteY0" fmla="*/ 1727566 h 2577933"/>
                <a:gd name="connsiteX1" fmla="*/ 134685 w 546912"/>
                <a:gd name="connsiteY1" fmla="*/ 1402893 h 2577933"/>
                <a:gd name="connsiteX2" fmla="*/ 8954 w 546912"/>
                <a:gd name="connsiteY2" fmla="*/ 96855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52165 w 546912"/>
                <a:gd name="connsiteY13" fmla="*/ 1727566 h 2577933"/>
                <a:gd name="connsiteX0" fmla="*/ 52165 w 546912"/>
                <a:gd name="connsiteY0" fmla="*/ 1727566 h 2577933"/>
                <a:gd name="connsiteX1" fmla="*/ 134685 w 546912"/>
                <a:gd name="connsiteY1" fmla="*/ 140289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52165 w 546912"/>
                <a:gd name="connsiteY13" fmla="*/ 1727566 h 2577933"/>
                <a:gd name="connsiteX0" fmla="*/ 52165 w 546912"/>
                <a:gd name="connsiteY0" fmla="*/ 1727566 h 2577933"/>
                <a:gd name="connsiteX1" fmla="*/ 218505 w 546912"/>
                <a:gd name="connsiteY1" fmla="*/ 130764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52165 w 546912"/>
                <a:gd name="connsiteY13" fmla="*/ 1727566 h 2577933"/>
                <a:gd name="connsiteX0" fmla="*/ 10255 w 546912"/>
                <a:gd name="connsiteY0" fmla="*/ 1731376 h 2577933"/>
                <a:gd name="connsiteX1" fmla="*/ 218505 w 546912"/>
                <a:gd name="connsiteY1" fmla="*/ 130764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10255 w 546912"/>
                <a:gd name="connsiteY13" fmla="*/ 1731376 h 2577933"/>
                <a:gd name="connsiteX0" fmla="*/ 10255 w 546912"/>
                <a:gd name="connsiteY0" fmla="*/ 1731376 h 2577933"/>
                <a:gd name="connsiteX1" fmla="*/ 218505 w 546912"/>
                <a:gd name="connsiteY1" fmla="*/ 1307643 h 2577933"/>
                <a:gd name="connsiteX2" fmla="*/ 66104 w 546912"/>
                <a:gd name="connsiteY2" fmla="*/ 976173 h 2577933"/>
                <a:gd name="connsiteX3" fmla="*/ 168974 w 546912"/>
                <a:gd name="connsiteY3" fmla="*/ 553263 h 2577933"/>
                <a:gd name="connsiteX4" fmla="*/ 31815 w 546912"/>
                <a:gd name="connsiteY4" fmla="*/ 27482 h 2577933"/>
                <a:gd name="connsiteX5" fmla="*/ 353517 w 546912"/>
                <a:gd name="connsiteY5" fmla="*/ 138928 h 2577933"/>
                <a:gd name="connsiteX6" fmla="*/ 546165 w 546912"/>
                <a:gd name="connsiteY6" fmla="*/ 393243 h 2577933"/>
                <a:gd name="connsiteX7" fmla="*/ 424244 w 546912"/>
                <a:gd name="connsiteY7" fmla="*/ 831393 h 2577933"/>
                <a:gd name="connsiteX8" fmla="*/ 532949 w 546912"/>
                <a:gd name="connsiteY8" fmla="*/ 1338946 h 2577933"/>
                <a:gd name="connsiteX9" fmla="*/ 409005 w 546912"/>
                <a:gd name="connsiteY9" fmla="*/ 1764842 h 2577933"/>
                <a:gd name="connsiteX10" fmla="*/ 523305 w 546912"/>
                <a:gd name="connsiteY10" fmla="*/ 2252522 h 2577933"/>
                <a:gd name="connsiteX11" fmla="*/ 223977 w 546912"/>
                <a:gd name="connsiteY11" fmla="*/ 2577064 h 2577933"/>
                <a:gd name="connsiteX12" fmla="*/ 195645 w 546912"/>
                <a:gd name="connsiteY12" fmla="*/ 2157273 h 2577933"/>
                <a:gd name="connsiteX13" fmla="*/ 10255 w 546912"/>
                <a:gd name="connsiteY13" fmla="*/ 1731376 h 2577933"/>
                <a:gd name="connsiteX0" fmla="*/ 10255 w 546912"/>
                <a:gd name="connsiteY0" fmla="*/ 1731376 h 2596924"/>
                <a:gd name="connsiteX1" fmla="*/ 218505 w 546912"/>
                <a:gd name="connsiteY1" fmla="*/ 1307643 h 2596924"/>
                <a:gd name="connsiteX2" fmla="*/ 66104 w 546912"/>
                <a:gd name="connsiteY2" fmla="*/ 976173 h 2596924"/>
                <a:gd name="connsiteX3" fmla="*/ 168974 w 546912"/>
                <a:gd name="connsiteY3" fmla="*/ 553263 h 2596924"/>
                <a:gd name="connsiteX4" fmla="*/ 31815 w 546912"/>
                <a:gd name="connsiteY4" fmla="*/ 27482 h 2596924"/>
                <a:gd name="connsiteX5" fmla="*/ 353517 w 546912"/>
                <a:gd name="connsiteY5" fmla="*/ 138928 h 2596924"/>
                <a:gd name="connsiteX6" fmla="*/ 546165 w 546912"/>
                <a:gd name="connsiteY6" fmla="*/ 393243 h 2596924"/>
                <a:gd name="connsiteX7" fmla="*/ 424244 w 546912"/>
                <a:gd name="connsiteY7" fmla="*/ 831393 h 2596924"/>
                <a:gd name="connsiteX8" fmla="*/ 532949 w 546912"/>
                <a:gd name="connsiteY8" fmla="*/ 1338946 h 2596924"/>
                <a:gd name="connsiteX9" fmla="*/ 409005 w 546912"/>
                <a:gd name="connsiteY9" fmla="*/ 1764842 h 2596924"/>
                <a:gd name="connsiteX10" fmla="*/ 523305 w 546912"/>
                <a:gd name="connsiteY10" fmla="*/ 2252522 h 2596924"/>
                <a:gd name="connsiteX11" fmla="*/ 170637 w 546912"/>
                <a:gd name="connsiteY11" fmla="*/ 2596114 h 2596924"/>
                <a:gd name="connsiteX12" fmla="*/ 195645 w 546912"/>
                <a:gd name="connsiteY12" fmla="*/ 2157273 h 2596924"/>
                <a:gd name="connsiteX13" fmla="*/ 10255 w 546912"/>
                <a:gd name="connsiteY13" fmla="*/ 1731376 h 2596924"/>
                <a:gd name="connsiteX0" fmla="*/ 10255 w 546912"/>
                <a:gd name="connsiteY0" fmla="*/ 1731376 h 2619345"/>
                <a:gd name="connsiteX1" fmla="*/ 218505 w 546912"/>
                <a:gd name="connsiteY1" fmla="*/ 1307643 h 2619345"/>
                <a:gd name="connsiteX2" fmla="*/ 66104 w 546912"/>
                <a:gd name="connsiteY2" fmla="*/ 976173 h 2619345"/>
                <a:gd name="connsiteX3" fmla="*/ 168974 w 546912"/>
                <a:gd name="connsiteY3" fmla="*/ 553263 h 2619345"/>
                <a:gd name="connsiteX4" fmla="*/ 31815 w 546912"/>
                <a:gd name="connsiteY4" fmla="*/ 27482 h 2619345"/>
                <a:gd name="connsiteX5" fmla="*/ 353517 w 546912"/>
                <a:gd name="connsiteY5" fmla="*/ 138928 h 2619345"/>
                <a:gd name="connsiteX6" fmla="*/ 546165 w 546912"/>
                <a:gd name="connsiteY6" fmla="*/ 393243 h 2619345"/>
                <a:gd name="connsiteX7" fmla="*/ 424244 w 546912"/>
                <a:gd name="connsiteY7" fmla="*/ 831393 h 2619345"/>
                <a:gd name="connsiteX8" fmla="*/ 532949 w 546912"/>
                <a:gd name="connsiteY8" fmla="*/ 1338946 h 2619345"/>
                <a:gd name="connsiteX9" fmla="*/ 409005 w 546912"/>
                <a:gd name="connsiteY9" fmla="*/ 1764842 h 2619345"/>
                <a:gd name="connsiteX10" fmla="*/ 523305 w 546912"/>
                <a:gd name="connsiteY10" fmla="*/ 2252522 h 2619345"/>
                <a:gd name="connsiteX11" fmla="*/ 170637 w 546912"/>
                <a:gd name="connsiteY11" fmla="*/ 2596114 h 2619345"/>
                <a:gd name="connsiteX12" fmla="*/ 195645 w 546912"/>
                <a:gd name="connsiteY12" fmla="*/ 2157273 h 2619345"/>
                <a:gd name="connsiteX13" fmla="*/ 10255 w 546912"/>
                <a:gd name="connsiteY13" fmla="*/ 1731376 h 2619345"/>
                <a:gd name="connsiteX0" fmla="*/ 10255 w 546912"/>
                <a:gd name="connsiteY0" fmla="*/ 1731376 h 2596720"/>
                <a:gd name="connsiteX1" fmla="*/ 218505 w 546912"/>
                <a:gd name="connsiteY1" fmla="*/ 1307643 h 2596720"/>
                <a:gd name="connsiteX2" fmla="*/ 66104 w 546912"/>
                <a:gd name="connsiteY2" fmla="*/ 976173 h 2596720"/>
                <a:gd name="connsiteX3" fmla="*/ 168974 w 546912"/>
                <a:gd name="connsiteY3" fmla="*/ 553263 h 2596720"/>
                <a:gd name="connsiteX4" fmla="*/ 31815 w 546912"/>
                <a:gd name="connsiteY4" fmla="*/ 27482 h 2596720"/>
                <a:gd name="connsiteX5" fmla="*/ 353517 w 546912"/>
                <a:gd name="connsiteY5" fmla="*/ 138928 h 2596720"/>
                <a:gd name="connsiteX6" fmla="*/ 546165 w 546912"/>
                <a:gd name="connsiteY6" fmla="*/ 393243 h 2596720"/>
                <a:gd name="connsiteX7" fmla="*/ 424244 w 546912"/>
                <a:gd name="connsiteY7" fmla="*/ 831393 h 2596720"/>
                <a:gd name="connsiteX8" fmla="*/ 532949 w 546912"/>
                <a:gd name="connsiteY8" fmla="*/ 1338946 h 2596720"/>
                <a:gd name="connsiteX9" fmla="*/ 409005 w 546912"/>
                <a:gd name="connsiteY9" fmla="*/ 1764842 h 2596720"/>
                <a:gd name="connsiteX10" fmla="*/ 523305 w 546912"/>
                <a:gd name="connsiteY10" fmla="*/ 2241092 h 2596720"/>
                <a:gd name="connsiteX11" fmla="*/ 170637 w 546912"/>
                <a:gd name="connsiteY11" fmla="*/ 2596114 h 2596720"/>
                <a:gd name="connsiteX12" fmla="*/ 195645 w 546912"/>
                <a:gd name="connsiteY12" fmla="*/ 2157273 h 2596720"/>
                <a:gd name="connsiteX13" fmla="*/ 10255 w 546912"/>
                <a:gd name="connsiteY13" fmla="*/ 1731376 h 2596720"/>
                <a:gd name="connsiteX0" fmla="*/ 10255 w 552035"/>
                <a:gd name="connsiteY0" fmla="*/ 1731376 h 2596720"/>
                <a:gd name="connsiteX1" fmla="*/ 218505 w 552035"/>
                <a:gd name="connsiteY1" fmla="*/ 1307643 h 2596720"/>
                <a:gd name="connsiteX2" fmla="*/ 66104 w 552035"/>
                <a:gd name="connsiteY2" fmla="*/ 976173 h 2596720"/>
                <a:gd name="connsiteX3" fmla="*/ 168974 w 552035"/>
                <a:gd name="connsiteY3" fmla="*/ 553263 h 2596720"/>
                <a:gd name="connsiteX4" fmla="*/ 31815 w 552035"/>
                <a:gd name="connsiteY4" fmla="*/ 27482 h 2596720"/>
                <a:gd name="connsiteX5" fmla="*/ 353517 w 552035"/>
                <a:gd name="connsiteY5" fmla="*/ 138928 h 2596720"/>
                <a:gd name="connsiteX6" fmla="*/ 546165 w 552035"/>
                <a:gd name="connsiteY6" fmla="*/ 393243 h 2596720"/>
                <a:gd name="connsiteX7" fmla="*/ 424244 w 552035"/>
                <a:gd name="connsiteY7" fmla="*/ 831393 h 2596720"/>
                <a:gd name="connsiteX8" fmla="*/ 551999 w 552035"/>
                <a:gd name="connsiteY8" fmla="*/ 1422766 h 2596720"/>
                <a:gd name="connsiteX9" fmla="*/ 409005 w 552035"/>
                <a:gd name="connsiteY9" fmla="*/ 1764842 h 2596720"/>
                <a:gd name="connsiteX10" fmla="*/ 523305 w 552035"/>
                <a:gd name="connsiteY10" fmla="*/ 2241092 h 2596720"/>
                <a:gd name="connsiteX11" fmla="*/ 170637 w 552035"/>
                <a:gd name="connsiteY11" fmla="*/ 2596114 h 2596720"/>
                <a:gd name="connsiteX12" fmla="*/ 195645 w 552035"/>
                <a:gd name="connsiteY12" fmla="*/ 2157273 h 2596720"/>
                <a:gd name="connsiteX13" fmla="*/ 10255 w 552035"/>
                <a:gd name="connsiteY13" fmla="*/ 1731376 h 2596720"/>
                <a:gd name="connsiteX0" fmla="*/ 10255 w 552007"/>
                <a:gd name="connsiteY0" fmla="*/ 1731376 h 2596720"/>
                <a:gd name="connsiteX1" fmla="*/ 218505 w 552007"/>
                <a:gd name="connsiteY1" fmla="*/ 1307643 h 2596720"/>
                <a:gd name="connsiteX2" fmla="*/ 66104 w 552007"/>
                <a:gd name="connsiteY2" fmla="*/ 976173 h 2596720"/>
                <a:gd name="connsiteX3" fmla="*/ 168974 w 552007"/>
                <a:gd name="connsiteY3" fmla="*/ 553263 h 2596720"/>
                <a:gd name="connsiteX4" fmla="*/ 31815 w 552007"/>
                <a:gd name="connsiteY4" fmla="*/ 27482 h 2596720"/>
                <a:gd name="connsiteX5" fmla="*/ 353517 w 552007"/>
                <a:gd name="connsiteY5" fmla="*/ 138928 h 2596720"/>
                <a:gd name="connsiteX6" fmla="*/ 546165 w 552007"/>
                <a:gd name="connsiteY6" fmla="*/ 393243 h 2596720"/>
                <a:gd name="connsiteX7" fmla="*/ 416624 w 552007"/>
                <a:gd name="connsiteY7" fmla="*/ 1124763 h 2596720"/>
                <a:gd name="connsiteX8" fmla="*/ 551999 w 552007"/>
                <a:gd name="connsiteY8" fmla="*/ 1422766 h 2596720"/>
                <a:gd name="connsiteX9" fmla="*/ 409005 w 552007"/>
                <a:gd name="connsiteY9" fmla="*/ 1764842 h 2596720"/>
                <a:gd name="connsiteX10" fmla="*/ 523305 w 552007"/>
                <a:gd name="connsiteY10" fmla="*/ 2241092 h 2596720"/>
                <a:gd name="connsiteX11" fmla="*/ 170637 w 552007"/>
                <a:gd name="connsiteY11" fmla="*/ 2596114 h 2596720"/>
                <a:gd name="connsiteX12" fmla="*/ 195645 w 552007"/>
                <a:gd name="connsiteY12" fmla="*/ 2157273 h 2596720"/>
                <a:gd name="connsiteX13" fmla="*/ 10255 w 552007"/>
                <a:gd name="connsiteY13" fmla="*/ 1731376 h 2596720"/>
                <a:gd name="connsiteX0" fmla="*/ 10255 w 588528"/>
                <a:gd name="connsiteY0" fmla="*/ 1742061 h 2607405"/>
                <a:gd name="connsiteX1" fmla="*/ 218505 w 588528"/>
                <a:gd name="connsiteY1" fmla="*/ 1318328 h 2607405"/>
                <a:gd name="connsiteX2" fmla="*/ 66104 w 588528"/>
                <a:gd name="connsiteY2" fmla="*/ 986858 h 2607405"/>
                <a:gd name="connsiteX3" fmla="*/ 168974 w 588528"/>
                <a:gd name="connsiteY3" fmla="*/ 563948 h 2607405"/>
                <a:gd name="connsiteX4" fmla="*/ 31815 w 588528"/>
                <a:gd name="connsiteY4" fmla="*/ 38167 h 2607405"/>
                <a:gd name="connsiteX5" fmla="*/ 353517 w 588528"/>
                <a:gd name="connsiteY5" fmla="*/ 149613 h 2607405"/>
                <a:gd name="connsiteX6" fmla="*/ 588075 w 588528"/>
                <a:gd name="connsiteY6" fmla="*/ 815408 h 2607405"/>
                <a:gd name="connsiteX7" fmla="*/ 416624 w 588528"/>
                <a:gd name="connsiteY7" fmla="*/ 1135448 h 2607405"/>
                <a:gd name="connsiteX8" fmla="*/ 551999 w 588528"/>
                <a:gd name="connsiteY8" fmla="*/ 1433451 h 2607405"/>
                <a:gd name="connsiteX9" fmla="*/ 409005 w 588528"/>
                <a:gd name="connsiteY9" fmla="*/ 1775527 h 2607405"/>
                <a:gd name="connsiteX10" fmla="*/ 523305 w 588528"/>
                <a:gd name="connsiteY10" fmla="*/ 2251777 h 2607405"/>
                <a:gd name="connsiteX11" fmla="*/ 170637 w 588528"/>
                <a:gd name="connsiteY11" fmla="*/ 2606799 h 2607405"/>
                <a:gd name="connsiteX12" fmla="*/ 195645 w 588528"/>
                <a:gd name="connsiteY12" fmla="*/ 2167958 h 2607405"/>
                <a:gd name="connsiteX13" fmla="*/ 10255 w 588528"/>
                <a:gd name="connsiteY13" fmla="*/ 1742061 h 2607405"/>
                <a:gd name="connsiteX0" fmla="*/ 10255 w 588160"/>
                <a:gd name="connsiteY0" fmla="*/ 1731841 h 2597185"/>
                <a:gd name="connsiteX1" fmla="*/ 218505 w 588160"/>
                <a:gd name="connsiteY1" fmla="*/ 1308108 h 2597185"/>
                <a:gd name="connsiteX2" fmla="*/ 66104 w 588160"/>
                <a:gd name="connsiteY2" fmla="*/ 976638 h 2597185"/>
                <a:gd name="connsiteX3" fmla="*/ 168974 w 588160"/>
                <a:gd name="connsiteY3" fmla="*/ 553728 h 2597185"/>
                <a:gd name="connsiteX4" fmla="*/ 31815 w 588160"/>
                <a:gd name="connsiteY4" fmla="*/ 27947 h 2597185"/>
                <a:gd name="connsiteX5" fmla="*/ 353517 w 588160"/>
                <a:gd name="connsiteY5" fmla="*/ 139393 h 2597185"/>
                <a:gd name="connsiteX6" fmla="*/ 389953 w 588160"/>
                <a:gd name="connsiteY6" fmla="*/ 416569 h 2597185"/>
                <a:gd name="connsiteX7" fmla="*/ 588075 w 588160"/>
                <a:gd name="connsiteY7" fmla="*/ 805188 h 2597185"/>
                <a:gd name="connsiteX8" fmla="*/ 416624 w 588160"/>
                <a:gd name="connsiteY8" fmla="*/ 1125228 h 2597185"/>
                <a:gd name="connsiteX9" fmla="*/ 551999 w 588160"/>
                <a:gd name="connsiteY9" fmla="*/ 1423231 h 2597185"/>
                <a:gd name="connsiteX10" fmla="*/ 409005 w 588160"/>
                <a:gd name="connsiteY10" fmla="*/ 1765307 h 2597185"/>
                <a:gd name="connsiteX11" fmla="*/ 523305 w 588160"/>
                <a:gd name="connsiteY11" fmla="*/ 2241557 h 2597185"/>
                <a:gd name="connsiteX12" fmla="*/ 170637 w 588160"/>
                <a:gd name="connsiteY12" fmla="*/ 2596579 h 2597185"/>
                <a:gd name="connsiteX13" fmla="*/ 195645 w 588160"/>
                <a:gd name="connsiteY13" fmla="*/ 2157738 h 2597185"/>
                <a:gd name="connsiteX14" fmla="*/ 10255 w 588160"/>
                <a:gd name="connsiteY14" fmla="*/ 1731841 h 2597185"/>
                <a:gd name="connsiteX0" fmla="*/ 66 w 577971"/>
                <a:gd name="connsiteY0" fmla="*/ 1757124 h 2622468"/>
                <a:gd name="connsiteX1" fmla="*/ 208316 w 577971"/>
                <a:gd name="connsiteY1" fmla="*/ 1333391 h 2622468"/>
                <a:gd name="connsiteX2" fmla="*/ 55915 w 577971"/>
                <a:gd name="connsiteY2" fmla="*/ 1001921 h 2622468"/>
                <a:gd name="connsiteX3" fmla="*/ 158785 w 577971"/>
                <a:gd name="connsiteY3" fmla="*/ 579011 h 2622468"/>
                <a:gd name="connsiteX4" fmla="*/ 21626 w 577971"/>
                <a:gd name="connsiteY4" fmla="*/ 53230 h 2622468"/>
                <a:gd name="connsiteX5" fmla="*/ 377618 w 577971"/>
                <a:gd name="connsiteY5" fmla="*/ 61806 h 2622468"/>
                <a:gd name="connsiteX6" fmla="*/ 379764 w 577971"/>
                <a:gd name="connsiteY6" fmla="*/ 441852 h 2622468"/>
                <a:gd name="connsiteX7" fmla="*/ 577886 w 577971"/>
                <a:gd name="connsiteY7" fmla="*/ 830471 h 2622468"/>
                <a:gd name="connsiteX8" fmla="*/ 406435 w 577971"/>
                <a:gd name="connsiteY8" fmla="*/ 1150511 h 2622468"/>
                <a:gd name="connsiteX9" fmla="*/ 541810 w 577971"/>
                <a:gd name="connsiteY9" fmla="*/ 1448514 h 2622468"/>
                <a:gd name="connsiteX10" fmla="*/ 398816 w 577971"/>
                <a:gd name="connsiteY10" fmla="*/ 1790590 h 2622468"/>
                <a:gd name="connsiteX11" fmla="*/ 513116 w 577971"/>
                <a:gd name="connsiteY11" fmla="*/ 2266840 h 2622468"/>
                <a:gd name="connsiteX12" fmla="*/ 160448 w 577971"/>
                <a:gd name="connsiteY12" fmla="*/ 2621862 h 2622468"/>
                <a:gd name="connsiteX13" fmla="*/ 185456 w 577971"/>
                <a:gd name="connsiteY13" fmla="*/ 2183021 h 2622468"/>
                <a:gd name="connsiteX14" fmla="*/ 66 w 577971"/>
                <a:gd name="connsiteY14" fmla="*/ 1757124 h 2622468"/>
                <a:gd name="connsiteX0" fmla="*/ 66 w 597014"/>
                <a:gd name="connsiteY0" fmla="*/ 1757124 h 2622468"/>
                <a:gd name="connsiteX1" fmla="*/ 208316 w 597014"/>
                <a:gd name="connsiteY1" fmla="*/ 1333391 h 2622468"/>
                <a:gd name="connsiteX2" fmla="*/ 55915 w 597014"/>
                <a:gd name="connsiteY2" fmla="*/ 1001921 h 2622468"/>
                <a:gd name="connsiteX3" fmla="*/ 158785 w 597014"/>
                <a:gd name="connsiteY3" fmla="*/ 579011 h 2622468"/>
                <a:gd name="connsiteX4" fmla="*/ 21626 w 597014"/>
                <a:gd name="connsiteY4" fmla="*/ 53230 h 2622468"/>
                <a:gd name="connsiteX5" fmla="*/ 377618 w 597014"/>
                <a:gd name="connsiteY5" fmla="*/ 61806 h 2622468"/>
                <a:gd name="connsiteX6" fmla="*/ 379764 w 597014"/>
                <a:gd name="connsiteY6" fmla="*/ 441852 h 2622468"/>
                <a:gd name="connsiteX7" fmla="*/ 596936 w 597014"/>
                <a:gd name="connsiteY7" fmla="*/ 685691 h 2622468"/>
                <a:gd name="connsiteX8" fmla="*/ 406435 w 597014"/>
                <a:gd name="connsiteY8" fmla="*/ 1150511 h 2622468"/>
                <a:gd name="connsiteX9" fmla="*/ 541810 w 597014"/>
                <a:gd name="connsiteY9" fmla="*/ 1448514 h 2622468"/>
                <a:gd name="connsiteX10" fmla="*/ 398816 w 597014"/>
                <a:gd name="connsiteY10" fmla="*/ 1790590 h 2622468"/>
                <a:gd name="connsiteX11" fmla="*/ 513116 w 597014"/>
                <a:gd name="connsiteY11" fmla="*/ 2266840 h 2622468"/>
                <a:gd name="connsiteX12" fmla="*/ 160448 w 597014"/>
                <a:gd name="connsiteY12" fmla="*/ 2621862 h 2622468"/>
                <a:gd name="connsiteX13" fmla="*/ 185456 w 597014"/>
                <a:gd name="connsiteY13" fmla="*/ 2183021 h 2622468"/>
                <a:gd name="connsiteX14" fmla="*/ 66 w 597014"/>
                <a:gd name="connsiteY14" fmla="*/ 1757124 h 2622468"/>
                <a:gd name="connsiteX0" fmla="*/ 66 w 602307"/>
                <a:gd name="connsiteY0" fmla="*/ 1757124 h 2622468"/>
                <a:gd name="connsiteX1" fmla="*/ 208316 w 602307"/>
                <a:gd name="connsiteY1" fmla="*/ 1333391 h 2622468"/>
                <a:gd name="connsiteX2" fmla="*/ 55915 w 602307"/>
                <a:gd name="connsiteY2" fmla="*/ 1001921 h 2622468"/>
                <a:gd name="connsiteX3" fmla="*/ 158785 w 602307"/>
                <a:gd name="connsiteY3" fmla="*/ 579011 h 2622468"/>
                <a:gd name="connsiteX4" fmla="*/ 21626 w 602307"/>
                <a:gd name="connsiteY4" fmla="*/ 53230 h 2622468"/>
                <a:gd name="connsiteX5" fmla="*/ 377618 w 602307"/>
                <a:gd name="connsiteY5" fmla="*/ 61806 h 2622468"/>
                <a:gd name="connsiteX6" fmla="*/ 379764 w 602307"/>
                <a:gd name="connsiteY6" fmla="*/ 441852 h 2622468"/>
                <a:gd name="connsiteX7" fmla="*/ 596936 w 602307"/>
                <a:gd name="connsiteY7" fmla="*/ 685691 h 2622468"/>
                <a:gd name="connsiteX8" fmla="*/ 406435 w 602307"/>
                <a:gd name="connsiteY8" fmla="*/ 1150511 h 2622468"/>
                <a:gd name="connsiteX9" fmla="*/ 541810 w 602307"/>
                <a:gd name="connsiteY9" fmla="*/ 1448514 h 2622468"/>
                <a:gd name="connsiteX10" fmla="*/ 398816 w 602307"/>
                <a:gd name="connsiteY10" fmla="*/ 1790590 h 2622468"/>
                <a:gd name="connsiteX11" fmla="*/ 513116 w 602307"/>
                <a:gd name="connsiteY11" fmla="*/ 2266840 h 2622468"/>
                <a:gd name="connsiteX12" fmla="*/ 160448 w 602307"/>
                <a:gd name="connsiteY12" fmla="*/ 2621862 h 2622468"/>
                <a:gd name="connsiteX13" fmla="*/ 185456 w 602307"/>
                <a:gd name="connsiteY13" fmla="*/ 2183021 h 2622468"/>
                <a:gd name="connsiteX14" fmla="*/ 66 w 602307"/>
                <a:gd name="connsiteY14" fmla="*/ 1757124 h 2622468"/>
                <a:gd name="connsiteX0" fmla="*/ 66 w 596992"/>
                <a:gd name="connsiteY0" fmla="*/ 1757124 h 2622468"/>
                <a:gd name="connsiteX1" fmla="*/ 208316 w 596992"/>
                <a:gd name="connsiteY1" fmla="*/ 1333391 h 2622468"/>
                <a:gd name="connsiteX2" fmla="*/ 55915 w 596992"/>
                <a:gd name="connsiteY2" fmla="*/ 1001921 h 2622468"/>
                <a:gd name="connsiteX3" fmla="*/ 158785 w 596992"/>
                <a:gd name="connsiteY3" fmla="*/ 579011 h 2622468"/>
                <a:gd name="connsiteX4" fmla="*/ 21626 w 596992"/>
                <a:gd name="connsiteY4" fmla="*/ 53230 h 2622468"/>
                <a:gd name="connsiteX5" fmla="*/ 377618 w 596992"/>
                <a:gd name="connsiteY5" fmla="*/ 61806 h 2622468"/>
                <a:gd name="connsiteX6" fmla="*/ 379764 w 596992"/>
                <a:gd name="connsiteY6" fmla="*/ 441852 h 2622468"/>
                <a:gd name="connsiteX7" fmla="*/ 596936 w 596992"/>
                <a:gd name="connsiteY7" fmla="*/ 685691 h 2622468"/>
                <a:gd name="connsiteX8" fmla="*/ 402625 w 596992"/>
                <a:gd name="connsiteY8" fmla="*/ 1112411 h 2622468"/>
                <a:gd name="connsiteX9" fmla="*/ 541810 w 596992"/>
                <a:gd name="connsiteY9" fmla="*/ 1448514 h 2622468"/>
                <a:gd name="connsiteX10" fmla="*/ 398816 w 596992"/>
                <a:gd name="connsiteY10" fmla="*/ 1790590 h 2622468"/>
                <a:gd name="connsiteX11" fmla="*/ 513116 w 596992"/>
                <a:gd name="connsiteY11" fmla="*/ 2266840 h 2622468"/>
                <a:gd name="connsiteX12" fmla="*/ 160448 w 596992"/>
                <a:gd name="connsiteY12" fmla="*/ 2621862 h 2622468"/>
                <a:gd name="connsiteX13" fmla="*/ 185456 w 596992"/>
                <a:gd name="connsiteY13" fmla="*/ 2183021 h 2622468"/>
                <a:gd name="connsiteX14" fmla="*/ 66 w 596992"/>
                <a:gd name="connsiteY14" fmla="*/ 1757124 h 2622468"/>
                <a:gd name="connsiteX0" fmla="*/ 66 w 596992"/>
                <a:gd name="connsiteY0" fmla="*/ 1757124 h 2622468"/>
                <a:gd name="connsiteX1" fmla="*/ 208316 w 596992"/>
                <a:gd name="connsiteY1" fmla="*/ 1333391 h 2622468"/>
                <a:gd name="connsiteX2" fmla="*/ 55915 w 596992"/>
                <a:gd name="connsiteY2" fmla="*/ 1001921 h 2622468"/>
                <a:gd name="connsiteX3" fmla="*/ 158785 w 596992"/>
                <a:gd name="connsiteY3" fmla="*/ 579011 h 2622468"/>
                <a:gd name="connsiteX4" fmla="*/ 21626 w 596992"/>
                <a:gd name="connsiteY4" fmla="*/ 53230 h 2622468"/>
                <a:gd name="connsiteX5" fmla="*/ 377618 w 596992"/>
                <a:gd name="connsiteY5" fmla="*/ 61806 h 2622468"/>
                <a:gd name="connsiteX6" fmla="*/ 379764 w 596992"/>
                <a:gd name="connsiteY6" fmla="*/ 441852 h 2622468"/>
                <a:gd name="connsiteX7" fmla="*/ 596936 w 596992"/>
                <a:gd name="connsiteY7" fmla="*/ 685691 h 2622468"/>
                <a:gd name="connsiteX8" fmla="*/ 402625 w 596992"/>
                <a:gd name="connsiteY8" fmla="*/ 1112411 h 2622468"/>
                <a:gd name="connsiteX9" fmla="*/ 553240 w 596992"/>
                <a:gd name="connsiteY9" fmla="*/ 1406604 h 2622468"/>
                <a:gd name="connsiteX10" fmla="*/ 398816 w 596992"/>
                <a:gd name="connsiteY10" fmla="*/ 1790590 h 2622468"/>
                <a:gd name="connsiteX11" fmla="*/ 513116 w 596992"/>
                <a:gd name="connsiteY11" fmla="*/ 2266840 h 2622468"/>
                <a:gd name="connsiteX12" fmla="*/ 160448 w 596992"/>
                <a:gd name="connsiteY12" fmla="*/ 2621862 h 2622468"/>
                <a:gd name="connsiteX13" fmla="*/ 185456 w 596992"/>
                <a:gd name="connsiteY13" fmla="*/ 2183021 h 2622468"/>
                <a:gd name="connsiteX14" fmla="*/ 66 w 596992"/>
                <a:gd name="connsiteY14" fmla="*/ 1757124 h 2622468"/>
                <a:gd name="connsiteX0" fmla="*/ 66 w 596992"/>
                <a:gd name="connsiteY0" fmla="*/ 1757124 h 2622468"/>
                <a:gd name="connsiteX1" fmla="*/ 208316 w 596992"/>
                <a:gd name="connsiteY1" fmla="*/ 1333391 h 2622468"/>
                <a:gd name="connsiteX2" fmla="*/ 55915 w 596992"/>
                <a:gd name="connsiteY2" fmla="*/ 1001921 h 2622468"/>
                <a:gd name="connsiteX3" fmla="*/ 158785 w 596992"/>
                <a:gd name="connsiteY3" fmla="*/ 579011 h 2622468"/>
                <a:gd name="connsiteX4" fmla="*/ 21626 w 596992"/>
                <a:gd name="connsiteY4" fmla="*/ 53230 h 2622468"/>
                <a:gd name="connsiteX5" fmla="*/ 377618 w 596992"/>
                <a:gd name="connsiteY5" fmla="*/ 61806 h 2622468"/>
                <a:gd name="connsiteX6" fmla="*/ 379764 w 596992"/>
                <a:gd name="connsiteY6" fmla="*/ 441852 h 2622468"/>
                <a:gd name="connsiteX7" fmla="*/ 596936 w 596992"/>
                <a:gd name="connsiteY7" fmla="*/ 685691 h 2622468"/>
                <a:gd name="connsiteX8" fmla="*/ 402625 w 596992"/>
                <a:gd name="connsiteY8" fmla="*/ 1112411 h 2622468"/>
                <a:gd name="connsiteX9" fmla="*/ 553240 w 596992"/>
                <a:gd name="connsiteY9" fmla="*/ 1406604 h 2622468"/>
                <a:gd name="connsiteX10" fmla="*/ 398816 w 596992"/>
                <a:gd name="connsiteY10" fmla="*/ 1790590 h 2622468"/>
                <a:gd name="connsiteX11" fmla="*/ 513116 w 596992"/>
                <a:gd name="connsiteY11" fmla="*/ 2266840 h 2622468"/>
                <a:gd name="connsiteX12" fmla="*/ 160448 w 596992"/>
                <a:gd name="connsiteY12" fmla="*/ 2621862 h 2622468"/>
                <a:gd name="connsiteX13" fmla="*/ 185456 w 596992"/>
                <a:gd name="connsiteY13" fmla="*/ 2183021 h 2622468"/>
                <a:gd name="connsiteX14" fmla="*/ 66 w 596992"/>
                <a:gd name="connsiteY14" fmla="*/ 1757124 h 2622468"/>
                <a:gd name="connsiteX0" fmla="*/ 66 w 596992"/>
                <a:gd name="connsiteY0" fmla="*/ 1757124 h 2622411"/>
                <a:gd name="connsiteX1" fmla="*/ 208316 w 596992"/>
                <a:gd name="connsiteY1" fmla="*/ 1333391 h 2622411"/>
                <a:gd name="connsiteX2" fmla="*/ 55915 w 596992"/>
                <a:gd name="connsiteY2" fmla="*/ 1001921 h 2622411"/>
                <a:gd name="connsiteX3" fmla="*/ 158785 w 596992"/>
                <a:gd name="connsiteY3" fmla="*/ 579011 h 2622411"/>
                <a:gd name="connsiteX4" fmla="*/ 21626 w 596992"/>
                <a:gd name="connsiteY4" fmla="*/ 53230 h 2622411"/>
                <a:gd name="connsiteX5" fmla="*/ 377618 w 596992"/>
                <a:gd name="connsiteY5" fmla="*/ 61806 h 2622411"/>
                <a:gd name="connsiteX6" fmla="*/ 379764 w 596992"/>
                <a:gd name="connsiteY6" fmla="*/ 441852 h 2622411"/>
                <a:gd name="connsiteX7" fmla="*/ 596936 w 596992"/>
                <a:gd name="connsiteY7" fmla="*/ 685691 h 2622411"/>
                <a:gd name="connsiteX8" fmla="*/ 402625 w 596992"/>
                <a:gd name="connsiteY8" fmla="*/ 1112411 h 2622411"/>
                <a:gd name="connsiteX9" fmla="*/ 553240 w 596992"/>
                <a:gd name="connsiteY9" fmla="*/ 1406604 h 2622411"/>
                <a:gd name="connsiteX10" fmla="*/ 372146 w 596992"/>
                <a:gd name="connsiteY10" fmla="*/ 1942990 h 2622411"/>
                <a:gd name="connsiteX11" fmla="*/ 513116 w 596992"/>
                <a:gd name="connsiteY11" fmla="*/ 2266840 h 2622411"/>
                <a:gd name="connsiteX12" fmla="*/ 160448 w 596992"/>
                <a:gd name="connsiteY12" fmla="*/ 2621862 h 2622411"/>
                <a:gd name="connsiteX13" fmla="*/ 185456 w 596992"/>
                <a:gd name="connsiteY13" fmla="*/ 2183021 h 2622411"/>
                <a:gd name="connsiteX14" fmla="*/ 66 w 596992"/>
                <a:gd name="connsiteY14" fmla="*/ 1757124 h 2622411"/>
                <a:gd name="connsiteX0" fmla="*/ 66 w 596992"/>
                <a:gd name="connsiteY0" fmla="*/ 1757124 h 2622411"/>
                <a:gd name="connsiteX1" fmla="*/ 208316 w 596992"/>
                <a:gd name="connsiteY1" fmla="*/ 1333391 h 2622411"/>
                <a:gd name="connsiteX2" fmla="*/ 55915 w 596992"/>
                <a:gd name="connsiteY2" fmla="*/ 1001921 h 2622411"/>
                <a:gd name="connsiteX3" fmla="*/ 158785 w 596992"/>
                <a:gd name="connsiteY3" fmla="*/ 579011 h 2622411"/>
                <a:gd name="connsiteX4" fmla="*/ 21626 w 596992"/>
                <a:gd name="connsiteY4" fmla="*/ 53230 h 2622411"/>
                <a:gd name="connsiteX5" fmla="*/ 377618 w 596992"/>
                <a:gd name="connsiteY5" fmla="*/ 61806 h 2622411"/>
                <a:gd name="connsiteX6" fmla="*/ 379764 w 596992"/>
                <a:gd name="connsiteY6" fmla="*/ 441852 h 2622411"/>
                <a:gd name="connsiteX7" fmla="*/ 596936 w 596992"/>
                <a:gd name="connsiteY7" fmla="*/ 685691 h 2622411"/>
                <a:gd name="connsiteX8" fmla="*/ 402625 w 596992"/>
                <a:gd name="connsiteY8" fmla="*/ 1112411 h 2622411"/>
                <a:gd name="connsiteX9" fmla="*/ 553240 w 596992"/>
                <a:gd name="connsiteY9" fmla="*/ 1406604 h 2622411"/>
                <a:gd name="connsiteX10" fmla="*/ 372146 w 596992"/>
                <a:gd name="connsiteY10" fmla="*/ 1942990 h 2622411"/>
                <a:gd name="connsiteX11" fmla="*/ 513116 w 596992"/>
                <a:gd name="connsiteY11" fmla="*/ 2266840 h 2622411"/>
                <a:gd name="connsiteX12" fmla="*/ 160448 w 596992"/>
                <a:gd name="connsiteY12" fmla="*/ 2621862 h 2622411"/>
                <a:gd name="connsiteX13" fmla="*/ 185456 w 596992"/>
                <a:gd name="connsiteY13" fmla="*/ 2183021 h 2622411"/>
                <a:gd name="connsiteX14" fmla="*/ 66 w 596992"/>
                <a:gd name="connsiteY14" fmla="*/ 1757124 h 2622411"/>
                <a:gd name="connsiteX0" fmla="*/ 66 w 596992"/>
                <a:gd name="connsiteY0" fmla="*/ 1757124 h 2625599"/>
                <a:gd name="connsiteX1" fmla="*/ 208316 w 596992"/>
                <a:gd name="connsiteY1" fmla="*/ 1333391 h 2625599"/>
                <a:gd name="connsiteX2" fmla="*/ 55915 w 596992"/>
                <a:gd name="connsiteY2" fmla="*/ 1001921 h 2625599"/>
                <a:gd name="connsiteX3" fmla="*/ 158785 w 596992"/>
                <a:gd name="connsiteY3" fmla="*/ 579011 h 2625599"/>
                <a:gd name="connsiteX4" fmla="*/ 21626 w 596992"/>
                <a:gd name="connsiteY4" fmla="*/ 53230 h 2625599"/>
                <a:gd name="connsiteX5" fmla="*/ 377618 w 596992"/>
                <a:gd name="connsiteY5" fmla="*/ 61806 h 2625599"/>
                <a:gd name="connsiteX6" fmla="*/ 379764 w 596992"/>
                <a:gd name="connsiteY6" fmla="*/ 441852 h 2625599"/>
                <a:gd name="connsiteX7" fmla="*/ 596936 w 596992"/>
                <a:gd name="connsiteY7" fmla="*/ 685691 h 2625599"/>
                <a:gd name="connsiteX8" fmla="*/ 402625 w 596992"/>
                <a:gd name="connsiteY8" fmla="*/ 1112411 h 2625599"/>
                <a:gd name="connsiteX9" fmla="*/ 553240 w 596992"/>
                <a:gd name="connsiteY9" fmla="*/ 1406604 h 2625599"/>
                <a:gd name="connsiteX10" fmla="*/ 372146 w 596992"/>
                <a:gd name="connsiteY10" fmla="*/ 1942990 h 2625599"/>
                <a:gd name="connsiteX11" fmla="*/ 539786 w 596992"/>
                <a:gd name="connsiteY11" fmla="*/ 2369710 h 2625599"/>
                <a:gd name="connsiteX12" fmla="*/ 160448 w 596992"/>
                <a:gd name="connsiteY12" fmla="*/ 2621862 h 2625599"/>
                <a:gd name="connsiteX13" fmla="*/ 185456 w 596992"/>
                <a:gd name="connsiteY13" fmla="*/ 2183021 h 2625599"/>
                <a:gd name="connsiteX14" fmla="*/ 66 w 596992"/>
                <a:gd name="connsiteY14" fmla="*/ 1757124 h 2625599"/>
                <a:gd name="connsiteX0" fmla="*/ 66 w 596992"/>
                <a:gd name="connsiteY0" fmla="*/ 1757124 h 2628628"/>
                <a:gd name="connsiteX1" fmla="*/ 208316 w 596992"/>
                <a:gd name="connsiteY1" fmla="*/ 1333391 h 2628628"/>
                <a:gd name="connsiteX2" fmla="*/ 55915 w 596992"/>
                <a:gd name="connsiteY2" fmla="*/ 1001921 h 2628628"/>
                <a:gd name="connsiteX3" fmla="*/ 158785 w 596992"/>
                <a:gd name="connsiteY3" fmla="*/ 579011 h 2628628"/>
                <a:gd name="connsiteX4" fmla="*/ 21626 w 596992"/>
                <a:gd name="connsiteY4" fmla="*/ 53230 h 2628628"/>
                <a:gd name="connsiteX5" fmla="*/ 377618 w 596992"/>
                <a:gd name="connsiteY5" fmla="*/ 61806 h 2628628"/>
                <a:gd name="connsiteX6" fmla="*/ 379764 w 596992"/>
                <a:gd name="connsiteY6" fmla="*/ 441852 h 2628628"/>
                <a:gd name="connsiteX7" fmla="*/ 596936 w 596992"/>
                <a:gd name="connsiteY7" fmla="*/ 685691 h 2628628"/>
                <a:gd name="connsiteX8" fmla="*/ 402625 w 596992"/>
                <a:gd name="connsiteY8" fmla="*/ 1112411 h 2628628"/>
                <a:gd name="connsiteX9" fmla="*/ 553240 w 596992"/>
                <a:gd name="connsiteY9" fmla="*/ 1406604 h 2628628"/>
                <a:gd name="connsiteX10" fmla="*/ 372146 w 596992"/>
                <a:gd name="connsiteY10" fmla="*/ 1942990 h 2628628"/>
                <a:gd name="connsiteX11" fmla="*/ 539786 w 596992"/>
                <a:gd name="connsiteY11" fmla="*/ 2369710 h 2628628"/>
                <a:gd name="connsiteX12" fmla="*/ 160448 w 596992"/>
                <a:gd name="connsiteY12" fmla="*/ 2621862 h 2628628"/>
                <a:gd name="connsiteX13" fmla="*/ 185456 w 596992"/>
                <a:gd name="connsiteY13" fmla="*/ 2183021 h 2628628"/>
                <a:gd name="connsiteX14" fmla="*/ 66 w 596992"/>
                <a:gd name="connsiteY14" fmla="*/ 1757124 h 262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6992" h="2628628">
                  <a:moveTo>
                    <a:pt x="66" y="1757124"/>
                  </a:moveTo>
                  <a:cubicBezTo>
                    <a:pt x="3876" y="1615519"/>
                    <a:pt x="212978" y="1586893"/>
                    <a:pt x="208316" y="1333391"/>
                  </a:cubicBezTo>
                  <a:cubicBezTo>
                    <a:pt x="204289" y="1155454"/>
                    <a:pt x="74330" y="1201311"/>
                    <a:pt x="55915" y="1001921"/>
                  </a:cubicBezTo>
                  <a:cubicBezTo>
                    <a:pt x="40675" y="850156"/>
                    <a:pt x="139735" y="721886"/>
                    <a:pt x="158785" y="579011"/>
                  </a:cubicBezTo>
                  <a:cubicBezTo>
                    <a:pt x="177835" y="436136"/>
                    <a:pt x="-14846" y="139431"/>
                    <a:pt x="21626" y="53230"/>
                  </a:cubicBezTo>
                  <a:cubicBezTo>
                    <a:pt x="58098" y="-32971"/>
                    <a:pt x="317928" y="-2964"/>
                    <a:pt x="377618" y="61806"/>
                  </a:cubicBezTo>
                  <a:cubicBezTo>
                    <a:pt x="437308" y="126576"/>
                    <a:pt x="340671" y="330886"/>
                    <a:pt x="379764" y="441852"/>
                  </a:cubicBezTo>
                  <a:cubicBezTo>
                    <a:pt x="418857" y="552818"/>
                    <a:pt x="593126" y="573931"/>
                    <a:pt x="596936" y="685691"/>
                  </a:cubicBezTo>
                  <a:cubicBezTo>
                    <a:pt x="600746" y="797451"/>
                    <a:pt x="409908" y="992259"/>
                    <a:pt x="402625" y="1112411"/>
                  </a:cubicBezTo>
                  <a:cubicBezTo>
                    <a:pt x="395342" y="1232563"/>
                    <a:pt x="558320" y="1268174"/>
                    <a:pt x="553240" y="1406604"/>
                  </a:cubicBezTo>
                  <a:cubicBezTo>
                    <a:pt x="548160" y="1545034"/>
                    <a:pt x="374388" y="1782472"/>
                    <a:pt x="372146" y="1942990"/>
                  </a:cubicBezTo>
                  <a:cubicBezTo>
                    <a:pt x="369904" y="2103508"/>
                    <a:pt x="597929" y="2161315"/>
                    <a:pt x="539786" y="2369710"/>
                  </a:cubicBezTo>
                  <a:cubicBezTo>
                    <a:pt x="481643" y="2578105"/>
                    <a:pt x="219503" y="2652977"/>
                    <a:pt x="160448" y="2621862"/>
                  </a:cubicBezTo>
                  <a:cubicBezTo>
                    <a:pt x="101393" y="2590747"/>
                    <a:pt x="212186" y="2327144"/>
                    <a:pt x="185456" y="2183021"/>
                  </a:cubicBezTo>
                  <a:cubicBezTo>
                    <a:pt x="158726" y="2038898"/>
                    <a:pt x="-3744" y="1898729"/>
                    <a:pt x="66" y="1757124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: 圆顶角 25">
              <a:extLst>
                <a:ext uri="{FF2B5EF4-FFF2-40B4-BE49-F238E27FC236}">
                  <a16:creationId xmlns:a16="http://schemas.microsoft.com/office/drawing/2014/main" id="{C314A429-E85B-AF19-B652-3E05F62941F6}"/>
                </a:ext>
              </a:extLst>
            </p:cNvPr>
            <p:cNvSpPr/>
            <p:nvPr/>
          </p:nvSpPr>
          <p:spPr>
            <a:xfrm>
              <a:off x="3534199" y="2891208"/>
              <a:ext cx="350655" cy="2483806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100000">
                  <a:schemeClr val="accent2">
                    <a:lumMod val="40000"/>
                    <a:lumOff val="60000"/>
                  </a:schemeClr>
                </a:gs>
                <a:gs pos="100000">
                  <a:schemeClr val="accent2"/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: 圆顶角 26">
              <a:extLst>
                <a:ext uri="{FF2B5EF4-FFF2-40B4-BE49-F238E27FC236}">
                  <a16:creationId xmlns:a16="http://schemas.microsoft.com/office/drawing/2014/main" id="{2318DC0E-FF2C-1CF4-8A17-35BE55A682E7}"/>
                </a:ext>
              </a:extLst>
            </p:cNvPr>
            <p:cNvSpPr/>
            <p:nvPr/>
          </p:nvSpPr>
          <p:spPr>
            <a:xfrm>
              <a:off x="2832888" y="3136666"/>
              <a:ext cx="350655" cy="2238348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: 圆顶角 27">
              <a:extLst>
                <a:ext uri="{FF2B5EF4-FFF2-40B4-BE49-F238E27FC236}">
                  <a16:creationId xmlns:a16="http://schemas.microsoft.com/office/drawing/2014/main" id="{AA9E9830-4481-D9F7-CC64-EF99317AA50E}"/>
                </a:ext>
              </a:extLst>
            </p:cNvPr>
            <p:cNvSpPr/>
            <p:nvPr/>
          </p:nvSpPr>
          <p:spPr>
            <a:xfrm>
              <a:off x="2125734" y="3288618"/>
              <a:ext cx="350655" cy="2086397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: 圆顶角 28">
              <a:extLst>
                <a:ext uri="{FF2B5EF4-FFF2-40B4-BE49-F238E27FC236}">
                  <a16:creationId xmlns:a16="http://schemas.microsoft.com/office/drawing/2014/main" id="{97FBE5BF-FE8C-5B0F-DBFA-BC62C749BC8E}"/>
                </a:ext>
              </a:extLst>
            </p:cNvPr>
            <p:cNvSpPr/>
            <p:nvPr/>
          </p:nvSpPr>
          <p:spPr>
            <a:xfrm>
              <a:off x="4241353" y="3387968"/>
              <a:ext cx="350655" cy="1987046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: 圆顶角 29">
              <a:extLst>
                <a:ext uri="{FF2B5EF4-FFF2-40B4-BE49-F238E27FC236}">
                  <a16:creationId xmlns:a16="http://schemas.microsoft.com/office/drawing/2014/main" id="{0E625C34-F477-410B-2C40-9BB80A17C9A9}"/>
                </a:ext>
              </a:extLst>
            </p:cNvPr>
            <p:cNvSpPr/>
            <p:nvPr/>
          </p:nvSpPr>
          <p:spPr>
            <a:xfrm>
              <a:off x="1418581" y="3884730"/>
              <a:ext cx="356499" cy="1490284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: 圆顶角 30">
              <a:extLst>
                <a:ext uri="{FF2B5EF4-FFF2-40B4-BE49-F238E27FC236}">
                  <a16:creationId xmlns:a16="http://schemas.microsoft.com/office/drawing/2014/main" id="{14AC4949-5CEF-2997-A3AF-A2EA774312C9}"/>
                </a:ext>
              </a:extLst>
            </p:cNvPr>
            <p:cNvSpPr/>
            <p:nvPr/>
          </p:nvSpPr>
          <p:spPr>
            <a:xfrm>
              <a:off x="4942663" y="3884730"/>
              <a:ext cx="356499" cy="1490284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: 圆顶角 31">
              <a:extLst>
                <a:ext uri="{FF2B5EF4-FFF2-40B4-BE49-F238E27FC236}">
                  <a16:creationId xmlns:a16="http://schemas.microsoft.com/office/drawing/2014/main" id="{9ED1E98C-685E-DBCA-ABC2-A9302B532DE3}"/>
                </a:ext>
              </a:extLst>
            </p:cNvPr>
            <p:cNvSpPr/>
            <p:nvPr/>
          </p:nvSpPr>
          <p:spPr>
            <a:xfrm>
              <a:off x="717270" y="4381492"/>
              <a:ext cx="350655" cy="993522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: 圆顶角 32">
              <a:extLst>
                <a:ext uri="{FF2B5EF4-FFF2-40B4-BE49-F238E27FC236}">
                  <a16:creationId xmlns:a16="http://schemas.microsoft.com/office/drawing/2014/main" id="{0AC7A592-F3A7-7522-2A36-DBEF82E08A29}"/>
                </a:ext>
              </a:extLst>
            </p:cNvPr>
            <p:cNvSpPr/>
            <p:nvPr/>
          </p:nvSpPr>
          <p:spPr>
            <a:xfrm>
              <a:off x="5649817" y="4778902"/>
              <a:ext cx="350655" cy="596113"/>
            </a:xfrm>
            <a:prstGeom prst="round2SameRect">
              <a:avLst>
                <a:gd name="adj1" fmla="val 30400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2000">
                  <a:schemeClr val="accent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5BD03927-3775-B8FE-F9C6-6D53642E5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744598">
              <a:off x="3283946" y="3475196"/>
              <a:ext cx="886973" cy="460535"/>
            </a:xfrm>
            <a:custGeom>
              <a:avLst/>
              <a:gdLst>
                <a:gd name="connsiteX0" fmla="*/ 886973 w 886973"/>
                <a:gd name="connsiteY0" fmla="*/ 0 h 460535"/>
                <a:gd name="connsiteX1" fmla="*/ 886973 w 886973"/>
                <a:gd name="connsiteY1" fmla="*/ 318836 h 460535"/>
                <a:gd name="connsiteX2" fmla="*/ 0 w 886973"/>
                <a:gd name="connsiteY2" fmla="*/ 460535 h 460535"/>
                <a:gd name="connsiteX3" fmla="*/ 0 w 886973"/>
                <a:gd name="connsiteY3" fmla="*/ 105434 h 460535"/>
                <a:gd name="connsiteX4" fmla="*/ 659967 w 886973"/>
                <a:gd name="connsiteY4" fmla="*/ 0 h 460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973" h="460535">
                  <a:moveTo>
                    <a:pt x="886973" y="0"/>
                  </a:moveTo>
                  <a:lnTo>
                    <a:pt x="886973" y="318836"/>
                  </a:lnTo>
                  <a:lnTo>
                    <a:pt x="0" y="460535"/>
                  </a:lnTo>
                  <a:lnTo>
                    <a:pt x="0" y="105434"/>
                  </a:lnTo>
                  <a:lnTo>
                    <a:pt x="659967" y="0"/>
                  </a:lnTo>
                  <a:close/>
                </a:path>
              </a:pathLst>
            </a:cu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651C920D-C2A2-EEB4-D0A2-56024B403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5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337518">
              <a:off x="3332227" y="4266076"/>
              <a:ext cx="866887" cy="1133944"/>
            </a:xfrm>
            <a:custGeom>
              <a:avLst/>
              <a:gdLst>
                <a:gd name="connsiteX0" fmla="*/ 0 w 866887"/>
                <a:gd name="connsiteY0" fmla="*/ 0 h 1133944"/>
                <a:gd name="connsiteX1" fmla="*/ 128267 w 866887"/>
                <a:gd name="connsiteY1" fmla="*/ 0 h 1133944"/>
                <a:gd name="connsiteX2" fmla="*/ 866887 w 866887"/>
                <a:gd name="connsiteY2" fmla="*/ 913467 h 1133944"/>
                <a:gd name="connsiteX3" fmla="*/ 594217 w 866887"/>
                <a:gd name="connsiteY3" fmla="*/ 1133944 h 1133944"/>
                <a:gd name="connsiteX4" fmla="*/ 0 w 866887"/>
                <a:gd name="connsiteY4" fmla="*/ 399063 h 113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887" h="1133944">
                  <a:moveTo>
                    <a:pt x="0" y="0"/>
                  </a:moveTo>
                  <a:lnTo>
                    <a:pt x="128267" y="0"/>
                  </a:lnTo>
                  <a:lnTo>
                    <a:pt x="866887" y="913467"/>
                  </a:lnTo>
                  <a:lnTo>
                    <a:pt x="594217" y="1133944"/>
                  </a:lnTo>
                  <a:lnTo>
                    <a:pt x="0" y="399063"/>
                  </a:lnTo>
                  <a:close/>
                </a:path>
              </a:pathLst>
            </a:cu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21CEB06-8CC1-F39F-6437-13DC54461F84}"/>
              </a:ext>
            </a:extLst>
          </p:cNvPr>
          <p:cNvGrpSpPr/>
          <p:nvPr/>
        </p:nvGrpSpPr>
        <p:grpSpPr>
          <a:xfrm>
            <a:off x="7447520" y="2210349"/>
            <a:ext cx="4011055" cy="1199605"/>
            <a:chOff x="7447520" y="1695995"/>
            <a:chExt cx="4011055" cy="119960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72AACF8-9ADD-8BE1-0E57-C5B3DD0395F5}"/>
                </a:ext>
              </a:extLst>
            </p:cNvPr>
            <p:cNvGrpSpPr/>
            <p:nvPr/>
          </p:nvGrpSpPr>
          <p:grpSpPr>
            <a:xfrm>
              <a:off x="7447520" y="1695995"/>
              <a:ext cx="431884" cy="402125"/>
              <a:chOff x="9690959" y="1706886"/>
              <a:chExt cx="1203783" cy="1120836"/>
            </a:xfrm>
          </p:grpSpPr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44E28601-C786-5A59-BCED-92CF2221CA51}"/>
                  </a:ext>
                </a:extLst>
              </p:cNvPr>
              <p:cNvSpPr/>
              <p:nvPr/>
            </p:nvSpPr>
            <p:spPr>
              <a:xfrm>
                <a:off x="9690959" y="2128181"/>
                <a:ext cx="726577" cy="699541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50800" dir="54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E7FA277C-B677-74FF-3EBA-77310DD6ACE2}"/>
                  </a:ext>
                </a:extLst>
              </p:cNvPr>
              <p:cNvSpPr/>
              <p:nvPr/>
            </p:nvSpPr>
            <p:spPr>
              <a:xfrm rot="5400000">
                <a:off x="10423201" y="1704330"/>
                <a:ext cx="468985" cy="47409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AAA68CA-1063-5C54-29A9-98CD0FD597A5}"/>
                </a:ext>
              </a:extLst>
            </p:cNvPr>
            <p:cNvSpPr txBox="1"/>
            <p:nvPr/>
          </p:nvSpPr>
          <p:spPr>
            <a:xfrm>
              <a:off x="8191180" y="169599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65DFD79-9DF4-243A-2A75-B446A39546F0}"/>
                </a:ext>
              </a:extLst>
            </p:cNvPr>
            <p:cNvSpPr txBox="1"/>
            <p:nvPr/>
          </p:nvSpPr>
          <p:spPr>
            <a:xfrm>
              <a:off x="7447520" y="2249269"/>
              <a:ext cx="401105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C0B4EA-F437-CE69-2984-1F736F11630D}"/>
              </a:ext>
            </a:extLst>
          </p:cNvPr>
          <p:cNvGrpSpPr/>
          <p:nvPr/>
        </p:nvGrpSpPr>
        <p:grpSpPr>
          <a:xfrm>
            <a:off x="7447520" y="4093650"/>
            <a:ext cx="4011055" cy="1199605"/>
            <a:chOff x="7447520" y="1695995"/>
            <a:chExt cx="4011055" cy="119960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CEB82C5-F5B2-239D-8A17-1FBF7112D9F2}"/>
                </a:ext>
              </a:extLst>
            </p:cNvPr>
            <p:cNvGrpSpPr/>
            <p:nvPr/>
          </p:nvGrpSpPr>
          <p:grpSpPr>
            <a:xfrm>
              <a:off x="7447520" y="1695995"/>
              <a:ext cx="431884" cy="402125"/>
              <a:chOff x="9690959" y="1706886"/>
              <a:chExt cx="1203783" cy="1120836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323A27C5-C476-C60E-0A29-F97D93667BD7}"/>
                  </a:ext>
                </a:extLst>
              </p:cNvPr>
              <p:cNvSpPr/>
              <p:nvPr/>
            </p:nvSpPr>
            <p:spPr>
              <a:xfrm>
                <a:off x="9690959" y="2128181"/>
                <a:ext cx="726577" cy="699541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>
                <a:outerShdw blurRad="50800" dist="50800" dir="54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096CA3FC-137B-6404-C784-326129F63834}"/>
                  </a:ext>
                </a:extLst>
              </p:cNvPr>
              <p:cNvSpPr/>
              <p:nvPr/>
            </p:nvSpPr>
            <p:spPr>
              <a:xfrm rot="5400000">
                <a:off x="10423201" y="1704330"/>
                <a:ext cx="468985" cy="47409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2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A16A1F6-2EBB-0F71-356E-E3C0C4B73013}"/>
                </a:ext>
              </a:extLst>
            </p:cNvPr>
            <p:cNvSpPr txBox="1"/>
            <p:nvPr/>
          </p:nvSpPr>
          <p:spPr>
            <a:xfrm>
              <a:off x="8191180" y="169599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17DDD2A-9C5B-5BCC-6B27-ACB3308EBE7C}"/>
                </a:ext>
              </a:extLst>
            </p:cNvPr>
            <p:cNvSpPr txBox="1"/>
            <p:nvPr/>
          </p:nvSpPr>
          <p:spPr>
            <a:xfrm>
              <a:off x="7447520" y="2249269"/>
              <a:ext cx="401105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2133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93613B2-0A8C-739E-F63F-541F6A387A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点此输入标题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A6F3FE-100E-0C30-5BD2-5F1817AB58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4705" y="1016000"/>
            <a:ext cx="3551538" cy="221599"/>
          </a:xfrm>
        </p:spPr>
        <p:txBody>
          <a:bodyPr/>
          <a:lstStyle/>
          <a:p>
            <a:r>
              <a:rPr lang="en-US" altLang="zh-CN" dirty="0"/>
              <a:t>Click to enter the title content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52E6C6-740C-D6B6-7F7D-9ADB1C12CDDC}"/>
              </a:ext>
            </a:extLst>
          </p:cNvPr>
          <p:cNvSpPr/>
          <p:nvPr/>
        </p:nvSpPr>
        <p:spPr>
          <a:xfrm>
            <a:off x="708821" y="4043358"/>
            <a:ext cx="2696368" cy="58578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1843BF-78A4-F248-8A46-8AC4AA06275F}"/>
              </a:ext>
            </a:extLst>
          </p:cNvPr>
          <p:cNvSpPr/>
          <p:nvPr/>
        </p:nvSpPr>
        <p:spPr>
          <a:xfrm>
            <a:off x="3407576" y="3457571"/>
            <a:ext cx="2696368" cy="58578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2B310B5-4841-4A7D-6E70-E03800049DF4}"/>
              </a:ext>
            </a:extLst>
          </p:cNvPr>
          <p:cNvSpPr/>
          <p:nvPr/>
        </p:nvSpPr>
        <p:spPr>
          <a:xfrm>
            <a:off x="6103944" y="2871784"/>
            <a:ext cx="2696368" cy="58578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8083FD-ECBE-3355-DE93-A0CC21D63896}"/>
              </a:ext>
            </a:extLst>
          </p:cNvPr>
          <p:cNvSpPr/>
          <p:nvPr/>
        </p:nvSpPr>
        <p:spPr>
          <a:xfrm>
            <a:off x="8800312" y="2274869"/>
            <a:ext cx="2696368" cy="585787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60000">
                <a:schemeClr val="accent2"/>
              </a:gs>
            </a:gsLst>
            <a:lin ang="2700000" scaled="0"/>
          </a:gradFill>
          <a:ln>
            <a:noFill/>
          </a:ln>
          <a:effectLst>
            <a:outerShdw blurRad="76200" dist="50800" dir="54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8C93BA7-C439-84AE-E1F9-7C3A4A42FE8F}"/>
              </a:ext>
            </a:extLst>
          </p:cNvPr>
          <p:cNvGrpSpPr/>
          <p:nvPr/>
        </p:nvGrpSpPr>
        <p:grpSpPr>
          <a:xfrm>
            <a:off x="864793" y="4712190"/>
            <a:ext cx="2384423" cy="719769"/>
            <a:chOff x="708821" y="5308455"/>
            <a:chExt cx="2384423" cy="71976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583B3A0-595F-8B47-0EB8-EEA917A5CF25}"/>
                </a:ext>
              </a:extLst>
            </p:cNvPr>
            <p:cNvSpPr txBox="1"/>
            <p:nvPr/>
          </p:nvSpPr>
          <p:spPr>
            <a:xfrm>
              <a:off x="708821" y="5308455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0" name="文本占位符 13">
              <a:extLst>
                <a:ext uri="{FF2B5EF4-FFF2-40B4-BE49-F238E27FC236}">
                  <a16:creationId xmlns:a16="http://schemas.microsoft.com/office/drawing/2014/main" id="{E34F63EB-047D-266E-EE52-98F659865BF6}"/>
                </a:ext>
              </a:extLst>
            </p:cNvPr>
            <p:cNvSpPr txBox="1">
              <a:spLocks/>
            </p:cNvSpPr>
            <p:nvPr/>
          </p:nvSpPr>
          <p:spPr>
            <a:xfrm>
              <a:off x="708822" y="5638566"/>
              <a:ext cx="2384422" cy="3896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100" dirty="0"/>
                <a:t>单击此处输入您的正文，文字是您思想的提炼。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6EA22EE-7472-88C9-63C2-210E1B420E51}"/>
              </a:ext>
            </a:extLst>
          </p:cNvPr>
          <p:cNvGrpSpPr/>
          <p:nvPr/>
        </p:nvGrpSpPr>
        <p:grpSpPr>
          <a:xfrm>
            <a:off x="3640341" y="4187250"/>
            <a:ext cx="2384423" cy="719769"/>
            <a:chOff x="708821" y="5308455"/>
            <a:chExt cx="2384423" cy="71976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37EC955-ECE3-18E4-284A-D5E9AAB03E29}"/>
                </a:ext>
              </a:extLst>
            </p:cNvPr>
            <p:cNvSpPr txBox="1"/>
            <p:nvPr/>
          </p:nvSpPr>
          <p:spPr>
            <a:xfrm>
              <a:off x="708821" y="5308455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8" name="文本占位符 13">
              <a:extLst>
                <a:ext uri="{FF2B5EF4-FFF2-40B4-BE49-F238E27FC236}">
                  <a16:creationId xmlns:a16="http://schemas.microsoft.com/office/drawing/2014/main" id="{144EED36-82B6-934F-5AA1-D1DF37BE85DC}"/>
                </a:ext>
              </a:extLst>
            </p:cNvPr>
            <p:cNvSpPr txBox="1">
              <a:spLocks/>
            </p:cNvSpPr>
            <p:nvPr/>
          </p:nvSpPr>
          <p:spPr>
            <a:xfrm>
              <a:off x="708822" y="5638566"/>
              <a:ext cx="2384422" cy="3896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100" dirty="0"/>
                <a:t>单击此处输入您的正文，文字是您思想的提炼。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1D772C-D796-88D1-9BD4-FC768A2FEDE0}"/>
              </a:ext>
            </a:extLst>
          </p:cNvPr>
          <p:cNvGrpSpPr/>
          <p:nvPr/>
        </p:nvGrpSpPr>
        <p:grpSpPr>
          <a:xfrm>
            <a:off x="6259916" y="3616482"/>
            <a:ext cx="2384423" cy="719769"/>
            <a:chOff x="708821" y="5308455"/>
            <a:chExt cx="2384423" cy="71976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588365A-4D11-458F-35F7-AFCE7C469E2A}"/>
                </a:ext>
              </a:extLst>
            </p:cNvPr>
            <p:cNvSpPr txBox="1"/>
            <p:nvPr/>
          </p:nvSpPr>
          <p:spPr>
            <a:xfrm>
              <a:off x="708821" y="5308455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1" name="文本占位符 13">
              <a:extLst>
                <a:ext uri="{FF2B5EF4-FFF2-40B4-BE49-F238E27FC236}">
                  <a16:creationId xmlns:a16="http://schemas.microsoft.com/office/drawing/2014/main" id="{E89217F4-9B7F-83E8-F495-4F70B72A5B15}"/>
                </a:ext>
              </a:extLst>
            </p:cNvPr>
            <p:cNvSpPr txBox="1">
              <a:spLocks/>
            </p:cNvSpPr>
            <p:nvPr/>
          </p:nvSpPr>
          <p:spPr>
            <a:xfrm>
              <a:off x="708822" y="5638566"/>
              <a:ext cx="2384422" cy="3896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100" dirty="0"/>
                <a:t>单击此处输入您的正文，文字是您思想的提炼。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C9F2BE-A633-370E-C437-F049A0E8B009}"/>
              </a:ext>
            </a:extLst>
          </p:cNvPr>
          <p:cNvGrpSpPr/>
          <p:nvPr/>
        </p:nvGrpSpPr>
        <p:grpSpPr>
          <a:xfrm>
            <a:off x="8956284" y="3030695"/>
            <a:ext cx="2384423" cy="719769"/>
            <a:chOff x="708821" y="5308455"/>
            <a:chExt cx="2384423" cy="71976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D05AEC9-783D-AA86-42CC-F9482D949FBE}"/>
                </a:ext>
              </a:extLst>
            </p:cNvPr>
            <p:cNvSpPr txBox="1"/>
            <p:nvPr/>
          </p:nvSpPr>
          <p:spPr>
            <a:xfrm>
              <a:off x="708821" y="5308455"/>
              <a:ext cx="8207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占位符 13">
              <a:extLst>
                <a:ext uri="{FF2B5EF4-FFF2-40B4-BE49-F238E27FC236}">
                  <a16:creationId xmlns:a16="http://schemas.microsoft.com/office/drawing/2014/main" id="{A4324B04-4FEA-06C1-9C1A-F06349FB2ABD}"/>
                </a:ext>
              </a:extLst>
            </p:cNvPr>
            <p:cNvSpPr txBox="1">
              <a:spLocks/>
            </p:cNvSpPr>
            <p:nvPr/>
          </p:nvSpPr>
          <p:spPr>
            <a:xfrm>
              <a:off x="708822" y="5638566"/>
              <a:ext cx="2384422" cy="38965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100" dirty="0"/>
                <a:t>单击此处输入您的正文，文字是您思想的提炼。</a:t>
              </a:r>
            </a:p>
          </p:txBody>
        </p:sp>
      </p:grpSp>
      <p:pic>
        <p:nvPicPr>
          <p:cNvPr id="26" name="图形 25" descr="运行 纯色填充">
            <a:extLst>
              <a:ext uri="{FF2B5EF4-FFF2-40B4-BE49-F238E27FC236}">
                <a16:creationId xmlns:a16="http://schemas.microsoft.com/office/drawing/2014/main" id="{8F63FD7B-167C-4F61-4822-32BA70AB3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5441" y="3123650"/>
            <a:ext cx="914400" cy="9144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35FF8A0D-D6E9-FD15-FEF6-4A50F70705CF}"/>
              </a:ext>
            </a:extLst>
          </p:cNvPr>
          <p:cNvSpPr txBox="1"/>
          <p:nvPr/>
        </p:nvSpPr>
        <p:spPr>
          <a:xfrm>
            <a:off x="1441452" y="4151585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5770302-1EBE-34B7-C089-7483872FDC77}"/>
              </a:ext>
            </a:extLst>
          </p:cNvPr>
          <p:cNvSpPr txBox="1"/>
          <p:nvPr/>
        </p:nvSpPr>
        <p:spPr>
          <a:xfrm>
            <a:off x="4140207" y="3565798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42C0523-1FFE-0681-6ABA-C591EE18ADD2}"/>
              </a:ext>
            </a:extLst>
          </p:cNvPr>
          <p:cNvSpPr txBox="1"/>
          <p:nvPr/>
        </p:nvSpPr>
        <p:spPr>
          <a:xfrm>
            <a:off x="6836575" y="2980011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684BDFC-4057-7B25-0A96-19E46F2FEDE0}"/>
              </a:ext>
            </a:extLst>
          </p:cNvPr>
          <p:cNvSpPr txBox="1"/>
          <p:nvPr/>
        </p:nvSpPr>
        <p:spPr>
          <a:xfrm>
            <a:off x="9532943" y="2383096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6789878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D001B"/>
      </a:accent1>
      <a:accent2>
        <a:srgbClr val="FC8100"/>
      </a:accent2>
      <a:accent3>
        <a:srgbClr val="EDEDED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 sz="2400" b="1" dirty="0" smtClean="0">
            <a:solidFill>
              <a:schemeClr val="accent2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974</TotalTime>
  <Words>775</Words>
  <Application>Microsoft Office PowerPoint</Application>
  <PresentationFormat>宽屏</PresentationFormat>
  <Paragraphs>104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OPPOSans H</vt:lpstr>
      <vt:lpstr>阿里巴巴普惠体 B</vt:lpstr>
      <vt:lpstr>等线</vt:lpstr>
      <vt:lpstr>汉仪雅酷黑 45W</vt:lpstr>
      <vt:lpstr>思源黑体 CN Bold</vt:lpstr>
      <vt:lpstr>思源黑体 CN Heavy</vt:lpstr>
      <vt:lpstr>思源黑体 CN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黄色渐变几何风工作汇报ppt模板</dc:title>
  <dc:creator>照镜子</dc:creator>
  <cp:keywords>P界达人</cp:keywords>
  <dc:description>www.51pptmoban.com</dc:description>
  <cp:lastModifiedBy>Power user</cp:lastModifiedBy>
  <cp:revision>70</cp:revision>
  <dcterms:created xsi:type="dcterms:W3CDTF">2022-09-02T07:40:40Z</dcterms:created>
  <dcterms:modified xsi:type="dcterms:W3CDTF">2023-02-14T08:26:59Z</dcterms:modified>
</cp:coreProperties>
</file>